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73"/>
  </p:notesMasterIdLst>
  <p:sldIdLst>
    <p:sldId id="667" r:id="rId5"/>
    <p:sldId id="256" r:id="rId6"/>
    <p:sldId id="370" r:id="rId7"/>
    <p:sldId id="260" r:id="rId8"/>
    <p:sldId id="374" r:id="rId9"/>
    <p:sldId id="258" r:id="rId10"/>
    <p:sldId id="259" r:id="rId11"/>
    <p:sldId id="373" r:id="rId12"/>
    <p:sldId id="375" r:id="rId13"/>
    <p:sldId id="372" r:id="rId14"/>
    <p:sldId id="371" r:id="rId15"/>
    <p:sldId id="261" r:id="rId16"/>
    <p:sldId id="262" r:id="rId17"/>
    <p:sldId id="263" r:id="rId18"/>
    <p:sldId id="376" r:id="rId19"/>
    <p:sldId id="265" r:id="rId20"/>
    <p:sldId id="266" r:id="rId21"/>
    <p:sldId id="267" r:id="rId22"/>
    <p:sldId id="268" r:id="rId23"/>
    <p:sldId id="269" r:id="rId24"/>
    <p:sldId id="270" r:id="rId25"/>
    <p:sldId id="271" r:id="rId26"/>
    <p:sldId id="377" r:id="rId27"/>
    <p:sldId id="272" r:id="rId28"/>
    <p:sldId id="273" r:id="rId29"/>
    <p:sldId id="274" r:id="rId30"/>
    <p:sldId id="275" r:id="rId31"/>
    <p:sldId id="276" r:id="rId32"/>
    <p:sldId id="277" r:id="rId33"/>
    <p:sldId id="278" r:id="rId34"/>
    <p:sldId id="279" r:id="rId35"/>
    <p:sldId id="280" r:id="rId36"/>
    <p:sldId id="378" r:id="rId37"/>
    <p:sldId id="379" r:id="rId38"/>
    <p:sldId id="281" r:id="rId39"/>
    <p:sldId id="393" r:id="rId40"/>
    <p:sldId id="382" r:id="rId41"/>
    <p:sldId id="383" r:id="rId42"/>
    <p:sldId id="384" r:id="rId43"/>
    <p:sldId id="385" r:id="rId44"/>
    <p:sldId id="386" r:id="rId45"/>
    <p:sldId id="387" r:id="rId46"/>
    <p:sldId id="388" r:id="rId47"/>
    <p:sldId id="389" r:id="rId48"/>
    <p:sldId id="390" r:id="rId49"/>
    <p:sldId id="391" r:id="rId50"/>
    <p:sldId id="392" r:id="rId51"/>
    <p:sldId id="663" r:id="rId52"/>
    <p:sldId id="394" r:id="rId53"/>
    <p:sldId id="257" r:id="rId54"/>
    <p:sldId id="395" r:id="rId55"/>
    <p:sldId id="396" r:id="rId56"/>
    <p:sldId id="400" r:id="rId57"/>
    <p:sldId id="402" r:id="rId58"/>
    <p:sldId id="401" r:id="rId59"/>
    <p:sldId id="381" r:id="rId60"/>
    <p:sldId id="405" r:id="rId61"/>
    <p:sldId id="406" r:id="rId62"/>
    <p:sldId id="407" r:id="rId63"/>
    <p:sldId id="409" r:id="rId64"/>
    <p:sldId id="410" r:id="rId65"/>
    <p:sldId id="414" r:id="rId66"/>
    <p:sldId id="413" r:id="rId67"/>
    <p:sldId id="664" r:id="rId68"/>
    <p:sldId id="668" r:id="rId69"/>
    <p:sldId id="666" r:id="rId70"/>
    <p:sldId id="662" r:id="rId71"/>
    <p:sldId id="670" r:id="rId72"/>
  </p:sldIdLst>
  <p:sldSz cx="18288000" cy="10287000"/>
  <p:notesSz cx="6858000" cy="9144000"/>
  <p:embeddedFontLst>
    <p:embeddedFont>
      <p:font typeface="Alice" pitchFamily="2" charset="77"/>
      <p:regular r:id="rId74"/>
    </p:embeddedFont>
    <p:embeddedFont>
      <p:font typeface="Avenir Book" panose="02000503020000020003" pitchFamily="2" charset="0"/>
      <p:regular r:id="rId75"/>
      <p:italic r:id="rId76"/>
    </p:embeddedFont>
    <p:embeddedFont>
      <p:font typeface="Calibri" panose="020F0502020204030204" pitchFamily="34" charset="0"/>
      <p:regular r:id="rId77"/>
      <p:bold r:id="rId78"/>
      <p:italic r:id="rId79"/>
      <p:boldItalic r:id="rId80"/>
    </p:embeddedFont>
    <p:embeddedFont>
      <p:font typeface="Coming Soon" panose="020F0502020204030204" pitchFamily="34" charset="0"/>
      <p:regular r:id="rId81"/>
      <p:bold r:id="rId82"/>
      <p:italic r:id="rId83"/>
      <p:boldItalic r:id="rId84"/>
    </p:embeddedFont>
    <p:embeddedFont>
      <p:font typeface="Lazydog" panose="020F0502020204030204" pitchFamily="34" charset="0"/>
      <p:regular r:id="rId85"/>
      <p:bold r:id="rId86"/>
      <p:italic r:id="rId87"/>
      <p:boldItalic r:id="rId88"/>
    </p:embeddedFont>
    <p:embeddedFont>
      <p:font typeface="More Sugar Thin" panose="020F0502020204030204" pitchFamily="34" charset="0"/>
      <p:regular r:id="rId89"/>
    </p:embeddedFont>
    <p:embeddedFont>
      <p:font typeface="Quicksand" pitchFamily="2" charset="77"/>
      <p:regular r:id="rId9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FEFF"/>
    <a:srgbClr val="00B0F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383" autoAdjust="0"/>
    <p:restoredTop sz="94640" autoAdjust="0"/>
  </p:normalViewPr>
  <p:slideViewPr>
    <p:cSldViewPr>
      <p:cViewPr varScale="1">
        <p:scale>
          <a:sx n="68" d="100"/>
          <a:sy n="68" d="100"/>
        </p:scale>
        <p:origin x="248" y="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font" Target="fonts/font11.fntdata"/><Relationship Id="rId89" Type="http://schemas.openxmlformats.org/officeDocument/2006/relationships/font" Target="fonts/font16.fntdata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font" Target="fonts/font1.fntdata"/><Relationship Id="rId79" Type="http://schemas.openxmlformats.org/officeDocument/2006/relationships/font" Target="fonts/font6.fntdata"/><Relationship Id="rId5" Type="http://schemas.openxmlformats.org/officeDocument/2006/relationships/slide" Target="slides/slide1.xml"/><Relationship Id="rId90" Type="http://schemas.openxmlformats.org/officeDocument/2006/relationships/font" Target="fonts/font17.fntdata"/><Relationship Id="rId95" Type="http://schemas.microsoft.com/office/2016/11/relationships/changesInfo" Target="changesInfos/changesInfo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font" Target="fonts/font7.fntdata"/><Relationship Id="rId85" Type="http://schemas.openxmlformats.org/officeDocument/2006/relationships/font" Target="fonts/font12.fntdata"/><Relationship Id="rId93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font" Target="fonts/font2.fntdata"/><Relationship Id="rId83" Type="http://schemas.openxmlformats.org/officeDocument/2006/relationships/font" Target="fonts/font10.fntdata"/><Relationship Id="rId88" Type="http://schemas.openxmlformats.org/officeDocument/2006/relationships/font" Target="fonts/font15.fntdata"/><Relationship Id="rId9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notesMaster" Target="notesMasters/notesMaster1.xml"/><Relationship Id="rId78" Type="http://schemas.openxmlformats.org/officeDocument/2006/relationships/font" Target="fonts/font5.fntdata"/><Relationship Id="rId81" Type="http://schemas.openxmlformats.org/officeDocument/2006/relationships/font" Target="fonts/font8.fntdata"/><Relationship Id="rId86" Type="http://schemas.openxmlformats.org/officeDocument/2006/relationships/font" Target="fonts/font13.fntdata"/><Relationship Id="rId9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font" Target="fonts/font3.fntdata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viewProps" Target="viewProps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font" Target="fonts/font14.fntdata"/><Relationship Id="rId61" Type="http://schemas.openxmlformats.org/officeDocument/2006/relationships/slide" Target="slides/slide57.xml"/><Relationship Id="rId82" Type="http://schemas.openxmlformats.org/officeDocument/2006/relationships/font" Target="fonts/font9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font" Target="fonts/font4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a1b98dd7-29dc-4131-8e37-1423e6a9ecca" providerId="ADAL" clId="{8FBD1FE6-57E8-9843-8F95-B8A9BDDD0B4E}"/>
    <pc:docChg chg="delSld">
      <pc:chgData name="Mari Powell" userId="a1b98dd7-29dc-4131-8e37-1423e6a9ecca" providerId="ADAL" clId="{8FBD1FE6-57E8-9843-8F95-B8A9BDDD0B4E}" dt="2023-10-11T10:51:05.268" v="0" actId="2696"/>
      <pc:docMkLst>
        <pc:docMk/>
      </pc:docMkLst>
      <pc:sldChg chg="del">
        <pc:chgData name="Mari Powell" userId="a1b98dd7-29dc-4131-8e37-1423e6a9ecca" providerId="ADAL" clId="{8FBD1FE6-57E8-9843-8F95-B8A9BDDD0B4E}" dt="2023-10-11T10:51:05.268" v="0" actId="2696"/>
        <pc:sldMkLst>
          <pc:docMk/>
          <pc:sldMk cId="2099865462" sldId="6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F60BB9-A6CE-0244-9C8C-BC8C7E27C880}" type="datetimeFigureOut">
              <a:rPr lang="en-US" smtClean="0"/>
              <a:t>10/9/23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967F9F-DCF4-BF46-A2C6-542CFF38A8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559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681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gêm</a:t>
            </a:r>
            <a:r>
              <a:rPr lang="en-US" dirty="0"/>
              <a:t> </a:t>
            </a:r>
            <a:r>
              <a:rPr lang="en-US" dirty="0" err="1"/>
              <a:t>paru</a:t>
            </a:r>
            <a:r>
              <a:rPr lang="en-US" dirty="0"/>
              <a:t> </a:t>
            </a:r>
            <a:r>
              <a:rPr lang="en-US" dirty="0" err="1"/>
              <a:t>cardiau</a:t>
            </a:r>
            <a:r>
              <a:rPr lang="en-US" dirty="0"/>
              <a:t>.(</a:t>
            </a:r>
            <a:r>
              <a:rPr lang="en-US" dirty="0" err="1"/>
              <a:t>Taflen</a:t>
            </a:r>
            <a:r>
              <a:rPr lang="en-US" dirty="0"/>
              <a:t> 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13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Taflen</a:t>
            </a:r>
            <a:r>
              <a:rPr lang="en-US" dirty="0"/>
              <a:t>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031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Opsiynol</a:t>
            </a:r>
            <a:r>
              <a:rPr lang="en-US" dirty="0"/>
              <a:t>: </a:t>
            </a:r>
            <a:r>
              <a:rPr lang="en-US" dirty="0" err="1"/>
              <a:t>Taflen</a:t>
            </a:r>
            <a:r>
              <a:rPr lang="en-US" dirty="0"/>
              <a:t> 3a.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41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Opsiynol</a:t>
            </a:r>
            <a:r>
              <a:rPr lang="en-US" dirty="0"/>
              <a:t>: </a:t>
            </a:r>
            <a:r>
              <a:rPr lang="en-US" dirty="0" err="1"/>
              <a:t>Taflen</a:t>
            </a:r>
            <a:r>
              <a:rPr lang="en-US" dirty="0"/>
              <a:t> 3b.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366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Opsiynol</a:t>
            </a:r>
            <a:r>
              <a:rPr lang="en-US" dirty="0"/>
              <a:t>: </a:t>
            </a:r>
            <a:r>
              <a:rPr lang="en-US" dirty="0" err="1"/>
              <a:t>Taflen</a:t>
            </a:r>
            <a:r>
              <a:rPr lang="en-US" dirty="0"/>
              <a:t> 3b.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708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hyperlink" Target="https://pursuit.unimelb.edu.au/articles/why-is-school-connectedness-so-important" TargetMode="External"/><Relationship Id="rId7" Type="http://schemas.openxmlformats.org/officeDocument/2006/relationships/image" Target="../media/image10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https://disasteravoidanceexperts.com/why-you-should-hire-women-over-men-according-to-science/" TargetMode="Externa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37.sv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sv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peniarth.cymru/" TargetMode="External"/><Relationship Id="rId2" Type="http://schemas.openxmlformats.org/officeDocument/2006/relationships/hyperlink" Target="https://adnoddau.canolfanpeniarth.org/llun-a-thrin/cardiau" TargetMode="Externa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openxmlformats.org/officeDocument/2006/relationships/image" Target="../media/image48.png"/><Relationship Id="rId7" Type="http://schemas.openxmlformats.org/officeDocument/2006/relationships/image" Target="../media/image52.jpeg"/><Relationship Id="rId12" Type="http://schemas.openxmlformats.org/officeDocument/2006/relationships/image" Target="../media/image57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jpeg"/><Relationship Id="rId10" Type="http://schemas.openxmlformats.org/officeDocument/2006/relationships/image" Target="../media/image55.jpeg"/><Relationship Id="rId4" Type="http://schemas.openxmlformats.org/officeDocument/2006/relationships/image" Target="../media/image49.svg"/><Relationship Id="rId9" Type="http://schemas.openxmlformats.org/officeDocument/2006/relationships/image" Target="../media/image54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uowtsd.sharepoint.com/:v:/r/teams/TiwtoriaidTAR2023-24_GRP/Shared%20Documents/General/Adnoddau%20Parod/Cwestiynau/TAR%20Arlein%205%20Cwestiynau/Ble%20mae/TAR%20Ble%20mae%20arddodiaid.mp4?csf=1&amp;web=1&amp;e=Q2zwSP&amp;nav=eyJyZWZlcnJhbEluZm8iOnsicmVmZXJyYWxBcHAiOiJTdHJlYW1XZWJBcHAiLCJyZWZlcnJhbFZpZXciOiJTaGFyZURpYWxvZyIsInJlZmVycmFsQXBwUGxhdGZvcm0iOiJXZWIiLCJyZWZlcnJhbE1vZGUiOiJ2aWV3In19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quizlet.com/gb/606525324/cib-sesiwn-5-arddodiaid-flash-cards/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9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68.png"/><Relationship Id="rId5" Type="http://schemas.openxmlformats.org/officeDocument/2006/relationships/image" Target="../media/image67.svg"/><Relationship Id="rId4" Type="http://schemas.openxmlformats.org/officeDocument/2006/relationships/image" Target="../media/image66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sv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svg"/><Relationship Id="rId7" Type="http://schemas.openxmlformats.org/officeDocument/2006/relationships/image" Target="../media/image75.sv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5" Type="http://schemas.openxmlformats.org/officeDocument/2006/relationships/image" Target="../media/image73.svg"/><Relationship Id="rId4" Type="http://schemas.openxmlformats.org/officeDocument/2006/relationships/image" Target="../media/image7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sv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5.svg"/><Relationship Id="rId4" Type="http://schemas.openxmlformats.org/officeDocument/2006/relationships/image" Target="../media/image74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9.png"/><Relationship Id="rId7" Type="http://schemas.openxmlformats.org/officeDocument/2006/relationships/image" Target="../media/image81.sv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11" Type="http://schemas.openxmlformats.org/officeDocument/2006/relationships/image" Target="../media/image85.png"/><Relationship Id="rId5" Type="http://schemas.openxmlformats.org/officeDocument/2006/relationships/image" Target="../media/image73.svg"/><Relationship Id="rId10" Type="http://schemas.openxmlformats.org/officeDocument/2006/relationships/image" Target="../media/image84.png"/><Relationship Id="rId4" Type="http://schemas.openxmlformats.org/officeDocument/2006/relationships/image" Target="../media/image72.png"/><Relationship Id="rId9" Type="http://schemas.openxmlformats.org/officeDocument/2006/relationships/image" Target="../media/image83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uowtsd.sharepoint.com/:v:/r/teams/TiwtoriaidTAR2023-24_GRP/Shared%20Documents/General/Adnoddau%20Parod/Cwestiynau/TAR%20Arlein%205%20Cwestiynau/Darllen%20Llyfr/Darllen%20llyfr%20lefel%202%20a%203.mp4?csf=1&amp;web=1&amp;e=W1qzlR&amp;nav=eyJyZWZlcnJhbEluZm8iOnsicmVmZXJyYWxBcHAiOiJTdHJlYW1XZWJBcHAiLCJyZWZlcnJhbFZpZXciOiJTaGFyZURpYWxvZyIsInJlZmVycmFsQXBwUGxhdGZvcm0iOiJXZWIiLCJyZWZlcnJhbE1vZGUiOiJ2aWV3In19" TargetMode="Externa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1.png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37" y="350999"/>
            <a:ext cx="7795647" cy="1866144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4180" y="2574443"/>
            <a:ext cx="12842808" cy="29926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4156366" y="6089072"/>
            <a:ext cx="9954488" cy="3185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137160" tIns="68580" rIns="137160" bIns="6858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9000" dirty="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9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9000" dirty="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90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54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54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5400" dirty="0">
                <a:solidFill>
                  <a:srgbClr val="F01A70"/>
                </a:solidFill>
                <a:ea typeface="Calibri"/>
                <a:cs typeface="Calibri"/>
              </a:rPr>
              <a:t> 3 – 12 Hydref 2023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45396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614446" y="0"/>
            <a:ext cx="9672690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6768735" y="71530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524000" y="3262425"/>
            <a:ext cx="5617474" cy="41148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9831789" y="-23723"/>
            <a:ext cx="7722775" cy="2411474"/>
            <a:chOff x="-277925" y="-2508332"/>
            <a:chExt cx="10297033" cy="3215299"/>
          </a:xfrm>
        </p:grpSpPr>
        <p:sp>
          <p:nvSpPr>
            <p:cNvPr id="8" name="TextBox 8"/>
            <p:cNvSpPr txBox="1"/>
            <p:nvPr/>
          </p:nvSpPr>
          <p:spPr>
            <a:xfrm>
              <a:off x="-277925" y="-2508332"/>
              <a:ext cx="10297033" cy="15047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9245"/>
                </a:lnSpc>
                <a:spcBef>
                  <a:spcPct val="0"/>
                </a:spcBef>
              </a:pPr>
              <a:r>
                <a:rPr lang="en-US" sz="7200" b="1" dirty="0" err="1">
                  <a:solidFill>
                    <a:srgbClr val="002060"/>
                  </a:solidFill>
                </a:rPr>
                <a:t>Cwestiynau</a:t>
              </a:r>
              <a:endParaRPr lang="en-US" sz="7704" b="1" dirty="0">
                <a:solidFill>
                  <a:srgbClr val="002060"/>
                </a:solidFill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065575" y="-66675"/>
              <a:ext cx="8165883" cy="7736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9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33136BB3-E2FC-D192-B65F-2A4D5D878766}"/>
              </a:ext>
            </a:extLst>
          </p:cNvPr>
          <p:cNvSpPr txBox="1"/>
          <p:nvPr/>
        </p:nvSpPr>
        <p:spPr>
          <a:xfrm>
            <a:off x="9069722" y="723900"/>
            <a:ext cx="8989677" cy="11726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400" dirty="0" err="1">
                <a:solidFill>
                  <a:srgbClr val="002060"/>
                </a:solidFill>
                <a:cs typeface="Arial" panose="020B0604020202020204" pitchFamily="34" charset="0"/>
              </a:rPr>
              <a:t>Byddwn</a:t>
            </a:r>
            <a:r>
              <a:rPr lang="en-US" sz="34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dirty="0" err="1">
                <a:solidFill>
                  <a:srgbClr val="002060"/>
                </a:solidFill>
                <a:cs typeface="Arial" panose="020B0604020202020204" pitchFamily="34" charset="0"/>
              </a:rPr>
              <a:t>ni’n</a:t>
            </a:r>
            <a:r>
              <a:rPr lang="en-US" sz="34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dirty="0" err="1">
                <a:solidFill>
                  <a:srgbClr val="002060"/>
                </a:solidFill>
                <a:cs typeface="Arial" panose="020B0604020202020204" pitchFamily="34" charset="0"/>
              </a:rPr>
              <a:t>dysgu</a:t>
            </a:r>
            <a:r>
              <a:rPr lang="en-US" sz="34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i="1" dirty="0">
                <a:solidFill>
                  <a:srgbClr val="002060"/>
                </a:solidFill>
                <a:cs typeface="Arial" panose="020B0604020202020204" pitchFamily="34" charset="0"/>
              </a:rPr>
              <a:t>(We will be learning):</a:t>
            </a:r>
          </a:p>
          <a:p>
            <a:endParaRPr lang="en-US" sz="3400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Geiriau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cwestiwn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i="1" dirty="0">
                <a:solidFill>
                  <a:srgbClr val="002060"/>
                </a:solidFill>
                <a:cs typeface="Arial" panose="020B0604020202020204" pitchFamily="34" charset="0"/>
              </a:rPr>
              <a:t>(Question words)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Ble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mae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pethau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i="1" dirty="0">
                <a:solidFill>
                  <a:srgbClr val="002060"/>
                </a:solidFill>
                <a:cs typeface="Arial" panose="020B0604020202020204" pitchFamily="34" charset="0"/>
              </a:rPr>
              <a:t>(Where things are)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Ga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i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..? </a:t>
            </a:r>
            <a:r>
              <a:rPr lang="en-US" sz="3400" i="1" dirty="0">
                <a:solidFill>
                  <a:srgbClr val="002060"/>
                </a:solidFill>
                <a:cs typeface="Arial" panose="020B0604020202020204" pitchFamily="34" charset="0"/>
              </a:rPr>
              <a:t>(May I?)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Beth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ydy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pethau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i="1" dirty="0">
                <a:solidFill>
                  <a:srgbClr val="002060"/>
                </a:solidFill>
                <a:cs typeface="Arial" panose="020B0604020202020204" pitchFamily="34" charset="0"/>
              </a:rPr>
              <a:t>(What things are)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r>
              <a:rPr lang="en-US" sz="3400" dirty="0" err="1">
                <a:solidFill>
                  <a:srgbClr val="002060"/>
                </a:solidFill>
                <a:cs typeface="Arial" panose="020B0604020202020204" pitchFamily="34" charset="0"/>
              </a:rPr>
              <a:t>Byddwch</a:t>
            </a:r>
            <a:r>
              <a:rPr lang="en-US" sz="34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dirty="0" err="1">
                <a:solidFill>
                  <a:srgbClr val="002060"/>
                </a:solidFill>
                <a:cs typeface="Arial" panose="020B0604020202020204" pitchFamily="34" charset="0"/>
              </a:rPr>
              <a:t>chi’n</a:t>
            </a:r>
            <a:r>
              <a:rPr lang="en-US" sz="34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dirty="0" err="1">
                <a:solidFill>
                  <a:srgbClr val="002060"/>
                </a:solidFill>
                <a:cs typeface="Arial" panose="020B0604020202020204" pitchFamily="34" charset="0"/>
              </a:rPr>
              <a:t>dysgu</a:t>
            </a:r>
            <a:r>
              <a:rPr lang="en-US" sz="34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dirty="0" err="1">
                <a:solidFill>
                  <a:srgbClr val="002060"/>
                </a:solidFill>
                <a:cs typeface="Arial" panose="020B0604020202020204" pitchFamily="34" charset="0"/>
              </a:rPr>
              <a:t>sut</a:t>
            </a:r>
            <a:r>
              <a:rPr lang="en-US" sz="34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dirty="0" err="1">
                <a:solidFill>
                  <a:srgbClr val="002060"/>
                </a:solidFill>
                <a:cs typeface="Arial" panose="020B0604020202020204" pitchFamily="34" charset="0"/>
              </a:rPr>
              <a:t>mae</a:t>
            </a:r>
            <a:r>
              <a:rPr lang="en-US" sz="34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i="1" dirty="0">
                <a:solidFill>
                  <a:srgbClr val="002060"/>
                </a:solidFill>
                <a:cs typeface="Arial" panose="020B0604020202020204" pitchFamily="34" charset="0"/>
              </a:rPr>
              <a:t>(You will be learning how to):</a:t>
            </a:r>
          </a:p>
          <a:p>
            <a:endParaRPr lang="en-US" sz="3400" i="1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Darllen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testun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syml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i="1" dirty="0">
                <a:solidFill>
                  <a:srgbClr val="002060"/>
                </a:solidFill>
                <a:cs typeface="Arial" panose="020B0604020202020204" pitchFamily="34" charset="0"/>
              </a:rPr>
              <a:t>(Read a simple text)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Gofyn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cwestiynau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am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lyfr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/ </a:t>
            </a:r>
            <a:r>
              <a:rPr lang="en-US" sz="3400" b="1" dirty="0" err="1">
                <a:solidFill>
                  <a:srgbClr val="002060"/>
                </a:solidFill>
                <a:cs typeface="Arial" panose="020B0604020202020204" pitchFamily="34" charset="0"/>
              </a:rPr>
              <a:t>testun</a:t>
            </a:r>
            <a:r>
              <a:rPr lang="en-US" sz="34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3400" i="1" dirty="0">
                <a:solidFill>
                  <a:srgbClr val="002060"/>
                </a:solidFill>
                <a:cs typeface="Arial" panose="020B0604020202020204" pitchFamily="34" charset="0"/>
              </a:rPr>
              <a:t>(Ask questions about a book/ text)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45000" y="14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97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458200" y="0"/>
            <a:ext cx="9829800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39733" y="68194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411976" y="3262425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8812529" y="4313971"/>
            <a:ext cx="9121141" cy="1128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b="1" dirty="0" err="1">
                <a:solidFill>
                  <a:srgbClr val="002060"/>
                </a:solidFill>
                <a:cs typeface="Arial" panose="020B0604020202020204" pitchFamily="34" charset="0"/>
              </a:rPr>
              <a:t>Geiriau</a:t>
            </a:r>
            <a:r>
              <a:rPr lang="en-US" sz="72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b="1" dirty="0" err="1">
                <a:solidFill>
                  <a:srgbClr val="002060"/>
                </a:solidFill>
                <a:cs typeface="Arial" panose="020B0604020202020204" pitchFamily="34" charset="0"/>
              </a:rPr>
              <a:t>cwestiynau</a:t>
            </a:r>
            <a:endParaRPr lang="en-US" sz="7200" b="1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223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6">
            <a:extLst>
              <a:ext uri="{FF2B5EF4-FFF2-40B4-BE49-F238E27FC236}">
                <a16:creationId xmlns:a16="http://schemas.microsoft.com/office/drawing/2014/main" id="{D0EA4522-530B-7F9C-BB36-BD58DF334E81}"/>
              </a:ext>
            </a:extLst>
          </p:cNvPr>
          <p:cNvSpPr txBox="1"/>
          <p:nvPr/>
        </p:nvSpPr>
        <p:spPr>
          <a:xfrm>
            <a:off x="2132550" y="835502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Pam?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Beth?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Sut?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Faint?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 un?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94173C-B740-810C-3013-8991218A4E09}"/>
              </a:ext>
            </a:extLst>
          </p:cNvPr>
          <p:cNvSpPr txBox="1"/>
          <p:nvPr/>
        </p:nvSpPr>
        <p:spPr>
          <a:xfrm>
            <a:off x="5172898" y="0"/>
            <a:ext cx="7722775" cy="1108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6600" b="1" dirty="0">
                <a:solidFill>
                  <a:srgbClr val="002060"/>
                </a:solidFill>
                <a:cs typeface="Arial" panose="020B0604020202020204" pitchFamily="34" charset="0"/>
              </a:rPr>
              <a:t>Beth </a:t>
            </a:r>
            <a:r>
              <a:rPr lang="en-US" sz="6600" b="1" dirty="0" err="1">
                <a:solidFill>
                  <a:srgbClr val="002060"/>
                </a:solidFill>
                <a:cs typeface="Arial" panose="020B0604020202020204" pitchFamily="34" charset="0"/>
              </a:rPr>
              <a:t>ydy</a:t>
            </a:r>
            <a:r>
              <a:rPr lang="en-US" sz="66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00" b="1" dirty="0" err="1">
                <a:solidFill>
                  <a:srgbClr val="002060"/>
                </a:solidFill>
                <a:cs typeface="Arial" panose="020B0604020202020204" pitchFamily="34" charset="0"/>
              </a:rPr>
              <a:t>beth</a:t>
            </a:r>
            <a:r>
              <a:rPr lang="en-US" sz="6600" b="1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ABAEF2ED-0F6F-8420-60D7-CE7F0EFA4D6C}"/>
              </a:ext>
            </a:extLst>
          </p:cNvPr>
          <p:cNvSpPr txBox="1"/>
          <p:nvPr/>
        </p:nvSpPr>
        <p:spPr>
          <a:xfrm>
            <a:off x="12510448" y="870904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70C0"/>
                </a:solidFill>
                <a:cs typeface="Arial" panose="020B0604020202020204" pitchFamily="34" charset="0"/>
              </a:rPr>
              <a:t>Who?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70C0"/>
                </a:solidFill>
                <a:cs typeface="Arial" panose="020B0604020202020204" pitchFamily="34" charset="0"/>
              </a:rPr>
              <a:t>Where?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70C0"/>
                </a:solidFill>
                <a:cs typeface="Arial" panose="020B0604020202020204" pitchFamily="34" charset="0"/>
              </a:rPr>
              <a:t>Which one?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70C0"/>
                </a:solidFill>
                <a:cs typeface="Arial" panose="020B0604020202020204" pitchFamily="34" charset="0"/>
              </a:rPr>
              <a:t>How?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70C0"/>
                </a:solidFill>
                <a:cs typeface="Arial" panose="020B0604020202020204" pitchFamily="34" charset="0"/>
              </a:rPr>
              <a:t>When?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70C0"/>
                </a:solidFill>
                <a:cs typeface="Arial" panose="020B0604020202020204" pitchFamily="34" charset="0"/>
              </a:rPr>
              <a:t>Why?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70C0"/>
                </a:solidFill>
                <a:cs typeface="Arial" panose="020B0604020202020204" pitchFamily="34" charset="0"/>
              </a:rPr>
              <a:t>How much?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70C0"/>
                </a:solidFill>
                <a:cs typeface="Arial" panose="020B0604020202020204" pitchFamily="34" charset="0"/>
              </a:rPr>
              <a:t>What?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F5A87139-A00D-503B-B9EE-B30E2D40F93B}"/>
              </a:ext>
            </a:extLst>
          </p:cNvPr>
          <p:cNvSpPr/>
          <p:nvPr/>
        </p:nvSpPr>
        <p:spPr>
          <a:xfrm rot="623738">
            <a:off x="4256366" y="1957628"/>
            <a:ext cx="7920726" cy="3039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F21C767A-6D16-47C3-FD43-075CFE2EAF16}"/>
              </a:ext>
            </a:extLst>
          </p:cNvPr>
          <p:cNvSpPr/>
          <p:nvPr/>
        </p:nvSpPr>
        <p:spPr>
          <a:xfrm rot="1527577" flipV="1">
            <a:off x="4038065" y="4377386"/>
            <a:ext cx="8407035" cy="307437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063C90F6-D0D9-4D1E-D799-ACF1A5E99FC0}"/>
              </a:ext>
            </a:extLst>
          </p:cNvPr>
          <p:cNvSpPr/>
          <p:nvPr/>
        </p:nvSpPr>
        <p:spPr>
          <a:xfrm rot="1419702" flipV="1">
            <a:off x="4190080" y="5560253"/>
            <a:ext cx="8252444" cy="3021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03421A94-03E5-35F3-E9E8-4C61CB4A0117}"/>
              </a:ext>
            </a:extLst>
          </p:cNvPr>
          <p:cNvSpPr/>
          <p:nvPr/>
        </p:nvSpPr>
        <p:spPr>
          <a:xfrm rot="1914687" flipV="1">
            <a:off x="4038265" y="7188209"/>
            <a:ext cx="8494300" cy="36274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4AA93867-CF73-F71F-070C-26D54F6F00D3}"/>
              </a:ext>
            </a:extLst>
          </p:cNvPr>
          <p:cNvSpPr/>
          <p:nvPr/>
        </p:nvSpPr>
        <p:spPr>
          <a:xfrm rot="505490">
            <a:off x="4645871" y="7665811"/>
            <a:ext cx="7484141" cy="28857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1B979A92-B273-1503-A8BF-5721186D3D24}"/>
              </a:ext>
            </a:extLst>
          </p:cNvPr>
          <p:cNvSpPr/>
          <p:nvPr/>
        </p:nvSpPr>
        <p:spPr>
          <a:xfrm rot="19691992" flipV="1">
            <a:off x="4229566" y="5971753"/>
            <a:ext cx="8636862" cy="27428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DD6412A0-16BE-BE0D-506E-AA3E069C3FAC}"/>
              </a:ext>
            </a:extLst>
          </p:cNvPr>
          <p:cNvSpPr/>
          <p:nvPr/>
        </p:nvSpPr>
        <p:spPr>
          <a:xfrm rot="18845409" flipV="1">
            <a:off x="2934390" y="5624678"/>
            <a:ext cx="10816526" cy="30045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475690A1-621B-54A6-8F9E-5C00272EED01}"/>
              </a:ext>
            </a:extLst>
          </p:cNvPr>
          <p:cNvSpPr/>
          <p:nvPr/>
        </p:nvSpPr>
        <p:spPr>
          <a:xfrm rot="21222406">
            <a:off x="4322703" y="5400701"/>
            <a:ext cx="7717957" cy="321099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94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teacher explaining to children in a classroom&#10;&#10;Description automatically generated">
            <a:extLst>
              <a:ext uri="{FF2B5EF4-FFF2-40B4-BE49-F238E27FC236}">
                <a16:creationId xmlns:a16="http://schemas.microsoft.com/office/drawing/2014/main" id="{9E675D62-CC99-C8D1-DA5A-F965517CE2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71144" y="2950856"/>
            <a:ext cx="5926068" cy="4499136"/>
          </a:xfrm>
          <a:prstGeom prst="rect">
            <a:avLst/>
          </a:prstGeom>
        </p:spPr>
      </p:pic>
      <p:pic>
        <p:nvPicPr>
          <p:cNvPr id="23" name="Picture 22" descr="A person standing in front of a group of people&#10;&#10;Description automatically generated">
            <a:extLst>
              <a:ext uri="{FF2B5EF4-FFF2-40B4-BE49-F238E27FC236}">
                <a16:creationId xmlns:a16="http://schemas.microsoft.com/office/drawing/2014/main" id="{06652E5A-4A86-A4D6-5CC0-3173E2045E4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6221" r="12110" b="2873"/>
          <a:stretch/>
        </p:blipFill>
        <p:spPr>
          <a:xfrm>
            <a:off x="13629461" y="2593481"/>
            <a:ext cx="4116823" cy="4894611"/>
          </a:xfrm>
          <a:prstGeom prst="rect">
            <a:avLst/>
          </a:prstGeom>
        </p:spPr>
      </p:pic>
      <p:sp>
        <p:nvSpPr>
          <p:cNvPr id="16" name="Freeform 7">
            <a:extLst>
              <a:ext uri="{FF2B5EF4-FFF2-40B4-BE49-F238E27FC236}">
                <a16:creationId xmlns:a16="http://schemas.microsoft.com/office/drawing/2014/main" id="{3BFF4D6B-6260-871D-0BD1-5531152A2888}"/>
              </a:ext>
            </a:extLst>
          </p:cNvPr>
          <p:cNvSpPr/>
          <p:nvPr/>
        </p:nvSpPr>
        <p:spPr>
          <a:xfrm>
            <a:off x="1215361" y="2950856"/>
            <a:ext cx="5088289" cy="5259219"/>
          </a:xfrm>
          <a:custGeom>
            <a:avLst/>
            <a:gdLst/>
            <a:ahLst/>
            <a:cxnLst/>
            <a:rect l="l" t="t" r="r" b="b"/>
            <a:pathLst>
              <a:path w="6200140" h="6408420">
                <a:moveTo>
                  <a:pt x="6200140" y="5351780"/>
                </a:moveTo>
                <a:cubicBezTo>
                  <a:pt x="6200140" y="5935980"/>
                  <a:pt x="5726430" y="6408420"/>
                  <a:pt x="5143500" y="6408420"/>
                </a:cubicBezTo>
                <a:lnTo>
                  <a:pt x="1056640" y="6408420"/>
                </a:lnTo>
                <a:cubicBezTo>
                  <a:pt x="472440" y="6408420"/>
                  <a:pt x="0" y="5934710"/>
                  <a:pt x="0" y="5351780"/>
                </a:cubicBezTo>
                <a:lnTo>
                  <a:pt x="0" y="1056640"/>
                </a:lnTo>
                <a:cubicBezTo>
                  <a:pt x="0" y="472440"/>
                  <a:pt x="473710" y="0"/>
                  <a:pt x="1056640" y="0"/>
                </a:cubicBezTo>
                <a:lnTo>
                  <a:pt x="5143500" y="0"/>
                </a:lnTo>
                <a:cubicBezTo>
                  <a:pt x="5727700" y="0"/>
                  <a:pt x="6200140" y="473710"/>
                  <a:pt x="6200140" y="1056640"/>
                </a:cubicBezTo>
                <a:lnTo>
                  <a:pt x="6200140" y="5351780"/>
                </a:lnTo>
                <a:close/>
              </a:path>
            </a:pathLst>
          </a:custGeom>
          <a:blipFill>
            <a:blip r:embed="rId6"/>
            <a:stretch>
              <a:fillRect l="-25690" t="1142" r="-25690" b="1142"/>
            </a:stretch>
          </a:blipFill>
        </p:spPr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94173C-B740-810C-3013-8991218A4E09}"/>
              </a:ext>
            </a:extLst>
          </p:cNvPr>
          <p:cNvSpPr txBox="1"/>
          <p:nvPr/>
        </p:nvSpPr>
        <p:spPr>
          <a:xfrm>
            <a:off x="5066813" y="208964"/>
            <a:ext cx="7722775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b="1" dirty="0" err="1">
                <a:solidFill>
                  <a:srgbClr val="002060"/>
                </a:solidFill>
                <a:cs typeface="Arial" panose="020B0604020202020204" pitchFamily="34" charset="0"/>
              </a:rPr>
              <a:t>Cofiwch</a:t>
            </a:r>
            <a:r>
              <a:rPr lang="en-US" sz="7704" b="1" dirty="0">
                <a:solidFill>
                  <a:srgbClr val="002060"/>
                </a:solidFill>
                <a:cs typeface="Arial" panose="020B0604020202020204" pitchFamily="34" charset="0"/>
              </a:rPr>
              <a:t>!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F2B6F51B-80E6-24D8-C926-9A5BB43E380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846679" y="612830"/>
            <a:ext cx="3488617" cy="2738564"/>
          </a:xfrm>
          <a:prstGeom prst="rect">
            <a:avLst/>
          </a:prstGeom>
        </p:spPr>
      </p:pic>
      <p:sp>
        <p:nvSpPr>
          <p:cNvPr id="6" name="TextBox 12">
            <a:extLst>
              <a:ext uri="{FF2B5EF4-FFF2-40B4-BE49-F238E27FC236}">
                <a16:creationId xmlns:a16="http://schemas.microsoft.com/office/drawing/2014/main" id="{480D3265-BF08-9558-AA2E-7C07B6BDD342}"/>
              </a:ext>
            </a:extLst>
          </p:cNvPr>
          <p:cNvSpPr txBox="1"/>
          <p:nvPr/>
        </p:nvSpPr>
        <p:spPr>
          <a:xfrm>
            <a:off x="-1577708" y="1124753"/>
            <a:ext cx="10337389" cy="134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8799" dirty="0" err="1">
                <a:solidFill>
                  <a:srgbClr val="002060"/>
                </a:solidFill>
                <a:latin typeface="Lazydog"/>
              </a:rPr>
              <a:t>Ti</a:t>
            </a:r>
            <a:endParaRPr lang="en-US" sz="8799" dirty="0">
              <a:solidFill>
                <a:srgbClr val="002060"/>
              </a:solidFill>
              <a:latin typeface="Lazydog"/>
            </a:endParaRPr>
          </a:p>
        </p:txBody>
      </p:sp>
      <p:pic>
        <p:nvPicPr>
          <p:cNvPr id="7" name="Picture 16">
            <a:extLst>
              <a:ext uri="{FF2B5EF4-FFF2-40B4-BE49-F238E27FC236}">
                <a16:creationId xmlns:a16="http://schemas.microsoft.com/office/drawing/2014/main" id="{9F479041-37B2-0420-58CB-180BA923B17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1162455" y="612830"/>
            <a:ext cx="3488617" cy="2738564"/>
          </a:xfrm>
          <a:prstGeom prst="rect">
            <a:avLst/>
          </a:prstGeom>
        </p:spPr>
      </p:pic>
      <p:sp>
        <p:nvSpPr>
          <p:cNvPr id="13" name="TextBox 20">
            <a:extLst>
              <a:ext uri="{FF2B5EF4-FFF2-40B4-BE49-F238E27FC236}">
                <a16:creationId xmlns:a16="http://schemas.microsoft.com/office/drawing/2014/main" id="{07D84CC1-714D-6D19-1D01-947436539C72}"/>
              </a:ext>
            </a:extLst>
          </p:cNvPr>
          <p:cNvSpPr txBox="1"/>
          <p:nvPr/>
        </p:nvSpPr>
        <p:spPr>
          <a:xfrm>
            <a:off x="7784011" y="1200339"/>
            <a:ext cx="10337389" cy="134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8799" dirty="0">
                <a:solidFill>
                  <a:srgbClr val="002060"/>
                </a:solidFill>
                <a:latin typeface="Lazydog"/>
              </a:rPr>
              <a:t>Chi</a:t>
            </a:r>
          </a:p>
        </p:txBody>
      </p:sp>
      <p:sp>
        <p:nvSpPr>
          <p:cNvPr id="24" name="TextBox 12">
            <a:extLst>
              <a:ext uri="{FF2B5EF4-FFF2-40B4-BE49-F238E27FC236}">
                <a16:creationId xmlns:a16="http://schemas.microsoft.com/office/drawing/2014/main" id="{F39871AB-E789-EDAB-6EFD-8191A67EE525}"/>
              </a:ext>
            </a:extLst>
          </p:cNvPr>
          <p:cNvSpPr txBox="1"/>
          <p:nvPr/>
        </p:nvSpPr>
        <p:spPr>
          <a:xfrm>
            <a:off x="-1077291" y="8410875"/>
            <a:ext cx="10337389" cy="1263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…  &gt;  </a:t>
            </a:r>
            <a:r>
              <a:rPr lang="en-US" sz="7200" i="1" dirty="0">
                <a:solidFill>
                  <a:srgbClr val="002060"/>
                </a:solidFill>
                <a:cs typeface="Arial" panose="020B0604020202020204" pitchFamily="34" charset="0"/>
              </a:rPr>
              <a:t>Do you…</a:t>
            </a:r>
          </a:p>
        </p:txBody>
      </p:sp>
      <p:sp>
        <p:nvSpPr>
          <p:cNvPr id="25" name="TextBox 12">
            <a:extLst>
              <a:ext uri="{FF2B5EF4-FFF2-40B4-BE49-F238E27FC236}">
                <a16:creationId xmlns:a16="http://schemas.microsoft.com/office/drawing/2014/main" id="{5C7AF256-8C65-D46D-9CF5-9BCE29C2328D}"/>
              </a:ext>
            </a:extLst>
          </p:cNvPr>
          <p:cNvSpPr txBox="1"/>
          <p:nvPr/>
        </p:nvSpPr>
        <p:spPr>
          <a:xfrm>
            <a:off x="7696200" y="7578428"/>
            <a:ext cx="10337389" cy="1263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Ydych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 chi…  &gt;  </a:t>
            </a:r>
            <a:r>
              <a:rPr lang="en-US" sz="7200" i="1" dirty="0">
                <a:solidFill>
                  <a:srgbClr val="002060"/>
                </a:solidFill>
                <a:cs typeface="Arial" panose="020B0604020202020204" pitchFamily="34" charset="0"/>
              </a:rPr>
              <a:t>Do you…</a:t>
            </a:r>
          </a:p>
        </p:txBody>
      </p:sp>
    </p:spTree>
    <p:extLst>
      <p:ext uri="{BB962C8B-B14F-4D97-AF65-F5344CB8AC3E}">
        <p14:creationId xmlns:p14="http://schemas.microsoft.com/office/powerpoint/2010/main" val="37839174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4925390" y="8160139"/>
            <a:ext cx="1983629" cy="186821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234588" y="0"/>
            <a:ext cx="11053412" cy="10287000"/>
          </a:xfrm>
          <a:prstGeom prst="rect">
            <a:avLst/>
          </a:prstGeom>
          <a:solidFill>
            <a:srgbClr val="F8FFFA"/>
          </a:solidFill>
        </p:spPr>
      </p:sp>
      <p:sp>
        <p:nvSpPr>
          <p:cNvPr id="7" name="TextBox 7"/>
          <p:cNvSpPr txBox="1"/>
          <p:nvPr/>
        </p:nvSpPr>
        <p:spPr>
          <a:xfrm>
            <a:off x="7387659" y="441710"/>
            <a:ext cx="10900341" cy="94361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Pam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...?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Beth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wneud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Sut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teimlo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Faint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o'r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gloch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 un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eisiau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71E41C20-4C4D-AD4F-5018-E4757E75333E}"/>
              </a:ext>
            </a:extLst>
          </p:cNvPr>
          <p:cNvSpPr txBox="1"/>
          <p:nvPr/>
        </p:nvSpPr>
        <p:spPr>
          <a:xfrm>
            <a:off x="381000" y="417751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Pam?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Beth?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Sut?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Faint?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 un?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4096103" y="8174381"/>
            <a:ext cx="2064967" cy="194482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163088" y="0"/>
            <a:ext cx="12124912" cy="10287000"/>
          </a:xfrm>
          <a:prstGeom prst="rect">
            <a:avLst/>
          </a:prstGeom>
          <a:solidFill>
            <a:srgbClr val="F8FFFA"/>
          </a:solidFill>
        </p:spPr>
      </p:sp>
      <p:sp>
        <p:nvSpPr>
          <p:cNvPr id="7" name="TextBox 7"/>
          <p:cNvSpPr txBox="1"/>
          <p:nvPr/>
        </p:nvSpPr>
        <p:spPr>
          <a:xfrm>
            <a:off x="6228932" y="417751"/>
            <a:ext cx="12124912" cy="94927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Pam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...?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Beth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wneud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Sut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teimlo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Faint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o'r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gloch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 un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chi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eisiau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2060"/>
                </a:solidFill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2060"/>
                </a:solidFill>
                <a:cs typeface="Arial" panose="020B0604020202020204" pitchFamily="34" charset="0"/>
              </a:rPr>
              <a:t> chi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76F6549A-3085-3D16-5156-9DFB32A73F25}"/>
              </a:ext>
            </a:extLst>
          </p:cNvPr>
          <p:cNvSpPr txBox="1"/>
          <p:nvPr/>
        </p:nvSpPr>
        <p:spPr>
          <a:xfrm>
            <a:off x="0" y="417751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Pam?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Beth?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Sut?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Faint?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Pa un?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8E9BA805-71A7-69D8-536E-F669DD503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352" y="948952"/>
            <a:ext cx="16511295" cy="912736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16200" y="7096390"/>
            <a:ext cx="2933700" cy="299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3657600" y="-175364"/>
            <a:ext cx="10040609" cy="1087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002060"/>
                </a:solidFill>
                <a:cs typeface="Arial" panose="020B0604020202020204" pitchFamily="34" charset="0"/>
              </a:rPr>
              <a:t>Help </a:t>
            </a:r>
            <a:r>
              <a:rPr lang="en-US" sz="6000" b="1" dirty="0" err="1">
                <a:solidFill>
                  <a:srgbClr val="002060"/>
                </a:solidFill>
                <a:cs typeface="Arial" panose="020B0604020202020204" pitchFamily="34" charset="0"/>
              </a:rPr>
              <a:t>Llaw</a:t>
            </a:r>
            <a:r>
              <a:rPr lang="en-US" sz="6000" b="1" dirty="0">
                <a:solidFill>
                  <a:srgbClr val="002060"/>
                </a:solidFill>
                <a:cs typeface="Arial" panose="020B06040202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808274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18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id of white boxes with black text&#10;&#10;Description automatically generated">
            <a:extLst>
              <a:ext uri="{FF2B5EF4-FFF2-40B4-BE49-F238E27FC236}">
                <a16:creationId xmlns:a16="http://schemas.microsoft.com/office/drawing/2014/main" id="{852B6D4F-16A7-B40F-5AF6-153F9E9B5A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095" y="169409"/>
            <a:ext cx="15069809" cy="994818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2054" y="7289800"/>
            <a:ext cx="29337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5687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4089557" y="7801151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076396" y="1"/>
            <a:ext cx="11211604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65803" y="282733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65803" y="3731405"/>
            <a:ext cx="6710593" cy="3187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solidFill>
                  <a:srgbClr val="002060"/>
                </a:solidFill>
                <a:cs typeface="Arial" panose="020B0604020202020204" pitchFamily="34" charset="0"/>
              </a:rPr>
              <a:t>Tasg</a:t>
            </a:r>
            <a:endParaRPr lang="en-US" sz="6904" b="1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solidFill>
                  <a:srgbClr val="002060"/>
                </a:solidFill>
                <a:cs typeface="Arial" panose="020B0604020202020204" pitchFamily="34" charset="0"/>
              </a:rPr>
              <a:t>Wordwall</a:t>
            </a:r>
            <a:endParaRPr lang="en-US" sz="6904" b="1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endParaRPr lang="en-US" sz="6904" b="1" dirty="0">
              <a:solidFill>
                <a:srgbClr val="F8FFFA"/>
              </a:solidFill>
              <a:latin typeface="Avenir Book" panose="02000503020000020003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054B54-95C3-27C9-A9F4-D830DFF4C6E0}"/>
              </a:ext>
            </a:extLst>
          </p:cNvPr>
          <p:cNvSpPr txBox="1"/>
          <p:nvPr/>
        </p:nvSpPr>
        <p:spPr>
          <a:xfrm>
            <a:off x="7564480" y="3609"/>
            <a:ext cx="10393627" cy="10473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4800" b="1" dirty="0" err="1">
                <a:solidFill>
                  <a:srgbClr val="002060"/>
                </a:solidFill>
                <a:cs typeface="Arial" panose="020B0604020202020204" pitchFamily="34" charset="0"/>
              </a:rPr>
              <a:t>Rhowch</a:t>
            </a:r>
            <a:r>
              <a:rPr lang="en-US" sz="4800" b="1" dirty="0">
                <a:solidFill>
                  <a:srgbClr val="002060"/>
                </a:solidFill>
                <a:cs typeface="Arial" panose="020B0604020202020204" pitchFamily="34" charset="0"/>
              </a:rPr>
              <a:t> y </a:t>
            </a:r>
            <a:r>
              <a:rPr lang="en-US" sz="4800" b="1" dirty="0" err="1">
                <a:solidFill>
                  <a:srgbClr val="002060"/>
                </a:solidFill>
                <a:cs typeface="Arial" panose="020B0604020202020204" pitchFamily="34" charset="0"/>
              </a:rPr>
              <a:t>brawddegau</a:t>
            </a:r>
            <a:r>
              <a:rPr lang="en-US" sz="48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Arial" panose="020B0604020202020204" pitchFamily="34" charset="0"/>
              </a:rPr>
              <a:t>mewn</a:t>
            </a:r>
            <a:r>
              <a:rPr lang="en-US" sz="48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Arial" panose="020B0604020202020204" pitchFamily="34" charset="0"/>
              </a:rPr>
              <a:t>trefn</a:t>
            </a:r>
            <a:r>
              <a:rPr lang="en-US" sz="4800" b="1" dirty="0">
                <a:solidFill>
                  <a:srgbClr val="002060"/>
                </a:solidFill>
                <a:cs typeface="Arial" panose="020B0604020202020204" pitchFamily="34" charset="0"/>
              </a:rPr>
              <a:t>!</a:t>
            </a:r>
          </a:p>
        </p:txBody>
      </p:sp>
      <p:pic>
        <p:nvPicPr>
          <p:cNvPr id="9" name="Picture 8" descr="A screenshot of a video game&#10;&#10;Description automatically generated">
            <a:extLst>
              <a:ext uri="{FF2B5EF4-FFF2-40B4-BE49-F238E27FC236}">
                <a16:creationId xmlns:a16="http://schemas.microsoft.com/office/drawing/2014/main" id="{596E54ED-1F63-A246-C64A-373A8BB4D6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0" y="1359472"/>
            <a:ext cx="5780399" cy="43462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3C3D81-0D48-666B-4B25-26FCFE2BA4D7}"/>
              </a:ext>
            </a:extLst>
          </p:cNvPr>
          <p:cNvSpPr txBox="1"/>
          <p:nvPr/>
        </p:nvSpPr>
        <p:spPr>
          <a:xfrm>
            <a:off x="7564480" y="6238854"/>
            <a:ext cx="10393627" cy="10660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4800" b="1" dirty="0">
              <a:solidFill>
                <a:srgbClr val="0070C0"/>
              </a:solidFill>
              <a:latin typeface="Avenir Book" panose="02000503020000020003" pitchFamily="2" charset="0"/>
            </a:endParaRPr>
          </a:p>
        </p:txBody>
      </p:sp>
      <p:pic>
        <p:nvPicPr>
          <p:cNvPr id="12" name="Picture 1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7BAE91F3-8000-795A-8BCE-80154206F5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8649" y="6092923"/>
            <a:ext cx="397510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33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11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3352800" y="1454542"/>
            <a:ext cx="12384035" cy="5873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b="1" dirty="0" err="1">
                <a:solidFill>
                  <a:srgbClr val="002060"/>
                </a:solidFill>
                <a:cs typeface="Arial" panose="020B0604020202020204" pitchFamily="34" charset="0"/>
              </a:rPr>
              <a:t>Ble</a:t>
            </a:r>
            <a:r>
              <a:rPr lang="en-US" sz="6619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b="1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b="1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b="1" dirty="0" err="1">
                <a:solidFill>
                  <a:srgbClr val="002060"/>
                </a:solidFill>
                <a:cs typeface="Arial" panose="020B0604020202020204" pitchFamily="34" charset="0"/>
              </a:rPr>
              <a:t>byw</a:t>
            </a:r>
            <a:r>
              <a:rPr lang="en-US" sz="6619" b="1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        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yn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Abertawe.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 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yn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Rhos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681934" y="5832335"/>
            <a:ext cx="2572569" cy="4454665"/>
          </a:xfrm>
          <a:prstGeom prst="rect">
            <a:avLst/>
          </a:prstGeom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9D91A92A-0500-064C-B7AC-2816C574AEC8}"/>
              </a:ext>
            </a:extLst>
          </p:cNvPr>
          <p:cNvSpPr txBox="1"/>
          <p:nvPr/>
        </p:nvSpPr>
        <p:spPr>
          <a:xfrm>
            <a:off x="-253785" y="2626562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</a:rPr>
              <a:t>    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    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         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Dw</a:t>
            </a:r>
            <a:endParaRPr lang="en-US" sz="6619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59B2CF-0DCB-0DAE-D2DC-5268ACC31B8C}"/>
              </a:ext>
            </a:extLst>
          </p:cNvPr>
          <p:cNvSpPr txBox="1"/>
          <p:nvPr/>
        </p:nvSpPr>
        <p:spPr>
          <a:xfrm>
            <a:off x="-3352800" y="-43990"/>
            <a:ext cx="14049701" cy="1067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5400" dirty="0" err="1">
                <a:solidFill>
                  <a:srgbClr val="0070C0"/>
                </a:solidFill>
                <a:cs typeface="Arial" panose="020B0604020202020204" pitchFamily="34" charset="0"/>
              </a:rPr>
              <a:t>Tasg</a:t>
            </a:r>
            <a:r>
              <a:rPr lang="en-US" sz="5400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US" sz="5400" dirty="0" err="1">
                <a:solidFill>
                  <a:srgbClr val="0070C0"/>
                </a:solidFill>
                <a:cs typeface="Arial" panose="020B0604020202020204" pitchFamily="34" charset="0"/>
              </a:rPr>
              <a:t>lafar</a:t>
            </a:r>
            <a:r>
              <a:rPr lang="en-US" sz="5400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US" sz="5400" dirty="0" err="1">
                <a:solidFill>
                  <a:srgbClr val="0070C0"/>
                </a:solidFill>
                <a:cs typeface="Arial" panose="020B0604020202020204" pitchFamily="34" charset="0"/>
              </a:rPr>
              <a:t>mewn</a:t>
            </a:r>
            <a:r>
              <a:rPr lang="en-US" sz="5400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US" sz="5400" dirty="0" err="1">
                <a:solidFill>
                  <a:srgbClr val="0070C0"/>
                </a:solidFill>
                <a:cs typeface="Arial" panose="020B0604020202020204" pitchFamily="34" charset="0"/>
              </a:rPr>
              <a:t>parau</a:t>
            </a:r>
            <a:r>
              <a:rPr lang="en-US" sz="5400" dirty="0">
                <a:solidFill>
                  <a:srgbClr val="0070C0"/>
                </a:solidFill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5112121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8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1371600" y="1955819"/>
            <a:ext cx="16382389" cy="5873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7200" b="1" dirty="0" err="1">
                <a:solidFill>
                  <a:srgbClr val="002060"/>
                </a:solidFill>
                <a:cs typeface="Arial" panose="020B0604020202020204" pitchFamily="34" charset="0"/>
              </a:rPr>
              <a:t>Ble</a:t>
            </a:r>
            <a:r>
              <a:rPr lang="en-US" sz="72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b="1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7200" b="1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b="1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7200" b="1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7200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b="1" dirty="0" err="1">
                <a:solidFill>
                  <a:srgbClr val="002060"/>
                </a:solidFill>
                <a:cs typeface="Arial" panose="020B0604020202020204" pitchFamily="34" charset="0"/>
              </a:rPr>
              <a:t>byw</a:t>
            </a:r>
            <a:r>
              <a:rPr lang="en-US" sz="7200" b="1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7200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Rydw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i'n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byw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yng</a:t>
            </a:r>
            <a:r>
              <a:rPr lang="en-US" sz="7200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B050"/>
                </a:solidFill>
                <a:cs typeface="Arial" panose="020B0604020202020204" pitchFamily="34" charset="0"/>
              </a:rPr>
              <a:t>Ngh</a:t>
            </a: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aerfyrddin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Rydw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i'n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byw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ym</a:t>
            </a:r>
            <a:r>
              <a:rPr lang="en-US" sz="7200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B050"/>
                </a:solidFill>
                <a:cs typeface="Arial" panose="020B0604020202020204" pitchFamily="34" charset="0"/>
              </a:rPr>
              <a:t>M</a:t>
            </a:r>
            <a:r>
              <a:rPr lang="en-US" sz="7200" dirty="0" err="1">
                <a:solidFill>
                  <a:srgbClr val="002060"/>
                </a:solidFill>
                <a:cs typeface="Arial" panose="020B0604020202020204" pitchFamily="34" charset="0"/>
              </a:rPr>
              <a:t>angor</a:t>
            </a:r>
            <a:r>
              <a:rPr lang="en-US" sz="7200" dirty="0">
                <a:solidFill>
                  <a:srgbClr val="002060"/>
                </a:solidFill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/>
          <p:nvPr/>
        </p:nvSpPr>
        <p:spPr>
          <a:xfrm>
            <a:off x="9144000" y="0"/>
            <a:ext cx="9144000" cy="10287000"/>
          </a:xfrm>
          <a:prstGeom prst="rect">
            <a:avLst/>
          </a:prstGeom>
          <a:solidFill>
            <a:srgbClr val="F8FFFA"/>
          </a:solidFill>
        </p:spPr>
      </p:sp>
      <p:grpSp>
        <p:nvGrpSpPr>
          <p:cNvPr id="6" name="Group 6"/>
          <p:cNvGrpSpPr/>
          <p:nvPr/>
        </p:nvGrpSpPr>
        <p:grpSpPr>
          <a:xfrm>
            <a:off x="12615533" y="1189828"/>
            <a:ext cx="1396540" cy="407510"/>
            <a:chOff x="0" y="0"/>
            <a:chExt cx="6350000" cy="185293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493090" y="1547332"/>
            <a:ext cx="7722775" cy="2108159"/>
            <a:chOff x="0" y="-66675"/>
            <a:chExt cx="10297033" cy="2810878"/>
          </a:xfrm>
        </p:grpSpPr>
        <p:sp>
          <p:nvSpPr>
            <p:cNvPr id="9" name="TextBox 9"/>
            <p:cNvSpPr txBox="1"/>
            <p:nvPr/>
          </p:nvSpPr>
          <p:spPr>
            <a:xfrm>
              <a:off x="0" y="1171123"/>
              <a:ext cx="10297033" cy="15730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9245"/>
                </a:lnSpc>
                <a:spcBef>
                  <a:spcPct val="0"/>
                </a:spcBef>
              </a:pPr>
              <a:r>
                <a:rPr lang="en-US" sz="7704" b="1" dirty="0" err="1">
                  <a:solidFill>
                    <a:srgbClr val="002060"/>
                  </a:solidFill>
                  <a:cs typeface="Arial" panose="020B0604020202020204" pitchFamily="34" charset="0"/>
                </a:rPr>
                <a:t>Treiglad</a:t>
              </a:r>
              <a:r>
                <a:rPr lang="en-US" sz="7704" b="1" dirty="0">
                  <a:solidFill>
                    <a:srgbClr val="002060"/>
                  </a:solidFill>
                  <a:cs typeface="Arial" panose="020B0604020202020204" pitchFamily="34" charset="0"/>
                </a:rPr>
                <a:t> </a:t>
              </a:r>
              <a:r>
                <a:rPr lang="en-US" sz="7704" b="1" dirty="0" err="1">
                  <a:solidFill>
                    <a:srgbClr val="002060"/>
                  </a:solidFill>
                  <a:cs typeface="Arial" panose="020B0604020202020204" pitchFamily="34" charset="0"/>
                </a:rPr>
                <a:t>Trwynol</a:t>
              </a:r>
              <a:endParaRPr lang="en-US" sz="7704" b="1" dirty="0">
                <a:solidFill>
                  <a:srgbClr val="002060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65575" y="-66675"/>
              <a:ext cx="8165883" cy="7736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9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983358" y="386580"/>
            <a:ext cx="709315" cy="9422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228802" y="388945"/>
            <a:ext cx="2566108" cy="94914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470"/>
              </a:lnSpc>
            </a:pPr>
            <a:r>
              <a:rPr lang="en-US" sz="8907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</a:t>
            </a:r>
            <a:endParaRPr lang="en-US" sz="8907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70"/>
              </a:lnSpc>
            </a:pPr>
            <a:r>
              <a:rPr lang="en-US" sz="8907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</a:t>
            </a:r>
            <a:endParaRPr lang="en-US" sz="8907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70"/>
              </a:lnSpc>
            </a:pPr>
            <a:r>
              <a:rPr lang="en-US" sz="8907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endParaRPr lang="en-US" sz="8907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2615533" y="2659955"/>
            <a:ext cx="1396540" cy="407510"/>
            <a:chOff x="0" y="0"/>
            <a:chExt cx="6350000" cy="185293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15" name="Group 15"/>
          <p:cNvGrpSpPr/>
          <p:nvPr/>
        </p:nvGrpSpPr>
        <p:grpSpPr>
          <a:xfrm>
            <a:off x="12615533" y="4348943"/>
            <a:ext cx="1396540" cy="407510"/>
            <a:chOff x="0" y="0"/>
            <a:chExt cx="6350000" cy="185293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17" name="Group 17"/>
          <p:cNvGrpSpPr/>
          <p:nvPr/>
        </p:nvGrpSpPr>
        <p:grpSpPr>
          <a:xfrm>
            <a:off x="12615533" y="5976333"/>
            <a:ext cx="1396540" cy="407510"/>
            <a:chOff x="0" y="0"/>
            <a:chExt cx="6350000" cy="185293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19" name="Group 19"/>
          <p:cNvGrpSpPr/>
          <p:nvPr/>
        </p:nvGrpSpPr>
        <p:grpSpPr>
          <a:xfrm>
            <a:off x="12615533" y="7458709"/>
            <a:ext cx="1396540" cy="407510"/>
            <a:chOff x="0" y="0"/>
            <a:chExt cx="6350000" cy="185293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grpSp>
        <p:nvGrpSpPr>
          <p:cNvPr id="21" name="Group 21"/>
          <p:cNvGrpSpPr/>
          <p:nvPr/>
        </p:nvGrpSpPr>
        <p:grpSpPr>
          <a:xfrm>
            <a:off x="12615533" y="9258300"/>
            <a:ext cx="1396540" cy="407510"/>
            <a:chOff x="0" y="0"/>
            <a:chExt cx="6350000" cy="185293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</p:sp>
      </p:grpSp>
      <p:sp>
        <p:nvSpPr>
          <p:cNvPr id="23" name="TextBox 23"/>
          <p:cNvSpPr txBox="1"/>
          <p:nvPr/>
        </p:nvSpPr>
        <p:spPr>
          <a:xfrm>
            <a:off x="1222634" y="4032559"/>
            <a:ext cx="7239776" cy="62854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2470"/>
              </a:lnSpc>
            </a:pPr>
            <a:r>
              <a:rPr lang="en-US" sz="6000" dirty="0" err="1">
                <a:solidFill>
                  <a:srgbClr val="002060"/>
                </a:solidFill>
                <a:cs typeface="Arial" panose="020B0604020202020204" pitchFamily="34" charset="0"/>
              </a:rPr>
              <a:t>ar</a:t>
            </a:r>
            <a:r>
              <a:rPr lang="en-US" sz="6000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000" dirty="0" err="1">
                <a:solidFill>
                  <a:srgbClr val="002060"/>
                </a:solidFill>
                <a:cs typeface="Arial" panose="020B0604020202020204" pitchFamily="34" charset="0"/>
              </a:rPr>
              <a:t>ôl</a:t>
            </a:r>
            <a:r>
              <a:rPr lang="en-US" sz="6000" dirty="0">
                <a:solidFill>
                  <a:srgbClr val="002060"/>
                </a:solidFill>
                <a:cs typeface="Arial" panose="020B0604020202020204" pitchFamily="34" charset="0"/>
              </a:rPr>
              <a:t> / after: </a:t>
            </a:r>
          </a:p>
          <a:p>
            <a:pPr>
              <a:lnSpc>
                <a:spcPts val="12470"/>
              </a:lnSpc>
            </a:pPr>
            <a:r>
              <a:rPr lang="en-US" sz="8907" b="1" dirty="0" err="1">
                <a:solidFill>
                  <a:srgbClr val="002060"/>
                </a:solidFill>
                <a:cs typeface="Arial" panose="020B0604020202020204" pitchFamily="34" charset="0"/>
              </a:rPr>
              <a:t>yn</a:t>
            </a:r>
            <a:r>
              <a:rPr lang="en-US" sz="8907" dirty="0">
                <a:solidFill>
                  <a:srgbClr val="002060"/>
                </a:solidFill>
                <a:cs typeface="Arial" panose="020B0604020202020204" pitchFamily="34" charset="0"/>
              </a:rPr>
              <a:t> = </a:t>
            </a:r>
            <a:r>
              <a:rPr lang="en-US" sz="8907" i="1" dirty="0">
                <a:solidFill>
                  <a:srgbClr val="002060"/>
                </a:solidFill>
                <a:cs typeface="Arial" panose="020B0604020202020204" pitchFamily="34" charset="0"/>
              </a:rPr>
              <a:t>in</a:t>
            </a:r>
          </a:p>
          <a:p>
            <a:pPr>
              <a:lnSpc>
                <a:spcPts val="12470"/>
              </a:lnSpc>
            </a:pPr>
            <a:r>
              <a:rPr lang="en-US" sz="8907" b="1" dirty="0" err="1">
                <a:solidFill>
                  <a:srgbClr val="002060"/>
                </a:solidFill>
                <a:cs typeface="Arial" panose="020B0604020202020204" pitchFamily="34" charset="0"/>
              </a:rPr>
              <a:t>fy</a:t>
            </a:r>
            <a:r>
              <a:rPr lang="en-US" sz="8907" dirty="0">
                <a:solidFill>
                  <a:srgbClr val="002060"/>
                </a:solidFill>
                <a:cs typeface="Arial" panose="020B0604020202020204" pitchFamily="34" charset="0"/>
              </a:rPr>
              <a:t> = </a:t>
            </a:r>
            <a:r>
              <a:rPr lang="en-US" sz="8907" i="1" dirty="0">
                <a:solidFill>
                  <a:srgbClr val="002060"/>
                </a:solidFill>
                <a:cs typeface="Arial" panose="020B0604020202020204" pitchFamily="34" charset="0"/>
              </a:rPr>
              <a:t>my</a:t>
            </a:r>
          </a:p>
          <a:p>
            <a:pPr algn="ctr">
              <a:lnSpc>
                <a:spcPts val="12470"/>
              </a:lnSpc>
            </a:pPr>
            <a:endParaRPr lang="en-US" sz="8907" dirty="0">
              <a:solidFill>
                <a:srgbClr val="000000"/>
              </a:solidFill>
              <a:latin typeface="Quicksand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ED9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1647550" y="0"/>
            <a:ext cx="16652019" cy="10287000"/>
          </a:xfrm>
          <a:prstGeom prst="rect">
            <a:avLst/>
          </a:prstGeom>
          <a:solidFill>
            <a:srgbClr val="F8FFFA"/>
          </a:solidFill>
        </p:spPr>
      </p:sp>
      <p:sp>
        <p:nvSpPr>
          <p:cNvPr id="5" name="TextBox 5"/>
          <p:cNvSpPr txBox="1"/>
          <p:nvPr/>
        </p:nvSpPr>
        <p:spPr>
          <a:xfrm>
            <a:off x="2145540" y="744645"/>
            <a:ext cx="5014552" cy="7553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Powys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Tyddewi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Caerdydd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>
                <a:solidFill>
                  <a:srgbClr val="002060"/>
                </a:solidFill>
                <a:cs typeface="Arial" panose="020B0604020202020204" pitchFamily="34" charset="0"/>
              </a:rPr>
              <a:t>Bangor</a:t>
            </a:r>
          </a:p>
          <a:p>
            <a:pPr>
              <a:lnSpc>
                <a:spcPts val="9992"/>
              </a:lnSpc>
            </a:pPr>
            <a:r>
              <a:rPr lang="en-US" sz="7137" dirty="0">
                <a:solidFill>
                  <a:srgbClr val="002060"/>
                </a:solidFill>
                <a:cs typeface="Arial" panose="020B0604020202020204" pitchFamily="34" charset="0"/>
              </a:rPr>
              <a:t>Doc 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Penfro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Garnant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973560" y="744645"/>
            <a:ext cx="7879826" cy="7553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Mh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owys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Nh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yddewi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Ngh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aerdydd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M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angor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N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oc</a:t>
            </a:r>
            <a:r>
              <a:rPr lang="en-US" sz="7137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Penfro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Ng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arnant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2829192" y="1192361"/>
            <a:ext cx="5944375" cy="6791545"/>
            <a:chOff x="0" y="0"/>
            <a:chExt cx="7925833" cy="9055393"/>
          </a:xfrm>
        </p:grpSpPr>
        <p:sp>
          <p:nvSpPr>
            <p:cNvPr id="8" name="TextBox 8"/>
            <p:cNvSpPr txBox="1"/>
            <p:nvPr/>
          </p:nvSpPr>
          <p:spPr>
            <a:xfrm>
              <a:off x="0" y="741461"/>
              <a:ext cx="6543072" cy="623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926"/>
                </a:lnSpc>
                <a:spcBef>
                  <a:spcPct val="0"/>
                </a:spcBef>
              </a:pPr>
              <a:endParaRPr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6433828" y="0"/>
              <a:ext cx="1492006" cy="435367"/>
              <a:chOff x="0" y="0"/>
              <a:chExt cx="6350000" cy="185293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6433828" y="1570624"/>
              <a:ext cx="1492006" cy="435367"/>
              <a:chOff x="0" y="0"/>
              <a:chExt cx="6350000" cy="185293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6433828" y="3375070"/>
              <a:ext cx="1492006" cy="435367"/>
              <a:chOff x="0" y="0"/>
              <a:chExt cx="6350000" cy="185293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6433828" y="5113707"/>
              <a:ext cx="1492006" cy="435367"/>
              <a:chOff x="0" y="0"/>
              <a:chExt cx="6350000" cy="185293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6433828" y="6697416"/>
              <a:ext cx="1492006" cy="435367"/>
              <a:chOff x="0" y="0"/>
              <a:chExt cx="6350000" cy="185293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6433828" y="8620026"/>
              <a:ext cx="1492006" cy="435367"/>
              <a:chOff x="0" y="0"/>
              <a:chExt cx="6350000" cy="185293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ED9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1755910" y="0"/>
            <a:ext cx="16652019" cy="10287000"/>
          </a:xfrm>
          <a:prstGeom prst="rect">
            <a:avLst/>
          </a:prstGeom>
          <a:solidFill>
            <a:srgbClr val="F8FFFA"/>
          </a:solidFill>
        </p:spPr>
      </p:sp>
      <p:sp>
        <p:nvSpPr>
          <p:cNvPr id="5" name="TextBox 5"/>
          <p:cNvSpPr txBox="1"/>
          <p:nvPr/>
        </p:nvSpPr>
        <p:spPr>
          <a:xfrm>
            <a:off x="2079066" y="2216173"/>
            <a:ext cx="5312333" cy="7593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Penarth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Tregaron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Caerfyrddin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>
                <a:solidFill>
                  <a:srgbClr val="002060"/>
                </a:solidFill>
                <a:cs typeface="Arial" panose="020B0604020202020204" pitchFamily="34" charset="0"/>
              </a:rPr>
              <a:t>Beddgelert</a:t>
            </a: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Dolgellau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Gellideg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081920" y="2216173"/>
            <a:ext cx="8206080" cy="7593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Mh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enarth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Nh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regaron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Ngh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aerfyrddin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M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eddgelert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N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olgellau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cs typeface="Arial" panose="020B0604020202020204" pitchFamily="34" charset="0"/>
              </a:rPr>
              <a:t>Ng</a:t>
            </a:r>
            <a:r>
              <a:rPr lang="en-US" sz="7137" dirty="0" err="1">
                <a:solidFill>
                  <a:srgbClr val="002060"/>
                </a:solidFill>
                <a:cs typeface="Arial" panose="020B0604020202020204" pitchFamily="34" charset="0"/>
              </a:rPr>
              <a:t>ellideg</a:t>
            </a:r>
            <a:endParaRPr lang="en-US" sz="7137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2804853" y="2705100"/>
            <a:ext cx="5944375" cy="6791545"/>
            <a:chOff x="0" y="0"/>
            <a:chExt cx="7925833" cy="9055393"/>
          </a:xfrm>
        </p:grpSpPr>
        <p:sp>
          <p:nvSpPr>
            <p:cNvPr id="8" name="TextBox 8"/>
            <p:cNvSpPr txBox="1"/>
            <p:nvPr/>
          </p:nvSpPr>
          <p:spPr>
            <a:xfrm>
              <a:off x="0" y="741461"/>
              <a:ext cx="6543072" cy="623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926"/>
                </a:lnSpc>
                <a:spcBef>
                  <a:spcPct val="0"/>
                </a:spcBef>
              </a:pPr>
              <a:endParaRPr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6433828" y="0"/>
              <a:ext cx="1492006" cy="435367"/>
              <a:chOff x="0" y="0"/>
              <a:chExt cx="6350000" cy="185293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6433828" y="1570624"/>
              <a:ext cx="1492006" cy="435367"/>
              <a:chOff x="0" y="0"/>
              <a:chExt cx="6350000" cy="185293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3" name="Group 13"/>
            <p:cNvGrpSpPr/>
            <p:nvPr/>
          </p:nvGrpSpPr>
          <p:grpSpPr>
            <a:xfrm>
              <a:off x="6433828" y="3375070"/>
              <a:ext cx="1492006" cy="435367"/>
              <a:chOff x="0" y="0"/>
              <a:chExt cx="6350000" cy="185293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5" name="Group 15"/>
            <p:cNvGrpSpPr/>
            <p:nvPr/>
          </p:nvGrpSpPr>
          <p:grpSpPr>
            <a:xfrm>
              <a:off x="6433828" y="5113707"/>
              <a:ext cx="1492006" cy="435367"/>
              <a:chOff x="0" y="0"/>
              <a:chExt cx="6350000" cy="185293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7" name="Group 17"/>
            <p:cNvGrpSpPr/>
            <p:nvPr/>
          </p:nvGrpSpPr>
          <p:grpSpPr>
            <a:xfrm>
              <a:off x="6433828" y="6697416"/>
              <a:ext cx="1492006" cy="435367"/>
              <a:chOff x="0" y="0"/>
              <a:chExt cx="6350000" cy="185293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6433828" y="8620026"/>
              <a:ext cx="1492006" cy="435367"/>
              <a:chOff x="0" y="0"/>
              <a:chExt cx="6350000" cy="185293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</p:sp>
        </p:grpSp>
      </p:grpSp>
      <p:sp>
        <p:nvSpPr>
          <p:cNvPr id="21" name="TextBox 5">
            <a:extLst>
              <a:ext uri="{FF2B5EF4-FFF2-40B4-BE49-F238E27FC236}">
                <a16:creationId xmlns:a16="http://schemas.microsoft.com/office/drawing/2014/main" id="{93E9E0DD-0A7C-7B5C-26BE-BF9D28DDAC90}"/>
              </a:ext>
            </a:extLst>
          </p:cNvPr>
          <p:cNvSpPr txBox="1"/>
          <p:nvPr/>
        </p:nvSpPr>
        <p:spPr>
          <a:xfrm>
            <a:off x="2079067" y="390223"/>
            <a:ext cx="5014552" cy="12034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70C0"/>
                </a:solidFill>
                <a:cs typeface="Arial" panose="020B0604020202020204" pitchFamily="34" charset="0"/>
              </a:rPr>
              <a:t>Ymarfer</a:t>
            </a:r>
            <a:r>
              <a:rPr lang="en-US" sz="7137" dirty="0">
                <a:solidFill>
                  <a:srgbClr val="0070C0"/>
                </a:solidFill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4745638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406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3770365" y="1485900"/>
            <a:ext cx="10747269" cy="4680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b="1" dirty="0" err="1">
                <a:solidFill>
                  <a:srgbClr val="002060"/>
                </a:solidFill>
                <a:cs typeface="Arial" panose="020B0604020202020204" pitchFamily="34" charset="0"/>
              </a:rPr>
              <a:t>Pryd</a:t>
            </a:r>
            <a:r>
              <a:rPr lang="en-US" sz="6619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  <a:cs typeface="Arial" panose="020B0604020202020204" pitchFamily="34" charset="0"/>
              </a:rPr>
              <a:t>wyt</a:t>
            </a:r>
            <a:r>
              <a:rPr lang="en-US" sz="6619" b="1" u="sng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  <a:cs typeface="Arial" panose="020B0604020202020204" pitchFamily="34" charset="0"/>
              </a:rPr>
              <a:t>ti</a:t>
            </a:r>
            <a:r>
              <a:rPr lang="en-US" sz="6619" b="1" dirty="0" err="1">
                <a:solidFill>
                  <a:srgbClr val="002060"/>
                </a:solidFill>
                <a:cs typeface="Arial" panose="020B0604020202020204" pitchFamily="34" charset="0"/>
              </a:rPr>
              <a:t>'n</a:t>
            </a:r>
            <a:r>
              <a:rPr lang="en-US" sz="6619" b="1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b="1" dirty="0" err="1">
                <a:solidFill>
                  <a:srgbClr val="002060"/>
                </a:solidFill>
                <a:cs typeface="Arial" panose="020B0604020202020204" pitchFamily="34" charset="0"/>
              </a:rPr>
              <a:t>mynd</a:t>
            </a:r>
            <a:r>
              <a:rPr lang="en-US" sz="6619" b="1" dirty="0">
                <a:solidFill>
                  <a:srgbClr val="002060"/>
                </a:solidFill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i="1" dirty="0">
                <a:solidFill>
                  <a:srgbClr val="002060"/>
                </a:solidFill>
                <a:cs typeface="Arial" panose="020B0604020202020204" pitchFamily="34" charset="0"/>
              </a:rPr>
              <a:t>					</a:t>
            </a:r>
            <a:endParaRPr lang="en-US" sz="6619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2060"/>
                </a:solidFill>
                <a:cs typeface="Arial" panose="020B0604020202020204" pitchFamily="34" charset="0"/>
              </a:rPr>
              <a:t>yn</a:t>
            </a:r>
            <a:r>
              <a:rPr lang="en-US" sz="6619" dirty="0">
                <a:solidFill>
                  <a:srgbClr val="002060"/>
                </a:solidFill>
                <a:cs typeface="Arial" panose="020B0604020202020204" pitchFamily="34" charset="0"/>
              </a:rPr>
              <a:t> y bore.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840881" y="6608747"/>
            <a:ext cx="7315200" cy="2971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8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3290707" y="612395"/>
            <a:ext cx="12604190" cy="4722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b="1" dirty="0">
                <a:solidFill>
                  <a:srgbClr val="002060"/>
                </a:solidFill>
              </a:rPr>
              <a:t>Pam </a:t>
            </a:r>
            <a:r>
              <a:rPr lang="en-US" sz="6619" b="1" u="sng" dirty="0" err="1">
                <a:solidFill>
                  <a:srgbClr val="002060"/>
                </a:solidFill>
              </a:rPr>
              <a:t>wyt</a:t>
            </a:r>
            <a:r>
              <a:rPr lang="en-US" sz="6619" b="1" u="sng" dirty="0">
                <a:solidFill>
                  <a:srgbClr val="002060"/>
                </a:solidFill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</a:rPr>
              <a:t>ti</a:t>
            </a:r>
            <a:r>
              <a:rPr lang="en-US" sz="6619" b="1" dirty="0" err="1">
                <a:solidFill>
                  <a:srgbClr val="002060"/>
                </a:solidFill>
              </a:rPr>
              <a:t>'n</a:t>
            </a:r>
            <a:r>
              <a:rPr lang="en-US" sz="6619" b="1" dirty="0">
                <a:solidFill>
                  <a:srgbClr val="002060"/>
                </a:solidFill>
              </a:rPr>
              <a:t> </a:t>
            </a:r>
            <a:r>
              <a:rPr lang="en-US" sz="6619" b="1" dirty="0" err="1">
                <a:solidFill>
                  <a:srgbClr val="002060"/>
                </a:solidFill>
              </a:rPr>
              <a:t>hoffi</a:t>
            </a:r>
            <a:r>
              <a:rPr lang="en-US" sz="6619" b="1" dirty="0">
                <a:solidFill>
                  <a:srgbClr val="002060"/>
                </a:solidFill>
              </a:rPr>
              <a:t> Harry Potter?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2060"/>
              </a:solidFill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</a:rPr>
              <a:t>Rydw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i'n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hoffi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Harri</a:t>
            </a:r>
            <a:r>
              <a:rPr lang="en-US" sz="6619" dirty="0">
                <a:solidFill>
                  <a:srgbClr val="002060"/>
                </a:solidFill>
              </a:rPr>
              <a:t> Potter </a:t>
            </a:r>
            <a:r>
              <a:rPr lang="en-US" sz="6619" dirty="0" err="1">
                <a:solidFill>
                  <a:srgbClr val="002060"/>
                </a:solidFill>
              </a:rPr>
              <a:t>achos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mae'n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fendigedig</a:t>
            </a:r>
            <a:r>
              <a:rPr lang="en-US" sz="6619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449451" y="5825272"/>
            <a:ext cx="3389099" cy="411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70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445691" y="5143500"/>
            <a:ext cx="3396618" cy="4852311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770365" y="895350"/>
            <a:ext cx="10747269" cy="465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b="1" dirty="0">
                <a:solidFill>
                  <a:srgbClr val="002060"/>
                </a:solidFill>
              </a:rPr>
              <a:t>Beth </a:t>
            </a:r>
            <a:r>
              <a:rPr lang="en-US" sz="6619" b="1" u="sng" dirty="0" err="1">
                <a:solidFill>
                  <a:srgbClr val="002060"/>
                </a:solidFill>
              </a:rPr>
              <a:t>wyt</a:t>
            </a:r>
            <a:r>
              <a:rPr lang="en-US" sz="6619" b="1" u="sng" dirty="0">
                <a:solidFill>
                  <a:srgbClr val="002060"/>
                </a:solidFill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</a:rPr>
              <a:t>ti</a:t>
            </a:r>
            <a:r>
              <a:rPr lang="en-US" sz="6619" b="1" dirty="0" err="1">
                <a:solidFill>
                  <a:srgbClr val="002060"/>
                </a:solidFill>
              </a:rPr>
              <a:t>'n</a:t>
            </a:r>
            <a:r>
              <a:rPr lang="en-US" sz="6619" b="1" dirty="0">
                <a:solidFill>
                  <a:srgbClr val="002060"/>
                </a:solidFill>
              </a:rPr>
              <a:t> </a:t>
            </a:r>
            <a:r>
              <a:rPr lang="en-US" sz="6619" b="1" dirty="0" err="1">
                <a:solidFill>
                  <a:srgbClr val="002060"/>
                </a:solidFill>
              </a:rPr>
              <a:t>wneud</a:t>
            </a:r>
            <a:r>
              <a:rPr lang="en-US" sz="6619" b="1" dirty="0">
                <a:solidFill>
                  <a:srgbClr val="002060"/>
                </a:solidFill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2060"/>
              </a:solidFill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</a:rPr>
              <a:t>Rydw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i'n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darllen</a:t>
            </a:r>
            <a:r>
              <a:rPr lang="en-US" sz="6619" dirty="0">
                <a:solidFill>
                  <a:srgbClr val="002060"/>
                </a:solidFill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59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6580856" y="5381248"/>
            <a:ext cx="5577446" cy="4091139"/>
            <a:chOff x="0" y="0"/>
            <a:chExt cx="4198620" cy="3079750"/>
          </a:xfrm>
        </p:grpSpPr>
        <p:sp>
          <p:nvSpPr>
            <p:cNvPr id="6" name="Freeform 6"/>
            <p:cNvSpPr/>
            <p:nvPr/>
          </p:nvSpPr>
          <p:spPr>
            <a:xfrm>
              <a:off x="-12699" y="-2540"/>
              <a:ext cx="4215129" cy="3083560"/>
            </a:xfrm>
            <a:custGeom>
              <a:avLst/>
              <a:gdLst/>
              <a:ahLst/>
              <a:cxnLst/>
              <a:rect l="l" t="t" r="r" b="b"/>
              <a:pathLst>
                <a:path w="4215129" h="3083560">
                  <a:moveTo>
                    <a:pt x="4196079" y="1511300"/>
                  </a:moveTo>
                  <a:cubicBezTo>
                    <a:pt x="4199889" y="1508760"/>
                    <a:pt x="4203699" y="1507490"/>
                    <a:pt x="4206239" y="1503680"/>
                  </a:cubicBezTo>
                  <a:cubicBezTo>
                    <a:pt x="4208779" y="1501140"/>
                    <a:pt x="4213859" y="1497330"/>
                    <a:pt x="4213859" y="1493520"/>
                  </a:cubicBezTo>
                  <a:cubicBezTo>
                    <a:pt x="4213859" y="1490980"/>
                    <a:pt x="4208779" y="1487170"/>
                    <a:pt x="4206239" y="1484630"/>
                  </a:cubicBezTo>
                  <a:lnTo>
                    <a:pt x="4194809" y="1473200"/>
                  </a:lnTo>
                  <a:cubicBezTo>
                    <a:pt x="4197349" y="1470660"/>
                    <a:pt x="4202429" y="1469390"/>
                    <a:pt x="4202429" y="1465580"/>
                  </a:cubicBezTo>
                  <a:cubicBezTo>
                    <a:pt x="4204969" y="1455420"/>
                    <a:pt x="4208779" y="1445260"/>
                    <a:pt x="4208779" y="1435100"/>
                  </a:cubicBezTo>
                  <a:cubicBezTo>
                    <a:pt x="4208779" y="1430020"/>
                    <a:pt x="4199889" y="1426210"/>
                    <a:pt x="4194809" y="1419860"/>
                  </a:cubicBezTo>
                  <a:cubicBezTo>
                    <a:pt x="4199889" y="1419860"/>
                    <a:pt x="4202429" y="1419860"/>
                    <a:pt x="4206239" y="1418590"/>
                  </a:cubicBezTo>
                  <a:lnTo>
                    <a:pt x="4206239" y="1414780"/>
                  </a:lnTo>
                  <a:lnTo>
                    <a:pt x="4194809" y="1414780"/>
                  </a:lnTo>
                  <a:cubicBezTo>
                    <a:pt x="4187189" y="1409700"/>
                    <a:pt x="4179569" y="1399540"/>
                    <a:pt x="4177029" y="1400810"/>
                  </a:cubicBezTo>
                  <a:cubicBezTo>
                    <a:pt x="4163059" y="1408430"/>
                    <a:pt x="4163059" y="1398270"/>
                    <a:pt x="4160519" y="1390650"/>
                  </a:cubicBezTo>
                  <a:cubicBezTo>
                    <a:pt x="4155439" y="1391920"/>
                    <a:pt x="4150359" y="1393190"/>
                    <a:pt x="4146549" y="1391920"/>
                  </a:cubicBezTo>
                  <a:cubicBezTo>
                    <a:pt x="4137659" y="1390650"/>
                    <a:pt x="4128769" y="1386840"/>
                    <a:pt x="4119879" y="1386840"/>
                  </a:cubicBezTo>
                  <a:cubicBezTo>
                    <a:pt x="4108449" y="1385570"/>
                    <a:pt x="4095749" y="1385570"/>
                    <a:pt x="4083049" y="1384300"/>
                  </a:cubicBezTo>
                  <a:cubicBezTo>
                    <a:pt x="4063999" y="1381760"/>
                    <a:pt x="4044949" y="1379220"/>
                    <a:pt x="4025899" y="1376680"/>
                  </a:cubicBezTo>
                  <a:cubicBezTo>
                    <a:pt x="4024629" y="1376680"/>
                    <a:pt x="4022089" y="1379220"/>
                    <a:pt x="4020819" y="1379220"/>
                  </a:cubicBezTo>
                  <a:cubicBezTo>
                    <a:pt x="4010659" y="1377950"/>
                    <a:pt x="4000499" y="1376680"/>
                    <a:pt x="3991609" y="1374140"/>
                  </a:cubicBezTo>
                  <a:cubicBezTo>
                    <a:pt x="3989069" y="1372870"/>
                    <a:pt x="3987799" y="1366520"/>
                    <a:pt x="3987799" y="1363980"/>
                  </a:cubicBezTo>
                  <a:cubicBezTo>
                    <a:pt x="4001769" y="1353820"/>
                    <a:pt x="4015740" y="1343660"/>
                    <a:pt x="4024629" y="1337310"/>
                  </a:cubicBezTo>
                  <a:cubicBezTo>
                    <a:pt x="4034789" y="1336040"/>
                    <a:pt x="4041139" y="1334770"/>
                    <a:pt x="4050029" y="1334770"/>
                  </a:cubicBezTo>
                  <a:cubicBezTo>
                    <a:pt x="4042409" y="1324610"/>
                    <a:pt x="4037329" y="1319530"/>
                    <a:pt x="4030979" y="1311910"/>
                  </a:cubicBezTo>
                  <a:cubicBezTo>
                    <a:pt x="4027169" y="1313180"/>
                    <a:pt x="4023359" y="1314450"/>
                    <a:pt x="4017009" y="1316990"/>
                  </a:cubicBezTo>
                  <a:cubicBezTo>
                    <a:pt x="4017009" y="1310640"/>
                    <a:pt x="4017009" y="1304290"/>
                    <a:pt x="4018279" y="1304290"/>
                  </a:cubicBezTo>
                  <a:cubicBezTo>
                    <a:pt x="4023359" y="1303020"/>
                    <a:pt x="4030979" y="1301750"/>
                    <a:pt x="4034789" y="1304290"/>
                  </a:cubicBezTo>
                  <a:cubicBezTo>
                    <a:pt x="4039869" y="1308100"/>
                    <a:pt x="4042409" y="1314450"/>
                    <a:pt x="4047489" y="1322070"/>
                  </a:cubicBezTo>
                  <a:cubicBezTo>
                    <a:pt x="4050029" y="1322070"/>
                    <a:pt x="4055109" y="1323340"/>
                    <a:pt x="4060189" y="1323340"/>
                  </a:cubicBezTo>
                  <a:cubicBezTo>
                    <a:pt x="4058919" y="1306830"/>
                    <a:pt x="4058919" y="1306830"/>
                    <a:pt x="4044949" y="1282700"/>
                  </a:cubicBezTo>
                  <a:cubicBezTo>
                    <a:pt x="4062729" y="1282700"/>
                    <a:pt x="4067809" y="1277620"/>
                    <a:pt x="4063999" y="1259840"/>
                  </a:cubicBezTo>
                  <a:cubicBezTo>
                    <a:pt x="4075429" y="1258570"/>
                    <a:pt x="4088129" y="1257300"/>
                    <a:pt x="4099559" y="1257300"/>
                  </a:cubicBezTo>
                  <a:cubicBezTo>
                    <a:pt x="4098289" y="1254760"/>
                    <a:pt x="4095749" y="1249680"/>
                    <a:pt x="4094479" y="1245870"/>
                  </a:cubicBezTo>
                  <a:cubicBezTo>
                    <a:pt x="4099559" y="1247140"/>
                    <a:pt x="4103369" y="1248410"/>
                    <a:pt x="4105909" y="1249680"/>
                  </a:cubicBezTo>
                  <a:cubicBezTo>
                    <a:pt x="4107179" y="1243330"/>
                    <a:pt x="4107179" y="1236980"/>
                    <a:pt x="4108449" y="1231900"/>
                  </a:cubicBezTo>
                  <a:cubicBezTo>
                    <a:pt x="4109719" y="1225550"/>
                    <a:pt x="4110989" y="1217930"/>
                    <a:pt x="4112259" y="1211580"/>
                  </a:cubicBezTo>
                  <a:cubicBezTo>
                    <a:pt x="4112259" y="1209040"/>
                    <a:pt x="4110989" y="1205230"/>
                    <a:pt x="4112259" y="1201420"/>
                  </a:cubicBezTo>
                  <a:cubicBezTo>
                    <a:pt x="4116069" y="1191260"/>
                    <a:pt x="4117339" y="1176020"/>
                    <a:pt x="4113529" y="1168400"/>
                  </a:cubicBezTo>
                  <a:cubicBezTo>
                    <a:pt x="4116069" y="1165860"/>
                    <a:pt x="4117339" y="1162050"/>
                    <a:pt x="4117339" y="1159510"/>
                  </a:cubicBezTo>
                  <a:cubicBezTo>
                    <a:pt x="4117339" y="1149350"/>
                    <a:pt x="4117339" y="1137920"/>
                    <a:pt x="4116069" y="1127760"/>
                  </a:cubicBezTo>
                  <a:cubicBezTo>
                    <a:pt x="4114799" y="1117600"/>
                    <a:pt x="4113529" y="1108710"/>
                    <a:pt x="4112259" y="1098550"/>
                  </a:cubicBezTo>
                  <a:cubicBezTo>
                    <a:pt x="4110989" y="1096010"/>
                    <a:pt x="4110989" y="1093470"/>
                    <a:pt x="4112259" y="1089660"/>
                  </a:cubicBezTo>
                  <a:cubicBezTo>
                    <a:pt x="4116069" y="1079500"/>
                    <a:pt x="4118609" y="1069340"/>
                    <a:pt x="4110989" y="1059180"/>
                  </a:cubicBezTo>
                  <a:cubicBezTo>
                    <a:pt x="4108449" y="1056640"/>
                    <a:pt x="4109719" y="1050290"/>
                    <a:pt x="4110989" y="1046480"/>
                  </a:cubicBezTo>
                  <a:cubicBezTo>
                    <a:pt x="4114799" y="1032510"/>
                    <a:pt x="4107179" y="1021080"/>
                    <a:pt x="4093209" y="1018540"/>
                  </a:cubicBezTo>
                  <a:lnTo>
                    <a:pt x="4088129" y="1018540"/>
                  </a:lnTo>
                  <a:cubicBezTo>
                    <a:pt x="4089399" y="1014730"/>
                    <a:pt x="4090669" y="1013460"/>
                    <a:pt x="4091939" y="1010920"/>
                  </a:cubicBezTo>
                  <a:cubicBezTo>
                    <a:pt x="4088129" y="1009650"/>
                    <a:pt x="4084319" y="1009650"/>
                    <a:pt x="4081779" y="1007110"/>
                  </a:cubicBezTo>
                  <a:cubicBezTo>
                    <a:pt x="4079239" y="1005840"/>
                    <a:pt x="4077969" y="1002030"/>
                    <a:pt x="4075429" y="1000760"/>
                  </a:cubicBezTo>
                  <a:cubicBezTo>
                    <a:pt x="4065269" y="995680"/>
                    <a:pt x="4053839" y="990600"/>
                    <a:pt x="4042409" y="985520"/>
                  </a:cubicBezTo>
                  <a:cubicBezTo>
                    <a:pt x="4038599" y="984250"/>
                    <a:pt x="4033519" y="984250"/>
                    <a:pt x="4029709" y="984250"/>
                  </a:cubicBezTo>
                  <a:cubicBezTo>
                    <a:pt x="4027169" y="985520"/>
                    <a:pt x="4025899" y="980440"/>
                    <a:pt x="4023359" y="980440"/>
                  </a:cubicBezTo>
                  <a:cubicBezTo>
                    <a:pt x="4005579" y="976630"/>
                    <a:pt x="3987799" y="974090"/>
                    <a:pt x="3970019" y="969010"/>
                  </a:cubicBezTo>
                  <a:cubicBezTo>
                    <a:pt x="3956049" y="963930"/>
                    <a:pt x="3939539" y="974090"/>
                    <a:pt x="3925569" y="963930"/>
                  </a:cubicBezTo>
                  <a:cubicBezTo>
                    <a:pt x="3924299" y="962660"/>
                    <a:pt x="3921759" y="965200"/>
                    <a:pt x="3920489" y="965200"/>
                  </a:cubicBezTo>
                  <a:cubicBezTo>
                    <a:pt x="3909059" y="962660"/>
                    <a:pt x="3898899" y="969010"/>
                    <a:pt x="3887469" y="965200"/>
                  </a:cubicBezTo>
                  <a:cubicBezTo>
                    <a:pt x="3876039" y="961390"/>
                    <a:pt x="3863339" y="960120"/>
                    <a:pt x="3858259" y="948690"/>
                  </a:cubicBezTo>
                  <a:cubicBezTo>
                    <a:pt x="3853179" y="937260"/>
                    <a:pt x="3849369" y="925830"/>
                    <a:pt x="3849369" y="914400"/>
                  </a:cubicBezTo>
                  <a:cubicBezTo>
                    <a:pt x="3850639" y="900430"/>
                    <a:pt x="3856989" y="885190"/>
                    <a:pt x="3832859" y="887730"/>
                  </a:cubicBezTo>
                  <a:cubicBezTo>
                    <a:pt x="3834129" y="885190"/>
                    <a:pt x="3834129" y="882650"/>
                    <a:pt x="3835399" y="881380"/>
                  </a:cubicBezTo>
                  <a:cubicBezTo>
                    <a:pt x="3761739" y="873760"/>
                    <a:pt x="3688079" y="867410"/>
                    <a:pt x="3615689" y="859790"/>
                  </a:cubicBezTo>
                  <a:cubicBezTo>
                    <a:pt x="3613149" y="850900"/>
                    <a:pt x="3610609" y="840740"/>
                    <a:pt x="3608069" y="826770"/>
                  </a:cubicBezTo>
                  <a:cubicBezTo>
                    <a:pt x="3622039" y="842010"/>
                    <a:pt x="3634739" y="850900"/>
                    <a:pt x="3652519" y="849630"/>
                  </a:cubicBezTo>
                  <a:cubicBezTo>
                    <a:pt x="3653789" y="839470"/>
                    <a:pt x="3652519" y="831850"/>
                    <a:pt x="3642359" y="825500"/>
                  </a:cubicBezTo>
                  <a:cubicBezTo>
                    <a:pt x="3641089" y="824230"/>
                    <a:pt x="3639819" y="819150"/>
                    <a:pt x="3641089" y="816610"/>
                  </a:cubicBezTo>
                  <a:cubicBezTo>
                    <a:pt x="3646169" y="803910"/>
                    <a:pt x="3651249" y="792480"/>
                    <a:pt x="3655059" y="781050"/>
                  </a:cubicBezTo>
                  <a:cubicBezTo>
                    <a:pt x="3660139" y="784860"/>
                    <a:pt x="3663949" y="787400"/>
                    <a:pt x="3669029" y="789940"/>
                  </a:cubicBezTo>
                  <a:lnTo>
                    <a:pt x="3671569" y="787400"/>
                  </a:lnTo>
                  <a:lnTo>
                    <a:pt x="3656329" y="764540"/>
                  </a:lnTo>
                  <a:cubicBezTo>
                    <a:pt x="3666489" y="767080"/>
                    <a:pt x="3675379" y="768350"/>
                    <a:pt x="3686809" y="770890"/>
                  </a:cubicBezTo>
                  <a:cubicBezTo>
                    <a:pt x="3682999" y="763270"/>
                    <a:pt x="3679189" y="758190"/>
                    <a:pt x="3679189" y="758190"/>
                  </a:cubicBezTo>
                  <a:cubicBezTo>
                    <a:pt x="3685539" y="753110"/>
                    <a:pt x="3691889" y="748030"/>
                    <a:pt x="3700779" y="741680"/>
                  </a:cubicBezTo>
                  <a:cubicBezTo>
                    <a:pt x="3700779" y="740410"/>
                    <a:pt x="3702049" y="732790"/>
                    <a:pt x="3705859" y="731520"/>
                  </a:cubicBezTo>
                  <a:cubicBezTo>
                    <a:pt x="3713479" y="727710"/>
                    <a:pt x="3716019" y="734060"/>
                    <a:pt x="3718559" y="740410"/>
                  </a:cubicBezTo>
                  <a:cubicBezTo>
                    <a:pt x="3719829" y="744220"/>
                    <a:pt x="3727449" y="745490"/>
                    <a:pt x="3732529" y="746760"/>
                  </a:cubicBezTo>
                  <a:cubicBezTo>
                    <a:pt x="3737609" y="748030"/>
                    <a:pt x="3743959" y="748030"/>
                    <a:pt x="3750309" y="746760"/>
                  </a:cubicBezTo>
                  <a:cubicBezTo>
                    <a:pt x="3760469" y="746760"/>
                    <a:pt x="3770629" y="745490"/>
                    <a:pt x="3784599" y="744220"/>
                  </a:cubicBezTo>
                  <a:cubicBezTo>
                    <a:pt x="3774440" y="741680"/>
                    <a:pt x="3766819" y="739140"/>
                    <a:pt x="3760469" y="737870"/>
                  </a:cubicBezTo>
                  <a:cubicBezTo>
                    <a:pt x="3760469" y="736600"/>
                    <a:pt x="3760469" y="735330"/>
                    <a:pt x="3759199" y="734060"/>
                  </a:cubicBezTo>
                  <a:cubicBezTo>
                    <a:pt x="3769359" y="731520"/>
                    <a:pt x="3779519" y="728980"/>
                    <a:pt x="3788409" y="726440"/>
                  </a:cubicBezTo>
                  <a:cubicBezTo>
                    <a:pt x="3798569" y="728980"/>
                    <a:pt x="3807459" y="732790"/>
                    <a:pt x="3815079" y="735330"/>
                  </a:cubicBezTo>
                  <a:cubicBezTo>
                    <a:pt x="3817619" y="758190"/>
                    <a:pt x="3832859" y="739140"/>
                    <a:pt x="3841749" y="741680"/>
                  </a:cubicBezTo>
                  <a:cubicBezTo>
                    <a:pt x="3839209" y="736600"/>
                    <a:pt x="3835399" y="731520"/>
                    <a:pt x="3831590" y="725170"/>
                  </a:cubicBezTo>
                  <a:cubicBezTo>
                    <a:pt x="3848099" y="727710"/>
                    <a:pt x="3864610" y="727710"/>
                    <a:pt x="3876040" y="740410"/>
                  </a:cubicBezTo>
                  <a:cubicBezTo>
                    <a:pt x="3877310" y="741680"/>
                    <a:pt x="3882390" y="740410"/>
                    <a:pt x="3884930" y="739140"/>
                  </a:cubicBezTo>
                  <a:cubicBezTo>
                    <a:pt x="3888740" y="740410"/>
                    <a:pt x="3895090" y="742950"/>
                    <a:pt x="3897630" y="741680"/>
                  </a:cubicBezTo>
                  <a:cubicBezTo>
                    <a:pt x="3901440" y="737870"/>
                    <a:pt x="3901440" y="731520"/>
                    <a:pt x="3905250" y="723900"/>
                  </a:cubicBezTo>
                  <a:cubicBezTo>
                    <a:pt x="3914140" y="739140"/>
                    <a:pt x="3923030" y="730250"/>
                    <a:pt x="3931920" y="723900"/>
                  </a:cubicBezTo>
                  <a:cubicBezTo>
                    <a:pt x="3930650" y="727710"/>
                    <a:pt x="3930650" y="730250"/>
                    <a:pt x="3930650" y="730250"/>
                  </a:cubicBezTo>
                  <a:cubicBezTo>
                    <a:pt x="3938270" y="734060"/>
                    <a:pt x="3944620" y="736600"/>
                    <a:pt x="3953510" y="740410"/>
                  </a:cubicBezTo>
                  <a:cubicBezTo>
                    <a:pt x="3959860" y="737870"/>
                    <a:pt x="3967480" y="728980"/>
                    <a:pt x="3978910" y="737870"/>
                  </a:cubicBezTo>
                  <a:cubicBezTo>
                    <a:pt x="3980180" y="739140"/>
                    <a:pt x="3985260" y="736600"/>
                    <a:pt x="3989069" y="736600"/>
                  </a:cubicBezTo>
                  <a:cubicBezTo>
                    <a:pt x="3992879" y="735330"/>
                    <a:pt x="3995419" y="735330"/>
                    <a:pt x="3996690" y="734060"/>
                  </a:cubicBezTo>
                  <a:cubicBezTo>
                    <a:pt x="3999230" y="725170"/>
                    <a:pt x="4000499" y="717550"/>
                    <a:pt x="4004310" y="709930"/>
                  </a:cubicBezTo>
                  <a:cubicBezTo>
                    <a:pt x="4008120" y="702310"/>
                    <a:pt x="4006850" y="694690"/>
                    <a:pt x="3999230" y="692150"/>
                  </a:cubicBezTo>
                  <a:cubicBezTo>
                    <a:pt x="3996690" y="690880"/>
                    <a:pt x="3994150" y="690880"/>
                    <a:pt x="3992880" y="689610"/>
                  </a:cubicBezTo>
                  <a:cubicBezTo>
                    <a:pt x="4004310" y="678180"/>
                    <a:pt x="4014470" y="670560"/>
                    <a:pt x="4030980" y="675640"/>
                  </a:cubicBezTo>
                  <a:cubicBezTo>
                    <a:pt x="4034790" y="676910"/>
                    <a:pt x="4039870" y="671830"/>
                    <a:pt x="4046220" y="668020"/>
                  </a:cubicBezTo>
                  <a:cubicBezTo>
                    <a:pt x="4042410" y="664210"/>
                    <a:pt x="4039870" y="662940"/>
                    <a:pt x="4037330" y="661670"/>
                  </a:cubicBezTo>
                  <a:cubicBezTo>
                    <a:pt x="4047490" y="640080"/>
                    <a:pt x="4064000" y="654050"/>
                    <a:pt x="4079240" y="654050"/>
                  </a:cubicBezTo>
                  <a:cubicBezTo>
                    <a:pt x="4074160" y="650240"/>
                    <a:pt x="4071619" y="646430"/>
                    <a:pt x="4069080" y="645160"/>
                  </a:cubicBezTo>
                  <a:cubicBezTo>
                    <a:pt x="4076700" y="641350"/>
                    <a:pt x="4084320" y="638810"/>
                    <a:pt x="4090670" y="635000"/>
                  </a:cubicBezTo>
                  <a:cubicBezTo>
                    <a:pt x="4091940" y="629920"/>
                    <a:pt x="4090670" y="624840"/>
                    <a:pt x="4091940" y="622300"/>
                  </a:cubicBezTo>
                  <a:cubicBezTo>
                    <a:pt x="4098290" y="612140"/>
                    <a:pt x="4094480" y="604520"/>
                    <a:pt x="4084320" y="599440"/>
                  </a:cubicBezTo>
                  <a:cubicBezTo>
                    <a:pt x="4080510" y="596900"/>
                    <a:pt x="4076700" y="591820"/>
                    <a:pt x="4074160" y="588010"/>
                  </a:cubicBezTo>
                  <a:cubicBezTo>
                    <a:pt x="4077970" y="588010"/>
                    <a:pt x="4083050" y="586740"/>
                    <a:pt x="4088130" y="586740"/>
                  </a:cubicBezTo>
                  <a:lnTo>
                    <a:pt x="4088130" y="571500"/>
                  </a:lnTo>
                  <a:cubicBezTo>
                    <a:pt x="4090670" y="571500"/>
                    <a:pt x="4093210" y="571500"/>
                    <a:pt x="4095750" y="572770"/>
                  </a:cubicBezTo>
                  <a:cubicBezTo>
                    <a:pt x="4097020" y="557530"/>
                    <a:pt x="4098290" y="542290"/>
                    <a:pt x="4100830" y="525780"/>
                  </a:cubicBezTo>
                  <a:cubicBezTo>
                    <a:pt x="4086860" y="518160"/>
                    <a:pt x="4094480" y="509270"/>
                    <a:pt x="4102100" y="497840"/>
                  </a:cubicBezTo>
                  <a:cubicBezTo>
                    <a:pt x="4102100" y="497840"/>
                    <a:pt x="4099560" y="496570"/>
                    <a:pt x="4097020" y="496570"/>
                  </a:cubicBezTo>
                  <a:cubicBezTo>
                    <a:pt x="4098290" y="491490"/>
                    <a:pt x="4100830" y="486410"/>
                    <a:pt x="4102100" y="481330"/>
                  </a:cubicBezTo>
                  <a:cubicBezTo>
                    <a:pt x="4104640" y="471170"/>
                    <a:pt x="4100830" y="469900"/>
                    <a:pt x="4089400" y="474980"/>
                  </a:cubicBezTo>
                  <a:cubicBezTo>
                    <a:pt x="4088130" y="472440"/>
                    <a:pt x="4086860" y="468630"/>
                    <a:pt x="4084320" y="466090"/>
                  </a:cubicBezTo>
                  <a:cubicBezTo>
                    <a:pt x="4083050" y="467360"/>
                    <a:pt x="4083050" y="468630"/>
                    <a:pt x="4081780" y="469900"/>
                  </a:cubicBezTo>
                  <a:cubicBezTo>
                    <a:pt x="4076700" y="468630"/>
                    <a:pt x="4072890" y="466090"/>
                    <a:pt x="4067810" y="464820"/>
                  </a:cubicBezTo>
                  <a:cubicBezTo>
                    <a:pt x="4042410" y="454660"/>
                    <a:pt x="4015740" y="457200"/>
                    <a:pt x="3990340" y="455930"/>
                  </a:cubicBezTo>
                  <a:cubicBezTo>
                    <a:pt x="3986530" y="455930"/>
                    <a:pt x="3981450" y="459740"/>
                    <a:pt x="3977640" y="459740"/>
                  </a:cubicBezTo>
                  <a:cubicBezTo>
                    <a:pt x="3962400" y="458470"/>
                    <a:pt x="3948430" y="453390"/>
                    <a:pt x="3934460" y="452120"/>
                  </a:cubicBezTo>
                  <a:cubicBezTo>
                    <a:pt x="3915410" y="450850"/>
                    <a:pt x="3896360" y="450850"/>
                    <a:pt x="3877310" y="450850"/>
                  </a:cubicBezTo>
                  <a:cubicBezTo>
                    <a:pt x="3863340" y="450850"/>
                    <a:pt x="3860800" y="443230"/>
                    <a:pt x="3862070" y="433070"/>
                  </a:cubicBezTo>
                  <a:cubicBezTo>
                    <a:pt x="3867150" y="429260"/>
                    <a:pt x="3872230" y="421640"/>
                    <a:pt x="3872230" y="420370"/>
                  </a:cubicBezTo>
                  <a:cubicBezTo>
                    <a:pt x="3855720" y="407670"/>
                    <a:pt x="3870960" y="398780"/>
                    <a:pt x="3874770" y="388620"/>
                  </a:cubicBezTo>
                  <a:cubicBezTo>
                    <a:pt x="3873500" y="363220"/>
                    <a:pt x="3872230" y="337820"/>
                    <a:pt x="3870960" y="311150"/>
                  </a:cubicBezTo>
                  <a:cubicBezTo>
                    <a:pt x="3873500" y="309880"/>
                    <a:pt x="3878580" y="308610"/>
                    <a:pt x="3882390" y="307340"/>
                  </a:cubicBezTo>
                  <a:cubicBezTo>
                    <a:pt x="3881120" y="303530"/>
                    <a:pt x="3878580" y="299720"/>
                    <a:pt x="3878580" y="295910"/>
                  </a:cubicBezTo>
                  <a:cubicBezTo>
                    <a:pt x="3882390" y="280670"/>
                    <a:pt x="3883660" y="265430"/>
                    <a:pt x="3867150" y="254000"/>
                  </a:cubicBezTo>
                  <a:cubicBezTo>
                    <a:pt x="3874770" y="248920"/>
                    <a:pt x="3881120" y="245110"/>
                    <a:pt x="3888740" y="240030"/>
                  </a:cubicBezTo>
                  <a:cubicBezTo>
                    <a:pt x="3887470" y="238760"/>
                    <a:pt x="3886200" y="236220"/>
                    <a:pt x="3886200" y="234950"/>
                  </a:cubicBezTo>
                  <a:cubicBezTo>
                    <a:pt x="3886200" y="233680"/>
                    <a:pt x="3884930" y="233680"/>
                    <a:pt x="3883660" y="233680"/>
                  </a:cubicBezTo>
                  <a:cubicBezTo>
                    <a:pt x="3870960" y="233680"/>
                    <a:pt x="3865880" y="231140"/>
                    <a:pt x="3864610" y="218440"/>
                  </a:cubicBezTo>
                  <a:cubicBezTo>
                    <a:pt x="3864610" y="215900"/>
                    <a:pt x="3864610" y="212090"/>
                    <a:pt x="3867150" y="209550"/>
                  </a:cubicBezTo>
                  <a:cubicBezTo>
                    <a:pt x="3872230" y="205740"/>
                    <a:pt x="3877310" y="201930"/>
                    <a:pt x="3883660" y="199390"/>
                  </a:cubicBezTo>
                  <a:cubicBezTo>
                    <a:pt x="3886200" y="198120"/>
                    <a:pt x="3891280" y="199390"/>
                    <a:pt x="3893820" y="200660"/>
                  </a:cubicBezTo>
                  <a:cubicBezTo>
                    <a:pt x="3907790" y="208280"/>
                    <a:pt x="3909060" y="208280"/>
                    <a:pt x="3911600" y="191770"/>
                  </a:cubicBezTo>
                  <a:cubicBezTo>
                    <a:pt x="3914140" y="193040"/>
                    <a:pt x="3916680" y="194310"/>
                    <a:pt x="3920490" y="195580"/>
                  </a:cubicBezTo>
                  <a:cubicBezTo>
                    <a:pt x="3919220" y="190500"/>
                    <a:pt x="3919220" y="186690"/>
                    <a:pt x="3916680" y="182880"/>
                  </a:cubicBezTo>
                  <a:cubicBezTo>
                    <a:pt x="3916680" y="181610"/>
                    <a:pt x="3914140" y="180340"/>
                    <a:pt x="3911600" y="179070"/>
                  </a:cubicBezTo>
                  <a:cubicBezTo>
                    <a:pt x="3914140" y="177800"/>
                    <a:pt x="3916680" y="175260"/>
                    <a:pt x="3919220" y="176530"/>
                  </a:cubicBezTo>
                  <a:cubicBezTo>
                    <a:pt x="3931920" y="180340"/>
                    <a:pt x="3939540" y="171450"/>
                    <a:pt x="3948430" y="166370"/>
                  </a:cubicBezTo>
                  <a:cubicBezTo>
                    <a:pt x="3940810" y="156210"/>
                    <a:pt x="3933190" y="147320"/>
                    <a:pt x="3926840" y="137160"/>
                  </a:cubicBezTo>
                  <a:cubicBezTo>
                    <a:pt x="3937000" y="132080"/>
                    <a:pt x="3944620" y="129540"/>
                    <a:pt x="3952240" y="125730"/>
                  </a:cubicBezTo>
                  <a:cubicBezTo>
                    <a:pt x="3935730" y="97790"/>
                    <a:pt x="3935730" y="97790"/>
                    <a:pt x="3947160" y="86360"/>
                  </a:cubicBezTo>
                  <a:cubicBezTo>
                    <a:pt x="3947160" y="85090"/>
                    <a:pt x="3945890" y="83820"/>
                    <a:pt x="3945890" y="82550"/>
                  </a:cubicBezTo>
                  <a:cubicBezTo>
                    <a:pt x="3942080" y="83820"/>
                    <a:pt x="3937000" y="85090"/>
                    <a:pt x="3933190" y="87630"/>
                  </a:cubicBezTo>
                  <a:lnTo>
                    <a:pt x="3931920" y="86360"/>
                  </a:lnTo>
                  <a:cubicBezTo>
                    <a:pt x="3937000" y="81280"/>
                    <a:pt x="3942080" y="77470"/>
                    <a:pt x="3947160" y="72390"/>
                  </a:cubicBezTo>
                  <a:cubicBezTo>
                    <a:pt x="3947160" y="68580"/>
                    <a:pt x="3949700" y="59690"/>
                    <a:pt x="3947160" y="57150"/>
                  </a:cubicBezTo>
                  <a:cubicBezTo>
                    <a:pt x="3937000" y="48260"/>
                    <a:pt x="3948430" y="39370"/>
                    <a:pt x="3945890" y="30480"/>
                  </a:cubicBezTo>
                  <a:cubicBezTo>
                    <a:pt x="3944620" y="27940"/>
                    <a:pt x="3945890" y="21590"/>
                    <a:pt x="3944620" y="21590"/>
                  </a:cubicBezTo>
                  <a:cubicBezTo>
                    <a:pt x="3937000" y="17780"/>
                    <a:pt x="3928110" y="11430"/>
                    <a:pt x="3919220" y="11430"/>
                  </a:cubicBezTo>
                  <a:cubicBezTo>
                    <a:pt x="3898900" y="10160"/>
                    <a:pt x="3878580" y="12700"/>
                    <a:pt x="3858260" y="12700"/>
                  </a:cubicBezTo>
                  <a:lnTo>
                    <a:pt x="3793490" y="12700"/>
                  </a:lnTo>
                  <a:cubicBezTo>
                    <a:pt x="3778250" y="12700"/>
                    <a:pt x="3765550" y="8890"/>
                    <a:pt x="3750310" y="5080"/>
                  </a:cubicBezTo>
                  <a:cubicBezTo>
                    <a:pt x="3732530" y="0"/>
                    <a:pt x="3713480" y="3810"/>
                    <a:pt x="3694430" y="5080"/>
                  </a:cubicBezTo>
                  <a:cubicBezTo>
                    <a:pt x="3653790" y="6350"/>
                    <a:pt x="3613150" y="6350"/>
                    <a:pt x="3572510" y="7620"/>
                  </a:cubicBezTo>
                  <a:cubicBezTo>
                    <a:pt x="3553460" y="7620"/>
                    <a:pt x="3533140" y="10160"/>
                    <a:pt x="3514090" y="11430"/>
                  </a:cubicBezTo>
                  <a:cubicBezTo>
                    <a:pt x="3489960" y="12700"/>
                    <a:pt x="3465830" y="11430"/>
                    <a:pt x="3441700" y="12700"/>
                  </a:cubicBezTo>
                  <a:cubicBezTo>
                    <a:pt x="3416300" y="13970"/>
                    <a:pt x="3390900" y="16510"/>
                    <a:pt x="3365500" y="17780"/>
                  </a:cubicBezTo>
                  <a:cubicBezTo>
                    <a:pt x="3335020" y="19050"/>
                    <a:pt x="3304540" y="19050"/>
                    <a:pt x="3274060" y="20320"/>
                  </a:cubicBezTo>
                  <a:lnTo>
                    <a:pt x="3178810" y="24130"/>
                  </a:lnTo>
                  <a:cubicBezTo>
                    <a:pt x="3149600" y="25400"/>
                    <a:pt x="3121660" y="25400"/>
                    <a:pt x="3092450" y="25400"/>
                  </a:cubicBezTo>
                  <a:cubicBezTo>
                    <a:pt x="3070860" y="25400"/>
                    <a:pt x="3048000" y="26670"/>
                    <a:pt x="3026410" y="27940"/>
                  </a:cubicBezTo>
                  <a:lnTo>
                    <a:pt x="2961640" y="31750"/>
                  </a:lnTo>
                  <a:cubicBezTo>
                    <a:pt x="2946400" y="33020"/>
                    <a:pt x="2931160" y="33020"/>
                    <a:pt x="2914650" y="34290"/>
                  </a:cubicBezTo>
                  <a:cubicBezTo>
                    <a:pt x="2889250" y="35560"/>
                    <a:pt x="2863850" y="35560"/>
                    <a:pt x="2838450" y="36830"/>
                  </a:cubicBezTo>
                  <a:cubicBezTo>
                    <a:pt x="2809240" y="38100"/>
                    <a:pt x="2781300" y="40640"/>
                    <a:pt x="2753360" y="41910"/>
                  </a:cubicBezTo>
                  <a:cubicBezTo>
                    <a:pt x="2724150" y="44450"/>
                    <a:pt x="2696210" y="46990"/>
                    <a:pt x="2667000" y="49530"/>
                  </a:cubicBezTo>
                  <a:cubicBezTo>
                    <a:pt x="2655570" y="50800"/>
                    <a:pt x="2644140" y="50800"/>
                    <a:pt x="2631440" y="52070"/>
                  </a:cubicBezTo>
                  <a:lnTo>
                    <a:pt x="2594610" y="52070"/>
                  </a:lnTo>
                  <a:cubicBezTo>
                    <a:pt x="2552700" y="54610"/>
                    <a:pt x="2512060" y="58420"/>
                    <a:pt x="2470150" y="60960"/>
                  </a:cubicBezTo>
                  <a:cubicBezTo>
                    <a:pt x="2444750" y="62230"/>
                    <a:pt x="2418080" y="63500"/>
                    <a:pt x="2392680" y="66040"/>
                  </a:cubicBezTo>
                  <a:cubicBezTo>
                    <a:pt x="2377440" y="67310"/>
                    <a:pt x="2360930" y="69850"/>
                    <a:pt x="2345690" y="71120"/>
                  </a:cubicBezTo>
                  <a:lnTo>
                    <a:pt x="2242819" y="78740"/>
                  </a:lnTo>
                  <a:cubicBezTo>
                    <a:pt x="2221230" y="80010"/>
                    <a:pt x="2200909" y="85090"/>
                    <a:pt x="2180590" y="86360"/>
                  </a:cubicBezTo>
                  <a:cubicBezTo>
                    <a:pt x="2148840" y="88900"/>
                    <a:pt x="2115819" y="90170"/>
                    <a:pt x="2084069" y="92710"/>
                  </a:cubicBezTo>
                  <a:cubicBezTo>
                    <a:pt x="2076449" y="92710"/>
                    <a:pt x="2067559" y="93980"/>
                    <a:pt x="2059940" y="93980"/>
                  </a:cubicBezTo>
                  <a:cubicBezTo>
                    <a:pt x="2032000" y="96520"/>
                    <a:pt x="2005330" y="99060"/>
                    <a:pt x="1977390" y="101600"/>
                  </a:cubicBezTo>
                  <a:cubicBezTo>
                    <a:pt x="1962150" y="102870"/>
                    <a:pt x="1945640" y="105410"/>
                    <a:pt x="1930400" y="106680"/>
                  </a:cubicBezTo>
                  <a:cubicBezTo>
                    <a:pt x="1911350" y="107950"/>
                    <a:pt x="1892300" y="109220"/>
                    <a:pt x="1874520" y="110490"/>
                  </a:cubicBezTo>
                  <a:cubicBezTo>
                    <a:pt x="1838960" y="114300"/>
                    <a:pt x="1802130" y="118110"/>
                    <a:pt x="1766570" y="121920"/>
                  </a:cubicBezTo>
                  <a:cubicBezTo>
                    <a:pt x="1760220" y="123190"/>
                    <a:pt x="1755140" y="127000"/>
                    <a:pt x="1748790" y="127000"/>
                  </a:cubicBezTo>
                  <a:cubicBezTo>
                    <a:pt x="1719580" y="129540"/>
                    <a:pt x="1690370" y="129540"/>
                    <a:pt x="1662430" y="133350"/>
                  </a:cubicBezTo>
                  <a:cubicBezTo>
                    <a:pt x="1647190" y="135890"/>
                    <a:pt x="1630680" y="129540"/>
                    <a:pt x="1616710" y="142240"/>
                  </a:cubicBezTo>
                  <a:cubicBezTo>
                    <a:pt x="1611630" y="146050"/>
                    <a:pt x="1597660" y="139700"/>
                    <a:pt x="1588770" y="140970"/>
                  </a:cubicBezTo>
                  <a:cubicBezTo>
                    <a:pt x="1553210" y="144780"/>
                    <a:pt x="1517650" y="149860"/>
                    <a:pt x="1483360" y="153670"/>
                  </a:cubicBezTo>
                  <a:cubicBezTo>
                    <a:pt x="1455420" y="157480"/>
                    <a:pt x="1428750" y="160020"/>
                    <a:pt x="1400810" y="163830"/>
                  </a:cubicBezTo>
                  <a:cubicBezTo>
                    <a:pt x="1390650" y="165100"/>
                    <a:pt x="1380490" y="168910"/>
                    <a:pt x="1371600" y="170180"/>
                  </a:cubicBezTo>
                  <a:cubicBezTo>
                    <a:pt x="1346200" y="172720"/>
                    <a:pt x="1320800" y="175260"/>
                    <a:pt x="1296670" y="177800"/>
                  </a:cubicBezTo>
                  <a:cubicBezTo>
                    <a:pt x="1296670" y="182880"/>
                    <a:pt x="1296670" y="185420"/>
                    <a:pt x="1295400" y="187960"/>
                  </a:cubicBezTo>
                  <a:cubicBezTo>
                    <a:pt x="1292860" y="185420"/>
                    <a:pt x="1290320" y="181610"/>
                    <a:pt x="1287780" y="176530"/>
                  </a:cubicBezTo>
                  <a:cubicBezTo>
                    <a:pt x="1282700" y="190500"/>
                    <a:pt x="1272540" y="181610"/>
                    <a:pt x="1264920" y="182880"/>
                  </a:cubicBezTo>
                  <a:cubicBezTo>
                    <a:pt x="1250950" y="185420"/>
                    <a:pt x="1235710" y="189230"/>
                    <a:pt x="1221740" y="190500"/>
                  </a:cubicBezTo>
                  <a:cubicBezTo>
                    <a:pt x="1196340" y="194310"/>
                    <a:pt x="1170940" y="196850"/>
                    <a:pt x="1145540" y="199390"/>
                  </a:cubicBezTo>
                  <a:cubicBezTo>
                    <a:pt x="1123950" y="201930"/>
                    <a:pt x="1102360" y="207010"/>
                    <a:pt x="1080770" y="210820"/>
                  </a:cubicBezTo>
                  <a:cubicBezTo>
                    <a:pt x="1043940" y="217170"/>
                    <a:pt x="1005840" y="220980"/>
                    <a:pt x="969010" y="227330"/>
                  </a:cubicBezTo>
                  <a:cubicBezTo>
                    <a:pt x="943610" y="231140"/>
                    <a:pt x="918210" y="237490"/>
                    <a:pt x="891540" y="241300"/>
                  </a:cubicBezTo>
                  <a:cubicBezTo>
                    <a:pt x="864870" y="246380"/>
                    <a:pt x="836930" y="250190"/>
                    <a:pt x="810260" y="255270"/>
                  </a:cubicBezTo>
                  <a:cubicBezTo>
                    <a:pt x="791210" y="259080"/>
                    <a:pt x="772160" y="264160"/>
                    <a:pt x="753110" y="267970"/>
                  </a:cubicBezTo>
                  <a:cubicBezTo>
                    <a:pt x="715010" y="274320"/>
                    <a:pt x="675640" y="280670"/>
                    <a:pt x="637540" y="287020"/>
                  </a:cubicBezTo>
                  <a:cubicBezTo>
                    <a:pt x="623570" y="289560"/>
                    <a:pt x="610870" y="294640"/>
                    <a:pt x="596900" y="297180"/>
                  </a:cubicBezTo>
                  <a:cubicBezTo>
                    <a:pt x="572770" y="302260"/>
                    <a:pt x="548640" y="304800"/>
                    <a:pt x="524510" y="309880"/>
                  </a:cubicBezTo>
                  <a:cubicBezTo>
                    <a:pt x="506730" y="313690"/>
                    <a:pt x="490220" y="320040"/>
                    <a:pt x="473710" y="322580"/>
                  </a:cubicBezTo>
                  <a:cubicBezTo>
                    <a:pt x="438150" y="330200"/>
                    <a:pt x="402590" y="335280"/>
                    <a:pt x="367030" y="341630"/>
                  </a:cubicBezTo>
                  <a:cubicBezTo>
                    <a:pt x="351790" y="344170"/>
                    <a:pt x="336550" y="349250"/>
                    <a:pt x="321310" y="353060"/>
                  </a:cubicBezTo>
                  <a:cubicBezTo>
                    <a:pt x="297180" y="359410"/>
                    <a:pt x="271780" y="364490"/>
                    <a:pt x="247650" y="370840"/>
                  </a:cubicBezTo>
                  <a:cubicBezTo>
                    <a:pt x="241300" y="372110"/>
                    <a:pt x="234950" y="375920"/>
                    <a:pt x="227330" y="377190"/>
                  </a:cubicBezTo>
                  <a:cubicBezTo>
                    <a:pt x="219710" y="378460"/>
                    <a:pt x="212090" y="378460"/>
                    <a:pt x="204470" y="379730"/>
                  </a:cubicBezTo>
                  <a:cubicBezTo>
                    <a:pt x="189230" y="383540"/>
                    <a:pt x="173990" y="387350"/>
                    <a:pt x="160020" y="391160"/>
                  </a:cubicBezTo>
                  <a:cubicBezTo>
                    <a:pt x="129540" y="398780"/>
                    <a:pt x="114300" y="401320"/>
                    <a:pt x="100330" y="408940"/>
                  </a:cubicBezTo>
                  <a:cubicBezTo>
                    <a:pt x="87630" y="415290"/>
                    <a:pt x="69850" y="414020"/>
                    <a:pt x="64770" y="434340"/>
                  </a:cubicBezTo>
                  <a:cubicBezTo>
                    <a:pt x="62230" y="440690"/>
                    <a:pt x="55880" y="444500"/>
                    <a:pt x="67310" y="447040"/>
                  </a:cubicBezTo>
                  <a:cubicBezTo>
                    <a:pt x="68580" y="447040"/>
                    <a:pt x="71120" y="450850"/>
                    <a:pt x="69850" y="452120"/>
                  </a:cubicBezTo>
                  <a:cubicBezTo>
                    <a:pt x="67310" y="459740"/>
                    <a:pt x="64770" y="467360"/>
                    <a:pt x="62230" y="477520"/>
                  </a:cubicBezTo>
                  <a:cubicBezTo>
                    <a:pt x="62230" y="477520"/>
                    <a:pt x="64770" y="478790"/>
                    <a:pt x="67310" y="481330"/>
                  </a:cubicBezTo>
                  <a:cubicBezTo>
                    <a:pt x="59690" y="488950"/>
                    <a:pt x="59690" y="516890"/>
                    <a:pt x="64770" y="525780"/>
                  </a:cubicBezTo>
                  <a:cubicBezTo>
                    <a:pt x="67310" y="530860"/>
                    <a:pt x="68580" y="537210"/>
                    <a:pt x="69850" y="543560"/>
                  </a:cubicBezTo>
                  <a:cubicBezTo>
                    <a:pt x="54610" y="547370"/>
                    <a:pt x="72390" y="556260"/>
                    <a:pt x="67310" y="561340"/>
                  </a:cubicBezTo>
                  <a:cubicBezTo>
                    <a:pt x="69850" y="561340"/>
                    <a:pt x="72390" y="561340"/>
                    <a:pt x="76200" y="562610"/>
                  </a:cubicBezTo>
                  <a:cubicBezTo>
                    <a:pt x="73660" y="566420"/>
                    <a:pt x="71120" y="568960"/>
                    <a:pt x="69850" y="570230"/>
                  </a:cubicBezTo>
                  <a:cubicBezTo>
                    <a:pt x="72390" y="572770"/>
                    <a:pt x="76200" y="574040"/>
                    <a:pt x="78740" y="576580"/>
                  </a:cubicBezTo>
                  <a:cubicBezTo>
                    <a:pt x="64770" y="595630"/>
                    <a:pt x="64770" y="604520"/>
                    <a:pt x="81280" y="621030"/>
                  </a:cubicBezTo>
                  <a:cubicBezTo>
                    <a:pt x="82550" y="622300"/>
                    <a:pt x="85090" y="624840"/>
                    <a:pt x="85090" y="626110"/>
                  </a:cubicBezTo>
                  <a:cubicBezTo>
                    <a:pt x="81280" y="640080"/>
                    <a:pt x="82550" y="652780"/>
                    <a:pt x="91440" y="664210"/>
                  </a:cubicBezTo>
                  <a:cubicBezTo>
                    <a:pt x="91440" y="664210"/>
                    <a:pt x="90170" y="668020"/>
                    <a:pt x="87630" y="670560"/>
                  </a:cubicBezTo>
                  <a:cubicBezTo>
                    <a:pt x="91440" y="669290"/>
                    <a:pt x="93980" y="668020"/>
                    <a:pt x="96520" y="668020"/>
                  </a:cubicBezTo>
                  <a:lnTo>
                    <a:pt x="92710" y="690880"/>
                  </a:lnTo>
                  <a:lnTo>
                    <a:pt x="106680" y="690880"/>
                  </a:lnTo>
                  <a:cubicBezTo>
                    <a:pt x="110490" y="695960"/>
                    <a:pt x="114300" y="699770"/>
                    <a:pt x="114300" y="701040"/>
                  </a:cubicBezTo>
                  <a:cubicBezTo>
                    <a:pt x="118110" y="697230"/>
                    <a:pt x="120650" y="695960"/>
                    <a:pt x="121920" y="694690"/>
                  </a:cubicBezTo>
                  <a:cubicBezTo>
                    <a:pt x="128270" y="704850"/>
                    <a:pt x="133350" y="712470"/>
                    <a:pt x="137160" y="720090"/>
                  </a:cubicBezTo>
                  <a:cubicBezTo>
                    <a:pt x="135890" y="728980"/>
                    <a:pt x="133350" y="736600"/>
                    <a:pt x="132080" y="741680"/>
                  </a:cubicBezTo>
                  <a:cubicBezTo>
                    <a:pt x="125730" y="741680"/>
                    <a:pt x="119380" y="740410"/>
                    <a:pt x="115570" y="742950"/>
                  </a:cubicBezTo>
                  <a:cubicBezTo>
                    <a:pt x="111760" y="745490"/>
                    <a:pt x="111760" y="751840"/>
                    <a:pt x="109220" y="755650"/>
                  </a:cubicBezTo>
                  <a:cubicBezTo>
                    <a:pt x="109220" y="756920"/>
                    <a:pt x="118110" y="773430"/>
                    <a:pt x="116840" y="774700"/>
                  </a:cubicBezTo>
                  <a:cubicBezTo>
                    <a:pt x="115570" y="783590"/>
                    <a:pt x="113030" y="792480"/>
                    <a:pt x="111760" y="802640"/>
                  </a:cubicBezTo>
                  <a:cubicBezTo>
                    <a:pt x="116840" y="806450"/>
                    <a:pt x="123190" y="811530"/>
                    <a:pt x="128270" y="815340"/>
                  </a:cubicBezTo>
                  <a:cubicBezTo>
                    <a:pt x="119380" y="820420"/>
                    <a:pt x="113030" y="825500"/>
                    <a:pt x="106680" y="829310"/>
                  </a:cubicBezTo>
                  <a:cubicBezTo>
                    <a:pt x="109220" y="830580"/>
                    <a:pt x="110490" y="831850"/>
                    <a:pt x="113030" y="833120"/>
                  </a:cubicBezTo>
                  <a:cubicBezTo>
                    <a:pt x="114300" y="838200"/>
                    <a:pt x="116840" y="843280"/>
                    <a:pt x="116840" y="848360"/>
                  </a:cubicBezTo>
                  <a:cubicBezTo>
                    <a:pt x="116840" y="853440"/>
                    <a:pt x="113030" y="862330"/>
                    <a:pt x="115570" y="863600"/>
                  </a:cubicBezTo>
                  <a:cubicBezTo>
                    <a:pt x="127000" y="869950"/>
                    <a:pt x="120650" y="889000"/>
                    <a:pt x="135890" y="891540"/>
                  </a:cubicBezTo>
                  <a:cubicBezTo>
                    <a:pt x="137160" y="891540"/>
                    <a:pt x="137160" y="894080"/>
                    <a:pt x="139700" y="896620"/>
                  </a:cubicBezTo>
                  <a:cubicBezTo>
                    <a:pt x="135890" y="896620"/>
                    <a:pt x="133350" y="896620"/>
                    <a:pt x="128270" y="897890"/>
                  </a:cubicBezTo>
                  <a:cubicBezTo>
                    <a:pt x="142240" y="908050"/>
                    <a:pt x="138430" y="916940"/>
                    <a:pt x="133350" y="924560"/>
                  </a:cubicBezTo>
                  <a:cubicBezTo>
                    <a:pt x="128270" y="925830"/>
                    <a:pt x="124460" y="927100"/>
                    <a:pt x="120650" y="928370"/>
                  </a:cubicBezTo>
                  <a:cubicBezTo>
                    <a:pt x="121920" y="930910"/>
                    <a:pt x="121920" y="932180"/>
                    <a:pt x="123190" y="934720"/>
                  </a:cubicBezTo>
                  <a:cubicBezTo>
                    <a:pt x="124460" y="935990"/>
                    <a:pt x="130810" y="952500"/>
                    <a:pt x="130810" y="955040"/>
                  </a:cubicBezTo>
                  <a:cubicBezTo>
                    <a:pt x="128270" y="961390"/>
                    <a:pt x="127000" y="967740"/>
                    <a:pt x="125730" y="974090"/>
                  </a:cubicBezTo>
                  <a:cubicBezTo>
                    <a:pt x="133350" y="974090"/>
                    <a:pt x="139700" y="975360"/>
                    <a:pt x="142240" y="975360"/>
                  </a:cubicBezTo>
                  <a:cubicBezTo>
                    <a:pt x="139700" y="976630"/>
                    <a:pt x="135890" y="979170"/>
                    <a:pt x="133350" y="980440"/>
                  </a:cubicBezTo>
                  <a:cubicBezTo>
                    <a:pt x="134620" y="982980"/>
                    <a:pt x="135890" y="985520"/>
                    <a:pt x="138430" y="986790"/>
                  </a:cubicBezTo>
                  <a:cubicBezTo>
                    <a:pt x="148590" y="985520"/>
                    <a:pt x="158750" y="984250"/>
                    <a:pt x="170180" y="982980"/>
                  </a:cubicBezTo>
                  <a:cubicBezTo>
                    <a:pt x="168910" y="989330"/>
                    <a:pt x="167640" y="994410"/>
                    <a:pt x="165100" y="999490"/>
                  </a:cubicBezTo>
                  <a:cubicBezTo>
                    <a:pt x="171450" y="999490"/>
                    <a:pt x="179070" y="1000760"/>
                    <a:pt x="185420" y="1000760"/>
                  </a:cubicBezTo>
                  <a:lnTo>
                    <a:pt x="185420" y="1007110"/>
                  </a:lnTo>
                  <a:cubicBezTo>
                    <a:pt x="176530" y="1008380"/>
                    <a:pt x="167640" y="1010920"/>
                    <a:pt x="160020" y="1012190"/>
                  </a:cubicBezTo>
                  <a:cubicBezTo>
                    <a:pt x="191770" y="1027430"/>
                    <a:pt x="220980" y="1013460"/>
                    <a:pt x="255270" y="1008380"/>
                  </a:cubicBezTo>
                  <a:cubicBezTo>
                    <a:pt x="261620" y="1014730"/>
                    <a:pt x="267970" y="1009650"/>
                    <a:pt x="273050" y="999490"/>
                  </a:cubicBezTo>
                  <a:cubicBezTo>
                    <a:pt x="279400" y="1008380"/>
                    <a:pt x="284480" y="1005840"/>
                    <a:pt x="297180" y="988060"/>
                  </a:cubicBezTo>
                  <a:cubicBezTo>
                    <a:pt x="298450" y="988060"/>
                    <a:pt x="299720" y="989330"/>
                    <a:pt x="300990" y="989330"/>
                  </a:cubicBezTo>
                  <a:cubicBezTo>
                    <a:pt x="299720" y="994410"/>
                    <a:pt x="297180" y="998220"/>
                    <a:pt x="295910" y="1003300"/>
                  </a:cubicBezTo>
                  <a:cubicBezTo>
                    <a:pt x="303530" y="1000760"/>
                    <a:pt x="309880" y="999490"/>
                    <a:pt x="317500" y="996950"/>
                  </a:cubicBezTo>
                  <a:lnTo>
                    <a:pt x="344170" y="993140"/>
                  </a:lnTo>
                  <a:cubicBezTo>
                    <a:pt x="358140" y="990600"/>
                    <a:pt x="372110" y="989330"/>
                    <a:pt x="384810" y="986790"/>
                  </a:cubicBezTo>
                  <a:cubicBezTo>
                    <a:pt x="389890" y="985520"/>
                    <a:pt x="394970" y="981710"/>
                    <a:pt x="400050" y="980440"/>
                  </a:cubicBezTo>
                  <a:cubicBezTo>
                    <a:pt x="405130" y="979170"/>
                    <a:pt x="412750" y="975360"/>
                    <a:pt x="415290" y="977900"/>
                  </a:cubicBezTo>
                  <a:cubicBezTo>
                    <a:pt x="425450" y="986790"/>
                    <a:pt x="434340" y="996950"/>
                    <a:pt x="444500" y="1005840"/>
                  </a:cubicBezTo>
                  <a:cubicBezTo>
                    <a:pt x="445770" y="1003300"/>
                    <a:pt x="447040" y="999490"/>
                    <a:pt x="447040" y="999490"/>
                  </a:cubicBezTo>
                  <a:cubicBezTo>
                    <a:pt x="455930" y="1002030"/>
                    <a:pt x="462280" y="1003300"/>
                    <a:pt x="471170" y="1005840"/>
                  </a:cubicBezTo>
                  <a:cubicBezTo>
                    <a:pt x="472440" y="1009650"/>
                    <a:pt x="474980" y="1014730"/>
                    <a:pt x="474980" y="1017270"/>
                  </a:cubicBezTo>
                  <a:cubicBezTo>
                    <a:pt x="488950" y="1018540"/>
                    <a:pt x="500380" y="1019810"/>
                    <a:pt x="510540" y="1021080"/>
                  </a:cubicBezTo>
                  <a:cubicBezTo>
                    <a:pt x="510540" y="1022350"/>
                    <a:pt x="511810" y="1023620"/>
                    <a:pt x="511810" y="1024890"/>
                  </a:cubicBezTo>
                  <a:lnTo>
                    <a:pt x="488950" y="1032510"/>
                  </a:lnTo>
                  <a:cubicBezTo>
                    <a:pt x="487680" y="1028700"/>
                    <a:pt x="486410" y="1027430"/>
                    <a:pt x="483870" y="1021080"/>
                  </a:cubicBezTo>
                  <a:cubicBezTo>
                    <a:pt x="485140" y="1035050"/>
                    <a:pt x="486410" y="1043940"/>
                    <a:pt x="486410" y="1055370"/>
                  </a:cubicBezTo>
                  <a:cubicBezTo>
                    <a:pt x="497840" y="1046480"/>
                    <a:pt x="513080" y="1056640"/>
                    <a:pt x="520700" y="1041400"/>
                  </a:cubicBezTo>
                  <a:cubicBezTo>
                    <a:pt x="520700" y="1040130"/>
                    <a:pt x="525780" y="1040130"/>
                    <a:pt x="527050" y="1041400"/>
                  </a:cubicBezTo>
                  <a:cubicBezTo>
                    <a:pt x="537210" y="1042670"/>
                    <a:pt x="547370" y="1043940"/>
                    <a:pt x="557530" y="1046480"/>
                  </a:cubicBezTo>
                  <a:cubicBezTo>
                    <a:pt x="556260" y="1043940"/>
                    <a:pt x="556260" y="1041400"/>
                    <a:pt x="554990" y="1038860"/>
                  </a:cubicBezTo>
                  <a:cubicBezTo>
                    <a:pt x="561340" y="1040130"/>
                    <a:pt x="566420" y="1041400"/>
                    <a:pt x="570230" y="1042670"/>
                  </a:cubicBezTo>
                  <a:cubicBezTo>
                    <a:pt x="570230" y="1043940"/>
                    <a:pt x="571500" y="1045210"/>
                    <a:pt x="571500" y="1046480"/>
                  </a:cubicBezTo>
                  <a:cubicBezTo>
                    <a:pt x="562610" y="1051560"/>
                    <a:pt x="553720" y="1057910"/>
                    <a:pt x="544830" y="1062990"/>
                  </a:cubicBezTo>
                  <a:cubicBezTo>
                    <a:pt x="530860" y="1071880"/>
                    <a:pt x="518160" y="1083310"/>
                    <a:pt x="504190" y="1087120"/>
                  </a:cubicBezTo>
                  <a:cubicBezTo>
                    <a:pt x="480060" y="1092200"/>
                    <a:pt x="455930" y="1101090"/>
                    <a:pt x="430530" y="1102360"/>
                  </a:cubicBezTo>
                  <a:lnTo>
                    <a:pt x="424180" y="1102360"/>
                  </a:lnTo>
                  <a:cubicBezTo>
                    <a:pt x="397510" y="1107440"/>
                    <a:pt x="372110" y="1112520"/>
                    <a:pt x="345440" y="1117600"/>
                  </a:cubicBezTo>
                  <a:cubicBezTo>
                    <a:pt x="341630" y="1118870"/>
                    <a:pt x="339090" y="1120140"/>
                    <a:pt x="335280" y="1120140"/>
                  </a:cubicBezTo>
                  <a:cubicBezTo>
                    <a:pt x="318770" y="1122680"/>
                    <a:pt x="302260" y="1123950"/>
                    <a:pt x="287020" y="1126490"/>
                  </a:cubicBezTo>
                  <a:cubicBezTo>
                    <a:pt x="270510" y="1130300"/>
                    <a:pt x="252730" y="1132840"/>
                    <a:pt x="236220" y="1139190"/>
                  </a:cubicBezTo>
                  <a:cubicBezTo>
                    <a:pt x="223520" y="1143000"/>
                    <a:pt x="207010" y="1141730"/>
                    <a:pt x="201930" y="1154430"/>
                  </a:cubicBezTo>
                  <a:cubicBezTo>
                    <a:pt x="196850" y="1154430"/>
                    <a:pt x="191770" y="1153160"/>
                    <a:pt x="189230" y="1154430"/>
                  </a:cubicBezTo>
                  <a:cubicBezTo>
                    <a:pt x="170180" y="1162050"/>
                    <a:pt x="151130" y="1169670"/>
                    <a:pt x="133350" y="1178560"/>
                  </a:cubicBezTo>
                  <a:cubicBezTo>
                    <a:pt x="127000" y="1183640"/>
                    <a:pt x="121920" y="1186180"/>
                    <a:pt x="119380" y="1191260"/>
                  </a:cubicBezTo>
                  <a:cubicBezTo>
                    <a:pt x="118110" y="1195070"/>
                    <a:pt x="121920" y="1201420"/>
                    <a:pt x="123190" y="1203960"/>
                  </a:cubicBezTo>
                  <a:cubicBezTo>
                    <a:pt x="120650" y="1205230"/>
                    <a:pt x="115570" y="1206500"/>
                    <a:pt x="115570" y="1207770"/>
                  </a:cubicBezTo>
                  <a:cubicBezTo>
                    <a:pt x="115570" y="1215390"/>
                    <a:pt x="115570" y="1223010"/>
                    <a:pt x="118110" y="1229360"/>
                  </a:cubicBezTo>
                  <a:cubicBezTo>
                    <a:pt x="121920" y="1238250"/>
                    <a:pt x="133350" y="1245870"/>
                    <a:pt x="120650" y="1257300"/>
                  </a:cubicBezTo>
                  <a:cubicBezTo>
                    <a:pt x="118110" y="1258570"/>
                    <a:pt x="120650" y="1264920"/>
                    <a:pt x="120650" y="1270000"/>
                  </a:cubicBezTo>
                  <a:cubicBezTo>
                    <a:pt x="124460" y="1268730"/>
                    <a:pt x="127000" y="1268730"/>
                    <a:pt x="130810" y="1268730"/>
                  </a:cubicBezTo>
                  <a:cubicBezTo>
                    <a:pt x="118110" y="1290320"/>
                    <a:pt x="118110" y="1297940"/>
                    <a:pt x="130810" y="1301750"/>
                  </a:cubicBezTo>
                  <a:cubicBezTo>
                    <a:pt x="130810" y="1309370"/>
                    <a:pt x="128270" y="1316990"/>
                    <a:pt x="130810" y="1322070"/>
                  </a:cubicBezTo>
                  <a:cubicBezTo>
                    <a:pt x="138430" y="1334770"/>
                    <a:pt x="148590" y="1347470"/>
                    <a:pt x="157480" y="1358900"/>
                  </a:cubicBezTo>
                  <a:cubicBezTo>
                    <a:pt x="156210" y="1360170"/>
                    <a:pt x="153670" y="1361440"/>
                    <a:pt x="152400" y="1361440"/>
                  </a:cubicBezTo>
                  <a:cubicBezTo>
                    <a:pt x="157480" y="1367790"/>
                    <a:pt x="162560" y="1374140"/>
                    <a:pt x="166370" y="1377950"/>
                  </a:cubicBezTo>
                  <a:cubicBezTo>
                    <a:pt x="161290" y="1385570"/>
                    <a:pt x="157480" y="1391920"/>
                    <a:pt x="152400" y="1398270"/>
                  </a:cubicBezTo>
                  <a:cubicBezTo>
                    <a:pt x="158750" y="1400810"/>
                    <a:pt x="162560" y="1402080"/>
                    <a:pt x="167640" y="1403350"/>
                  </a:cubicBezTo>
                  <a:cubicBezTo>
                    <a:pt x="158750" y="1405890"/>
                    <a:pt x="151130" y="1408430"/>
                    <a:pt x="139700" y="1413510"/>
                  </a:cubicBezTo>
                  <a:cubicBezTo>
                    <a:pt x="161290" y="1418590"/>
                    <a:pt x="162560" y="1433830"/>
                    <a:pt x="165100" y="1449070"/>
                  </a:cubicBezTo>
                  <a:cubicBezTo>
                    <a:pt x="165100" y="1450340"/>
                    <a:pt x="171450" y="1451610"/>
                    <a:pt x="175260" y="1452880"/>
                  </a:cubicBezTo>
                  <a:cubicBezTo>
                    <a:pt x="175260" y="1455420"/>
                    <a:pt x="172720" y="1459230"/>
                    <a:pt x="173990" y="1461770"/>
                  </a:cubicBezTo>
                  <a:cubicBezTo>
                    <a:pt x="179070" y="1468120"/>
                    <a:pt x="187960" y="1471930"/>
                    <a:pt x="189230" y="1479550"/>
                  </a:cubicBezTo>
                  <a:cubicBezTo>
                    <a:pt x="196850" y="1501140"/>
                    <a:pt x="210820" y="1497330"/>
                    <a:pt x="226060" y="1492250"/>
                  </a:cubicBezTo>
                  <a:lnTo>
                    <a:pt x="233680" y="1503680"/>
                  </a:lnTo>
                  <a:cubicBezTo>
                    <a:pt x="236220" y="1502410"/>
                    <a:pt x="238760" y="1499870"/>
                    <a:pt x="240030" y="1498600"/>
                  </a:cubicBezTo>
                  <a:cubicBezTo>
                    <a:pt x="241300" y="1506220"/>
                    <a:pt x="254000" y="1515110"/>
                    <a:pt x="257810" y="1510030"/>
                  </a:cubicBezTo>
                  <a:cubicBezTo>
                    <a:pt x="266700" y="1497330"/>
                    <a:pt x="276860" y="1504950"/>
                    <a:pt x="287020" y="1506220"/>
                  </a:cubicBezTo>
                  <a:cubicBezTo>
                    <a:pt x="292100" y="1507490"/>
                    <a:pt x="299720" y="1508760"/>
                    <a:pt x="302260" y="1506220"/>
                  </a:cubicBezTo>
                  <a:cubicBezTo>
                    <a:pt x="308610" y="1499870"/>
                    <a:pt x="327660" y="1506220"/>
                    <a:pt x="322580" y="1488440"/>
                  </a:cubicBezTo>
                  <a:cubicBezTo>
                    <a:pt x="321310" y="1484630"/>
                    <a:pt x="316230" y="1480820"/>
                    <a:pt x="311150" y="1477010"/>
                  </a:cubicBezTo>
                  <a:lnTo>
                    <a:pt x="347980" y="1477010"/>
                  </a:lnTo>
                  <a:cubicBezTo>
                    <a:pt x="349250" y="1480820"/>
                    <a:pt x="349250" y="1485900"/>
                    <a:pt x="350520" y="1489710"/>
                  </a:cubicBezTo>
                  <a:cubicBezTo>
                    <a:pt x="344170" y="1490980"/>
                    <a:pt x="337820" y="1492250"/>
                    <a:pt x="331470" y="1494790"/>
                  </a:cubicBezTo>
                  <a:cubicBezTo>
                    <a:pt x="331470" y="1496060"/>
                    <a:pt x="332740" y="1497330"/>
                    <a:pt x="332740" y="1499870"/>
                  </a:cubicBezTo>
                  <a:cubicBezTo>
                    <a:pt x="335280" y="1499870"/>
                    <a:pt x="339090" y="1498600"/>
                    <a:pt x="341630" y="1498600"/>
                  </a:cubicBezTo>
                  <a:cubicBezTo>
                    <a:pt x="351790" y="1502410"/>
                    <a:pt x="365760" y="1492250"/>
                    <a:pt x="374650" y="1504950"/>
                  </a:cubicBezTo>
                  <a:cubicBezTo>
                    <a:pt x="391160" y="1527810"/>
                    <a:pt x="420370" y="1534160"/>
                    <a:pt x="447040" y="1521460"/>
                  </a:cubicBezTo>
                  <a:cubicBezTo>
                    <a:pt x="449580" y="1520190"/>
                    <a:pt x="454660" y="1524000"/>
                    <a:pt x="458470" y="1525270"/>
                  </a:cubicBezTo>
                  <a:cubicBezTo>
                    <a:pt x="459740" y="1525270"/>
                    <a:pt x="459740" y="1525270"/>
                    <a:pt x="461010" y="1526540"/>
                  </a:cubicBezTo>
                  <a:cubicBezTo>
                    <a:pt x="462280" y="1524000"/>
                    <a:pt x="462280" y="1521460"/>
                    <a:pt x="462280" y="1522730"/>
                  </a:cubicBezTo>
                  <a:cubicBezTo>
                    <a:pt x="471170" y="1522730"/>
                    <a:pt x="480060" y="1525270"/>
                    <a:pt x="488950" y="1524000"/>
                  </a:cubicBezTo>
                  <a:cubicBezTo>
                    <a:pt x="502920" y="1522730"/>
                    <a:pt x="516890" y="1517650"/>
                    <a:pt x="530860" y="1516380"/>
                  </a:cubicBezTo>
                  <a:cubicBezTo>
                    <a:pt x="552450" y="1513840"/>
                    <a:pt x="574040" y="1513840"/>
                    <a:pt x="595630" y="1508760"/>
                  </a:cubicBezTo>
                  <a:cubicBezTo>
                    <a:pt x="604520" y="1506220"/>
                    <a:pt x="610870" y="1507490"/>
                    <a:pt x="617220" y="1510030"/>
                  </a:cubicBezTo>
                  <a:cubicBezTo>
                    <a:pt x="577850" y="1526540"/>
                    <a:pt x="538480" y="1543050"/>
                    <a:pt x="499110" y="1558290"/>
                  </a:cubicBezTo>
                  <a:cubicBezTo>
                    <a:pt x="499110" y="1559560"/>
                    <a:pt x="500380" y="1560830"/>
                    <a:pt x="500380" y="1562100"/>
                  </a:cubicBezTo>
                  <a:cubicBezTo>
                    <a:pt x="502920" y="1562100"/>
                    <a:pt x="505460" y="1563370"/>
                    <a:pt x="510540" y="1564640"/>
                  </a:cubicBezTo>
                  <a:cubicBezTo>
                    <a:pt x="501650" y="1568450"/>
                    <a:pt x="497840" y="1569720"/>
                    <a:pt x="491490" y="1572260"/>
                  </a:cubicBezTo>
                  <a:cubicBezTo>
                    <a:pt x="502920" y="1579880"/>
                    <a:pt x="487680" y="1588770"/>
                    <a:pt x="494030" y="1598930"/>
                  </a:cubicBezTo>
                  <a:cubicBezTo>
                    <a:pt x="499110" y="1609090"/>
                    <a:pt x="495300" y="1624330"/>
                    <a:pt x="518160" y="1620520"/>
                  </a:cubicBezTo>
                  <a:cubicBezTo>
                    <a:pt x="495300" y="1631950"/>
                    <a:pt x="494030" y="1648460"/>
                    <a:pt x="509270" y="1666240"/>
                  </a:cubicBezTo>
                  <a:cubicBezTo>
                    <a:pt x="511810" y="1668780"/>
                    <a:pt x="513080" y="1673860"/>
                    <a:pt x="511810" y="1676400"/>
                  </a:cubicBezTo>
                  <a:cubicBezTo>
                    <a:pt x="509270" y="1685290"/>
                    <a:pt x="505460" y="1692910"/>
                    <a:pt x="502920" y="1699260"/>
                  </a:cubicBezTo>
                  <a:cubicBezTo>
                    <a:pt x="494030" y="1699260"/>
                    <a:pt x="488950" y="1697990"/>
                    <a:pt x="483870" y="1697990"/>
                  </a:cubicBezTo>
                  <a:cubicBezTo>
                    <a:pt x="471170" y="1699260"/>
                    <a:pt x="458470" y="1701800"/>
                    <a:pt x="445770" y="1704340"/>
                  </a:cubicBezTo>
                  <a:cubicBezTo>
                    <a:pt x="405130" y="1711960"/>
                    <a:pt x="363220" y="1719580"/>
                    <a:pt x="322580" y="1727200"/>
                  </a:cubicBezTo>
                  <a:cubicBezTo>
                    <a:pt x="288290" y="1733550"/>
                    <a:pt x="255270" y="1746250"/>
                    <a:pt x="220980" y="1748790"/>
                  </a:cubicBezTo>
                  <a:cubicBezTo>
                    <a:pt x="196850" y="1750060"/>
                    <a:pt x="175260" y="1762760"/>
                    <a:pt x="152400" y="1764030"/>
                  </a:cubicBezTo>
                  <a:cubicBezTo>
                    <a:pt x="137160" y="1765300"/>
                    <a:pt x="121920" y="1771650"/>
                    <a:pt x="107950" y="1778000"/>
                  </a:cubicBezTo>
                  <a:cubicBezTo>
                    <a:pt x="100330" y="1780540"/>
                    <a:pt x="93980" y="1786890"/>
                    <a:pt x="87630" y="1790700"/>
                  </a:cubicBezTo>
                  <a:cubicBezTo>
                    <a:pt x="86360" y="1790700"/>
                    <a:pt x="82550" y="1789430"/>
                    <a:pt x="81280" y="1790700"/>
                  </a:cubicBezTo>
                  <a:cubicBezTo>
                    <a:pt x="71120" y="1795780"/>
                    <a:pt x="62230" y="1800860"/>
                    <a:pt x="52070" y="1804670"/>
                  </a:cubicBezTo>
                  <a:cubicBezTo>
                    <a:pt x="44450" y="1808480"/>
                    <a:pt x="38100" y="1812290"/>
                    <a:pt x="30480" y="1816100"/>
                  </a:cubicBezTo>
                  <a:cubicBezTo>
                    <a:pt x="30480" y="1817370"/>
                    <a:pt x="31750" y="1818640"/>
                    <a:pt x="31750" y="1819910"/>
                  </a:cubicBezTo>
                  <a:cubicBezTo>
                    <a:pt x="29210" y="1819910"/>
                    <a:pt x="25400" y="1818640"/>
                    <a:pt x="21590" y="1817370"/>
                  </a:cubicBezTo>
                  <a:cubicBezTo>
                    <a:pt x="22860" y="1824990"/>
                    <a:pt x="24130" y="1830070"/>
                    <a:pt x="25400" y="1836420"/>
                  </a:cubicBezTo>
                  <a:cubicBezTo>
                    <a:pt x="24130" y="1836420"/>
                    <a:pt x="24130" y="1836420"/>
                    <a:pt x="22860" y="1837690"/>
                  </a:cubicBezTo>
                  <a:cubicBezTo>
                    <a:pt x="21590" y="1835150"/>
                    <a:pt x="20320" y="1832610"/>
                    <a:pt x="19050" y="1831340"/>
                  </a:cubicBezTo>
                  <a:cubicBezTo>
                    <a:pt x="7620" y="1844040"/>
                    <a:pt x="0" y="1855470"/>
                    <a:pt x="17780" y="1863090"/>
                  </a:cubicBezTo>
                  <a:cubicBezTo>
                    <a:pt x="16510" y="1869440"/>
                    <a:pt x="16510" y="1874520"/>
                    <a:pt x="16510" y="1878330"/>
                  </a:cubicBezTo>
                  <a:lnTo>
                    <a:pt x="20320" y="1905000"/>
                  </a:lnTo>
                  <a:cubicBezTo>
                    <a:pt x="21590" y="1916430"/>
                    <a:pt x="19050" y="1927860"/>
                    <a:pt x="33020" y="1931671"/>
                  </a:cubicBezTo>
                  <a:cubicBezTo>
                    <a:pt x="29210" y="1938021"/>
                    <a:pt x="29210" y="1967231"/>
                    <a:pt x="34290" y="1968500"/>
                  </a:cubicBezTo>
                  <a:cubicBezTo>
                    <a:pt x="43180" y="1972310"/>
                    <a:pt x="45720" y="1983740"/>
                    <a:pt x="53340" y="1988821"/>
                  </a:cubicBezTo>
                  <a:cubicBezTo>
                    <a:pt x="54610" y="1990091"/>
                    <a:pt x="55880" y="1992631"/>
                    <a:pt x="55880" y="1992631"/>
                  </a:cubicBezTo>
                  <a:cubicBezTo>
                    <a:pt x="45720" y="2004060"/>
                    <a:pt x="60960" y="1998981"/>
                    <a:pt x="63500" y="2004060"/>
                  </a:cubicBezTo>
                  <a:cubicBezTo>
                    <a:pt x="60960" y="2010410"/>
                    <a:pt x="55880" y="2016760"/>
                    <a:pt x="54610" y="2024381"/>
                  </a:cubicBezTo>
                  <a:cubicBezTo>
                    <a:pt x="53340" y="2032001"/>
                    <a:pt x="54610" y="2038351"/>
                    <a:pt x="66040" y="2034541"/>
                  </a:cubicBezTo>
                  <a:cubicBezTo>
                    <a:pt x="64770" y="2045971"/>
                    <a:pt x="63500" y="2056131"/>
                    <a:pt x="62230" y="2067561"/>
                  </a:cubicBezTo>
                  <a:cubicBezTo>
                    <a:pt x="63500" y="2067561"/>
                    <a:pt x="64770" y="2066291"/>
                    <a:pt x="64770" y="2066291"/>
                  </a:cubicBezTo>
                  <a:cubicBezTo>
                    <a:pt x="68580" y="2075181"/>
                    <a:pt x="71120" y="2082801"/>
                    <a:pt x="74930" y="2090421"/>
                  </a:cubicBezTo>
                  <a:cubicBezTo>
                    <a:pt x="81280" y="2090421"/>
                    <a:pt x="87630" y="2091691"/>
                    <a:pt x="95250" y="2092960"/>
                  </a:cubicBezTo>
                  <a:lnTo>
                    <a:pt x="95250" y="2096771"/>
                  </a:lnTo>
                  <a:cubicBezTo>
                    <a:pt x="91440" y="2098041"/>
                    <a:pt x="87630" y="2099310"/>
                    <a:pt x="83820" y="2100581"/>
                  </a:cubicBezTo>
                  <a:cubicBezTo>
                    <a:pt x="85090" y="2101851"/>
                    <a:pt x="87630" y="2101851"/>
                    <a:pt x="87630" y="2101851"/>
                  </a:cubicBezTo>
                  <a:cubicBezTo>
                    <a:pt x="88900" y="2120901"/>
                    <a:pt x="105410" y="2118361"/>
                    <a:pt x="116840" y="2123441"/>
                  </a:cubicBezTo>
                  <a:cubicBezTo>
                    <a:pt x="121920" y="2125981"/>
                    <a:pt x="128270" y="2127251"/>
                    <a:pt x="132080" y="2125981"/>
                  </a:cubicBezTo>
                  <a:cubicBezTo>
                    <a:pt x="139700" y="2122171"/>
                    <a:pt x="144780" y="2123441"/>
                    <a:pt x="144780" y="2131060"/>
                  </a:cubicBezTo>
                  <a:cubicBezTo>
                    <a:pt x="144780" y="2134871"/>
                    <a:pt x="142240" y="2139950"/>
                    <a:pt x="140970" y="2142490"/>
                  </a:cubicBezTo>
                  <a:cubicBezTo>
                    <a:pt x="149860" y="2142490"/>
                    <a:pt x="163830" y="2146300"/>
                    <a:pt x="171450" y="2141220"/>
                  </a:cubicBezTo>
                  <a:cubicBezTo>
                    <a:pt x="189230" y="2129790"/>
                    <a:pt x="205740" y="2139950"/>
                    <a:pt x="222250" y="2136140"/>
                  </a:cubicBezTo>
                  <a:cubicBezTo>
                    <a:pt x="231140" y="2133600"/>
                    <a:pt x="238760" y="2133600"/>
                    <a:pt x="251460" y="2131060"/>
                  </a:cubicBezTo>
                  <a:cubicBezTo>
                    <a:pt x="257810" y="2136140"/>
                    <a:pt x="264160" y="2134871"/>
                    <a:pt x="265430" y="2128521"/>
                  </a:cubicBezTo>
                  <a:cubicBezTo>
                    <a:pt x="275590" y="2128521"/>
                    <a:pt x="284480" y="2128521"/>
                    <a:pt x="293370" y="2127250"/>
                  </a:cubicBezTo>
                  <a:cubicBezTo>
                    <a:pt x="307340" y="2124710"/>
                    <a:pt x="320040" y="2120900"/>
                    <a:pt x="334010" y="2119630"/>
                  </a:cubicBezTo>
                  <a:cubicBezTo>
                    <a:pt x="342900" y="2118360"/>
                    <a:pt x="353060" y="2120900"/>
                    <a:pt x="363220" y="2119630"/>
                  </a:cubicBezTo>
                  <a:cubicBezTo>
                    <a:pt x="368300" y="2118360"/>
                    <a:pt x="372110" y="2110740"/>
                    <a:pt x="377190" y="2106930"/>
                  </a:cubicBezTo>
                  <a:cubicBezTo>
                    <a:pt x="382270" y="2119630"/>
                    <a:pt x="392430" y="2120900"/>
                    <a:pt x="408940" y="2112010"/>
                  </a:cubicBezTo>
                  <a:cubicBezTo>
                    <a:pt x="402590" y="2106930"/>
                    <a:pt x="394970" y="2103120"/>
                    <a:pt x="388620" y="2099310"/>
                  </a:cubicBezTo>
                  <a:cubicBezTo>
                    <a:pt x="394970" y="2096770"/>
                    <a:pt x="400050" y="2092960"/>
                    <a:pt x="405130" y="2091690"/>
                  </a:cubicBezTo>
                  <a:cubicBezTo>
                    <a:pt x="410210" y="2091690"/>
                    <a:pt x="414020" y="2092960"/>
                    <a:pt x="417830" y="2092960"/>
                  </a:cubicBezTo>
                  <a:cubicBezTo>
                    <a:pt x="421640" y="2092960"/>
                    <a:pt x="425450" y="2092960"/>
                    <a:pt x="429260" y="2091690"/>
                  </a:cubicBezTo>
                  <a:cubicBezTo>
                    <a:pt x="433070" y="2090420"/>
                    <a:pt x="435610" y="2089150"/>
                    <a:pt x="438150" y="2086610"/>
                  </a:cubicBezTo>
                  <a:cubicBezTo>
                    <a:pt x="438150" y="2090420"/>
                    <a:pt x="439420" y="2095500"/>
                    <a:pt x="439420" y="2099310"/>
                  </a:cubicBezTo>
                  <a:cubicBezTo>
                    <a:pt x="439420" y="2103120"/>
                    <a:pt x="436880" y="2106930"/>
                    <a:pt x="435610" y="2110740"/>
                  </a:cubicBezTo>
                  <a:cubicBezTo>
                    <a:pt x="439420" y="2110740"/>
                    <a:pt x="443230" y="2110740"/>
                    <a:pt x="448310" y="2109470"/>
                  </a:cubicBezTo>
                  <a:cubicBezTo>
                    <a:pt x="453390" y="2117090"/>
                    <a:pt x="439420" y="2133600"/>
                    <a:pt x="458470" y="2134870"/>
                  </a:cubicBezTo>
                  <a:cubicBezTo>
                    <a:pt x="457200" y="2139950"/>
                    <a:pt x="455930" y="2143760"/>
                    <a:pt x="454660" y="2148840"/>
                  </a:cubicBezTo>
                  <a:cubicBezTo>
                    <a:pt x="462280" y="2148840"/>
                    <a:pt x="469900" y="2150110"/>
                    <a:pt x="481330" y="2151380"/>
                  </a:cubicBezTo>
                  <a:cubicBezTo>
                    <a:pt x="476250" y="2157730"/>
                    <a:pt x="472440" y="2162810"/>
                    <a:pt x="467360" y="2167890"/>
                  </a:cubicBezTo>
                  <a:cubicBezTo>
                    <a:pt x="471170" y="2166620"/>
                    <a:pt x="474980" y="2166620"/>
                    <a:pt x="482600" y="2165350"/>
                  </a:cubicBezTo>
                  <a:cubicBezTo>
                    <a:pt x="466090" y="2180590"/>
                    <a:pt x="483870" y="2181860"/>
                    <a:pt x="490220" y="2190750"/>
                  </a:cubicBezTo>
                  <a:cubicBezTo>
                    <a:pt x="494030" y="2180590"/>
                    <a:pt x="496570" y="2174240"/>
                    <a:pt x="497840" y="2169160"/>
                  </a:cubicBezTo>
                  <a:cubicBezTo>
                    <a:pt x="504190" y="2175510"/>
                    <a:pt x="511810" y="2183130"/>
                    <a:pt x="519430" y="2192020"/>
                  </a:cubicBezTo>
                  <a:cubicBezTo>
                    <a:pt x="520700" y="2192020"/>
                    <a:pt x="523240" y="2189480"/>
                    <a:pt x="524510" y="2190750"/>
                  </a:cubicBezTo>
                  <a:cubicBezTo>
                    <a:pt x="538480" y="2197100"/>
                    <a:pt x="544830" y="2190750"/>
                    <a:pt x="549910" y="2178050"/>
                  </a:cubicBezTo>
                  <a:cubicBezTo>
                    <a:pt x="551180" y="2175510"/>
                    <a:pt x="557530" y="2174240"/>
                    <a:pt x="558800" y="2172970"/>
                  </a:cubicBezTo>
                  <a:cubicBezTo>
                    <a:pt x="556260" y="2180590"/>
                    <a:pt x="552450" y="2188210"/>
                    <a:pt x="548640" y="2197100"/>
                  </a:cubicBezTo>
                  <a:cubicBezTo>
                    <a:pt x="533400" y="2199640"/>
                    <a:pt x="515620" y="2203450"/>
                    <a:pt x="497840" y="2207260"/>
                  </a:cubicBezTo>
                  <a:cubicBezTo>
                    <a:pt x="481330" y="2211070"/>
                    <a:pt x="464820" y="2217420"/>
                    <a:pt x="447040" y="2219960"/>
                  </a:cubicBezTo>
                  <a:cubicBezTo>
                    <a:pt x="422910" y="2223770"/>
                    <a:pt x="398780" y="2226310"/>
                    <a:pt x="373380" y="2230120"/>
                  </a:cubicBezTo>
                  <a:cubicBezTo>
                    <a:pt x="344170" y="2235200"/>
                    <a:pt x="314960" y="2240280"/>
                    <a:pt x="285750" y="2246630"/>
                  </a:cubicBezTo>
                  <a:cubicBezTo>
                    <a:pt x="261620" y="2251710"/>
                    <a:pt x="238760" y="2259330"/>
                    <a:pt x="214630" y="2264410"/>
                  </a:cubicBezTo>
                  <a:cubicBezTo>
                    <a:pt x="198120" y="2268220"/>
                    <a:pt x="181610" y="2269490"/>
                    <a:pt x="166370" y="2275840"/>
                  </a:cubicBezTo>
                  <a:cubicBezTo>
                    <a:pt x="151130" y="2282190"/>
                    <a:pt x="129540" y="2280920"/>
                    <a:pt x="124460" y="2302510"/>
                  </a:cubicBezTo>
                  <a:cubicBezTo>
                    <a:pt x="115570" y="2297430"/>
                    <a:pt x="109220" y="2299970"/>
                    <a:pt x="107950" y="2308860"/>
                  </a:cubicBezTo>
                  <a:cubicBezTo>
                    <a:pt x="107950" y="2311400"/>
                    <a:pt x="106680" y="2313940"/>
                    <a:pt x="104140" y="2313940"/>
                  </a:cubicBezTo>
                  <a:cubicBezTo>
                    <a:pt x="90170" y="2317750"/>
                    <a:pt x="93980" y="2325370"/>
                    <a:pt x="100330" y="2332990"/>
                  </a:cubicBezTo>
                  <a:cubicBezTo>
                    <a:pt x="107950" y="2341880"/>
                    <a:pt x="107950" y="2350770"/>
                    <a:pt x="106680" y="2360930"/>
                  </a:cubicBezTo>
                  <a:cubicBezTo>
                    <a:pt x="104140" y="2374900"/>
                    <a:pt x="101600" y="2390140"/>
                    <a:pt x="99060" y="2404110"/>
                  </a:cubicBezTo>
                  <a:cubicBezTo>
                    <a:pt x="99060" y="2407920"/>
                    <a:pt x="102870" y="2411730"/>
                    <a:pt x="105410" y="2415540"/>
                  </a:cubicBezTo>
                  <a:lnTo>
                    <a:pt x="109220" y="2423160"/>
                  </a:lnTo>
                  <a:lnTo>
                    <a:pt x="109220" y="2444750"/>
                  </a:lnTo>
                  <a:cubicBezTo>
                    <a:pt x="114300" y="2444750"/>
                    <a:pt x="120650" y="2443480"/>
                    <a:pt x="127000" y="2443480"/>
                  </a:cubicBezTo>
                  <a:cubicBezTo>
                    <a:pt x="127000" y="2443480"/>
                    <a:pt x="127000" y="2444750"/>
                    <a:pt x="128270" y="2444750"/>
                  </a:cubicBezTo>
                  <a:cubicBezTo>
                    <a:pt x="124460" y="2446020"/>
                    <a:pt x="121920" y="2447290"/>
                    <a:pt x="118110" y="2449830"/>
                  </a:cubicBezTo>
                  <a:cubicBezTo>
                    <a:pt x="125730" y="2458720"/>
                    <a:pt x="111760" y="2481580"/>
                    <a:pt x="142240" y="2476500"/>
                  </a:cubicBezTo>
                  <a:cubicBezTo>
                    <a:pt x="133350" y="2484120"/>
                    <a:pt x="128270" y="2489200"/>
                    <a:pt x="124460" y="2491740"/>
                  </a:cubicBezTo>
                  <a:cubicBezTo>
                    <a:pt x="127000" y="2498090"/>
                    <a:pt x="129540" y="2501900"/>
                    <a:pt x="130810" y="2505710"/>
                  </a:cubicBezTo>
                  <a:cubicBezTo>
                    <a:pt x="125730" y="2509520"/>
                    <a:pt x="121920" y="2513330"/>
                    <a:pt x="118110" y="2515870"/>
                  </a:cubicBezTo>
                  <a:cubicBezTo>
                    <a:pt x="123190" y="2520950"/>
                    <a:pt x="128270" y="2524760"/>
                    <a:pt x="130810" y="2528570"/>
                  </a:cubicBezTo>
                  <a:cubicBezTo>
                    <a:pt x="135890" y="2523490"/>
                    <a:pt x="140970" y="2518410"/>
                    <a:pt x="146050" y="2518410"/>
                  </a:cubicBezTo>
                  <a:cubicBezTo>
                    <a:pt x="151130" y="2518410"/>
                    <a:pt x="157480" y="2527300"/>
                    <a:pt x="163830" y="2532380"/>
                  </a:cubicBezTo>
                  <a:cubicBezTo>
                    <a:pt x="163830" y="2533650"/>
                    <a:pt x="160020" y="2534920"/>
                    <a:pt x="158750" y="2534920"/>
                  </a:cubicBezTo>
                  <a:cubicBezTo>
                    <a:pt x="149860" y="2524760"/>
                    <a:pt x="140970" y="2523490"/>
                    <a:pt x="132080" y="2534920"/>
                  </a:cubicBezTo>
                  <a:cubicBezTo>
                    <a:pt x="132080" y="2534920"/>
                    <a:pt x="130810" y="2534920"/>
                    <a:pt x="130810" y="2533650"/>
                  </a:cubicBezTo>
                  <a:cubicBezTo>
                    <a:pt x="130810" y="2532380"/>
                    <a:pt x="130810" y="2532380"/>
                    <a:pt x="129540" y="2531110"/>
                  </a:cubicBezTo>
                  <a:cubicBezTo>
                    <a:pt x="124460" y="2536190"/>
                    <a:pt x="125730" y="2540000"/>
                    <a:pt x="132080" y="2543810"/>
                  </a:cubicBezTo>
                  <a:cubicBezTo>
                    <a:pt x="140970" y="2548890"/>
                    <a:pt x="139700" y="2552700"/>
                    <a:pt x="134620" y="2559050"/>
                  </a:cubicBezTo>
                  <a:cubicBezTo>
                    <a:pt x="137160" y="2560320"/>
                    <a:pt x="140970" y="2562860"/>
                    <a:pt x="140970" y="2564130"/>
                  </a:cubicBezTo>
                  <a:cubicBezTo>
                    <a:pt x="140970" y="2570480"/>
                    <a:pt x="153670" y="2574290"/>
                    <a:pt x="143510" y="2581910"/>
                  </a:cubicBezTo>
                  <a:cubicBezTo>
                    <a:pt x="148590" y="2588260"/>
                    <a:pt x="151130" y="2594610"/>
                    <a:pt x="162560" y="2597150"/>
                  </a:cubicBezTo>
                  <a:cubicBezTo>
                    <a:pt x="172720" y="2599690"/>
                    <a:pt x="175260" y="2594610"/>
                    <a:pt x="181610" y="2593340"/>
                  </a:cubicBezTo>
                  <a:cubicBezTo>
                    <a:pt x="187960" y="2592070"/>
                    <a:pt x="195580" y="2595880"/>
                    <a:pt x="201930" y="2597150"/>
                  </a:cubicBezTo>
                  <a:cubicBezTo>
                    <a:pt x="204470" y="2597150"/>
                    <a:pt x="207010" y="2593340"/>
                    <a:pt x="207010" y="2592070"/>
                  </a:cubicBezTo>
                  <a:cubicBezTo>
                    <a:pt x="215900" y="2593340"/>
                    <a:pt x="224790" y="2595880"/>
                    <a:pt x="232410" y="2594610"/>
                  </a:cubicBezTo>
                  <a:cubicBezTo>
                    <a:pt x="243840" y="2593340"/>
                    <a:pt x="250190" y="2597150"/>
                    <a:pt x="251460" y="2607310"/>
                  </a:cubicBezTo>
                  <a:cubicBezTo>
                    <a:pt x="252730" y="2618740"/>
                    <a:pt x="259080" y="2620010"/>
                    <a:pt x="267970" y="2618740"/>
                  </a:cubicBezTo>
                  <a:cubicBezTo>
                    <a:pt x="275590" y="2617470"/>
                    <a:pt x="281940" y="2614930"/>
                    <a:pt x="289560" y="2613660"/>
                  </a:cubicBezTo>
                  <a:cubicBezTo>
                    <a:pt x="285750" y="2609850"/>
                    <a:pt x="280670" y="2606040"/>
                    <a:pt x="274320" y="2600960"/>
                  </a:cubicBezTo>
                  <a:cubicBezTo>
                    <a:pt x="280670" y="2599690"/>
                    <a:pt x="287020" y="2597150"/>
                    <a:pt x="292100" y="2597150"/>
                  </a:cubicBezTo>
                  <a:cubicBezTo>
                    <a:pt x="302260" y="2595880"/>
                    <a:pt x="311150" y="2594610"/>
                    <a:pt x="321310" y="2594610"/>
                  </a:cubicBezTo>
                  <a:cubicBezTo>
                    <a:pt x="325120" y="2594610"/>
                    <a:pt x="328930" y="2597150"/>
                    <a:pt x="332740" y="2600960"/>
                  </a:cubicBezTo>
                  <a:cubicBezTo>
                    <a:pt x="316230" y="2600960"/>
                    <a:pt x="300990" y="2600960"/>
                    <a:pt x="289560" y="2613660"/>
                  </a:cubicBezTo>
                  <a:cubicBezTo>
                    <a:pt x="293370" y="2614930"/>
                    <a:pt x="298450" y="2616200"/>
                    <a:pt x="302260" y="2616200"/>
                  </a:cubicBezTo>
                  <a:cubicBezTo>
                    <a:pt x="323850" y="2614930"/>
                    <a:pt x="346710" y="2613660"/>
                    <a:pt x="368300" y="2612390"/>
                  </a:cubicBezTo>
                  <a:cubicBezTo>
                    <a:pt x="389890" y="2611120"/>
                    <a:pt x="410210" y="2608580"/>
                    <a:pt x="433070" y="2607310"/>
                  </a:cubicBezTo>
                  <a:cubicBezTo>
                    <a:pt x="439420" y="2633980"/>
                    <a:pt x="445770" y="2659380"/>
                    <a:pt x="450850" y="2684780"/>
                  </a:cubicBezTo>
                  <a:cubicBezTo>
                    <a:pt x="448310" y="2686050"/>
                    <a:pt x="445770" y="2687320"/>
                    <a:pt x="443230" y="2687320"/>
                  </a:cubicBezTo>
                  <a:cubicBezTo>
                    <a:pt x="447040" y="2692400"/>
                    <a:pt x="452120" y="2697480"/>
                    <a:pt x="453390" y="2702560"/>
                  </a:cubicBezTo>
                  <a:cubicBezTo>
                    <a:pt x="454660" y="2710180"/>
                    <a:pt x="453390" y="2717800"/>
                    <a:pt x="453390" y="2722880"/>
                  </a:cubicBezTo>
                  <a:cubicBezTo>
                    <a:pt x="462280" y="2725420"/>
                    <a:pt x="467360" y="2726690"/>
                    <a:pt x="473710" y="2727960"/>
                  </a:cubicBezTo>
                  <a:cubicBezTo>
                    <a:pt x="472440" y="2727960"/>
                    <a:pt x="471170" y="2729230"/>
                    <a:pt x="468630" y="2729230"/>
                  </a:cubicBezTo>
                  <a:cubicBezTo>
                    <a:pt x="469900" y="2738120"/>
                    <a:pt x="472440" y="2748280"/>
                    <a:pt x="473710" y="2760980"/>
                  </a:cubicBezTo>
                  <a:lnTo>
                    <a:pt x="494030" y="2760980"/>
                  </a:lnTo>
                  <a:cubicBezTo>
                    <a:pt x="497840" y="2760980"/>
                    <a:pt x="501650" y="2763520"/>
                    <a:pt x="502920" y="2764790"/>
                  </a:cubicBezTo>
                  <a:cubicBezTo>
                    <a:pt x="508000" y="2780030"/>
                    <a:pt x="519430" y="2785110"/>
                    <a:pt x="534670" y="2781300"/>
                  </a:cubicBezTo>
                  <a:cubicBezTo>
                    <a:pt x="541020" y="2780030"/>
                    <a:pt x="548640" y="2780030"/>
                    <a:pt x="554990" y="2780030"/>
                  </a:cubicBezTo>
                  <a:lnTo>
                    <a:pt x="570230" y="2780030"/>
                  </a:lnTo>
                  <a:cubicBezTo>
                    <a:pt x="575310" y="2780030"/>
                    <a:pt x="580390" y="2778760"/>
                    <a:pt x="585470" y="2777490"/>
                  </a:cubicBezTo>
                  <a:cubicBezTo>
                    <a:pt x="586740" y="2773680"/>
                    <a:pt x="586740" y="2769870"/>
                    <a:pt x="588010" y="2764790"/>
                  </a:cubicBezTo>
                  <a:cubicBezTo>
                    <a:pt x="591820" y="2764790"/>
                    <a:pt x="594360" y="2763520"/>
                    <a:pt x="598170" y="2763520"/>
                  </a:cubicBezTo>
                  <a:cubicBezTo>
                    <a:pt x="622300" y="2760980"/>
                    <a:pt x="647700" y="2757170"/>
                    <a:pt x="673100" y="2754630"/>
                  </a:cubicBezTo>
                  <a:cubicBezTo>
                    <a:pt x="673100" y="2754630"/>
                    <a:pt x="674370" y="2757170"/>
                    <a:pt x="675640" y="2760980"/>
                  </a:cubicBezTo>
                  <a:cubicBezTo>
                    <a:pt x="671830" y="2762250"/>
                    <a:pt x="669290" y="2763520"/>
                    <a:pt x="666750" y="2764790"/>
                  </a:cubicBezTo>
                  <a:cubicBezTo>
                    <a:pt x="676910" y="2774950"/>
                    <a:pt x="690880" y="2776220"/>
                    <a:pt x="699770" y="2768600"/>
                  </a:cubicBezTo>
                  <a:cubicBezTo>
                    <a:pt x="694690" y="2764790"/>
                    <a:pt x="690880" y="2762250"/>
                    <a:pt x="684530" y="2758440"/>
                  </a:cubicBezTo>
                  <a:lnTo>
                    <a:pt x="688340" y="2754630"/>
                  </a:lnTo>
                  <a:lnTo>
                    <a:pt x="698500" y="2754630"/>
                  </a:lnTo>
                  <a:lnTo>
                    <a:pt x="698500" y="2753360"/>
                  </a:lnTo>
                  <a:cubicBezTo>
                    <a:pt x="703580" y="2754630"/>
                    <a:pt x="707390" y="2757170"/>
                    <a:pt x="712470" y="2753360"/>
                  </a:cubicBezTo>
                  <a:lnTo>
                    <a:pt x="717550" y="2753360"/>
                  </a:lnTo>
                  <a:lnTo>
                    <a:pt x="762000" y="2755900"/>
                  </a:lnTo>
                  <a:cubicBezTo>
                    <a:pt x="767080" y="2755900"/>
                    <a:pt x="769620" y="2754630"/>
                    <a:pt x="772160" y="2752090"/>
                  </a:cubicBezTo>
                  <a:cubicBezTo>
                    <a:pt x="778510" y="2762250"/>
                    <a:pt x="783590" y="2771140"/>
                    <a:pt x="789940" y="2782570"/>
                  </a:cubicBezTo>
                  <a:cubicBezTo>
                    <a:pt x="788670" y="2782570"/>
                    <a:pt x="786130" y="2783840"/>
                    <a:pt x="783590" y="2783840"/>
                  </a:cubicBezTo>
                  <a:cubicBezTo>
                    <a:pt x="800100" y="2810510"/>
                    <a:pt x="810260" y="2838450"/>
                    <a:pt x="795020" y="2868930"/>
                  </a:cubicBezTo>
                  <a:cubicBezTo>
                    <a:pt x="796290" y="2879090"/>
                    <a:pt x="798830" y="2889250"/>
                    <a:pt x="800100" y="2901950"/>
                  </a:cubicBezTo>
                  <a:lnTo>
                    <a:pt x="812800" y="2901950"/>
                  </a:lnTo>
                  <a:cubicBezTo>
                    <a:pt x="810260" y="2908300"/>
                    <a:pt x="807720" y="2912110"/>
                    <a:pt x="806450" y="2915920"/>
                  </a:cubicBezTo>
                  <a:cubicBezTo>
                    <a:pt x="806450" y="2922270"/>
                    <a:pt x="820420" y="2924810"/>
                    <a:pt x="810260" y="2933700"/>
                  </a:cubicBezTo>
                  <a:lnTo>
                    <a:pt x="812800" y="2938780"/>
                  </a:lnTo>
                  <a:cubicBezTo>
                    <a:pt x="825500" y="2955290"/>
                    <a:pt x="839470" y="2970530"/>
                    <a:pt x="853440" y="2989580"/>
                  </a:cubicBezTo>
                  <a:cubicBezTo>
                    <a:pt x="843280" y="2994660"/>
                    <a:pt x="834390" y="2999740"/>
                    <a:pt x="822960" y="3004820"/>
                  </a:cubicBezTo>
                  <a:cubicBezTo>
                    <a:pt x="834390" y="3006090"/>
                    <a:pt x="835660" y="3012440"/>
                    <a:pt x="831850" y="3021330"/>
                  </a:cubicBezTo>
                  <a:cubicBezTo>
                    <a:pt x="830580" y="3023870"/>
                    <a:pt x="833120" y="3030220"/>
                    <a:pt x="834390" y="3031490"/>
                  </a:cubicBezTo>
                  <a:cubicBezTo>
                    <a:pt x="848360" y="3035300"/>
                    <a:pt x="861060" y="3049270"/>
                    <a:pt x="877570" y="3044190"/>
                  </a:cubicBezTo>
                  <a:cubicBezTo>
                    <a:pt x="877570" y="3046730"/>
                    <a:pt x="876300" y="3050540"/>
                    <a:pt x="875030" y="3051810"/>
                  </a:cubicBezTo>
                  <a:cubicBezTo>
                    <a:pt x="864870" y="3056890"/>
                    <a:pt x="854710" y="3060700"/>
                    <a:pt x="844550" y="3065780"/>
                  </a:cubicBezTo>
                  <a:lnTo>
                    <a:pt x="859790" y="3073400"/>
                  </a:lnTo>
                  <a:cubicBezTo>
                    <a:pt x="862330" y="3069590"/>
                    <a:pt x="863600" y="3065780"/>
                    <a:pt x="866140" y="3061970"/>
                  </a:cubicBezTo>
                  <a:cubicBezTo>
                    <a:pt x="873760" y="3065780"/>
                    <a:pt x="880110" y="3068320"/>
                    <a:pt x="887730" y="3072130"/>
                  </a:cubicBezTo>
                  <a:cubicBezTo>
                    <a:pt x="883919" y="3074670"/>
                    <a:pt x="881380" y="3075940"/>
                    <a:pt x="878840" y="3077210"/>
                  </a:cubicBezTo>
                  <a:cubicBezTo>
                    <a:pt x="881380" y="3078480"/>
                    <a:pt x="883920" y="3081020"/>
                    <a:pt x="887730" y="3082290"/>
                  </a:cubicBezTo>
                  <a:cubicBezTo>
                    <a:pt x="891539" y="3083560"/>
                    <a:pt x="895349" y="3082290"/>
                    <a:pt x="897890" y="3083560"/>
                  </a:cubicBezTo>
                  <a:cubicBezTo>
                    <a:pt x="904240" y="3077210"/>
                    <a:pt x="909320" y="3069590"/>
                    <a:pt x="915670" y="3065780"/>
                  </a:cubicBezTo>
                  <a:cubicBezTo>
                    <a:pt x="923290" y="3061970"/>
                    <a:pt x="1130300" y="3040380"/>
                    <a:pt x="1137920" y="3039110"/>
                  </a:cubicBezTo>
                  <a:cubicBezTo>
                    <a:pt x="1148080" y="3037840"/>
                    <a:pt x="1159510" y="3039110"/>
                    <a:pt x="1169670" y="3040380"/>
                  </a:cubicBezTo>
                  <a:lnTo>
                    <a:pt x="1143000" y="3051810"/>
                  </a:lnTo>
                  <a:lnTo>
                    <a:pt x="1146810" y="3059430"/>
                  </a:lnTo>
                  <a:cubicBezTo>
                    <a:pt x="1159510" y="3058160"/>
                    <a:pt x="1169670" y="3058160"/>
                    <a:pt x="1179830" y="3055620"/>
                  </a:cubicBezTo>
                  <a:cubicBezTo>
                    <a:pt x="1186180" y="3054350"/>
                    <a:pt x="1196340" y="3055620"/>
                    <a:pt x="1197610" y="3045460"/>
                  </a:cubicBezTo>
                  <a:cubicBezTo>
                    <a:pt x="1206500" y="3051810"/>
                    <a:pt x="1215390" y="3053080"/>
                    <a:pt x="1226820" y="3048000"/>
                  </a:cubicBezTo>
                  <a:cubicBezTo>
                    <a:pt x="1233170" y="3045460"/>
                    <a:pt x="1240790" y="3045460"/>
                    <a:pt x="1247140" y="3044190"/>
                  </a:cubicBezTo>
                  <a:cubicBezTo>
                    <a:pt x="1262380" y="3042920"/>
                    <a:pt x="1277620" y="3041650"/>
                    <a:pt x="1292860" y="3039110"/>
                  </a:cubicBezTo>
                  <a:lnTo>
                    <a:pt x="1308100" y="3039110"/>
                  </a:lnTo>
                  <a:cubicBezTo>
                    <a:pt x="1309370" y="3036570"/>
                    <a:pt x="1309370" y="3032760"/>
                    <a:pt x="1309370" y="3032760"/>
                  </a:cubicBezTo>
                  <a:cubicBezTo>
                    <a:pt x="1323340" y="3032760"/>
                    <a:pt x="1334770" y="3034030"/>
                    <a:pt x="1347470" y="3034030"/>
                  </a:cubicBezTo>
                  <a:cubicBezTo>
                    <a:pt x="1361440" y="3034030"/>
                    <a:pt x="1367790" y="3025140"/>
                    <a:pt x="1362710" y="3011170"/>
                  </a:cubicBezTo>
                  <a:cubicBezTo>
                    <a:pt x="1366520" y="3011170"/>
                    <a:pt x="1371599" y="3012440"/>
                    <a:pt x="1374140" y="3012440"/>
                  </a:cubicBezTo>
                  <a:cubicBezTo>
                    <a:pt x="1375410" y="3017520"/>
                    <a:pt x="1374140" y="3023870"/>
                    <a:pt x="1376680" y="3025140"/>
                  </a:cubicBezTo>
                  <a:cubicBezTo>
                    <a:pt x="1380490" y="3027680"/>
                    <a:pt x="1386840" y="3027680"/>
                    <a:pt x="1391919" y="3026410"/>
                  </a:cubicBezTo>
                  <a:cubicBezTo>
                    <a:pt x="1398269" y="3025140"/>
                    <a:pt x="1405889" y="3018790"/>
                    <a:pt x="1408430" y="3021330"/>
                  </a:cubicBezTo>
                  <a:cubicBezTo>
                    <a:pt x="1421130" y="3031490"/>
                    <a:pt x="1430019" y="3022600"/>
                    <a:pt x="1436369" y="3017520"/>
                  </a:cubicBezTo>
                  <a:cubicBezTo>
                    <a:pt x="1441449" y="3018790"/>
                    <a:pt x="1443989" y="3022600"/>
                    <a:pt x="1446530" y="3021330"/>
                  </a:cubicBezTo>
                  <a:cubicBezTo>
                    <a:pt x="1452880" y="3020060"/>
                    <a:pt x="1460499" y="3018790"/>
                    <a:pt x="1466849" y="3017520"/>
                  </a:cubicBezTo>
                  <a:cubicBezTo>
                    <a:pt x="1480819" y="3013710"/>
                    <a:pt x="1496060" y="3011170"/>
                    <a:pt x="1510030" y="3011170"/>
                  </a:cubicBezTo>
                  <a:cubicBezTo>
                    <a:pt x="1529080" y="3009900"/>
                    <a:pt x="1546860" y="3004820"/>
                    <a:pt x="1565910" y="3003550"/>
                  </a:cubicBezTo>
                  <a:cubicBezTo>
                    <a:pt x="1574799" y="3002280"/>
                    <a:pt x="1583690" y="3004820"/>
                    <a:pt x="1592580" y="3006090"/>
                  </a:cubicBezTo>
                  <a:cubicBezTo>
                    <a:pt x="1595119" y="3006090"/>
                    <a:pt x="1598930" y="3006090"/>
                    <a:pt x="1598930" y="3004820"/>
                  </a:cubicBezTo>
                  <a:cubicBezTo>
                    <a:pt x="1598930" y="2992120"/>
                    <a:pt x="1619249" y="2998470"/>
                    <a:pt x="1616710" y="2984500"/>
                  </a:cubicBezTo>
                  <a:cubicBezTo>
                    <a:pt x="1619249" y="2985770"/>
                    <a:pt x="1621790" y="2985770"/>
                    <a:pt x="1623060" y="2988310"/>
                  </a:cubicBezTo>
                  <a:cubicBezTo>
                    <a:pt x="1626870" y="2992120"/>
                    <a:pt x="1629410" y="2995930"/>
                    <a:pt x="1633220" y="2999740"/>
                  </a:cubicBezTo>
                  <a:cubicBezTo>
                    <a:pt x="1633220" y="2994660"/>
                    <a:pt x="1633220" y="2990850"/>
                    <a:pt x="1631950" y="2985770"/>
                  </a:cubicBezTo>
                  <a:cubicBezTo>
                    <a:pt x="1644650" y="2992120"/>
                    <a:pt x="1657350" y="2998470"/>
                    <a:pt x="1666240" y="3003550"/>
                  </a:cubicBezTo>
                  <a:cubicBezTo>
                    <a:pt x="1675130" y="2997200"/>
                    <a:pt x="1682750" y="2994660"/>
                    <a:pt x="1687830" y="2988310"/>
                  </a:cubicBezTo>
                  <a:cubicBezTo>
                    <a:pt x="1692909" y="2980690"/>
                    <a:pt x="1691640" y="2979420"/>
                    <a:pt x="1700530" y="2985770"/>
                  </a:cubicBezTo>
                  <a:cubicBezTo>
                    <a:pt x="1699259" y="2987040"/>
                    <a:pt x="1696719" y="2988310"/>
                    <a:pt x="1694180" y="2990850"/>
                  </a:cubicBezTo>
                  <a:cubicBezTo>
                    <a:pt x="1709419" y="2987040"/>
                    <a:pt x="1723390" y="2979420"/>
                    <a:pt x="1738630" y="2980690"/>
                  </a:cubicBezTo>
                  <a:cubicBezTo>
                    <a:pt x="1753869" y="2980690"/>
                    <a:pt x="1769109" y="2983230"/>
                    <a:pt x="1783080" y="2974340"/>
                  </a:cubicBezTo>
                  <a:cubicBezTo>
                    <a:pt x="1784350" y="2978150"/>
                    <a:pt x="1784350" y="2981960"/>
                    <a:pt x="1786890" y="2983230"/>
                  </a:cubicBezTo>
                  <a:cubicBezTo>
                    <a:pt x="1790700" y="2985770"/>
                    <a:pt x="1797050" y="2987040"/>
                    <a:pt x="1798319" y="2985770"/>
                  </a:cubicBezTo>
                  <a:cubicBezTo>
                    <a:pt x="1805940" y="2974340"/>
                    <a:pt x="1818640" y="2975610"/>
                    <a:pt x="1826259" y="2981960"/>
                  </a:cubicBezTo>
                  <a:cubicBezTo>
                    <a:pt x="1836419" y="2989580"/>
                    <a:pt x="1842769" y="2983230"/>
                    <a:pt x="1851659" y="2981960"/>
                  </a:cubicBezTo>
                  <a:cubicBezTo>
                    <a:pt x="1844039" y="2978150"/>
                    <a:pt x="1837689" y="2974340"/>
                    <a:pt x="1831339" y="2971800"/>
                  </a:cubicBezTo>
                  <a:cubicBezTo>
                    <a:pt x="1832609" y="2970530"/>
                    <a:pt x="1832609" y="2969260"/>
                    <a:pt x="1833879" y="2967990"/>
                  </a:cubicBezTo>
                  <a:cubicBezTo>
                    <a:pt x="1837689" y="2969260"/>
                    <a:pt x="1842769" y="2970530"/>
                    <a:pt x="1846579" y="2973070"/>
                  </a:cubicBezTo>
                  <a:cubicBezTo>
                    <a:pt x="1847849" y="2967990"/>
                    <a:pt x="1850389" y="2964180"/>
                    <a:pt x="1851659" y="2960370"/>
                  </a:cubicBezTo>
                  <a:cubicBezTo>
                    <a:pt x="1864359" y="2966720"/>
                    <a:pt x="1875789" y="2971799"/>
                    <a:pt x="1889759" y="2962909"/>
                  </a:cubicBezTo>
                  <a:cubicBezTo>
                    <a:pt x="1892299" y="2961639"/>
                    <a:pt x="1902459" y="2954020"/>
                    <a:pt x="1899919" y="2966720"/>
                  </a:cubicBezTo>
                  <a:cubicBezTo>
                    <a:pt x="1893569" y="2970530"/>
                    <a:pt x="1887219" y="2974340"/>
                    <a:pt x="1880869" y="2976880"/>
                  </a:cubicBezTo>
                  <a:cubicBezTo>
                    <a:pt x="1880869" y="2978150"/>
                    <a:pt x="1882139" y="2978150"/>
                    <a:pt x="1882139" y="2979420"/>
                  </a:cubicBezTo>
                  <a:cubicBezTo>
                    <a:pt x="1889759" y="2978149"/>
                    <a:pt x="1898649" y="2976880"/>
                    <a:pt x="1907539" y="2975609"/>
                  </a:cubicBezTo>
                  <a:cubicBezTo>
                    <a:pt x="1904999" y="2971799"/>
                    <a:pt x="1903729" y="2969259"/>
                    <a:pt x="1902459" y="2966720"/>
                  </a:cubicBezTo>
                  <a:cubicBezTo>
                    <a:pt x="1911349" y="2967990"/>
                    <a:pt x="1921509" y="2969259"/>
                    <a:pt x="1930399" y="2967990"/>
                  </a:cubicBezTo>
                  <a:cubicBezTo>
                    <a:pt x="1949449" y="2966720"/>
                    <a:pt x="1963419" y="2947670"/>
                    <a:pt x="1986279" y="2955290"/>
                  </a:cubicBezTo>
                  <a:cubicBezTo>
                    <a:pt x="1993899" y="2957830"/>
                    <a:pt x="2011679" y="2955290"/>
                    <a:pt x="2012949" y="2938780"/>
                  </a:cubicBezTo>
                  <a:cubicBezTo>
                    <a:pt x="2012949" y="2942590"/>
                    <a:pt x="2012949" y="2947670"/>
                    <a:pt x="2014219" y="2950209"/>
                  </a:cubicBezTo>
                  <a:cubicBezTo>
                    <a:pt x="2026919" y="2946399"/>
                    <a:pt x="2038349" y="2942589"/>
                    <a:pt x="2051049" y="2938780"/>
                  </a:cubicBezTo>
                  <a:cubicBezTo>
                    <a:pt x="2051049" y="2940050"/>
                    <a:pt x="2048509" y="2943859"/>
                    <a:pt x="2049779" y="2946400"/>
                  </a:cubicBezTo>
                  <a:cubicBezTo>
                    <a:pt x="2049779" y="2950210"/>
                    <a:pt x="2052319" y="2954020"/>
                    <a:pt x="2054859" y="2956560"/>
                  </a:cubicBezTo>
                  <a:cubicBezTo>
                    <a:pt x="2056129" y="2957830"/>
                    <a:pt x="2062479" y="2956560"/>
                    <a:pt x="2062479" y="2955290"/>
                  </a:cubicBezTo>
                  <a:cubicBezTo>
                    <a:pt x="2065019" y="2943860"/>
                    <a:pt x="2073909" y="2945130"/>
                    <a:pt x="2082799" y="2945130"/>
                  </a:cubicBezTo>
                  <a:cubicBezTo>
                    <a:pt x="2090419" y="2945130"/>
                    <a:pt x="2099309" y="2943859"/>
                    <a:pt x="2108199" y="2942590"/>
                  </a:cubicBezTo>
                  <a:cubicBezTo>
                    <a:pt x="2112009" y="2936240"/>
                    <a:pt x="2114549" y="2926080"/>
                    <a:pt x="2127249" y="2938780"/>
                  </a:cubicBezTo>
                  <a:cubicBezTo>
                    <a:pt x="2132329" y="2943859"/>
                    <a:pt x="2145029" y="2942590"/>
                    <a:pt x="2146299" y="2932430"/>
                  </a:cubicBezTo>
                  <a:lnTo>
                    <a:pt x="2199639" y="2932430"/>
                  </a:lnTo>
                  <a:lnTo>
                    <a:pt x="2199639" y="2934970"/>
                  </a:lnTo>
                  <a:cubicBezTo>
                    <a:pt x="2205989" y="2933699"/>
                    <a:pt x="2212339" y="2931159"/>
                    <a:pt x="2217419" y="2929890"/>
                  </a:cubicBezTo>
                  <a:cubicBezTo>
                    <a:pt x="2221229" y="2936240"/>
                    <a:pt x="2225039" y="2942590"/>
                    <a:pt x="2230119" y="2950210"/>
                  </a:cubicBezTo>
                  <a:cubicBezTo>
                    <a:pt x="2239009" y="2926080"/>
                    <a:pt x="2249169" y="2921000"/>
                    <a:pt x="2266949" y="2929890"/>
                  </a:cubicBezTo>
                  <a:cubicBezTo>
                    <a:pt x="2269489" y="2931160"/>
                    <a:pt x="2269489" y="2937510"/>
                    <a:pt x="2270759" y="2942590"/>
                  </a:cubicBezTo>
                  <a:cubicBezTo>
                    <a:pt x="2272029" y="2941320"/>
                    <a:pt x="2279649" y="2938780"/>
                    <a:pt x="2279649" y="2937510"/>
                  </a:cubicBezTo>
                  <a:cubicBezTo>
                    <a:pt x="2278379" y="2927350"/>
                    <a:pt x="2292349" y="2934970"/>
                    <a:pt x="2291079" y="2927350"/>
                  </a:cubicBezTo>
                  <a:cubicBezTo>
                    <a:pt x="2302509" y="2932430"/>
                    <a:pt x="2305049" y="2924810"/>
                    <a:pt x="2307589" y="2919730"/>
                  </a:cubicBezTo>
                  <a:cubicBezTo>
                    <a:pt x="2302509" y="2915920"/>
                    <a:pt x="2299969" y="2913380"/>
                    <a:pt x="2296159" y="2909570"/>
                  </a:cubicBezTo>
                  <a:cubicBezTo>
                    <a:pt x="2297429" y="2908299"/>
                    <a:pt x="2297429" y="2907030"/>
                    <a:pt x="2298699" y="2905759"/>
                  </a:cubicBezTo>
                  <a:cubicBezTo>
                    <a:pt x="2308859" y="2912109"/>
                    <a:pt x="2319019" y="2918459"/>
                    <a:pt x="2325369" y="2922270"/>
                  </a:cubicBezTo>
                  <a:cubicBezTo>
                    <a:pt x="2335529" y="2920999"/>
                    <a:pt x="2344419" y="2920999"/>
                    <a:pt x="2353309" y="2919730"/>
                  </a:cubicBezTo>
                  <a:cubicBezTo>
                    <a:pt x="2362199" y="2918460"/>
                    <a:pt x="2371089" y="2914650"/>
                    <a:pt x="2381249" y="2912109"/>
                  </a:cubicBezTo>
                  <a:cubicBezTo>
                    <a:pt x="2382519" y="2914649"/>
                    <a:pt x="2383789" y="2915920"/>
                    <a:pt x="2385059" y="2918459"/>
                  </a:cubicBezTo>
                  <a:cubicBezTo>
                    <a:pt x="2388869" y="2913380"/>
                    <a:pt x="2391409" y="2908299"/>
                    <a:pt x="2396489" y="2899409"/>
                  </a:cubicBezTo>
                  <a:lnTo>
                    <a:pt x="2396489" y="2919730"/>
                  </a:lnTo>
                  <a:cubicBezTo>
                    <a:pt x="2407919" y="2912109"/>
                    <a:pt x="2416809" y="2905759"/>
                    <a:pt x="2424429" y="2899409"/>
                  </a:cubicBezTo>
                  <a:cubicBezTo>
                    <a:pt x="2429509" y="2908299"/>
                    <a:pt x="2433319" y="2917189"/>
                    <a:pt x="2437129" y="2924809"/>
                  </a:cubicBezTo>
                  <a:cubicBezTo>
                    <a:pt x="2438399" y="2924809"/>
                    <a:pt x="2438399" y="2923539"/>
                    <a:pt x="2439669" y="2923539"/>
                  </a:cubicBezTo>
                  <a:cubicBezTo>
                    <a:pt x="2438399" y="2918459"/>
                    <a:pt x="2437129" y="2913379"/>
                    <a:pt x="2434589" y="2907029"/>
                  </a:cubicBezTo>
                  <a:lnTo>
                    <a:pt x="2499359" y="2907029"/>
                  </a:lnTo>
                  <a:cubicBezTo>
                    <a:pt x="2505709" y="2895599"/>
                    <a:pt x="2519679" y="2894329"/>
                    <a:pt x="2531109" y="2905759"/>
                  </a:cubicBezTo>
                  <a:cubicBezTo>
                    <a:pt x="2547619" y="2922269"/>
                    <a:pt x="2550159" y="2922269"/>
                    <a:pt x="2560319" y="2898139"/>
                  </a:cubicBezTo>
                  <a:cubicBezTo>
                    <a:pt x="2565399" y="2900679"/>
                    <a:pt x="2570479" y="2903219"/>
                    <a:pt x="2576829" y="2907029"/>
                  </a:cubicBezTo>
                  <a:cubicBezTo>
                    <a:pt x="2584449" y="2890519"/>
                    <a:pt x="2597149" y="2890519"/>
                    <a:pt x="2612389" y="2895599"/>
                  </a:cubicBezTo>
                  <a:cubicBezTo>
                    <a:pt x="2620009" y="2898139"/>
                    <a:pt x="2628899" y="2893059"/>
                    <a:pt x="2637789" y="2890519"/>
                  </a:cubicBezTo>
                  <a:lnTo>
                    <a:pt x="2644139" y="2896869"/>
                  </a:lnTo>
                  <a:cubicBezTo>
                    <a:pt x="2651759" y="2894329"/>
                    <a:pt x="2658109" y="2893059"/>
                    <a:pt x="2664459" y="2890519"/>
                  </a:cubicBezTo>
                  <a:cubicBezTo>
                    <a:pt x="2665730" y="2894329"/>
                    <a:pt x="2665730" y="2896869"/>
                    <a:pt x="2666999" y="2903219"/>
                  </a:cubicBezTo>
                  <a:cubicBezTo>
                    <a:pt x="2672079" y="2898139"/>
                    <a:pt x="2675889" y="2893059"/>
                    <a:pt x="2682239" y="2886709"/>
                  </a:cubicBezTo>
                  <a:cubicBezTo>
                    <a:pt x="2687319" y="2893059"/>
                    <a:pt x="2691129" y="2899409"/>
                    <a:pt x="2696209" y="2905759"/>
                  </a:cubicBezTo>
                  <a:cubicBezTo>
                    <a:pt x="2705099" y="2905759"/>
                    <a:pt x="2719069" y="2913379"/>
                    <a:pt x="2721609" y="2893059"/>
                  </a:cubicBezTo>
                  <a:cubicBezTo>
                    <a:pt x="2721609" y="2890519"/>
                    <a:pt x="2729230" y="2886709"/>
                    <a:pt x="2733039" y="2885439"/>
                  </a:cubicBezTo>
                  <a:cubicBezTo>
                    <a:pt x="2740659" y="2884169"/>
                    <a:pt x="2748279" y="2882899"/>
                    <a:pt x="2755899" y="2882899"/>
                  </a:cubicBezTo>
                  <a:cubicBezTo>
                    <a:pt x="2753359" y="2877819"/>
                    <a:pt x="2750819" y="2874009"/>
                    <a:pt x="2747009" y="2867659"/>
                  </a:cubicBezTo>
                  <a:cubicBezTo>
                    <a:pt x="2757169" y="2870199"/>
                    <a:pt x="2764789" y="2870199"/>
                    <a:pt x="2771139" y="2872739"/>
                  </a:cubicBezTo>
                  <a:cubicBezTo>
                    <a:pt x="2785109" y="2879089"/>
                    <a:pt x="2796539" y="2879089"/>
                    <a:pt x="2810509" y="2868929"/>
                  </a:cubicBezTo>
                  <a:cubicBezTo>
                    <a:pt x="2807969" y="2867659"/>
                    <a:pt x="2805430" y="2865119"/>
                    <a:pt x="2802889" y="2863849"/>
                  </a:cubicBezTo>
                  <a:cubicBezTo>
                    <a:pt x="2804159" y="2860039"/>
                    <a:pt x="2806699" y="2856229"/>
                    <a:pt x="2807969" y="2852419"/>
                  </a:cubicBezTo>
                  <a:cubicBezTo>
                    <a:pt x="2813049" y="2837179"/>
                    <a:pt x="2825749" y="2847339"/>
                    <a:pt x="2834639" y="2843529"/>
                  </a:cubicBezTo>
                  <a:cubicBezTo>
                    <a:pt x="2834639" y="2843529"/>
                    <a:pt x="2839719" y="2848609"/>
                    <a:pt x="2840989" y="2852419"/>
                  </a:cubicBezTo>
                  <a:cubicBezTo>
                    <a:pt x="2844799" y="2860039"/>
                    <a:pt x="2847339" y="2868929"/>
                    <a:pt x="2851149" y="2877819"/>
                  </a:cubicBezTo>
                  <a:cubicBezTo>
                    <a:pt x="2874009" y="2863849"/>
                    <a:pt x="2894329" y="2868929"/>
                    <a:pt x="2914649" y="2871469"/>
                  </a:cubicBezTo>
                  <a:cubicBezTo>
                    <a:pt x="2909569" y="2868929"/>
                    <a:pt x="2905759" y="2866389"/>
                    <a:pt x="2901949" y="2863849"/>
                  </a:cubicBezTo>
                  <a:cubicBezTo>
                    <a:pt x="2901949" y="2862579"/>
                    <a:pt x="2903219" y="2861309"/>
                    <a:pt x="2903219" y="2860039"/>
                  </a:cubicBezTo>
                  <a:cubicBezTo>
                    <a:pt x="2908299" y="2861309"/>
                    <a:pt x="2914649" y="2863849"/>
                    <a:pt x="2919730" y="2865119"/>
                  </a:cubicBezTo>
                  <a:cubicBezTo>
                    <a:pt x="2919730" y="2863849"/>
                    <a:pt x="2919730" y="2862579"/>
                    <a:pt x="2918459" y="2861309"/>
                  </a:cubicBezTo>
                  <a:cubicBezTo>
                    <a:pt x="2922269" y="2860039"/>
                    <a:pt x="2928619" y="2857499"/>
                    <a:pt x="2929889" y="2858769"/>
                  </a:cubicBezTo>
                  <a:cubicBezTo>
                    <a:pt x="2937509" y="2874009"/>
                    <a:pt x="2950209" y="2862579"/>
                    <a:pt x="2961639" y="2866389"/>
                  </a:cubicBezTo>
                  <a:cubicBezTo>
                    <a:pt x="2959099" y="2856229"/>
                    <a:pt x="2957829" y="2848609"/>
                    <a:pt x="2956559" y="2843529"/>
                  </a:cubicBezTo>
                  <a:cubicBezTo>
                    <a:pt x="2961639" y="2838449"/>
                    <a:pt x="2966719" y="2834639"/>
                    <a:pt x="2974339" y="2829559"/>
                  </a:cubicBezTo>
                  <a:cubicBezTo>
                    <a:pt x="2974339" y="2835909"/>
                    <a:pt x="2973069" y="2842259"/>
                    <a:pt x="2973069" y="2848609"/>
                  </a:cubicBezTo>
                  <a:cubicBezTo>
                    <a:pt x="2973069" y="2854959"/>
                    <a:pt x="2974339" y="2861309"/>
                    <a:pt x="2976879" y="2865119"/>
                  </a:cubicBezTo>
                  <a:cubicBezTo>
                    <a:pt x="2978149" y="2867659"/>
                    <a:pt x="2985769" y="2865119"/>
                    <a:pt x="2990849" y="2863849"/>
                  </a:cubicBezTo>
                  <a:cubicBezTo>
                    <a:pt x="2999739" y="2860039"/>
                    <a:pt x="3008629" y="2854959"/>
                    <a:pt x="3017519" y="2865119"/>
                  </a:cubicBezTo>
                  <a:cubicBezTo>
                    <a:pt x="3018790" y="2866389"/>
                    <a:pt x="3023869" y="2865119"/>
                    <a:pt x="3026409" y="2862579"/>
                  </a:cubicBezTo>
                  <a:cubicBezTo>
                    <a:pt x="3032759" y="2856229"/>
                    <a:pt x="3037839" y="2847339"/>
                    <a:pt x="3045459" y="2861309"/>
                  </a:cubicBezTo>
                  <a:cubicBezTo>
                    <a:pt x="3046730" y="2862579"/>
                    <a:pt x="3054349" y="2862579"/>
                    <a:pt x="3058159" y="2861309"/>
                  </a:cubicBezTo>
                  <a:cubicBezTo>
                    <a:pt x="3067049" y="2857499"/>
                    <a:pt x="3074669" y="2853689"/>
                    <a:pt x="3083559" y="2848609"/>
                  </a:cubicBezTo>
                  <a:cubicBezTo>
                    <a:pt x="3082289" y="2852419"/>
                    <a:pt x="3081019" y="2854959"/>
                    <a:pt x="3081019" y="2857499"/>
                  </a:cubicBezTo>
                  <a:cubicBezTo>
                    <a:pt x="3091180" y="2862579"/>
                    <a:pt x="3100069" y="2865119"/>
                    <a:pt x="3107690" y="2853689"/>
                  </a:cubicBezTo>
                  <a:cubicBezTo>
                    <a:pt x="3110230" y="2849879"/>
                    <a:pt x="3119119" y="2849879"/>
                    <a:pt x="3125469" y="2848609"/>
                  </a:cubicBezTo>
                  <a:cubicBezTo>
                    <a:pt x="3121659" y="2844799"/>
                    <a:pt x="3116580" y="2842259"/>
                    <a:pt x="3111499" y="2838449"/>
                  </a:cubicBezTo>
                  <a:cubicBezTo>
                    <a:pt x="3133089" y="2825749"/>
                    <a:pt x="3135629" y="2827019"/>
                    <a:pt x="3135629" y="2844799"/>
                  </a:cubicBezTo>
                  <a:cubicBezTo>
                    <a:pt x="3138169" y="2839719"/>
                    <a:pt x="3139439" y="2835909"/>
                    <a:pt x="3143249" y="2828289"/>
                  </a:cubicBezTo>
                  <a:cubicBezTo>
                    <a:pt x="3162299" y="2829559"/>
                    <a:pt x="3181349" y="2832099"/>
                    <a:pt x="3201669" y="2833369"/>
                  </a:cubicBezTo>
                  <a:lnTo>
                    <a:pt x="3201669" y="2839719"/>
                  </a:lnTo>
                  <a:lnTo>
                    <a:pt x="3194049" y="2839719"/>
                  </a:lnTo>
                  <a:cubicBezTo>
                    <a:pt x="3178809" y="2840989"/>
                    <a:pt x="3163569" y="2840989"/>
                    <a:pt x="3148329" y="2842259"/>
                  </a:cubicBezTo>
                  <a:cubicBezTo>
                    <a:pt x="3153409" y="2844799"/>
                    <a:pt x="3159759" y="2848609"/>
                    <a:pt x="3164839" y="2851149"/>
                  </a:cubicBezTo>
                  <a:cubicBezTo>
                    <a:pt x="3167379" y="2844799"/>
                    <a:pt x="3168649" y="2846069"/>
                    <a:pt x="3174999" y="2848609"/>
                  </a:cubicBezTo>
                  <a:cubicBezTo>
                    <a:pt x="3183889" y="2851149"/>
                    <a:pt x="3194049" y="2851149"/>
                    <a:pt x="3204209" y="2852419"/>
                  </a:cubicBezTo>
                  <a:cubicBezTo>
                    <a:pt x="3209289" y="2852419"/>
                    <a:pt x="3214369" y="2853689"/>
                    <a:pt x="3220719" y="2854959"/>
                  </a:cubicBezTo>
                  <a:cubicBezTo>
                    <a:pt x="3221990" y="2851149"/>
                    <a:pt x="3224530" y="2846069"/>
                    <a:pt x="3227069" y="2839719"/>
                  </a:cubicBezTo>
                  <a:cubicBezTo>
                    <a:pt x="3241040" y="2862579"/>
                    <a:pt x="3251199" y="2861309"/>
                    <a:pt x="3267710" y="2838449"/>
                  </a:cubicBezTo>
                  <a:cubicBezTo>
                    <a:pt x="3267710" y="2842259"/>
                    <a:pt x="3268980" y="2844799"/>
                    <a:pt x="3268980" y="2847339"/>
                  </a:cubicBezTo>
                  <a:cubicBezTo>
                    <a:pt x="3274060" y="2847339"/>
                    <a:pt x="3277870" y="2847339"/>
                    <a:pt x="3282950" y="2846069"/>
                  </a:cubicBezTo>
                  <a:cubicBezTo>
                    <a:pt x="3281680" y="2848609"/>
                    <a:pt x="3280410" y="2851149"/>
                    <a:pt x="3279140" y="2852419"/>
                  </a:cubicBezTo>
                  <a:lnTo>
                    <a:pt x="3281680" y="2854959"/>
                  </a:lnTo>
                  <a:cubicBezTo>
                    <a:pt x="3285490" y="2851149"/>
                    <a:pt x="3289300" y="2847339"/>
                    <a:pt x="3295650" y="2842259"/>
                  </a:cubicBezTo>
                  <a:cubicBezTo>
                    <a:pt x="3300730" y="2844799"/>
                    <a:pt x="3307080" y="2847339"/>
                    <a:pt x="3312160" y="2849879"/>
                  </a:cubicBezTo>
                  <a:cubicBezTo>
                    <a:pt x="3317240" y="2846069"/>
                    <a:pt x="3323590" y="2842259"/>
                    <a:pt x="3329940" y="2838449"/>
                  </a:cubicBezTo>
                  <a:cubicBezTo>
                    <a:pt x="3338830" y="2856229"/>
                    <a:pt x="3350260" y="2858769"/>
                    <a:pt x="3360420" y="2846069"/>
                  </a:cubicBezTo>
                  <a:cubicBezTo>
                    <a:pt x="3375660" y="2847339"/>
                    <a:pt x="3388360" y="2848609"/>
                    <a:pt x="3397250" y="2848609"/>
                  </a:cubicBezTo>
                  <a:cubicBezTo>
                    <a:pt x="3398520" y="2839719"/>
                    <a:pt x="3399790" y="2833369"/>
                    <a:pt x="3401060" y="2827019"/>
                  </a:cubicBezTo>
                  <a:cubicBezTo>
                    <a:pt x="3406140" y="2828289"/>
                    <a:pt x="3409950" y="2829559"/>
                    <a:pt x="3415030" y="2830829"/>
                  </a:cubicBezTo>
                  <a:cubicBezTo>
                    <a:pt x="3417570" y="2832099"/>
                    <a:pt x="3420110" y="2834639"/>
                    <a:pt x="3422650" y="2835909"/>
                  </a:cubicBezTo>
                  <a:cubicBezTo>
                    <a:pt x="3418840" y="2837179"/>
                    <a:pt x="3415030" y="2837179"/>
                    <a:pt x="3411220" y="2838449"/>
                  </a:cubicBezTo>
                  <a:cubicBezTo>
                    <a:pt x="3422650" y="2848609"/>
                    <a:pt x="3431540" y="2846069"/>
                    <a:pt x="3440430" y="2838449"/>
                  </a:cubicBezTo>
                  <a:cubicBezTo>
                    <a:pt x="3436620" y="2848609"/>
                    <a:pt x="3448050" y="2847339"/>
                    <a:pt x="3449320" y="2847339"/>
                  </a:cubicBezTo>
                  <a:cubicBezTo>
                    <a:pt x="3465830" y="2840989"/>
                    <a:pt x="3481070" y="2837179"/>
                    <a:pt x="3498850" y="2847339"/>
                  </a:cubicBezTo>
                  <a:cubicBezTo>
                    <a:pt x="3501390" y="2834639"/>
                    <a:pt x="3503930" y="2824479"/>
                    <a:pt x="3505200" y="2814319"/>
                  </a:cubicBezTo>
                  <a:cubicBezTo>
                    <a:pt x="3511550" y="2815589"/>
                    <a:pt x="3516630" y="2815589"/>
                    <a:pt x="3522980" y="2816859"/>
                  </a:cubicBezTo>
                  <a:cubicBezTo>
                    <a:pt x="3528060" y="2816859"/>
                    <a:pt x="3533140" y="2818129"/>
                    <a:pt x="3538220" y="2818129"/>
                  </a:cubicBezTo>
                  <a:lnTo>
                    <a:pt x="3538220" y="2821939"/>
                  </a:lnTo>
                  <a:cubicBezTo>
                    <a:pt x="3533140" y="2823209"/>
                    <a:pt x="3529330" y="2824479"/>
                    <a:pt x="3524250" y="2825749"/>
                  </a:cubicBezTo>
                  <a:lnTo>
                    <a:pt x="3524250" y="2829559"/>
                  </a:lnTo>
                  <a:cubicBezTo>
                    <a:pt x="3542030" y="2833369"/>
                    <a:pt x="3558540" y="2837179"/>
                    <a:pt x="3576320" y="2839719"/>
                  </a:cubicBezTo>
                  <a:cubicBezTo>
                    <a:pt x="3580130" y="2840989"/>
                    <a:pt x="3585210" y="2837179"/>
                    <a:pt x="3591560" y="2833369"/>
                  </a:cubicBezTo>
                  <a:cubicBezTo>
                    <a:pt x="3594100" y="2834639"/>
                    <a:pt x="3600450" y="2837179"/>
                    <a:pt x="3608070" y="2838449"/>
                  </a:cubicBezTo>
                  <a:cubicBezTo>
                    <a:pt x="3627120" y="2840989"/>
                    <a:pt x="3647440" y="2843529"/>
                    <a:pt x="3662680" y="2827019"/>
                  </a:cubicBezTo>
                  <a:cubicBezTo>
                    <a:pt x="3663950" y="2840989"/>
                    <a:pt x="3676650" y="2832099"/>
                    <a:pt x="3683000" y="2837179"/>
                  </a:cubicBezTo>
                  <a:cubicBezTo>
                    <a:pt x="3683000" y="2837179"/>
                    <a:pt x="3689350" y="2832099"/>
                    <a:pt x="3691890" y="2829559"/>
                  </a:cubicBezTo>
                  <a:cubicBezTo>
                    <a:pt x="3691890" y="2829559"/>
                    <a:pt x="3690620" y="2828289"/>
                    <a:pt x="3690620" y="2827019"/>
                  </a:cubicBezTo>
                  <a:cubicBezTo>
                    <a:pt x="3693160" y="2828289"/>
                    <a:pt x="3694430" y="2832099"/>
                    <a:pt x="3696970" y="2830829"/>
                  </a:cubicBezTo>
                  <a:cubicBezTo>
                    <a:pt x="3708400" y="2830829"/>
                    <a:pt x="3718560" y="2829559"/>
                    <a:pt x="3726180" y="2829559"/>
                  </a:cubicBezTo>
                  <a:cubicBezTo>
                    <a:pt x="3732530" y="2833369"/>
                    <a:pt x="3736340" y="2837179"/>
                    <a:pt x="3738880" y="2835909"/>
                  </a:cubicBezTo>
                  <a:cubicBezTo>
                    <a:pt x="3754120" y="2834639"/>
                    <a:pt x="3768090" y="2830829"/>
                    <a:pt x="3782060" y="2830829"/>
                  </a:cubicBezTo>
                  <a:cubicBezTo>
                    <a:pt x="3796030" y="2838449"/>
                    <a:pt x="3793490" y="2824479"/>
                    <a:pt x="3790950" y="2816859"/>
                  </a:cubicBezTo>
                  <a:cubicBezTo>
                    <a:pt x="3796030" y="2811779"/>
                    <a:pt x="3801110" y="2807969"/>
                    <a:pt x="3802380" y="2806699"/>
                  </a:cubicBezTo>
                  <a:cubicBezTo>
                    <a:pt x="3810000" y="2806699"/>
                    <a:pt x="3815080" y="2807969"/>
                    <a:pt x="3818890" y="2806699"/>
                  </a:cubicBezTo>
                  <a:cubicBezTo>
                    <a:pt x="3823969" y="2802889"/>
                    <a:pt x="3827780" y="2796539"/>
                    <a:pt x="3834130" y="2788919"/>
                  </a:cubicBezTo>
                  <a:cubicBezTo>
                    <a:pt x="3841750" y="2787649"/>
                    <a:pt x="3854450" y="2785109"/>
                    <a:pt x="3868420" y="2782569"/>
                  </a:cubicBezTo>
                  <a:cubicBezTo>
                    <a:pt x="3868420" y="2782569"/>
                    <a:pt x="3868420" y="2780029"/>
                    <a:pt x="3869690" y="2777489"/>
                  </a:cubicBezTo>
                  <a:cubicBezTo>
                    <a:pt x="3874770" y="2769869"/>
                    <a:pt x="3887470" y="2767329"/>
                    <a:pt x="3879850" y="2753359"/>
                  </a:cubicBezTo>
                  <a:cubicBezTo>
                    <a:pt x="3878580" y="2750819"/>
                    <a:pt x="3878580" y="2743199"/>
                    <a:pt x="3881120" y="2740659"/>
                  </a:cubicBezTo>
                  <a:cubicBezTo>
                    <a:pt x="3890010" y="2729229"/>
                    <a:pt x="3890010" y="2727959"/>
                    <a:pt x="3874770" y="2722879"/>
                  </a:cubicBezTo>
                  <a:cubicBezTo>
                    <a:pt x="3876040" y="2713989"/>
                    <a:pt x="3867150" y="2702559"/>
                    <a:pt x="3879850" y="2701289"/>
                  </a:cubicBezTo>
                  <a:cubicBezTo>
                    <a:pt x="3883660" y="2693669"/>
                    <a:pt x="3884930" y="2689859"/>
                    <a:pt x="3887470" y="2686049"/>
                  </a:cubicBezTo>
                  <a:cubicBezTo>
                    <a:pt x="3888740" y="2683509"/>
                    <a:pt x="3892550" y="2680969"/>
                    <a:pt x="3892550" y="2678429"/>
                  </a:cubicBezTo>
                  <a:cubicBezTo>
                    <a:pt x="3892550" y="2673349"/>
                    <a:pt x="3890010" y="2666999"/>
                    <a:pt x="3891280" y="2663189"/>
                  </a:cubicBezTo>
                  <a:cubicBezTo>
                    <a:pt x="3895090" y="2649219"/>
                    <a:pt x="3896360" y="2636519"/>
                    <a:pt x="3873500" y="2631439"/>
                  </a:cubicBezTo>
                  <a:cubicBezTo>
                    <a:pt x="3882390" y="2627629"/>
                    <a:pt x="3886200" y="2625089"/>
                    <a:pt x="3892550" y="2622549"/>
                  </a:cubicBezTo>
                  <a:cubicBezTo>
                    <a:pt x="3882390" y="2617469"/>
                    <a:pt x="3873500" y="2613659"/>
                    <a:pt x="3862070" y="2608579"/>
                  </a:cubicBezTo>
                  <a:lnTo>
                    <a:pt x="3873500" y="2608579"/>
                  </a:lnTo>
                  <a:lnTo>
                    <a:pt x="3873500" y="2604769"/>
                  </a:lnTo>
                  <a:cubicBezTo>
                    <a:pt x="3867150" y="2604769"/>
                    <a:pt x="3862070" y="2603499"/>
                    <a:pt x="3855720" y="2603499"/>
                  </a:cubicBezTo>
                  <a:cubicBezTo>
                    <a:pt x="3855720" y="2604769"/>
                    <a:pt x="3855720" y="2606039"/>
                    <a:pt x="3854450" y="2607309"/>
                  </a:cubicBezTo>
                  <a:cubicBezTo>
                    <a:pt x="3853180" y="2604769"/>
                    <a:pt x="3851910" y="2602229"/>
                    <a:pt x="3850640" y="2598419"/>
                  </a:cubicBezTo>
                  <a:cubicBezTo>
                    <a:pt x="3883660" y="2590799"/>
                    <a:pt x="4104640" y="2566669"/>
                    <a:pt x="4084320" y="2562859"/>
                  </a:cubicBezTo>
                  <a:cubicBezTo>
                    <a:pt x="4094480" y="2553969"/>
                    <a:pt x="4090670" y="2538729"/>
                    <a:pt x="4108450" y="2537459"/>
                  </a:cubicBezTo>
                  <a:cubicBezTo>
                    <a:pt x="4113530" y="2537459"/>
                    <a:pt x="4122420" y="2528569"/>
                    <a:pt x="4123690" y="2522219"/>
                  </a:cubicBezTo>
                  <a:cubicBezTo>
                    <a:pt x="4126230" y="2513329"/>
                    <a:pt x="4123690" y="2501899"/>
                    <a:pt x="4126230" y="2493009"/>
                  </a:cubicBezTo>
                  <a:cubicBezTo>
                    <a:pt x="4128770" y="2480309"/>
                    <a:pt x="4133850" y="2467609"/>
                    <a:pt x="4137660" y="2457449"/>
                  </a:cubicBezTo>
                  <a:cubicBezTo>
                    <a:pt x="4133850" y="2451099"/>
                    <a:pt x="4130040" y="2444749"/>
                    <a:pt x="4127500" y="2440939"/>
                  </a:cubicBezTo>
                  <a:cubicBezTo>
                    <a:pt x="4132580" y="2437129"/>
                    <a:pt x="4135120" y="2434589"/>
                    <a:pt x="4138930" y="2433319"/>
                  </a:cubicBezTo>
                  <a:cubicBezTo>
                    <a:pt x="4137660" y="2432049"/>
                    <a:pt x="4137660" y="2430779"/>
                    <a:pt x="4136390" y="2429509"/>
                  </a:cubicBezTo>
                  <a:cubicBezTo>
                    <a:pt x="4132580" y="2430779"/>
                    <a:pt x="4128770" y="2432049"/>
                    <a:pt x="4124960" y="2433319"/>
                  </a:cubicBezTo>
                  <a:cubicBezTo>
                    <a:pt x="4146550" y="2415539"/>
                    <a:pt x="4151630" y="2382519"/>
                    <a:pt x="4133850" y="2367279"/>
                  </a:cubicBezTo>
                  <a:cubicBezTo>
                    <a:pt x="4132580" y="2369819"/>
                    <a:pt x="4130040" y="2372359"/>
                    <a:pt x="4128770" y="2374899"/>
                  </a:cubicBezTo>
                  <a:cubicBezTo>
                    <a:pt x="4123690" y="2366009"/>
                    <a:pt x="4109720" y="2363469"/>
                    <a:pt x="4116070" y="2349499"/>
                  </a:cubicBezTo>
                  <a:cubicBezTo>
                    <a:pt x="4116070" y="2349499"/>
                    <a:pt x="4114800" y="2346959"/>
                    <a:pt x="4113530" y="2346959"/>
                  </a:cubicBezTo>
                  <a:cubicBezTo>
                    <a:pt x="4107180" y="2344419"/>
                    <a:pt x="4108450" y="2340609"/>
                    <a:pt x="4105910" y="2335529"/>
                  </a:cubicBezTo>
                  <a:cubicBezTo>
                    <a:pt x="4102100" y="2324099"/>
                    <a:pt x="4103370" y="2312669"/>
                    <a:pt x="4103370" y="2302509"/>
                  </a:cubicBezTo>
                  <a:lnTo>
                    <a:pt x="4103370" y="2256789"/>
                  </a:lnTo>
                  <a:cubicBezTo>
                    <a:pt x="4103370" y="2246629"/>
                    <a:pt x="4108450" y="2241549"/>
                    <a:pt x="4118610" y="2244089"/>
                  </a:cubicBezTo>
                  <a:cubicBezTo>
                    <a:pt x="4118610" y="2244089"/>
                    <a:pt x="4119880" y="2242819"/>
                    <a:pt x="4121150" y="2242819"/>
                  </a:cubicBezTo>
                  <a:cubicBezTo>
                    <a:pt x="4117340" y="2240279"/>
                    <a:pt x="4114800" y="2239009"/>
                    <a:pt x="4112260" y="2236469"/>
                  </a:cubicBezTo>
                  <a:cubicBezTo>
                    <a:pt x="4112260" y="2235199"/>
                    <a:pt x="4113530" y="2233929"/>
                    <a:pt x="4113530" y="2232659"/>
                  </a:cubicBezTo>
                  <a:cubicBezTo>
                    <a:pt x="4122420" y="2235199"/>
                    <a:pt x="4131310" y="2239009"/>
                    <a:pt x="4137660" y="2241549"/>
                  </a:cubicBezTo>
                  <a:cubicBezTo>
                    <a:pt x="4145280" y="2231389"/>
                    <a:pt x="4151630" y="2223769"/>
                    <a:pt x="4156710" y="2218689"/>
                  </a:cubicBezTo>
                  <a:lnTo>
                    <a:pt x="4156710" y="2195829"/>
                  </a:lnTo>
                  <a:cubicBezTo>
                    <a:pt x="4154170" y="2195829"/>
                    <a:pt x="4150360" y="2197099"/>
                    <a:pt x="4146550" y="2197099"/>
                  </a:cubicBezTo>
                  <a:cubicBezTo>
                    <a:pt x="4144010" y="2190749"/>
                    <a:pt x="4142740" y="2184399"/>
                    <a:pt x="4140200" y="2175509"/>
                  </a:cubicBezTo>
                  <a:cubicBezTo>
                    <a:pt x="4146550" y="2179319"/>
                    <a:pt x="4149090" y="2181859"/>
                    <a:pt x="4151630" y="2183129"/>
                  </a:cubicBezTo>
                  <a:cubicBezTo>
                    <a:pt x="4154170" y="2181859"/>
                    <a:pt x="4157980" y="2180589"/>
                    <a:pt x="4161790" y="2178049"/>
                  </a:cubicBezTo>
                  <a:cubicBezTo>
                    <a:pt x="4160520" y="2176779"/>
                    <a:pt x="4159250" y="2175509"/>
                    <a:pt x="4159250" y="2174239"/>
                  </a:cubicBezTo>
                  <a:cubicBezTo>
                    <a:pt x="4155440" y="2174239"/>
                    <a:pt x="4151630" y="2172969"/>
                    <a:pt x="4150360" y="2172969"/>
                  </a:cubicBezTo>
                  <a:cubicBezTo>
                    <a:pt x="4152900" y="2165349"/>
                    <a:pt x="4157980" y="2157729"/>
                    <a:pt x="4155440" y="2153919"/>
                  </a:cubicBezTo>
                  <a:cubicBezTo>
                    <a:pt x="4149090" y="2137409"/>
                    <a:pt x="4155440" y="2124709"/>
                    <a:pt x="4161790" y="2110739"/>
                  </a:cubicBezTo>
                  <a:cubicBezTo>
                    <a:pt x="4163060" y="2106929"/>
                    <a:pt x="4161790" y="2103119"/>
                    <a:pt x="4161790" y="2099309"/>
                  </a:cubicBezTo>
                  <a:cubicBezTo>
                    <a:pt x="4163060" y="2082799"/>
                    <a:pt x="4164330" y="2067559"/>
                    <a:pt x="4165599" y="2044699"/>
                  </a:cubicBezTo>
                  <a:cubicBezTo>
                    <a:pt x="4160519" y="2042159"/>
                    <a:pt x="4152899" y="2035809"/>
                    <a:pt x="4144009" y="2030729"/>
                  </a:cubicBezTo>
                  <a:cubicBezTo>
                    <a:pt x="4136389" y="2026919"/>
                    <a:pt x="4128769" y="2025649"/>
                    <a:pt x="4121149" y="2023109"/>
                  </a:cubicBezTo>
                  <a:cubicBezTo>
                    <a:pt x="4117340" y="2021839"/>
                    <a:pt x="4112259" y="2023109"/>
                    <a:pt x="4108449" y="2021839"/>
                  </a:cubicBezTo>
                  <a:cubicBezTo>
                    <a:pt x="4076699" y="2018029"/>
                    <a:pt x="4043679" y="2012949"/>
                    <a:pt x="4011929" y="2009139"/>
                  </a:cubicBezTo>
                  <a:cubicBezTo>
                    <a:pt x="3985259" y="2005329"/>
                    <a:pt x="3958589" y="2001519"/>
                    <a:pt x="3933189" y="1997709"/>
                  </a:cubicBezTo>
                  <a:cubicBezTo>
                    <a:pt x="3926839" y="1996439"/>
                    <a:pt x="3920489" y="1993899"/>
                    <a:pt x="3912869" y="1993899"/>
                  </a:cubicBezTo>
                  <a:cubicBezTo>
                    <a:pt x="3896359" y="1992629"/>
                    <a:pt x="3878579" y="1992629"/>
                    <a:pt x="3862069" y="1992629"/>
                  </a:cubicBezTo>
                  <a:cubicBezTo>
                    <a:pt x="3853179" y="1992629"/>
                    <a:pt x="3845559" y="1992629"/>
                    <a:pt x="3836669" y="1991359"/>
                  </a:cubicBezTo>
                  <a:cubicBezTo>
                    <a:pt x="3821429" y="1990089"/>
                    <a:pt x="3806189" y="1987549"/>
                    <a:pt x="3790949" y="1986279"/>
                  </a:cubicBezTo>
                  <a:lnTo>
                    <a:pt x="3790949" y="1982469"/>
                  </a:lnTo>
                  <a:cubicBezTo>
                    <a:pt x="3829049" y="1979929"/>
                    <a:pt x="3868419" y="1976119"/>
                    <a:pt x="3907789" y="1983739"/>
                  </a:cubicBezTo>
                  <a:cubicBezTo>
                    <a:pt x="3906519" y="1979929"/>
                    <a:pt x="3905249" y="1976119"/>
                    <a:pt x="3903979" y="1973579"/>
                  </a:cubicBezTo>
                  <a:cubicBezTo>
                    <a:pt x="3912869" y="1972309"/>
                    <a:pt x="3919219" y="1964689"/>
                    <a:pt x="3928109" y="1973579"/>
                  </a:cubicBezTo>
                  <a:cubicBezTo>
                    <a:pt x="3929379" y="1974849"/>
                    <a:pt x="3936999" y="1971039"/>
                    <a:pt x="3942079" y="1969769"/>
                  </a:cubicBezTo>
                  <a:lnTo>
                    <a:pt x="3942079" y="1967229"/>
                  </a:lnTo>
                  <a:lnTo>
                    <a:pt x="3930649" y="1967229"/>
                  </a:lnTo>
                  <a:cubicBezTo>
                    <a:pt x="3943349" y="1957069"/>
                    <a:pt x="3952240" y="1948179"/>
                    <a:pt x="3961129" y="1941829"/>
                  </a:cubicBezTo>
                  <a:cubicBezTo>
                    <a:pt x="3968749" y="1943099"/>
                    <a:pt x="3976369" y="1944369"/>
                    <a:pt x="3981449" y="1945639"/>
                  </a:cubicBezTo>
                  <a:cubicBezTo>
                    <a:pt x="3982719" y="1921509"/>
                    <a:pt x="3962399" y="1920239"/>
                    <a:pt x="3947159" y="1910079"/>
                  </a:cubicBezTo>
                  <a:cubicBezTo>
                    <a:pt x="3953509" y="1906269"/>
                    <a:pt x="3957319" y="1902459"/>
                    <a:pt x="3962399" y="1901189"/>
                  </a:cubicBezTo>
                  <a:cubicBezTo>
                    <a:pt x="3976369" y="1897379"/>
                    <a:pt x="3994149" y="1907539"/>
                    <a:pt x="4003040" y="1885949"/>
                  </a:cubicBezTo>
                  <a:cubicBezTo>
                    <a:pt x="4004310" y="1884679"/>
                    <a:pt x="4008119" y="1884679"/>
                    <a:pt x="4014469" y="1882139"/>
                  </a:cubicBezTo>
                  <a:cubicBezTo>
                    <a:pt x="4010660" y="1878329"/>
                    <a:pt x="4006849" y="1875789"/>
                    <a:pt x="4004310" y="1873249"/>
                  </a:cubicBezTo>
                  <a:cubicBezTo>
                    <a:pt x="4006850" y="1871979"/>
                    <a:pt x="4010660" y="1870709"/>
                    <a:pt x="4010660" y="1870709"/>
                  </a:cubicBezTo>
                  <a:cubicBezTo>
                    <a:pt x="4019550" y="1877059"/>
                    <a:pt x="4025900" y="1882139"/>
                    <a:pt x="4033519" y="1887219"/>
                  </a:cubicBezTo>
                  <a:cubicBezTo>
                    <a:pt x="4034790" y="1885949"/>
                    <a:pt x="4036060" y="1884679"/>
                    <a:pt x="4037329" y="1882139"/>
                  </a:cubicBezTo>
                  <a:cubicBezTo>
                    <a:pt x="4033519" y="1877059"/>
                    <a:pt x="4030979" y="1871979"/>
                    <a:pt x="4027169" y="1866899"/>
                  </a:cubicBezTo>
                  <a:cubicBezTo>
                    <a:pt x="4043679" y="1855469"/>
                    <a:pt x="4044949" y="1849119"/>
                    <a:pt x="4032249" y="1817369"/>
                  </a:cubicBezTo>
                  <a:cubicBezTo>
                    <a:pt x="4041140" y="1816099"/>
                    <a:pt x="4050029" y="1813559"/>
                    <a:pt x="4057649" y="1812289"/>
                  </a:cubicBezTo>
                  <a:cubicBezTo>
                    <a:pt x="4058919" y="1803399"/>
                    <a:pt x="4063999" y="1794509"/>
                    <a:pt x="4062729" y="1786889"/>
                  </a:cubicBezTo>
                  <a:cubicBezTo>
                    <a:pt x="4058919" y="1764029"/>
                    <a:pt x="4081779" y="1753869"/>
                    <a:pt x="4086859" y="1734819"/>
                  </a:cubicBezTo>
                  <a:cubicBezTo>
                    <a:pt x="4086859" y="1733549"/>
                    <a:pt x="4091939" y="1732279"/>
                    <a:pt x="4093209" y="1733549"/>
                  </a:cubicBezTo>
                  <a:cubicBezTo>
                    <a:pt x="4104639" y="1737359"/>
                    <a:pt x="4108449" y="1728469"/>
                    <a:pt x="4112259" y="1722119"/>
                  </a:cubicBezTo>
                  <a:cubicBezTo>
                    <a:pt x="4113529" y="1719579"/>
                    <a:pt x="4114799" y="1717039"/>
                    <a:pt x="4116069" y="1715769"/>
                  </a:cubicBezTo>
                  <a:cubicBezTo>
                    <a:pt x="4127499" y="1709419"/>
                    <a:pt x="4138929" y="1704339"/>
                    <a:pt x="4151629" y="1697989"/>
                  </a:cubicBezTo>
                  <a:cubicBezTo>
                    <a:pt x="4138929" y="1678939"/>
                    <a:pt x="4122419" y="1687829"/>
                    <a:pt x="4108449" y="1685289"/>
                  </a:cubicBezTo>
                  <a:lnTo>
                    <a:pt x="4108449" y="1680209"/>
                  </a:lnTo>
                  <a:cubicBezTo>
                    <a:pt x="4117339" y="1678939"/>
                    <a:pt x="4126229" y="1677669"/>
                    <a:pt x="4136389" y="1676399"/>
                  </a:cubicBezTo>
                  <a:cubicBezTo>
                    <a:pt x="4130039" y="1675129"/>
                    <a:pt x="4124959" y="1673859"/>
                    <a:pt x="4119879" y="1672589"/>
                  </a:cubicBezTo>
                  <a:cubicBezTo>
                    <a:pt x="4126229" y="1666239"/>
                    <a:pt x="4131309" y="1659889"/>
                    <a:pt x="4137659" y="1654809"/>
                  </a:cubicBezTo>
                  <a:cubicBezTo>
                    <a:pt x="4138929" y="1653539"/>
                    <a:pt x="4142739" y="1652269"/>
                    <a:pt x="4144009" y="1652269"/>
                  </a:cubicBezTo>
                  <a:cubicBezTo>
                    <a:pt x="4147819" y="1653539"/>
                    <a:pt x="4151629" y="1657349"/>
                    <a:pt x="4154169" y="1659889"/>
                  </a:cubicBezTo>
                  <a:cubicBezTo>
                    <a:pt x="4155439" y="1656079"/>
                    <a:pt x="4156709" y="1650999"/>
                    <a:pt x="4159249" y="1647189"/>
                  </a:cubicBezTo>
                  <a:cubicBezTo>
                    <a:pt x="4164329" y="1640839"/>
                    <a:pt x="4170679" y="1635759"/>
                    <a:pt x="4175759" y="1630679"/>
                  </a:cubicBezTo>
                  <a:cubicBezTo>
                    <a:pt x="4182109" y="1638299"/>
                    <a:pt x="4188459" y="1645919"/>
                    <a:pt x="4194809" y="1654809"/>
                  </a:cubicBezTo>
                  <a:cubicBezTo>
                    <a:pt x="4196079" y="1654809"/>
                    <a:pt x="4197349" y="1653539"/>
                    <a:pt x="4197349" y="1653539"/>
                  </a:cubicBezTo>
                  <a:cubicBezTo>
                    <a:pt x="4196079" y="1640839"/>
                    <a:pt x="4196079" y="1628139"/>
                    <a:pt x="4194809" y="1615439"/>
                  </a:cubicBezTo>
                  <a:cubicBezTo>
                    <a:pt x="4199889" y="1616709"/>
                    <a:pt x="4203699" y="1616709"/>
                    <a:pt x="4207509" y="1617979"/>
                  </a:cubicBezTo>
                  <a:cubicBezTo>
                    <a:pt x="4208779" y="1616709"/>
                    <a:pt x="4208779" y="1615439"/>
                    <a:pt x="4210049" y="1615439"/>
                  </a:cubicBezTo>
                  <a:cubicBezTo>
                    <a:pt x="4206239" y="1614169"/>
                    <a:pt x="4203699" y="1612899"/>
                    <a:pt x="4199889" y="1611629"/>
                  </a:cubicBezTo>
                  <a:cubicBezTo>
                    <a:pt x="4206239" y="1604009"/>
                    <a:pt x="4210049" y="1598929"/>
                    <a:pt x="4211319" y="1597659"/>
                  </a:cubicBezTo>
                  <a:lnTo>
                    <a:pt x="4211319" y="1573529"/>
                  </a:lnTo>
                  <a:cubicBezTo>
                    <a:pt x="4208779" y="1572259"/>
                    <a:pt x="4206239" y="1569719"/>
                    <a:pt x="4202429" y="1568449"/>
                  </a:cubicBezTo>
                  <a:cubicBezTo>
                    <a:pt x="4199889" y="1567179"/>
                    <a:pt x="4197349" y="1565909"/>
                    <a:pt x="4194809" y="1565909"/>
                  </a:cubicBezTo>
                  <a:cubicBezTo>
                    <a:pt x="4197349" y="1563369"/>
                    <a:pt x="4202429" y="1559559"/>
                    <a:pt x="4203699" y="1559559"/>
                  </a:cubicBezTo>
                  <a:cubicBezTo>
                    <a:pt x="4212589" y="1564639"/>
                    <a:pt x="4210049" y="1550669"/>
                    <a:pt x="4215129" y="1551939"/>
                  </a:cubicBezTo>
                  <a:cubicBezTo>
                    <a:pt x="4215129" y="1548129"/>
                    <a:pt x="4215129" y="1540509"/>
                    <a:pt x="4213859" y="1540509"/>
                  </a:cubicBezTo>
                  <a:cubicBezTo>
                    <a:pt x="4197349" y="1534159"/>
                    <a:pt x="4199889" y="1520189"/>
                    <a:pt x="4196079" y="1511299"/>
                  </a:cubicBezTo>
                  <a:close/>
                  <a:moveTo>
                    <a:pt x="234949" y="990600"/>
                  </a:moveTo>
                  <a:lnTo>
                    <a:pt x="271779" y="990600"/>
                  </a:lnTo>
                  <a:cubicBezTo>
                    <a:pt x="262889" y="1002030"/>
                    <a:pt x="241299" y="1002030"/>
                    <a:pt x="234949" y="990600"/>
                  </a:cubicBezTo>
                  <a:close/>
                  <a:moveTo>
                    <a:pt x="488949" y="1507490"/>
                  </a:moveTo>
                  <a:lnTo>
                    <a:pt x="488949" y="1502410"/>
                  </a:lnTo>
                  <a:cubicBezTo>
                    <a:pt x="505459" y="1501140"/>
                    <a:pt x="523239" y="1499870"/>
                    <a:pt x="539749" y="1499870"/>
                  </a:cubicBezTo>
                  <a:cubicBezTo>
                    <a:pt x="521969" y="1499870"/>
                    <a:pt x="506729" y="1515110"/>
                    <a:pt x="488949" y="1507490"/>
                  </a:cubicBezTo>
                  <a:close/>
                  <a:moveTo>
                    <a:pt x="182879" y="2123440"/>
                  </a:moveTo>
                  <a:cubicBezTo>
                    <a:pt x="190499" y="2115820"/>
                    <a:pt x="196849" y="2110740"/>
                    <a:pt x="199389" y="2106930"/>
                  </a:cubicBezTo>
                  <a:cubicBezTo>
                    <a:pt x="205739" y="2112010"/>
                    <a:pt x="209549" y="2115820"/>
                    <a:pt x="213359" y="2119630"/>
                  </a:cubicBezTo>
                  <a:cubicBezTo>
                    <a:pt x="204469" y="2119630"/>
                    <a:pt x="195579" y="2120900"/>
                    <a:pt x="182879" y="2123440"/>
                  </a:cubicBezTo>
                  <a:close/>
                  <a:moveTo>
                    <a:pt x="271779" y="2117090"/>
                  </a:moveTo>
                  <a:lnTo>
                    <a:pt x="238759" y="2117090"/>
                  </a:lnTo>
                  <a:cubicBezTo>
                    <a:pt x="237489" y="2117090"/>
                    <a:pt x="236219" y="2112010"/>
                    <a:pt x="233679" y="2108200"/>
                  </a:cubicBezTo>
                  <a:cubicBezTo>
                    <a:pt x="248919" y="2109470"/>
                    <a:pt x="260349" y="2110740"/>
                    <a:pt x="271779" y="2112010"/>
                  </a:cubicBezTo>
                  <a:lnTo>
                    <a:pt x="271779" y="2117090"/>
                  </a:lnTo>
                  <a:close/>
                  <a:moveTo>
                    <a:pt x="280669" y="2115820"/>
                  </a:moveTo>
                  <a:cubicBezTo>
                    <a:pt x="279399" y="2114550"/>
                    <a:pt x="279399" y="2113280"/>
                    <a:pt x="278129" y="2113280"/>
                  </a:cubicBezTo>
                  <a:cubicBezTo>
                    <a:pt x="283209" y="2109470"/>
                    <a:pt x="289559" y="2106930"/>
                    <a:pt x="294639" y="2103120"/>
                  </a:cubicBezTo>
                  <a:cubicBezTo>
                    <a:pt x="298449" y="2099310"/>
                    <a:pt x="299719" y="2092960"/>
                    <a:pt x="303529" y="2086610"/>
                  </a:cubicBezTo>
                  <a:cubicBezTo>
                    <a:pt x="313689" y="2106930"/>
                    <a:pt x="335279" y="2100580"/>
                    <a:pt x="354329" y="2105660"/>
                  </a:cubicBezTo>
                  <a:cubicBezTo>
                    <a:pt x="328929" y="2108200"/>
                    <a:pt x="304799" y="2112010"/>
                    <a:pt x="280669" y="2115820"/>
                  </a:cubicBezTo>
                  <a:close/>
                  <a:moveTo>
                    <a:pt x="114299" y="2428240"/>
                  </a:moveTo>
                  <a:cubicBezTo>
                    <a:pt x="115569" y="2428240"/>
                    <a:pt x="115569" y="2428240"/>
                    <a:pt x="114299" y="2428240"/>
                  </a:cubicBezTo>
                  <a:close/>
                  <a:moveTo>
                    <a:pt x="345439" y="2609850"/>
                  </a:moveTo>
                  <a:cubicBezTo>
                    <a:pt x="344169" y="2600960"/>
                    <a:pt x="342899" y="2594610"/>
                    <a:pt x="341629" y="2585720"/>
                  </a:cubicBezTo>
                  <a:cubicBezTo>
                    <a:pt x="350519" y="2588260"/>
                    <a:pt x="355599" y="2589530"/>
                    <a:pt x="360679" y="2592070"/>
                  </a:cubicBezTo>
                  <a:cubicBezTo>
                    <a:pt x="355599" y="2597150"/>
                    <a:pt x="351789" y="2602230"/>
                    <a:pt x="345439" y="2609850"/>
                  </a:cubicBezTo>
                  <a:close/>
                  <a:moveTo>
                    <a:pt x="636269" y="1050290"/>
                  </a:moveTo>
                  <a:cubicBezTo>
                    <a:pt x="627379" y="1051560"/>
                    <a:pt x="618489" y="1055370"/>
                    <a:pt x="610869" y="1055370"/>
                  </a:cubicBezTo>
                  <a:cubicBezTo>
                    <a:pt x="601979" y="1056640"/>
                    <a:pt x="593089" y="1055370"/>
                    <a:pt x="582929" y="1055370"/>
                  </a:cubicBezTo>
                  <a:cubicBezTo>
                    <a:pt x="581659" y="1054100"/>
                    <a:pt x="580389" y="1050290"/>
                    <a:pt x="579119" y="1046480"/>
                  </a:cubicBezTo>
                  <a:cubicBezTo>
                    <a:pt x="588009" y="1043940"/>
                    <a:pt x="596899" y="1040130"/>
                    <a:pt x="607059" y="1037590"/>
                  </a:cubicBezTo>
                  <a:cubicBezTo>
                    <a:pt x="607059" y="1041400"/>
                    <a:pt x="605789" y="1043940"/>
                    <a:pt x="605789" y="1047750"/>
                  </a:cubicBezTo>
                  <a:cubicBezTo>
                    <a:pt x="617219" y="1040130"/>
                    <a:pt x="627379" y="1041400"/>
                    <a:pt x="636269" y="1050290"/>
                  </a:cubicBezTo>
                  <a:cubicBezTo>
                    <a:pt x="650239" y="1040130"/>
                    <a:pt x="652779" y="1041400"/>
                    <a:pt x="656589" y="1062990"/>
                  </a:cubicBezTo>
                  <a:cubicBezTo>
                    <a:pt x="648969" y="1057910"/>
                    <a:pt x="642619" y="1054100"/>
                    <a:pt x="636269" y="1050290"/>
                  </a:cubicBezTo>
                  <a:close/>
                  <a:moveTo>
                    <a:pt x="684529" y="1047750"/>
                  </a:moveTo>
                  <a:cubicBezTo>
                    <a:pt x="687069" y="1045210"/>
                    <a:pt x="689609" y="1042670"/>
                    <a:pt x="690879" y="1040130"/>
                  </a:cubicBezTo>
                  <a:cubicBezTo>
                    <a:pt x="699769" y="1051560"/>
                    <a:pt x="699769" y="1051560"/>
                    <a:pt x="680719" y="1060450"/>
                  </a:cubicBezTo>
                  <a:lnTo>
                    <a:pt x="661669" y="1045210"/>
                  </a:lnTo>
                  <a:cubicBezTo>
                    <a:pt x="674369" y="1035050"/>
                    <a:pt x="681989" y="1035050"/>
                    <a:pt x="684529" y="1047750"/>
                  </a:cubicBezTo>
                  <a:close/>
                  <a:moveTo>
                    <a:pt x="694689" y="2744470"/>
                  </a:moveTo>
                  <a:cubicBezTo>
                    <a:pt x="695959" y="2743200"/>
                    <a:pt x="697229" y="2743200"/>
                    <a:pt x="698499" y="2741930"/>
                  </a:cubicBezTo>
                  <a:cubicBezTo>
                    <a:pt x="699769" y="2744470"/>
                    <a:pt x="702309" y="2747010"/>
                    <a:pt x="704849" y="2750820"/>
                  </a:cubicBezTo>
                  <a:cubicBezTo>
                    <a:pt x="702309" y="2750820"/>
                    <a:pt x="699769" y="2750820"/>
                    <a:pt x="697229" y="2752090"/>
                  </a:cubicBezTo>
                  <a:cubicBezTo>
                    <a:pt x="695959" y="2748280"/>
                    <a:pt x="695959" y="2745740"/>
                    <a:pt x="694689" y="2744470"/>
                  </a:cubicBezTo>
                  <a:close/>
                  <a:moveTo>
                    <a:pt x="772159" y="2735580"/>
                  </a:moveTo>
                  <a:cubicBezTo>
                    <a:pt x="773429" y="2739390"/>
                    <a:pt x="774699" y="2741930"/>
                    <a:pt x="777239" y="2744470"/>
                  </a:cubicBezTo>
                  <a:lnTo>
                    <a:pt x="773429" y="2744470"/>
                  </a:lnTo>
                  <a:cubicBezTo>
                    <a:pt x="773429" y="2741930"/>
                    <a:pt x="773429" y="2739390"/>
                    <a:pt x="772159" y="2735580"/>
                  </a:cubicBezTo>
                  <a:close/>
                  <a:moveTo>
                    <a:pt x="876299" y="3018790"/>
                  </a:moveTo>
                  <a:cubicBezTo>
                    <a:pt x="872489" y="3012440"/>
                    <a:pt x="869949" y="3007360"/>
                    <a:pt x="867409" y="3002280"/>
                  </a:cubicBezTo>
                  <a:lnTo>
                    <a:pt x="873759" y="2995930"/>
                  </a:lnTo>
                  <a:cubicBezTo>
                    <a:pt x="882649" y="3002280"/>
                    <a:pt x="883919" y="3012440"/>
                    <a:pt x="876299" y="3018790"/>
                  </a:cubicBezTo>
                  <a:close/>
                  <a:moveTo>
                    <a:pt x="1198879" y="3044190"/>
                  </a:moveTo>
                  <a:cubicBezTo>
                    <a:pt x="1193799" y="3041650"/>
                    <a:pt x="1188719" y="3040380"/>
                    <a:pt x="1183639" y="3037840"/>
                  </a:cubicBezTo>
                  <a:cubicBezTo>
                    <a:pt x="1188719" y="3032760"/>
                    <a:pt x="1193799" y="3027680"/>
                    <a:pt x="1197609" y="3025140"/>
                  </a:cubicBezTo>
                  <a:lnTo>
                    <a:pt x="1212849" y="3036570"/>
                  </a:lnTo>
                  <a:cubicBezTo>
                    <a:pt x="1209039" y="3039110"/>
                    <a:pt x="1203959" y="3041650"/>
                    <a:pt x="1198879" y="3044190"/>
                  </a:cubicBezTo>
                  <a:close/>
                  <a:moveTo>
                    <a:pt x="3445509" y="2828290"/>
                  </a:moveTo>
                  <a:cubicBezTo>
                    <a:pt x="3444239" y="2829560"/>
                    <a:pt x="3445509" y="2832100"/>
                    <a:pt x="3445509" y="2834640"/>
                  </a:cubicBezTo>
                  <a:lnTo>
                    <a:pt x="3426459" y="2838450"/>
                  </a:lnTo>
                  <a:cubicBezTo>
                    <a:pt x="3423919" y="2827020"/>
                    <a:pt x="3428999" y="2820670"/>
                    <a:pt x="3440429" y="2819400"/>
                  </a:cubicBezTo>
                  <a:cubicBezTo>
                    <a:pt x="3444239" y="2819400"/>
                    <a:pt x="3449319" y="2816860"/>
                    <a:pt x="3455669" y="2816860"/>
                  </a:cubicBezTo>
                  <a:cubicBezTo>
                    <a:pt x="3451859" y="2820670"/>
                    <a:pt x="3448049" y="2823210"/>
                    <a:pt x="3445509" y="2828290"/>
                  </a:cubicBezTo>
                  <a:close/>
                  <a:moveTo>
                    <a:pt x="3470909" y="2825750"/>
                  </a:moveTo>
                  <a:cubicBezTo>
                    <a:pt x="3465829" y="2824480"/>
                    <a:pt x="3462019" y="2820670"/>
                    <a:pt x="3458209" y="2818130"/>
                  </a:cubicBezTo>
                  <a:cubicBezTo>
                    <a:pt x="3463289" y="2811780"/>
                    <a:pt x="3467099" y="2807970"/>
                    <a:pt x="3469639" y="2804160"/>
                  </a:cubicBezTo>
                  <a:cubicBezTo>
                    <a:pt x="3474719" y="2810510"/>
                    <a:pt x="3479799" y="2815590"/>
                    <a:pt x="3484879" y="2823210"/>
                  </a:cubicBezTo>
                  <a:cubicBezTo>
                    <a:pt x="3481069" y="2824480"/>
                    <a:pt x="3475989" y="2825750"/>
                    <a:pt x="3470909" y="2825750"/>
                  </a:cubicBezTo>
                  <a:close/>
                  <a:moveTo>
                    <a:pt x="3604259" y="1967230"/>
                  </a:moveTo>
                  <a:cubicBezTo>
                    <a:pt x="3604259" y="1964690"/>
                    <a:pt x="3604259" y="1963420"/>
                    <a:pt x="3602989" y="1960880"/>
                  </a:cubicBezTo>
                  <a:lnTo>
                    <a:pt x="3629659" y="1957070"/>
                  </a:lnTo>
                  <a:cubicBezTo>
                    <a:pt x="3629659" y="1959610"/>
                    <a:pt x="3630929" y="1962150"/>
                    <a:pt x="3630929" y="1964690"/>
                  </a:cubicBezTo>
                  <a:cubicBezTo>
                    <a:pt x="3620769" y="1964690"/>
                    <a:pt x="3611879" y="1965960"/>
                    <a:pt x="3604259" y="1967230"/>
                  </a:cubicBezTo>
                  <a:close/>
                  <a:moveTo>
                    <a:pt x="3670299" y="1969770"/>
                  </a:moveTo>
                  <a:cubicBezTo>
                    <a:pt x="3662679" y="1969770"/>
                    <a:pt x="3653789" y="1969770"/>
                    <a:pt x="3646169" y="1967230"/>
                  </a:cubicBezTo>
                  <a:cubicBezTo>
                    <a:pt x="3642359" y="1965960"/>
                    <a:pt x="3641089" y="1960880"/>
                    <a:pt x="3637279" y="1958340"/>
                  </a:cubicBezTo>
                  <a:cubicBezTo>
                    <a:pt x="3638549" y="1957070"/>
                    <a:pt x="3638549" y="1955800"/>
                    <a:pt x="3639819" y="1954530"/>
                  </a:cubicBezTo>
                  <a:cubicBezTo>
                    <a:pt x="3651249" y="1957070"/>
                    <a:pt x="3661409" y="1958340"/>
                    <a:pt x="3671569" y="1960880"/>
                  </a:cubicBezTo>
                  <a:cubicBezTo>
                    <a:pt x="3670299" y="1964690"/>
                    <a:pt x="3670299" y="1968500"/>
                    <a:pt x="3670299" y="1969770"/>
                  </a:cubicBezTo>
                  <a:close/>
                  <a:moveTo>
                    <a:pt x="3727449" y="1968500"/>
                  </a:moveTo>
                  <a:cubicBezTo>
                    <a:pt x="3718559" y="1967230"/>
                    <a:pt x="3709669" y="1960880"/>
                    <a:pt x="3700779" y="1969770"/>
                  </a:cubicBezTo>
                  <a:cubicBezTo>
                    <a:pt x="3699509" y="1971040"/>
                    <a:pt x="3691889" y="1967230"/>
                    <a:pt x="3688079" y="1965960"/>
                  </a:cubicBezTo>
                  <a:cubicBezTo>
                    <a:pt x="3688079" y="1964690"/>
                    <a:pt x="3689349" y="1962150"/>
                    <a:pt x="3689349" y="1960880"/>
                  </a:cubicBezTo>
                  <a:lnTo>
                    <a:pt x="3731259" y="1960880"/>
                  </a:lnTo>
                  <a:cubicBezTo>
                    <a:pt x="3732529" y="1960880"/>
                    <a:pt x="3733799" y="1964690"/>
                    <a:pt x="3735069" y="1967230"/>
                  </a:cubicBezTo>
                  <a:cubicBezTo>
                    <a:pt x="3731259" y="1967230"/>
                    <a:pt x="3728719" y="1968500"/>
                    <a:pt x="3727449" y="1968500"/>
                  </a:cubicBezTo>
                  <a:close/>
                  <a:moveTo>
                    <a:pt x="3848099" y="2598420"/>
                  </a:moveTo>
                  <a:cubicBezTo>
                    <a:pt x="3846829" y="2599690"/>
                    <a:pt x="3846829" y="2600960"/>
                    <a:pt x="3846829" y="2599690"/>
                  </a:cubicBezTo>
                  <a:cubicBezTo>
                    <a:pt x="3845559" y="2599690"/>
                    <a:pt x="3845559" y="2598420"/>
                    <a:pt x="3848099" y="2598420"/>
                  </a:cubicBezTo>
                  <a:close/>
                  <a:moveTo>
                    <a:pt x="132079" y="2529840"/>
                  </a:moveTo>
                  <a:cubicBezTo>
                    <a:pt x="130809" y="2529840"/>
                    <a:pt x="130809" y="2531110"/>
                    <a:pt x="129539" y="2531110"/>
                  </a:cubicBezTo>
                  <a:cubicBezTo>
                    <a:pt x="129539" y="2531110"/>
                    <a:pt x="130809" y="2529840"/>
                    <a:pt x="132079" y="2529840"/>
                  </a:cubicBezTo>
                  <a:close/>
                  <a:moveTo>
                    <a:pt x="615949" y="2769870"/>
                  </a:moveTo>
                  <a:cubicBezTo>
                    <a:pt x="621029" y="2772410"/>
                    <a:pt x="626109" y="2774950"/>
                    <a:pt x="629919" y="2776220"/>
                  </a:cubicBezTo>
                  <a:cubicBezTo>
                    <a:pt x="612139" y="2786380"/>
                    <a:pt x="600709" y="2783840"/>
                    <a:pt x="589279" y="2766060"/>
                  </a:cubicBezTo>
                  <a:cubicBezTo>
                    <a:pt x="593089" y="2766060"/>
                    <a:pt x="595629" y="2764790"/>
                    <a:pt x="599439" y="2764790"/>
                  </a:cubicBezTo>
                  <a:cubicBezTo>
                    <a:pt x="604519" y="2766060"/>
                    <a:pt x="610869" y="2767330"/>
                    <a:pt x="615949" y="2769870"/>
                  </a:cubicBezTo>
                  <a:close/>
                  <a:moveTo>
                    <a:pt x="2835909" y="2874010"/>
                  </a:moveTo>
                  <a:cubicBezTo>
                    <a:pt x="2832099" y="2872740"/>
                    <a:pt x="2829559" y="2872740"/>
                    <a:pt x="2824479" y="2871470"/>
                  </a:cubicBezTo>
                  <a:cubicBezTo>
                    <a:pt x="2819399" y="2870200"/>
                    <a:pt x="2813049" y="2866390"/>
                    <a:pt x="2805429" y="2863850"/>
                  </a:cubicBezTo>
                  <a:cubicBezTo>
                    <a:pt x="2810509" y="2862580"/>
                    <a:pt x="2814319" y="2860040"/>
                    <a:pt x="2819399" y="2858770"/>
                  </a:cubicBezTo>
                  <a:cubicBezTo>
                    <a:pt x="2833369" y="2854960"/>
                    <a:pt x="2839719" y="2861310"/>
                    <a:pt x="2835909" y="2874010"/>
                  </a:cubicBezTo>
                  <a:close/>
                  <a:moveTo>
                    <a:pt x="2590799" y="2903220"/>
                  </a:moveTo>
                  <a:cubicBezTo>
                    <a:pt x="2598419" y="2904490"/>
                    <a:pt x="2607309" y="2904490"/>
                    <a:pt x="2616199" y="2905760"/>
                  </a:cubicBezTo>
                  <a:cubicBezTo>
                    <a:pt x="2612389" y="2918460"/>
                    <a:pt x="2602229" y="2914650"/>
                    <a:pt x="2594609" y="2913380"/>
                  </a:cubicBezTo>
                  <a:cubicBezTo>
                    <a:pt x="2592069" y="2913380"/>
                    <a:pt x="2589529" y="2908300"/>
                    <a:pt x="2586989" y="2905760"/>
                  </a:cubicBezTo>
                  <a:cubicBezTo>
                    <a:pt x="2588259" y="2904490"/>
                    <a:pt x="2589529" y="2903220"/>
                    <a:pt x="2590799" y="2903220"/>
                  </a:cubicBezTo>
                  <a:close/>
                  <a:moveTo>
                    <a:pt x="219709" y="2604770"/>
                  </a:moveTo>
                  <a:cubicBezTo>
                    <a:pt x="220979" y="2608580"/>
                    <a:pt x="222249" y="2611120"/>
                    <a:pt x="223519" y="2616200"/>
                  </a:cubicBezTo>
                  <a:cubicBezTo>
                    <a:pt x="215899" y="2616200"/>
                    <a:pt x="209549" y="2616200"/>
                    <a:pt x="203199" y="2614930"/>
                  </a:cubicBezTo>
                  <a:lnTo>
                    <a:pt x="203199" y="2606040"/>
                  </a:lnTo>
                  <a:cubicBezTo>
                    <a:pt x="208279" y="2606040"/>
                    <a:pt x="213359" y="2606040"/>
                    <a:pt x="219709" y="2604770"/>
                  </a:cubicBezTo>
                  <a:close/>
                  <a:moveTo>
                    <a:pt x="715009" y="2762250"/>
                  </a:moveTo>
                  <a:cubicBezTo>
                    <a:pt x="722629" y="2763520"/>
                    <a:pt x="730249" y="2763520"/>
                    <a:pt x="739139" y="2764790"/>
                  </a:cubicBezTo>
                  <a:cubicBezTo>
                    <a:pt x="734059" y="2769870"/>
                    <a:pt x="713739" y="2773680"/>
                    <a:pt x="709929" y="2769870"/>
                  </a:cubicBezTo>
                  <a:cubicBezTo>
                    <a:pt x="709929" y="2768600"/>
                    <a:pt x="708659" y="2766060"/>
                    <a:pt x="709929" y="2764790"/>
                  </a:cubicBezTo>
                  <a:cubicBezTo>
                    <a:pt x="711199" y="2763520"/>
                    <a:pt x="713739" y="2762250"/>
                    <a:pt x="715009" y="2762250"/>
                  </a:cubicBezTo>
                  <a:close/>
                </a:path>
              </a:pathLst>
            </a:custGeom>
            <a:blipFill>
              <a:blip r:embed="rId2"/>
              <a:stretch>
                <a:fillRect l="-130" t="-41067" r="-90" b="-41107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3995944" y="-441832"/>
            <a:ext cx="10747269" cy="5823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endParaRPr dirty="0"/>
          </a:p>
          <a:p>
            <a:pPr algn="ctr">
              <a:lnSpc>
                <a:spcPts val="9267"/>
              </a:lnSpc>
            </a:pPr>
            <a:r>
              <a:rPr lang="en-US" sz="6619" b="1" dirty="0">
                <a:solidFill>
                  <a:srgbClr val="002060"/>
                </a:solidFill>
              </a:rPr>
              <a:t>Sut </a:t>
            </a:r>
            <a:r>
              <a:rPr lang="en-US" sz="6619" b="1" u="sng" dirty="0" err="1">
                <a:solidFill>
                  <a:srgbClr val="002060"/>
                </a:solidFill>
              </a:rPr>
              <a:t>wyt</a:t>
            </a:r>
            <a:r>
              <a:rPr lang="en-US" sz="6619" b="1" u="sng" dirty="0">
                <a:solidFill>
                  <a:srgbClr val="002060"/>
                </a:solidFill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</a:rPr>
              <a:t>ti</a:t>
            </a:r>
            <a:r>
              <a:rPr lang="en-US" sz="6619" b="1" dirty="0" err="1">
                <a:solidFill>
                  <a:srgbClr val="002060"/>
                </a:solidFill>
              </a:rPr>
              <a:t>'n</a:t>
            </a:r>
            <a:r>
              <a:rPr lang="en-US" sz="6619" b="1" dirty="0">
                <a:solidFill>
                  <a:srgbClr val="002060"/>
                </a:solidFill>
              </a:rPr>
              <a:t> </a:t>
            </a:r>
            <a:r>
              <a:rPr lang="en-US" sz="6619" b="1" dirty="0" err="1">
                <a:solidFill>
                  <a:srgbClr val="002060"/>
                </a:solidFill>
              </a:rPr>
              <a:t>teimlo</a:t>
            </a:r>
            <a:r>
              <a:rPr lang="en-US" sz="6619" b="1" dirty="0">
                <a:solidFill>
                  <a:srgbClr val="002060"/>
                </a:solidFill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2060"/>
              </a:solidFill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</a:rPr>
              <a:t>Rydw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i'n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teimlo'n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wych</a:t>
            </a:r>
            <a:r>
              <a:rPr lang="en-US" sz="6619" dirty="0">
                <a:solidFill>
                  <a:srgbClr val="002060"/>
                </a:solidFill>
              </a:rPr>
              <a:t>!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574673" y="5045140"/>
            <a:ext cx="5396459" cy="41148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770365" y="762661"/>
            <a:ext cx="10747269" cy="465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b="1" dirty="0">
                <a:solidFill>
                  <a:srgbClr val="002060"/>
                </a:solidFill>
              </a:rPr>
              <a:t>Faint </a:t>
            </a:r>
            <a:r>
              <a:rPr lang="en-US" sz="6619" b="1" dirty="0" err="1">
                <a:solidFill>
                  <a:srgbClr val="002060"/>
                </a:solidFill>
              </a:rPr>
              <a:t>o'r</a:t>
            </a:r>
            <a:r>
              <a:rPr lang="en-US" sz="6619" b="1" dirty="0">
                <a:solidFill>
                  <a:srgbClr val="002060"/>
                </a:solidFill>
              </a:rPr>
              <a:t> </a:t>
            </a:r>
            <a:r>
              <a:rPr lang="en-US" sz="6619" b="1" dirty="0" err="1">
                <a:solidFill>
                  <a:srgbClr val="002060"/>
                </a:solidFill>
              </a:rPr>
              <a:t>gloch</a:t>
            </a:r>
            <a:r>
              <a:rPr lang="en-US" sz="6619" b="1" dirty="0">
                <a:solidFill>
                  <a:srgbClr val="002060"/>
                </a:solidFill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</a:rPr>
              <a:t>wyt</a:t>
            </a:r>
            <a:r>
              <a:rPr lang="en-US" sz="6619" b="1" u="sng" dirty="0">
                <a:solidFill>
                  <a:srgbClr val="002060"/>
                </a:solidFill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</a:rPr>
              <a:t>ti</a:t>
            </a:r>
            <a:r>
              <a:rPr lang="en-US" sz="6619" b="1" dirty="0" err="1">
                <a:solidFill>
                  <a:srgbClr val="002060"/>
                </a:solidFill>
              </a:rPr>
              <a:t>'n</a:t>
            </a:r>
            <a:r>
              <a:rPr lang="en-US" sz="6619" b="1" dirty="0">
                <a:solidFill>
                  <a:srgbClr val="002060"/>
                </a:solidFill>
              </a:rPr>
              <a:t> </a:t>
            </a:r>
            <a:r>
              <a:rPr lang="en-US" sz="6619" b="1" dirty="0" err="1">
                <a:solidFill>
                  <a:srgbClr val="002060"/>
                </a:solidFill>
              </a:rPr>
              <a:t>codi</a:t>
            </a:r>
            <a:r>
              <a:rPr lang="en-US" sz="6619" b="1" dirty="0">
                <a:solidFill>
                  <a:srgbClr val="002060"/>
                </a:solidFill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2060"/>
              </a:solidFill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</a:rPr>
              <a:t>Rydw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i'n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codi</a:t>
            </a:r>
            <a:r>
              <a:rPr lang="en-US" sz="6619" dirty="0">
                <a:solidFill>
                  <a:srgbClr val="002060"/>
                </a:solidFill>
              </a:rPr>
              <a:t> am saith.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15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5884872" y="5143500"/>
            <a:ext cx="6518255" cy="4781237"/>
            <a:chOff x="0" y="0"/>
            <a:chExt cx="4198620" cy="3079750"/>
          </a:xfrm>
        </p:grpSpPr>
        <p:sp>
          <p:nvSpPr>
            <p:cNvPr id="6" name="Freeform 6"/>
            <p:cNvSpPr/>
            <p:nvPr/>
          </p:nvSpPr>
          <p:spPr>
            <a:xfrm>
              <a:off x="-12699" y="-2540"/>
              <a:ext cx="4215129" cy="3083560"/>
            </a:xfrm>
            <a:custGeom>
              <a:avLst/>
              <a:gdLst/>
              <a:ahLst/>
              <a:cxnLst/>
              <a:rect l="l" t="t" r="r" b="b"/>
              <a:pathLst>
                <a:path w="4215129" h="3083560">
                  <a:moveTo>
                    <a:pt x="4196079" y="1511300"/>
                  </a:moveTo>
                  <a:cubicBezTo>
                    <a:pt x="4199889" y="1508760"/>
                    <a:pt x="4203699" y="1507490"/>
                    <a:pt x="4206239" y="1503680"/>
                  </a:cubicBezTo>
                  <a:cubicBezTo>
                    <a:pt x="4208779" y="1501140"/>
                    <a:pt x="4213859" y="1497330"/>
                    <a:pt x="4213859" y="1493520"/>
                  </a:cubicBezTo>
                  <a:cubicBezTo>
                    <a:pt x="4213859" y="1490980"/>
                    <a:pt x="4208779" y="1487170"/>
                    <a:pt x="4206239" y="1484630"/>
                  </a:cubicBezTo>
                  <a:lnTo>
                    <a:pt x="4194809" y="1473200"/>
                  </a:lnTo>
                  <a:cubicBezTo>
                    <a:pt x="4197349" y="1470660"/>
                    <a:pt x="4202429" y="1469390"/>
                    <a:pt x="4202429" y="1465580"/>
                  </a:cubicBezTo>
                  <a:cubicBezTo>
                    <a:pt x="4204969" y="1455420"/>
                    <a:pt x="4208779" y="1445260"/>
                    <a:pt x="4208779" y="1435100"/>
                  </a:cubicBezTo>
                  <a:cubicBezTo>
                    <a:pt x="4208779" y="1430020"/>
                    <a:pt x="4199889" y="1426210"/>
                    <a:pt x="4194809" y="1419860"/>
                  </a:cubicBezTo>
                  <a:cubicBezTo>
                    <a:pt x="4199889" y="1419860"/>
                    <a:pt x="4202429" y="1419860"/>
                    <a:pt x="4206239" y="1418590"/>
                  </a:cubicBezTo>
                  <a:lnTo>
                    <a:pt x="4206239" y="1414780"/>
                  </a:lnTo>
                  <a:lnTo>
                    <a:pt x="4194809" y="1414780"/>
                  </a:lnTo>
                  <a:cubicBezTo>
                    <a:pt x="4187189" y="1409700"/>
                    <a:pt x="4179569" y="1399540"/>
                    <a:pt x="4177029" y="1400810"/>
                  </a:cubicBezTo>
                  <a:cubicBezTo>
                    <a:pt x="4163059" y="1408430"/>
                    <a:pt x="4163059" y="1398270"/>
                    <a:pt x="4160519" y="1390650"/>
                  </a:cubicBezTo>
                  <a:cubicBezTo>
                    <a:pt x="4155439" y="1391920"/>
                    <a:pt x="4150359" y="1393190"/>
                    <a:pt x="4146549" y="1391920"/>
                  </a:cubicBezTo>
                  <a:cubicBezTo>
                    <a:pt x="4137659" y="1390650"/>
                    <a:pt x="4128769" y="1386840"/>
                    <a:pt x="4119879" y="1386840"/>
                  </a:cubicBezTo>
                  <a:cubicBezTo>
                    <a:pt x="4108449" y="1385570"/>
                    <a:pt x="4095749" y="1385570"/>
                    <a:pt x="4083049" y="1384300"/>
                  </a:cubicBezTo>
                  <a:cubicBezTo>
                    <a:pt x="4063999" y="1381760"/>
                    <a:pt x="4044949" y="1379220"/>
                    <a:pt x="4025899" y="1376680"/>
                  </a:cubicBezTo>
                  <a:cubicBezTo>
                    <a:pt x="4024629" y="1376680"/>
                    <a:pt x="4022089" y="1379220"/>
                    <a:pt x="4020819" y="1379220"/>
                  </a:cubicBezTo>
                  <a:cubicBezTo>
                    <a:pt x="4010659" y="1377950"/>
                    <a:pt x="4000499" y="1376680"/>
                    <a:pt x="3991609" y="1374140"/>
                  </a:cubicBezTo>
                  <a:cubicBezTo>
                    <a:pt x="3989069" y="1372870"/>
                    <a:pt x="3987799" y="1366520"/>
                    <a:pt x="3987799" y="1363980"/>
                  </a:cubicBezTo>
                  <a:cubicBezTo>
                    <a:pt x="4001769" y="1353820"/>
                    <a:pt x="4015740" y="1343660"/>
                    <a:pt x="4024629" y="1337310"/>
                  </a:cubicBezTo>
                  <a:cubicBezTo>
                    <a:pt x="4034789" y="1336040"/>
                    <a:pt x="4041139" y="1334770"/>
                    <a:pt x="4050029" y="1334770"/>
                  </a:cubicBezTo>
                  <a:cubicBezTo>
                    <a:pt x="4042409" y="1324610"/>
                    <a:pt x="4037329" y="1319530"/>
                    <a:pt x="4030979" y="1311910"/>
                  </a:cubicBezTo>
                  <a:cubicBezTo>
                    <a:pt x="4027169" y="1313180"/>
                    <a:pt x="4023359" y="1314450"/>
                    <a:pt x="4017009" y="1316990"/>
                  </a:cubicBezTo>
                  <a:cubicBezTo>
                    <a:pt x="4017009" y="1310640"/>
                    <a:pt x="4017009" y="1304290"/>
                    <a:pt x="4018279" y="1304290"/>
                  </a:cubicBezTo>
                  <a:cubicBezTo>
                    <a:pt x="4023359" y="1303020"/>
                    <a:pt x="4030979" y="1301750"/>
                    <a:pt x="4034789" y="1304290"/>
                  </a:cubicBezTo>
                  <a:cubicBezTo>
                    <a:pt x="4039869" y="1308100"/>
                    <a:pt x="4042409" y="1314450"/>
                    <a:pt x="4047489" y="1322070"/>
                  </a:cubicBezTo>
                  <a:cubicBezTo>
                    <a:pt x="4050029" y="1322070"/>
                    <a:pt x="4055109" y="1323340"/>
                    <a:pt x="4060189" y="1323340"/>
                  </a:cubicBezTo>
                  <a:cubicBezTo>
                    <a:pt x="4058919" y="1306830"/>
                    <a:pt x="4058919" y="1306830"/>
                    <a:pt x="4044949" y="1282700"/>
                  </a:cubicBezTo>
                  <a:cubicBezTo>
                    <a:pt x="4062729" y="1282700"/>
                    <a:pt x="4067809" y="1277620"/>
                    <a:pt x="4063999" y="1259840"/>
                  </a:cubicBezTo>
                  <a:cubicBezTo>
                    <a:pt x="4075429" y="1258570"/>
                    <a:pt x="4088129" y="1257300"/>
                    <a:pt x="4099559" y="1257300"/>
                  </a:cubicBezTo>
                  <a:cubicBezTo>
                    <a:pt x="4098289" y="1254760"/>
                    <a:pt x="4095749" y="1249680"/>
                    <a:pt x="4094479" y="1245870"/>
                  </a:cubicBezTo>
                  <a:cubicBezTo>
                    <a:pt x="4099559" y="1247140"/>
                    <a:pt x="4103369" y="1248410"/>
                    <a:pt x="4105909" y="1249680"/>
                  </a:cubicBezTo>
                  <a:cubicBezTo>
                    <a:pt x="4107179" y="1243330"/>
                    <a:pt x="4107179" y="1236980"/>
                    <a:pt x="4108449" y="1231900"/>
                  </a:cubicBezTo>
                  <a:cubicBezTo>
                    <a:pt x="4109719" y="1225550"/>
                    <a:pt x="4110989" y="1217930"/>
                    <a:pt x="4112259" y="1211580"/>
                  </a:cubicBezTo>
                  <a:cubicBezTo>
                    <a:pt x="4112259" y="1209040"/>
                    <a:pt x="4110989" y="1205230"/>
                    <a:pt x="4112259" y="1201420"/>
                  </a:cubicBezTo>
                  <a:cubicBezTo>
                    <a:pt x="4116069" y="1191260"/>
                    <a:pt x="4117339" y="1176020"/>
                    <a:pt x="4113529" y="1168400"/>
                  </a:cubicBezTo>
                  <a:cubicBezTo>
                    <a:pt x="4116069" y="1165860"/>
                    <a:pt x="4117339" y="1162050"/>
                    <a:pt x="4117339" y="1159510"/>
                  </a:cubicBezTo>
                  <a:cubicBezTo>
                    <a:pt x="4117339" y="1149350"/>
                    <a:pt x="4117339" y="1137920"/>
                    <a:pt x="4116069" y="1127760"/>
                  </a:cubicBezTo>
                  <a:cubicBezTo>
                    <a:pt x="4114799" y="1117600"/>
                    <a:pt x="4113529" y="1108710"/>
                    <a:pt x="4112259" y="1098550"/>
                  </a:cubicBezTo>
                  <a:cubicBezTo>
                    <a:pt x="4110989" y="1096010"/>
                    <a:pt x="4110989" y="1093470"/>
                    <a:pt x="4112259" y="1089660"/>
                  </a:cubicBezTo>
                  <a:cubicBezTo>
                    <a:pt x="4116069" y="1079500"/>
                    <a:pt x="4118609" y="1069340"/>
                    <a:pt x="4110989" y="1059180"/>
                  </a:cubicBezTo>
                  <a:cubicBezTo>
                    <a:pt x="4108449" y="1056640"/>
                    <a:pt x="4109719" y="1050290"/>
                    <a:pt x="4110989" y="1046480"/>
                  </a:cubicBezTo>
                  <a:cubicBezTo>
                    <a:pt x="4114799" y="1032510"/>
                    <a:pt x="4107179" y="1021080"/>
                    <a:pt x="4093209" y="1018540"/>
                  </a:cubicBezTo>
                  <a:lnTo>
                    <a:pt x="4088129" y="1018540"/>
                  </a:lnTo>
                  <a:cubicBezTo>
                    <a:pt x="4089399" y="1014730"/>
                    <a:pt x="4090669" y="1013460"/>
                    <a:pt x="4091939" y="1010920"/>
                  </a:cubicBezTo>
                  <a:cubicBezTo>
                    <a:pt x="4088129" y="1009650"/>
                    <a:pt x="4084319" y="1009650"/>
                    <a:pt x="4081779" y="1007110"/>
                  </a:cubicBezTo>
                  <a:cubicBezTo>
                    <a:pt x="4079239" y="1005840"/>
                    <a:pt x="4077969" y="1002030"/>
                    <a:pt x="4075429" y="1000760"/>
                  </a:cubicBezTo>
                  <a:cubicBezTo>
                    <a:pt x="4065269" y="995680"/>
                    <a:pt x="4053839" y="990600"/>
                    <a:pt x="4042409" y="985520"/>
                  </a:cubicBezTo>
                  <a:cubicBezTo>
                    <a:pt x="4038599" y="984250"/>
                    <a:pt x="4033519" y="984250"/>
                    <a:pt x="4029709" y="984250"/>
                  </a:cubicBezTo>
                  <a:cubicBezTo>
                    <a:pt x="4027169" y="985520"/>
                    <a:pt x="4025899" y="980440"/>
                    <a:pt x="4023359" y="980440"/>
                  </a:cubicBezTo>
                  <a:cubicBezTo>
                    <a:pt x="4005579" y="976630"/>
                    <a:pt x="3987799" y="974090"/>
                    <a:pt x="3970019" y="969010"/>
                  </a:cubicBezTo>
                  <a:cubicBezTo>
                    <a:pt x="3956049" y="963930"/>
                    <a:pt x="3939539" y="974090"/>
                    <a:pt x="3925569" y="963930"/>
                  </a:cubicBezTo>
                  <a:cubicBezTo>
                    <a:pt x="3924299" y="962660"/>
                    <a:pt x="3921759" y="965200"/>
                    <a:pt x="3920489" y="965200"/>
                  </a:cubicBezTo>
                  <a:cubicBezTo>
                    <a:pt x="3909059" y="962660"/>
                    <a:pt x="3898899" y="969010"/>
                    <a:pt x="3887469" y="965200"/>
                  </a:cubicBezTo>
                  <a:cubicBezTo>
                    <a:pt x="3876039" y="961390"/>
                    <a:pt x="3863339" y="960120"/>
                    <a:pt x="3858259" y="948690"/>
                  </a:cubicBezTo>
                  <a:cubicBezTo>
                    <a:pt x="3853179" y="937260"/>
                    <a:pt x="3849369" y="925830"/>
                    <a:pt x="3849369" y="914400"/>
                  </a:cubicBezTo>
                  <a:cubicBezTo>
                    <a:pt x="3850639" y="900430"/>
                    <a:pt x="3856989" y="885190"/>
                    <a:pt x="3832859" y="887730"/>
                  </a:cubicBezTo>
                  <a:cubicBezTo>
                    <a:pt x="3834129" y="885190"/>
                    <a:pt x="3834129" y="882650"/>
                    <a:pt x="3835399" y="881380"/>
                  </a:cubicBezTo>
                  <a:cubicBezTo>
                    <a:pt x="3761739" y="873760"/>
                    <a:pt x="3688079" y="867410"/>
                    <a:pt x="3615689" y="859790"/>
                  </a:cubicBezTo>
                  <a:cubicBezTo>
                    <a:pt x="3613149" y="850900"/>
                    <a:pt x="3610609" y="840740"/>
                    <a:pt x="3608069" y="826770"/>
                  </a:cubicBezTo>
                  <a:cubicBezTo>
                    <a:pt x="3622039" y="842010"/>
                    <a:pt x="3634739" y="850900"/>
                    <a:pt x="3652519" y="849630"/>
                  </a:cubicBezTo>
                  <a:cubicBezTo>
                    <a:pt x="3653789" y="839470"/>
                    <a:pt x="3652519" y="831850"/>
                    <a:pt x="3642359" y="825500"/>
                  </a:cubicBezTo>
                  <a:cubicBezTo>
                    <a:pt x="3641089" y="824230"/>
                    <a:pt x="3639819" y="819150"/>
                    <a:pt x="3641089" y="816610"/>
                  </a:cubicBezTo>
                  <a:cubicBezTo>
                    <a:pt x="3646169" y="803910"/>
                    <a:pt x="3651249" y="792480"/>
                    <a:pt x="3655059" y="781050"/>
                  </a:cubicBezTo>
                  <a:cubicBezTo>
                    <a:pt x="3660139" y="784860"/>
                    <a:pt x="3663949" y="787400"/>
                    <a:pt x="3669029" y="789940"/>
                  </a:cubicBezTo>
                  <a:lnTo>
                    <a:pt x="3671569" y="787400"/>
                  </a:lnTo>
                  <a:lnTo>
                    <a:pt x="3656329" y="764540"/>
                  </a:lnTo>
                  <a:cubicBezTo>
                    <a:pt x="3666489" y="767080"/>
                    <a:pt x="3675379" y="768350"/>
                    <a:pt x="3686809" y="770890"/>
                  </a:cubicBezTo>
                  <a:cubicBezTo>
                    <a:pt x="3682999" y="763270"/>
                    <a:pt x="3679189" y="758190"/>
                    <a:pt x="3679189" y="758190"/>
                  </a:cubicBezTo>
                  <a:cubicBezTo>
                    <a:pt x="3685539" y="753110"/>
                    <a:pt x="3691889" y="748030"/>
                    <a:pt x="3700779" y="741680"/>
                  </a:cubicBezTo>
                  <a:cubicBezTo>
                    <a:pt x="3700779" y="740410"/>
                    <a:pt x="3702049" y="732790"/>
                    <a:pt x="3705859" y="731520"/>
                  </a:cubicBezTo>
                  <a:cubicBezTo>
                    <a:pt x="3713479" y="727710"/>
                    <a:pt x="3716019" y="734060"/>
                    <a:pt x="3718559" y="740410"/>
                  </a:cubicBezTo>
                  <a:cubicBezTo>
                    <a:pt x="3719829" y="744220"/>
                    <a:pt x="3727449" y="745490"/>
                    <a:pt x="3732529" y="746760"/>
                  </a:cubicBezTo>
                  <a:cubicBezTo>
                    <a:pt x="3737609" y="748030"/>
                    <a:pt x="3743959" y="748030"/>
                    <a:pt x="3750309" y="746760"/>
                  </a:cubicBezTo>
                  <a:cubicBezTo>
                    <a:pt x="3760469" y="746760"/>
                    <a:pt x="3770629" y="745490"/>
                    <a:pt x="3784599" y="744220"/>
                  </a:cubicBezTo>
                  <a:cubicBezTo>
                    <a:pt x="3774440" y="741680"/>
                    <a:pt x="3766819" y="739140"/>
                    <a:pt x="3760469" y="737870"/>
                  </a:cubicBezTo>
                  <a:cubicBezTo>
                    <a:pt x="3760469" y="736600"/>
                    <a:pt x="3760469" y="735330"/>
                    <a:pt x="3759199" y="734060"/>
                  </a:cubicBezTo>
                  <a:cubicBezTo>
                    <a:pt x="3769359" y="731520"/>
                    <a:pt x="3779519" y="728980"/>
                    <a:pt x="3788409" y="726440"/>
                  </a:cubicBezTo>
                  <a:cubicBezTo>
                    <a:pt x="3798569" y="728980"/>
                    <a:pt x="3807459" y="732790"/>
                    <a:pt x="3815079" y="735330"/>
                  </a:cubicBezTo>
                  <a:cubicBezTo>
                    <a:pt x="3817619" y="758190"/>
                    <a:pt x="3832859" y="739140"/>
                    <a:pt x="3841749" y="741680"/>
                  </a:cubicBezTo>
                  <a:cubicBezTo>
                    <a:pt x="3839209" y="736600"/>
                    <a:pt x="3835399" y="731520"/>
                    <a:pt x="3831590" y="725170"/>
                  </a:cubicBezTo>
                  <a:cubicBezTo>
                    <a:pt x="3848099" y="727710"/>
                    <a:pt x="3864610" y="727710"/>
                    <a:pt x="3876040" y="740410"/>
                  </a:cubicBezTo>
                  <a:cubicBezTo>
                    <a:pt x="3877310" y="741680"/>
                    <a:pt x="3882390" y="740410"/>
                    <a:pt x="3884930" y="739140"/>
                  </a:cubicBezTo>
                  <a:cubicBezTo>
                    <a:pt x="3888740" y="740410"/>
                    <a:pt x="3895090" y="742950"/>
                    <a:pt x="3897630" y="741680"/>
                  </a:cubicBezTo>
                  <a:cubicBezTo>
                    <a:pt x="3901440" y="737870"/>
                    <a:pt x="3901440" y="731520"/>
                    <a:pt x="3905250" y="723900"/>
                  </a:cubicBezTo>
                  <a:cubicBezTo>
                    <a:pt x="3914140" y="739140"/>
                    <a:pt x="3923030" y="730250"/>
                    <a:pt x="3931920" y="723900"/>
                  </a:cubicBezTo>
                  <a:cubicBezTo>
                    <a:pt x="3930650" y="727710"/>
                    <a:pt x="3930650" y="730250"/>
                    <a:pt x="3930650" y="730250"/>
                  </a:cubicBezTo>
                  <a:cubicBezTo>
                    <a:pt x="3938270" y="734060"/>
                    <a:pt x="3944620" y="736600"/>
                    <a:pt x="3953510" y="740410"/>
                  </a:cubicBezTo>
                  <a:cubicBezTo>
                    <a:pt x="3959860" y="737870"/>
                    <a:pt x="3967480" y="728980"/>
                    <a:pt x="3978910" y="737870"/>
                  </a:cubicBezTo>
                  <a:cubicBezTo>
                    <a:pt x="3980180" y="739140"/>
                    <a:pt x="3985260" y="736600"/>
                    <a:pt x="3989069" y="736600"/>
                  </a:cubicBezTo>
                  <a:cubicBezTo>
                    <a:pt x="3992879" y="735330"/>
                    <a:pt x="3995419" y="735330"/>
                    <a:pt x="3996690" y="734060"/>
                  </a:cubicBezTo>
                  <a:cubicBezTo>
                    <a:pt x="3999230" y="725170"/>
                    <a:pt x="4000499" y="717550"/>
                    <a:pt x="4004310" y="709930"/>
                  </a:cubicBezTo>
                  <a:cubicBezTo>
                    <a:pt x="4008120" y="702310"/>
                    <a:pt x="4006850" y="694690"/>
                    <a:pt x="3999230" y="692150"/>
                  </a:cubicBezTo>
                  <a:cubicBezTo>
                    <a:pt x="3996690" y="690880"/>
                    <a:pt x="3994150" y="690880"/>
                    <a:pt x="3992880" y="689610"/>
                  </a:cubicBezTo>
                  <a:cubicBezTo>
                    <a:pt x="4004310" y="678180"/>
                    <a:pt x="4014470" y="670560"/>
                    <a:pt x="4030980" y="675640"/>
                  </a:cubicBezTo>
                  <a:cubicBezTo>
                    <a:pt x="4034790" y="676910"/>
                    <a:pt x="4039870" y="671830"/>
                    <a:pt x="4046220" y="668020"/>
                  </a:cubicBezTo>
                  <a:cubicBezTo>
                    <a:pt x="4042410" y="664210"/>
                    <a:pt x="4039870" y="662940"/>
                    <a:pt x="4037330" y="661670"/>
                  </a:cubicBezTo>
                  <a:cubicBezTo>
                    <a:pt x="4047490" y="640080"/>
                    <a:pt x="4064000" y="654050"/>
                    <a:pt x="4079240" y="654050"/>
                  </a:cubicBezTo>
                  <a:cubicBezTo>
                    <a:pt x="4074160" y="650240"/>
                    <a:pt x="4071619" y="646430"/>
                    <a:pt x="4069080" y="645160"/>
                  </a:cubicBezTo>
                  <a:cubicBezTo>
                    <a:pt x="4076700" y="641350"/>
                    <a:pt x="4084320" y="638810"/>
                    <a:pt x="4090670" y="635000"/>
                  </a:cubicBezTo>
                  <a:cubicBezTo>
                    <a:pt x="4091940" y="629920"/>
                    <a:pt x="4090670" y="624840"/>
                    <a:pt x="4091940" y="622300"/>
                  </a:cubicBezTo>
                  <a:cubicBezTo>
                    <a:pt x="4098290" y="612140"/>
                    <a:pt x="4094480" y="604520"/>
                    <a:pt x="4084320" y="599440"/>
                  </a:cubicBezTo>
                  <a:cubicBezTo>
                    <a:pt x="4080510" y="596900"/>
                    <a:pt x="4076700" y="591820"/>
                    <a:pt x="4074160" y="588010"/>
                  </a:cubicBezTo>
                  <a:cubicBezTo>
                    <a:pt x="4077970" y="588010"/>
                    <a:pt x="4083050" y="586740"/>
                    <a:pt x="4088130" y="586740"/>
                  </a:cubicBezTo>
                  <a:lnTo>
                    <a:pt x="4088130" y="571500"/>
                  </a:lnTo>
                  <a:cubicBezTo>
                    <a:pt x="4090670" y="571500"/>
                    <a:pt x="4093210" y="571500"/>
                    <a:pt x="4095750" y="572770"/>
                  </a:cubicBezTo>
                  <a:cubicBezTo>
                    <a:pt x="4097020" y="557530"/>
                    <a:pt x="4098290" y="542290"/>
                    <a:pt x="4100830" y="525780"/>
                  </a:cubicBezTo>
                  <a:cubicBezTo>
                    <a:pt x="4086860" y="518160"/>
                    <a:pt x="4094480" y="509270"/>
                    <a:pt x="4102100" y="497840"/>
                  </a:cubicBezTo>
                  <a:cubicBezTo>
                    <a:pt x="4102100" y="497840"/>
                    <a:pt x="4099560" y="496570"/>
                    <a:pt x="4097020" y="496570"/>
                  </a:cubicBezTo>
                  <a:cubicBezTo>
                    <a:pt x="4098290" y="491490"/>
                    <a:pt x="4100830" y="486410"/>
                    <a:pt x="4102100" y="481330"/>
                  </a:cubicBezTo>
                  <a:cubicBezTo>
                    <a:pt x="4104640" y="471170"/>
                    <a:pt x="4100830" y="469900"/>
                    <a:pt x="4089400" y="474980"/>
                  </a:cubicBezTo>
                  <a:cubicBezTo>
                    <a:pt x="4088130" y="472440"/>
                    <a:pt x="4086860" y="468630"/>
                    <a:pt x="4084320" y="466090"/>
                  </a:cubicBezTo>
                  <a:cubicBezTo>
                    <a:pt x="4083050" y="467360"/>
                    <a:pt x="4083050" y="468630"/>
                    <a:pt x="4081780" y="469900"/>
                  </a:cubicBezTo>
                  <a:cubicBezTo>
                    <a:pt x="4076700" y="468630"/>
                    <a:pt x="4072890" y="466090"/>
                    <a:pt x="4067810" y="464820"/>
                  </a:cubicBezTo>
                  <a:cubicBezTo>
                    <a:pt x="4042410" y="454660"/>
                    <a:pt x="4015740" y="457200"/>
                    <a:pt x="3990340" y="455930"/>
                  </a:cubicBezTo>
                  <a:cubicBezTo>
                    <a:pt x="3986530" y="455930"/>
                    <a:pt x="3981450" y="459740"/>
                    <a:pt x="3977640" y="459740"/>
                  </a:cubicBezTo>
                  <a:cubicBezTo>
                    <a:pt x="3962400" y="458470"/>
                    <a:pt x="3948430" y="453390"/>
                    <a:pt x="3934460" y="452120"/>
                  </a:cubicBezTo>
                  <a:cubicBezTo>
                    <a:pt x="3915410" y="450850"/>
                    <a:pt x="3896360" y="450850"/>
                    <a:pt x="3877310" y="450850"/>
                  </a:cubicBezTo>
                  <a:cubicBezTo>
                    <a:pt x="3863340" y="450850"/>
                    <a:pt x="3860800" y="443230"/>
                    <a:pt x="3862070" y="433070"/>
                  </a:cubicBezTo>
                  <a:cubicBezTo>
                    <a:pt x="3867150" y="429260"/>
                    <a:pt x="3872230" y="421640"/>
                    <a:pt x="3872230" y="420370"/>
                  </a:cubicBezTo>
                  <a:cubicBezTo>
                    <a:pt x="3855720" y="407670"/>
                    <a:pt x="3870960" y="398780"/>
                    <a:pt x="3874770" y="388620"/>
                  </a:cubicBezTo>
                  <a:cubicBezTo>
                    <a:pt x="3873500" y="363220"/>
                    <a:pt x="3872230" y="337820"/>
                    <a:pt x="3870960" y="311150"/>
                  </a:cubicBezTo>
                  <a:cubicBezTo>
                    <a:pt x="3873500" y="309880"/>
                    <a:pt x="3878580" y="308610"/>
                    <a:pt x="3882390" y="307340"/>
                  </a:cubicBezTo>
                  <a:cubicBezTo>
                    <a:pt x="3881120" y="303530"/>
                    <a:pt x="3878580" y="299720"/>
                    <a:pt x="3878580" y="295910"/>
                  </a:cubicBezTo>
                  <a:cubicBezTo>
                    <a:pt x="3882390" y="280670"/>
                    <a:pt x="3883660" y="265430"/>
                    <a:pt x="3867150" y="254000"/>
                  </a:cubicBezTo>
                  <a:cubicBezTo>
                    <a:pt x="3874770" y="248920"/>
                    <a:pt x="3881120" y="245110"/>
                    <a:pt x="3888740" y="240030"/>
                  </a:cubicBezTo>
                  <a:cubicBezTo>
                    <a:pt x="3887470" y="238760"/>
                    <a:pt x="3886200" y="236220"/>
                    <a:pt x="3886200" y="234950"/>
                  </a:cubicBezTo>
                  <a:cubicBezTo>
                    <a:pt x="3886200" y="233680"/>
                    <a:pt x="3884930" y="233680"/>
                    <a:pt x="3883660" y="233680"/>
                  </a:cubicBezTo>
                  <a:cubicBezTo>
                    <a:pt x="3870960" y="233680"/>
                    <a:pt x="3865880" y="231140"/>
                    <a:pt x="3864610" y="218440"/>
                  </a:cubicBezTo>
                  <a:cubicBezTo>
                    <a:pt x="3864610" y="215900"/>
                    <a:pt x="3864610" y="212090"/>
                    <a:pt x="3867150" y="209550"/>
                  </a:cubicBezTo>
                  <a:cubicBezTo>
                    <a:pt x="3872230" y="205740"/>
                    <a:pt x="3877310" y="201930"/>
                    <a:pt x="3883660" y="199390"/>
                  </a:cubicBezTo>
                  <a:cubicBezTo>
                    <a:pt x="3886200" y="198120"/>
                    <a:pt x="3891280" y="199390"/>
                    <a:pt x="3893820" y="200660"/>
                  </a:cubicBezTo>
                  <a:cubicBezTo>
                    <a:pt x="3907790" y="208280"/>
                    <a:pt x="3909060" y="208280"/>
                    <a:pt x="3911600" y="191770"/>
                  </a:cubicBezTo>
                  <a:cubicBezTo>
                    <a:pt x="3914140" y="193040"/>
                    <a:pt x="3916680" y="194310"/>
                    <a:pt x="3920490" y="195580"/>
                  </a:cubicBezTo>
                  <a:cubicBezTo>
                    <a:pt x="3919220" y="190500"/>
                    <a:pt x="3919220" y="186690"/>
                    <a:pt x="3916680" y="182880"/>
                  </a:cubicBezTo>
                  <a:cubicBezTo>
                    <a:pt x="3916680" y="181610"/>
                    <a:pt x="3914140" y="180340"/>
                    <a:pt x="3911600" y="179070"/>
                  </a:cubicBezTo>
                  <a:cubicBezTo>
                    <a:pt x="3914140" y="177800"/>
                    <a:pt x="3916680" y="175260"/>
                    <a:pt x="3919220" y="176530"/>
                  </a:cubicBezTo>
                  <a:cubicBezTo>
                    <a:pt x="3931920" y="180340"/>
                    <a:pt x="3939540" y="171450"/>
                    <a:pt x="3948430" y="166370"/>
                  </a:cubicBezTo>
                  <a:cubicBezTo>
                    <a:pt x="3940810" y="156210"/>
                    <a:pt x="3933190" y="147320"/>
                    <a:pt x="3926840" y="137160"/>
                  </a:cubicBezTo>
                  <a:cubicBezTo>
                    <a:pt x="3937000" y="132080"/>
                    <a:pt x="3944620" y="129540"/>
                    <a:pt x="3952240" y="125730"/>
                  </a:cubicBezTo>
                  <a:cubicBezTo>
                    <a:pt x="3935730" y="97790"/>
                    <a:pt x="3935730" y="97790"/>
                    <a:pt x="3947160" y="86360"/>
                  </a:cubicBezTo>
                  <a:cubicBezTo>
                    <a:pt x="3947160" y="85090"/>
                    <a:pt x="3945890" y="83820"/>
                    <a:pt x="3945890" y="82550"/>
                  </a:cubicBezTo>
                  <a:cubicBezTo>
                    <a:pt x="3942080" y="83820"/>
                    <a:pt x="3937000" y="85090"/>
                    <a:pt x="3933190" y="87630"/>
                  </a:cubicBezTo>
                  <a:lnTo>
                    <a:pt x="3931920" y="86360"/>
                  </a:lnTo>
                  <a:cubicBezTo>
                    <a:pt x="3937000" y="81280"/>
                    <a:pt x="3942080" y="77470"/>
                    <a:pt x="3947160" y="72390"/>
                  </a:cubicBezTo>
                  <a:cubicBezTo>
                    <a:pt x="3947160" y="68580"/>
                    <a:pt x="3949700" y="59690"/>
                    <a:pt x="3947160" y="57150"/>
                  </a:cubicBezTo>
                  <a:cubicBezTo>
                    <a:pt x="3937000" y="48260"/>
                    <a:pt x="3948430" y="39370"/>
                    <a:pt x="3945890" y="30480"/>
                  </a:cubicBezTo>
                  <a:cubicBezTo>
                    <a:pt x="3944620" y="27940"/>
                    <a:pt x="3945890" y="21590"/>
                    <a:pt x="3944620" y="21590"/>
                  </a:cubicBezTo>
                  <a:cubicBezTo>
                    <a:pt x="3937000" y="17780"/>
                    <a:pt x="3928110" y="11430"/>
                    <a:pt x="3919220" y="11430"/>
                  </a:cubicBezTo>
                  <a:cubicBezTo>
                    <a:pt x="3898900" y="10160"/>
                    <a:pt x="3878580" y="12700"/>
                    <a:pt x="3858260" y="12700"/>
                  </a:cubicBezTo>
                  <a:lnTo>
                    <a:pt x="3793490" y="12700"/>
                  </a:lnTo>
                  <a:cubicBezTo>
                    <a:pt x="3778250" y="12700"/>
                    <a:pt x="3765550" y="8890"/>
                    <a:pt x="3750310" y="5080"/>
                  </a:cubicBezTo>
                  <a:cubicBezTo>
                    <a:pt x="3732530" y="0"/>
                    <a:pt x="3713480" y="3810"/>
                    <a:pt x="3694430" y="5080"/>
                  </a:cubicBezTo>
                  <a:cubicBezTo>
                    <a:pt x="3653790" y="6350"/>
                    <a:pt x="3613150" y="6350"/>
                    <a:pt x="3572510" y="7620"/>
                  </a:cubicBezTo>
                  <a:cubicBezTo>
                    <a:pt x="3553460" y="7620"/>
                    <a:pt x="3533140" y="10160"/>
                    <a:pt x="3514090" y="11430"/>
                  </a:cubicBezTo>
                  <a:cubicBezTo>
                    <a:pt x="3489960" y="12700"/>
                    <a:pt x="3465830" y="11430"/>
                    <a:pt x="3441700" y="12700"/>
                  </a:cubicBezTo>
                  <a:cubicBezTo>
                    <a:pt x="3416300" y="13970"/>
                    <a:pt x="3390900" y="16510"/>
                    <a:pt x="3365500" y="17780"/>
                  </a:cubicBezTo>
                  <a:cubicBezTo>
                    <a:pt x="3335020" y="19050"/>
                    <a:pt x="3304540" y="19050"/>
                    <a:pt x="3274060" y="20320"/>
                  </a:cubicBezTo>
                  <a:lnTo>
                    <a:pt x="3178810" y="24130"/>
                  </a:lnTo>
                  <a:cubicBezTo>
                    <a:pt x="3149600" y="25400"/>
                    <a:pt x="3121660" y="25400"/>
                    <a:pt x="3092450" y="25400"/>
                  </a:cubicBezTo>
                  <a:cubicBezTo>
                    <a:pt x="3070860" y="25400"/>
                    <a:pt x="3048000" y="26670"/>
                    <a:pt x="3026410" y="27940"/>
                  </a:cubicBezTo>
                  <a:lnTo>
                    <a:pt x="2961640" y="31750"/>
                  </a:lnTo>
                  <a:cubicBezTo>
                    <a:pt x="2946400" y="33020"/>
                    <a:pt x="2931160" y="33020"/>
                    <a:pt x="2914650" y="34290"/>
                  </a:cubicBezTo>
                  <a:cubicBezTo>
                    <a:pt x="2889250" y="35560"/>
                    <a:pt x="2863850" y="35560"/>
                    <a:pt x="2838450" y="36830"/>
                  </a:cubicBezTo>
                  <a:cubicBezTo>
                    <a:pt x="2809240" y="38100"/>
                    <a:pt x="2781300" y="40640"/>
                    <a:pt x="2753360" y="41910"/>
                  </a:cubicBezTo>
                  <a:cubicBezTo>
                    <a:pt x="2724150" y="44450"/>
                    <a:pt x="2696210" y="46990"/>
                    <a:pt x="2667000" y="49530"/>
                  </a:cubicBezTo>
                  <a:cubicBezTo>
                    <a:pt x="2655570" y="50800"/>
                    <a:pt x="2644140" y="50800"/>
                    <a:pt x="2631440" y="52070"/>
                  </a:cubicBezTo>
                  <a:lnTo>
                    <a:pt x="2594610" y="52070"/>
                  </a:lnTo>
                  <a:cubicBezTo>
                    <a:pt x="2552700" y="54610"/>
                    <a:pt x="2512060" y="58420"/>
                    <a:pt x="2470150" y="60960"/>
                  </a:cubicBezTo>
                  <a:cubicBezTo>
                    <a:pt x="2444750" y="62230"/>
                    <a:pt x="2418080" y="63500"/>
                    <a:pt x="2392680" y="66040"/>
                  </a:cubicBezTo>
                  <a:cubicBezTo>
                    <a:pt x="2377440" y="67310"/>
                    <a:pt x="2360930" y="69850"/>
                    <a:pt x="2345690" y="71120"/>
                  </a:cubicBezTo>
                  <a:lnTo>
                    <a:pt x="2242819" y="78740"/>
                  </a:lnTo>
                  <a:cubicBezTo>
                    <a:pt x="2221230" y="80010"/>
                    <a:pt x="2200909" y="85090"/>
                    <a:pt x="2180590" y="86360"/>
                  </a:cubicBezTo>
                  <a:cubicBezTo>
                    <a:pt x="2148840" y="88900"/>
                    <a:pt x="2115819" y="90170"/>
                    <a:pt x="2084069" y="92710"/>
                  </a:cubicBezTo>
                  <a:cubicBezTo>
                    <a:pt x="2076449" y="92710"/>
                    <a:pt x="2067559" y="93980"/>
                    <a:pt x="2059940" y="93980"/>
                  </a:cubicBezTo>
                  <a:cubicBezTo>
                    <a:pt x="2032000" y="96520"/>
                    <a:pt x="2005330" y="99060"/>
                    <a:pt x="1977390" y="101600"/>
                  </a:cubicBezTo>
                  <a:cubicBezTo>
                    <a:pt x="1962150" y="102870"/>
                    <a:pt x="1945640" y="105410"/>
                    <a:pt x="1930400" y="106680"/>
                  </a:cubicBezTo>
                  <a:cubicBezTo>
                    <a:pt x="1911350" y="107950"/>
                    <a:pt x="1892300" y="109220"/>
                    <a:pt x="1874520" y="110490"/>
                  </a:cubicBezTo>
                  <a:cubicBezTo>
                    <a:pt x="1838960" y="114300"/>
                    <a:pt x="1802130" y="118110"/>
                    <a:pt x="1766570" y="121920"/>
                  </a:cubicBezTo>
                  <a:cubicBezTo>
                    <a:pt x="1760220" y="123190"/>
                    <a:pt x="1755140" y="127000"/>
                    <a:pt x="1748790" y="127000"/>
                  </a:cubicBezTo>
                  <a:cubicBezTo>
                    <a:pt x="1719580" y="129540"/>
                    <a:pt x="1690370" y="129540"/>
                    <a:pt x="1662430" y="133350"/>
                  </a:cubicBezTo>
                  <a:cubicBezTo>
                    <a:pt x="1647190" y="135890"/>
                    <a:pt x="1630680" y="129540"/>
                    <a:pt x="1616710" y="142240"/>
                  </a:cubicBezTo>
                  <a:cubicBezTo>
                    <a:pt x="1611630" y="146050"/>
                    <a:pt x="1597660" y="139700"/>
                    <a:pt x="1588770" y="140970"/>
                  </a:cubicBezTo>
                  <a:cubicBezTo>
                    <a:pt x="1553210" y="144780"/>
                    <a:pt x="1517650" y="149860"/>
                    <a:pt x="1483360" y="153670"/>
                  </a:cubicBezTo>
                  <a:cubicBezTo>
                    <a:pt x="1455420" y="157480"/>
                    <a:pt x="1428750" y="160020"/>
                    <a:pt x="1400810" y="163830"/>
                  </a:cubicBezTo>
                  <a:cubicBezTo>
                    <a:pt x="1390650" y="165100"/>
                    <a:pt x="1380490" y="168910"/>
                    <a:pt x="1371600" y="170180"/>
                  </a:cubicBezTo>
                  <a:cubicBezTo>
                    <a:pt x="1346200" y="172720"/>
                    <a:pt x="1320800" y="175260"/>
                    <a:pt x="1296670" y="177800"/>
                  </a:cubicBezTo>
                  <a:cubicBezTo>
                    <a:pt x="1296670" y="182880"/>
                    <a:pt x="1296670" y="185420"/>
                    <a:pt x="1295400" y="187960"/>
                  </a:cubicBezTo>
                  <a:cubicBezTo>
                    <a:pt x="1292860" y="185420"/>
                    <a:pt x="1290320" y="181610"/>
                    <a:pt x="1287780" y="176530"/>
                  </a:cubicBezTo>
                  <a:cubicBezTo>
                    <a:pt x="1282700" y="190500"/>
                    <a:pt x="1272540" y="181610"/>
                    <a:pt x="1264920" y="182880"/>
                  </a:cubicBezTo>
                  <a:cubicBezTo>
                    <a:pt x="1250950" y="185420"/>
                    <a:pt x="1235710" y="189230"/>
                    <a:pt x="1221740" y="190500"/>
                  </a:cubicBezTo>
                  <a:cubicBezTo>
                    <a:pt x="1196340" y="194310"/>
                    <a:pt x="1170940" y="196850"/>
                    <a:pt x="1145540" y="199390"/>
                  </a:cubicBezTo>
                  <a:cubicBezTo>
                    <a:pt x="1123950" y="201930"/>
                    <a:pt x="1102360" y="207010"/>
                    <a:pt x="1080770" y="210820"/>
                  </a:cubicBezTo>
                  <a:cubicBezTo>
                    <a:pt x="1043940" y="217170"/>
                    <a:pt x="1005840" y="220980"/>
                    <a:pt x="969010" y="227330"/>
                  </a:cubicBezTo>
                  <a:cubicBezTo>
                    <a:pt x="943610" y="231140"/>
                    <a:pt x="918210" y="237490"/>
                    <a:pt x="891540" y="241300"/>
                  </a:cubicBezTo>
                  <a:cubicBezTo>
                    <a:pt x="864870" y="246380"/>
                    <a:pt x="836930" y="250190"/>
                    <a:pt x="810260" y="255270"/>
                  </a:cubicBezTo>
                  <a:cubicBezTo>
                    <a:pt x="791210" y="259080"/>
                    <a:pt x="772160" y="264160"/>
                    <a:pt x="753110" y="267970"/>
                  </a:cubicBezTo>
                  <a:cubicBezTo>
                    <a:pt x="715010" y="274320"/>
                    <a:pt x="675640" y="280670"/>
                    <a:pt x="637540" y="287020"/>
                  </a:cubicBezTo>
                  <a:cubicBezTo>
                    <a:pt x="623570" y="289560"/>
                    <a:pt x="610870" y="294640"/>
                    <a:pt x="596900" y="297180"/>
                  </a:cubicBezTo>
                  <a:cubicBezTo>
                    <a:pt x="572770" y="302260"/>
                    <a:pt x="548640" y="304800"/>
                    <a:pt x="524510" y="309880"/>
                  </a:cubicBezTo>
                  <a:cubicBezTo>
                    <a:pt x="506730" y="313690"/>
                    <a:pt x="490220" y="320040"/>
                    <a:pt x="473710" y="322580"/>
                  </a:cubicBezTo>
                  <a:cubicBezTo>
                    <a:pt x="438150" y="330200"/>
                    <a:pt x="402590" y="335280"/>
                    <a:pt x="367030" y="341630"/>
                  </a:cubicBezTo>
                  <a:cubicBezTo>
                    <a:pt x="351790" y="344170"/>
                    <a:pt x="336550" y="349250"/>
                    <a:pt x="321310" y="353060"/>
                  </a:cubicBezTo>
                  <a:cubicBezTo>
                    <a:pt x="297180" y="359410"/>
                    <a:pt x="271780" y="364490"/>
                    <a:pt x="247650" y="370840"/>
                  </a:cubicBezTo>
                  <a:cubicBezTo>
                    <a:pt x="241300" y="372110"/>
                    <a:pt x="234950" y="375920"/>
                    <a:pt x="227330" y="377190"/>
                  </a:cubicBezTo>
                  <a:cubicBezTo>
                    <a:pt x="219710" y="378460"/>
                    <a:pt x="212090" y="378460"/>
                    <a:pt x="204470" y="379730"/>
                  </a:cubicBezTo>
                  <a:cubicBezTo>
                    <a:pt x="189230" y="383540"/>
                    <a:pt x="173990" y="387350"/>
                    <a:pt x="160020" y="391160"/>
                  </a:cubicBezTo>
                  <a:cubicBezTo>
                    <a:pt x="129540" y="398780"/>
                    <a:pt x="114300" y="401320"/>
                    <a:pt x="100330" y="408940"/>
                  </a:cubicBezTo>
                  <a:cubicBezTo>
                    <a:pt x="87630" y="415290"/>
                    <a:pt x="69850" y="414020"/>
                    <a:pt x="64770" y="434340"/>
                  </a:cubicBezTo>
                  <a:cubicBezTo>
                    <a:pt x="62230" y="440690"/>
                    <a:pt x="55880" y="444500"/>
                    <a:pt x="67310" y="447040"/>
                  </a:cubicBezTo>
                  <a:cubicBezTo>
                    <a:pt x="68580" y="447040"/>
                    <a:pt x="71120" y="450850"/>
                    <a:pt x="69850" y="452120"/>
                  </a:cubicBezTo>
                  <a:cubicBezTo>
                    <a:pt x="67310" y="459740"/>
                    <a:pt x="64770" y="467360"/>
                    <a:pt x="62230" y="477520"/>
                  </a:cubicBezTo>
                  <a:cubicBezTo>
                    <a:pt x="62230" y="477520"/>
                    <a:pt x="64770" y="478790"/>
                    <a:pt x="67310" y="481330"/>
                  </a:cubicBezTo>
                  <a:cubicBezTo>
                    <a:pt x="59690" y="488950"/>
                    <a:pt x="59690" y="516890"/>
                    <a:pt x="64770" y="525780"/>
                  </a:cubicBezTo>
                  <a:cubicBezTo>
                    <a:pt x="67310" y="530860"/>
                    <a:pt x="68580" y="537210"/>
                    <a:pt x="69850" y="543560"/>
                  </a:cubicBezTo>
                  <a:cubicBezTo>
                    <a:pt x="54610" y="547370"/>
                    <a:pt x="72390" y="556260"/>
                    <a:pt x="67310" y="561340"/>
                  </a:cubicBezTo>
                  <a:cubicBezTo>
                    <a:pt x="69850" y="561340"/>
                    <a:pt x="72390" y="561340"/>
                    <a:pt x="76200" y="562610"/>
                  </a:cubicBezTo>
                  <a:cubicBezTo>
                    <a:pt x="73660" y="566420"/>
                    <a:pt x="71120" y="568960"/>
                    <a:pt x="69850" y="570230"/>
                  </a:cubicBezTo>
                  <a:cubicBezTo>
                    <a:pt x="72390" y="572770"/>
                    <a:pt x="76200" y="574040"/>
                    <a:pt x="78740" y="576580"/>
                  </a:cubicBezTo>
                  <a:cubicBezTo>
                    <a:pt x="64770" y="595630"/>
                    <a:pt x="64770" y="604520"/>
                    <a:pt x="81280" y="621030"/>
                  </a:cubicBezTo>
                  <a:cubicBezTo>
                    <a:pt x="82550" y="622300"/>
                    <a:pt x="85090" y="624840"/>
                    <a:pt x="85090" y="626110"/>
                  </a:cubicBezTo>
                  <a:cubicBezTo>
                    <a:pt x="81280" y="640080"/>
                    <a:pt x="82550" y="652780"/>
                    <a:pt x="91440" y="664210"/>
                  </a:cubicBezTo>
                  <a:cubicBezTo>
                    <a:pt x="91440" y="664210"/>
                    <a:pt x="90170" y="668020"/>
                    <a:pt x="87630" y="670560"/>
                  </a:cubicBezTo>
                  <a:cubicBezTo>
                    <a:pt x="91440" y="669290"/>
                    <a:pt x="93980" y="668020"/>
                    <a:pt x="96520" y="668020"/>
                  </a:cubicBezTo>
                  <a:lnTo>
                    <a:pt x="92710" y="690880"/>
                  </a:lnTo>
                  <a:lnTo>
                    <a:pt x="106680" y="690880"/>
                  </a:lnTo>
                  <a:cubicBezTo>
                    <a:pt x="110490" y="695960"/>
                    <a:pt x="114300" y="699770"/>
                    <a:pt x="114300" y="701040"/>
                  </a:cubicBezTo>
                  <a:cubicBezTo>
                    <a:pt x="118110" y="697230"/>
                    <a:pt x="120650" y="695960"/>
                    <a:pt x="121920" y="694690"/>
                  </a:cubicBezTo>
                  <a:cubicBezTo>
                    <a:pt x="128270" y="704850"/>
                    <a:pt x="133350" y="712470"/>
                    <a:pt x="137160" y="720090"/>
                  </a:cubicBezTo>
                  <a:cubicBezTo>
                    <a:pt x="135890" y="728980"/>
                    <a:pt x="133350" y="736600"/>
                    <a:pt x="132080" y="741680"/>
                  </a:cubicBezTo>
                  <a:cubicBezTo>
                    <a:pt x="125730" y="741680"/>
                    <a:pt x="119380" y="740410"/>
                    <a:pt x="115570" y="742950"/>
                  </a:cubicBezTo>
                  <a:cubicBezTo>
                    <a:pt x="111760" y="745490"/>
                    <a:pt x="111760" y="751840"/>
                    <a:pt x="109220" y="755650"/>
                  </a:cubicBezTo>
                  <a:cubicBezTo>
                    <a:pt x="109220" y="756920"/>
                    <a:pt x="118110" y="773430"/>
                    <a:pt x="116840" y="774700"/>
                  </a:cubicBezTo>
                  <a:cubicBezTo>
                    <a:pt x="115570" y="783590"/>
                    <a:pt x="113030" y="792480"/>
                    <a:pt x="111760" y="802640"/>
                  </a:cubicBezTo>
                  <a:cubicBezTo>
                    <a:pt x="116840" y="806450"/>
                    <a:pt x="123190" y="811530"/>
                    <a:pt x="128270" y="815340"/>
                  </a:cubicBezTo>
                  <a:cubicBezTo>
                    <a:pt x="119380" y="820420"/>
                    <a:pt x="113030" y="825500"/>
                    <a:pt x="106680" y="829310"/>
                  </a:cubicBezTo>
                  <a:cubicBezTo>
                    <a:pt x="109220" y="830580"/>
                    <a:pt x="110490" y="831850"/>
                    <a:pt x="113030" y="833120"/>
                  </a:cubicBezTo>
                  <a:cubicBezTo>
                    <a:pt x="114300" y="838200"/>
                    <a:pt x="116840" y="843280"/>
                    <a:pt x="116840" y="848360"/>
                  </a:cubicBezTo>
                  <a:cubicBezTo>
                    <a:pt x="116840" y="853440"/>
                    <a:pt x="113030" y="862330"/>
                    <a:pt x="115570" y="863600"/>
                  </a:cubicBezTo>
                  <a:cubicBezTo>
                    <a:pt x="127000" y="869950"/>
                    <a:pt x="120650" y="889000"/>
                    <a:pt x="135890" y="891540"/>
                  </a:cubicBezTo>
                  <a:cubicBezTo>
                    <a:pt x="137160" y="891540"/>
                    <a:pt x="137160" y="894080"/>
                    <a:pt x="139700" y="896620"/>
                  </a:cubicBezTo>
                  <a:cubicBezTo>
                    <a:pt x="135890" y="896620"/>
                    <a:pt x="133350" y="896620"/>
                    <a:pt x="128270" y="897890"/>
                  </a:cubicBezTo>
                  <a:cubicBezTo>
                    <a:pt x="142240" y="908050"/>
                    <a:pt x="138430" y="916940"/>
                    <a:pt x="133350" y="924560"/>
                  </a:cubicBezTo>
                  <a:cubicBezTo>
                    <a:pt x="128270" y="925830"/>
                    <a:pt x="124460" y="927100"/>
                    <a:pt x="120650" y="928370"/>
                  </a:cubicBezTo>
                  <a:cubicBezTo>
                    <a:pt x="121920" y="930910"/>
                    <a:pt x="121920" y="932180"/>
                    <a:pt x="123190" y="934720"/>
                  </a:cubicBezTo>
                  <a:cubicBezTo>
                    <a:pt x="124460" y="935990"/>
                    <a:pt x="130810" y="952500"/>
                    <a:pt x="130810" y="955040"/>
                  </a:cubicBezTo>
                  <a:cubicBezTo>
                    <a:pt x="128270" y="961390"/>
                    <a:pt x="127000" y="967740"/>
                    <a:pt x="125730" y="974090"/>
                  </a:cubicBezTo>
                  <a:cubicBezTo>
                    <a:pt x="133350" y="974090"/>
                    <a:pt x="139700" y="975360"/>
                    <a:pt x="142240" y="975360"/>
                  </a:cubicBezTo>
                  <a:cubicBezTo>
                    <a:pt x="139700" y="976630"/>
                    <a:pt x="135890" y="979170"/>
                    <a:pt x="133350" y="980440"/>
                  </a:cubicBezTo>
                  <a:cubicBezTo>
                    <a:pt x="134620" y="982980"/>
                    <a:pt x="135890" y="985520"/>
                    <a:pt x="138430" y="986790"/>
                  </a:cubicBezTo>
                  <a:cubicBezTo>
                    <a:pt x="148590" y="985520"/>
                    <a:pt x="158750" y="984250"/>
                    <a:pt x="170180" y="982980"/>
                  </a:cubicBezTo>
                  <a:cubicBezTo>
                    <a:pt x="168910" y="989330"/>
                    <a:pt x="167640" y="994410"/>
                    <a:pt x="165100" y="999490"/>
                  </a:cubicBezTo>
                  <a:cubicBezTo>
                    <a:pt x="171450" y="999490"/>
                    <a:pt x="179070" y="1000760"/>
                    <a:pt x="185420" y="1000760"/>
                  </a:cubicBezTo>
                  <a:lnTo>
                    <a:pt x="185420" y="1007110"/>
                  </a:lnTo>
                  <a:cubicBezTo>
                    <a:pt x="176530" y="1008380"/>
                    <a:pt x="167640" y="1010920"/>
                    <a:pt x="160020" y="1012190"/>
                  </a:cubicBezTo>
                  <a:cubicBezTo>
                    <a:pt x="191770" y="1027430"/>
                    <a:pt x="220980" y="1013460"/>
                    <a:pt x="255270" y="1008380"/>
                  </a:cubicBezTo>
                  <a:cubicBezTo>
                    <a:pt x="261620" y="1014730"/>
                    <a:pt x="267970" y="1009650"/>
                    <a:pt x="273050" y="999490"/>
                  </a:cubicBezTo>
                  <a:cubicBezTo>
                    <a:pt x="279400" y="1008380"/>
                    <a:pt x="284480" y="1005840"/>
                    <a:pt x="297180" y="988060"/>
                  </a:cubicBezTo>
                  <a:cubicBezTo>
                    <a:pt x="298450" y="988060"/>
                    <a:pt x="299720" y="989330"/>
                    <a:pt x="300990" y="989330"/>
                  </a:cubicBezTo>
                  <a:cubicBezTo>
                    <a:pt x="299720" y="994410"/>
                    <a:pt x="297180" y="998220"/>
                    <a:pt x="295910" y="1003300"/>
                  </a:cubicBezTo>
                  <a:cubicBezTo>
                    <a:pt x="303530" y="1000760"/>
                    <a:pt x="309880" y="999490"/>
                    <a:pt x="317500" y="996950"/>
                  </a:cubicBezTo>
                  <a:lnTo>
                    <a:pt x="344170" y="993140"/>
                  </a:lnTo>
                  <a:cubicBezTo>
                    <a:pt x="358140" y="990600"/>
                    <a:pt x="372110" y="989330"/>
                    <a:pt x="384810" y="986790"/>
                  </a:cubicBezTo>
                  <a:cubicBezTo>
                    <a:pt x="389890" y="985520"/>
                    <a:pt x="394970" y="981710"/>
                    <a:pt x="400050" y="980440"/>
                  </a:cubicBezTo>
                  <a:cubicBezTo>
                    <a:pt x="405130" y="979170"/>
                    <a:pt x="412750" y="975360"/>
                    <a:pt x="415290" y="977900"/>
                  </a:cubicBezTo>
                  <a:cubicBezTo>
                    <a:pt x="425450" y="986790"/>
                    <a:pt x="434340" y="996950"/>
                    <a:pt x="444500" y="1005840"/>
                  </a:cubicBezTo>
                  <a:cubicBezTo>
                    <a:pt x="445770" y="1003300"/>
                    <a:pt x="447040" y="999490"/>
                    <a:pt x="447040" y="999490"/>
                  </a:cubicBezTo>
                  <a:cubicBezTo>
                    <a:pt x="455930" y="1002030"/>
                    <a:pt x="462280" y="1003300"/>
                    <a:pt x="471170" y="1005840"/>
                  </a:cubicBezTo>
                  <a:cubicBezTo>
                    <a:pt x="472440" y="1009650"/>
                    <a:pt x="474980" y="1014730"/>
                    <a:pt x="474980" y="1017270"/>
                  </a:cubicBezTo>
                  <a:cubicBezTo>
                    <a:pt x="488950" y="1018540"/>
                    <a:pt x="500380" y="1019810"/>
                    <a:pt x="510540" y="1021080"/>
                  </a:cubicBezTo>
                  <a:cubicBezTo>
                    <a:pt x="510540" y="1022350"/>
                    <a:pt x="511810" y="1023620"/>
                    <a:pt x="511810" y="1024890"/>
                  </a:cubicBezTo>
                  <a:lnTo>
                    <a:pt x="488950" y="1032510"/>
                  </a:lnTo>
                  <a:cubicBezTo>
                    <a:pt x="487680" y="1028700"/>
                    <a:pt x="486410" y="1027430"/>
                    <a:pt x="483870" y="1021080"/>
                  </a:cubicBezTo>
                  <a:cubicBezTo>
                    <a:pt x="485140" y="1035050"/>
                    <a:pt x="486410" y="1043940"/>
                    <a:pt x="486410" y="1055370"/>
                  </a:cubicBezTo>
                  <a:cubicBezTo>
                    <a:pt x="497840" y="1046480"/>
                    <a:pt x="513080" y="1056640"/>
                    <a:pt x="520700" y="1041400"/>
                  </a:cubicBezTo>
                  <a:cubicBezTo>
                    <a:pt x="520700" y="1040130"/>
                    <a:pt x="525780" y="1040130"/>
                    <a:pt x="527050" y="1041400"/>
                  </a:cubicBezTo>
                  <a:cubicBezTo>
                    <a:pt x="537210" y="1042670"/>
                    <a:pt x="547370" y="1043940"/>
                    <a:pt x="557530" y="1046480"/>
                  </a:cubicBezTo>
                  <a:cubicBezTo>
                    <a:pt x="556260" y="1043940"/>
                    <a:pt x="556260" y="1041400"/>
                    <a:pt x="554990" y="1038860"/>
                  </a:cubicBezTo>
                  <a:cubicBezTo>
                    <a:pt x="561340" y="1040130"/>
                    <a:pt x="566420" y="1041400"/>
                    <a:pt x="570230" y="1042670"/>
                  </a:cubicBezTo>
                  <a:cubicBezTo>
                    <a:pt x="570230" y="1043940"/>
                    <a:pt x="571500" y="1045210"/>
                    <a:pt x="571500" y="1046480"/>
                  </a:cubicBezTo>
                  <a:cubicBezTo>
                    <a:pt x="562610" y="1051560"/>
                    <a:pt x="553720" y="1057910"/>
                    <a:pt x="544830" y="1062990"/>
                  </a:cubicBezTo>
                  <a:cubicBezTo>
                    <a:pt x="530860" y="1071880"/>
                    <a:pt x="518160" y="1083310"/>
                    <a:pt x="504190" y="1087120"/>
                  </a:cubicBezTo>
                  <a:cubicBezTo>
                    <a:pt x="480060" y="1092200"/>
                    <a:pt x="455930" y="1101090"/>
                    <a:pt x="430530" y="1102360"/>
                  </a:cubicBezTo>
                  <a:lnTo>
                    <a:pt x="424180" y="1102360"/>
                  </a:lnTo>
                  <a:cubicBezTo>
                    <a:pt x="397510" y="1107440"/>
                    <a:pt x="372110" y="1112520"/>
                    <a:pt x="345440" y="1117600"/>
                  </a:cubicBezTo>
                  <a:cubicBezTo>
                    <a:pt x="341630" y="1118870"/>
                    <a:pt x="339090" y="1120140"/>
                    <a:pt x="335280" y="1120140"/>
                  </a:cubicBezTo>
                  <a:cubicBezTo>
                    <a:pt x="318770" y="1122680"/>
                    <a:pt x="302260" y="1123950"/>
                    <a:pt x="287020" y="1126490"/>
                  </a:cubicBezTo>
                  <a:cubicBezTo>
                    <a:pt x="270510" y="1130300"/>
                    <a:pt x="252730" y="1132840"/>
                    <a:pt x="236220" y="1139190"/>
                  </a:cubicBezTo>
                  <a:cubicBezTo>
                    <a:pt x="223520" y="1143000"/>
                    <a:pt x="207010" y="1141730"/>
                    <a:pt x="201930" y="1154430"/>
                  </a:cubicBezTo>
                  <a:cubicBezTo>
                    <a:pt x="196850" y="1154430"/>
                    <a:pt x="191770" y="1153160"/>
                    <a:pt x="189230" y="1154430"/>
                  </a:cubicBezTo>
                  <a:cubicBezTo>
                    <a:pt x="170180" y="1162050"/>
                    <a:pt x="151130" y="1169670"/>
                    <a:pt x="133350" y="1178560"/>
                  </a:cubicBezTo>
                  <a:cubicBezTo>
                    <a:pt x="127000" y="1183640"/>
                    <a:pt x="121920" y="1186180"/>
                    <a:pt x="119380" y="1191260"/>
                  </a:cubicBezTo>
                  <a:cubicBezTo>
                    <a:pt x="118110" y="1195070"/>
                    <a:pt x="121920" y="1201420"/>
                    <a:pt x="123190" y="1203960"/>
                  </a:cubicBezTo>
                  <a:cubicBezTo>
                    <a:pt x="120650" y="1205230"/>
                    <a:pt x="115570" y="1206500"/>
                    <a:pt x="115570" y="1207770"/>
                  </a:cubicBezTo>
                  <a:cubicBezTo>
                    <a:pt x="115570" y="1215390"/>
                    <a:pt x="115570" y="1223010"/>
                    <a:pt x="118110" y="1229360"/>
                  </a:cubicBezTo>
                  <a:cubicBezTo>
                    <a:pt x="121920" y="1238250"/>
                    <a:pt x="133350" y="1245870"/>
                    <a:pt x="120650" y="1257300"/>
                  </a:cubicBezTo>
                  <a:cubicBezTo>
                    <a:pt x="118110" y="1258570"/>
                    <a:pt x="120650" y="1264920"/>
                    <a:pt x="120650" y="1270000"/>
                  </a:cubicBezTo>
                  <a:cubicBezTo>
                    <a:pt x="124460" y="1268730"/>
                    <a:pt x="127000" y="1268730"/>
                    <a:pt x="130810" y="1268730"/>
                  </a:cubicBezTo>
                  <a:cubicBezTo>
                    <a:pt x="118110" y="1290320"/>
                    <a:pt x="118110" y="1297940"/>
                    <a:pt x="130810" y="1301750"/>
                  </a:cubicBezTo>
                  <a:cubicBezTo>
                    <a:pt x="130810" y="1309370"/>
                    <a:pt x="128270" y="1316990"/>
                    <a:pt x="130810" y="1322070"/>
                  </a:cubicBezTo>
                  <a:cubicBezTo>
                    <a:pt x="138430" y="1334770"/>
                    <a:pt x="148590" y="1347470"/>
                    <a:pt x="157480" y="1358900"/>
                  </a:cubicBezTo>
                  <a:cubicBezTo>
                    <a:pt x="156210" y="1360170"/>
                    <a:pt x="153670" y="1361440"/>
                    <a:pt x="152400" y="1361440"/>
                  </a:cubicBezTo>
                  <a:cubicBezTo>
                    <a:pt x="157480" y="1367790"/>
                    <a:pt x="162560" y="1374140"/>
                    <a:pt x="166370" y="1377950"/>
                  </a:cubicBezTo>
                  <a:cubicBezTo>
                    <a:pt x="161290" y="1385570"/>
                    <a:pt x="157480" y="1391920"/>
                    <a:pt x="152400" y="1398270"/>
                  </a:cubicBezTo>
                  <a:cubicBezTo>
                    <a:pt x="158750" y="1400810"/>
                    <a:pt x="162560" y="1402080"/>
                    <a:pt x="167640" y="1403350"/>
                  </a:cubicBezTo>
                  <a:cubicBezTo>
                    <a:pt x="158750" y="1405890"/>
                    <a:pt x="151130" y="1408430"/>
                    <a:pt x="139700" y="1413510"/>
                  </a:cubicBezTo>
                  <a:cubicBezTo>
                    <a:pt x="161290" y="1418590"/>
                    <a:pt x="162560" y="1433830"/>
                    <a:pt x="165100" y="1449070"/>
                  </a:cubicBezTo>
                  <a:cubicBezTo>
                    <a:pt x="165100" y="1450340"/>
                    <a:pt x="171450" y="1451610"/>
                    <a:pt x="175260" y="1452880"/>
                  </a:cubicBezTo>
                  <a:cubicBezTo>
                    <a:pt x="175260" y="1455420"/>
                    <a:pt x="172720" y="1459230"/>
                    <a:pt x="173990" y="1461770"/>
                  </a:cubicBezTo>
                  <a:cubicBezTo>
                    <a:pt x="179070" y="1468120"/>
                    <a:pt x="187960" y="1471930"/>
                    <a:pt x="189230" y="1479550"/>
                  </a:cubicBezTo>
                  <a:cubicBezTo>
                    <a:pt x="196850" y="1501140"/>
                    <a:pt x="210820" y="1497330"/>
                    <a:pt x="226060" y="1492250"/>
                  </a:cubicBezTo>
                  <a:lnTo>
                    <a:pt x="233680" y="1503680"/>
                  </a:lnTo>
                  <a:cubicBezTo>
                    <a:pt x="236220" y="1502410"/>
                    <a:pt x="238760" y="1499870"/>
                    <a:pt x="240030" y="1498600"/>
                  </a:cubicBezTo>
                  <a:cubicBezTo>
                    <a:pt x="241300" y="1506220"/>
                    <a:pt x="254000" y="1515110"/>
                    <a:pt x="257810" y="1510030"/>
                  </a:cubicBezTo>
                  <a:cubicBezTo>
                    <a:pt x="266700" y="1497330"/>
                    <a:pt x="276860" y="1504950"/>
                    <a:pt x="287020" y="1506220"/>
                  </a:cubicBezTo>
                  <a:cubicBezTo>
                    <a:pt x="292100" y="1507490"/>
                    <a:pt x="299720" y="1508760"/>
                    <a:pt x="302260" y="1506220"/>
                  </a:cubicBezTo>
                  <a:cubicBezTo>
                    <a:pt x="308610" y="1499870"/>
                    <a:pt x="327660" y="1506220"/>
                    <a:pt x="322580" y="1488440"/>
                  </a:cubicBezTo>
                  <a:cubicBezTo>
                    <a:pt x="321310" y="1484630"/>
                    <a:pt x="316230" y="1480820"/>
                    <a:pt x="311150" y="1477010"/>
                  </a:cubicBezTo>
                  <a:lnTo>
                    <a:pt x="347980" y="1477010"/>
                  </a:lnTo>
                  <a:cubicBezTo>
                    <a:pt x="349250" y="1480820"/>
                    <a:pt x="349250" y="1485900"/>
                    <a:pt x="350520" y="1489710"/>
                  </a:cubicBezTo>
                  <a:cubicBezTo>
                    <a:pt x="344170" y="1490980"/>
                    <a:pt x="337820" y="1492250"/>
                    <a:pt x="331470" y="1494790"/>
                  </a:cubicBezTo>
                  <a:cubicBezTo>
                    <a:pt x="331470" y="1496060"/>
                    <a:pt x="332740" y="1497330"/>
                    <a:pt x="332740" y="1499870"/>
                  </a:cubicBezTo>
                  <a:cubicBezTo>
                    <a:pt x="335280" y="1499870"/>
                    <a:pt x="339090" y="1498600"/>
                    <a:pt x="341630" y="1498600"/>
                  </a:cubicBezTo>
                  <a:cubicBezTo>
                    <a:pt x="351790" y="1502410"/>
                    <a:pt x="365760" y="1492250"/>
                    <a:pt x="374650" y="1504950"/>
                  </a:cubicBezTo>
                  <a:cubicBezTo>
                    <a:pt x="391160" y="1527810"/>
                    <a:pt x="420370" y="1534160"/>
                    <a:pt x="447040" y="1521460"/>
                  </a:cubicBezTo>
                  <a:cubicBezTo>
                    <a:pt x="449580" y="1520190"/>
                    <a:pt x="454660" y="1524000"/>
                    <a:pt x="458470" y="1525270"/>
                  </a:cubicBezTo>
                  <a:cubicBezTo>
                    <a:pt x="459740" y="1525270"/>
                    <a:pt x="459740" y="1525270"/>
                    <a:pt x="461010" y="1526540"/>
                  </a:cubicBezTo>
                  <a:cubicBezTo>
                    <a:pt x="462280" y="1524000"/>
                    <a:pt x="462280" y="1521460"/>
                    <a:pt x="462280" y="1522730"/>
                  </a:cubicBezTo>
                  <a:cubicBezTo>
                    <a:pt x="471170" y="1522730"/>
                    <a:pt x="480060" y="1525270"/>
                    <a:pt x="488950" y="1524000"/>
                  </a:cubicBezTo>
                  <a:cubicBezTo>
                    <a:pt x="502920" y="1522730"/>
                    <a:pt x="516890" y="1517650"/>
                    <a:pt x="530860" y="1516380"/>
                  </a:cubicBezTo>
                  <a:cubicBezTo>
                    <a:pt x="552450" y="1513840"/>
                    <a:pt x="574040" y="1513840"/>
                    <a:pt x="595630" y="1508760"/>
                  </a:cubicBezTo>
                  <a:cubicBezTo>
                    <a:pt x="604520" y="1506220"/>
                    <a:pt x="610870" y="1507490"/>
                    <a:pt x="617220" y="1510030"/>
                  </a:cubicBezTo>
                  <a:cubicBezTo>
                    <a:pt x="577850" y="1526540"/>
                    <a:pt x="538480" y="1543050"/>
                    <a:pt x="499110" y="1558290"/>
                  </a:cubicBezTo>
                  <a:cubicBezTo>
                    <a:pt x="499110" y="1559560"/>
                    <a:pt x="500380" y="1560830"/>
                    <a:pt x="500380" y="1562100"/>
                  </a:cubicBezTo>
                  <a:cubicBezTo>
                    <a:pt x="502920" y="1562100"/>
                    <a:pt x="505460" y="1563370"/>
                    <a:pt x="510540" y="1564640"/>
                  </a:cubicBezTo>
                  <a:cubicBezTo>
                    <a:pt x="501650" y="1568450"/>
                    <a:pt x="497840" y="1569720"/>
                    <a:pt x="491490" y="1572260"/>
                  </a:cubicBezTo>
                  <a:cubicBezTo>
                    <a:pt x="502920" y="1579880"/>
                    <a:pt x="487680" y="1588770"/>
                    <a:pt x="494030" y="1598930"/>
                  </a:cubicBezTo>
                  <a:cubicBezTo>
                    <a:pt x="499110" y="1609090"/>
                    <a:pt x="495300" y="1624330"/>
                    <a:pt x="518160" y="1620520"/>
                  </a:cubicBezTo>
                  <a:cubicBezTo>
                    <a:pt x="495300" y="1631950"/>
                    <a:pt x="494030" y="1648460"/>
                    <a:pt x="509270" y="1666240"/>
                  </a:cubicBezTo>
                  <a:cubicBezTo>
                    <a:pt x="511810" y="1668780"/>
                    <a:pt x="513080" y="1673860"/>
                    <a:pt x="511810" y="1676400"/>
                  </a:cubicBezTo>
                  <a:cubicBezTo>
                    <a:pt x="509270" y="1685290"/>
                    <a:pt x="505460" y="1692910"/>
                    <a:pt x="502920" y="1699260"/>
                  </a:cubicBezTo>
                  <a:cubicBezTo>
                    <a:pt x="494030" y="1699260"/>
                    <a:pt x="488950" y="1697990"/>
                    <a:pt x="483870" y="1697990"/>
                  </a:cubicBezTo>
                  <a:cubicBezTo>
                    <a:pt x="471170" y="1699260"/>
                    <a:pt x="458470" y="1701800"/>
                    <a:pt x="445770" y="1704340"/>
                  </a:cubicBezTo>
                  <a:cubicBezTo>
                    <a:pt x="405130" y="1711960"/>
                    <a:pt x="363220" y="1719580"/>
                    <a:pt x="322580" y="1727200"/>
                  </a:cubicBezTo>
                  <a:cubicBezTo>
                    <a:pt x="288290" y="1733550"/>
                    <a:pt x="255270" y="1746250"/>
                    <a:pt x="220980" y="1748790"/>
                  </a:cubicBezTo>
                  <a:cubicBezTo>
                    <a:pt x="196850" y="1750060"/>
                    <a:pt x="175260" y="1762760"/>
                    <a:pt x="152400" y="1764030"/>
                  </a:cubicBezTo>
                  <a:cubicBezTo>
                    <a:pt x="137160" y="1765300"/>
                    <a:pt x="121920" y="1771650"/>
                    <a:pt x="107950" y="1778000"/>
                  </a:cubicBezTo>
                  <a:cubicBezTo>
                    <a:pt x="100330" y="1780540"/>
                    <a:pt x="93980" y="1786890"/>
                    <a:pt x="87630" y="1790700"/>
                  </a:cubicBezTo>
                  <a:cubicBezTo>
                    <a:pt x="86360" y="1790700"/>
                    <a:pt x="82550" y="1789430"/>
                    <a:pt x="81280" y="1790700"/>
                  </a:cubicBezTo>
                  <a:cubicBezTo>
                    <a:pt x="71120" y="1795780"/>
                    <a:pt x="62230" y="1800860"/>
                    <a:pt x="52070" y="1804670"/>
                  </a:cubicBezTo>
                  <a:cubicBezTo>
                    <a:pt x="44450" y="1808480"/>
                    <a:pt x="38100" y="1812290"/>
                    <a:pt x="30480" y="1816100"/>
                  </a:cubicBezTo>
                  <a:cubicBezTo>
                    <a:pt x="30480" y="1817370"/>
                    <a:pt x="31750" y="1818640"/>
                    <a:pt x="31750" y="1819910"/>
                  </a:cubicBezTo>
                  <a:cubicBezTo>
                    <a:pt x="29210" y="1819910"/>
                    <a:pt x="25400" y="1818640"/>
                    <a:pt x="21590" y="1817370"/>
                  </a:cubicBezTo>
                  <a:cubicBezTo>
                    <a:pt x="22860" y="1824990"/>
                    <a:pt x="24130" y="1830070"/>
                    <a:pt x="25400" y="1836420"/>
                  </a:cubicBezTo>
                  <a:cubicBezTo>
                    <a:pt x="24130" y="1836420"/>
                    <a:pt x="24130" y="1836420"/>
                    <a:pt x="22860" y="1837690"/>
                  </a:cubicBezTo>
                  <a:cubicBezTo>
                    <a:pt x="21590" y="1835150"/>
                    <a:pt x="20320" y="1832610"/>
                    <a:pt x="19050" y="1831340"/>
                  </a:cubicBezTo>
                  <a:cubicBezTo>
                    <a:pt x="7620" y="1844040"/>
                    <a:pt x="0" y="1855470"/>
                    <a:pt x="17780" y="1863090"/>
                  </a:cubicBezTo>
                  <a:cubicBezTo>
                    <a:pt x="16510" y="1869440"/>
                    <a:pt x="16510" y="1874520"/>
                    <a:pt x="16510" y="1878330"/>
                  </a:cubicBezTo>
                  <a:lnTo>
                    <a:pt x="20320" y="1905000"/>
                  </a:lnTo>
                  <a:cubicBezTo>
                    <a:pt x="21590" y="1916430"/>
                    <a:pt x="19050" y="1927860"/>
                    <a:pt x="33020" y="1931671"/>
                  </a:cubicBezTo>
                  <a:cubicBezTo>
                    <a:pt x="29210" y="1938021"/>
                    <a:pt x="29210" y="1967231"/>
                    <a:pt x="34290" y="1968500"/>
                  </a:cubicBezTo>
                  <a:cubicBezTo>
                    <a:pt x="43180" y="1972310"/>
                    <a:pt x="45720" y="1983740"/>
                    <a:pt x="53340" y="1988821"/>
                  </a:cubicBezTo>
                  <a:cubicBezTo>
                    <a:pt x="54610" y="1990091"/>
                    <a:pt x="55880" y="1992631"/>
                    <a:pt x="55880" y="1992631"/>
                  </a:cubicBezTo>
                  <a:cubicBezTo>
                    <a:pt x="45720" y="2004060"/>
                    <a:pt x="60960" y="1998981"/>
                    <a:pt x="63500" y="2004060"/>
                  </a:cubicBezTo>
                  <a:cubicBezTo>
                    <a:pt x="60960" y="2010410"/>
                    <a:pt x="55880" y="2016760"/>
                    <a:pt x="54610" y="2024381"/>
                  </a:cubicBezTo>
                  <a:cubicBezTo>
                    <a:pt x="53340" y="2032001"/>
                    <a:pt x="54610" y="2038351"/>
                    <a:pt x="66040" y="2034541"/>
                  </a:cubicBezTo>
                  <a:cubicBezTo>
                    <a:pt x="64770" y="2045971"/>
                    <a:pt x="63500" y="2056131"/>
                    <a:pt x="62230" y="2067561"/>
                  </a:cubicBezTo>
                  <a:cubicBezTo>
                    <a:pt x="63500" y="2067561"/>
                    <a:pt x="64770" y="2066291"/>
                    <a:pt x="64770" y="2066291"/>
                  </a:cubicBezTo>
                  <a:cubicBezTo>
                    <a:pt x="68580" y="2075181"/>
                    <a:pt x="71120" y="2082801"/>
                    <a:pt x="74930" y="2090421"/>
                  </a:cubicBezTo>
                  <a:cubicBezTo>
                    <a:pt x="81280" y="2090421"/>
                    <a:pt x="87630" y="2091691"/>
                    <a:pt x="95250" y="2092960"/>
                  </a:cubicBezTo>
                  <a:lnTo>
                    <a:pt x="95250" y="2096771"/>
                  </a:lnTo>
                  <a:cubicBezTo>
                    <a:pt x="91440" y="2098041"/>
                    <a:pt x="87630" y="2099310"/>
                    <a:pt x="83820" y="2100581"/>
                  </a:cubicBezTo>
                  <a:cubicBezTo>
                    <a:pt x="85090" y="2101851"/>
                    <a:pt x="87630" y="2101851"/>
                    <a:pt x="87630" y="2101851"/>
                  </a:cubicBezTo>
                  <a:cubicBezTo>
                    <a:pt x="88900" y="2120901"/>
                    <a:pt x="105410" y="2118361"/>
                    <a:pt x="116840" y="2123441"/>
                  </a:cubicBezTo>
                  <a:cubicBezTo>
                    <a:pt x="121920" y="2125981"/>
                    <a:pt x="128270" y="2127251"/>
                    <a:pt x="132080" y="2125981"/>
                  </a:cubicBezTo>
                  <a:cubicBezTo>
                    <a:pt x="139700" y="2122171"/>
                    <a:pt x="144780" y="2123441"/>
                    <a:pt x="144780" y="2131060"/>
                  </a:cubicBezTo>
                  <a:cubicBezTo>
                    <a:pt x="144780" y="2134871"/>
                    <a:pt x="142240" y="2139950"/>
                    <a:pt x="140970" y="2142490"/>
                  </a:cubicBezTo>
                  <a:cubicBezTo>
                    <a:pt x="149860" y="2142490"/>
                    <a:pt x="163830" y="2146300"/>
                    <a:pt x="171450" y="2141220"/>
                  </a:cubicBezTo>
                  <a:cubicBezTo>
                    <a:pt x="189230" y="2129790"/>
                    <a:pt x="205740" y="2139950"/>
                    <a:pt x="222250" y="2136140"/>
                  </a:cubicBezTo>
                  <a:cubicBezTo>
                    <a:pt x="231140" y="2133600"/>
                    <a:pt x="238760" y="2133600"/>
                    <a:pt x="251460" y="2131060"/>
                  </a:cubicBezTo>
                  <a:cubicBezTo>
                    <a:pt x="257810" y="2136140"/>
                    <a:pt x="264160" y="2134871"/>
                    <a:pt x="265430" y="2128521"/>
                  </a:cubicBezTo>
                  <a:cubicBezTo>
                    <a:pt x="275590" y="2128521"/>
                    <a:pt x="284480" y="2128521"/>
                    <a:pt x="293370" y="2127250"/>
                  </a:cubicBezTo>
                  <a:cubicBezTo>
                    <a:pt x="307340" y="2124710"/>
                    <a:pt x="320040" y="2120900"/>
                    <a:pt x="334010" y="2119630"/>
                  </a:cubicBezTo>
                  <a:cubicBezTo>
                    <a:pt x="342900" y="2118360"/>
                    <a:pt x="353060" y="2120900"/>
                    <a:pt x="363220" y="2119630"/>
                  </a:cubicBezTo>
                  <a:cubicBezTo>
                    <a:pt x="368300" y="2118360"/>
                    <a:pt x="372110" y="2110740"/>
                    <a:pt x="377190" y="2106930"/>
                  </a:cubicBezTo>
                  <a:cubicBezTo>
                    <a:pt x="382270" y="2119630"/>
                    <a:pt x="392430" y="2120900"/>
                    <a:pt x="408940" y="2112010"/>
                  </a:cubicBezTo>
                  <a:cubicBezTo>
                    <a:pt x="402590" y="2106930"/>
                    <a:pt x="394970" y="2103120"/>
                    <a:pt x="388620" y="2099310"/>
                  </a:cubicBezTo>
                  <a:cubicBezTo>
                    <a:pt x="394970" y="2096770"/>
                    <a:pt x="400050" y="2092960"/>
                    <a:pt x="405130" y="2091690"/>
                  </a:cubicBezTo>
                  <a:cubicBezTo>
                    <a:pt x="410210" y="2091690"/>
                    <a:pt x="414020" y="2092960"/>
                    <a:pt x="417830" y="2092960"/>
                  </a:cubicBezTo>
                  <a:cubicBezTo>
                    <a:pt x="421640" y="2092960"/>
                    <a:pt x="425450" y="2092960"/>
                    <a:pt x="429260" y="2091690"/>
                  </a:cubicBezTo>
                  <a:cubicBezTo>
                    <a:pt x="433070" y="2090420"/>
                    <a:pt x="435610" y="2089150"/>
                    <a:pt x="438150" y="2086610"/>
                  </a:cubicBezTo>
                  <a:cubicBezTo>
                    <a:pt x="438150" y="2090420"/>
                    <a:pt x="439420" y="2095500"/>
                    <a:pt x="439420" y="2099310"/>
                  </a:cubicBezTo>
                  <a:cubicBezTo>
                    <a:pt x="439420" y="2103120"/>
                    <a:pt x="436880" y="2106930"/>
                    <a:pt x="435610" y="2110740"/>
                  </a:cubicBezTo>
                  <a:cubicBezTo>
                    <a:pt x="439420" y="2110740"/>
                    <a:pt x="443230" y="2110740"/>
                    <a:pt x="448310" y="2109470"/>
                  </a:cubicBezTo>
                  <a:cubicBezTo>
                    <a:pt x="453390" y="2117090"/>
                    <a:pt x="439420" y="2133600"/>
                    <a:pt x="458470" y="2134870"/>
                  </a:cubicBezTo>
                  <a:cubicBezTo>
                    <a:pt x="457200" y="2139950"/>
                    <a:pt x="455930" y="2143760"/>
                    <a:pt x="454660" y="2148840"/>
                  </a:cubicBezTo>
                  <a:cubicBezTo>
                    <a:pt x="462280" y="2148840"/>
                    <a:pt x="469900" y="2150110"/>
                    <a:pt x="481330" y="2151380"/>
                  </a:cubicBezTo>
                  <a:cubicBezTo>
                    <a:pt x="476250" y="2157730"/>
                    <a:pt x="472440" y="2162810"/>
                    <a:pt x="467360" y="2167890"/>
                  </a:cubicBezTo>
                  <a:cubicBezTo>
                    <a:pt x="471170" y="2166620"/>
                    <a:pt x="474980" y="2166620"/>
                    <a:pt x="482600" y="2165350"/>
                  </a:cubicBezTo>
                  <a:cubicBezTo>
                    <a:pt x="466090" y="2180590"/>
                    <a:pt x="483870" y="2181860"/>
                    <a:pt x="490220" y="2190750"/>
                  </a:cubicBezTo>
                  <a:cubicBezTo>
                    <a:pt x="494030" y="2180590"/>
                    <a:pt x="496570" y="2174240"/>
                    <a:pt x="497840" y="2169160"/>
                  </a:cubicBezTo>
                  <a:cubicBezTo>
                    <a:pt x="504190" y="2175510"/>
                    <a:pt x="511810" y="2183130"/>
                    <a:pt x="519430" y="2192020"/>
                  </a:cubicBezTo>
                  <a:cubicBezTo>
                    <a:pt x="520700" y="2192020"/>
                    <a:pt x="523240" y="2189480"/>
                    <a:pt x="524510" y="2190750"/>
                  </a:cubicBezTo>
                  <a:cubicBezTo>
                    <a:pt x="538480" y="2197100"/>
                    <a:pt x="544830" y="2190750"/>
                    <a:pt x="549910" y="2178050"/>
                  </a:cubicBezTo>
                  <a:cubicBezTo>
                    <a:pt x="551180" y="2175510"/>
                    <a:pt x="557530" y="2174240"/>
                    <a:pt x="558800" y="2172970"/>
                  </a:cubicBezTo>
                  <a:cubicBezTo>
                    <a:pt x="556260" y="2180590"/>
                    <a:pt x="552450" y="2188210"/>
                    <a:pt x="548640" y="2197100"/>
                  </a:cubicBezTo>
                  <a:cubicBezTo>
                    <a:pt x="533400" y="2199640"/>
                    <a:pt x="515620" y="2203450"/>
                    <a:pt x="497840" y="2207260"/>
                  </a:cubicBezTo>
                  <a:cubicBezTo>
                    <a:pt x="481330" y="2211070"/>
                    <a:pt x="464820" y="2217420"/>
                    <a:pt x="447040" y="2219960"/>
                  </a:cubicBezTo>
                  <a:cubicBezTo>
                    <a:pt x="422910" y="2223770"/>
                    <a:pt x="398780" y="2226310"/>
                    <a:pt x="373380" y="2230120"/>
                  </a:cubicBezTo>
                  <a:cubicBezTo>
                    <a:pt x="344170" y="2235200"/>
                    <a:pt x="314960" y="2240280"/>
                    <a:pt x="285750" y="2246630"/>
                  </a:cubicBezTo>
                  <a:cubicBezTo>
                    <a:pt x="261620" y="2251710"/>
                    <a:pt x="238760" y="2259330"/>
                    <a:pt x="214630" y="2264410"/>
                  </a:cubicBezTo>
                  <a:cubicBezTo>
                    <a:pt x="198120" y="2268220"/>
                    <a:pt x="181610" y="2269490"/>
                    <a:pt x="166370" y="2275840"/>
                  </a:cubicBezTo>
                  <a:cubicBezTo>
                    <a:pt x="151130" y="2282190"/>
                    <a:pt x="129540" y="2280920"/>
                    <a:pt x="124460" y="2302510"/>
                  </a:cubicBezTo>
                  <a:cubicBezTo>
                    <a:pt x="115570" y="2297430"/>
                    <a:pt x="109220" y="2299970"/>
                    <a:pt x="107950" y="2308860"/>
                  </a:cubicBezTo>
                  <a:cubicBezTo>
                    <a:pt x="107950" y="2311400"/>
                    <a:pt x="106680" y="2313940"/>
                    <a:pt x="104140" y="2313940"/>
                  </a:cubicBezTo>
                  <a:cubicBezTo>
                    <a:pt x="90170" y="2317750"/>
                    <a:pt x="93980" y="2325370"/>
                    <a:pt x="100330" y="2332990"/>
                  </a:cubicBezTo>
                  <a:cubicBezTo>
                    <a:pt x="107950" y="2341880"/>
                    <a:pt x="107950" y="2350770"/>
                    <a:pt x="106680" y="2360930"/>
                  </a:cubicBezTo>
                  <a:cubicBezTo>
                    <a:pt x="104140" y="2374900"/>
                    <a:pt x="101600" y="2390140"/>
                    <a:pt x="99060" y="2404110"/>
                  </a:cubicBezTo>
                  <a:cubicBezTo>
                    <a:pt x="99060" y="2407920"/>
                    <a:pt x="102870" y="2411730"/>
                    <a:pt x="105410" y="2415540"/>
                  </a:cubicBezTo>
                  <a:lnTo>
                    <a:pt x="109220" y="2423160"/>
                  </a:lnTo>
                  <a:lnTo>
                    <a:pt x="109220" y="2444750"/>
                  </a:lnTo>
                  <a:cubicBezTo>
                    <a:pt x="114300" y="2444750"/>
                    <a:pt x="120650" y="2443480"/>
                    <a:pt x="127000" y="2443480"/>
                  </a:cubicBezTo>
                  <a:cubicBezTo>
                    <a:pt x="127000" y="2443480"/>
                    <a:pt x="127000" y="2444750"/>
                    <a:pt x="128270" y="2444750"/>
                  </a:cubicBezTo>
                  <a:cubicBezTo>
                    <a:pt x="124460" y="2446020"/>
                    <a:pt x="121920" y="2447290"/>
                    <a:pt x="118110" y="2449830"/>
                  </a:cubicBezTo>
                  <a:cubicBezTo>
                    <a:pt x="125730" y="2458720"/>
                    <a:pt x="111760" y="2481580"/>
                    <a:pt x="142240" y="2476500"/>
                  </a:cubicBezTo>
                  <a:cubicBezTo>
                    <a:pt x="133350" y="2484120"/>
                    <a:pt x="128270" y="2489200"/>
                    <a:pt x="124460" y="2491740"/>
                  </a:cubicBezTo>
                  <a:cubicBezTo>
                    <a:pt x="127000" y="2498090"/>
                    <a:pt x="129540" y="2501900"/>
                    <a:pt x="130810" y="2505710"/>
                  </a:cubicBezTo>
                  <a:cubicBezTo>
                    <a:pt x="125730" y="2509520"/>
                    <a:pt x="121920" y="2513330"/>
                    <a:pt x="118110" y="2515870"/>
                  </a:cubicBezTo>
                  <a:cubicBezTo>
                    <a:pt x="123190" y="2520950"/>
                    <a:pt x="128270" y="2524760"/>
                    <a:pt x="130810" y="2528570"/>
                  </a:cubicBezTo>
                  <a:cubicBezTo>
                    <a:pt x="135890" y="2523490"/>
                    <a:pt x="140970" y="2518410"/>
                    <a:pt x="146050" y="2518410"/>
                  </a:cubicBezTo>
                  <a:cubicBezTo>
                    <a:pt x="151130" y="2518410"/>
                    <a:pt x="157480" y="2527300"/>
                    <a:pt x="163830" y="2532380"/>
                  </a:cubicBezTo>
                  <a:cubicBezTo>
                    <a:pt x="163830" y="2533650"/>
                    <a:pt x="160020" y="2534920"/>
                    <a:pt x="158750" y="2534920"/>
                  </a:cubicBezTo>
                  <a:cubicBezTo>
                    <a:pt x="149860" y="2524760"/>
                    <a:pt x="140970" y="2523490"/>
                    <a:pt x="132080" y="2534920"/>
                  </a:cubicBezTo>
                  <a:cubicBezTo>
                    <a:pt x="132080" y="2534920"/>
                    <a:pt x="130810" y="2534920"/>
                    <a:pt x="130810" y="2533650"/>
                  </a:cubicBezTo>
                  <a:cubicBezTo>
                    <a:pt x="130810" y="2532380"/>
                    <a:pt x="130810" y="2532380"/>
                    <a:pt x="129540" y="2531110"/>
                  </a:cubicBezTo>
                  <a:cubicBezTo>
                    <a:pt x="124460" y="2536190"/>
                    <a:pt x="125730" y="2540000"/>
                    <a:pt x="132080" y="2543810"/>
                  </a:cubicBezTo>
                  <a:cubicBezTo>
                    <a:pt x="140970" y="2548890"/>
                    <a:pt x="139700" y="2552700"/>
                    <a:pt x="134620" y="2559050"/>
                  </a:cubicBezTo>
                  <a:cubicBezTo>
                    <a:pt x="137160" y="2560320"/>
                    <a:pt x="140970" y="2562860"/>
                    <a:pt x="140970" y="2564130"/>
                  </a:cubicBezTo>
                  <a:cubicBezTo>
                    <a:pt x="140970" y="2570480"/>
                    <a:pt x="153670" y="2574290"/>
                    <a:pt x="143510" y="2581910"/>
                  </a:cubicBezTo>
                  <a:cubicBezTo>
                    <a:pt x="148590" y="2588260"/>
                    <a:pt x="151130" y="2594610"/>
                    <a:pt x="162560" y="2597150"/>
                  </a:cubicBezTo>
                  <a:cubicBezTo>
                    <a:pt x="172720" y="2599690"/>
                    <a:pt x="175260" y="2594610"/>
                    <a:pt x="181610" y="2593340"/>
                  </a:cubicBezTo>
                  <a:cubicBezTo>
                    <a:pt x="187960" y="2592070"/>
                    <a:pt x="195580" y="2595880"/>
                    <a:pt x="201930" y="2597150"/>
                  </a:cubicBezTo>
                  <a:cubicBezTo>
                    <a:pt x="204470" y="2597150"/>
                    <a:pt x="207010" y="2593340"/>
                    <a:pt x="207010" y="2592070"/>
                  </a:cubicBezTo>
                  <a:cubicBezTo>
                    <a:pt x="215900" y="2593340"/>
                    <a:pt x="224790" y="2595880"/>
                    <a:pt x="232410" y="2594610"/>
                  </a:cubicBezTo>
                  <a:cubicBezTo>
                    <a:pt x="243840" y="2593340"/>
                    <a:pt x="250190" y="2597150"/>
                    <a:pt x="251460" y="2607310"/>
                  </a:cubicBezTo>
                  <a:cubicBezTo>
                    <a:pt x="252730" y="2618740"/>
                    <a:pt x="259080" y="2620010"/>
                    <a:pt x="267970" y="2618740"/>
                  </a:cubicBezTo>
                  <a:cubicBezTo>
                    <a:pt x="275590" y="2617470"/>
                    <a:pt x="281940" y="2614930"/>
                    <a:pt x="289560" y="2613660"/>
                  </a:cubicBezTo>
                  <a:cubicBezTo>
                    <a:pt x="285750" y="2609850"/>
                    <a:pt x="280670" y="2606040"/>
                    <a:pt x="274320" y="2600960"/>
                  </a:cubicBezTo>
                  <a:cubicBezTo>
                    <a:pt x="280670" y="2599690"/>
                    <a:pt x="287020" y="2597150"/>
                    <a:pt x="292100" y="2597150"/>
                  </a:cubicBezTo>
                  <a:cubicBezTo>
                    <a:pt x="302260" y="2595880"/>
                    <a:pt x="311150" y="2594610"/>
                    <a:pt x="321310" y="2594610"/>
                  </a:cubicBezTo>
                  <a:cubicBezTo>
                    <a:pt x="325120" y="2594610"/>
                    <a:pt x="328930" y="2597150"/>
                    <a:pt x="332740" y="2600960"/>
                  </a:cubicBezTo>
                  <a:cubicBezTo>
                    <a:pt x="316230" y="2600960"/>
                    <a:pt x="300990" y="2600960"/>
                    <a:pt x="289560" y="2613660"/>
                  </a:cubicBezTo>
                  <a:cubicBezTo>
                    <a:pt x="293370" y="2614930"/>
                    <a:pt x="298450" y="2616200"/>
                    <a:pt x="302260" y="2616200"/>
                  </a:cubicBezTo>
                  <a:cubicBezTo>
                    <a:pt x="323850" y="2614930"/>
                    <a:pt x="346710" y="2613660"/>
                    <a:pt x="368300" y="2612390"/>
                  </a:cubicBezTo>
                  <a:cubicBezTo>
                    <a:pt x="389890" y="2611120"/>
                    <a:pt x="410210" y="2608580"/>
                    <a:pt x="433070" y="2607310"/>
                  </a:cubicBezTo>
                  <a:cubicBezTo>
                    <a:pt x="439420" y="2633980"/>
                    <a:pt x="445770" y="2659380"/>
                    <a:pt x="450850" y="2684780"/>
                  </a:cubicBezTo>
                  <a:cubicBezTo>
                    <a:pt x="448310" y="2686050"/>
                    <a:pt x="445770" y="2687320"/>
                    <a:pt x="443230" y="2687320"/>
                  </a:cubicBezTo>
                  <a:cubicBezTo>
                    <a:pt x="447040" y="2692400"/>
                    <a:pt x="452120" y="2697480"/>
                    <a:pt x="453390" y="2702560"/>
                  </a:cubicBezTo>
                  <a:cubicBezTo>
                    <a:pt x="454660" y="2710180"/>
                    <a:pt x="453390" y="2717800"/>
                    <a:pt x="453390" y="2722880"/>
                  </a:cubicBezTo>
                  <a:cubicBezTo>
                    <a:pt x="462280" y="2725420"/>
                    <a:pt x="467360" y="2726690"/>
                    <a:pt x="473710" y="2727960"/>
                  </a:cubicBezTo>
                  <a:cubicBezTo>
                    <a:pt x="472440" y="2727960"/>
                    <a:pt x="471170" y="2729230"/>
                    <a:pt x="468630" y="2729230"/>
                  </a:cubicBezTo>
                  <a:cubicBezTo>
                    <a:pt x="469900" y="2738120"/>
                    <a:pt x="472440" y="2748280"/>
                    <a:pt x="473710" y="2760980"/>
                  </a:cubicBezTo>
                  <a:lnTo>
                    <a:pt x="494030" y="2760980"/>
                  </a:lnTo>
                  <a:cubicBezTo>
                    <a:pt x="497840" y="2760980"/>
                    <a:pt x="501650" y="2763520"/>
                    <a:pt x="502920" y="2764790"/>
                  </a:cubicBezTo>
                  <a:cubicBezTo>
                    <a:pt x="508000" y="2780030"/>
                    <a:pt x="519430" y="2785110"/>
                    <a:pt x="534670" y="2781300"/>
                  </a:cubicBezTo>
                  <a:cubicBezTo>
                    <a:pt x="541020" y="2780030"/>
                    <a:pt x="548640" y="2780030"/>
                    <a:pt x="554990" y="2780030"/>
                  </a:cubicBezTo>
                  <a:lnTo>
                    <a:pt x="570230" y="2780030"/>
                  </a:lnTo>
                  <a:cubicBezTo>
                    <a:pt x="575310" y="2780030"/>
                    <a:pt x="580390" y="2778760"/>
                    <a:pt x="585470" y="2777490"/>
                  </a:cubicBezTo>
                  <a:cubicBezTo>
                    <a:pt x="586740" y="2773680"/>
                    <a:pt x="586740" y="2769870"/>
                    <a:pt x="588010" y="2764790"/>
                  </a:cubicBezTo>
                  <a:cubicBezTo>
                    <a:pt x="591820" y="2764790"/>
                    <a:pt x="594360" y="2763520"/>
                    <a:pt x="598170" y="2763520"/>
                  </a:cubicBezTo>
                  <a:cubicBezTo>
                    <a:pt x="622300" y="2760980"/>
                    <a:pt x="647700" y="2757170"/>
                    <a:pt x="673100" y="2754630"/>
                  </a:cubicBezTo>
                  <a:cubicBezTo>
                    <a:pt x="673100" y="2754630"/>
                    <a:pt x="674370" y="2757170"/>
                    <a:pt x="675640" y="2760980"/>
                  </a:cubicBezTo>
                  <a:cubicBezTo>
                    <a:pt x="671830" y="2762250"/>
                    <a:pt x="669290" y="2763520"/>
                    <a:pt x="666750" y="2764790"/>
                  </a:cubicBezTo>
                  <a:cubicBezTo>
                    <a:pt x="676910" y="2774950"/>
                    <a:pt x="690880" y="2776220"/>
                    <a:pt x="699770" y="2768600"/>
                  </a:cubicBezTo>
                  <a:cubicBezTo>
                    <a:pt x="694690" y="2764790"/>
                    <a:pt x="690880" y="2762250"/>
                    <a:pt x="684530" y="2758440"/>
                  </a:cubicBezTo>
                  <a:lnTo>
                    <a:pt x="688340" y="2754630"/>
                  </a:lnTo>
                  <a:lnTo>
                    <a:pt x="698500" y="2754630"/>
                  </a:lnTo>
                  <a:lnTo>
                    <a:pt x="698500" y="2753360"/>
                  </a:lnTo>
                  <a:cubicBezTo>
                    <a:pt x="703580" y="2754630"/>
                    <a:pt x="707390" y="2757170"/>
                    <a:pt x="712470" y="2753360"/>
                  </a:cubicBezTo>
                  <a:lnTo>
                    <a:pt x="717550" y="2753360"/>
                  </a:lnTo>
                  <a:lnTo>
                    <a:pt x="762000" y="2755900"/>
                  </a:lnTo>
                  <a:cubicBezTo>
                    <a:pt x="767080" y="2755900"/>
                    <a:pt x="769620" y="2754630"/>
                    <a:pt x="772160" y="2752090"/>
                  </a:cubicBezTo>
                  <a:cubicBezTo>
                    <a:pt x="778510" y="2762250"/>
                    <a:pt x="783590" y="2771140"/>
                    <a:pt x="789940" y="2782570"/>
                  </a:cubicBezTo>
                  <a:cubicBezTo>
                    <a:pt x="788670" y="2782570"/>
                    <a:pt x="786130" y="2783840"/>
                    <a:pt x="783590" y="2783840"/>
                  </a:cubicBezTo>
                  <a:cubicBezTo>
                    <a:pt x="800100" y="2810510"/>
                    <a:pt x="810260" y="2838450"/>
                    <a:pt x="795020" y="2868930"/>
                  </a:cubicBezTo>
                  <a:cubicBezTo>
                    <a:pt x="796290" y="2879090"/>
                    <a:pt x="798830" y="2889250"/>
                    <a:pt x="800100" y="2901950"/>
                  </a:cubicBezTo>
                  <a:lnTo>
                    <a:pt x="812800" y="2901950"/>
                  </a:lnTo>
                  <a:cubicBezTo>
                    <a:pt x="810260" y="2908300"/>
                    <a:pt x="807720" y="2912110"/>
                    <a:pt x="806450" y="2915920"/>
                  </a:cubicBezTo>
                  <a:cubicBezTo>
                    <a:pt x="806450" y="2922270"/>
                    <a:pt x="820420" y="2924810"/>
                    <a:pt x="810260" y="2933700"/>
                  </a:cubicBezTo>
                  <a:lnTo>
                    <a:pt x="812800" y="2938780"/>
                  </a:lnTo>
                  <a:cubicBezTo>
                    <a:pt x="825500" y="2955290"/>
                    <a:pt x="839470" y="2970530"/>
                    <a:pt x="853440" y="2989580"/>
                  </a:cubicBezTo>
                  <a:cubicBezTo>
                    <a:pt x="843280" y="2994660"/>
                    <a:pt x="834390" y="2999740"/>
                    <a:pt x="822960" y="3004820"/>
                  </a:cubicBezTo>
                  <a:cubicBezTo>
                    <a:pt x="834390" y="3006090"/>
                    <a:pt x="835660" y="3012440"/>
                    <a:pt x="831850" y="3021330"/>
                  </a:cubicBezTo>
                  <a:cubicBezTo>
                    <a:pt x="830580" y="3023870"/>
                    <a:pt x="833120" y="3030220"/>
                    <a:pt x="834390" y="3031490"/>
                  </a:cubicBezTo>
                  <a:cubicBezTo>
                    <a:pt x="848360" y="3035300"/>
                    <a:pt x="861060" y="3049270"/>
                    <a:pt x="877570" y="3044190"/>
                  </a:cubicBezTo>
                  <a:cubicBezTo>
                    <a:pt x="877570" y="3046730"/>
                    <a:pt x="876300" y="3050540"/>
                    <a:pt x="875030" y="3051810"/>
                  </a:cubicBezTo>
                  <a:cubicBezTo>
                    <a:pt x="864870" y="3056890"/>
                    <a:pt x="854710" y="3060700"/>
                    <a:pt x="844550" y="3065780"/>
                  </a:cubicBezTo>
                  <a:lnTo>
                    <a:pt x="859790" y="3073400"/>
                  </a:lnTo>
                  <a:cubicBezTo>
                    <a:pt x="862330" y="3069590"/>
                    <a:pt x="863600" y="3065780"/>
                    <a:pt x="866140" y="3061970"/>
                  </a:cubicBezTo>
                  <a:cubicBezTo>
                    <a:pt x="873760" y="3065780"/>
                    <a:pt x="880110" y="3068320"/>
                    <a:pt x="887730" y="3072130"/>
                  </a:cubicBezTo>
                  <a:cubicBezTo>
                    <a:pt x="883919" y="3074670"/>
                    <a:pt x="881380" y="3075940"/>
                    <a:pt x="878840" y="3077210"/>
                  </a:cubicBezTo>
                  <a:cubicBezTo>
                    <a:pt x="881380" y="3078480"/>
                    <a:pt x="883920" y="3081020"/>
                    <a:pt x="887730" y="3082290"/>
                  </a:cubicBezTo>
                  <a:cubicBezTo>
                    <a:pt x="891539" y="3083560"/>
                    <a:pt x="895349" y="3082290"/>
                    <a:pt x="897890" y="3083560"/>
                  </a:cubicBezTo>
                  <a:cubicBezTo>
                    <a:pt x="904240" y="3077210"/>
                    <a:pt x="909320" y="3069590"/>
                    <a:pt x="915670" y="3065780"/>
                  </a:cubicBezTo>
                  <a:cubicBezTo>
                    <a:pt x="923290" y="3061970"/>
                    <a:pt x="1130300" y="3040380"/>
                    <a:pt x="1137920" y="3039110"/>
                  </a:cubicBezTo>
                  <a:cubicBezTo>
                    <a:pt x="1148080" y="3037840"/>
                    <a:pt x="1159510" y="3039110"/>
                    <a:pt x="1169670" y="3040380"/>
                  </a:cubicBezTo>
                  <a:lnTo>
                    <a:pt x="1143000" y="3051810"/>
                  </a:lnTo>
                  <a:lnTo>
                    <a:pt x="1146810" y="3059430"/>
                  </a:lnTo>
                  <a:cubicBezTo>
                    <a:pt x="1159510" y="3058160"/>
                    <a:pt x="1169670" y="3058160"/>
                    <a:pt x="1179830" y="3055620"/>
                  </a:cubicBezTo>
                  <a:cubicBezTo>
                    <a:pt x="1186180" y="3054350"/>
                    <a:pt x="1196340" y="3055620"/>
                    <a:pt x="1197610" y="3045460"/>
                  </a:cubicBezTo>
                  <a:cubicBezTo>
                    <a:pt x="1206500" y="3051810"/>
                    <a:pt x="1215390" y="3053080"/>
                    <a:pt x="1226820" y="3048000"/>
                  </a:cubicBezTo>
                  <a:cubicBezTo>
                    <a:pt x="1233170" y="3045460"/>
                    <a:pt x="1240790" y="3045460"/>
                    <a:pt x="1247140" y="3044190"/>
                  </a:cubicBezTo>
                  <a:cubicBezTo>
                    <a:pt x="1262380" y="3042920"/>
                    <a:pt x="1277620" y="3041650"/>
                    <a:pt x="1292860" y="3039110"/>
                  </a:cubicBezTo>
                  <a:lnTo>
                    <a:pt x="1308100" y="3039110"/>
                  </a:lnTo>
                  <a:cubicBezTo>
                    <a:pt x="1309370" y="3036570"/>
                    <a:pt x="1309370" y="3032760"/>
                    <a:pt x="1309370" y="3032760"/>
                  </a:cubicBezTo>
                  <a:cubicBezTo>
                    <a:pt x="1323340" y="3032760"/>
                    <a:pt x="1334770" y="3034030"/>
                    <a:pt x="1347470" y="3034030"/>
                  </a:cubicBezTo>
                  <a:cubicBezTo>
                    <a:pt x="1361440" y="3034030"/>
                    <a:pt x="1367790" y="3025140"/>
                    <a:pt x="1362710" y="3011170"/>
                  </a:cubicBezTo>
                  <a:cubicBezTo>
                    <a:pt x="1366520" y="3011170"/>
                    <a:pt x="1371599" y="3012440"/>
                    <a:pt x="1374140" y="3012440"/>
                  </a:cubicBezTo>
                  <a:cubicBezTo>
                    <a:pt x="1375410" y="3017520"/>
                    <a:pt x="1374140" y="3023870"/>
                    <a:pt x="1376680" y="3025140"/>
                  </a:cubicBezTo>
                  <a:cubicBezTo>
                    <a:pt x="1380490" y="3027680"/>
                    <a:pt x="1386840" y="3027680"/>
                    <a:pt x="1391919" y="3026410"/>
                  </a:cubicBezTo>
                  <a:cubicBezTo>
                    <a:pt x="1398269" y="3025140"/>
                    <a:pt x="1405889" y="3018790"/>
                    <a:pt x="1408430" y="3021330"/>
                  </a:cubicBezTo>
                  <a:cubicBezTo>
                    <a:pt x="1421130" y="3031490"/>
                    <a:pt x="1430019" y="3022600"/>
                    <a:pt x="1436369" y="3017520"/>
                  </a:cubicBezTo>
                  <a:cubicBezTo>
                    <a:pt x="1441449" y="3018790"/>
                    <a:pt x="1443989" y="3022600"/>
                    <a:pt x="1446530" y="3021330"/>
                  </a:cubicBezTo>
                  <a:cubicBezTo>
                    <a:pt x="1452880" y="3020060"/>
                    <a:pt x="1460499" y="3018790"/>
                    <a:pt x="1466849" y="3017520"/>
                  </a:cubicBezTo>
                  <a:cubicBezTo>
                    <a:pt x="1480819" y="3013710"/>
                    <a:pt x="1496060" y="3011170"/>
                    <a:pt x="1510030" y="3011170"/>
                  </a:cubicBezTo>
                  <a:cubicBezTo>
                    <a:pt x="1529080" y="3009900"/>
                    <a:pt x="1546860" y="3004820"/>
                    <a:pt x="1565910" y="3003550"/>
                  </a:cubicBezTo>
                  <a:cubicBezTo>
                    <a:pt x="1574799" y="3002280"/>
                    <a:pt x="1583690" y="3004820"/>
                    <a:pt x="1592580" y="3006090"/>
                  </a:cubicBezTo>
                  <a:cubicBezTo>
                    <a:pt x="1595119" y="3006090"/>
                    <a:pt x="1598930" y="3006090"/>
                    <a:pt x="1598930" y="3004820"/>
                  </a:cubicBezTo>
                  <a:cubicBezTo>
                    <a:pt x="1598930" y="2992120"/>
                    <a:pt x="1619249" y="2998470"/>
                    <a:pt x="1616710" y="2984500"/>
                  </a:cubicBezTo>
                  <a:cubicBezTo>
                    <a:pt x="1619249" y="2985770"/>
                    <a:pt x="1621790" y="2985770"/>
                    <a:pt x="1623060" y="2988310"/>
                  </a:cubicBezTo>
                  <a:cubicBezTo>
                    <a:pt x="1626870" y="2992120"/>
                    <a:pt x="1629410" y="2995930"/>
                    <a:pt x="1633220" y="2999740"/>
                  </a:cubicBezTo>
                  <a:cubicBezTo>
                    <a:pt x="1633220" y="2994660"/>
                    <a:pt x="1633220" y="2990850"/>
                    <a:pt x="1631950" y="2985770"/>
                  </a:cubicBezTo>
                  <a:cubicBezTo>
                    <a:pt x="1644650" y="2992120"/>
                    <a:pt x="1657350" y="2998470"/>
                    <a:pt x="1666240" y="3003550"/>
                  </a:cubicBezTo>
                  <a:cubicBezTo>
                    <a:pt x="1675130" y="2997200"/>
                    <a:pt x="1682750" y="2994660"/>
                    <a:pt x="1687830" y="2988310"/>
                  </a:cubicBezTo>
                  <a:cubicBezTo>
                    <a:pt x="1692909" y="2980690"/>
                    <a:pt x="1691640" y="2979420"/>
                    <a:pt x="1700530" y="2985770"/>
                  </a:cubicBezTo>
                  <a:cubicBezTo>
                    <a:pt x="1699259" y="2987040"/>
                    <a:pt x="1696719" y="2988310"/>
                    <a:pt x="1694180" y="2990850"/>
                  </a:cubicBezTo>
                  <a:cubicBezTo>
                    <a:pt x="1709419" y="2987040"/>
                    <a:pt x="1723390" y="2979420"/>
                    <a:pt x="1738630" y="2980690"/>
                  </a:cubicBezTo>
                  <a:cubicBezTo>
                    <a:pt x="1753869" y="2980690"/>
                    <a:pt x="1769109" y="2983230"/>
                    <a:pt x="1783080" y="2974340"/>
                  </a:cubicBezTo>
                  <a:cubicBezTo>
                    <a:pt x="1784350" y="2978150"/>
                    <a:pt x="1784350" y="2981960"/>
                    <a:pt x="1786890" y="2983230"/>
                  </a:cubicBezTo>
                  <a:cubicBezTo>
                    <a:pt x="1790700" y="2985770"/>
                    <a:pt x="1797050" y="2987040"/>
                    <a:pt x="1798319" y="2985770"/>
                  </a:cubicBezTo>
                  <a:cubicBezTo>
                    <a:pt x="1805940" y="2974340"/>
                    <a:pt x="1818640" y="2975610"/>
                    <a:pt x="1826259" y="2981960"/>
                  </a:cubicBezTo>
                  <a:cubicBezTo>
                    <a:pt x="1836419" y="2989580"/>
                    <a:pt x="1842769" y="2983230"/>
                    <a:pt x="1851659" y="2981960"/>
                  </a:cubicBezTo>
                  <a:cubicBezTo>
                    <a:pt x="1844039" y="2978150"/>
                    <a:pt x="1837689" y="2974340"/>
                    <a:pt x="1831339" y="2971800"/>
                  </a:cubicBezTo>
                  <a:cubicBezTo>
                    <a:pt x="1832609" y="2970530"/>
                    <a:pt x="1832609" y="2969260"/>
                    <a:pt x="1833879" y="2967990"/>
                  </a:cubicBezTo>
                  <a:cubicBezTo>
                    <a:pt x="1837689" y="2969260"/>
                    <a:pt x="1842769" y="2970530"/>
                    <a:pt x="1846579" y="2973070"/>
                  </a:cubicBezTo>
                  <a:cubicBezTo>
                    <a:pt x="1847849" y="2967990"/>
                    <a:pt x="1850389" y="2964180"/>
                    <a:pt x="1851659" y="2960370"/>
                  </a:cubicBezTo>
                  <a:cubicBezTo>
                    <a:pt x="1864359" y="2966720"/>
                    <a:pt x="1875789" y="2971799"/>
                    <a:pt x="1889759" y="2962909"/>
                  </a:cubicBezTo>
                  <a:cubicBezTo>
                    <a:pt x="1892299" y="2961639"/>
                    <a:pt x="1902459" y="2954020"/>
                    <a:pt x="1899919" y="2966720"/>
                  </a:cubicBezTo>
                  <a:cubicBezTo>
                    <a:pt x="1893569" y="2970530"/>
                    <a:pt x="1887219" y="2974340"/>
                    <a:pt x="1880869" y="2976880"/>
                  </a:cubicBezTo>
                  <a:cubicBezTo>
                    <a:pt x="1880869" y="2978150"/>
                    <a:pt x="1882139" y="2978150"/>
                    <a:pt x="1882139" y="2979420"/>
                  </a:cubicBezTo>
                  <a:cubicBezTo>
                    <a:pt x="1889759" y="2978149"/>
                    <a:pt x="1898649" y="2976880"/>
                    <a:pt x="1907539" y="2975609"/>
                  </a:cubicBezTo>
                  <a:cubicBezTo>
                    <a:pt x="1904999" y="2971799"/>
                    <a:pt x="1903729" y="2969259"/>
                    <a:pt x="1902459" y="2966720"/>
                  </a:cubicBezTo>
                  <a:cubicBezTo>
                    <a:pt x="1911349" y="2967990"/>
                    <a:pt x="1921509" y="2969259"/>
                    <a:pt x="1930399" y="2967990"/>
                  </a:cubicBezTo>
                  <a:cubicBezTo>
                    <a:pt x="1949449" y="2966720"/>
                    <a:pt x="1963419" y="2947670"/>
                    <a:pt x="1986279" y="2955290"/>
                  </a:cubicBezTo>
                  <a:cubicBezTo>
                    <a:pt x="1993899" y="2957830"/>
                    <a:pt x="2011679" y="2955290"/>
                    <a:pt x="2012949" y="2938780"/>
                  </a:cubicBezTo>
                  <a:cubicBezTo>
                    <a:pt x="2012949" y="2942590"/>
                    <a:pt x="2012949" y="2947670"/>
                    <a:pt x="2014219" y="2950209"/>
                  </a:cubicBezTo>
                  <a:cubicBezTo>
                    <a:pt x="2026919" y="2946399"/>
                    <a:pt x="2038349" y="2942589"/>
                    <a:pt x="2051049" y="2938780"/>
                  </a:cubicBezTo>
                  <a:cubicBezTo>
                    <a:pt x="2051049" y="2940050"/>
                    <a:pt x="2048509" y="2943859"/>
                    <a:pt x="2049779" y="2946400"/>
                  </a:cubicBezTo>
                  <a:cubicBezTo>
                    <a:pt x="2049779" y="2950210"/>
                    <a:pt x="2052319" y="2954020"/>
                    <a:pt x="2054859" y="2956560"/>
                  </a:cubicBezTo>
                  <a:cubicBezTo>
                    <a:pt x="2056129" y="2957830"/>
                    <a:pt x="2062479" y="2956560"/>
                    <a:pt x="2062479" y="2955290"/>
                  </a:cubicBezTo>
                  <a:cubicBezTo>
                    <a:pt x="2065019" y="2943860"/>
                    <a:pt x="2073909" y="2945130"/>
                    <a:pt x="2082799" y="2945130"/>
                  </a:cubicBezTo>
                  <a:cubicBezTo>
                    <a:pt x="2090419" y="2945130"/>
                    <a:pt x="2099309" y="2943859"/>
                    <a:pt x="2108199" y="2942590"/>
                  </a:cubicBezTo>
                  <a:cubicBezTo>
                    <a:pt x="2112009" y="2936240"/>
                    <a:pt x="2114549" y="2926080"/>
                    <a:pt x="2127249" y="2938780"/>
                  </a:cubicBezTo>
                  <a:cubicBezTo>
                    <a:pt x="2132329" y="2943859"/>
                    <a:pt x="2145029" y="2942590"/>
                    <a:pt x="2146299" y="2932430"/>
                  </a:cubicBezTo>
                  <a:lnTo>
                    <a:pt x="2199639" y="2932430"/>
                  </a:lnTo>
                  <a:lnTo>
                    <a:pt x="2199639" y="2934970"/>
                  </a:lnTo>
                  <a:cubicBezTo>
                    <a:pt x="2205989" y="2933699"/>
                    <a:pt x="2212339" y="2931159"/>
                    <a:pt x="2217419" y="2929890"/>
                  </a:cubicBezTo>
                  <a:cubicBezTo>
                    <a:pt x="2221229" y="2936240"/>
                    <a:pt x="2225039" y="2942590"/>
                    <a:pt x="2230119" y="2950210"/>
                  </a:cubicBezTo>
                  <a:cubicBezTo>
                    <a:pt x="2239009" y="2926080"/>
                    <a:pt x="2249169" y="2921000"/>
                    <a:pt x="2266949" y="2929890"/>
                  </a:cubicBezTo>
                  <a:cubicBezTo>
                    <a:pt x="2269489" y="2931160"/>
                    <a:pt x="2269489" y="2937510"/>
                    <a:pt x="2270759" y="2942590"/>
                  </a:cubicBezTo>
                  <a:cubicBezTo>
                    <a:pt x="2272029" y="2941320"/>
                    <a:pt x="2279649" y="2938780"/>
                    <a:pt x="2279649" y="2937510"/>
                  </a:cubicBezTo>
                  <a:cubicBezTo>
                    <a:pt x="2278379" y="2927350"/>
                    <a:pt x="2292349" y="2934970"/>
                    <a:pt x="2291079" y="2927350"/>
                  </a:cubicBezTo>
                  <a:cubicBezTo>
                    <a:pt x="2302509" y="2932430"/>
                    <a:pt x="2305049" y="2924810"/>
                    <a:pt x="2307589" y="2919730"/>
                  </a:cubicBezTo>
                  <a:cubicBezTo>
                    <a:pt x="2302509" y="2915920"/>
                    <a:pt x="2299969" y="2913380"/>
                    <a:pt x="2296159" y="2909570"/>
                  </a:cubicBezTo>
                  <a:cubicBezTo>
                    <a:pt x="2297429" y="2908299"/>
                    <a:pt x="2297429" y="2907030"/>
                    <a:pt x="2298699" y="2905759"/>
                  </a:cubicBezTo>
                  <a:cubicBezTo>
                    <a:pt x="2308859" y="2912109"/>
                    <a:pt x="2319019" y="2918459"/>
                    <a:pt x="2325369" y="2922270"/>
                  </a:cubicBezTo>
                  <a:cubicBezTo>
                    <a:pt x="2335529" y="2920999"/>
                    <a:pt x="2344419" y="2920999"/>
                    <a:pt x="2353309" y="2919730"/>
                  </a:cubicBezTo>
                  <a:cubicBezTo>
                    <a:pt x="2362199" y="2918460"/>
                    <a:pt x="2371089" y="2914650"/>
                    <a:pt x="2381249" y="2912109"/>
                  </a:cubicBezTo>
                  <a:cubicBezTo>
                    <a:pt x="2382519" y="2914649"/>
                    <a:pt x="2383789" y="2915920"/>
                    <a:pt x="2385059" y="2918459"/>
                  </a:cubicBezTo>
                  <a:cubicBezTo>
                    <a:pt x="2388869" y="2913380"/>
                    <a:pt x="2391409" y="2908299"/>
                    <a:pt x="2396489" y="2899409"/>
                  </a:cubicBezTo>
                  <a:lnTo>
                    <a:pt x="2396489" y="2919730"/>
                  </a:lnTo>
                  <a:cubicBezTo>
                    <a:pt x="2407919" y="2912109"/>
                    <a:pt x="2416809" y="2905759"/>
                    <a:pt x="2424429" y="2899409"/>
                  </a:cubicBezTo>
                  <a:cubicBezTo>
                    <a:pt x="2429509" y="2908299"/>
                    <a:pt x="2433319" y="2917189"/>
                    <a:pt x="2437129" y="2924809"/>
                  </a:cubicBezTo>
                  <a:cubicBezTo>
                    <a:pt x="2438399" y="2924809"/>
                    <a:pt x="2438399" y="2923539"/>
                    <a:pt x="2439669" y="2923539"/>
                  </a:cubicBezTo>
                  <a:cubicBezTo>
                    <a:pt x="2438399" y="2918459"/>
                    <a:pt x="2437129" y="2913379"/>
                    <a:pt x="2434589" y="2907029"/>
                  </a:cubicBezTo>
                  <a:lnTo>
                    <a:pt x="2499359" y="2907029"/>
                  </a:lnTo>
                  <a:cubicBezTo>
                    <a:pt x="2505709" y="2895599"/>
                    <a:pt x="2519679" y="2894329"/>
                    <a:pt x="2531109" y="2905759"/>
                  </a:cubicBezTo>
                  <a:cubicBezTo>
                    <a:pt x="2547619" y="2922269"/>
                    <a:pt x="2550159" y="2922269"/>
                    <a:pt x="2560319" y="2898139"/>
                  </a:cubicBezTo>
                  <a:cubicBezTo>
                    <a:pt x="2565399" y="2900679"/>
                    <a:pt x="2570479" y="2903219"/>
                    <a:pt x="2576829" y="2907029"/>
                  </a:cubicBezTo>
                  <a:cubicBezTo>
                    <a:pt x="2584449" y="2890519"/>
                    <a:pt x="2597149" y="2890519"/>
                    <a:pt x="2612389" y="2895599"/>
                  </a:cubicBezTo>
                  <a:cubicBezTo>
                    <a:pt x="2620009" y="2898139"/>
                    <a:pt x="2628899" y="2893059"/>
                    <a:pt x="2637789" y="2890519"/>
                  </a:cubicBezTo>
                  <a:lnTo>
                    <a:pt x="2644139" y="2896869"/>
                  </a:lnTo>
                  <a:cubicBezTo>
                    <a:pt x="2651759" y="2894329"/>
                    <a:pt x="2658109" y="2893059"/>
                    <a:pt x="2664459" y="2890519"/>
                  </a:cubicBezTo>
                  <a:cubicBezTo>
                    <a:pt x="2665730" y="2894329"/>
                    <a:pt x="2665730" y="2896869"/>
                    <a:pt x="2666999" y="2903219"/>
                  </a:cubicBezTo>
                  <a:cubicBezTo>
                    <a:pt x="2672079" y="2898139"/>
                    <a:pt x="2675889" y="2893059"/>
                    <a:pt x="2682239" y="2886709"/>
                  </a:cubicBezTo>
                  <a:cubicBezTo>
                    <a:pt x="2687319" y="2893059"/>
                    <a:pt x="2691129" y="2899409"/>
                    <a:pt x="2696209" y="2905759"/>
                  </a:cubicBezTo>
                  <a:cubicBezTo>
                    <a:pt x="2705099" y="2905759"/>
                    <a:pt x="2719069" y="2913379"/>
                    <a:pt x="2721609" y="2893059"/>
                  </a:cubicBezTo>
                  <a:cubicBezTo>
                    <a:pt x="2721609" y="2890519"/>
                    <a:pt x="2729230" y="2886709"/>
                    <a:pt x="2733039" y="2885439"/>
                  </a:cubicBezTo>
                  <a:cubicBezTo>
                    <a:pt x="2740659" y="2884169"/>
                    <a:pt x="2748279" y="2882899"/>
                    <a:pt x="2755899" y="2882899"/>
                  </a:cubicBezTo>
                  <a:cubicBezTo>
                    <a:pt x="2753359" y="2877819"/>
                    <a:pt x="2750819" y="2874009"/>
                    <a:pt x="2747009" y="2867659"/>
                  </a:cubicBezTo>
                  <a:cubicBezTo>
                    <a:pt x="2757169" y="2870199"/>
                    <a:pt x="2764789" y="2870199"/>
                    <a:pt x="2771139" y="2872739"/>
                  </a:cubicBezTo>
                  <a:cubicBezTo>
                    <a:pt x="2785109" y="2879089"/>
                    <a:pt x="2796539" y="2879089"/>
                    <a:pt x="2810509" y="2868929"/>
                  </a:cubicBezTo>
                  <a:cubicBezTo>
                    <a:pt x="2807969" y="2867659"/>
                    <a:pt x="2805430" y="2865119"/>
                    <a:pt x="2802889" y="2863849"/>
                  </a:cubicBezTo>
                  <a:cubicBezTo>
                    <a:pt x="2804159" y="2860039"/>
                    <a:pt x="2806699" y="2856229"/>
                    <a:pt x="2807969" y="2852419"/>
                  </a:cubicBezTo>
                  <a:cubicBezTo>
                    <a:pt x="2813049" y="2837179"/>
                    <a:pt x="2825749" y="2847339"/>
                    <a:pt x="2834639" y="2843529"/>
                  </a:cubicBezTo>
                  <a:cubicBezTo>
                    <a:pt x="2834639" y="2843529"/>
                    <a:pt x="2839719" y="2848609"/>
                    <a:pt x="2840989" y="2852419"/>
                  </a:cubicBezTo>
                  <a:cubicBezTo>
                    <a:pt x="2844799" y="2860039"/>
                    <a:pt x="2847339" y="2868929"/>
                    <a:pt x="2851149" y="2877819"/>
                  </a:cubicBezTo>
                  <a:cubicBezTo>
                    <a:pt x="2874009" y="2863849"/>
                    <a:pt x="2894329" y="2868929"/>
                    <a:pt x="2914649" y="2871469"/>
                  </a:cubicBezTo>
                  <a:cubicBezTo>
                    <a:pt x="2909569" y="2868929"/>
                    <a:pt x="2905759" y="2866389"/>
                    <a:pt x="2901949" y="2863849"/>
                  </a:cubicBezTo>
                  <a:cubicBezTo>
                    <a:pt x="2901949" y="2862579"/>
                    <a:pt x="2903219" y="2861309"/>
                    <a:pt x="2903219" y="2860039"/>
                  </a:cubicBezTo>
                  <a:cubicBezTo>
                    <a:pt x="2908299" y="2861309"/>
                    <a:pt x="2914649" y="2863849"/>
                    <a:pt x="2919730" y="2865119"/>
                  </a:cubicBezTo>
                  <a:cubicBezTo>
                    <a:pt x="2919730" y="2863849"/>
                    <a:pt x="2919730" y="2862579"/>
                    <a:pt x="2918459" y="2861309"/>
                  </a:cubicBezTo>
                  <a:cubicBezTo>
                    <a:pt x="2922269" y="2860039"/>
                    <a:pt x="2928619" y="2857499"/>
                    <a:pt x="2929889" y="2858769"/>
                  </a:cubicBezTo>
                  <a:cubicBezTo>
                    <a:pt x="2937509" y="2874009"/>
                    <a:pt x="2950209" y="2862579"/>
                    <a:pt x="2961639" y="2866389"/>
                  </a:cubicBezTo>
                  <a:cubicBezTo>
                    <a:pt x="2959099" y="2856229"/>
                    <a:pt x="2957829" y="2848609"/>
                    <a:pt x="2956559" y="2843529"/>
                  </a:cubicBezTo>
                  <a:cubicBezTo>
                    <a:pt x="2961639" y="2838449"/>
                    <a:pt x="2966719" y="2834639"/>
                    <a:pt x="2974339" y="2829559"/>
                  </a:cubicBezTo>
                  <a:cubicBezTo>
                    <a:pt x="2974339" y="2835909"/>
                    <a:pt x="2973069" y="2842259"/>
                    <a:pt x="2973069" y="2848609"/>
                  </a:cubicBezTo>
                  <a:cubicBezTo>
                    <a:pt x="2973069" y="2854959"/>
                    <a:pt x="2974339" y="2861309"/>
                    <a:pt x="2976879" y="2865119"/>
                  </a:cubicBezTo>
                  <a:cubicBezTo>
                    <a:pt x="2978149" y="2867659"/>
                    <a:pt x="2985769" y="2865119"/>
                    <a:pt x="2990849" y="2863849"/>
                  </a:cubicBezTo>
                  <a:cubicBezTo>
                    <a:pt x="2999739" y="2860039"/>
                    <a:pt x="3008629" y="2854959"/>
                    <a:pt x="3017519" y="2865119"/>
                  </a:cubicBezTo>
                  <a:cubicBezTo>
                    <a:pt x="3018790" y="2866389"/>
                    <a:pt x="3023869" y="2865119"/>
                    <a:pt x="3026409" y="2862579"/>
                  </a:cubicBezTo>
                  <a:cubicBezTo>
                    <a:pt x="3032759" y="2856229"/>
                    <a:pt x="3037839" y="2847339"/>
                    <a:pt x="3045459" y="2861309"/>
                  </a:cubicBezTo>
                  <a:cubicBezTo>
                    <a:pt x="3046730" y="2862579"/>
                    <a:pt x="3054349" y="2862579"/>
                    <a:pt x="3058159" y="2861309"/>
                  </a:cubicBezTo>
                  <a:cubicBezTo>
                    <a:pt x="3067049" y="2857499"/>
                    <a:pt x="3074669" y="2853689"/>
                    <a:pt x="3083559" y="2848609"/>
                  </a:cubicBezTo>
                  <a:cubicBezTo>
                    <a:pt x="3082289" y="2852419"/>
                    <a:pt x="3081019" y="2854959"/>
                    <a:pt x="3081019" y="2857499"/>
                  </a:cubicBezTo>
                  <a:cubicBezTo>
                    <a:pt x="3091180" y="2862579"/>
                    <a:pt x="3100069" y="2865119"/>
                    <a:pt x="3107690" y="2853689"/>
                  </a:cubicBezTo>
                  <a:cubicBezTo>
                    <a:pt x="3110230" y="2849879"/>
                    <a:pt x="3119119" y="2849879"/>
                    <a:pt x="3125469" y="2848609"/>
                  </a:cubicBezTo>
                  <a:cubicBezTo>
                    <a:pt x="3121659" y="2844799"/>
                    <a:pt x="3116580" y="2842259"/>
                    <a:pt x="3111499" y="2838449"/>
                  </a:cubicBezTo>
                  <a:cubicBezTo>
                    <a:pt x="3133089" y="2825749"/>
                    <a:pt x="3135629" y="2827019"/>
                    <a:pt x="3135629" y="2844799"/>
                  </a:cubicBezTo>
                  <a:cubicBezTo>
                    <a:pt x="3138169" y="2839719"/>
                    <a:pt x="3139439" y="2835909"/>
                    <a:pt x="3143249" y="2828289"/>
                  </a:cubicBezTo>
                  <a:cubicBezTo>
                    <a:pt x="3162299" y="2829559"/>
                    <a:pt x="3181349" y="2832099"/>
                    <a:pt x="3201669" y="2833369"/>
                  </a:cubicBezTo>
                  <a:lnTo>
                    <a:pt x="3201669" y="2839719"/>
                  </a:lnTo>
                  <a:lnTo>
                    <a:pt x="3194049" y="2839719"/>
                  </a:lnTo>
                  <a:cubicBezTo>
                    <a:pt x="3178809" y="2840989"/>
                    <a:pt x="3163569" y="2840989"/>
                    <a:pt x="3148329" y="2842259"/>
                  </a:cubicBezTo>
                  <a:cubicBezTo>
                    <a:pt x="3153409" y="2844799"/>
                    <a:pt x="3159759" y="2848609"/>
                    <a:pt x="3164839" y="2851149"/>
                  </a:cubicBezTo>
                  <a:cubicBezTo>
                    <a:pt x="3167379" y="2844799"/>
                    <a:pt x="3168649" y="2846069"/>
                    <a:pt x="3174999" y="2848609"/>
                  </a:cubicBezTo>
                  <a:cubicBezTo>
                    <a:pt x="3183889" y="2851149"/>
                    <a:pt x="3194049" y="2851149"/>
                    <a:pt x="3204209" y="2852419"/>
                  </a:cubicBezTo>
                  <a:cubicBezTo>
                    <a:pt x="3209289" y="2852419"/>
                    <a:pt x="3214369" y="2853689"/>
                    <a:pt x="3220719" y="2854959"/>
                  </a:cubicBezTo>
                  <a:cubicBezTo>
                    <a:pt x="3221990" y="2851149"/>
                    <a:pt x="3224530" y="2846069"/>
                    <a:pt x="3227069" y="2839719"/>
                  </a:cubicBezTo>
                  <a:cubicBezTo>
                    <a:pt x="3241040" y="2862579"/>
                    <a:pt x="3251199" y="2861309"/>
                    <a:pt x="3267710" y="2838449"/>
                  </a:cubicBezTo>
                  <a:cubicBezTo>
                    <a:pt x="3267710" y="2842259"/>
                    <a:pt x="3268980" y="2844799"/>
                    <a:pt x="3268980" y="2847339"/>
                  </a:cubicBezTo>
                  <a:cubicBezTo>
                    <a:pt x="3274060" y="2847339"/>
                    <a:pt x="3277870" y="2847339"/>
                    <a:pt x="3282950" y="2846069"/>
                  </a:cubicBezTo>
                  <a:cubicBezTo>
                    <a:pt x="3281680" y="2848609"/>
                    <a:pt x="3280410" y="2851149"/>
                    <a:pt x="3279140" y="2852419"/>
                  </a:cubicBezTo>
                  <a:lnTo>
                    <a:pt x="3281680" y="2854959"/>
                  </a:lnTo>
                  <a:cubicBezTo>
                    <a:pt x="3285490" y="2851149"/>
                    <a:pt x="3289300" y="2847339"/>
                    <a:pt x="3295650" y="2842259"/>
                  </a:cubicBezTo>
                  <a:cubicBezTo>
                    <a:pt x="3300730" y="2844799"/>
                    <a:pt x="3307080" y="2847339"/>
                    <a:pt x="3312160" y="2849879"/>
                  </a:cubicBezTo>
                  <a:cubicBezTo>
                    <a:pt x="3317240" y="2846069"/>
                    <a:pt x="3323590" y="2842259"/>
                    <a:pt x="3329940" y="2838449"/>
                  </a:cubicBezTo>
                  <a:cubicBezTo>
                    <a:pt x="3338830" y="2856229"/>
                    <a:pt x="3350260" y="2858769"/>
                    <a:pt x="3360420" y="2846069"/>
                  </a:cubicBezTo>
                  <a:cubicBezTo>
                    <a:pt x="3375660" y="2847339"/>
                    <a:pt x="3388360" y="2848609"/>
                    <a:pt x="3397250" y="2848609"/>
                  </a:cubicBezTo>
                  <a:cubicBezTo>
                    <a:pt x="3398520" y="2839719"/>
                    <a:pt x="3399790" y="2833369"/>
                    <a:pt x="3401060" y="2827019"/>
                  </a:cubicBezTo>
                  <a:cubicBezTo>
                    <a:pt x="3406140" y="2828289"/>
                    <a:pt x="3409950" y="2829559"/>
                    <a:pt x="3415030" y="2830829"/>
                  </a:cubicBezTo>
                  <a:cubicBezTo>
                    <a:pt x="3417570" y="2832099"/>
                    <a:pt x="3420110" y="2834639"/>
                    <a:pt x="3422650" y="2835909"/>
                  </a:cubicBezTo>
                  <a:cubicBezTo>
                    <a:pt x="3418840" y="2837179"/>
                    <a:pt x="3415030" y="2837179"/>
                    <a:pt x="3411220" y="2838449"/>
                  </a:cubicBezTo>
                  <a:cubicBezTo>
                    <a:pt x="3422650" y="2848609"/>
                    <a:pt x="3431540" y="2846069"/>
                    <a:pt x="3440430" y="2838449"/>
                  </a:cubicBezTo>
                  <a:cubicBezTo>
                    <a:pt x="3436620" y="2848609"/>
                    <a:pt x="3448050" y="2847339"/>
                    <a:pt x="3449320" y="2847339"/>
                  </a:cubicBezTo>
                  <a:cubicBezTo>
                    <a:pt x="3465830" y="2840989"/>
                    <a:pt x="3481070" y="2837179"/>
                    <a:pt x="3498850" y="2847339"/>
                  </a:cubicBezTo>
                  <a:cubicBezTo>
                    <a:pt x="3501390" y="2834639"/>
                    <a:pt x="3503930" y="2824479"/>
                    <a:pt x="3505200" y="2814319"/>
                  </a:cubicBezTo>
                  <a:cubicBezTo>
                    <a:pt x="3511550" y="2815589"/>
                    <a:pt x="3516630" y="2815589"/>
                    <a:pt x="3522980" y="2816859"/>
                  </a:cubicBezTo>
                  <a:cubicBezTo>
                    <a:pt x="3528060" y="2816859"/>
                    <a:pt x="3533140" y="2818129"/>
                    <a:pt x="3538220" y="2818129"/>
                  </a:cubicBezTo>
                  <a:lnTo>
                    <a:pt x="3538220" y="2821939"/>
                  </a:lnTo>
                  <a:cubicBezTo>
                    <a:pt x="3533140" y="2823209"/>
                    <a:pt x="3529330" y="2824479"/>
                    <a:pt x="3524250" y="2825749"/>
                  </a:cubicBezTo>
                  <a:lnTo>
                    <a:pt x="3524250" y="2829559"/>
                  </a:lnTo>
                  <a:cubicBezTo>
                    <a:pt x="3542030" y="2833369"/>
                    <a:pt x="3558540" y="2837179"/>
                    <a:pt x="3576320" y="2839719"/>
                  </a:cubicBezTo>
                  <a:cubicBezTo>
                    <a:pt x="3580130" y="2840989"/>
                    <a:pt x="3585210" y="2837179"/>
                    <a:pt x="3591560" y="2833369"/>
                  </a:cubicBezTo>
                  <a:cubicBezTo>
                    <a:pt x="3594100" y="2834639"/>
                    <a:pt x="3600450" y="2837179"/>
                    <a:pt x="3608070" y="2838449"/>
                  </a:cubicBezTo>
                  <a:cubicBezTo>
                    <a:pt x="3627120" y="2840989"/>
                    <a:pt x="3647440" y="2843529"/>
                    <a:pt x="3662680" y="2827019"/>
                  </a:cubicBezTo>
                  <a:cubicBezTo>
                    <a:pt x="3663950" y="2840989"/>
                    <a:pt x="3676650" y="2832099"/>
                    <a:pt x="3683000" y="2837179"/>
                  </a:cubicBezTo>
                  <a:cubicBezTo>
                    <a:pt x="3683000" y="2837179"/>
                    <a:pt x="3689350" y="2832099"/>
                    <a:pt x="3691890" y="2829559"/>
                  </a:cubicBezTo>
                  <a:cubicBezTo>
                    <a:pt x="3691890" y="2829559"/>
                    <a:pt x="3690620" y="2828289"/>
                    <a:pt x="3690620" y="2827019"/>
                  </a:cubicBezTo>
                  <a:cubicBezTo>
                    <a:pt x="3693160" y="2828289"/>
                    <a:pt x="3694430" y="2832099"/>
                    <a:pt x="3696970" y="2830829"/>
                  </a:cubicBezTo>
                  <a:cubicBezTo>
                    <a:pt x="3708400" y="2830829"/>
                    <a:pt x="3718560" y="2829559"/>
                    <a:pt x="3726180" y="2829559"/>
                  </a:cubicBezTo>
                  <a:cubicBezTo>
                    <a:pt x="3732530" y="2833369"/>
                    <a:pt x="3736340" y="2837179"/>
                    <a:pt x="3738880" y="2835909"/>
                  </a:cubicBezTo>
                  <a:cubicBezTo>
                    <a:pt x="3754120" y="2834639"/>
                    <a:pt x="3768090" y="2830829"/>
                    <a:pt x="3782060" y="2830829"/>
                  </a:cubicBezTo>
                  <a:cubicBezTo>
                    <a:pt x="3796030" y="2838449"/>
                    <a:pt x="3793490" y="2824479"/>
                    <a:pt x="3790950" y="2816859"/>
                  </a:cubicBezTo>
                  <a:cubicBezTo>
                    <a:pt x="3796030" y="2811779"/>
                    <a:pt x="3801110" y="2807969"/>
                    <a:pt x="3802380" y="2806699"/>
                  </a:cubicBezTo>
                  <a:cubicBezTo>
                    <a:pt x="3810000" y="2806699"/>
                    <a:pt x="3815080" y="2807969"/>
                    <a:pt x="3818890" y="2806699"/>
                  </a:cubicBezTo>
                  <a:cubicBezTo>
                    <a:pt x="3823969" y="2802889"/>
                    <a:pt x="3827780" y="2796539"/>
                    <a:pt x="3834130" y="2788919"/>
                  </a:cubicBezTo>
                  <a:cubicBezTo>
                    <a:pt x="3841750" y="2787649"/>
                    <a:pt x="3854450" y="2785109"/>
                    <a:pt x="3868420" y="2782569"/>
                  </a:cubicBezTo>
                  <a:cubicBezTo>
                    <a:pt x="3868420" y="2782569"/>
                    <a:pt x="3868420" y="2780029"/>
                    <a:pt x="3869690" y="2777489"/>
                  </a:cubicBezTo>
                  <a:cubicBezTo>
                    <a:pt x="3874770" y="2769869"/>
                    <a:pt x="3887470" y="2767329"/>
                    <a:pt x="3879850" y="2753359"/>
                  </a:cubicBezTo>
                  <a:cubicBezTo>
                    <a:pt x="3878580" y="2750819"/>
                    <a:pt x="3878580" y="2743199"/>
                    <a:pt x="3881120" y="2740659"/>
                  </a:cubicBezTo>
                  <a:cubicBezTo>
                    <a:pt x="3890010" y="2729229"/>
                    <a:pt x="3890010" y="2727959"/>
                    <a:pt x="3874770" y="2722879"/>
                  </a:cubicBezTo>
                  <a:cubicBezTo>
                    <a:pt x="3876040" y="2713989"/>
                    <a:pt x="3867150" y="2702559"/>
                    <a:pt x="3879850" y="2701289"/>
                  </a:cubicBezTo>
                  <a:cubicBezTo>
                    <a:pt x="3883660" y="2693669"/>
                    <a:pt x="3884930" y="2689859"/>
                    <a:pt x="3887470" y="2686049"/>
                  </a:cubicBezTo>
                  <a:cubicBezTo>
                    <a:pt x="3888740" y="2683509"/>
                    <a:pt x="3892550" y="2680969"/>
                    <a:pt x="3892550" y="2678429"/>
                  </a:cubicBezTo>
                  <a:cubicBezTo>
                    <a:pt x="3892550" y="2673349"/>
                    <a:pt x="3890010" y="2666999"/>
                    <a:pt x="3891280" y="2663189"/>
                  </a:cubicBezTo>
                  <a:cubicBezTo>
                    <a:pt x="3895090" y="2649219"/>
                    <a:pt x="3896360" y="2636519"/>
                    <a:pt x="3873500" y="2631439"/>
                  </a:cubicBezTo>
                  <a:cubicBezTo>
                    <a:pt x="3882390" y="2627629"/>
                    <a:pt x="3886200" y="2625089"/>
                    <a:pt x="3892550" y="2622549"/>
                  </a:cubicBezTo>
                  <a:cubicBezTo>
                    <a:pt x="3882390" y="2617469"/>
                    <a:pt x="3873500" y="2613659"/>
                    <a:pt x="3862070" y="2608579"/>
                  </a:cubicBezTo>
                  <a:lnTo>
                    <a:pt x="3873500" y="2608579"/>
                  </a:lnTo>
                  <a:lnTo>
                    <a:pt x="3873500" y="2604769"/>
                  </a:lnTo>
                  <a:cubicBezTo>
                    <a:pt x="3867150" y="2604769"/>
                    <a:pt x="3862070" y="2603499"/>
                    <a:pt x="3855720" y="2603499"/>
                  </a:cubicBezTo>
                  <a:cubicBezTo>
                    <a:pt x="3855720" y="2604769"/>
                    <a:pt x="3855720" y="2606039"/>
                    <a:pt x="3854450" y="2607309"/>
                  </a:cubicBezTo>
                  <a:cubicBezTo>
                    <a:pt x="3853180" y="2604769"/>
                    <a:pt x="3851910" y="2602229"/>
                    <a:pt x="3850640" y="2598419"/>
                  </a:cubicBezTo>
                  <a:cubicBezTo>
                    <a:pt x="3883660" y="2590799"/>
                    <a:pt x="4104640" y="2566669"/>
                    <a:pt x="4084320" y="2562859"/>
                  </a:cubicBezTo>
                  <a:cubicBezTo>
                    <a:pt x="4094480" y="2553969"/>
                    <a:pt x="4090670" y="2538729"/>
                    <a:pt x="4108450" y="2537459"/>
                  </a:cubicBezTo>
                  <a:cubicBezTo>
                    <a:pt x="4113530" y="2537459"/>
                    <a:pt x="4122420" y="2528569"/>
                    <a:pt x="4123690" y="2522219"/>
                  </a:cubicBezTo>
                  <a:cubicBezTo>
                    <a:pt x="4126230" y="2513329"/>
                    <a:pt x="4123690" y="2501899"/>
                    <a:pt x="4126230" y="2493009"/>
                  </a:cubicBezTo>
                  <a:cubicBezTo>
                    <a:pt x="4128770" y="2480309"/>
                    <a:pt x="4133850" y="2467609"/>
                    <a:pt x="4137660" y="2457449"/>
                  </a:cubicBezTo>
                  <a:cubicBezTo>
                    <a:pt x="4133850" y="2451099"/>
                    <a:pt x="4130040" y="2444749"/>
                    <a:pt x="4127500" y="2440939"/>
                  </a:cubicBezTo>
                  <a:cubicBezTo>
                    <a:pt x="4132580" y="2437129"/>
                    <a:pt x="4135120" y="2434589"/>
                    <a:pt x="4138930" y="2433319"/>
                  </a:cubicBezTo>
                  <a:cubicBezTo>
                    <a:pt x="4137660" y="2432049"/>
                    <a:pt x="4137660" y="2430779"/>
                    <a:pt x="4136390" y="2429509"/>
                  </a:cubicBezTo>
                  <a:cubicBezTo>
                    <a:pt x="4132580" y="2430779"/>
                    <a:pt x="4128770" y="2432049"/>
                    <a:pt x="4124960" y="2433319"/>
                  </a:cubicBezTo>
                  <a:cubicBezTo>
                    <a:pt x="4146550" y="2415539"/>
                    <a:pt x="4151630" y="2382519"/>
                    <a:pt x="4133850" y="2367279"/>
                  </a:cubicBezTo>
                  <a:cubicBezTo>
                    <a:pt x="4132580" y="2369819"/>
                    <a:pt x="4130040" y="2372359"/>
                    <a:pt x="4128770" y="2374899"/>
                  </a:cubicBezTo>
                  <a:cubicBezTo>
                    <a:pt x="4123690" y="2366009"/>
                    <a:pt x="4109720" y="2363469"/>
                    <a:pt x="4116070" y="2349499"/>
                  </a:cubicBezTo>
                  <a:cubicBezTo>
                    <a:pt x="4116070" y="2349499"/>
                    <a:pt x="4114800" y="2346959"/>
                    <a:pt x="4113530" y="2346959"/>
                  </a:cubicBezTo>
                  <a:cubicBezTo>
                    <a:pt x="4107180" y="2344419"/>
                    <a:pt x="4108450" y="2340609"/>
                    <a:pt x="4105910" y="2335529"/>
                  </a:cubicBezTo>
                  <a:cubicBezTo>
                    <a:pt x="4102100" y="2324099"/>
                    <a:pt x="4103370" y="2312669"/>
                    <a:pt x="4103370" y="2302509"/>
                  </a:cubicBezTo>
                  <a:lnTo>
                    <a:pt x="4103370" y="2256789"/>
                  </a:lnTo>
                  <a:cubicBezTo>
                    <a:pt x="4103370" y="2246629"/>
                    <a:pt x="4108450" y="2241549"/>
                    <a:pt x="4118610" y="2244089"/>
                  </a:cubicBezTo>
                  <a:cubicBezTo>
                    <a:pt x="4118610" y="2244089"/>
                    <a:pt x="4119880" y="2242819"/>
                    <a:pt x="4121150" y="2242819"/>
                  </a:cubicBezTo>
                  <a:cubicBezTo>
                    <a:pt x="4117340" y="2240279"/>
                    <a:pt x="4114800" y="2239009"/>
                    <a:pt x="4112260" y="2236469"/>
                  </a:cubicBezTo>
                  <a:cubicBezTo>
                    <a:pt x="4112260" y="2235199"/>
                    <a:pt x="4113530" y="2233929"/>
                    <a:pt x="4113530" y="2232659"/>
                  </a:cubicBezTo>
                  <a:cubicBezTo>
                    <a:pt x="4122420" y="2235199"/>
                    <a:pt x="4131310" y="2239009"/>
                    <a:pt x="4137660" y="2241549"/>
                  </a:cubicBezTo>
                  <a:cubicBezTo>
                    <a:pt x="4145280" y="2231389"/>
                    <a:pt x="4151630" y="2223769"/>
                    <a:pt x="4156710" y="2218689"/>
                  </a:cubicBezTo>
                  <a:lnTo>
                    <a:pt x="4156710" y="2195829"/>
                  </a:lnTo>
                  <a:cubicBezTo>
                    <a:pt x="4154170" y="2195829"/>
                    <a:pt x="4150360" y="2197099"/>
                    <a:pt x="4146550" y="2197099"/>
                  </a:cubicBezTo>
                  <a:cubicBezTo>
                    <a:pt x="4144010" y="2190749"/>
                    <a:pt x="4142740" y="2184399"/>
                    <a:pt x="4140200" y="2175509"/>
                  </a:cubicBezTo>
                  <a:cubicBezTo>
                    <a:pt x="4146550" y="2179319"/>
                    <a:pt x="4149090" y="2181859"/>
                    <a:pt x="4151630" y="2183129"/>
                  </a:cubicBezTo>
                  <a:cubicBezTo>
                    <a:pt x="4154170" y="2181859"/>
                    <a:pt x="4157980" y="2180589"/>
                    <a:pt x="4161790" y="2178049"/>
                  </a:cubicBezTo>
                  <a:cubicBezTo>
                    <a:pt x="4160520" y="2176779"/>
                    <a:pt x="4159250" y="2175509"/>
                    <a:pt x="4159250" y="2174239"/>
                  </a:cubicBezTo>
                  <a:cubicBezTo>
                    <a:pt x="4155440" y="2174239"/>
                    <a:pt x="4151630" y="2172969"/>
                    <a:pt x="4150360" y="2172969"/>
                  </a:cubicBezTo>
                  <a:cubicBezTo>
                    <a:pt x="4152900" y="2165349"/>
                    <a:pt x="4157980" y="2157729"/>
                    <a:pt x="4155440" y="2153919"/>
                  </a:cubicBezTo>
                  <a:cubicBezTo>
                    <a:pt x="4149090" y="2137409"/>
                    <a:pt x="4155440" y="2124709"/>
                    <a:pt x="4161790" y="2110739"/>
                  </a:cubicBezTo>
                  <a:cubicBezTo>
                    <a:pt x="4163060" y="2106929"/>
                    <a:pt x="4161790" y="2103119"/>
                    <a:pt x="4161790" y="2099309"/>
                  </a:cubicBezTo>
                  <a:cubicBezTo>
                    <a:pt x="4163060" y="2082799"/>
                    <a:pt x="4164330" y="2067559"/>
                    <a:pt x="4165599" y="2044699"/>
                  </a:cubicBezTo>
                  <a:cubicBezTo>
                    <a:pt x="4160519" y="2042159"/>
                    <a:pt x="4152899" y="2035809"/>
                    <a:pt x="4144009" y="2030729"/>
                  </a:cubicBezTo>
                  <a:cubicBezTo>
                    <a:pt x="4136389" y="2026919"/>
                    <a:pt x="4128769" y="2025649"/>
                    <a:pt x="4121149" y="2023109"/>
                  </a:cubicBezTo>
                  <a:cubicBezTo>
                    <a:pt x="4117340" y="2021839"/>
                    <a:pt x="4112259" y="2023109"/>
                    <a:pt x="4108449" y="2021839"/>
                  </a:cubicBezTo>
                  <a:cubicBezTo>
                    <a:pt x="4076699" y="2018029"/>
                    <a:pt x="4043679" y="2012949"/>
                    <a:pt x="4011929" y="2009139"/>
                  </a:cubicBezTo>
                  <a:cubicBezTo>
                    <a:pt x="3985259" y="2005329"/>
                    <a:pt x="3958589" y="2001519"/>
                    <a:pt x="3933189" y="1997709"/>
                  </a:cubicBezTo>
                  <a:cubicBezTo>
                    <a:pt x="3926839" y="1996439"/>
                    <a:pt x="3920489" y="1993899"/>
                    <a:pt x="3912869" y="1993899"/>
                  </a:cubicBezTo>
                  <a:cubicBezTo>
                    <a:pt x="3896359" y="1992629"/>
                    <a:pt x="3878579" y="1992629"/>
                    <a:pt x="3862069" y="1992629"/>
                  </a:cubicBezTo>
                  <a:cubicBezTo>
                    <a:pt x="3853179" y="1992629"/>
                    <a:pt x="3845559" y="1992629"/>
                    <a:pt x="3836669" y="1991359"/>
                  </a:cubicBezTo>
                  <a:cubicBezTo>
                    <a:pt x="3821429" y="1990089"/>
                    <a:pt x="3806189" y="1987549"/>
                    <a:pt x="3790949" y="1986279"/>
                  </a:cubicBezTo>
                  <a:lnTo>
                    <a:pt x="3790949" y="1982469"/>
                  </a:lnTo>
                  <a:cubicBezTo>
                    <a:pt x="3829049" y="1979929"/>
                    <a:pt x="3868419" y="1976119"/>
                    <a:pt x="3907789" y="1983739"/>
                  </a:cubicBezTo>
                  <a:cubicBezTo>
                    <a:pt x="3906519" y="1979929"/>
                    <a:pt x="3905249" y="1976119"/>
                    <a:pt x="3903979" y="1973579"/>
                  </a:cubicBezTo>
                  <a:cubicBezTo>
                    <a:pt x="3912869" y="1972309"/>
                    <a:pt x="3919219" y="1964689"/>
                    <a:pt x="3928109" y="1973579"/>
                  </a:cubicBezTo>
                  <a:cubicBezTo>
                    <a:pt x="3929379" y="1974849"/>
                    <a:pt x="3936999" y="1971039"/>
                    <a:pt x="3942079" y="1969769"/>
                  </a:cubicBezTo>
                  <a:lnTo>
                    <a:pt x="3942079" y="1967229"/>
                  </a:lnTo>
                  <a:lnTo>
                    <a:pt x="3930649" y="1967229"/>
                  </a:lnTo>
                  <a:cubicBezTo>
                    <a:pt x="3943349" y="1957069"/>
                    <a:pt x="3952240" y="1948179"/>
                    <a:pt x="3961129" y="1941829"/>
                  </a:cubicBezTo>
                  <a:cubicBezTo>
                    <a:pt x="3968749" y="1943099"/>
                    <a:pt x="3976369" y="1944369"/>
                    <a:pt x="3981449" y="1945639"/>
                  </a:cubicBezTo>
                  <a:cubicBezTo>
                    <a:pt x="3982719" y="1921509"/>
                    <a:pt x="3962399" y="1920239"/>
                    <a:pt x="3947159" y="1910079"/>
                  </a:cubicBezTo>
                  <a:cubicBezTo>
                    <a:pt x="3953509" y="1906269"/>
                    <a:pt x="3957319" y="1902459"/>
                    <a:pt x="3962399" y="1901189"/>
                  </a:cubicBezTo>
                  <a:cubicBezTo>
                    <a:pt x="3976369" y="1897379"/>
                    <a:pt x="3994149" y="1907539"/>
                    <a:pt x="4003040" y="1885949"/>
                  </a:cubicBezTo>
                  <a:cubicBezTo>
                    <a:pt x="4004310" y="1884679"/>
                    <a:pt x="4008119" y="1884679"/>
                    <a:pt x="4014469" y="1882139"/>
                  </a:cubicBezTo>
                  <a:cubicBezTo>
                    <a:pt x="4010660" y="1878329"/>
                    <a:pt x="4006849" y="1875789"/>
                    <a:pt x="4004310" y="1873249"/>
                  </a:cubicBezTo>
                  <a:cubicBezTo>
                    <a:pt x="4006850" y="1871979"/>
                    <a:pt x="4010660" y="1870709"/>
                    <a:pt x="4010660" y="1870709"/>
                  </a:cubicBezTo>
                  <a:cubicBezTo>
                    <a:pt x="4019550" y="1877059"/>
                    <a:pt x="4025900" y="1882139"/>
                    <a:pt x="4033519" y="1887219"/>
                  </a:cubicBezTo>
                  <a:cubicBezTo>
                    <a:pt x="4034790" y="1885949"/>
                    <a:pt x="4036060" y="1884679"/>
                    <a:pt x="4037329" y="1882139"/>
                  </a:cubicBezTo>
                  <a:cubicBezTo>
                    <a:pt x="4033519" y="1877059"/>
                    <a:pt x="4030979" y="1871979"/>
                    <a:pt x="4027169" y="1866899"/>
                  </a:cubicBezTo>
                  <a:cubicBezTo>
                    <a:pt x="4043679" y="1855469"/>
                    <a:pt x="4044949" y="1849119"/>
                    <a:pt x="4032249" y="1817369"/>
                  </a:cubicBezTo>
                  <a:cubicBezTo>
                    <a:pt x="4041140" y="1816099"/>
                    <a:pt x="4050029" y="1813559"/>
                    <a:pt x="4057649" y="1812289"/>
                  </a:cubicBezTo>
                  <a:cubicBezTo>
                    <a:pt x="4058919" y="1803399"/>
                    <a:pt x="4063999" y="1794509"/>
                    <a:pt x="4062729" y="1786889"/>
                  </a:cubicBezTo>
                  <a:cubicBezTo>
                    <a:pt x="4058919" y="1764029"/>
                    <a:pt x="4081779" y="1753869"/>
                    <a:pt x="4086859" y="1734819"/>
                  </a:cubicBezTo>
                  <a:cubicBezTo>
                    <a:pt x="4086859" y="1733549"/>
                    <a:pt x="4091939" y="1732279"/>
                    <a:pt x="4093209" y="1733549"/>
                  </a:cubicBezTo>
                  <a:cubicBezTo>
                    <a:pt x="4104639" y="1737359"/>
                    <a:pt x="4108449" y="1728469"/>
                    <a:pt x="4112259" y="1722119"/>
                  </a:cubicBezTo>
                  <a:cubicBezTo>
                    <a:pt x="4113529" y="1719579"/>
                    <a:pt x="4114799" y="1717039"/>
                    <a:pt x="4116069" y="1715769"/>
                  </a:cubicBezTo>
                  <a:cubicBezTo>
                    <a:pt x="4127499" y="1709419"/>
                    <a:pt x="4138929" y="1704339"/>
                    <a:pt x="4151629" y="1697989"/>
                  </a:cubicBezTo>
                  <a:cubicBezTo>
                    <a:pt x="4138929" y="1678939"/>
                    <a:pt x="4122419" y="1687829"/>
                    <a:pt x="4108449" y="1685289"/>
                  </a:cubicBezTo>
                  <a:lnTo>
                    <a:pt x="4108449" y="1680209"/>
                  </a:lnTo>
                  <a:cubicBezTo>
                    <a:pt x="4117339" y="1678939"/>
                    <a:pt x="4126229" y="1677669"/>
                    <a:pt x="4136389" y="1676399"/>
                  </a:cubicBezTo>
                  <a:cubicBezTo>
                    <a:pt x="4130039" y="1675129"/>
                    <a:pt x="4124959" y="1673859"/>
                    <a:pt x="4119879" y="1672589"/>
                  </a:cubicBezTo>
                  <a:cubicBezTo>
                    <a:pt x="4126229" y="1666239"/>
                    <a:pt x="4131309" y="1659889"/>
                    <a:pt x="4137659" y="1654809"/>
                  </a:cubicBezTo>
                  <a:cubicBezTo>
                    <a:pt x="4138929" y="1653539"/>
                    <a:pt x="4142739" y="1652269"/>
                    <a:pt x="4144009" y="1652269"/>
                  </a:cubicBezTo>
                  <a:cubicBezTo>
                    <a:pt x="4147819" y="1653539"/>
                    <a:pt x="4151629" y="1657349"/>
                    <a:pt x="4154169" y="1659889"/>
                  </a:cubicBezTo>
                  <a:cubicBezTo>
                    <a:pt x="4155439" y="1656079"/>
                    <a:pt x="4156709" y="1650999"/>
                    <a:pt x="4159249" y="1647189"/>
                  </a:cubicBezTo>
                  <a:cubicBezTo>
                    <a:pt x="4164329" y="1640839"/>
                    <a:pt x="4170679" y="1635759"/>
                    <a:pt x="4175759" y="1630679"/>
                  </a:cubicBezTo>
                  <a:cubicBezTo>
                    <a:pt x="4182109" y="1638299"/>
                    <a:pt x="4188459" y="1645919"/>
                    <a:pt x="4194809" y="1654809"/>
                  </a:cubicBezTo>
                  <a:cubicBezTo>
                    <a:pt x="4196079" y="1654809"/>
                    <a:pt x="4197349" y="1653539"/>
                    <a:pt x="4197349" y="1653539"/>
                  </a:cubicBezTo>
                  <a:cubicBezTo>
                    <a:pt x="4196079" y="1640839"/>
                    <a:pt x="4196079" y="1628139"/>
                    <a:pt x="4194809" y="1615439"/>
                  </a:cubicBezTo>
                  <a:cubicBezTo>
                    <a:pt x="4199889" y="1616709"/>
                    <a:pt x="4203699" y="1616709"/>
                    <a:pt x="4207509" y="1617979"/>
                  </a:cubicBezTo>
                  <a:cubicBezTo>
                    <a:pt x="4208779" y="1616709"/>
                    <a:pt x="4208779" y="1615439"/>
                    <a:pt x="4210049" y="1615439"/>
                  </a:cubicBezTo>
                  <a:cubicBezTo>
                    <a:pt x="4206239" y="1614169"/>
                    <a:pt x="4203699" y="1612899"/>
                    <a:pt x="4199889" y="1611629"/>
                  </a:cubicBezTo>
                  <a:cubicBezTo>
                    <a:pt x="4206239" y="1604009"/>
                    <a:pt x="4210049" y="1598929"/>
                    <a:pt x="4211319" y="1597659"/>
                  </a:cubicBezTo>
                  <a:lnTo>
                    <a:pt x="4211319" y="1573529"/>
                  </a:lnTo>
                  <a:cubicBezTo>
                    <a:pt x="4208779" y="1572259"/>
                    <a:pt x="4206239" y="1569719"/>
                    <a:pt x="4202429" y="1568449"/>
                  </a:cubicBezTo>
                  <a:cubicBezTo>
                    <a:pt x="4199889" y="1567179"/>
                    <a:pt x="4197349" y="1565909"/>
                    <a:pt x="4194809" y="1565909"/>
                  </a:cubicBezTo>
                  <a:cubicBezTo>
                    <a:pt x="4197349" y="1563369"/>
                    <a:pt x="4202429" y="1559559"/>
                    <a:pt x="4203699" y="1559559"/>
                  </a:cubicBezTo>
                  <a:cubicBezTo>
                    <a:pt x="4212589" y="1564639"/>
                    <a:pt x="4210049" y="1550669"/>
                    <a:pt x="4215129" y="1551939"/>
                  </a:cubicBezTo>
                  <a:cubicBezTo>
                    <a:pt x="4215129" y="1548129"/>
                    <a:pt x="4215129" y="1540509"/>
                    <a:pt x="4213859" y="1540509"/>
                  </a:cubicBezTo>
                  <a:cubicBezTo>
                    <a:pt x="4197349" y="1534159"/>
                    <a:pt x="4199889" y="1520189"/>
                    <a:pt x="4196079" y="1511299"/>
                  </a:cubicBezTo>
                  <a:close/>
                  <a:moveTo>
                    <a:pt x="234949" y="990600"/>
                  </a:moveTo>
                  <a:lnTo>
                    <a:pt x="271779" y="990600"/>
                  </a:lnTo>
                  <a:cubicBezTo>
                    <a:pt x="262889" y="1002030"/>
                    <a:pt x="241299" y="1002030"/>
                    <a:pt x="234949" y="990600"/>
                  </a:cubicBezTo>
                  <a:close/>
                  <a:moveTo>
                    <a:pt x="488949" y="1507490"/>
                  </a:moveTo>
                  <a:lnTo>
                    <a:pt x="488949" y="1502410"/>
                  </a:lnTo>
                  <a:cubicBezTo>
                    <a:pt x="505459" y="1501140"/>
                    <a:pt x="523239" y="1499870"/>
                    <a:pt x="539749" y="1499870"/>
                  </a:cubicBezTo>
                  <a:cubicBezTo>
                    <a:pt x="521969" y="1499870"/>
                    <a:pt x="506729" y="1515110"/>
                    <a:pt x="488949" y="1507490"/>
                  </a:cubicBezTo>
                  <a:close/>
                  <a:moveTo>
                    <a:pt x="182879" y="2123440"/>
                  </a:moveTo>
                  <a:cubicBezTo>
                    <a:pt x="190499" y="2115820"/>
                    <a:pt x="196849" y="2110740"/>
                    <a:pt x="199389" y="2106930"/>
                  </a:cubicBezTo>
                  <a:cubicBezTo>
                    <a:pt x="205739" y="2112010"/>
                    <a:pt x="209549" y="2115820"/>
                    <a:pt x="213359" y="2119630"/>
                  </a:cubicBezTo>
                  <a:cubicBezTo>
                    <a:pt x="204469" y="2119630"/>
                    <a:pt x="195579" y="2120900"/>
                    <a:pt x="182879" y="2123440"/>
                  </a:cubicBezTo>
                  <a:close/>
                  <a:moveTo>
                    <a:pt x="271779" y="2117090"/>
                  </a:moveTo>
                  <a:lnTo>
                    <a:pt x="238759" y="2117090"/>
                  </a:lnTo>
                  <a:cubicBezTo>
                    <a:pt x="237489" y="2117090"/>
                    <a:pt x="236219" y="2112010"/>
                    <a:pt x="233679" y="2108200"/>
                  </a:cubicBezTo>
                  <a:cubicBezTo>
                    <a:pt x="248919" y="2109470"/>
                    <a:pt x="260349" y="2110740"/>
                    <a:pt x="271779" y="2112010"/>
                  </a:cubicBezTo>
                  <a:lnTo>
                    <a:pt x="271779" y="2117090"/>
                  </a:lnTo>
                  <a:close/>
                  <a:moveTo>
                    <a:pt x="280669" y="2115820"/>
                  </a:moveTo>
                  <a:cubicBezTo>
                    <a:pt x="279399" y="2114550"/>
                    <a:pt x="279399" y="2113280"/>
                    <a:pt x="278129" y="2113280"/>
                  </a:cubicBezTo>
                  <a:cubicBezTo>
                    <a:pt x="283209" y="2109470"/>
                    <a:pt x="289559" y="2106930"/>
                    <a:pt x="294639" y="2103120"/>
                  </a:cubicBezTo>
                  <a:cubicBezTo>
                    <a:pt x="298449" y="2099310"/>
                    <a:pt x="299719" y="2092960"/>
                    <a:pt x="303529" y="2086610"/>
                  </a:cubicBezTo>
                  <a:cubicBezTo>
                    <a:pt x="313689" y="2106930"/>
                    <a:pt x="335279" y="2100580"/>
                    <a:pt x="354329" y="2105660"/>
                  </a:cubicBezTo>
                  <a:cubicBezTo>
                    <a:pt x="328929" y="2108200"/>
                    <a:pt x="304799" y="2112010"/>
                    <a:pt x="280669" y="2115820"/>
                  </a:cubicBezTo>
                  <a:close/>
                  <a:moveTo>
                    <a:pt x="114299" y="2428240"/>
                  </a:moveTo>
                  <a:cubicBezTo>
                    <a:pt x="115569" y="2428240"/>
                    <a:pt x="115569" y="2428240"/>
                    <a:pt x="114299" y="2428240"/>
                  </a:cubicBezTo>
                  <a:close/>
                  <a:moveTo>
                    <a:pt x="345439" y="2609850"/>
                  </a:moveTo>
                  <a:cubicBezTo>
                    <a:pt x="344169" y="2600960"/>
                    <a:pt x="342899" y="2594610"/>
                    <a:pt x="341629" y="2585720"/>
                  </a:cubicBezTo>
                  <a:cubicBezTo>
                    <a:pt x="350519" y="2588260"/>
                    <a:pt x="355599" y="2589530"/>
                    <a:pt x="360679" y="2592070"/>
                  </a:cubicBezTo>
                  <a:cubicBezTo>
                    <a:pt x="355599" y="2597150"/>
                    <a:pt x="351789" y="2602230"/>
                    <a:pt x="345439" y="2609850"/>
                  </a:cubicBezTo>
                  <a:close/>
                  <a:moveTo>
                    <a:pt x="636269" y="1050290"/>
                  </a:moveTo>
                  <a:cubicBezTo>
                    <a:pt x="627379" y="1051560"/>
                    <a:pt x="618489" y="1055370"/>
                    <a:pt x="610869" y="1055370"/>
                  </a:cubicBezTo>
                  <a:cubicBezTo>
                    <a:pt x="601979" y="1056640"/>
                    <a:pt x="593089" y="1055370"/>
                    <a:pt x="582929" y="1055370"/>
                  </a:cubicBezTo>
                  <a:cubicBezTo>
                    <a:pt x="581659" y="1054100"/>
                    <a:pt x="580389" y="1050290"/>
                    <a:pt x="579119" y="1046480"/>
                  </a:cubicBezTo>
                  <a:cubicBezTo>
                    <a:pt x="588009" y="1043940"/>
                    <a:pt x="596899" y="1040130"/>
                    <a:pt x="607059" y="1037590"/>
                  </a:cubicBezTo>
                  <a:cubicBezTo>
                    <a:pt x="607059" y="1041400"/>
                    <a:pt x="605789" y="1043940"/>
                    <a:pt x="605789" y="1047750"/>
                  </a:cubicBezTo>
                  <a:cubicBezTo>
                    <a:pt x="617219" y="1040130"/>
                    <a:pt x="627379" y="1041400"/>
                    <a:pt x="636269" y="1050290"/>
                  </a:cubicBezTo>
                  <a:cubicBezTo>
                    <a:pt x="650239" y="1040130"/>
                    <a:pt x="652779" y="1041400"/>
                    <a:pt x="656589" y="1062990"/>
                  </a:cubicBezTo>
                  <a:cubicBezTo>
                    <a:pt x="648969" y="1057910"/>
                    <a:pt x="642619" y="1054100"/>
                    <a:pt x="636269" y="1050290"/>
                  </a:cubicBezTo>
                  <a:close/>
                  <a:moveTo>
                    <a:pt x="684529" y="1047750"/>
                  </a:moveTo>
                  <a:cubicBezTo>
                    <a:pt x="687069" y="1045210"/>
                    <a:pt x="689609" y="1042670"/>
                    <a:pt x="690879" y="1040130"/>
                  </a:cubicBezTo>
                  <a:cubicBezTo>
                    <a:pt x="699769" y="1051560"/>
                    <a:pt x="699769" y="1051560"/>
                    <a:pt x="680719" y="1060450"/>
                  </a:cubicBezTo>
                  <a:lnTo>
                    <a:pt x="661669" y="1045210"/>
                  </a:lnTo>
                  <a:cubicBezTo>
                    <a:pt x="674369" y="1035050"/>
                    <a:pt x="681989" y="1035050"/>
                    <a:pt x="684529" y="1047750"/>
                  </a:cubicBezTo>
                  <a:close/>
                  <a:moveTo>
                    <a:pt x="694689" y="2744470"/>
                  </a:moveTo>
                  <a:cubicBezTo>
                    <a:pt x="695959" y="2743200"/>
                    <a:pt x="697229" y="2743200"/>
                    <a:pt x="698499" y="2741930"/>
                  </a:cubicBezTo>
                  <a:cubicBezTo>
                    <a:pt x="699769" y="2744470"/>
                    <a:pt x="702309" y="2747010"/>
                    <a:pt x="704849" y="2750820"/>
                  </a:cubicBezTo>
                  <a:cubicBezTo>
                    <a:pt x="702309" y="2750820"/>
                    <a:pt x="699769" y="2750820"/>
                    <a:pt x="697229" y="2752090"/>
                  </a:cubicBezTo>
                  <a:cubicBezTo>
                    <a:pt x="695959" y="2748280"/>
                    <a:pt x="695959" y="2745740"/>
                    <a:pt x="694689" y="2744470"/>
                  </a:cubicBezTo>
                  <a:close/>
                  <a:moveTo>
                    <a:pt x="772159" y="2735580"/>
                  </a:moveTo>
                  <a:cubicBezTo>
                    <a:pt x="773429" y="2739390"/>
                    <a:pt x="774699" y="2741930"/>
                    <a:pt x="777239" y="2744470"/>
                  </a:cubicBezTo>
                  <a:lnTo>
                    <a:pt x="773429" y="2744470"/>
                  </a:lnTo>
                  <a:cubicBezTo>
                    <a:pt x="773429" y="2741930"/>
                    <a:pt x="773429" y="2739390"/>
                    <a:pt x="772159" y="2735580"/>
                  </a:cubicBezTo>
                  <a:close/>
                  <a:moveTo>
                    <a:pt x="876299" y="3018790"/>
                  </a:moveTo>
                  <a:cubicBezTo>
                    <a:pt x="872489" y="3012440"/>
                    <a:pt x="869949" y="3007360"/>
                    <a:pt x="867409" y="3002280"/>
                  </a:cubicBezTo>
                  <a:lnTo>
                    <a:pt x="873759" y="2995930"/>
                  </a:lnTo>
                  <a:cubicBezTo>
                    <a:pt x="882649" y="3002280"/>
                    <a:pt x="883919" y="3012440"/>
                    <a:pt x="876299" y="3018790"/>
                  </a:cubicBezTo>
                  <a:close/>
                  <a:moveTo>
                    <a:pt x="1198879" y="3044190"/>
                  </a:moveTo>
                  <a:cubicBezTo>
                    <a:pt x="1193799" y="3041650"/>
                    <a:pt x="1188719" y="3040380"/>
                    <a:pt x="1183639" y="3037840"/>
                  </a:cubicBezTo>
                  <a:cubicBezTo>
                    <a:pt x="1188719" y="3032760"/>
                    <a:pt x="1193799" y="3027680"/>
                    <a:pt x="1197609" y="3025140"/>
                  </a:cubicBezTo>
                  <a:lnTo>
                    <a:pt x="1212849" y="3036570"/>
                  </a:lnTo>
                  <a:cubicBezTo>
                    <a:pt x="1209039" y="3039110"/>
                    <a:pt x="1203959" y="3041650"/>
                    <a:pt x="1198879" y="3044190"/>
                  </a:cubicBezTo>
                  <a:close/>
                  <a:moveTo>
                    <a:pt x="3445509" y="2828290"/>
                  </a:moveTo>
                  <a:cubicBezTo>
                    <a:pt x="3444239" y="2829560"/>
                    <a:pt x="3445509" y="2832100"/>
                    <a:pt x="3445509" y="2834640"/>
                  </a:cubicBezTo>
                  <a:lnTo>
                    <a:pt x="3426459" y="2838450"/>
                  </a:lnTo>
                  <a:cubicBezTo>
                    <a:pt x="3423919" y="2827020"/>
                    <a:pt x="3428999" y="2820670"/>
                    <a:pt x="3440429" y="2819400"/>
                  </a:cubicBezTo>
                  <a:cubicBezTo>
                    <a:pt x="3444239" y="2819400"/>
                    <a:pt x="3449319" y="2816860"/>
                    <a:pt x="3455669" y="2816860"/>
                  </a:cubicBezTo>
                  <a:cubicBezTo>
                    <a:pt x="3451859" y="2820670"/>
                    <a:pt x="3448049" y="2823210"/>
                    <a:pt x="3445509" y="2828290"/>
                  </a:cubicBezTo>
                  <a:close/>
                  <a:moveTo>
                    <a:pt x="3470909" y="2825750"/>
                  </a:moveTo>
                  <a:cubicBezTo>
                    <a:pt x="3465829" y="2824480"/>
                    <a:pt x="3462019" y="2820670"/>
                    <a:pt x="3458209" y="2818130"/>
                  </a:cubicBezTo>
                  <a:cubicBezTo>
                    <a:pt x="3463289" y="2811780"/>
                    <a:pt x="3467099" y="2807970"/>
                    <a:pt x="3469639" y="2804160"/>
                  </a:cubicBezTo>
                  <a:cubicBezTo>
                    <a:pt x="3474719" y="2810510"/>
                    <a:pt x="3479799" y="2815590"/>
                    <a:pt x="3484879" y="2823210"/>
                  </a:cubicBezTo>
                  <a:cubicBezTo>
                    <a:pt x="3481069" y="2824480"/>
                    <a:pt x="3475989" y="2825750"/>
                    <a:pt x="3470909" y="2825750"/>
                  </a:cubicBezTo>
                  <a:close/>
                  <a:moveTo>
                    <a:pt x="3604259" y="1967230"/>
                  </a:moveTo>
                  <a:cubicBezTo>
                    <a:pt x="3604259" y="1964690"/>
                    <a:pt x="3604259" y="1963420"/>
                    <a:pt x="3602989" y="1960880"/>
                  </a:cubicBezTo>
                  <a:lnTo>
                    <a:pt x="3629659" y="1957070"/>
                  </a:lnTo>
                  <a:cubicBezTo>
                    <a:pt x="3629659" y="1959610"/>
                    <a:pt x="3630929" y="1962150"/>
                    <a:pt x="3630929" y="1964690"/>
                  </a:cubicBezTo>
                  <a:cubicBezTo>
                    <a:pt x="3620769" y="1964690"/>
                    <a:pt x="3611879" y="1965960"/>
                    <a:pt x="3604259" y="1967230"/>
                  </a:cubicBezTo>
                  <a:close/>
                  <a:moveTo>
                    <a:pt x="3670299" y="1969770"/>
                  </a:moveTo>
                  <a:cubicBezTo>
                    <a:pt x="3662679" y="1969770"/>
                    <a:pt x="3653789" y="1969770"/>
                    <a:pt x="3646169" y="1967230"/>
                  </a:cubicBezTo>
                  <a:cubicBezTo>
                    <a:pt x="3642359" y="1965960"/>
                    <a:pt x="3641089" y="1960880"/>
                    <a:pt x="3637279" y="1958340"/>
                  </a:cubicBezTo>
                  <a:cubicBezTo>
                    <a:pt x="3638549" y="1957070"/>
                    <a:pt x="3638549" y="1955800"/>
                    <a:pt x="3639819" y="1954530"/>
                  </a:cubicBezTo>
                  <a:cubicBezTo>
                    <a:pt x="3651249" y="1957070"/>
                    <a:pt x="3661409" y="1958340"/>
                    <a:pt x="3671569" y="1960880"/>
                  </a:cubicBezTo>
                  <a:cubicBezTo>
                    <a:pt x="3670299" y="1964690"/>
                    <a:pt x="3670299" y="1968500"/>
                    <a:pt x="3670299" y="1969770"/>
                  </a:cubicBezTo>
                  <a:close/>
                  <a:moveTo>
                    <a:pt x="3727449" y="1968500"/>
                  </a:moveTo>
                  <a:cubicBezTo>
                    <a:pt x="3718559" y="1967230"/>
                    <a:pt x="3709669" y="1960880"/>
                    <a:pt x="3700779" y="1969770"/>
                  </a:cubicBezTo>
                  <a:cubicBezTo>
                    <a:pt x="3699509" y="1971040"/>
                    <a:pt x="3691889" y="1967230"/>
                    <a:pt x="3688079" y="1965960"/>
                  </a:cubicBezTo>
                  <a:cubicBezTo>
                    <a:pt x="3688079" y="1964690"/>
                    <a:pt x="3689349" y="1962150"/>
                    <a:pt x="3689349" y="1960880"/>
                  </a:cubicBezTo>
                  <a:lnTo>
                    <a:pt x="3731259" y="1960880"/>
                  </a:lnTo>
                  <a:cubicBezTo>
                    <a:pt x="3732529" y="1960880"/>
                    <a:pt x="3733799" y="1964690"/>
                    <a:pt x="3735069" y="1967230"/>
                  </a:cubicBezTo>
                  <a:cubicBezTo>
                    <a:pt x="3731259" y="1967230"/>
                    <a:pt x="3728719" y="1968500"/>
                    <a:pt x="3727449" y="1968500"/>
                  </a:cubicBezTo>
                  <a:close/>
                  <a:moveTo>
                    <a:pt x="3848099" y="2598420"/>
                  </a:moveTo>
                  <a:cubicBezTo>
                    <a:pt x="3846829" y="2599690"/>
                    <a:pt x="3846829" y="2600960"/>
                    <a:pt x="3846829" y="2599690"/>
                  </a:cubicBezTo>
                  <a:cubicBezTo>
                    <a:pt x="3845559" y="2599690"/>
                    <a:pt x="3845559" y="2598420"/>
                    <a:pt x="3848099" y="2598420"/>
                  </a:cubicBezTo>
                  <a:close/>
                  <a:moveTo>
                    <a:pt x="132079" y="2529840"/>
                  </a:moveTo>
                  <a:cubicBezTo>
                    <a:pt x="130809" y="2529840"/>
                    <a:pt x="130809" y="2531110"/>
                    <a:pt x="129539" y="2531110"/>
                  </a:cubicBezTo>
                  <a:cubicBezTo>
                    <a:pt x="129539" y="2531110"/>
                    <a:pt x="130809" y="2529840"/>
                    <a:pt x="132079" y="2529840"/>
                  </a:cubicBezTo>
                  <a:close/>
                  <a:moveTo>
                    <a:pt x="615949" y="2769870"/>
                  </a:moveTo>
                  <a:cubicBezTo>
                    <a:pt x="621029" y="2772410"/>
                    <a:pt x="626109" y="2774950"/>
                    <a:pt x="629919" y="2776220"/>
                  </a:cubicBezTo>
                  <a:cubicBezTo>
                    <a:pt x="612139" y="2786380"/>
                    <a:pt x="600709" y="2783840"/>
                    <a:pt x="589279" y="2766060"/>
                  </a:cubicBezTo>
                  <a:cubicBezTo>
                    <a:pt x="593089" y="2766060"/>
                    <a:pt x="595629" y="2764790"/>
                    <a:pt x="599439" y="2764790"/>
                  </a:cubicBezTo>
                  <a:cubicBezTo>
                    <a:pt x="604519" y="2766060"/>
                    <a:pt x="610869" y="2767330"/>
                    <a:pt x="615949" y="2769870"/>
                  </a:cubicBezTo>
                  <a:close/>
                  <a:moveTo>
                    <a:pt x="2835909" y="2874010"/>
                  </a:moveTo>
                  <a:cubicBezTo>
                    <a:pt x="2832099" y="2872740"/>
                    <a:pt x="2829559" y="2872740"/>
                    <a:pt x="2824479" y="2871470"/>
                  </a:cubicBezTo>
                  <a:cubicBezTo>
                    <a:pt x="2819399" y="2870200"/>
                    <a:pt x="2813049" y="2866390"/>
                    <a:pt x="2805429" y="2863850"/>
                  </a:cubicBezTo>
                  <a:cubicBezTo>
                    <a:pt x="2810509" y="2862580"/>
                    <a:pt x="2814319" y="2860040"/>
                    <a:pt x="2819399" y="2858770"/>
                  </a:cubicBezTo>
                  <a:cubicBezTo>
                    <a:pt x="2833369" y="2854960"/>
                    <a:pt x="2839719" y="2861310"/>
                    <a:pt x="2835909" y="2874010"/>
                  </a:cubicBezTo>
                  <a:close/>
                  <a:moveTo>
                    <a:pt x="2590799" y="2903220"/>
                  </a:moveTo>
                  <a:cubicBezTo>
                    <a:pt x="2598419" y="2904490"/>
                    <a:pt x="2607309" y="2904490"/>
                    <a:pt x="2616199" y="2905760"/>
                  </a:cubicBezTo>
                  <a:cubicBezTo>
                    <a:pt x="2612389" y="2918460"/>
                    <a:pt x="2602229" y="2914650"/>
                    <a:pt x="2594609" y="2913380"/>
                  </a:cubicBezTo>
                  <a:cubicBezTo>
                    <a:pt x="2592069" y="2913380"/>
                    <a:pt x="2589529" y="2908300"/>
                    <a:pt x="2586989" y="2905760"/>
                  </a:cubicBezTo>
                  <a:cubicBezTo>
                    <a:pt x="2588259" y="2904490"/>
                    <a:pt x="2589529" y="2903220"/>
                    <a:pt x="2590799" y="2903220"/>
                  </a:cubicBezTo>
                  <a:close/>
                  <a:moveTo>
                    <a:pt x="219709" y="2604770"/>
                  </a:moveTo>
                  <a:cubicBezTo>
                    <a:pt x="220979" y="2608580"/>
                    <a:pt x="222249" y="2611120"/>
                    <a:pt x="223519" y="2616200"/>
                  </a:cubicBezTo>
                  <a:cubicBezTo>
                    <a:pt x="215899" y="2616200"/>
                    <a:pt x="209549" y="2616200"/>
                    <a:pt x="203199" y="2614930"/>
                  </a:cubicBezTo>
                  <a:lnTo>
                    <a:pt x="203199" y="2606040"/>
                  </a:lnTo>
                  <a:cubicBezTo>
                    <a:pt x="208279" y="2606040"/>
                    <a:pt x="213359" y="2606040"/>
                    <a:pt x="219709" y="2604770"/>
                  </a:cubicBezTo>
                  <a:close/>
                  <a:moveTo>
                    <a:pt x="715009" y="2762250"/>
                  </a:moveTo>
                  <a:cubicBezTo>
                    <a:pt x="722629" y="2763520"/>
                    <a:pt x="730249" y="2763520"/>
                    <a:pt x="739139" y="2764790"/>
                  </a:cubicBezTo>
                  <a:cubicBezTo>
                    <a:pt x="734059" y="2769870"/>
                    <a:pt x="713739" y="2773680"/>
                    <a:pt x="709929" y="2769870"/>
                  </a:cubicBezTo>
                  <a:cubicBezTo>
                    <a:pt x="709929" y="2768600"/>
                    <a:pt x="708659" y="2766060"/>
                    <a:pt x="709929" y="2764790"/>
                  </a:cubicBezTo>
                  <a:cubicBezTo>
                    <a:pt x="711199" y="2763520"/>
                    <a:pt x="713739" y="2762250"/>
                    <a:pt x="715009" y="2762250"/>
                  </a:cubicBezTo>
                  <a:close/>
                </a:path>
              </a:pathLst>
            </a:custGeom>
            <a:blipFill>
              <a:blip r:embed="rId2"/>
              <a:stretch>
                <a:fillRect l="-5160" r="-5120" b="-41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3595793" y="729743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b="1" dirty="0">
                <a:solidFill>
                  <a:srgbClr val="002060"/>
                </a:solidFill>
              </a:rPr>
              <a:t>Pa un </a:t>
            </a:r>
            <a:r>
              <a:rPr lang="en-US" sz="6619" b="1" u="sng" dirty="0" err="1">
                <a:solidFill>
                  <a:srgbClr val="002060"/>
                </a:solidFill>
              </a:rPr>
              <a:t>wyt</a:t>
            </a:r>
            <a:r>
              <a:rPr lang="en-US" sz="6619" b="1" u="sng" dirty="0">
                <a:solidFill>
                  <a:srgbClr val="002060"/>
                </a:solidFill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</a:rPr>
              <a:t>ti</a:t>
            </a:r>
            <a:r>
              <a:rPr lang="en-US" sz="6619" b="1" dirty="0">
                <a:solidFill>
                  <a:srgbClr val="002060"/>
                </a:solidFill>
              </a:rPr>
              <a:t> </a:t>
            </a:r>
            <a:r>
              <a:rPr lang="en-US" sz="6619" b="1" dirty="0" err="1">
                <a:solidFill>
                  <a:srgbClr val="002060"/>
                </a:solidFill>
              </a:rPr>
              <a:t>eisiau</a:t>
            </a:r>
            <a:r>
              <a:rPr lang="en-US" sz="6619" b="1" dirty="0">
                <a:solidFill>
                  <a:srgbClr val="002060"/>
                </a:solidFill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2060"/>
              </a:solidFill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2060"/>
                </a:solidFill>
              </a:rPr>
              <a:t>Rydw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i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eisiau'r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oren</a:t>
            </a:r>
            <a:r>
              <a:rPr lang="en-US" sz="6619" dirty="0">
                <a:solidFill>
                  <a:srgbClr val="002060"/>
                </a:solidFill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665138" y="5143500"/>
            <a:ext cx="3270409" cy="51435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595793" y="729743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b="1" dirty="0" err="1">
                <a:solidFill>
                  <a:srgbClr val="002060"/>
                </a:solidFill>
              </a:rPr>
              <a:t>Pwy</a:t>
            </a:r>
            <a:r>
              <a:rPr lang="en-US" sz="6619" b="1" dirty="0">
                <a:solidFill>
                  <a:srgbClr val="002060"/>
                </a:solidFill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</a:rPr>
              <a:t>wyt</a:t>
            </a:r>
            <a:r>
              <a:rPr lang="en-US" sz="6619" b="1" u="sng" dirty="0">
                <a:solidFill>
                  <a:srgbClr val="002060"/>
                </a:solidFill>
              </a:rPr>
              <a:t> </a:t>
            </a:r>
            <a:r>
              <a:rPr lang="en-US" sz="6619" b="1" u="sng" dirty="0" err="1">
                <a:solidFill>
                  <a:srgbClr val="002060"/>
                </a:solidFill>
              </a:rPr>
              <a:t>ti</a:t>
            </a:r>
            <a:r>
              <a:rPr lang="en-US" sz="6619" b="1" dirty="0">
                <a:solidFill>
                  <a:srgbClr val="002060"/>
                </a:solidFill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2060"/>
              </a:solidFill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2060"/>
                </a:solidFill>
              </a:rPr>
              <a:t>Daniel </a:t>
            </a:r>
            <a:r>
              <a:rPr lang="en-US" sz="6619" dirty="0" err="1">
                <a:solidFill>
                  <a:srgbClr val="002060"/>
                </a:solidFill>
              </a:rPr>
              <a:t>ydw</a:t>
            </a:r>
            <a:r>
              <a:rPr lang="en-US" sz="6619" dirty="0">
                <a:solidFill>
                  <a:srgbClr val="002060"/>
                </a:solidFill>
              </a:rPr>
              <a:t> </a:t>
            </a:r>
            <a:r>
              <a:rPr lang="en-US" sz="6619" dirty="0" err="1">
                <a:solidFill>
                  <a:srgbClr val="002060"/>
                </a:solidFill>
              </a:rPr>
              <a:t>i</a:t>
            </a:r>
            <a:r>
              <a:rPr lang="en-US" sz="6619" dirty="0">
                <a:solidFill>
                  <a:srgbClr val="002060"/>
                </a:solidFill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-609600" y="495300"/>
            <a:ext cx="10747269" cy="1144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b="1" dirty="0" err="1">
                <a:solidFill>
                  <a:srgbClr val="002060"/>
                </a:solidFill>
              </a:rPr>
              <a:t>Gêm</a:t>
            </a:r>
            <a:r>
              <a:rPr lang="en-US" sz="6619" b="1" dirty="0">
                <a:solidFill>
                  <a:srgbClr val="002060"/>
                </a:solidFill>
              </a:rPr>
              <a:t> y </a:t>
            </a:r>
            <a:r>
              <a:rPr lang="en-US" sz="6619" b="1" dirty="0" err="1">
                <a:solidFill>
                  <a:srgbClr val="002060"/>
                </a:solidFill>
              </a:rPr>
              <a:t>gadair</a:t>
            </a:r>
            <a:r>
              <a:rPr lang="en-US" sz="6619" b="1" dirty="0">
                <a:solidFill>
                  <a:srgbClr val="002060"/>
                </a:solidFill>
              </a:rPr>
              <a:t> </a:t>
            </a:r>
            <a:r>
              <a:rPr lang="en-US" sz="6619" b="1" dirty="0" err="1">
                <a:solidFill>
                  <a:srgbClr val="002060"/>
                </a:solidFill>
              </a:rPr>
              <a:t>goch</a:t>
            </a:r>
            <a:endParaRPr lang="en-US" sz="6619" b="1" dirty="0">
              <a:solidFill>
                <a:srgbClr val="002060"/>
              </a:solidFill>
            </a:endParaRPr>
          </a:p>
        </p:txBody>
      </p:sp>
      <p:pic>
        <p:nvPicPr>
          <p:cNvPr id="8" name="Picture 7" descr="A red chair with wooden legs&#10;&#10;Description automatically generated">
            <a:extLst>
              <a:ext uri="{FF2B5EF4-FFF2-40B4-BE49-F238E27FC236}">
                <a16:creationId xmlns:a16="http://schemas.microsoft.com/office/drawing/2014/main" id="{819B063B-A792-A4E4-F1FA-B83BB806BA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0569" y="0"/>
            <a:ext cx="5080000" cy="4025900"/>
          </a:xfrm>
          <a:prstGeom prst="rect">
            <a:avLst/>
          </a:prstGeom>
        </p:spPr>
      </p:pic>
      <p:sp>
        <p:nvSpPr>
          <p:cNvPr id="9" name="TextBox 7">
            <a:extLst>
              <a:ext uri="{FF2B5EF4-FFF2-40B4-BE49-F238E27FC236}">
                <a16:creationId xmlns:a16="http://schemas.microsoft.com/office/drawing/2014/main" id="{ADDBE046-011E-EF46-F1B6-FC10C7F91C7B}"/>
              </a:ext>
            </a:extLst>
          </p:cNvPr>
          <p:cNvSpPr txBox="1"/>
          <p:nvPr/>
        </p:nvSpPr>
        <p:spPr>
          <a:xfrm>
            <a:off x="1600200" y="2400300"/>
            <a:ext cx="16077589" cy="70046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2060"/>
                </a:solidFill>
              </a:rPr>
              <a:t>1. </a:t>
            </a:r>
            <a:r>
              <a:rPr lang="en-US" sz="4400" dirty="0" err="1">
                <a:solidFill>
                  <a:srgbClr val="002060"/>
                </a:solidFill>
              </a:rPr>
              <a:t>Bydd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angen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grwpiau</a:t>
            </a:r>
            <a:r>
              <a:rPr lang="en-US" sz="4400" dirty="0">
                <a:solidFill>
                  <a:srgbClr val="002060"/>
                </a:solidFill>
              </a:rPr>
              <a:t> o 3.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2060"/>
                </a:solidFill>
              </a:rPr>
              <a:t>2. Person 1 </a:t>
            </a:r>
            <a:r>
              <a:rPr lang="en-US" sz="4400" dirty="0" err="1">
                <a:solidFill>
                  <a:srgbClr val="002060"/>
                </a:solidFill>
              </a:rPr>
              <a:t>yn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gofyn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i="1" dirty="0">
                <a:solidFill>
                  <a:srgbClr val="002060"/>
                </a:solidFill>
              </a:rPr>
              <a:t>(asks) </a:t>
            </a:r>
            <a:r>
              <a:rPr lang="en-US" sz="4400" dirty="0">
                <a:solidFill>
                  <a:srgbClr val="002060"/>
                </a:solidFill>
              </a:rPr>
              <a:t>y </a:t>
            </a:r>
            <a:r>
              <a:rPr lang="en-US" sz="4400" dirty="0" err="1">
                <a:solidFill>
                  <a:srgbClr val="002060"/>
                </a:solidFill>
              </a:rPr>
              <a:t>cwestiynau</a:t>
            </a:r>
            <a:r>
              <a:rPr lang="en-US" sz="4400" dirty="0">
                <a:solidFill>
                  <a:srgbClr val="00206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2060"/>
                </a:solidFill>
              </a:rPr>
              <a:t>3. Person 2 </a:t>
            </a:r>
            <a:r>
              <a:rPr lang="en-US" sz="4400" dirty="0" err="1">
                <a:solidFill>
                  <a:srgbClr val="002060"/>
                </a:solidFill>
              </a:rPr>
              <a:t>yn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ateb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i="1" dirty="0">
                <a:solidFill>
                  <a:srgbClr val="002060"/>
                </a:solidFill>
              </a:rPr>
              <a:t>(answers) </a:t>
            </a:r>
            <a:r>
              <a:rPr lang="en-US" sz="4400" dirty="0">
                <a:solidFill>
                  <a:srgbClr val="002060"/>
                </a:solidFill>
              </a:rPr>
              <a:t>y </a:t>
            </a:r>
            <a:r>
              <a:rPr lang="en-US" sz="4400" dirty="0" err="1">
                <a:solidFill>
                  <a:srgbClr val="002060"/>
                </a:solidFill>
              </a:rPr>
              <a:t>cwestiynau</a:t>
            </a:r>
            <a:r>
              <a:rPr lang="en-US" sz="4400" dirty="0">
                <a:solidFill>
                  <a:srgbClr val="00206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2060"/>
                </a:solidFill>
              </a:rPr>
              <a:t>4. Person 3 </a:t>
            </a:r>
            <a:r>
              <a:rPr lang="en-US" sz="4400" dirty="0" err="1">
                <a:solidFill>
                  <a:srgbClr val="002060"/>
                </a:solidFill>
              </a:rPr>
              <a:t>yn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amseru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i="1" dirty="0">
                <a:solidFill>
                  <a:srgbClr val="002060"/>
                </a:solidFill>
              </a:rPr>
              <a:t>(keeps the time).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2060"/>
                </a:solidFill>
              </a:rPr>
              <a:t>5. </a:t>
            </a:r>
            <a:r>
              <a:rPr lang="en-US" sz="4400" dirty="0" err="1">
                <a:solidFill>
                  <a:srgbClr val="002060"/>
                </a:solidFill>
              </a:rPr>
              <a:t>Sawl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cwestiwn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ydych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chi’n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gallu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ateb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mewn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munud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i="1" dirty="0">
                <a:solidFill>
                  <a:srgbClr val="002060"/>
                </a:solidFill>
              </a:rPr>
              <a:t>(in a minute)</a:t>
            </a:r>
            <a:r>
              <a:rPr lang="en-US" sz="4400" dirty="0">
                <a:solidFill>
                  <a:srgbClr val="002060"/>
                </a:solidFill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2060"/>
                </a:solidFill>
              </a:rPr>
              <a:t>6. </a:t>
            </a:r>
            <a:r>
              <a:rPr lang="en-US" sz="4400" dirty="0" err="1">
                <a:solidFill>
                  <a:srgbClr val="002060"/>
                </a:solidFill>
              </a:rPr>
              <a:t>Mae’r</a:t>
            </a:r>
            <a:r>
              <a:rPr lang="en-US" sz="4400" dirty="0">
                <a:solidFill>
                  <a:srgbClr val="002060"/>
                </a:solidFill>
              </a:rPr>
              <a:t> person </a:t>
            </a:r>
            <a:r>
              <a:rPr lang="en-US" sz="4400" dirty="0" err="1">
                <a:solidFill>
                  <a:srgbClr val="002060"/>
                </a:solidFill>
              </a:rPr>
              <a:t>sy’n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ateb</a:t>
            </a:r>
            <a:r>
              <a:rPr lang="en-US" sz="4400" dirty="0">
                <a:solidFill>
                  <a:srgbClr val="002060"/>
                </a:solidFill>
              </a:rPr>
              <a:t> y </a:t>
            </a:r>
            <a:r>
              <a:rPr lang="en-US" sz="4400" dirty="0" err="1">
                <a:solidFill>
                  <a:srgbClr val="002060"/>
                </a:solidFill>
              </a:rPr>
              <a:t>nifer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mwyaf</a:t>
            </a:r>
            <a:r>
              <a:rPr lang="en-US" sz="4400" dirty="0">
                <a:solidFill>
                  <a:srgbClr val="002060"/>
                </a:solidFill>
              </a:rPr>
              <a:t> o </a:t>
            </a:r>
            <a:r>
              <a:rPr lang="en-US" sz="4400" dirty="0" err="1">
                <a:solidFill>
                  <a:srgbClr val="002060"/>
                </a:solidFill>
              </a:rPr>
              <a:t>gwestiynau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yn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ennill</a:t>
            </a:r>
            <a:r>
              <a:rPr lang="en-US" sz="4400" dirty="0">
                <a:solidFill>
                  <a:srgbClr val="002060"/>
                </a:solidFill>
              </a:rPr>
              <a:t>!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2060"/>
                </a:solidFill>
              </a:rPr>
              <a:t>    </a:t>
            </a:r>
            <a:r>
              <a:rPr lang="en-US" sz="4400" i="1" dirty="0">
                <a:solidFill>
                  <a:srgbClr val="002060"/>
                </a:solidFill>
              </a:rPr>
              <a:t>The person that answers the most in a minute wins!</a:t>
            </a:r>
          </a:p>
        </p:txBody>
      </p:sp>
    </p:spTree>
    <p:extLst>
      <p:ext uri="{BB962C8B-B14F-4D97-AF65-F5344CB8AC3E}">
        <p14:creationId xmlns:p14="http://schemas.microsoft.com/office/powerpoint/2010/main" val="405974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6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3846789" y="4695734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00B050"/>
                </a:solidFill>
                <a:latin typeface="Shrikhand Bold"/>
              </a:rPr>
              <a:t>Cwestiynau</a:t>
            </a:r>
            <a:endParaRPr lang="en-US" sz="9946" dirty="0">
              <a:solidFill>
                <a:srgbClr val="00B050"/>
              </a:solidFill>
              <a:latin typeface="Shrikhand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10200" y="4914900"/>
            <a:ext cx="10222645" cy="4722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b="1" dirty="0" err="1">
                <a:solidFill>
                  <a:srgbClr val="002060"/>
                </a:solidFill>
              </a:rPr>
              <a:t>Ble</a:t>
            </a:r>
            <a:r>
              <a:rPr lang="en-US" sz="6619" b="1" dirty="0">
                <a:solidFill>
                  <a:srgbClr val="002060"/>
                </a:solidFill>
              </a:rPr>
              <a:t>?					Sut?</a:t>
            </a:r>
          </a:p>
          <a:p>
            <a:pPr>
              <a:lnSpc>
                <a:spcPts val="9267"/>
              </a:lnSpc>
            </a:pPr>
            <a:r>
              <a:rPr lang="en-US" sz="6619" b="1" dirty="0" err="1">
                <a:solidFill>
                  <a:srgbClr val="002060"/>
                </a:solidFill>
              </a:rPr>
              <a:t>Pryd</a:t>
            </a:r>
            <a:r>
              <a:rPr lang="en-US" sz="6619" b="1" dirty="0">
                <a:solidFill>
                  <a:srgbClr val="002060"/>
                </a:solidFill>
              </a:rPr>
              <a:t>?				Faint?</a:t>
            </a:r>
          </a:p>
          <a:p>
            <a:pPr>
              <a:lnSpc>
                <a:spcPts val="9267"/>
              </a:lnSpc>
            </a:pPr>
            <a:r>
              <a:rPr lang="en-US" sz="6619" b="1" dirty="0">
                <a:solidFill>
                  <a:srgbClr val="002060"/>
                </a:solidFill>
              </a:rPr>
              <a:t>Pam?				Pa un?</a:t>
            </a:r>
          </a:p>
          <a:p>
            <a:pPr>
              <a:lnSpc>
                <a:spcPts val="9267"/>
              </a:lnSpc>
            </a:pPr>
            <a:r>
              <a:rPr lang="en-US" sz="6619" b="1" dirty="0">
                <a:solidFill>
                  <a:srgbClr val="002060"/>
                </a:solidFill>
              </a:rPr>
              <a:t>Beth?				</a:t>
            </a:r>
            <a:r>
              <a:rPr lang="en-US" sz="6619" b="1" dirty="0" err="1">
                <a:solidFill>
                  <a:srgbClr val="002060"/>
                </a:solidFill>
              </a:rPr>
              <a:t>Pwy</a:t>
            </a:r>
            <a:r>
              <a:rPr lang="en-US" sz="6619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6F1EC0-6CAB-0080-E1A8-9A3C5E3F9323}"/>
              </a:ext>
            </a:extLst>
          </p:cNvPr>
          <p:cNvSpPr txBox="1"/>
          <p:nvPr/>
        </p:nvSpPr>
        <p:spPr>
          <a:xfrm>
            <a:off x="2209800" y="126661"/>
            <a:ext cx="14190130" cy="44935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4400" dirty="0">
                <a:solidFill>
                  <a:srgbClr val="002060"/>
                </a:solidFill>
              </a:rPr>
              <a:t>Gwaith </a:t>
            </a:r>
            <a:r>
              <a:rPr lang="en-US" sz="4400" dirty="0" err="1">
                <a:solidFill>
                  <a:srgbClr val="002060"/>
                </a:solidFill>
              </a:rPr>
              <a:t>pâr</a:t>
            </a:r>
            <a:r>
              <a:rPr lang="en-US" sz="4400" dirty="0">
                <a:solidFill>
                  <a:srgbClr val="002060"/>
                </a:solidFill>
              </a:rPr>
              <a:t>:</a:t>
            </a:r>
          </a:p>
          <a:p>
            <a:r>
              <a:rPr lang="en-US" sz="4400" dirty="0" err="1">
                <a:solidFill>
                  <a:srgbClr val="002060"/>
                </a:solidFill>
              </a:rPr>
              <a:t>Ysgrifennwch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gwestiynau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gan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ddefnyddio’r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geiriau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cwestiwn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isod</a:t>
            </a:r>
            <a:r>
              <a:rPr lang="en-US" sz="4400" dirty="0">
                <a:solidFill>
                  <a:srgbClr val="002060"/>
                </a:solidFill>
              </a:rPr>
              <a:t>. </a:t>
            </a:r>
            <a:r>
              <a:rPr lang="en-US" sz="4400" dirty="0" err="1">
                <a:solidFill>
                  <a:srgbClr val="002060"/>
                </a:solidFill>
              </a:rPr>
              <a:t>Meddyliwch</a:t>
            </a:r>
            <a:r>
              <a:rPr lang="en-US" sz="4400" dirty="0">
                <a:solidFill>
                  <a:srgbClr val="002060"/>
                </a:solidFill>
              </a:rPr>
              <a:t> am </a:t>
            </a:r>
            <a:r>
              <a:rPr lang="en-US" sz="4400" dirty="0" err="1">
                <a:solidFill>
                  <a:srgbClr val="002060"/>
                </a:solidFill>
              </a:rPr>
              <a:t>gwestiyna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gallwch</a:t>
            </a:r>
            <a:r>
              <a:rPr lang="en-US" sz="4400" dirty="0">
                <a:solidFill>
                  <a:srgbClr val="002060"/>
                </a:solidFill>
              </a:rPr>
              <a:t> chi </a:t>
            </a:r>
            <a:r>
              <a:rPr lang="en-US" sz="4400" dirty="0" err="1">
                <a:solidFill>
                  <a:srgbClr val="002060"/>
                </a:solidFill>
              </a:rPr>
              <a:t>ddefnyddio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yn</a:t>
            </a:r>
            <a:r>
              <a:rPr lang="en-US" sz="4400" dirty="0">
                <a:solidFill>
                  <a:srgbClr val="002060"/>
                </a:solidFill>
              </a:rPr>
              <a:t> y </a:t>
            </a:r>
            <a:r>
              <a:rPr lang="en-US" sz="4400" dirty="0" err="1">
                <a:solidFill>
                  <a:srgbClr val="002060"/>
                </a:solidFill>
              </a:rPr>
              <a:t>dosbarth</a:t>
            </a:r>
            <a:r>
              <a:rPr lang="en-US" sz="4400" dirty="0">
                <a:solidFill>
                  <a:srgbClr val="002060"/>
                </a:solidFill>
              </a:rPr>
              <a:t>. </a:t>
            </a:r>
            <a:r>
              <a:rPr lang="en-US" sz="4400" dirty="0" err="1">
                <a:solidFill>
                  <a:srgbClr val="002060"/>
                </a:solidFill>
              </a:rPr>
              <a:t>Rhannwch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eich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syniadau</a:t>
            </a:r>
            <a:r>
              <a:rPr lang="en-US" sz="4400" dirty="0">
                <a:solidFill>
                  <a:srgbClr val="002060"/>
                </a:solidFill>
              </a:rPr>
              <a:t>. </a:t>
            </a:r>
          </a:p>
          <a:p>
            <a:endParaRPr lang="en-US" sz="4400" dirty="0">
              <a:solidFill>
                <a:srgbClr val="002060"/>
              </a:solidFill>
            </a:endParaRPr>
          </a:p>
          <a:p>
            <a:r>
              <a:rPr lang="en-US" sz="3600" i="1" dirty="0">
                <a:solidFill>
                  <a:srgbClr val="002060"/>
                </a:solidFill>
              </a:rPr>
              <a:t>Write questions using the question words below. Think of questions that you could use in the classroom. Share your ideas.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800552" y="2723203"/>
            <a:ext cx="5139627" cy="484059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859490" y="199595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/>
              <a:t>Ble</a:t>
            </a:r>
            <a:r>
              <a:rPr lang="en-US" sz="6904" b="1" dirty="0"/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489622" y="153226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mae'r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llyfr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040141" y="153226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Nia?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800414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est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1" grpId="1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525786" y="2352105"/>
            <a:ext cx="5927673" cy="558279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710688" y="212546"/>
            <a:ext cx="5468227" cy="522899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870936" y="4834184"/>
            <a:ext cx="5267250" cy="5267250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latin typeface="Shrikhand Bold"/>
              </a:rPr>
              <a:t>Pryd</a:t>
            </a:r>
            <a:r>
              <a:rPr lang="en-US" sz="6904" b="1" dirty="0">
                <a:latin typeface="Shrikhand Bold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489622" y="1063676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mae'n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dechrau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028574" y="1141448"/>
            <a:ext cx="8079735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cinio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759878" y="6894286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oedd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hyn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est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>
                <a:latin typeface="Shrikhand Bold"/>
              </a:rPr>
              <a:t>Pam?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2041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e'n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drist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ti'n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drist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800414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lai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est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085069" y="264046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>
                <a:latin typeface="Shrikhand Bold"/>
              </a:rPr>
              <a:t>Beth?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47427" y="173037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wnest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41445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hwn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800414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hon?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nesa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>
                <a:latin typeface="Shrikhand Bold"/>
              </a:rPr>
              <a:t>Sut?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53226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Bethan?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2780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mae'r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tywydd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2780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oedd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y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wers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>
                <a:latin typeface="Shrikhand Bold"/>
              </a:rPr>
              <a:t>Faint?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914400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Faint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mae'n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gostio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Faint?!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164542" y="644198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Faint o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blant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sy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yma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197497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Faint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un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adio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un?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>
                <a:latin typeface="Shrikhand Bold"/>
              </a:rPr>
              <a:t>Pa un?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39294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Pa un?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Pa un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eisiau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164542" y="644198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Pa un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sy'n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canu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197497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More Sugar Thin"/>
              </a:rPr>
              <a:t>Pa un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ti'n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hoffi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latin typeface="Shrikhand Bold"/>
              </a:rPr>
              <a:t>Pwy</a:t>
            </a:r>
            <a:r>
              <a:rPr lang="en-US" sz="6904" b="1" dirty="0">
                <a:latin typeface="Shrikhand Bold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39294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e?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164542" y="644198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sy'n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cael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cinio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197497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sy'n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More Sugar Thin"/>
              </a:rPr>
              <a:t>absennol</a:t>
            </a:r>
            <a:r>
              <a:rPr lang="en-US" sz="6123" dirty="0">
                <a:solidFill>
                  <a:srgbClr val="000000"/>
                </a:solidFill>
                <a:latin typeface="More Sugar Thin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92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893319" y="723900"/>
            <a:ext cx="16501362" cy="5880159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bg1"/>
          </a:solidFill>
        </p:spPr>
        <p:txBody>
          <a:bodyPr/>
          <a:lstStyle/>
          <a:p>
            <a:pPr algn="ctr"/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Edrychwch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ar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y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ddeialog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ysgrifennoch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 chi </a:t>
            </a:r>
            <a:r>
              <a:rPr lang="en-GB" sz="5400" dirty="0" err="1">
                <a:solidFill>
                  <a:srgbClr val="000000"/>
                </a:solidFill>
                <a:latin typeface="Cymraeg"/>
              </a:rPr>
              <a:t>wythnos</a:t>
            </a:r>
            <a:r>
              <a:rPr lang="en-GB" sz="5400" dirty="0">
                <a:solidFill>
                  <a:srgbClr val="000000"/>
                </a:solidFill>
                <a:latin typeface="Cymraeg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Cymraeg"/>
              </a:rPr>
              <a:t>ddiwethaf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. </a:t>
            </a:r>
          </a:p>
          <a:p>
            <a:pPr algn="ctr"/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Cymraeg"/>
              </a:rPr>
              <a:t>Beth am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Cymraeg"/>
              </a:rPr>
              <a:t>ych</a:t>
            </a:r>
            <a:r>
              <a:rPr lang="en-GB" sz="5400" dirty="0" err="1">
                <a:solidFill>
                  <a:srgbClr val="000000"/>
                </a:solidFill>
                <a:latin typeface="Cymraeg"/>
              </a:rPr>
              <a:t>wanegu’r</a:t>
            </a:r>
            <a:r>
              <a:rPr lang="en-GB" sz="5400" dirty="0">
                <a:solidFill>
                  <a:srgbClr val="000000"/>
                </a:solidFill>
                <a:latin typeface="Cymraeg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Cymraeg"/>
              </a:rPr>
              <a:t>cwestiynau</a:t>
            </a:r>
            <a:r>
              <a:rPr lang="en-GB" sz="5400" dirty="0">
                <a:solidFill>
                  <a:srgbClr val="000000"/>
                </a:solidFill>
                <a:latin typeface="Cymraeg"/>
              </a:rPr>
              <a:t> at y </a:t>
            </a:r>
            <a:r>
              <a:rPr lang="en-GB" sz="5400" dirty="0" err="1">
                <a:solidFill>
                  <a:srgbClr val="000000"/>
                </a:solidFill>
                <a:latin typeface="Cymraeg"/>
              </a:rPr>
              <a:t>ddeialog</a:t>
            </a:r>
            <a:r>
              <a:rPr lang="en-GB" sz="5400" dirty="0">
                <a:solidFill>
                  <a:srgbClr val="000000"/>
                </a:solidFill>
                <a:latin typeface="Cymraeg"/>
              </a:rPr>
              <a:t> a </a:t>
            </a:r>
            <a:r>
              <a:rPr lang="en-GB" sz="5400" dirty="0" err="1">
                <a:solidFill>
                  <a:srgbClr val="000000"/>
                </a:solidFill>
                <a:latin typeface="Cymraeg"/>
              </a:rPr>
              <a:t>recordio</a:t>
            </a:r>
            <a:r>
              <a:rPr lang="en-GB" sz="5400" dirty="0">
                <a:solidFill>
                  <a:srgbClr val="000000"/>
                </a:solidFill>
                <a:latin typeface="Cymraeg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Cymraeg"/>
              </a:rPr>
              <a:t>eto</a:t>
            </a:r>
            <a:r>
              <a:rPr lang="en-GB" sz="5400" dirty="0">
                <a:solidFill>
                  <a:srgbClr val="000000"/>
                </a:solidFill>
                <a:latin typeface="Cymraeg"/>
              </a:rPr>
              <a:t>?</a:t>
            </a:r>
          </a:p>
          <a:p>
            <a:pPr algn="ctr"/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Look at the dialogue you wrote last week. </a:t>
            </a:r>
          </a:p>
          <a:p>
            <a:pPr algn="ctr"/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What about adding to the dialogue </a:t>
            </a:r>
          </a:p>
          <a:p>
            <a:pPr algn="ctr"/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Cymraeg"/>
              </a:rPr>
              <a:t>and recording it again?</a:t>
            </a:r>
          </a:p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13639800" y="6438900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2822654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21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8305800" y="6515100"/>
            <a:ext cx="92202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https://adnoddau.canolfanpeniarth.org/llun-a-thrin/cardiau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F6271AC-F0D4-B38D-D3AA-EC5E58D1B2ED}"/>
              </a:ext>
            </a:extLst>
          </p:cNvPr>
          <p:cNvSpPr/>
          <p:nvPr/>
        </p:nvSpPr>
        <p:spPr>
          <a:xfrm>
            <a:off x="893319" y="803211"/>
            <a:ext cx="16501362" cy="5416560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bg1"/>
          </a:solidFill>
        </p:spPr>
        <p:txBody>
          <a:bodyPr/>
          <a:lstStyle/>
          <a:p>
            <a:pPr algn="ctr"/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Mae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llawer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iawn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adnoddau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parod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yn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Gymraeg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.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Dyma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fersiwn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ddigidol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</a:t>
            </a:r>
            <a:r>
              <a:rPr lang="en-GB" sz="4800" b="1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1" i="0" dirty="0" err="1">
                <a:solidFill>
                  <a:srgbClr val="000000"/>
                </a:solidFill>
                <a:effectLst/>
                <a:latin typeface="Cymraeg"/>
              </a:rPr>
              <a:t>Llun</a:t>
            </a:r>
            <a:r>
              <a:rPr lang="en-GB" sz="4800" b="1" i="0" dirty="0">
                <a:solidFill>
                  <a:srgbClr val="000000"/>
                </a:solidFill>
                <a:effectLst/>
                <a:latin typeface="Cymraeg"/>
              </a:rPr>
              <a:t> a </a:t>
            </a:r>
            <a:r>
              <a:rPr lang="en-GB" sz="4800" b="1" i="0" dirty="0" err="1">
                <a:solidFill>
                  <a:srgbClr val="000000"/>
                </a:solidFill>
                <a:effectLst/>
                <a:latin typeface="Cymraeg"/>
              </a:rPr>
              <a:t>Thrin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gan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0" i="0" dirty="0">
                <a:effectLst/>
                <a:latin typeface="Cymraeg"/>
                <a:hlinkClick r:id="rId3"/>
              </a:rPr>
              <a:t>Peniarth</a:t>
            </a:r>
            <a:r>
              <a:rPr lang="en-GB" sz="4800" b="0" i="0" dirty="0">
                <a:effectLst/>
                <a:latin typeface="Cymraeg"/>
              </a:rPr>
              <a:t>. 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Mae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copi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caled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ar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gael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o'u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siop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gyda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mwy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gwestiynau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arnyn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nhw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.</a:t>
            </a:r>
          </a:p>
          <a:p>
            <a:pPr algn="ctr"/>
            <a:br>
              <a:rPr lang="en-GB" sz="4800" dirty="0"/>
            </a:br>
            <a:r>
              <a:rPr lang="en-GB" sz="4800" b="0" i="1" dirty="0">
                <a:solidFill>
                  <a:schemeClr val="bg1">
                    <a:lumMod val="50000"/>
                  </a:schemeClr>
                </a:solidFill>
                <a:effectLst/>
                <a:latin typeface="Cymraeg"/>
              </a:rPr>
              <a:t>There are many ready-made resources in Welsh. Here is a digital version of </a:t>
            </a:r>
            <a:r>
              <a:rPr lang="en-GB" sz="4800" b="0" i="1" dirty="0" err="1">
                <a:solidFill>
                  <a:schemeClr val="bg1">
                    <a:lumMod val="50000"/>
                  </a:schemeClr>
                </a:solidFill>
                <a:effectLst/>
                <a:latin typeface="Cymraeg"/>
              </a:rPr>
              <a:t>Peniarth's</a:t>
            </a:r>
            <a:r>
              <a:rPr lang="en-GB" sz="4800" b="0" i="1" dirty="0">
                <a:solidFill>
                  <a:schemeClr val="bg1">
                    <a:lumMod val="50000"/>
                  </a:schemeClr>
                </a:solidFill>
                <a:effectLst/>
                <a:latin typeface="Cymraeg"/>
              </a:rPr>
              <a:t> </a:t>
            </a:r>
            <a:r>
              <a:rPr lang="en-GB" sz="4800" b="1" i="1" dirty="0" err="1">
                <a:solidFill>
                  <a:schemeClr val="bg1">
                    <a:lumMod val="50000"/>
                  </a:schemeClr>
                </a:solidFill>
                <a:effectLst/>
                <a:latin typeface="var(--font-family-body)"/>
              </a:rPr>
              <a:t>Llun</a:t>
            </a:r>
            <a:r>
              <a:rPr lang="en-GB" sz="4800" b="1" i="1" dirty="0">
                <a:solidFill>
                  <a:schemeClr val="bg1">
                    <a:lumMod val="50000"/>
                  </a:schemeClr>
                </a:solidFill>
                <a:effectLst/>
                <a:latin typeface="var(--font-family-body)"/>
              </a:rPr>
              <a:t> a </a:t>
            </a:r>
            <a:r>
              <a:rPr lang="en-GB" sz="4800" b="1" i="1" dirty="0" err="1">
                <a:solidFill>
                  <a:schemeClr val="bg1">
                    <a:lumMod val="50000"/>
                  </a:schemeClr>
                </a:solidFill>
                <a:effectLst/>
                <a:latin typeface="var(--font-family-body)"/>
              </a:rPr>
              <a:t>Thrin</a:t>
            </a:r>
            <a:r>
              <a:rPr lang="en-GB" sz="4800" b="0" i="1" dirty="0">
                <a:solidFill>
                  <a:schemeClr val="bg1">
                    <a:lumMod val="50000"/>
                  </a:schemeClr>
                </a:solidFill>
                <a:effectLst/>
                <a:latin typeface="Cymraeg"/>
              </a:rPr>
              <a:t>. A hard copy is available from their shop with even more questions.</a:t>
            </a:r>
            <a:endParaRPr lang="en-US" sz="48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8395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90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6217">
            <a:off x="178466" y="7626270"/>
            <a:ext cx="2460078" cy="231694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15137123" y="102963"/>
            <a:ext cx="2878858" cy="271136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2851961" y="0"/>
            <a:ext cx="12302104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331319" y="1458645"/>
            <a:ext cx="2611464" cy="23748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582400" y="6402655"/>
            <a:ext cx="1966749" cy="283240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1233613" y="4207875"/>
            <a:ext cx="2806876" cy="1871251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3619245" y="2410993"/>
            <a:ext cx="7614368" cy="54650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682"/>
              </a:lnSpc>
            </a:pPr>
            <a:r>
              <a:rPr lang="en-US" sz="6201" dirty="0" err="1">
                <a:solidFill>
                  <a:srgbClr val="002060"/>
                </a:solidFill>
              </a:rPr>
              <a:t>Ydy</a:t>
            </a:r>
            <a:r>
              <a:rPr lang="en-US" sz="6201" dirty="0">
                <a:solidFill>
                  <a:srgbClr val="002060"/>
                </a:solidFill>
              </a:rPr>
              <a:t> </a:t>
            </a:r>
            <a:r>
              <a:rPr lang="en-US" sz="6201" dirty="0" err="1">
                <a:solidFill>
                  <a:srgbClr val="002060"/>
                </a:solidFill>
              </a:rPr>
              <a:t>pawb</a:t>
            </a:r>
            <a:r>
              <a:rPr lang="en-US" sz="6201" dirty="0">
                <a:solidFill>
                  <a:srgbClr val="002060"/>
                </a:solidFill>
              </a:rPr>
              <a:t> </a:t>
            </a:r>
            <a:r>
              <a:rPr lang="en-US" sz="6201" dirty="0" err="1">
                <a:solidFill>
                  <a:srgbClr val="002060"/>
                </a:solidFill>
              </a:rPr>
              <a:t>yn</a:t>
            </a:r>
            <a:r>
              <a:rPr lang="en-US" sz="6201" dirty="0">
                <a:solidFill>
                  <a:srgbClr val="002060"/>
                </a:solidFill>
              </a:rPr>
              <a:t> </a:t>
            </a:r>
            <a:r>
              <a:rPr lang="en-US" sz="6201" dirty="0" err="1">
                <a:solidFill>
                  <a:srgbClr val="002060"/>
                </a:solidFill>
              </a:rPr>
              <a:t>iawn</a:t>
            </a:r>
            <a:r>
              <a:rPr lang="en-US" sz="6201" dirty="0">
                <a:solidFill>
                  <a:srgbClr val="002060"/>
                </a:solidFill>
              </a:rPr>
              <a:t>?</a:t>
            </a:r>
          </a:p>
          <a:p>
            <a:pPr>
              <a:lnSpc>
                <a:spcPts val="8682"/>
              </a:lnSpc>
            </a:pPr>
            <a:endParaRPr lang="en-US" sz="6201" dirty="0">
              <a:solidFill>
                <a:srgbClr val="002060"/>
              </a:solidFill>
            </a:endParaRPr>
          </a:p>
          <a:p>
            <a:pPr>
              <a:lnSpc>
                <a:spcPts val="8682"/>
              </a:lnSpc>
            </a:pPr>
            <a:r>
              <a:rPr lang="en-US" sz="6201" dirty="0" err="1">
                <a:solidFill>
                  <a:srgbClr val="002060"/>
                </a:solidFill>
              </a:rPr>
              <a:t>Ydy</a:t>
            </a:r>
            <a:r>
              <a:rPr lang="en-US" sz="6201" dirty="0">
                <a:solidFill>
                  <a:srgbClr val="002060"/>
                </a:solidFill>
              </a:rPr>
              <a:t> </a:t>
            </a:r>
            <a:r>
              <a:rPr lang="en-US" sz="6201" dirty="0" err="1">
                <a:solidFill>
                  <a:srgbClr val="002060"/>
                </a:solidFill>
              </a:rPr>
              <a:t>pawb</a:t>
            </a:r>
            <a:r>
              <a:rPr lang="en-US" sz="6201" dirty="0">
                <a:solidFill>
                  <a:srgbClr val="002060"/>
                </a:solidFill>
              </a:rPr>
              <a:t> </a:t>
            </a:r>
            <a:r>
              <a:rPr lang="en-US" sz="6201" dirty="0" err="1">
                <a:solidFill>
                  <a:srgbClr val="002060"/>
                </a:solidFill>
              </a:rPr>
              <a:t>yn</a:t>
            </a:r>
            <a:r>
              <a:rPr lang="en-US" sz="6201" dirty="0">
                <a:solidFill>
                  <a:srgbClr val="002060"/>
                </a:solidFill>
              </a:rPr>
              <a:t> </a:t>
            </a:r>
            <a:r>
              <a:rPr lang="en-US" sz="6201" dirty="0" err="1">
                <a:solidFill>
                  <a:srgbClr val="002060"/>
                </a:solidFill>
              </a:rPr>
              <a:t>barod</a:t>
            </a:r>
            <a:r>
              <a:rPr lang="en-US" sz="6201" dirty="0">
                <a:solidFill>
                  <a:srgbClr val="002060"/>
                </a:solidFill>
              </a:rPr>
              <a:t>?</a:t>
            </a:r>
          </a:p>
          <a:p>
            <a:pPr>
              <a:lnSpc>
                <a:spcPts val="8682"/>
              </a:lnSpc>
            </a:pPr>
            <a:endParaRPr lang="en-US" sz="6201" dirty="0">
              <a:solidFill>
                <a:srgbClr val="002060"/>
              </a:solidFill>
            </a:endParaRPr>
          </a:p>
          <a:p>
            <a:pPr>
              <a:lnSpc>
                <a:spcPts val="8682"/>
              </a:lnSpc>
            </a:pPr>
            <a:r>
              <a:rPr lang="en-US" sz="6201" dirty="0" err="1">
                <a:solidFill>
                  <a:srgbClr val="002060"/>
                </a:solidFill>
              </a:rPr>
              <a:t>Ydy</a:t>
            </a:r>
            <a:r>
              <a:rPr lang="en-US" sz="6201" dirty="0">
                <a:solidFill>
                  <a:srgbClr val="002060"/>
                </a:solidFill>
              </a:rPr>
              <a:t> </a:t>
            </a:r>
            <a:r>
              <a:rPr lang="en-US" sz="6201" dirty="0" err="1">
                <a:solidFill>
                  <a:srgbClr val="002060"/>
                </a:solidFill>
              </a:rPr>
              <a:t>pawb</a:t>
            </a:r>
            <a:r>
              <a:rPr lang="en-US" sz="6201" dirty="0">
                <a:solidFill>
                  <a:srgbClr val="002060"/>
                </a:solidFill>
              </a:rPr>
              <a:t> </a:t>
            </a:r>
            <a:r>
              <a:rPr lang="en-US" sz="6201" dirty="0" err="1">
                <a:solidFill>
                  <a:srgbClr val="002060"/>
                </a:solidFill>
              </a:rPr>
              <a:t>yn</a:t>
            </a:r>
            <a:r>
              <a:rPr lang="en-US" sz="6201" dirty="0">
                <a:solidFill>
                  <a:srgbClr val="002060"/>
                </a:solidFill>
              </a:rPr>
              <a:t> </a:t>
            </a:r>
            <a:r>
              <a:rPr lang="en-US" sz="6201" dirty="0" err="1">
                <a:solidFill>
                  <a:srgbClr val="002060"/>
                </a:solidFill>
              </a:rPr>
              <a:t>hapus</a:t>
            </a:r>
            <a:r>
              <a:rPr lang="en-US" sz="6201" dirty="0">
                <a:solidFill>
                  <a:srgbClr val="002060"/>
                </a:solidFill>
              </a:rPr>
              <a:t>?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256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19050"/>
            <a:ext cx="9144000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b="1" dirty="0" err="1">
                <a:solidFill>
                  <a:srgbClr val="002060"/>
                </a:solidFill>
              </a:rPr>
              <a:t>Ble</a:t>
            </a:r>
            <a:r>
              <a:rPr lang="en-US" sz="7704" b="1" dirty="0">
                <a:solidFill>
                  <a:srgbClr val="002060"/>
                </a:solidFill>
              </a:rPr>
              <a:t> </a:t>
            </a:r>
            <a:r>
              <a:rPr lang="en-US" sz="7704" b="1" dirty="0" err="1">
                <a:solidFill>
                  <a:srgbClr val="002060"/>
                </a:solidFill>
              </a:rPr>
              <a:t>mae</a:t>
            </a:r>
            <a:r>
              <a:rPr lang="en-US" sz="7704" b="1" dirty="0">
                <a:solidFill>
                  <a:srgbClr val="002060"/>
                </a:solidFill>
              </a:rPr>
              <a:t>…?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solidFill>
                <a:srgbClr val="002060"/>
              </a:solidFill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6000" i="1" dirty="0">
                <a:solidFill>
                  <a:srgbClr val="002060"/>
                </a:solidFill>
              </a:rPr>
              <a:t>Where is…?</a:t>
            </a:r>
          </a:p>
        </p:txBody>
      </p:sp>
    </p:spTree>
    <p:extLst>
      <p:ext uri="{BB962C8B-B14F-4D97-AF65-F5344CB8AC3E}">
        <p14:creationId xmlns:p14="http://schemas.microsoft.com/office/powerpoint/2010/main" val="39290308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52400" y="2919107"/>
            <a:ext cx="18592800" cy="73366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2060"/>
                </a:solidFill>
              </a:rPr>
              <a:t>Ble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mae</a:t>
            </a:r>
            <a:r>
              <a:rPr lang="en-US" sz="4586" dirty="0">
                <a:solidFill>
                  <a:srgbClr val="002060"/>
                </a:solidFill>
              </a:rPr>
              <a:t> America?            </a:t>
            </a:r>
            <a:r>
              <a:rPr lang="en-US" sz="4586" dirty="0" err="1">
                <a:solidFill>
                  <a:srgbClr val="002060"/>
                </a:solidFill>
              </a:rPr>
              <a:t>Ble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mae'r</a:t>
            </a:r>
            <a:r>
              <a:rPr lang="en-US" sz="4586" dirty="0">
                <a:solidFill>
                  <a:srgbClr val="002060"/>
                </a:solidFill>
              </a:rPr>
              <a:t> Andes?          </a:t>
            </a:r>
            <a:r>
              <a:rPr lang="en-US" sz="4586" dirty="0" err="1">
                <a:solidFill>
                  <a:srgbClr val="002060"/>
                </a:solidFill>
              </a:rPr>
              <a:t>Ble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mae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Siôn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heddiw</a:t>
            </a:r>
            <a:r>
              <a:rPr lang="en-US" sz="4586" dirty="0">
                <a:solidFill>
                  <a:srgbClr val="002060"/>
                </a:solidFill>
              </a:rPr>
              <a:t>?</a:t>
            </a: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2060"/>
              </a:solidFill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2060"/>
              </a:solidFill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2060"/>
              </a:solidFill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2060"/>
                </a:solidFill>
              </a:rPr>
              <a:t>Ble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mae'r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gwaith</a:t>
            </a:r>
            <a:r>
              <a:rPr lang="en-US" sz="4586" dirty="0">
                <a:solidFill>
                  <a:srgbClr val="002060"/>
                </a:solidFill>
              </a:rPr>
              <a:t>?             </a:t>
            </a:r>
            <a:r>
              <a:rPr lang="en-US" sz="4586" dirty="0" err="1">
                <a:solidFill>
                  <a:srgbClr val="002060"/>
                </a:solidFill>
              </a:rPr>
              <a:t>Ble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mae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dy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waith</a:t>
            </a:r>
            <a:r>
              <a:rPr lang="en-US" sz="4586" dirty="0">
                <a:solidFill>
                  <a:srgbClr val="002060"/>
                </a:solidFill>
              </a:rPr>
              <a:t>?           </a:t>
            </a:r>
            <a:r>
              <a:rPr lang="en-US" sz="4586" dirty="0" err="1">
                <a:solidFill>
                  <a:srgbClr val="002060"/>
                </a:solidFill>
              </a:rPr>
              <a:t>Ble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mae'ch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llyfrau</a:t>
            </a:r>
            <a:r>
              <a:rPr lang="en-US" sz="4586" dirty="0">
                <a:solidFill>
                  <a:srgbClr val="002060"/>
                </a:solidFill>
              </a:rPr>
              <a:t>?</a:t>
            </a: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2060"/>
              </a:solidFill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2060"/>
              </a:solidFill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2060"/>
              </a:solidFill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2060"/>
                </a:solidFill>
              </a:rPr>
              <a:t>Ble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mae'r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peli</a:t>
            </a:r>
            <a:r>
              <a:rPr lang="en-US" sz="4586" dirty="0">
                <a:solidFill>
                  <a:srgbClr val="002060"/>
                </a:solidFill>
              </a:rPr>
              <a:t>?               </a:t>
            </a:r>
            <a:r>
              <a:rPr lang="en-US" sz="4586" dirty="0" err="1">
                <a:solidFill>
                  <a:srgbClr val="002060"/>
                </a:solidFill>
              </a:rPr>
              <a:t>Ble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mae</a:t>
            </a:r>
            <a:r>
              <a:rPr lang="en-US" sz="4586" dirty="0">
                <a:solidFill>
                  <a:srgbClr val="002060"/>
                </a:solidFill>
              </a:rPr>
              <a:t> </a:t>
            </a:r>
            <a:r>
              <a:rPr lang="en-US" sz="4586" dirty="0" err="1">
                <a:solidFill>
                  <a:srgbClr val="002060"/>
                </a:solidFill>
              </a:rPr>
              <a:t>Mrs</a:t>
            </a:r>
            <a:r>
              <a:rPr lang="en-US" sz="4586" dirty="0">
                <a:solidFill>
                  <a:srgbClr val="002060"/>
                </a:solidFill>
              </a:rPr>
              <a:t> Price?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192631" y="307249"/>
            <a:ext cx="3329124" cy="2220110"/>
            <a:chOff x="0" y="0"/>
            <a:chExt cx="4438833" cy="2960146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0" y="0"/>
              <a:ext cx="4438833" cy="2960146"/>
            </a:xfrm>
            <a:prstGeom prst="rect">
              <a:avLst/>
            </a:prstGeom>
            <a:ln>
              <a:solidFill>
                <a:srgbClr val="002060"/>
              </a:solidFill>
            </a:ln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1156306" y="229848"/>
              <a:ext cx="2126220" cy="2730298"/>
            </a:xfrm>
            <a:prstGeom prst="rect">
              <a:avLst/>
            </a:prstGeom>
          </p:spPr>
        </p:pic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7191725" y="307249"/>
            <a:ext cx="3193493" cy="2535923"/>
            <a:chOff x="0" y="0"/>
            <a:chExt cx="13754100" cy="10922000"/>
          </a:xfrm>
        </p:grpSpPr>
        <p:sp>
          <p:nvSpPr>
            <p:cNvPr id="7" name="Freeform 7"/>
            <p:cNvSpPr/>
            <p:nvPr/>
          </p:nvSpPr>
          <p:spPr>
            <a:xfrm>
              <a:off x="673100" y="977900"/>
              <a:ext cx="12344400" cy="7772400"/>
            </a:xfrm>
            <a:custGeom>
              <a:avLst/>
              <a:gdLst/>
              <a:ahLst/>
              <a:cxnLst/>
              <a:rect l="l" t="t" r="r" b="b"/>
              <a:pathLst>
                <a:path w="12344400" h="7772400">
                  <a:moveTo>
                    <a:pt x="0" y="0"/>
                  </a:moveTo>
                  <a:lnTo>
                    <a:pt x="12344400" y="0"/>
                  </a:lnTo>
                  <a:lnTo>
                    <a:pt x="12344400" y="7772400"/>
                  </a:lnTo>
                  <a:lnTo>
                    <a:pt x="0" y="7772400"/>
                  </a:lnTo>
                  <a:close/>
                </a:path>
              </a:pathLst>
            </a:custGeom>
            <a:blipFill>
              <a:blip r:embed="rId5"/>
              <a:stretch>
                <a:fillRect l="4893" t="-26104" r="5355" b="-15174"/>
              </a:stretch>
            </a:blipFill>
            <a:ln>
              <a:solidFill>
                <a:srgbClr val="002060"/>
              </a:solidFill>
            </a:ln>
          </p:spPr>
        </p:sp>
        <p:sp>
          <p:nvSpPr>
            <p:cNvPr id="8" name="Freeform 8"/>
            <p:cNvSpPr/>
            <p:nvPr/>
          </p:nvSpPr>
          <p:spPr>
            <a:xfrm>
              <a:off x="0" y="0"/>
              <a:ext cx="13754100" cy="10922000"/>
            </a:xfrm>
            <a:custGeom>
              <a:avLst/>
              <a:gdLst/>
              <a:ahLst/>
              <a:cxnLst/>
              <a:rect l="l" t="t" r="r" b="b"/>
              <a:pathLst>
                <a:path w="13754100" h="10922000">
                  <a:moveTo>
                    <a:pt x="0" y="0"/>
                  </a:moveTo>
                  <a:lnTo>
                    <a:pt x="13754100" y="0"/>
                  </a:lnTo>
                  <a:lnTo>
                    <a:pt x="13754100" y="10922000"/>
                  </a:lnTo>
                  <a:lnTo>
                    <a:pt x="0" y="10922000"/>
                  </a:lnTo>
                  <a:close/>
                </a:path>
              </a:pathLst>
            </a:custGeom>
            <a:blipFill>
              <a:blip r:embed="rId6"/>
              <a:stretch>
                <a:fillRect l="-179" r="-179"/>
              </a:stretch>
            </a:blipFill>
            <a:ln>
              <a:solidFill>
                <a:srgbClr val="002060"/>
              </a:solidFill>
            </a:ln>
          </p:spPr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7"/>
          <a:srcRect l="22323" r="14138"/>
          <a:stretch>
            <a:fillRect/>
          </a:stretch>
        </p:blipFill>
        <p:spPr>
          <a:xfrm>
            <a:off x="8175783" y="4024319"/>
            <a:ext cx="1936433" cy="201909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8"/>
          <a:srcRect b="45285"/>
          <a:stretch>
            <a:fillRect/>
          </a:stretch>
        </p:blipFill>
        <p:spPr>
          <a:xfrm>
            <a:off x="1905000" y="4157926"/>
            <a:ext cx="2398659" cy="201909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4521755" y="7380075"/>
            <a:ext cx="2816457" cy="187822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10626383" y="7148632"/>
            <a:ext cx="2123646" cy="221309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12730979" y="4176976"/>
            <a:ext cx="4271120" cy="171378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2"/>
          <a:srcRect b="5698"/>
          <a:stretch>
            <a:fillRect/>
          </a:stretch>
        </p:blipFill>
        <p:spPr>
          <a:xfrm>
            <a:off x="13400557" y="307249"/>
            <a:ext cx="1782917" cy="252196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0" y="170971"/>
            <a:ext cx="18288000" cy="2492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</a:rPr>
              <a:t>Arddodiaid</a:t>
            </a:r>
            <a:r>
              <a:rPr lang="en-GB" sz="5400" b="1" dirty="0">
                <a:solidFill>
                  <a:srgbClr val="002060"/>
                </a:solidFill>
              </a:rPr>
              <a:t> </a:t>
            </a:r>
            <a:r>
              <a:rPr lang="en-GB" sz="5400" i="1" dirty="0">
                <a:solidFill>
                  <a:srgbClr val="002060"/>
                </a:solidFill>
              </a:rPr>
              <a:t>Prepositions</a:t>
            </a:r>
            <a:endParaRPr lang="en-GB" sz="5400" dirty="0">
              <a:solidFill>
                <a:srgbClr val="002060"/>
              </a:solidFill>
            </a:endParaRPr>
          </a:p>
          <a:p>
            <a:pPr fontAlgn="base"/>
            <a:r>
              <a:rPr lang="en-GB" sz="3600" dirty="0">
                <a:solidFill>
                  <a:srgbClr val="002060"/>
                </a:solidFill>
              </a:rPr>
              <a:t>         </a:t>
            </a:r>
          </a:p>
          <a:p>
            <a:pPr fontAlgn="base"/>
            <a:r>
              <a:rPr lang="en-GB" sz="3600" dirty="0">
                <a:solidFill>
                  <a:srgbClr val="002060"/>
                </a:solidFill>
              </a:rPr>
              <a:t>         </a:t>
            </a:r>
            <a:r>
              <a:rPr lang="en-GB" sz="3600" dirty="0" err="1">
                <a:solidFill>
                  <a:srgbClr val="002060"/>
                </a:solidFill>
              </a:rPr>
              <a:t>Gwyliwch</a:t>
            </a:r>
            <a:r>
              <a:rPr lang="en-GB" sz="3600" dirty="0">
                <a:solidFill>
                  <a:srgbClr val="002060"/>
                </a:solidFill>
              </a:rPr>
              <a:t> y </a:t>
            </a:r>
            <a:r>
              <a:rPr lang="en-GB" sz="3600" dirty="0" err="1">
                <a:solidFill>
                  <a:srgbClr val="002060"/>
                </a:solidFill>
              </a:rPr>
              <a:t>fideo</a:t>
            </a:r>
            <a:r>
              <a:rPr lang="en-GB" sz="3600" dirty="0">
                <a:solidFill>
                  <a:srgbClr val="002060"/>
                </a:solidFill>
              </a:rPr>
              <a:t> </a:t>
            </a:r>
            <a:r>
              <a:rPr lang="en-GB" sz="3600" dirty="0" err="1">
                <a:solidFill>
                  <a:srgbClr val="002060"/>
                </a:solidFill>
              </a:rPr>
              <a:t>hwn</a:t>
            </a:r>
            <a:r>
              <a:rPr lang="en-GB" sz="3600" dirty="0">
                <a:solidFill>
                  <a:srgbClr val="002060"/>
                </a:solidFill>
              </a:rPr>
              <a:t> </a:t>
            </a:r>
            <a:r>
              <a:rPr lang="en-GB" sz="3600" dirty="0" err="1">
                <a:solidFill>
                  <a:srgbClr val="002060"/>
                </a:solidFill>
              </a:rPr>
              <a:t>i</a:t>
            </a:r>
            <a:r>
              <a:rPr lang="en-GB" sz="3600" dirty="0">
                <a:solidFill>
                  <a:srgbClr val="002060"/>
                </a:solidFill>
              </a:rPr>
              <a:t> </a:t>
            </a:r>
            <a:r>
              <a:rPr lang="en-GB" sz="3600" dirty="0" err="1">
                <a:solidFill>
                  <a:srgbClr val="002060"/>
                </a:solidFill>
              </a:rPr>
              <a:t>ddysgu</a:t>
            </a:r>
            <a:r>
              <a:rPr lang="en-GB" sz="3600" dirty="0">
                <a:solidFill>
                  <a:srgbClr val="002060"/>
                </a:solidFill>
              </a:rPr>
              <a:t> am </a:t>
            </a:r>
            <a:r>
              <a:rPr lang="en-GB" sz="3600" dirty="0" err="1">
                <a:solidFill>
                  <a:srgbClr val="002060"/>
                </a:solidFill>
              </a:rPr>
              <a:t>eiriau</a:t>
            </a:r>
            <a:r>
              <a:rPr lang="en-GB" sz="3600" dirty="0">
                <a:solidFill>
                  <a:srgbClr val="002060"/>
                </a:solidFill>
              </a:rPr>
              <a:t> </a:t>
            </a:r>
            <a:r>
              <a:rPr lang="en-GB" sz="3600" dirty="0" err="1">
                <a:solidFill>
                  <a:srgbClr val="002060"/>
                </a:solidFill>
              </a:rPr>
              <a:t>lleoliad</a:t>
            </a:r>
            <a:r>
              <a:rPr lang="en-GB" sz="3600" dirty="0">
                <a:solidFill>
                  <a:srgbClr val="002060"/>
                </a:solidFill>
              </a:rPr>
              <a:t>.</a:t>
            </a:r>
            <a:br>
              <a:rPr lang="en-GB" sz="3600" dirty="0">
                <a:solidFill>
                  <a:srgbClr val="002060"/>
                </a:solidFill>
              </a:rPr>
            </a:br>
            <a:r>
              <a:rPr lang="en-GB" sz="3600" dirty="0">
                <a:solidFill>
                  <a:srgbClr val="002060"/>
                </a:solidFill>
              </a:rPr>
              <a:t>         </a:t>
            </a:r>
            <a:r>
              <a:rPr lang="en-GB" sz="2800" i="1" dirty="0">
                <a:solidFill>
                  <a:srgbClr val="002060"/>
                </a:solidFill>
              </a:rPr>
              <a:t>Watch this video to learn about placement words.</a:t>
            </a:r>
            <a:endParaRPr lang="en-GB" sz="2800" dirty="0">
              <a:solidFill>
                <a:srgbClr val="002060"/>
              </a:solidFill>
            </a:endParaRPr>
          </a:p>
        </p:txBody>
      </p:sp>
      <p:pic>
        <p:nvPicPr>
          <p:cNvPr id="7" name="Online Media 6" descr="TAR Ble mae arddodiaid.mp4">
            <a:hlinkClick r:id="" action="ppaction://media"/>
            <a:extLst>
              <a:ext uri="{FF2B5EF4-FFF2-40B4-BE49-F238E27FC236}">
                <a16:creationId xmlns:a16="http://schemas.microsoft.com/office/drawing/2014/main" id="{AF7ECBA5-6AF9-C501-7A83-53C987465F5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73278" y="2857500"/>
            <a:ext cx="11341444" cy="707422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54573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white card&#10;&#10;Description automatically generated">
            <a:extLst>
              <a:ext uri="{FF2B5EF4-FFF2-40B4-BE49-F238E27FC236}">
                <a16:creationId xmlns:a16="http://schemas.microsoft.com/office/drawing/2014/main" id="{2D055DD3-8B88-4A44-AA58-AD0A020F0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5500" y="2901200"/>
            <a:ext cx="14097000" cy="421004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9" name="Picture 8" descr="A blue circle with black text&#10;&#10;Description automatically generated">
            <a:extLst>
              <a:ext uri="{FF2B5EF4-FFF2-40B4-BE49-F238E27FC236}">
                <a16:creationId xmlns:a16="http://schemas.microsoft.com/office/drawing/2014/main" id="{219C1FFC-0359-5C2A-83DC-3A1556E1CC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63800" y="7041279"/>
            <a:ext cx="2933700" cy="2997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B7A3F9B-FC7D-ADE5-26C7-A86750B8AA35}"/>
              </a:ext>
            </a:extLst>
          </p:cNvPr>
          <p:cNvSpPr txBox="1"/>
          <p:nvPr/>
        </p:nvSpPr>
        <p:spPr>
          <a:xfrm>
            <a:off x="-38100" y="190500"/>
            <a:ext cx="7722775" cy="235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</a:rPr>
              <a:t>Taflen</a:t>
            </a:r>
            <a:r>
              <a:rPr lang="en-US" sz="7704" dirty="0">
                <a:solidFill>
                  <a:srgbClr val="0070C0"/>
                </a:solidFill>
              </a:rPr>
              <a:t> Help </a:t>
            </a:r>
            <a:r>
              <a:rPr lang="en-US" sz="7704" dirty="0" err="1">
                <a:solidFill>
                  <a:srgbClr val="0070C0"/>
                </a:solidFill>
              </a:rPr>
              <a:t>Llaw</a:t>
            </a:r>
            <a:endParaRPr lang="en-US" sz="7704" dirty="0">
              <a:solidFill>
                <a:srgbClr val="0070C0"/>
              </a:solidFill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</a:rPr>
              <a:t>Arddodiaid</a:t>
            </a:r>
            <a:r>
              <a:rPr lang="en-US" sz="7704" dirty="0">
                <a:solidFill>
                  <a:srgbClr val="0070C0"/>
                </a:solidFill>
              </a:rPr>
              <a:t>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95548A-E762-49C0-BE80-802549285A4E}"/>
              </a:ext>
            </a:extLst>
          </p:cNvPr>
          <p:cNvSpPr txBox="1"/>
          <p:nvPr/>
        </p:nvSpPr>
        <p:spPr>
          <a:xfrm>
            <a:off x="838200" y="7453395"/>
            <a:ext cx="12795873" cy="21729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</a:rPr>
              <a:t>Quizlet:</a:t>
            </a:r>
          </a:p>
          <a:p>
            <a:pPr marL="0" lvl="0" indent="0">
              <a:lnSpc>
                <a:spcPts val="9245"/>
              </a:lnSpc>
              <a:spcBef>
                <a:spcPct val="0"/>
              </a:spcBef>
            </a:pPr>
            <a:r>
              <a:rPr lang="en-US" sz="3200" dirty="0">
                <a:solidFill>
                  <a:srgbClr val="0070C0"/>
                </a:solidFill>
                <a:latin typeface="Shrikhand Bold"/>
                <a:hlinkClick r:id="rId4"/>
              </a:rPr>
              <a:t>https://quizlet.com/gb/606525324/cib-sesiwn-5-arddodiaid-flash-cards/</a:t>
            </a:r>
            <a:endParaRPr lang="en-US" sz="3200" dirty="0">
              <a:solidFill>
                <a:srgbClr val="0070C0"/>
              </a:solidFill>
              <a:latin typeface="Shrikhand Bold"/>
            </a:endParaRPr>
          </a:p>
        </p:txBody>
      </p:sp>
    </p:spTree>
    <p:extLst>
      <p:ext uri="{BB962C8B-B14F-4D97-AF65-F5344CB8AC3E}">
        <p14:creationId xmlns:p14="http://schemas.microsoft.com/office/powerpoint/2010/main" val="208969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13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artoon table and chair in a classroom&#10;&#10;Description automatically generated">
            <a:extLst>
              <a:ext uri="{FF2B5EF4-FFF2-40B4-BE49-F238E27FC236}">
                <a16:creationId xmlns:a16="http://schemas.microsoft.com/office/drawing/2014/main" id="{64404363-0005-4939-0657-C7BAB69FBC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" b="2462"/>
          <a:stretch/>
        </p:blipFill>
        <p:spPr>
          <a:xfrm>
            <a:off x="2971800" y="342900"/>
            <a:ext cx="11811000" cy="739985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8343900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Mae’r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llyfrau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ar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>
                <a:solidFill>
                  <a:srgbClr val="002060"/>
                </a:solidFill>
              </a:rPr>
              <a:t>y </a:t>
            </a:r>
            <a:r>
              <a:rPr lang="en-US" sz="8000" dirty="0" err="1">
                <a:solidFill>
                  <a:srgbClr val="002060"/>
                </a:solidFill>
              </a:rPr>
              <a:t>ddesg</a:t>
            </a:r>
            <a:r>
              <a:rPr lang="en-US" sz="8000" dirty="0">
                <a:solidFill>
                  <a:srgbClr val="002060"/>
                </a:solidFill>
              </a:rPr>
              <a:t> / </a:t>
            </a:r>
            <a:r>
              <a:rPr lang="en-US" sz="8000" dirty="0" err="1">
                <a:solidFill>
                  <a:srgbClr val="FF0000"/>
                </a:solidFill>
              </a:rPr>
              <a:t>ar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>
                <a:solidFill>
                  <a:srgbClr val="002060"/>
                </a:solidFill>
              </a:rPr>
              <a:t>y </a:t>
            </a:r>
            <a:r>
              <a:rPr lang="en-US" sz="8000" dirty="0" err="1">
                <a:solidFill>
                  <a:srgbClr val="002060"/>
                </a:solidFill>
              </a:rPr>
              <a:t>bwrdd</a:t>
            </a:r>
            <a:r>
              <a:rPr lang="en-US" sz="8000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3496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952500" y="8267700"/>
            <a:ext cx="16383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Mae’r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gadair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tu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ôl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i’r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ddesg</a:t>
            </a:r>
            <a:r>
              <a:rPr lang="en-US" sz="8000" dirty="0">
                <a:solidFill>
                  <a:srgbClr val="002060"/>
                </a:solidFill>
              </a:rPr>
              <a:t>/ </a:t>
            </a:r>
            <a:r>
              <a:rPr lang="en-US" sz="8000" dirty="0" err="1">
                <a:solidFill>
                  <a:srgbClr val="002060"/>
                </a:solidFill>
              </a:rPr>
              <a:t>i’r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bwrdd</a:t>
            </a:r>
            <a:r>
              <a:rPr lang="en-US" sz="8000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8" name="Picture 7" descr="A cartoon of a room with a table and chairs&#10;&#10;Description automatically generated">
            <a:extLst>
              <a:ext uri="{FF2B5EF4-FFF2-40B4-BE49-F238E27FC236}">
                <a16:creationId xmlns:a16="http://schemas.microsoft.com/office/drawing/2014/main" id="{BEA147FC-BB6E-7966-0384-9CF67267D2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" b="1988"/>
          <a:stretch/>
        </p:blipFill>
        <p:spPr>
          <a:xfrm>
            <a:off x="3619500" y="419100"/>
            <a:ext cx="11049000" cy="691412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752976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159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8267700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Mae’r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cloc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ar</a:t>
            </a:r>
            <a:r>
              <a:rPr lang="en-US" sz="8000" dirty="0">
                <a:solidFill>
                  <a:srgbClr val="002060"/>
                </a:solidFill>
              </a:rPr>
              <a:t> y </a:t>
            </a:r>
            <a:r>
              <a:rPr lang="en-US" sz="8000" dirty="0" err="1">
                <a:solidFill>
                  <a:srgbClr val="002060"/>
                </a:solidFill>
              </a:rPr>
              <a:t>wal</a:t>
            </a:r>
            <a:r>
              <a:rPr lang="en-US" sz="8000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6" name="Picture 5" descr="A room with a white board and a table and chairs&#10;&#10;Description automatically generated">
            <a:extLst>
              <a:ext uri="{FF2B5EF4-FFF2-40B4-BE49-F238E27FC236}">
                <a16:creationId xmlns:a16="http://schemas.microsoft.com/office/drawing/2014/main" id="{69D16D0B-B7D4-FF49-D6A7-5F85718FB1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" b="2241"/>
          <a:stretch/>
        </p:blipFill>
        <p:spPr>
          <a:xfrm>
            <a:off x="3638550" y="647700"/>
            <a:ext cx="11010900" cy="700965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2651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89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Mae’r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bwrdd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gwyn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ar</a:t>
            </a:r>
            <a:r>
              <a:rPr lang="en-US" sz="8000" dirty="0">
                <a:solidFill>
                  <a:srgbClr val="002060"/>
                </a:solidFill>
              </a:rPr>
              <a:t> y </a:t>
            </a:r>
            <a:r>
              <a:rPr lang="en-US" sz="8000" dirty="0" err="1">
                <a:solidFill>
                  <a:srgbClr val="002060"/>
                </a:solidFill>
              </a:rPr>
              <a:t>wal</a:t>
            </a:r>
            <a:r>
              <a:rPr lang="en-US" sz="8000" dirty="0">
                <a:solidFill>
                  <a:srgbClr val="002060"/>
                </a:solidFill>
              </a:rPr>
              <a:t>.</a:t>
            </a:r>
          </a:p>
          <a:p>
            <a:pPr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Mae’r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bwrdd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gwyn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tu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ôl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i’r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ddesg</a:t>
            </a:r>
            <a:r>
              <a:rPr lang="en-US" sz="8000" dirty="0">
                <a:solidFill>
                  <a:srgbClr val="002060"/>
                </a:solidFill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8" name="Picture 7" descr="A cartoon of a room with a table and chairs&#10;&#10;Description automatically generated">
            <a:extLst>
              <a:ext uri="{FF2B5EF4-FFF2-40B4-BE49-F238E27FC236}">
                <a16:creationId xmlns:a16="http://schemas.microsoft.com/office/drawing/2014/main" id="{FE70E93F-4095-D820-4B08-CB57C565D8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5" b="3268"/>
          <a:stretch/>
        </p:blipFill>
        <p:spPr>
          <a:xfrm>
            <a:off x="3577716" y="342900"/>
            <a:ext cx="11132567" cy="697642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9535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Mae’r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pensil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ar</a:t>
            </a:r>
            <a:r>
              <a:rPr lang="en-US" sz="8000" dirty="0">
                <a:solidFill>
                  <a:srgbClr val="002060"/>
                </a:solidFill>
              </a:rPr>
              <a:t> y </a:t>
            </a:r>
            <a:r>
              <a:rPr lang="en-US" sz="8000" dirty="0" err="1">
                <a:solidFill>
                  <a:srgbClr val="002060"/>
                </a:solidFill>
              </a:rPr>
              <a:t>ddesg</a:t>
            </a:r>
            <a:r>
              <a:rPr lang="en-US" sz="8000" dirty="0">
                <a:solidFill>
                  <a:srgbClr val="002060"/>
                </a:solidFill>
              </a:rPr>
              <a:t>/</a:t>
            </a:r>
            <a:r>
              <a:rPr lang="en-US" sz="8000" dirty="0" err="1">
                <a:solidFill>
                  <a:srgbClr val="002060"/>
                </a:solidFill>
              </a:rPr>
              <a:t>bwrdd</a:t>
            </a:r>
            <a:r>
              <a:rPr lang="en-US" sz="8000" dirty="0">
                <a:solidFill>
                  <a:srgbClr val="002060"/>
                </a:solidFill>
              </a:rPr>
              <a:t>.</a:t>
            </a:r>
          </a:p>
          <a:p>
            <a:pPr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Mae’r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pensil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ar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bwys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>
                <a:solidFill>
                  <a:srgbClr val="002060"/>
                </a:solidFill>
              </a:rPr>
              <a:t>y </a:t>
            </a:r>
            <a:r>
              <a:rPr lang="en-US" sz="8000" dirty="0" err="1">
                <a:solidFill>
                  <a:srgbClr val="002060"/>
                </a:solidFill>
              </a:rPr>
              <a:t>llyfrau</a:t>
            </a:r>
            <a:r>
              <a:rPr lang="en-US" sz="8000" dirty="0">
                <a:solidFill>
                  <a:srgbClr val="002060"/>
                </a:solidFill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Picture 5" descr="A cartoon of a desk and chair in a classroom&#10;&#10;Description automatically generated">
            <a:extLst>
              <a:ext uri="{FF2B5EF4-FFF2-40B4-BE49-F238E27FC236}">
                <a16:creationId xmlns:a16="http://schemas.microsoft.com/office/drawing/2014/main" id="{517109BB-ADC8-24C0-486C-FB67F3DD10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4" b="1854"/>
          <a:stretch/>
        </p:blipFill>
        <p:spPr>
          <a:xfrm>
            <a:off x="3546475" y="342900"/>
            <a:ext cx="11195050" cy="716280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4240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45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Mae’r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ddesg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>
                <a:solidFill>
                  <a:srgbClr val="FF0000"/>
                </a:solidFill>
              </a:rPr>
              <a:t>o </a:t>
            </a:r>
            <a:r>
              <a:rPr lang="en-US" sz="8000" dirty="0" err="1">
                <a:solidFill>
                  <a:srgbClr val="FF0000"/>
                </a:solidFill>
              </a:rPr>
              <a:t>flaen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>
                <a:solidFill>
                  <a:srgbClr val="002060"/>
                </a:solidFill>
              </a:rPr>
              <a:t>y </a:t>
            </a:r>
            <a:r>
              <a:rPr lang="en-US" sz="8000" dirty="0" err="1">
                <a:solidFill>
                  <a:srgbClr val="002060"/>
                </a:solidFill>
              </a:rPr>
              <a:t>gadair</a:t>
            </a:r>
            <a:r>
              <a:rPr lang="en-US" sz="8000" dirty="0">
                <a:solidFill>
                  <a:srgbClr val="002060"/>
                </a:solidFill>
              </a:rPr>
              <a:t> / </a:t>
            </a:r>
            <a:r>
              <a:rPr lang="en-US" sz="8000" dirty="0" err="1">
                <a:solidFill>
                  <a:srgbClr val="002060"/>
                </a:solidFill>
              </a:rPr>
              <a:t>cwpwrdd</a:t>
            </a:r>
            <a:r>
              <a:rPr lang="en-US" sz="8000" dirty="0">
                <a:solidFill>
                  <a:srgbClr val="002060"/>
                </a:solidFill>
              </a:rPr>
              <a:t> / </a:t>
            </a:r>
            <a:r>
              <a:rPr lang="en-US" sz="8000" dirty="0" err="1">
                <a:solidFill>
                  <a:srgbClr val="002060"/>
                </a:solidFill>
              </a:rPr>
              <a:t>bwrdd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gwyn</a:t>
            </a:r>
            <a:r>
              <a:rPr lang="en-US" sz="8000" dirty="0">
                <a:solidFill>
                  <a:srgbClr val="002060"/>
                </a:solidFill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10" name="Picture 9" descr="A cartoon of a desk and chair in a classroom&#10;&#10;Description automatically generated">
            <a:extLst>
              <a:ext uri="{FF2B5EF4-FFF2-40B4-BE49-F238E27FC236}">
                <a16:creationId xmlns:a16="http://schemas.microsoft.com/office/drawing/2014/main" id="{F07DD906-48F8-46D4-66D0-0C2058A228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7"/>
          <a:stretch/>
        </p:blipFill>
        <p:spPr>
          <a:xfrm>
            <a:off x="3565591" y="313436"/>
            <a:ext cx="11156817" cy="729578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8924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4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4016759" y="242927"/>
            <a:ext cx="15731215" cy="14425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FD6DC4"/>
                </a:solidFill>
              </a:rPr>
              <a:t>Amser</a:t>
            </a:r>
            <a:r>
              <a:rPr lang="en-US" sz="7200" dirty="0">
                <a:solidFill>
                  <a:srgbClr val="FD6DC4"/>
                </a:solidFill>
              </a:rPr>
              <a:t> </a:t>
            </a:r>
            <a:r>
              <a:rPr lang="en-US" sz="7200" dirty="0" err="1">
                <a:solidFill>
                  <a:srgbClr val="FD6DC4"/>
                </a:solidFill>
              </a:rPr>
              <a:t>cofrestru</a:t>
            </a:r>
            <a:r>
              <a:rPr lang="en-US" sz="7200" dirty="0">
                <a:solidFill>
                  <a:srgbClr val="FD6DC4"/>
                </a:solidFill>
              </a:rPr>
              <a:t>! 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7860631" y="425554"/>
            <a:ext cx="16501362" cy="2190668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noFill/>
        </p:spPr>
        <p:txBody>
          <a:bodyPr/>
          <a:lstStyle/>
          <a:p>
            <a:pPr marL="1143000" indent="-1143000">
              <a:buAutoNum type="arabicPeriod"/>
            </a:pPr>
            <a:r>
              <a:rPr lang="en-US" sz="4400" dirty="0" err="1">
                <a:solidFill>
                  <a:srgbClr val="002060"/>
                </a:solidFill>
              </a:rPr>
              <a:t>Gwrandewch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ar</a:t>
            </a:r>
            <a:r>
              <a:rPr lang="en-US" sz="4400" dirty="0">
                <a:solidFill>
                  <a:srgbClr val="002060"/>
                </a:solidFill>
              </a:rPr>
              <a:t> y </a:t>
            </a:r>
            <a:r>
              <a:rPr lang="en-US" sz="4400" dirty="0" err="1">
                <a:solidFill>
                  <a:srgbClr val="002060"/>
                </a:solidFill>
              </a:rPr>
              <a:t>sgwrs</a:t>
            </a:r>
            <a:r>
              <a:rPr lang="en-US" sz="4400" dirty="0">
                <a:solidFill>
                  <a:srgbClr val="002060"/>
                </a:solidFill>
              </a:rPr>
              <a:t>.</a:t>
            </a:r>
          </a:p>
          <a:p>
            <a:pPr marL="1143000" indent="-1143000">
              <a:buAutoNum type="arabicPeriod"/>
            </a:pPr>
            <a:r>
              <a:rPr lang="en-US" sz="4400" dirty="0" err="1">
                <a:solidFill>
                  <a:srgbClr val="002060"/>
                </a:solidFill>
              </a:rPr>
              <a:t>Gwrandewch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eto</a:t>
            </a:r>
            <a:r>
              <a:rPr lang="en-US" sz="4400" dirty="0">
                <a:solidFill>
                  <a:srgbClr val="002060"/>
                </a:solidFill>
              </a:rPr>
              <a:t> a </a:t>
            </a:r>
            <a:r>
              <a:rPr lang="en-US" sz="4400" dirty="0" err="1">
                <a:solidFill>
                  <a:srgbClr val="002060"/>
                </a:solidFill>
              </a:rPr>
              <a:t>llenwch</a:t>
            </a:r>
            <a:r>
              <a:rPr lang="en-US" sz="4400" dirty="0">
                <a:solidFill>
                  <a:srgbClr val="002060"/>
                </a:solidFill>
              </a:rPr>
              <a:t> y </a:t>
            </a:r>
            <a:r>
              <a:rPr lang="en-US" sz="4400" dirty="0" err="1">
                <a:solidFill>
                  <a:srgbClr val="002060"/>
                </a:solidFill>
              </a:rPr>
              <a:t>bylchau</a:t>
            </a:r>
            <a:r>
              <a:rPr lang="en-US" sz="4400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8" name="Picture 7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F13E0C95-0AE6-91FB-A0E8-6B3824C4C8D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30" r="1349" b="8309"/>
          <a:stretch/>
        </p:blipFill>
        <p:spPr>
          <a:xfrm>
            <a:off x="1545824" y="2419320"/>
            <a:ext cx="14067659" cy="775744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1985E8-4682-02EE-43CB-2BFB17EF6440}"/>
              </a:ext>
            </a:extLst>
          </p:cNvPr>
          <p:cNvSpPr txBox="1"/>
          <p:nvPr/>
        </p:nvSpPr>
        <p:spPr>
          <a:xfrm>
            <a:off x="9525000" y="2498751"/>
            <a:ext cx="10668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</a:t>
            </a:r>
            <a:r>
              <a:rPr lang="en-US" sz="2000" dirty="0"/>
              <a:t>1</a:t>
            </a:r>
            <a:r>
              <a:rPr lang="en-US" dirty="0"/>
              <a:t>___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E218BA-7565-C9EE-DDCB-49E33B6BE43D}"/>
              </a:ext>
            </a:extLst>
          </p:cNvPr>
          <p:cNvSpPr txBox="1"/>
          <p:nvPr/>
        </p:nvSpPr>
        <p:spPr>
          <a:xfrm>
            <a:off x="10033000" y="3084474"/>
            <a:ext cx="8636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</a:t>
            </a:r>
            <a:r>
              <a:rPr lang="en-US" sz="2000" dirty="0"/>
              <a:t>2</a:t>
            </a:r>
            <a:r>
              <a:rPr lang="en-US" dirty="0"/>
              <a:t>__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487F01-E467-F3FE-D3F2-F744FF77F823}"/>
              </a:ext>
            </a:extLst>
          </p:cNvPr>
          <p:cNvSpPr txBox="1"/>
          <p:nvPr/>
        </p:nvSpPr>
        <p:spPr>
          <a:xfrm>
            <a:off x="9677400" y="3783800"/>
            <a:ext cx="12954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</a:t>
            </a:r>
            <a:r>
              <a:rPr lang="en-US" sz="2000" dirty="0"/>
              <a:t>3</a:t>
            </a:r>
            <a:r>
              <a:rPr lang="en-US" dirty="0"/>
              <a:t>____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DDDFE8-3B79-6EB9-4A5F-639E94FEDCC1}"/>
              </a:ext>
            </a:extLst>
          </p:cNvPr>
          <p:cNvSpPr txBox="1"/>
          <p:nvPr/>
        </p:nvSpPr>
        <p:spPr>
          <a:xfrm>
            <a:off x="11582400" y="4381501"/>
            <a:ext cx="12954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</a:t>
            </a:r>
            <a:r>
              <a:rPr lang="en-US" sz="2000" dirty="0"/>
              <a:t>4</a:t>
            </a:r>
            <a:r>
              <a:rPr lang="en-US" dirty="0"/>
              <a:t>____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F79EB8-CBB6-0432-A368-3741B628440D}"/>
              </a:ext>
            </a:extLst>
          </p:cNvPr>
          <p:cNvSpPr txBox="1"/>
          <p:nvPr/>
        </p:nvSpPr>
        <p:spPr>
          <a:xfrm>
            <a:off x="6729551" y="7035544"/>
            <a:ext cx="1352185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</a:t>
            </a:r>
            <a:r>
              <a:rPr lang="en-US" sz="2000" dirty="0"/>
              <a:t>__5</a:t>
            </a:r>
            <a:r>
              <a:rPr lang="en-US" dirty="0"/>
              <a:t>____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9E9C15-93DD-7B8A-9A1C-72D498393B3F}"/>
              </a:ext>
            </a:extLst>
          </p:cNvPr>
          <p:cNvSpPr txBox="1"/>
          <p:nvPr/>
        </p:nvSpPr>
        <p:spPr>
          <a:xfrm>
            <a:off x="7098258" y="8976417"/>
            <a:ext cx="2045742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_______</a:t>
            </a:r>
            <a:r>
              <a:rPr lang="en-US" sz="2000" dirty="0"/>
              <a:t>6</a:t>
            </a:r>
            <a:r>
              <a:rPr lang="en-US" dirty="0"/>
              <a:t>_______</a:t>
            </a:r>
          </a:p>
        </p:txBody>
      </p:sp>
      <p:pic>
        <p:nvPicPr>
          <p:cNvPr id="3" name="Sgwrs_Amser cofrestru">
            <a:hlinkClick r:id="" action="ppaction://media"/>
            <a:extLst>
              <a:ext uri="{FF2B5EF4-FFF2-40B4-BE49-F238E27FC236}">
                <a16:creationId xmlns:a16="http://schemas.microsoft.com/office/drawing/2014/main" id="{6F2DF8DD-5560-C827-B2C9-8549B2A140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111312" y="7962900"/>
            <a:ext cx="1743397" cy="174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809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0176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514600" y="-341680"/>
            <a:ext cx="9285655" cy="14425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FD6DC4"/>
                </a:solidFill>
                <a:latin typeface="Shrikhand Bold"/>
              </a:rPr>
              <a:t>Atebion</a:t>
            </a:r>
            <a:r>
              <a:rPr lang="en-US" sz="7200" dirty="0">
                <a:solidFill>
                  <a:srgbClr val="FD6DC4"/>
                </a:solidFill>
                <a:latin typeface="Shrikhand Bold"/>
              </a:rPr>
              <a:t>: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8" name="Picture 7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F13E0C95-0AE6-91FB-A0E8-6B3824C4C8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5694" y="1181100"/>
            <a:ext cx="13676612" cy="872632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83675434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b="1" dirty="0">
                <a:solidFill>
                  <a:srgbClr val="002060"/>
                </a:solidFill>
              </a:rPr>
              <a:t>Beth </a:t>
            </a:r>
            <a:r>
              <a:rPr lang="en-US" sz="7704" b="1" dirty="0" err="1">
                <a:solidFill>
                  <a:srgbClr val="002060"/>
                </a:solidFill>
              </a:rPr>
              <a:t>ydy</a:t>
            </a:r>
            <a:r>
              <a:rPr lang="en-US" sz="7704" b="1" dirty="0">
                <a:solidFill>
                  <a:srgbClr val="002060"/>
                </a:solidFill>
              </a:rPr>
              <a:t> </a:t>
            </a:r>
            <a:r>
              <a:rPr lang="en-US" sz="7704" b="1" dirty="0" err="1">
                <a:solidFill>
                  <a:srgbClr val="002060"/>
                </a:solidFill>
              </a:rPr>
              <a:t>hwn</a:t>
            </a:r>
            <a:r>
              <a:rPr lang="en-US" sz="7704" b="1" dirty="0">
                <a:solidFill>
                  <a:srgbClr val="002060"/>
                </a:solidFill>
              </a:rPr>
              <a:t>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solidFill>
                <a:srgbClr val="002060"/>
              </a:solidFill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5400" i="1" dirty="0">
                <a:solidFill>
                  <a:srgbClr val="002060"/>
                </a:solidFill>
              </a:rPr>
              <a:t>What is this?</a:t>
            </a:r>
          </a:p>
        </p:txBody>
      </p:sp>
    </p:spTree>
    <p:extLst>
      <p:ext uri="{BB962C8B-B14F-4D97-AF65-F5344CB8AC3E}">
        <p14:creationId xmlns:p14="http://schemas.microsoft.com/office/powerpoint/2010/main" val="2876027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2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792200" y="2599195"/>
            <a:ext cx="3645097" cy="5115926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14421" y="1790700"/>
            <a:ext cx="13341590" cy="23646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15"/>
              </a:lnSpc>
            </a:pPr>
            <a:r>
              <a:rPr lang="en-US" sz="13725" dirty="0">
                <a:solidFill>
                  <a:srgbClr val="002060"/>
                </a:solidFill>
              </a:rPr>
              <a:t>Beth </a:t>
            </a:r>
            <a:r>
              <a:rPr lang="en-US" sz="13725" dirty="0" err="1">
                <a:solidFill>
                  <a:srgbClr val="002060"/>
                </a:solidFill>
              </a:rPr>
              <a:t>ydy</a:t>
            </a:r>
            <a:r>
              <a:rPr lang="en-US" sz="13725" dirty="0">
                <a:solidFill>
                  <a:srgbClr val="002060"/>
                </a:solidFill>
              </a:rPr>
              <a:t> hon?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32516" y="5157158"/>
            <a:ext cx="13341590" cy="23646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15"/>
              </a:lnSpc>
            </a:pPr>
            <a:r>
              <a:rPr lang="en-US" sz="13725" dirty="0">
                <a:solidFill>
                  <a:srgbClr val="002060"/>
                </a:solidFill>
              </a:rPr>
              <a:t>Beth </a:t>
            </a:r>
            <a:r>
              <a:rPr lang="en-US" sz="13725" dirty="0" err="1">
                <a:solidFill>
                  <a:srgbClr val="002060"/>
                </a:solidFill>
              </a:rPr>
              <a:t>ydy</a:t>
            </a:r>
            <a:r>
              <a:rPr lang="en-US" sz="13725" dirty="0">
                <a:solidFill>
                  <a:srgbClr val="002060"/>
                </a:solidFill>
              </a:rPr>
              <a:t> </a:t>
            </a:r>
            <a:r>
              <a:rPr lang="en-US" sz="13725" dirty="0" err="1">
                <a:solidFill>
                  <a:srgbClr val="002060"/>
                </a:solidFill>
              </a:rPr>
              <a:t>hwn</a:t>
            </a:r>
            <a:r>
              <a:rPr lang="en-US" sz="13725" dirty="0">
                <a:solidFill>
                  <a:srgbClr val="002060"/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51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629400" y="2108592"/>
            <a:ext cx="4324745" cy="606981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077747" y="3543300"/>
            <a:ext cx="3104804" cy="41148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838116" y="4350426"/>
            <a:ext cx="5501328" cy="3307674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951781" y="1060530"/>
            <a:ext cx="5986880" cy="11085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b="1" dirty="0">
                <a:solidFill>
                  <a:srgbClr val="002060"/>
                </a:solidFill>
              </a:rPr>
              <a:t>Beth </a:t>
            </a:r>
            <a:r>
              <a:rPr lang="en-US" sz="7200" b="1" dirty="0" err="1">
                <a:solidFill>
                  <a:srgbClr val="002060"/>
                </a:solidFill>
              </a:rPr>
              <a:t>ydy</a:t>
            </a:r>
            <a:r>
              <a:rPr lang="en-US" sz="7200" b="1" dirty="0">
                <a:solidFill>
                  <a:srgbClr val="002060"/>
                </a:solidFill>
              </a:rPr>
              <a:t> hon?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460636" y="990465"/>
            <a:ext cx="6096000" cy="11181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94"/>
              </a:lnSpc>
            </a:pPr>
            <a:r>
              <a:rPr lang="en-US" sz="7200" b="1" dirty="0">
                <a:solidFill>
                  <a:srgbClr val="002060"/>
                </a:solidFill>
              </a:rPr>
              <a:t>Beth </a:t>
            </a:r>
            <a:r>
              <a:rPr lang="en-US" sz="7200" b="1" dirty="0" err="1">
                <a:solidFill>
                  <a:srgbClr val="002060"/>
                </a:solidFill>
              </a:rPr>
              <a:t>ydy</a:t>
            </a:r>
            <a:r>
              <a:rPr lang="en-US" sz="7200" b="1" dirty="0">
                <a:solidFill>
                  <a:srgbClr val="002060"/>
                </a:solidFill>
              </a:rPr>
              <a:t> </a:t>
            </a:r>
            <a:r>
              <a:rPr lang="en-US" sz="7200" b="1" dirty="0" err="1">
                <a:solidFill>
                  <a:srgbClr val="002060"/>
                </a:solidFill>
              </a:rPr>
              <a:t>hwn</a:t>
            </a:r>
            <a:r>
              <a:rPr lang="en-US" sz="72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0" name="TextBox 5">
            <a:extLst>
              <a:ext uri="{FF2B5EF4-FFF2-40B4-BE49-F238E27FC236}">
                <a16:creationId xmlns:a16="http://schemas.microsoft.com/office/drawing/2014/main" id="{9BCF7439-4615-EE91-33CC-4D600E41CD1A}"/>
              </a:ext>
            </a:extLst>
          </p:cNvPr>
          <p:cNvSpPr txBox="1"/>
          <p:nvPr/>
        </p:nvSpPr>
        <p:spPr>
          <a:xfrm>
            <a:off x="951781" y="8343900"/>
            <a:ext cx="5986880" cy="11085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 err="1">
                <a:solidFill>
                  <a:srgbClr val="002060"/>
                </a:solidFill>
              </a:rPr>
              <a:t>cadair</a:t>
            </a:r>
            <a:endParaRPr lang="en-US" sz="7200" dirty="0">
              <a:solidFill>
                <a:srgbClr val="002060"/>
              </a:solidFill>
            </a:endParaRP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5E6337BD-17D1-165B-F817-B7AEB550961F}"/>
              </a:ext>
            </a:extLst>
          </p:cNvPr>
          <p:cNvSpPr txBox="1"/>
          <p:nvPr/>
        </p:nvSpPr>
        <p:spPr>
          <a:xfrm>
            <a:off x="11595340" y="8298350"/>
            <a:ext cx="5986880" cy="11085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 err="1">
                <a:solidFill>
                  <a:srgbClr val="002060"/>
                </a:solidFill>
              </a:rPr>
              <a:t>bwrdd</a:t>
            </a:r>
            <a:endParaRPr lang="en-US" sz="7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1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2036813">
            <a:off x="9926921" y="2787286"/>
            <a:ext cx="2709886" cy="438404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843729" y="1001828"/>
            <a:ext cx="2684209" cy="2193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2060"/>
                </a:solidFill>
              </a:rPr>
              <a:t>hon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760064" y="1027587"/>
            <a:ext cx="3284428" cy="2142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791"/>
              </a:lnSpc>
            </a:pPr>
            <a:r>
              <a:rPr lang="en-US" sz="12707" dirty="0" err="1">
                <a:solidFill>
                  <a:srgbClr val="002060"/>
                </a:solidFill>
              </a:rPr>
              <a:t>hwn</a:t>
            </a:r>
            <a:endParaRPr lang="en-US" sz="12707" dirty="0">
              <a:solidFill>
                <a:srgbClr val="00206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128538" y="7064591"/>
            <a:ext cx="4153326" cy="2193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2060"/>
                </a:solidFill>
              </a:rPr>
              <a:t>=  </a:t>
            </a:r>
            <a:r>
              <a:rPr lang="en-US" sz="12656" i="1" dirty="0">
                <a:solidFill>
                  <a:srgbClr val="002060"/>
                </a:solidFill>
              </a:rPr>
              <a:t>this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2117664">
            <a:off x="5477860" y="2790351"/>
            <a:ext cx="2709886" cy="438404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209800" y="2660053"/>
            <a:ext cx="3104804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1006700" y="3489663"/>
            <a:ext cx="5501328" cy="3307674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760621" y="190500"/>
            <a:ext cx="2684209" cy="2193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2060"/>
                </a:solidFill>
              </a:rPr>
              <a:t>hon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987349" y="419100"/>
            <a:ext cx="3540030" cy="2142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791"/>
              </a:lnSpc>
            </a:pPr>
            <a:r>
              <a:rPr lang="en-US" sz="12707" dirty="0" err="1">
                <a:solidFill>
                  <a:srgbClr val="002060"/>
                </a:solidFill>
              </a:rPr>
              <a:t>hwn</a:t>
            </a:r>
            <a:endParaRPr lang="en-US" sz="12707" dirty="0">
              <a:solidFill>
                <a:srgbClr val="00206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699" y="7050697"/>
            <a:ext cx="6148052" cy="4673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23"/>
              </a:lnSpc>
            </a:pPr>
            <a:r>
              <a:rPr lang="en-US" sz="8873" dirty="0" err="1">
                <a:solidFill>
                  <a:srgbClr val="002060"/>
                </a:solidFill>
              </a:rPr>
              <a:t>benywaidd</a:t>
            </a:r>
            <a:endParaRPr lang="en-US" sz="8873" dirty="0">
              <a:solidFill>
                <a:srgbClr val="002060"/>
              </a:solidFill>
            </a:endParaRPr>
          </a:p>
          <a:p>
            <a:pPr algn="ctr">
              <a:lnSpc>
                <a:spcPts val="12423"/>
              </a:lnSpc>
            </a:pPr>
            <a:r>
              <a:rPr lang="en-US" sz="6000" i="1" dirty="0">
                <a:solidFill>
                  <a:srgbClr val="002060"/>
                </a:solidFill>
              </a:rPr>
              <a:t>feminine</a:t>
            </a:r>
          </a:p>
          <a:p>
            <a:pPr algn="ctr">
              <a:lnSpc>
                <a:spcPts val="12423"/>
              </a:lnSpc>
            </a:pPr>
            <a:endParaRPr lang="en-US" sz="8873" dirty="0">
              <a:solidFill>
                <a:srgbClr val="002060"/>
              </a:solidFill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683338" y="7033844"/>
            <a:ext cx="6148052" cy="3083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23"/>
              </a:lnSpc>
            </a:pPr>
            <a:r>
              <a:rPr lang="en-US" sz="8873" dirty="0" err="1">
                <a:solidFill>
                  <a:srgbClr val="002060"/>
                </a:solidFill>
              </a:rPr>
              <a:t>gwrywaidd</a:t>
            </a:r>
            <a:endParaRPr lang="en-US" sz="8873" dirty="0">
              <a:solidFill>
                <a:srgbClr val="002060"/>
              </a:solidFill>
            </a:endParaRPr>
          </a:p>
          <a:p>
            <a:pPr algn="ctr">
              <a:lnSpc>
                <a:spcPts val="12423"/>
              </a:lnSpc>
            </a:pPr>
            <a:r>
              <a:rPr lang="en-US" sz="6000" i="1" dirty="0">
                <a:solidFill>
                  <a:srgbClr val="002060"/>
                </a:solidFill>
              </a:rPr>
              <a:t>masculine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003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381000" y="236440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solidFill>
                  <a:srgbClr val="002060"/>
                </a:solidFill>
                <a:latin typeface="Shrikhand Bold"/>
              </a:rPr>
              <a:t>Gwaith </a:t>
            </a:r>
            <a:r>
              <a:rPr lang="en-US" sz="5400" dirty="0" err="1">
                <a:solidFill>
                  <a:srgbClr val="002060"/>
                </a:solidFill>
                <a:latin typeface="Shrikhand Bold"/>
              </a:rPr>
              <a:t>pâr</a:t>
            </a:r>
            <a:r>
              <a:rPr lang="en-US" sz="5400" dirty="0">
                <a:solidFill>
                  <a:srgbClr val="002060"/>
                </a:solidFill>
                <a:latin typeface="Shrikhand Bold"/>
              </a:rPr>
              <a:t>: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C0EE39A-0A2A-01EE-130C-A9AA9D42ED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296035"/>
              </p:ext>
            </p:extLst>
          </p:nvPr>
        </p:nvGraphicFramePr>
        <p:xfrm>
          <a:off x="2895600" y="1485900"/>
          <a:ext cx="12192000" cy="667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436764017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2826197926"/>
                    </a:ext>
                  </a:extLst>
                </a:gridCol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en-US" sz="6000" dirty="0">
                          <a:latin typeface="+mn-lt"/>
                        </a:rPr>
                        <a:t>Beth </a:t>
                      </a:r>
                      <a:r>
                        <a:rPr lang="en-US" sz="6000" dirty="0" err="1">
                          <a:latin typeface="+mn-lt"/>
                        </a:rPr>
                        <a:t>ydy</a:t>
                      </a:r>
                      <a:r>
                        <a:rPr lang="en-US" sz="6000" dirty="0">
                          <a:latin typeface="+mn-lt"/>
                        </a:rPr>
                        <a:t> </a:t>
                      </a:r>
                      <a:r>
                        <a:rPr lang="en-US" sz="6000" dirty="0" err="1">
                          <a:latin typeface="+mn-lt"/>
                        </a:rPr>
                        <a:t>hwn</a:t>
                      </a:r>
                      <a:r>
                        <a:rPr lang="en-US" sz="6000" dirty="0"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6000" dirty="0">
                          <a:latin typeface="+mn-lt"/>
                        </a:rPr>
                        <a:t>Beth </a:t>
                      </a:r>
                      <a:r>
                        <a:rPr lang="en-US" sz="6000" dirty="0" err="1">
                          <a:latin typeface="+mn-lt"/>
                        </a:rPr>
                        <a:t>ydy</a:t>
                      </a:r>
                      <a:r>
                        <a:rPr lang="en-US" sz="6000" dirty="0">
                          <a:latin typeface="+mn-lt"/>
                        </a:rPr>
                        <a:t> hon?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67778682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016764"/>
                  </a:ext>
                </a:extLst>
              </a:tr>
            </a:tbl>
          </a:graphicData>
        </a:graphic>
      </p:graphicFrame>
      <p:sp>
        <p:nvSpPr>
          <p:cNvPr id="16" name="Explosion 1 15">
            <a:extLst>
              <a:ext uri="{FF2B5EF4-FFF2-40B4-BE49-F238E27FC236}">
                <a16:creationId xmlns:a16="http://schemas.microsoft.com/office/drawing/2014/main" id="{20BDB390-4CE9-DA87-A0B4-468826DCFE29}"/>
              </a:ext>
            </a:extLst>
          </p:cNvPr>
          <p:cNvSpPr/>
          <p:nvPr/>
        </p:nvSpPr>
        <p:spPr>
          <a:xfrm>
            <a:off x="11430000" y="3573560"/>
            <a:ext cx="6553200" cy="6477000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rgbClr val="002060"/>
                </a:solidFill>
              </a:rPr>
              <a:t>Defnyddiwch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2800" dirty="0" err="1">
                <a:solidFill>
                  <a:srgbClr val="002060"/>
                </a:solidFill>
              </a:rPr>
              <a:t>yr</a:t>
            </a:r>
            <a:r>
              <a:rPr lang="en-US" sz="2800" dirty="0">
                <a:solidFill>
                  <a:srgbClr val="002060"/>
                </a:solidFill>
              </a:rPr>
              <a:t> Ap </a:t>
            </a:r>
            <a:r>
              <a:rPr lang="en-US" sz="2800" dirty="0" err="1">
                <a:solidFill>
                  <a:srgbClr val="002060"/>
                </a:solidFill>
              </a:rPr>
              <a:t>Geiriaduron</a:t>
            </a:r>
            <a:r>
              <a:rPr lang="en-US" sz="2800" dirty="0">
                <a:solidFill>
                  <a:srgbClr val="002060"/>
                </a:solidFill>
              </a:rPr>
              <a:t>:</a:t>
            </a:r>
          </a:p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eg</a:t>
            </a:r>
            <a:r>
              <a:rPr lang="en-US" sz="2800" b="1" dirty="0">
                <a:solidFill>
                  <a:srgbClr val="002060"/>
                </a:solidFill>
              </a:rPr>
              <a:t>  &gt;  </a:t>
            </a:r>
            <a:r>
              <a:rPr lang="en-US" sz="2800" b="1" dirty="0" err="1">
                <a:solidFill>
                  <a:srgbClr val="002060"/>
                </a:solidFill>
              </a:rPr>
              <a:t>enw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gwrywaidd</a:t>
            </a:r>
            <a:r>
              <a:rPr lang="en-US" sz="2800" b="1" dirty="0">
                <a:solidFill>
                  <a:srgbClr val="002060"/>
                </a:solidFill>
              </a:rPr>
              <a:t>  </a:t>
            </a:r>
            <a:r>
              <a:rPr lang="en-US" sz="2800" dirty="0">
                <a:solidFill>
                  <a:srgbClr val="002060"/>
                </a:solidFill>
              </a:rPr>
              <a:t>(</a:t>
            </a:r>
            <a:r>
              <a:rPr lang="en-US" sz="2800" i="1" dirty="0">
                <a:solidFill>
                  <a:srgbClr val="002060"/>
                </a:solidFill>
              </a:rPr>
              <a:t>masculine)</a:t>
            </a:r>
          </a:p>
          <a:p>
            <a:pPr algn="ctr"/>
            <a:r>
              <a:rPr lang="en-US" sz="3600" b="1" dirty="0">
                <a:solidFill>
                  <a:srgbClr val="002060"/>
                </a:solidFill>
              </a:rPr>
              <a:t>eb</a:t>
            </a:r>
            <a:r>
              <a:rPr lang="en-US" sz="2800" b="1" dirty="0">
                <a:solidFill>
                  <a:srgbClr val="002060"/>
                </a:solidFill>
              </a:rPr>
              <a:t>  &gt;  </a:t>
            </a:r>
            <a:r>
              <a:rPr lang="en-US" sz="2800" b="1" dirty="0" err="1">
                <a:solidFill>
                  <a:srgbClr val="002060"/>
                </a:solidFill>
              </a:rPr>
              <a:t>enw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benywaidd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(feminine) </a:t>
            </a:r>
          </a:p>
        </p:txBody>
      </p:sp>
    </p:spTree>
    <p:extLst>
      <p:ext uri="{BB962C8B-B14F-4D97-AF65-F5344CB8AC3E}">
        <p14:creationId xmlns:p14="http://schemas.microsoft.com/office/powerpoint/2010/main" val="16995685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 descr="A pencil with a pink eraser&#10;&#10;Description automatically generated">
            <a:extLst>
              <a:ext uri="{FF2B5EF4-FFF2-40B4-BE49-F238E27FC236}">
                <a16:creationId xmlns:a16="http://schemas.microsoft.com/office/drawing/2014/main" id="{8DC32887-53E1-BF55-C398-C853ABB9C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7097" y="7587370"/>
            <a:ext cx="2692400" cy="2616200"/>
          </a:xfrm>
          <a:prstGeom prst="rect">
            <a:avLst/>
          </a:prstGeom>
        </p:spPr>
      </p:pic>
      <p:pic>
        <p:nvPicPr>
          <p:cNvPr id="48" name="Picture 47" descr="A blue book with a white cover&#10;&#10;Description automatically generated">
            <a:extLst>
              <a:ext uri="{FF2B5EF4-FFF2-40B4-BE49-F238E27FC236}">
                <a16:creationId xmlns:a16="http://schemas.microsoft.com/office/drawing/2014/main" id="{83C6CC45-28AD-2A8D-0494-0CEF394644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5398" y="1065083"/>
            <a:ext cx="3124200" cy="2768600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639296" y="127382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Beth </a:t>
            </a:r>
            <a:r>
              <a:rPr lang="en-US" sz="54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ydy</a:t>
            </a:r>
            <a:r>
              <a:rPr lang="en-US" sz="5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54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hwn</a:t>
            </a:r>
            <a:r>
              <a:rPr lang="en-US" sz="5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? / Beth </a:t>
            </a:r>
            <a:r>
              <a:rPr lang="en-US" sz="54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ydy</a:t>
            </a:r>
            <a:r>
              <a:rPr lang="en-US" sz="5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hon?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2175E90-A9E5-B384-3ACF-DD9638848C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88693" y="1861936"/>
            <a:ext cx="1899451" cy="2517344"/>
          </a:xfrm>
          <a:prstGeom prst="rect">
            <a:avLst/>
          </a:prstGeom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976D34F9-E8EB-976C-4B44-00CF94F57E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3507032" y="266476"/>
            <a:ext cx="1668039" cy="1909056"/>
          </a:xfrm>
          <a:prstGeom prst="rect">
            <a:avLst/>
          </a:prstGeom>
        </p:spPr>
      </p:pic>
      <p:sp>
        <p:nvSpPr>
          <p:cNvPr id="35" name="TextBox 4">
            <a:extLst>
              <a:ext uri="{FF2B5EF4-FFF2-40B4-BE49-F238E27FC236}">
                <a16:creationId xmlns:a16="http://schemas.microsoft.com/office/drawing/2014/main" id="{EFA2E389-214D-BDD9-6405-81205FA00D80}"/>
              </a:ext>
            </a:extLst>
          </p:cNvPr>
          <p:cNvSpPr txBox="1"/>
          <p:nvPr/>
        </p:nvSpPr>
        <p:spPr>
          <a:xfrm>
            <a:off x="1907923" y="2499232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</a:rPr>
              <a:t>cadair</a:t>
            </a:r>
            <a:endParaRPr lang="en-US" sz="4400" dirty="0">
              <a:solidFill>
                <a:srgbClr val="002060"/>
              </a:solidFill>
            </a:endParaRPr>
          </a:p>
        </p:txBody>
      </p:sp>
      <p:sp>
        <p:nvSpPr>
          <p:cNvPr id="36" name="TextBox 4">
            <a:extLst>
              <a:ext uri="{FF2B5EF4-FFF2-40B4-BE49-F238E27FC236}">
                <a16:creationId xmlns:a16="http://schemas.microsoft.com/office/drawing/2014/main" id="{3DAEB81D-E870-F3AC-81E0-D2AF816AB5BE}"/>
              </a:ext>
            </a:extLst>
          </p:cNvPr>
          <p:cNvSpPr txBox="1"/>
          <p:nvPr/>
        </p:nvSpPr>
        <p:spPr>
          <a:xfrm>
            <a:off x="11095543" y="810675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taflen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pic>
        <p:nvPicPr>
          <p:cNvPr id="38" name="Picture 37" descr="A desk and a green chalkboard in a room&#10;&#10;Description automatically generated">
            <a:extLst>
              <a:ext uri="{FF2B5EF4-FFF2-40B4-BE49-F238E27FC236}">
                <a16:creationId xmlns:a16="http://schemas.microsoft.com/office/drawing/2014/main" id="{47F926A6-DC0F-25BC-06BA-9B3BB5608B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754" y="7739143"/>
            <a:ext cx="3683000" cy="2440856"/>
          </a:xfrm>
          <a:prstGeom prst="rect">
            <a:avLst/>
          </a:prstGeom>
        </p:spPr>
      </p:pic>
      <p:sp>
        <p:nvSpPr>
          <p:cNvPr id="39" name="TextBox 4">
            <a:extLst>
              <a:ext uri="{FF2B5EF4-FFF2-40B4-BE49-F238E27FC236}">
                <a16:creationId xmlns:a16="http://schemas.microsoft.com/office/drawing/2014/main" id="{98015BCE-4AA7-6D40-6736-37FF1A5B5D0D}"/>
              </a:ext>
            </a:extLst>
          </p:cNvPr>
          <p:cNvSpPr txBox="1"/>
          <p:nvPr/>
        </p:nvSpPr>
        <p:spPr>
          <a:xfrm>
            <a:off x="3665168" y="7037508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ystafell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pic>
        <p:nvPicPr>
          <p:cNvPr id="41" name="Picture 40" descr="A desk with a globe and books on it&#10;&#10;Description automatically generated">
            <a:extLst>
              <a:ext uri="{FF2B5EF4-FFF2-40B4-BE49-F238E27FC236}">
                <a16:creationId xmlns:a16="http://schemas.microsoft.com/office/drawing/2014/main" id="{269E41F2-29B5-4FF0-9E07-A6F3F4A9860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19751" y="7523269"/>
            <a:ext cx="2899213" cy="2744401"/>
          </a:xfrm>
          <a:prstGeom prst="rect">
            <a:avLst/>
          </a:prstGeom>
        </p:spPr>
      </p:pic>
      <p:sp>
        <p:nvSpPr>
          <p:cNvPr id="42" name="TextBox 4">
            <a:extLst>
              <a:ext uri="{FF2B5EF4-FFF2-40B4-BE49-F238E27FC236}">
                <a16:creationId xmlns:a16="http://schemas.microsoft.com/office/drawing/2014/main" id="{996C88F6-E351-9B36-A788-7F057761426E}"/>
              </a:ext>
            </a:extLst>
          </p:cNvPr>
          <p:cNvSpPr txBox="1"/>
          <p:nvPr/>
        </p:nvSpPr>
        <p:spPr>
          <a:xfrm>
            <a:off x="12180633" y="7982758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desg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pic>
        <p:nvPicPr>
          <p:cNvPr id="44" name="Picture 43" descr="A yellow ruler with black numbers&#10;&#10;Description automatically generated">
            <a:extLst>
              <a:ext uri="{FF2B5EF4-FFF2-40B4-BE49-F238E27FC236}">
                <a16:creationId xmlns:a16="http://schemas.microsoft.com/office/drawing/2014/main" id="{66141146-284F-C2DF-BAF2-902C9EDC2EC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711" y="5197139"/>
            <a:ext cx="3771900" cy="1574800"/>
          </a:xfrm>
          <a:prstGeom prst="rect">
            <a:avLst/>
          </a:prstGeom>
        </p:spPr>
      </p:pic>
      <p:sp>
        <p:nvSpPr>
          <p:cNvPr id="45" name="TextBox 4">
            <a:extLst>
              <a:ext uri="{FF2B5EF4-FFF2-40B4-BE49-F238E27FC236}">
                <a16:creationId xmlns:a16="http://schemas.microsoft.com/office/drawing/2014/main" id="{5B59CDCF-79A8-8322-DE02-F07C05D7C7F8}"/>
              </a:ext>
            </a:extLst>
          </p:cNvPr>
          <p:cNvSpPr txBox="1"/>
          <p:nvPr/>
        </p:nvSpPr>
        <p:spPr>
          <a:xfrm>
            <a:off x="1195019" y="6018836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pren</a:t>
            </a:r>
            <a:r>
              <a:rPr lang="en-US" sz="4400" dirty="0">
                <a:solidFill>
                  <a:srgbClr val="002060"/>
                </a:solidFill>
                <a:latin typeface="Coming Soon"/>
              </a:rPr>
              <a:t> </a:t>
            </a:r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mesur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sp>
        <p:nvSpPr>
          <p:cNvPr id="46" name="TextBox 4">
            <a:extLst>
              <a:ext uri="{FF2B5EF4-FFF2-40B4-BE49-F238E27FC236}">
                <a16:creationId xmlns:a16="http://schemas.microsoft.com/office/drawing/2014/main" id="{029083ED-1E7E-3222-CD44-B6B7BE1698BE}"/>
              </a:ext>
            </a:extLst>
          </p:cNvPr>
          <p:cNvSpPr txBox="1"/>
          <p:nvPr/>
        </p:nvSpPr>
        <p:spPr>
          <a:xfrm>
            <a:off x="3851064" y="3304443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llyfr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sp>
        <p:nvSpPr>
          <p:cNvPr id="49" name="TextBox 4">
            <a:extLst>
              <a:ext uri="{FF2B5EF4-FFF2-40B4-BE49-F238E27FC236}">
                <a16:creationId xmlns:a16="http://schemas.microsoft.com/office/drawing/2014/main" id="{CF62E43B-F1C0-23E5-ECEA-1FA1BF0396CD}"/>
              </a:ext>
            </a:extLst>
          </p:cNvPr>
          <p:cNvSpPr txBox="1"/>
          <p:nvPr/>
        </p:nvSpPr>
        <p:spPr>
          <a:xfrm>
            <a:off x="10250149" y="4979574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cyfrifiadur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pic>
        <p:nvPicPr>
          <p:cNvPr id="51" name="Picture 50" descr="A computer with a keyboard and a mouse&#10;&#10;Description automatically generated">
            <a:extLst>
              <a:ext uri="{FF2B5EF4-FFF2-40B4-BE49-F238E27FC236}">
                <a16:creationId xmlns:a16="http://schemas.microsoft.com/office/drawing/2014/main" id="{8C40EDE6-9595-3D09-2214-5BEF7BB9EA0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8443" y="5540244"/>
            <a:ext cx="2438400" cy="2311400"/>
          </a:xfrm>
          <a:prstGeom prst="rect">
            <a:avLst/>
          </a:prstGeom>
        </p:spPr>
      </p:pic>
      <p:sp>
        <p:nvSpPr>
          <p:cNvPr id="52" name="TextBox 4">
            <a:extLst>
              <a:ext uri="{FF2B5EF4-FFF2-40B4-BE49-F238E27FC236}">
                <a16:creationId xmlns:a16="http://schemas.microsoft.com/office/drawing/2014/main" id="{26DA8182-7CB3-7E93-6EC0-FABE7D148CF6}"/>
              </a:ext>
            </a:extLst>
          </p:cNvPr>
          <p:cNvSpPr txBox="1"/>
          <p:nvPr/>
        </p:nvSpPr>
        <p:spPr>
          <a:xfrm>
            <a:off x="6622081" y="8174232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pensil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grpSp>
        <p:nvGrpSpPr>
          <p:cNvPr id="53" name="Group 6">
            <a:extLst>
              <a:ext uri="{FF2B5EF4-FFF2-40B4-BE49-F238E27FC236}">
                <a16:creationId xmlns:a16="http://schemas.microsoft.com/office/drawing/2014/main" id="{2F448DA8-7F7F-45B5-D1C5-ECA8CF54AFC9}"/>
              </a:ext>
            </a:extLst>
          </p:cNvPr>
          <p:cNvGrpSpPr>
            <a:grpSpLocks noChangeAspect="1"/>
          </p:cNvGrpSpPr>
          <p:nvPr/>
        </p:nvGrpSpPr>
        <p:grpSpPr>
          <a:xfrm>
            <a:off x="7864038" y="1719564"/>
            <a:ext cx="2996684" cy="2595128"/>
            <a:chOff x="0" y="0"/>
            <a:chExt cx="6350000" cy="5499100"/>
          </a:xfrm>
        </p:grpSpPr>
        <p:sp>
          <p:nvSpPr>
            <p:cNvPr id="54" name="Freeform 7">
              <a:extLst>
                <a:ext uri="{FF2B5EF4-FFF2-40B4-BE49-F238E27FC236}">
                  <a16:creationId xmlns:a16="http://schemas.microsoft.com/office/drawing/2014/main" id="{D4A074DC-1A3A-2DA0-F51C-97396DABF3F6}"/>
                </a:ext>
              </a:extLst>
            </p:cNvPr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0" y="5499100"/>
                  </a:moveTo>
                  <a:lnTo>
                    <a:pt x="3175000" y="0"/>
                  </a:lnTo>
                  <a:lnTo>
                    <a:pt x="6350000" y="5499100"/>
                  </a:lnTo>
                  <a:lnTo>
                    <a:pt x="0" y="5499100"/>
                  </a:lnTo>
                  <a:close/>
                </a:path>
              </a:pathLst>
            </a:custGeom>
            <a:solidFill>
              <a:srgbClr val="009EE0"/>
            </a:solidFill>
          </p:spPr>
        </p:sp>
      </p:grpSp>
      <p:sp>
        <p:nvSpPr>
          <p:cNvPr id="55" name="TextBox 4">
            <a:extLst>
              <a:ext uri="{FF2B5EF4-FFF2-40B4-BE49-F238E27FC236}">
                <a16:creationId xmlns:a16="http://schemas.microsoft.com/office/drawing/2014/main" id="{C4C452DB-FDA7-B660-3A63-76340F47ECCC}"/>
              </a:ext>
            </a:extLst>
          </p:cNvPr>
          <p:cNvSpPr txBox="1"/>
          <p:nvPr/>
        </p:nvSpPr>
        <p:spPr>
          <a:xfrm>
            <a:off x="9748147" y="247019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triongl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sp>
        <p:nvSpPr>
          <p:cNvPr id="56" name="Freeform 13">
            <a:extLst>
              <a:ext uri="{FF2B5EF4-FFF2-40B4-BE49-F238E27FC236}">
                <a16:creationId xmlns:a16="http://schemas.microsoft.com/office/drawing/2014/main" id="{7BF3BFE4-47FC-0302-1677-A1C1F794ED65}"/>
              </a:ext>
            </a:extLst>
          </p:cNvPr>
          <p:cNvSpPr/>
          <p:nvPr/>
        </p:nvSpPr>
        <p:spPr>
          <a:xfrm>
            <a:off x="5007273" y="4246803"/>
            <a:ext cx="2453112" cy="2311400"/>
          </a:xfrm>
          <a:custGeom>
            <a:avLst/>
            <a:gdLst/>
            <a:ahLst/>
            <a:cxnLst/>
            <a:rect l="l" t="t" r="r" b="b"/>
            <a:pathLst>
              <a:path w="1789430" h="1701800">
                <a:moveTo>
                  <a:pt x="922020" y="21590"/>
                </a:moveTo>
                <a:lnTo>
                  <a:pt x="1172210" y="529590"/>
                </a:lnTo>
                <a:cubicBezTo>
                  <a:pt x="1176020" y="538480"/>
                  <a:pt x="1184910" y="544830"/>
                  <a:pt x="1195070" y="546100"/>
                </a:cubicBezTo>
                <a:lnTo>
                  <a:pt x="1755140" y="627380"/>
                </a:lnTo>
                <a:cubicBezTo>
                  <a:pt x="1779270" y="631190"/>
                  <a:pt x="1789430" y="661670"/>
                  <a:pt x="1771650" y="678180"/>
                </a:cubicBezTo>
                <a:lnTo>
                  <a:pt x="1366520" y="1073150"/>
                </a:lnTo>
                <a:cubicBezTo>
                  <a:pt x="1358900" y="1079500"/>
                  <a:pt x="1356360" y="1089660"/>
                  <a:pt x="1357630" y="1099820"/>
                </a:cubicBezTo>
                <a:lnTo>
                  <a:pt x="1452880" y="1658620"/>
                </a:lnTo>
                <a:cubicBezTo>
                  <a:pt x="1456690" y="1682750"/>
                  <a:pt x="1431290" y="1701800"/>
                  <a:pt x="1409700" y="1690370"/>
                </a:cubicBezTo>
                <a:lnTo>
                  <a:pt x="908050" y="1426210"/>
                </a:lnTo>
                <a:cubicBezTo>
                  <a:pt x="899160" y="1421130"/>
                  <a:pt x="889000" y="1421130"/>
                  <a:pt x="880110" y="1426210"/>
                </a:cubicBezTo>
                <a:lnTo>
                  <a:pt x="378460" y="1690370"/>
                </a:lnTo>
                <a:cubicBezTo>
                  <a:pt x="356870" y="1701800"/>
                  <a:pt x="331470" y="1682750"/>
                  <a:pt x="335280" y="1658620"/>
                </a:cubicBezTo>
                <a:lnTo>
                  <a:pt x="430530" y="1099820"/>
                </a:lnTo>
                <a:cubicBezTo>
                  <a:pt x="431800" y="1089660"/>
                  <a:pt x="429260" y="1080770"/>
                  <a:pt x="421640" y="1073150"/>
                </a:cubicBezTo>
                <a:lnTo>
                  <a:pt x="17780" y="678180"/>
                </a:lnTo>
                <a:cubicBezTo>
                  <a:pt x="0" y="660400"/>
                  <a:pt x="10160" y="631190"/>
                  <a:pt x="34290" y="627380"/>
                </a:cubicBezTo>
                <a:lnTo>
                  <a:pt x="594360" y="546100"/>
                </a:lnTo>
                <a:cubicBezTo>
                  <a:pt x="604520" y="544830"/>
                  <a:pt x="612140" y="538480"/>
                  <a:pt x="617220" y="529590"/>
                </a:cubicBezTo>
                <a:lnTo>
                  <a:pt x="867410" y="21590"/>
                </a:lnTo>
                <a:cubicBezTo>
                  <a:pt x="878840" y="0"/>
                  <a:pt x="910590" y="0"/>
                  <a:pt x="922020" y="21590"/>
                </a:cubicBezTo>
                <a:close/>
              </a:path>
            </a:pathLst>
          </a:custGeom>
          <a:solidFill>
            <a:srgbClr val="FFC000"/>
          </a:solidFill>
        </p:spPr>
      </p:sp>
      <p:sp>
        <p:nvSpPr>
          <p:cNvPr id="57" name="TextBox 4">
            <a:extLst>
              <a:ext uri="{FF2B5EF4-FFF2-40B4-BE49-F238E27FC236}">
                <a16:creationId xmlns:a16="http://schemas.microsoft.com/office/drawing/2014/main" id="{8989EF74-BD78-2235-D148-C89D0A711710}"/>
              </a:ext>
            </a:extLst>
          </p:cNvPr>
          <p:cNvSpPr txBox="1"/>
          <p:nvPr/>
        </p:nvSpPr>
        <p:spPr>
          <a:xfrm>
            <a:off x="6521933" y="5453564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seren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sp>
        <p:nvSpPr>
          <p:cNvPr id="58" name="Freeform 11">
            <a:extLst>
              <a:ext uri="{FF2B5EF4-FFF2-40B4-BE49-F238E27FC236}">
                <a16:creationId xmlns:a16="http://schemas.microsoft.com/office/drawing/2014/main" id="{B98E529E-FD72-277A-F472-4B914B96CFD0}"/>
              </a:ext>
            </a:extLst>
          </p:cNvPr>
          <p:cNvSpPr/>
          <p:nvPr/>
        </p:nvSpPr>
        <p:spPr>
          <a:xfrm>
            <a:off x="15846495" y="2061570"/>
            <a:ext cx="1954623" cy="1909056"/>
          </a:xfrm>
          <a:custGeom>
            <a:avLst/>
            <a:gdLst/>
            <a:ahLst/>
            <a:cxnLst/>
            <a:rect l="l" t="t" r="r" b="b"/>
            <a:pathLst>
              <a:path w="6350000" h="5570220">
                <a:moveTo>
                  <a:pt x="0" y="1643380"/>
                </a:moveTo>
                <a:cubicBezTo>
                  <a:pt x="0" y="3412490"/>
                  <a:pt x="3175000" y="5570220"/>
                  <a:pt x="3175000" y="5570220"/>
                </a:cubicBezTo>
                <a:cubicBezTo>
                  <a:pt x="3175000" y="5570220"/>
                  <a:pt x="6336030" y="3397250"/>
                  <a:pt x="6350000" y="1643380"/>
                </a:cubicBezTo>
                <a:cubicBezTo>
                  <a:pt x="6350000" y="737870"/>
                  <a:pt x="5612130" y="0"/>
                  <a:pt x="4706620" y="0"/>
                </a:cubicBezTo>
                <a:cubicBezTo>
                  <a:pt x="4010660" y="0"/>
                  <a:pt x="3411220" y="445770"/>
                  <a:pt x="3175000" y="1057910"/>
                </a:cubicBezTo>
                <a:cubicBezTo>
                  <a:pt x="2938780" y="445770"/>
                  <a:pt x="2339340" y="0"/>
                  <a:pt x="1643380" y="0"/>
                </a:cubicBezTo>
                <a:cubicBezTo>
                  <a:pt x="737870" y="0"/>
                  <a:pt x="0" y="737870"/>
                  <a:pt x="0" y="1643380"/>
                </a:cubicBezTo>
              </a:path>
            </a:pathLst>
          </a:custGeom>
          <a:solidFill>
            <a:srgbClr val="E44650"/>
          </a:solidFill>
        </p:spPr>
      </p:sp>
      <p:sp>
        <p:nvSpPr>
          <p:cNvPr id="59" name="TextBox 4">
            <a:extLst>
              <a:ext uri="{FF2B5EF4-FFF2-40B4-BE49-F238E27FC236}">
                <a16:creationId xmlns:a16="http://schemas.microsoft.com/office/drawing/2014/main" id="{4A72F126-92AF-1CE5-0DCB-ADCF58D9F6FB}"/>
              </a:ext>
            </a:extLst>
          </p:cNvPr>
          <p:cNvSpPr txBox="1"/>
          <p:nvPr/>
        </p:nvSpPr>
        <p:spPr>
          <a:xfrm>
            <a:off x="13832966" y="3162928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calon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01B24331-5113-3F46-4EC3-3877A17F7323}"/>
              </a:ext>
            </a:extLst>
          </p:cNvPr>
          <p:cNvSpPr/>
          <p:nvPr/>
        </p:nvSpPr>
        <p:spPr>
          <a:xfrm>
            <a:off x="14002682" y="5014648"/>
            <a:ext cx="1666675" cy="1801634"/>
          </a:xfrm>
          <a:custGeom>
            <a:avLst/>
            <a:gdLst/>
            <a:ahLst/>
            <a:cxnLst/>
            <a:rect l="l" t="t" r="r" b="b"/>
            <a:pathLst>
              <a:path w="1913890" h="1913890">
                <a:moveTo>
                  <a:pt x="0" y="0"/>
                </a:moveTo>
                <a:lnTo>
                  <a:pt x="1913890" y="0"/>
                </a:lnTo>
                <a:lnTo>
                  <a:pt x="1913890" y="1913890"/>
                </a:lnTo>
                <a:lnTo>
                  <a:pt x="0" y="1913890"/>
                </a:lnTo>
                <a:close/>
              </a:path>
            </a:pathLst>
          </a:custGeom>
          <a:solidFill>
            <a:srgbClr val="00B050"/>
          </a:solidFill>
        </p:spPr>
      </p:sp>
      <p:sp>
        <p:nvSpPr>
          <p:cNvPr id="61" name="TextBox 4">
            <a:extLst>
              <a:ext uri="{FF2B5EF4-FFF2-40B4-BE49-F238E27FC236}">
                <a16:creationId xmlns:a16="http://schemas.microsoft.com/office/drawing/2014/main" id="{9CC35214-0044-74AB-5418-7C33722AA52E}"/>
              </a:ext>
            </a:extLst>
          </p:cNvPr>
          <p:cNvSpPr txBox="1"/>
          <p:nvPr/>
        </p:nvSpPr>
        <p:spPr>
          <a:xfrm>
            <a:off x="15175070" y="5498067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2060"/>
                </a:solidFill>
                <a:latin typeface="Coming Soon"/>
              </a:rPr>
              <a:t>sgwâr</a:t>
            </a:r>
            <a:endParaRPr lang="en-US" sz="4400" dirty="0">
              <a:solidFill>
                <a:srgbClr val="002060"/>
              </a:solidFill>
              <a:latin typeface="Coming Soon"/>
            </a:endParaRPr>
          </a:p>
        </p:txBody>
      </p:sp>
    </p:spTree>
    <p:extLst>
      <p:ext uri="{BB962C8B-B14F-4D97-AF65-F5344CB8AC3E}">
        <p14:creationId xmlns:p14="http://schemas.microsoft.com/office/powerpoint/2010/main" val="41955246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833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381000" y="190500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solidFill>
                  <a:srgbClr val="002060"/>
                </a:solidFill>
              </a:rPr>
              <a:t>Atebion</a:t>
            </a:r>
            <a:r>
              <a:rPr lang="en-US" sz="5400" dirty="0">
                <a:solidFill>
                  <a:srgbClr val="002060"/>
                </a:solidFill>
              </a:rPr>
              <a:t>: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C0EE39A-0A2A-01EE-130C-A9AA9D42ED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0541945"/>
              </p:ext>
            </p:extLst>
          </p:nvPr>
        </p:nvGraphicFramePr>
        <p:xfrm>
          <a:off x="3200400" y="662940"/>
          <a:ext cx="14554200" cy="896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7100">
                  <a:extLst>
                    <a:ext uri="{9D8B030D-6E8A-4147-A177-3AD203B41FA5}">
                      <a16:colId xmlns:a16="http://schemas.microsoft.com/office/drawing/2014/main" val="436764017"/>
                    </a:ext>
                  </a:extLst>
                </a:gridCol>
                <a:gridCol w="7277100">
                  <a:extLst>
                    <a:ext uri="{9D8B030D-6E8A-4147-A177-3AD203B41FA5}">
                      <a16:colId xmlns:a16="http://schemas.microsoft.com/office/drawing/2014/main" val="2826197926"/>
                    </a:ext>
                  </a:extLst>
                </a:gridCol>
              </a:tblGrid>
              <a:tr h="634433">
                <a:tc>
                  <a:txBody>
                    <a:bodyPr/>
                    <a:lstStyle/>
                    <a:p>
                      <a:pPr algn="ctr"/>
                      <a:r>
                        <a:rPr lang="en-US" sz="4800" dirty="0">
                          <a:latin typeface="+mn-lt"/>
                        </a:rPr>
                        <a:t>Beth </a:t>
                      </a:r>
                      <a:r>
                        <a:rPr lang="en-US" sz="4800" dirty="0" err="1"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latin typeface="+mn-lt"/>
                        </a:rPr>
                        <a:t>hwn</a:t>
                      </a:r>
                      <a:r>
                        <a:rPr lang="en-US" sz="4800" dirty="0"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800" dirty="0">
                          <a:latin typeface="+mn-lt"/>
                        </a:rPr>
                        <a:t>Beth </a:t>
                      </a:r>
                      <a:r>
                        <a:rPr lang="en-US" sz="4800" dirty="0" err="1"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latin typeface="+mn-lt"/>
                        </a:rPr>
                        <a:t> hon?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167778682"/>
                  </a:ext>
                </a:extLst>
              </a:tr>
              <a:tr h="8135769">
                <a:tc>
                  <a:txBody>
                    <a:bodyPr/>
                    <a:lstStyle/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Pren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mesur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hwn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Llyfr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hwn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Cyfrifiadur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hwn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Pensil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hwn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Triongl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hwn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Sgwâr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hwn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Cadair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hon.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Taflen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hon.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Ystafell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hon.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Desg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hon.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Seren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hon.</a:t>
                      </a:r>
                    </a:p>
                    <a:p>
                      <a:endParaRPr lang="en-US" sz="4800" dirty="0">
                        <a:solidFill>
                          <a:srgbClr val="002060"/>
                        </a:solidFill>
                        <a:latin typeface="+mn-lt"/>
                      </a:endParaRPr>
                    </a:p>
                    <a:p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Calon </a:t>
                      </a:r>
                      <a:r>
                        <a:rPr lang="en-US" sz="4800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4800" dirty="0">
                          <a:solidFill>
                            <a:srgbClr val="002060"/>
                          </a:solidFill>
                          <a:latin typeface="+mn-lt"/>
                        </a:rPr>
                        <a:t> hon.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016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00174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719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b="1" dirty="0">
                <a:solidFill>
                  <a:srgbClr val="002060"/>
                </a:solidFill>
              </a:rPr>
              <a:t>Ga </a:t>
            </a:r>
            <a:r>
              <a:rPr lang="en-US" sz="7704" b="1" dirty="0" err="1">
                <a:solidFill>
                  <a:srgbClr val="002060"/>
                </a:solidFill>
              </a:rPr>
              <a:t>i</a:t>
            </a:r>
            <a:r>
              <a:rPr lang="en-US" sz="7704" b="1" dirty="0">
                <a:solidFill>
                  <a:srgbClr val="002060"/>
                </a:solidFill>
              </a:rPr>
              <a:t>...?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solidFill>
                <a:srgbClr val="002060"/>
              </a:solidFill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6000" i="1" dirty="0">
                <a:solidFill>
                  <a:srgbClr val="002060"/>
                </a:solidFill>
              </a:rPr>
              <a:t>May I have…?</a:t>
            </a:r>
          </a:p>
        </p:txBody>
      </p:sp>
    </p:spTree>
    <p:extLst>
      <p:ext uri="{BB962C8B-B14F-4D97-AF65-F5344CB8AC3E}">
        <p14:creationId xmlns:p14="http://schemas.microsoft.com/office/powerpoint/2010/main" val="126276352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-3048000" y="7810500"/>
            <a:ext cx="16268700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143000" lvl="0" indent="-1143000" algn="ctr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5400" dirty="0" err="1">
                <a:solidFill>
                  <a:srgbClr val="002060"/>
                </a:solidFill>
              </a:rPr>
              <a:t>Sylwch</a:t>
            </a:r>
            <a:r>
              <a:rPr lang="en-US" sz="5400" dirty="0">
                <a:solidFill>
                  <a:srgbClr val="002060"/>
                </a:solidFill>
              </a:rPr>
              <a:t> </a:t>
            </a:r>
            <a:r>
              <a:rPr lang="en-US" sz="5400" dirty="0" err="1">
                <a:solidFill>
                  <a:srgbClr val="002060"/>
                </a:solidFill>
              </a:rPr>
              <a:t>ar</a:t>
            </a:r>
            <a:r>
              <a:rPr lang="en-US" sz="5400" dirty="0">
                <a:solidFill>
                  <a:srgbClr val="002060"/>
                </a:solidFill>
              </a:rPr>
              <a:t> y </a:t>
            </a:r>
            <a:r>
              <a:rPr lang="en-US" sz="5400" dirty="0" err="1">
                <a:solidFill>
                  <a:srgbClr val="002060"/>
                </a:solidFill>
              </a:rPr>
              <a:t>treiglad</a:t>
            </a:r>
            <a:r>
              <a:rPr lang="en-US" sz="5400" dirty="0">
                <a:solidFill>
                  <a:srgbClr val="002060"/>
                </a:solidFill>
              </a:rPr>
              <a:t> </a:t>
            </a:r>
            <a:r>
              <a:rPr lang="en-US" sz="5400" dirty="0" err="1">
                <a:solidFill>
                  <a:srgbClr val="002060"/>
                </a:solidFill>
              </a:rPr>
              <a:t>meddal</a:t>
            </a:r>
            <a:r>
              <a:rPr lang="en-US" sz="5400" dirty="0">
                <a:solidFill>
                  <a:srgbClr val="002060"/>
                </a:solidFill>
              </a:rPr>
              <a:t>: </a:t>
            </a:r>
          </a:p>
          <a:p>
            <a:pPr marL="0" lvl="0" indent="0" algn="ctr">
              <a:spcBef>
                <a:spcPct val="0"/>
              </a:spcBef>
            </a:pPr>
            <a:r>
              <a:rPr lang="en-US" sz="7200" dirty="0">
                <a:solidFill>
                  <a:srgbClr val="002060"/>
                </a:solidFill>
              </a:rPr>
              <a:t>                     Ga </a:t>
            </a:r>
            <a:r>
              <a:rPr lang="en-US" sz="7200" dirty="0" err="1">
                <a:solidFill>
                  <a:srgbClr val="002060"/>
                </a:solidFill>
              </a:rPr>
              <a:t>i</a:t>
            </a:r>
            <a:r>
              <a:rPr lang="en-US" sz="7200" dirty="0">
                <a:solidFill>
                  <a:srgbClr val="002060"/>
                </a:solidFill>
              </a:rPr>
              <a:t> </a:t>
            </a:r>
            <a:r>
              <a:rPr lang="en-US" sz="7200" dirty="0" err="1">
                <a:solidFill>
                  <a:srgbClr val="002060"/>
                </a:solidFill>
              </a:rPr>
              <a:t>llyfr</a:t>
            </a:r>
            <a:r>
              <a:rPr lang="en-US" sz="7200" dirty="0">
                <a:solidFill>
                  <a:srgbClr val="002060"/>
                </a:solidFill>
              </a:rPr>
              <a:t>?  </a:t>
            </a:r>
            <a:r>
              <a:rPr lang="en-US" sz="7200" b="1" dirty="0">
                <a:solidFill>
                  <a:srgbClr val="FF0000"/>
                </a:solidFill>
              </a:rPr>
              <a:t>X</a:t>
            </a:r>
            <a:r>
              <a:rPr lang="en-US" sz="7200" dirty="0">
                <a:solidFill>
                  <a:srgbClr val="002060"/>
                </a:solidFill>
              </a:rPr>
              <a:t>     &gt;     </a:t>
            </a:r>
            <a:r>
              <a:rPr lang="en-US" sz="9600" b="1" dirty="0">
                <a:solidFill>
                  <a:srgbClr val="002060"/>
                </a:solidFill>
              </a:rPr>
              <a:t>Ga </a:t>
            </a:r>
            <a:r>
              <a:rPr lang="en-US" sz="9600" b="1" dirty="0" err="1">
                <a:solidFill>
                  <a:srgbClr val="002060"/>
                </a:solidFill>
              </a:rPr>
              <a:t>i</a:t>
            </a:r>
            <a:r>
              <a:rPr lang="en-US" sz="9600" b="1" dirty="0">
                <a:solidFill>
                  <a:srgbClr val="002060"/>
                </a:solidFill>
              </a:rPr>
              <a:t> </a:t>
            </a:r>
            <a:r>
              <a:rPr lang="en-US" sz="9600" b="1" dirty="0" err="1">
                <a:solidFill>
                  <a:srgbClr val="002060"/>
                </a:solidFill>
              </a:rPr>
              <a:t>lyfr</a:t>
            </a:r>
            <a:r>
              <a:rPr lang="en-US" sz="9600" b="1" dirty="0">
                <a:solidFill>
                  <a:srgbClr val="002060"/>
                </a:solidFill>
              </a:rPr>
              <a:t>? 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Picture 5" descr="A group of papers with writing&#10;&#10;Description automatically generated">
            <a:extLst>
              <a:ext uri="{FF2B5EF4-FFF2-40B4-BE49-F238E27FC236}">
                <a16:creationId xmlns:a16="http://schemas.microsoft.com/office/drawing/2014/main" id="{39AEB53F-7347-9795-DE3D-FB6E202645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5484" y="519974"/>
            <a:ext cx="12057031" cy="683693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8815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96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e and white background with white text and blue pin&#10;&#10;Description automatically generated with medium confidence">
            <a:extLst>
              <a:ext uri="{FF2B5EF4-FFF2-40B4-BE49-F238E27FC236}">
                <a16:creationId xmlns:a16="http://schemas.microsoft.com/office/drawing/2014/main" id="{CBC054A2-9CDB-6A0B-0E19-997035439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6298" y="970172"/>
            <a:ext cx="15275404" cy="83466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01091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0206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1450181"/>
            <a:ext cx="15621000" cy="738663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002060"/>
              </a:solidFill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Ysgrifennwch</a:t>
            </a:r>
            <a:r>
              <a:rPr lang="en-US" sz="8000" dirty="0">
                <a:solidFill>
                  <a:srgbClr val="002060"/>
                </a:solidFill>
              </a:rPr>
              <a:t> 5 </a:t>
            </a:r>
            <a:r>
              <a:rPr lang="en-US" sz="8000" dirty="0" err="1">
                <a:solidFill>
                  <a:srgbClr val="002060"/>
                </a:solidFill>
              </a:rPr>
              <a:t>brawddeg</a:t>
            </a:r>
            <a:r>
              <a:rPr lang="en-US" sz="8000" dirty="0">
                <a:solidFill>
                  <a:srgbClr val="002060"/>
                </a:solidFill>
              </a:rPr>
              <a:t> neu </a:t>
            </a:r>
            <a:r>
              <a:rPr lang="en-US" sz="8000" dirty="0" err="1">
                <a:solidFill>
                  <a:srgbClr val="002060"/>
                </a:solidFill>
              </a:rPr>
              <a:t>fwy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gan</a:t>
            </a:r>
            <a:r>
              <a:rPr lang="en-US" sz="8000" dirty="0">
                <a:solidFill>
                  <a:srgbClr val="002060"/>
                </a:solidFill>
              </a:rPr>
              <a:t> </a:t>
            </a:r>
            <a:r>
              <a:rPr lang="en-US" sz="8000" dirty="0" err="1">
                <a:solidFill>
                  <a:srgbClr val="002060"/>
                </a:solidFill>
              </a:rPr>
              <a:t>ddefnyddio</a:t>
            </a:r>
            <a:r>
              <a:rPr lang="en-US" sz="8000" dirty="0">
                <a:solidFill>
                  <a:srgbClr val="002060"/>
                </a:solidFill>
              </a:rPr>
              <a:t> ‘Ga </a:t>
            </a:r>
            <a:r>
              <a:rPr lang="en-US" sz="8000" dirty="0" err="1">
                <a:solidFill>
                  <a:srgbClr val="002060"/>
                </a:solidFill>
              </a:rPr>
              <a:t>i</a:t>
            </a:r>
            <a:r>
              <a:rPr lang="en-US" sz="8000" dirty="0">
                <a:solidFill>
                  <a:srgbClr val="002060"/>
                </a:solidFill>
              </a:rPr>
              <a:t>…?’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002060"/>
              </a:solidFill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002060"/>
                </a:solidFill>
              </a:rPr>
              <a:t>Cofiwch</a:t>
            </a:r>
            <a:r>
              <a:rPr lang="en-US" sz="8000" dirty="0">
                <a:solidFill>
                  <a:srgbClr val="002060"/>
                </a:solidFill>
              </a:rPr>
              <a:t> y </a:t>
            </a:r>
            <a:r>
              <a:rPr lang="en-US" sz="8000" dirty="0" err="1">
                <a:solidFill>
                  <a:srgbClr val="FF0000"/>
                </a:solidFill>
              </a:rPr>
              <a:t>treiglad</a:t>
            </a:r>
            <a:r>
              <a:rPr lang="en-US" sz="8000" dirty="0">
                <a:solidFill>
                  <a:srgbClr val="FF0000"/>
                </a:solidFill>
              </a:rPr>
              <a:t> </a:t>
            </a:r>
            <a:r>
              <a:rPr lang="en-US" sz="8000" dirty="0" err="1">
                <a:solidFill>
                  <a:srgbClr val="FF0000"/>
                </a:solidFill>
              </a:rPr>
              <a:t>meddal</a:t>
            </a:r>
            <a:r>
              <a:rPr lang="en-US" sz="8000" dirty="0">
                <a:solidFill>
                  <a:srgbClr val="002060"/>
                </a:solidFill>
              </a:rPr>
              <a:t>!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</p:spTree>
    <p:extLst>
      <p:ext uri="{BB962C8B-B14F-4D97-AF65-F5344CB8AC3E}">
        <p14:creationId xmlns:p14="http://schemas.microsoft.com/office/powerpoint/2010/main" val="3269134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91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96556" y="0"/>
            <a:ext cx="9144000" cy="10287000"/>
          </a:xfrm>
          <a:prstGeom prst="rect">
            <a:avLst/>
          </a:prstGeom>
          <a:solidFill>
            <a:srgbClr val="F8FFFA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18636" y="247650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219415" y="4313971"/>
            <a:ext cx="9121141" cy="11798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b="1" dirty="0" err="1">
                <a:solidFill>
                  <a:srgbClr val="002060"/>
                </a:solidFill>
              </a:rPr>
              <a:t>Darllen</a:t>
            </a:r>
            <a:endParaRPr lang="en-US" sz="7704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4729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87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Online Media 5" descr="Darllen llyfr lefel 2 a 3.mp4">
            <a:hlinkClick r:id="" action="ppaction://media"/>
            <a:extLst>
              <a:ext uri="{FF2B5EF4-FFF2-40B4-BE49-F238E27FC236}">
                <a16:creationId xmlns:a16="http://schemas.microsoft.com/office/drawing/2014/main" id="{454C6CEC-5EE0-5573-F5AB-085ADACA420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39073" y="524676"/>
            <a:ext cx="14809853" cy="923764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75022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4979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7FD3CADB-D1F8-46D9-C250-497D0B441B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5" t="1410" r="6765" b="3669"/>
          <a:stretch/>
        </p:blipFill>
        <p:spPr>
          <a:xfrm>
            <a:off x="6934200" y="543995"/>
            <a:ext cx="10744200" cy="928188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972300"/>
            <a:ext cx="2933700" cy="299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-791205" y="0"/>
            <a:ext cx="8135609" cy="1087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6000" dirty="0" err="1">
                <a:solidFill>
                  <a:srgbClr val="002060"/>
                </a:solidFill>
              </a:rPr>
              <a:t>Taflenni</a:t>
            </a:r>
            <a:r>
              <a:rPr lang="en-US" sz="6000" dirty="0">
                <a:solidFill>
                  <a:srgbClr val="002060"/>
                </a:solidFill>
              </a:rPr>
              <a:t> Help </a:t>
            </a:r>
            <a:r>
              <a:rPr lang="en-US" sz="6000" dirty="0" err="1">
                <a:solidFill>
                  <a:srgbClr val="002060"/>
                </a:solidFill>
              </a:rPr>
              <a:t>Llaw</a:t>
            </a:r>
            <a:r>
              <a:rPr lang="en-US" sz="6000" dirty="0">
                <a:solidFill>
                  <a:srgbClr val="002060"/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237207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58CB3AFB-0744-F3A6-B632-49392A4FCF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1" t="6887" r="2447" b="5492"/>
          <a:stretch/>
        </p:blipFill>
        <p:spPr>
          <a:xfrm>
            <a:off x="7086600" y="393700"/>
            <a:ext cx="10591800" cy="36576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6896100"/>
            <a:ext cx="2933700" cy="2997200"/>
          </a:xfrm>
          <a:prstGeom prst="rect">
            <a:avLst/>
          </a:prstGeom>
        </p:spPr>
      </p:pic>
      <p:pic>
        <p:nvPicPr>
          <p:cNvPr id="9" name="Picture 8" descr="A white sheet with black text&#10;&#10;Description automatically generated">
            <a:extLst>
              <a:ext uri="{FF2B5EF4-FFF2-40B4-BE49-F238E27FC236}">
                <a16:creationId xmlns:a16="http://schemas.microsoft.com/office/drawing/2014/main" id="{47907CC3-B30A-DBF9-A4F5-072835A90C7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29" b="4215"/>
          <a:stretch/>
        </p:blipFill>
        <p:spPr>
          <a:xfrm>
            <a:off x="609600" y="4349750"/>
            <a:ext cx="10134600" cy="556260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0822668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2AEEAE9-F980-C17C-E1DB-75DDD95BD9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9554412"/>
              </p:ext>
            </p:extLst>
          </p:nvPr>
        </p:nvGraphicFramePr>
        <p:xfrm>
          <a:off x="1676400" y="1224450"/>
          <a:ext cx="15232168" cy="88076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16084">
                  <a:extLst>
                    <a:ext uri="{9D8B030D-6E8A-4147-A177-3AD203B41FA5}">
                      <a16:colId xmlns:a16="http://schemas.microsoft.com/office/drawing/2014/main" val="225723086"/>
                    </a:ext>
                  </a:extLst>
                </a:gridCol>
                <a:gridCol w="7616084">
                  <a:extLst>
                    <a:ext uri="{9D8B030D-6E8A-4147-A177-3AD203B41FA5}">
                      <a16:colId xmlns:a16="http://schemas.microsoft.com/office/drawing/2014/main" val="1147396868"/>
                    </a:ext>
                  </a:extLst>
                </a:gridCol>
              </a:tblGrid>
              <a:tr h="978633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+mn-lt"/>
                        </a:rPr>
                        <a:t>Cymraeg</a:t>
                      </a:r>
                      <a:endParaRPr lang="en-US" sz="40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+mn-lt"/>
                        </a:rPr>
                        <a:t>Saesneg</a:t>
                      </a:r>
                      <a:endParaRPr lang="en-US" sz="40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40974408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Pwy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prif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gymeriad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What is on the cover?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28166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Pwy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arlunydd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What is the name of the book?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3972075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Beth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sy’n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digwydd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Who is the author?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172340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Pwy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awdur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Who is the artist?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349748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Beth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ar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clawr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What kind of book is it?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2035617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Pa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fath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o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lyfr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What is happening? What happens?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574292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Wyt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ti’n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hoffi’r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stori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Who is the main character?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87575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Beth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enw’r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llyfr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Do you like the story?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309096"/>
                  </a:ext>
                </a:extLst>
              </a:tr>
            </a:tbl>
          </a:graphicData>
        </a:graphic>
      </p:graphicFrame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381000" y="134454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solidFill>
                  <a:srgbClr val="002060"/>
                </a:solidFill>
              </a:rPr>
              <a:t>Gwaith </a:t>
            </a:r>
            <a:r>
              <a:rPr lang="en-US" sz="5400" dirty="0" err="1">
                <a:solidFill>
                  <a:srgbClr val="002060"/>
                </a:solidFill>
              </a:rPr>
              <a:t>pâr</a:t>
            </a:r>
            <a:r>
              <a:rPr lang="en-US" sz="5400" dirty="0">
                <a:solidFill>
                  <a:srgbClr val="002060"/>
                </a:solidFill>
              </a:rPr>
              <a:t>:  </a:t>
            </a:r>
            <a:r>
              <a:rPr lang="en-US" sz="5400" dirty="0" err="1">
                <a:solidFill>
                  <a:srgbClr val="002060"/>
                </a:solidFill>
              </a:rPr>
              <a:t>Parwch</a:t>
            </a:r>
            <a:r>
              <a:rPr lang="en-US" sz="5400" dirty="0">
                <a:solidFill>
                  <a:srgbClr val="002060"/>
                </a:solidFill>
              </a:rPr>
              <a:t> y </a:t>
            </a:r>
            <a:r>
              <a:rPr lang="en-US" sz="5400" dirty="0" err="1">
                <a:solidFill>
                  <a:srgbClr val="002060"/>
                </a:solidFill>
              </a:rPr>
              <a:t>Gymraeg</a:t>
            </a:r>
            <a:r>
              <a:rPr lang="en-US" sz="5400" dirty="0">
                <a:solidFill>
                  <a:srgbClr val="002060"/>
                </a:solidFill>
              </a:rPr>
              <a:t> </a:t>
            </a:r>
            <a:r>
              <a:rPr lang="en-US" sz="5400" dirty="0" err="1">
                <a:solidFill>
                  <a:srgbClr val="002060"/>
                </a:solidFill>
              </a:rPr>
              <a:t>a’r</a:t>
            </a:r>
            <a:r>
              <a:rPr lang="en-US" sz="5400" dirty="0">
                <a:solidFill>
                  <a:srgbClr val="002060"/>
                </a:solidFill>
              </a:rPr>
              <a:t> </a:t>
            </a:r>
            <a:r>
              <a:rPr lang="en-US" sz="5400" dirty="0" err="1">
                <a:solidFill>
                  <a:srgbClr val="002060"/>
                </a:solidFill>
              </a:rPr>
              <a:t>Saesneg</a:t>
            </a:r>
            <a:endParaRPr lang="en-US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125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381000" y="134454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solidFill>
                  <a:srgbClr val="002060"/>
                </a:solidFill>
              </a:rPr>
              <a:t>Atebion</a:t>
            </a:r>
            <a:r>
              <a:rPr lang="en-US" sz="5400" dirty="0">
                <a:solidFill>
                  <a:srgbClr val="002060"/>
                </a:solidFill>
              </a:rPr>
              <a:t>: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6C6F53A-B048-46C5-9DB5-08BB323BD1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5191466"/>
              </p:ext>
            </p:extLst>
          </p:nvPr>
        </p:nvGraphicFramePr>
        <p:xfrm>
          <a:off x="3200400" y="529564"/>
          <a:ext cx="14512016" cy="92278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56008">
                  <a:extLst>
                    <a:ext uri="{9D8B030D-6E8A-4147-A177-3AD203B41FA5}">
                      <a16:colId xmlns:a16="http://schemas.microsoft.com/office/drawing/2014/main" val="225723086"/>
                    </a:ext>
                  </a:extLst>
                </a:gridCol>
                <a:gridCol w="7256008">
                  <a:extLst>
                    <a:ext uri="{9D8B030D-6E8A-4147-A177-3AD203B41FA5}">
                      <a16:colId xmlns:a16="http://schemas.microsoft.com/office/drawing/2014/main" val="1147396868"/>
                    </a:ext>
                  </a:extLst>
                </a:gridCol>
              </a:tblGrid>
              <a:tr h="978633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+mn-lt"/>
                        </a:rPr>
                        <a:t>Cymraeg</a:t>
                      </a:r>
                      <a:endParaRPr lang="en-US" sz="40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+mn-lt"/>
                        </a:rPr>
                        <a:t>Saesneg</a:t>
                      </a:r>
                      <a:endParaRPr lang="en-US" sz="40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40974408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Pwy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prif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gymeriad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Who is the main character?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28166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Pwy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arlunydd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Who is the artist?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3972075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Beth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sy’n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digwydd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What is happening? What happens?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172340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Pwy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awdur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Who is the author?</a:t>
                      </a:r>
                    </a:p>
                    <a:p>
                      <a:endParaRPr lang="en-US" sz="3600" i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349748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Beth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ar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clawr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What is on the cover?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2035617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Pa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fath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o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lyfr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What kind of book is it?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574292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Wyt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ti’n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hoffi’r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stori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Do you like the story?</a:t>
                      </a:r>
                    </a:p>
                    <a:p>
                      <a:endParaRPr lang="en-US" sz="3600" i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87575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Beth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ydy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enw’r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36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llyfr</a:t>
                      </a:r>
                      <a:r>
                        <a:rPr lang="en-US" sz="3600" b="1" dirty="0">
                          <a:solidFill>
                            <a:srgbClr val="002060"/>
                          </a:solidFill>
                          <a:latin typeface="+mn-lt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i="1" dirty="0">
                          <a:solidFill>
                            <a:srgbClr val="002060"/>
                          </a:solidFill>
                          <a:latin typeface="+mn-lt"/>
                        </a:rPr>
                        <a:t>What is the name of the book?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3090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8291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32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7162800" y="112779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b="1" dirty="0" err="1">
                <a:solidFill>
                  <a:srgbClr val="002060"/>
                </a:solidFill>
              </a:rPr>
              <a:t>Amser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Canu</a:t>
            </a:r>
            <a:r>
              <a:rPr lang="en-US" sz="5400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6" name="Picture 5" descr="A group of rectangular boxes with text&#10;&#10;Description automatically generated">
            <a:extLst>
              <a:ext uri="{FF2B5EF4-FFF2-40B4-BE49-F238E27FC236}">
                <a16:creationId xmlns:a16="http://schemas.microsoft.com/office/drawing/2014/main" id="{2ACE93AF-7DA6-B4C7-1EA7-0D02E363D2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1983" y="1181100"/>
            <a:ext cx="15324033" cy="874045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819365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893319" y="405698"/>
            <a:ext cx="16501362" cy="9005002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bg1"/>
          </a:solidFill>
        </p:spPr>
        <p:txBody>
          <a:bodyPr/>
          <a:lstStyle/>
          <a:p>
            <a:pPr algn="ctr"/>
            <a:endParaRPr lang="en-GB" sz="2400" b="0" i="0" u="none" strike="noStrike" dirty="0">
              <a:solidFill>
                <a:srgbClr val="002060"/>
              </a:solidFill>
              <a:effectLst/>
            </a:endParaRPr>
          </a:p>
          <a:p>
            <a:pPr algn="ctr"/>
            <a:r>
              <a:rPr lang="en-GB" sz="4400" b="0" i="0" u="none" strike="noStrike" dirty="0">
                <a:solidFill>
                  <a:srgbClr val="002060"/>
                </a:solidFill>
                <a:effectLst/>
              </a:rPr>
              <a:t>Beth am </a:t>
            </a:r>
            <a:r>
              <a:rPr lang="en-GB" sz="4400" b="0" i="0" u="none" strike="noStrike" dirty="0" err="1">
                <a:solidFill>
                  <a:srgbClr val="002060"/>
                </a:solidFill>
                <a:effectLst/>
              </a:rPr>
              <a:t>ddewis</a:t>
            </a:r>
            <a:r>
              <a:rPr lang="en-GB" sz="44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u="none" strike="noStrike" dirty="0" err="1">
                <a:solidFill>
                  <a:srgbClr val="002060"/>
                </a:solidFill>
                <a:effectLst/>
              </a:rPr>
              <a:t>llyfr</a:t>
            </a:r>
            <a:r>
              <a:rPr lang="en-GB" sz="4400" b="0" i="0" u="none" strike="noStrike" dirty="0">
                <a:solidFill>
                  <a:srgbClr val="002060"/>
                </a:solidFill>
                <a:effectLst/>
              </a:rPr>
              <a:t> addas a </a:t>
            </a:r>
            <a:r>
              <a:rPr lang="en-GB" sz="4400" b="0" i="0" u="none" strike="noStrike" dirty="0" err="1">
                <a:solidFill>
                  <a:srgbClr val="002060"/>
                </a:solidFill>
                <a:effectLst/>
              </a:rPr>
              <a:t>chyflwyno’r</a:t>
            </a:r>
            <a:r>
              <a:rPr lang="en-GB" sz="44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dirty="0" err="1">
                <a:solidFill>
                  <a:srgbClr val="002060"/>
                </a:solidFill>
              </a:rPr>
              <a:t>d</a:t>
            </a:r>
            <a:r>
              <a:rPr lang="en-GB" sz="4400" b="0" i="0" u="none" strike="noStrike" dirty="0" err="1">
                <a:solidFill>
                  <a:srgbClr val="002060"/>
                </a:solidFill>
                <a:effectLst/>
              </a:rPr>
              <a:t>asg</a:t>
            </a:r>
            <a:r>
              <a:rPr lang="en-GB" sz="4400" b="0" i="0" u="none" strike="noStrike" dirty="0">
                <a:solidFill>
                  <a:srgbClr val="002060"/>
                </a:solidFill>
                <a:effectLst/>
              </a:rPr>
              <a:t> hon </a:t>
            </a:r>
            <a:r>
              <a:rPr lang="en-GB" sz="4400" b="0" i="0" u="none" strike="noStrike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44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u="none" strike="noStrike" dirty="0" err="1">
                <a:solidFill>
                  <a:srgbClr val="002060"/>
                </a:solidFill>
                <a:effectLst/>
              </a:rPr>
              <a:t>gyfer</a:t>
            </a:r>
            <a:r>
              <a:rPr lang="en-GB" sz="44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u="none" strike="noStrike" dirty="0" err="1">
                <a:solidFill>
                  <a:srgbClr val="002060"/>
                </a:solidFill>
                <a:effectLst/>
              </a:rPr>
              <a:t>eich</a:t>
            </a:r>
            <a:r>
              <a:rPr lang="en-GB" sz="4400" b="0" i="0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u="none" strike="noStrike" dirty="0" err="1">
                <a:solidFill>
                  <a:srgbClr val="002060"/>
                </a:solidFill>
                <a:effectLst/>
              </a:rPr>
              <a:t>portffolio</a:t>
            </a:r>
            <a:r>
              <a:rPr lang="en-GB" sz="4400" b="0" i="0" u="none" strike="noStrike" dirty="0">
                <a:solidFill>
                  <a:srgbClr val="002060"/>
                </a:solidFill>
                <a:effectLst/>
              </a:rPr>
              <a:t>?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Recordiwch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eich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hun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darllen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llyfr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i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blant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ac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gofyn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cwestiynau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am y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llyfr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-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llyfr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ffuglen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 neu </a:t>
            </a:r>
            <a:r>
              <a:rPr lang="en-GB" sz="4400" b="0" i="0" dirty="0" err="1">
                <a:solidFill>
                  <a:srgbClr val="002060"/>
                </a:solidFill>
                <a:effectLst/>
              </a:rPr>
              <a:t>ffeithiol</a:t>
            </a:r>
            <a:r>
              <a:rPr lang="en-GB" sz="4400" b="0" i="0" dirty="0">
                <a:solidFill>
                  <a:srgbClr val="002060"/>
                </a:solidFill>
                <a:effectLst/>
              </a:rPr>
              <a:t>. </a:t>
            </a:r>
            <a:endParaRPr lang="en-GB" sz="5400" dirty="0">
              <a:solidFill>
                <a:srgbClr val="002060"/>
              </a:solidFill>
            </a:endParaRPr>
          </a:p>
          <a:p>
            <a:pPr algn="ctr" fontAlgn="base" latinLnBrk="0"/>
            <a:r>
              <a:rPr lang="en-GB" sz="3600" i="1" dirty="0">
                <a:solidFill>
                  <a:schemeClr val="bg1">
                    <a:lumMod val="50000"/>
                  </a:schemeClr>
                </a:solidFill>
              </a:rPr>
              <a:t>Choose a suitable book and present this as a task for your portfolio?</a:t>
            </a:r>
            <a:r>
              <a:rPr lang="en-GB" sz="36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3600" b="0" i="1" dirty="0">
                <a:solidFill>
                  <a:srgbClr val="808080"/>
                </a:solidFill>
                <a:effectLst/>
              </a:rPr>
              <a:t>Record yourself reading a children's book and asking some questions about the book - fiction or non-fiction. </a:t>
            </a:r>
          </a:p>
          <a:p>
            <a:pPr algn="ctr" fontAlgn="base" latinLnBrk="0"/>
            <a:endParaRPr lang="en-GB" sz="3600" b="0" i="0" dirty="0">
              <a:solidFill>
                <a:srgbClr val="002060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Darllenwch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araf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 </a:t>
            </a:r>
            <a:r>
              <a:rPr lang="en-GB" sz="4400" b="0" i="1" dirty="0">
                <a:solidFill>
                  <a:srgbClr val="002060"/>
                </a:solidFill>
                <a:effectLst/>
              </a:rPr>
              <a:t>(slowly)</a:t>
            </a:r>
            <a:endParaRPr lang="en-GB" sz="4400" b="0" i="0" dirty="0">
              <a:solidFill>
                <a:srgbClr val="002060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Darllenwch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ystyrlon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 </a:t>
            </a:r>
            <a:r>
              <a:rPr lang="en-GB" sz="4400" b="0" i="1" dirty="0">
                <a:solidFill>
                  <a:srgbClr val="002060"/>
                </a:solidFill>
                <a:effectLst/>
              </a:rPr>
              <a:t>(meaningfully)</a:t>
            </a:r>
            <a:endParaRPr lang="en-GB" sz="4400" b="0" i="0" dirty="0">
              <a:solidFill>
                <a:srgbClr val="002060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Os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oes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gair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newydd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,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cofiwch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am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yr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Wyddor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</a:t>
            </a:r>
          </a:p>
          <a:p>
            <a:pPr algn="l" fontAlgn="base"/>
            <a:r>
              <a:rPr lang="en-GB" sz="4400" b="1" dirty="0">
                <a:solidFill>
                  <a:srgbClr val="002060"/>
                </a:solidFill>
              </a:rPr>
              <a:t>  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Sesiwn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1.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Gallwch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chi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ofyn</a:t>
            </a:r>
            <a:r>
              <a:rPr lang="en-GB" sz="4400" b="1" i="0" dirty="0">
                <a:solidFill>
                  <a:srgbClr val="002060"/>
                </a:solidFill>
                <a:effectLst/>
              </a:rPr>
              <a:t> </a:t>
            </a:r>
            <a:r>
              <a:rPr lang="en-GB" sz="4400" b="1" i="0" dirty="0" err="1">
                <a:solidFill>
                  <a:srgbClr val="002060"/>
                </a:solidFill>
                <a:effectLst/>
              </a:rPr>
              <a:t>cwestiynau</a:t>
            </a:r>
            <a:r>
              <a:rPr lang="en-GB" sz="4400" b="1" dirty="0">
                <a:solidFill>
                  <a:srgbClr val="002060"/>
                </a:solidFill>
              </a:rPr>
              <a:t>.</a:t>
            </a:r>
            <a:endParaRPr lang="en-GB" sz="5400" b="1" i="1" dirty="0">
              <a:solidFill>
                <a:srgbClr val="002060"/>
              </a:solidFill>
            </a:endParaRPr>
          </a:p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12366572" y="4549109"/>
            <a:ext cx="5811586" cy="5681631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Gwaith </a:t>
            </a:r>
            <a:r>
              <a:rPr lang="en-US" sz="2800" b="1" dirty="0" err="1">
                <a:solidFill>
                  <a:srgbClr val="002060"/>
                </a:solidFill>
              </a:rPr>
              <a:t>portffolio</a:t>
            </a:r>
            <a:r>
              <a:rPr lang="en-US" sz="2800" b="1" dirty="0">
                <a:solidFill>
                  <a:srgbClr val="002060"/>
                </a:solidFill>
              </a:rPr>
              <a:t>: </a:t>
            </a:r>
          </a:p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darllen</a:t>
            </a:r>
            <a:endParaRPr lang="en-US" sz="3600" b="1" dirty="0">
              <a:solidFill>
                <a:srgbClr val="002060"/>
              </a:solidFill>
            </a:endParaRPr>
          </a:p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llafar</a:t>
            </a:r>
            <a:endParaRPr lang="en-US" sz="3600" b="1" dirty="0">
              <a:solidFill>
                <a:srgbClr val="002060"/>
              </a:solidFill>
            </a:endParaRPr>
          </a:p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gwrando</a:t>
            </a:r>
            <a:endParaRPr lang="en-US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87563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FEFF">
            <a:alpha val="3158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8362292" y="2372252"/>
            <a:ext cx="9677734" cy="3831818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pPr algn="ctr"/>
            <a:r>
              <a:rPr lang="en-US" sz="120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120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12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12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12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65" y="168490"/>
            <a:ext cx="7307316" cy="849171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8407831"/>
            <a:ext cx="18287997" cy="187916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37160" tIns="68580" rIns="137160" bIns="68580" rtlCol="0" anchor="ctr"/>
          <a:lstStyle/>
          <a:p>
            <a:pPr algn="ctr"/>
            <a:endParaRPr lang="en-US" sz="2700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8414345"/>
            <a:ext cx="7795647" cy="1866144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2635" y="8414135"/>
            <a:ext cx="8977391" cy="2099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978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97e3025-69b6-416a-8642-3c6d06f66ac5">
      <UserInfo>
        <DisplayName/>
        <AccountId xsi:nil="true"/>
        <AccountType/>
      </UserInfo>
    </SharedWithUsers>
    <MediaLengthInSeconds xmlns="c0bc5e67-24c2-4fc5-b969-f791d200abd2" xsi:nil="true"/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Props1.xml><?xml version="1.0" encoding="utf-8"?>
<ds:datastoreItem xmlns:ds="http://schemas.openxmlformats.org/officeDocument/2006/customXml" ds:itemID="{0FB1275D-1A33-4F9E-AD05-8741849C88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85452B8-8FB6-42D4-8E6C-CE047FA7233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FC4A97-E53B-4A7F-8148-7B9B2E835471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c0bc5e67-24c2-4fc5-b969-f791d200abd2"/>
    <ds:schemaRef ds:uri="http://purl.org/dc/terms/"/>
    <ds:schemaRef ds:uri="http://schemas.openxmlformats.org/package/2006/metadata/core-properties"/>
    <ds:schemaRef ds:uri="497e3025-69b6-416a-8642-3c6d06f66ac5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3428</TotalTime>
  <Words>1648</Words>
  <Application>Microsoft Macintosh PowerPoint</Application>
  <PresentationFormat>Custom</PresentationFormat>
  <Paragraphs>432</Paragraphs>
  <Slides>68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80" baseType="lpstr">
      <vt:lpstr>Coming Soon</vt:lpstr>
      <vt:lpstr>Calibri</vt:lpstr>
      <vt:lpstr>Avenir Book</vt:lpstr>
      <vt:lpstr>Lazydog</vt:lpstr>
      <vt:lpstr>var(--font-family-body)</vt:lpstr>
      <vt:lpstr>Cymraeg</vt:lpstr>
      <vt:lpstr>Alice</vt:lpstr>
      <vt:lpstr>Shrikhand Bold</vt:lpstr>
      <vt:lpstr>More Sugar Thin</vt:lpstr>
      <vt:lpstr>arial</vt:lpstr>
      <vt:lpstr>Quicksand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Mari Powell</cp:lastModifiedBy>
  <cp:revision>23</cp:revision>
  <dcterms:created xsi:type="dcterms:W3CDTF">2006-08-16T00:00:00Z</dcterms:created>
  <dcterms:modified xsi:type="dcterms:W3CDTF">2023-10-11T10:51:20Z</dcterms:modified>
  <dc:identifier>DAEk66fQjEs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  <property fmtid="{D5CDD505-2E9C-101B-9397-08002B2CF9AE}" pid="3" name="Order">
    <vt:r8>1787800</vt:r8>
  </property>
  <property fmtid="{D5CDD505-2E9C-101B-9397-08002B2CF9AE}" pid="4" name="TriggerFlowInfo">
    <vt:lpwstr/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ExtendedDescription">
    <vt:lpwstr/>
  </property>
  <property fmtid="{D5CDD505-2E9C-101B-9397-08002B2CF9AE}" pid="9" name="MediaServiceImageTags">
    <vt:lpwstr/>
  </property>
</Properties>
</file>