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835" r:id="rId25"/>
    <p:sldId id="846" r:id="rId26"/>
    <p:sldId id="847" r:id="rId27"/>
    <p:sldId id="848" r:id="rId28"/>
    <p:sldId id="849" r:id="rId29"/>
    <p:sldId id="852" r:id="rId30"/>
    <p:sldId id="851" r:id="rId31"/>
    <p:sldId id="850" r:id="rId32"/>
    <p:sldId id="853" r:id="rId33"/>
    <p:sldId id="854" r:id="rId34"/>
    <p:sldId id="844" r:id="rId35"/>
    <p:sldId id="856" r:id="rId36"/>
    <p:sldId id="857" r:id="rId37"/>
    <p:sldId id="732" r:id="rId38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ABAA22-5A08-453E-9E8A-D994FAFD4B78}" v="1" dt="2025-05-22T15:04:12.6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7" d="100"/>
          <a:sy n="97" d="100"/>
        </p:scale>
        <p:origin x="484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tags" Target="tags/tag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949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31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36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85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41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38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97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2322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8610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001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70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307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38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869831" y="1884527"/>
            <a:ext cx="93572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Project Planning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And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Monitoring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784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Planning </a:t>
            </a:r>
          </a:p>
          <a:p>
            <a:pPr marL="12525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Activities: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Determine the activities to be carried out in the project.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List with Timings: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Organise the activities into a list with approximate timings for each.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Consider Goals and Objectives: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Treat each activity as a goal or objective.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the resources required for each activity.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Develop ways to monitor progress and achievement.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401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9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Planning(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12525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 Milestones: 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Establish expected outcomes at specific points in the project.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Define milestones for these outcomes.</a:t>
            </a:r>
          </a:p>
          <a:p>
            <a:pPr marL="12525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 Milestones: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Decide on how and when milestones will be monitored.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Add time markers to planning tools like Gantt charts.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738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8" y="1517611"/>
            <a:ext cx="9055946" cy="4069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Visual Techniques for Planning: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Utilise various techniques to visually outline the project, showcasing the essential activities to be accomplished.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Flowcharts and Block Diagrams: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flowchart or block diagram can effectively represent the project's key stages and tasks.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929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8" y="1517611"/>
            <a:ext cx="9381066" cy="4069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Traditional Phased Approach: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This method, known as the ‘traditional phased approach’ to project management, helps structure the process.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Industry Variations: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Many industries adapt these project stages to suit their needs. For instance, in software development, it is commonly referred to as the waterfall model.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470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6053" y="1727584"/>
            <a:ext cx="9963573" cy="3097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chart has no timings attached to each activity.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Ideal for showing the various stages of a project in an easy-to-see format.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Useful for presenting information about how your project is being set up.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67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4EE2D72-0750-494F-BD08-6773C1B09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454" y="2569729"/>
            <a:ext cx="9795016" cy="293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09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404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Gantt chart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Named after US engineer and consultant Henry Gantt (1861-1919) who devised the technique in the 1910s.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Very well established method for showing the various activities which contribute to a project. 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These are set out against a timeline and will have review points.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377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34CB5-EEFA-4A30-A798-4CF2DBD04715}"/>
              </a:ext>
            </a:extLst>
          </p:cNvPr>
          <p:cNvSpPr txBox="1"/>
          <p:nvPr/>
        </p:nvSpPr>
        <p:spPr>
          <a:xfrm>
            <a:off x="164253" y="1240517"/>
            <a:ext cx="7426960" cy="631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EED258-CAFB-4BEA-B5E3-94D0F505A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934" y="2139064"/>
            <a:ext cx="6759786" cy="448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80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66997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 including Costs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F67D08-C493-425C-8E0B-00A225032479}"/>
              </a:ext>
            </a:extLst>
          </p:cNvPr>
          <p:cNvSpPr txBox="1"/>
          <p:nvPr/>
        </p:nvSpPr>
        <p:spPr>
          <a:xfrm>
            <a:off x="7966592" y="1877998"/>
            <a:ext cx="4003040" cy="42017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 Gantt chart like this can be used to keep track of progress for each activity and how the costs are running.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The breakfast example shows the </a:t>
            </a:r>
            <a:r>
              <a:rPr lang="en-GB" sz="2000" b="1" dirty="0">
                <a:latin typeface="Book Antiqua" panose="02040602050305030304" pitchFamily="18" charset="0"/>
              </a:rPr>
              <a:t>capital cost </a:t>
            </a:r>
            <a:r>
              <a:rPr lang="en-GB" sz="2000" dirty="0">
                <a:latin typeface="Book Antiqua" panose="02040602050305030304" pitchFamily="18" charset="0"/>
              </a:rPr>
              <a:t>of the consumable items and a </a:t>
            </a:r>
            <a:r>
              <a:rPr lang="en-GB" sz="2000" b="1" dirty="0">
                <a:latin typeface="Book Antiqua" panose="02040602050305030304" pitchFamily="18" charset="0"/>
              </a:rPr>
              <a:t>revenue cost </a:t>
            </a:r>
            <a:r>
              <a:rPr lang="en-GB" sz="2000" dirty="0">
                <a:latin typeface="Book Antiqua" panose="02040602050305030304" pitchFamily="18" charset="0"/>
              </a:rPr>
              <a:t>for labour and fuel.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54E5FBB-5705-47C3-B625-0B2B2071B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999642"/>
            <a:ext cx="7355841" cy="433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17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3494" y="1327956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Flags: Key Milestones / Time-markers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214.png">
            <a:extLst>
              <a:ext uri="{FF2B5EF4-FFF2-40B4-BE49-F238E27FC236}">
                <a16:creationId xmlns:a16="http://schemas.microsoft.com/office/drawing/2014/main" id="{5FA74264-C388-41D5-B1B4-BEC9B6B46BA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71786" y="1938957"/>
            <a:ext cx="9144000" cy="425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969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9112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Monitoring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and Recording Achievements: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Managed by the Project Manager throughout the project.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Done using tools like a logbook, journal, or diary.</a:t>
            </a:r>
          </a:p>
          <a:p>
            <a:pPr marL="184150"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Purpose of the Logbook: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working document containing real-time notes and records.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notes on discussions, challenges, and decisions.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Captures problems, revisions, and process updates.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458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299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Content of the Logbook: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Important dates, names, addresses, and contact information.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Goals, milestones, and critical project details.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Modern Tools for Record Keeping: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Electronic and cloud-based applications like Google Drive, Evernote can be used. 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Offers a more streamlined and accessible approach.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30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Project Planning And Monitoring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3073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Importance of Maintaining Records: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Ensures a complete record of the project’s progress.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specifications, manufacturing data, and test results.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Provides a full audit trail for accountability and future reference.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Group Project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6994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649</Words>
  <Application>Microsoft Office PowerPoint</Application>
  <PresentationFormat>Widescreen</PresentationFormat>
  <Paragraphs>110</Paragraphs>
  <Slides>15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5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Project Planning And Monitoring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2025-05-23T06:47:13Z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