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9" r:id="rId3"/>
    <p:sldId id="260" r:id="rId4"/>
    <p:sldId id="261" r:id="rId5"/>
    <p:sldId id="258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B463DE-03E4-4FAD-BA5F-746D244559CF}" v="264" dt="2026-02-15T08:42:06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123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890E0BD0-ABD5-FC5F-A28A-29B842F3574D}"/>
    <pc:docChg chg="modSld">
      <pc:chgData name="Guest User" userId="" providerId="Windows Live" clId="Web-{890E0BD0-ABD5-FC5F-A28A-29B842F3574D}" dt="2026-02-12T16:59:11.398" v="9"/>
      <pc:docMkLst>
        <pc:docMk/>
      </pc:docMkLst>
      <pc:sldChg chg="addSp delSp modSp delAnim">
        <pc:chgData name="Guest User" userId="" providerId="Windows Live" clId="Web-{890E0BD0-ABD5-FC5F-A28A-29B842F3574D}" dt="2026-02-12T16:59:11.398" v="9"/>
        <pc:sldMkLst>
          <pc:docMk/>
          <pc:sldMk cId="1531523466" sldId="258"/>
        </pc:sldMkLst>
        <pc:spChg chg="add mod">
          <ac:chgData name="Guest User" userId="" providerId="Windows Live" clId="Web-{890E0BD0-ABD5-FC5F-A28A-29B842F3574D}" dt="2026-02-12T16:59:11.398" v="9"/>
          <ac:spMkLst>
            <pc:docMk/>
            <pc:sldMk cId="1531523466" sldId="258"/>
            <ac:spMk id="6" creationId="{11EC499D-AFA5-FA53-46FE-B5E830B0FBB8}"/>
          </ac:spMkLst>
        </pc:spChg>
      </pc:sldChg>
      <pc:sldChg chg="modSp">
        <pc:chgData name="Guest User" userId="" providerId="Windows Live" clId="Web-{890E0BD0-ABD5-FC5F-A28A-29B842F3574D}" dt="2026-02-12T15:48:28.477" v="0" actId="14100"/>
        <pc:sldMkLst>
          <pc:docMk/>
          <pc:sldMk cId="2603490789" sldId="259"/>
        </pc:sldMkLst>
        <pc:spChg chg="mod">
          <ac:chgData name="Guest User" userId="" providerId="Windows Live" clId="Web-{890E0BD0-ABD5-FC5F-A28A-29B842F3574D}" dt="2026-02-12T15:48:28.477" v="0" actId="14100"/>
          <ac:spMkLst>
            <pc:docMk/>
            <pc:sldMk cId="2603490789" sldId="259"/>
            <ac:spMk id="2" creationId="{0DD8B2BC-92A5-CAE9-C6DA-881D435A1C94}"/>
          </ac:spMkLst>
        </pc:spChg>
      </pc:sldChg>
      <pc:sldChg chg="addSp delSp modSp">
        <pc:chgData name="Guest User" userId="" providerId="Windows Live" clId="Web-{890E0BD0-ABD5-FC5F-A28A-29B842F3574D}" dt="2026-02-12T16:11:46.499" v="1"/>
        <pc:sldMkLst>
          <pc:docMk/>
          <pc:sldMk cId="252873603" sldId="260"/>
        </pc:sldMkLst>
        <pc:spChg chg="add mod">
          <ac:chgData name="Guest User" userId="" providerId="Windows Live" clId="Web-{890E0BD0-ABD5-FC5F-A28A-29B842F3574D}" dt="2026-02-12T16:11:46.499" v="1"/>
          <ac:spMkLst>
            <pc:docMk/>
            <pc:sldMk cId="252873603" sldId="260"/>
            <ac:spMk id="5" creationId="{1F0FF84B-AFA8-61E0-98D2-57FB4EE766A4}"/>
          </ac:spMkLst>
        </pc:spChg>
      </pc:sldChg>
      <pc:sldChg chg="modSp">
        <pc:chgData name="Guest User" userId="" providerId="Windows Live" clId="Web-{890E0BD0-ABD5-FC5F-A28A-29B842F3574D}" dt="2026-02-12T16:48:44.176" v="7" actId="20577"/>
        <pc:sldMkLst>
          <pc:docMk/>
          <pc:sldMk cId="2395293964" sldId="262"/>
        </pc:sldMkLst>
        <pc:spChg chg="mod">
          <ac:chgData name="Guest User" userId="" providerId="Windows Live" clId="Web-{890E0BD0-ABD5-FC5F-A28A-29B842F3574D}" dt="2026-02-12T16:48:44.176" v="7" actId="20577"/>
          <ac:spMkLst>
            <pc:docMk/>
            <pc:sldMk cId="2395293964" sldId="262"/>
            <ac:spMk id="6" creationId="{C81F556F-28D3-0A33-C091-666AA1A6F83F}"/>
          </ac:spMkLst>
        </pc:spChg>
      </pc:sldChg>
    </pc:docChg>
  </pc:docChgLst>
  <pc:docChgLst>
    <pc:chgData name="Edrissia Browne" userId="7281fb122ebee983" providerId="LiveId" clId="{6D1ABA1A-351C-4153-932F-0AF60A400761}"/>
    <pc:docChg chg="undo custSel addSld delSld modSld sldOrd">
      <pc:chgData name="Edrissia Browne" userId="7281fb122ebee983" providerId="LiveId" clId="{6D1ABA1A-351C-4153-932F-0AF60A400761}" dt="2026-02-15T08:42:06.906" v="2756" actId="20577"/>
      <pc:docMkLst>
        <pc:docMk/>
      </pc:docMkLst>
      <pc:sldChg chg="modSp add del mod modAnim">
        <pc:chgData name="Edrissia Browne" userId="7281fb122ebee983" providerId="LiveId" clId="{6D1ABA1A-351C-4153-932F-0AF60A400761}" dt="2026-02-07T13:16:50.113" v="1347" actId="20577"/>
        <pc:sldMkLst>
          <pc:docMk/>
          <pc:sldMk cId="1531523466" sldId="258"/>
        </pc:sldMkLst>
        <pc:spChg chg="mod">
          <ac:chgData name="Edrissia Browne" userId="7281fb122ebee983" providerId="LiveId" clId="{6D1ABA1A-351C-4153-932F-0AF60A400761}" dt="2026-02-07T13:16:50.113" v="1347" actId="20577"/>
          <ac:spMkLst>
            <pc:docMk/>
            <pc:sldMk cId="1531523466" sldId="258"/>
            <ac:spMk id="4" creationId="{182110DB-2C95-D2E9-BB65-A6E35F40517B}"/>
          </ac:spMkLst>
        </pc:spChg>
      </pc:sldChg>
      <pc:sldChg chg="modSp new mod">
        <pc:chgData name="Edrissia Browne" userId="7281fb122ebee983" providerId="LiveId" clId="{6D1ABA1A-351C-4153-932F-0AF60A400761}" dt="2026-02-12T15:31:50.394" v="2220" actId="313"/>
        <pc:sldMkLst>
          <pc:docMk/>
          <pc:sldMk cId="2603490789" sldId="259"/>
        </pc:sldMkLst>
        <pc:spChg chg="mod">
          <ac:chgData name="Edrissia Browne" userId="7281fb122ebee983" providerId="LiveId" clId="{6D1ABA1A-351C-4153-932F-0AF60A400761}" dt="2026-02-05T17:11:45.765" v="116" actId="14100"/>
          <ac:spMkLst>
            <pc:docMk/>
            <pc:sldMk cId="2603490789" sldId="259"/>
            <ac:spMk id="2" creationId="{0DD8B2BC-92A5-CAE9-C6DA-881D435A1C94}"/>
          </ac:spMkLst>
        </pc:spChg>
        <pc:spChg chg="mod">
          <ac:chgData name="Edrissia Browne" userId="7281fb122ebee983" providerId="LiveId" clId="{6D1ABA1A-351C-4153-932F-0AF60A400761}" dt="2026-02-12T15:31:50.394" v="2220" actId="313"/>
          <ac:spMkLst>
            <pc:docMk/>
            <pc:sldMk cId="2603490789" sldId="259"/>
            <ac:spMk id="3" creationId="{6AFA66A4-73C3-3101-9E99-28C9A6BF8A75}"/>
          </ac:spMkLst>
        </pc:spChg>
      </pc:sldChg>
      <pc:sldChg chg="addSp delSp modSp new mod">
        <pc:chgData name="Edrissia Browne" userId="7281fb122ebee983" providerId="LiveId" clId="{6D1ABA1A-351C-4153-932F-0AF60A400761}" dt="2026-02-12T15:31:24.691" v="2219" actId="313"/>
        <pc:sldMkLst>
          <pc:docMk/>
          <pc:sldMk cId="252873603" sldId="260"/>
        </pc:sldMkLst>
        <pc:spChg chg="mod">
          <ac:chgData name="Edrissia Browne" userId="7281fb122ebee983" providerId="LiveId" clId="{6D1ABA1A-351C-4153-932F-0AF60A400761}" dt="2026-02-07T12:26:35.151" v="524" actId="20577"/>
          <ac:spMkLst>
            <pc:docMk/>
            <pc:sldMk cId="252873603" sldId="260"/>
            <ac:spMk id="2" creationId="{6C48A524-68A0-B590-9F8E-464F326F49EB}"/>
          </ac:spMkLst>
        </pc:spChg>
        <pc:spChg chg="mod">
          <ac:chgData name="Edrissia Browne" userId="7281fb122ebee983" providerId="LiveId" clId="{6D1ABA1A-351C-4153-932F-0AF60A400761}" dt="2026-02-12T15:31:24.691" v="2219" actId="313"/>
          <ac:spMkLst>
            <pc:docMk/>
            <pc:sldMk cId="252873603" sldId="260"/>
            <ac:spMk id="3" creationId="{CDABCBD1-6815-C579-F9E4-25CE82A4272A}"/>
          </ac:spMkLst>
        </pc:spChg>
      </pc:sldChg>
      <pc:sldChg chg="addSp delSp modSp new mod modAnim">
        <pc:chgData name="Edrissia Browne" userId="7281fb122ebee983" providerId="LiveId" clId="{6D1ABA1A-351C-4153-932F-0AF60A400761}" dt="2026-02-15T08:42:06.906" v="2756" actId="20577"/>
        <pc:sldMkLst>
          <pc:docMk/>
          <pc:sldMk cId="504831072" sldId="261"/>
        </pc:sldMkLst>
        <pc:spChg chg="mod">
          <ac:chgData name="Edrissia Browne" userId="7281fb122ebee983" providerId="LiveId" clId="{6D1ABA1A-351C-4153-932F-0AF60A400761}" dt="2026-02-07T12:43:39.521" v="1057" actId="20577"/>
          <ac:spMkLst>
            <pc:docMk/>
            <pc:sldMk cId="504831072" sldId="261"/>
            <ac:spMk id="2" creationId="{6FDFE3C9-8BDD-479A-E8B9-E731674F5BB7}"/>
          </ac:spMkLst>
        </pc:spChg>
        <pc:spChg chg="mod">
          <ac:chgData name="Edrissia Browne" userId="7281fb122ebee983" providerId="LiveId" clId="{6D1ABA1A-351C-4153-932F-0AF60A400761}" dt="2026-02-15T08:42:06.906" v="2756" actId="20577"/>
          <ac:spMkLst>
            <pc:docMk/>
            <pc:sldMk cId="504831072" sldId="261"/>
            <ac:spMk id="3" creationId="{9F19B61B-5730-3118-4A57-1B29FC9A184C}"/>
          </ac:spMkLst>
        </pc:spChg>
        <pc:spChg chg="add mod">
          <ac:chgData name="Edrissia Browne" userId="7281fb122ebee983" providerId="LiveId" clId="{6D1ABA1A-351C-4153-932F-0AF60A400761}" dt="2026-02-07T12:42:51.710" v="1012" actId="931"/>
          <ac:spMkLst>
            <pc:docMk/>
            <pc:sldMk cId="504831072" sldId="261"/>
            <ac:spMk id="9" creationId="{2091BEF8-F127-5448-62C4-065C914E4A51}"/>
          </ac:spMkLst>
        </pc:spChg>
        <pc:picChg chg="add mod">
          <ac:chgData name="Edrissia Browne" userId="7281fb122ebee983" providerId="LiveId" clId="{6D1ABA1A-351C-4153-932F-0AF60A400761}" dt="2026-02-07T12:42:51.710" v="1012" actId="931"/>
          <ac:picMkLst>
            <pc:docMk/>
            <pc:sldMk cId="504831072" sldId="261"/>
            <ac:picMk id="8" creationId="{111B5168-D250-7886-3D9E-68651D303511}"/>
          </ac:picMkLst>
        </pc:picChg>
      </pc:sldChg>
      <pc:sldChg chg="addSp modSp new mod modClrScheme chgLayout">
        <pc:chgData name="Edrissia Browne" userId="7281fb122ebee983" providerId="LiveId" clId="{6D1ABA1A-351C-4153-932F-0AF60A400761}" dt="2026-02-12T15:37:16.426" v="2289" actId="20577"/>
        <pc:sldMkLst>
          <pc:docMk/>
          <pc:sldMk cId="2395293964" sldId="262"/>
        </pc:sldMkLst>
        <pc:spChg chg="add mod">
          <ac:chgData name="Edrissia Browne" userId="7281fb122ebee983" providerId="LiveId" clId="{6D1ABA1A-351C-4153-932F-0AF60A400761}" dt="2026-02-07T12:51:12.901" v="1193" actId="115"/>
          <ac:spMkLst>
            <pc:docMk/>
            <pc:sldMk cId="2395293964" sldId="262"/>
            <ac:spMk id="6" creationId="{C81F556F-28D3-0A33-C091-666AA1A6F83F}"/>
          </ac:spMkLst>
        </pc:spChg>
        <pc:spChg chg="add mod">
          <ac:chgData name="Edrissia Browne" userId="7281fb122ebee983" providerId="LiveId" clId="{6D1ABA1A-351C-4153-932F-0AF60A400761}" dt="2026-02-12T15:37:16.426" v="2289" actId="20577"/>
          <ac:spMkLst>
            <pc:docMk/>
            <pc:sldMk cId="2395293964" sldId="262"/>
            <ac:spMk id="8" creationId="{837311DB-65D4-4582-2E98-8C93D8A5D048}"/>
          </ac:spMkLst>
        </pc:spChg>
      </pc:sldChg>
      <pc:sldChg chg="modSp new mod">
        <pc:chgData name="Edrissia Browne" userId="7281fb122ebee983" providerId="LiveId" clId="{6D1ABA1A-351C-4153-932F-0AF60A400761}" dt="2026-02-07T13:11:47.120" v="1297" actId="313"/>
        <pc:sldMkLst>
          <pc:docMk/>
          <pc:sldMk cId="2874510746" sldId="263"/>
        </pc:sldMkLst>
        <pc:spChg chg="mod">
          <ac:chgData name="Edrissia Browne" userId="7281fb122ebee983" providerId="LiveId" clId="{6D1ABA1A-351C-4153-932F-0AF60A400761}" dt="2026-02-07T13:11:47.120" v="1297" actId="313"/>
          <ac:spMkLst>
            <pc:docMk/>
            <pc:sldMk cId="2874510746" sldId="263"/>
            <ac:spMk id="2" creationId="{3DB82811-052A-7147-00B2-9B6312BD9A18}"/>
          </ac:spMkLst>
        </pc:spChg>
      </pc:sldChg>
      <pc:sldChg chg="addSp delSp modSp new mod modClrScheme chgLayout">
        <pc:chgData name="Edrissia Browne" userId="7281fb122ebee983" providerId="LiveId" clId="{6D1ABA1A-351C-4153-932F-0AF60A400761}" dt="2026-02-07T13:15:29.870" v="1342" actId="21"/>
        <pc:sldMkLst>
          <pc:docMk/>
          <pc:sldMk cId="4072814860" sldId="264"/>
        </pc:sldMkLst>
        <pc:spChg chg="add del mod">
          <ac:chgData name="Edrissia Browne" userId="7281fb122ebee983" providerId="LiveId" clId="{6D1ABA1A-351C-4153-932F-0AF60A400761}" dt="2026-02-07T13:15:29.870" v="1342" actId="21"/>
          <ac:spMkLst>
            <pc:docMk/>
            <pc:sldMk cId="4072814860" sldId="264"/>
            <ac:spMk id="7" creationId="{2194946B-11E5-CCF7-F1F9-64F96F7EDC83}"/>
          </ac:spMkLst>
        </pc:spChg>
        <pc:spChg chg="add mod">
          <ac:chgData name="Edrissia Browne" userId="7281fb122ebee983" providerId="LiveId" clId="{6D1ABA1A-351C-4153-932F-0AF60A400761}" dt="2026-02-07T13:14:58.326" v="1340" actId="20577"/>
          <ac:spMkLst>
            <pc:docMk/>
            <pc:sldMk cId="4072814860" sldId="264"/>
            <ac:spMk id="16" creationId="{CF1668B1-A2EC-70C5-C0FE-C4C6E22010F9}"/>
          </ac:spMkLst>
        </pc:spChg>
        <pc:picChg chg="add mod">
          <ac:chgData name="Edrissia Browne" userId="7281fb122ebee983" providerId="LiveId" clId="{6D1ABA1A-351C-4153-932F-0AF60A400761}" dt="2026-02-07T13:14:35.440" v="1303" actId="26606"/>
          <ac:picMkLst>
            <pc:docMk/>
            <pc:sldMk cId="4072814860" sldId="264"/>
            <ac:picMk id="6" creationId="{FA830715-3908-E87F-D32A-583F1A26FFCA}"/>
          </ac:picMkLst>
        </pc:picChg>
      </pc:sldChg>
      <pc:sldMasterChg chg="delSldLayout">
        <pc:chgData name="Edrissia Browne" userId="7281fb122ebee983" providerId="LiveId" clId="{6D1ABA1A-351C-4153-932F-0AF60A400761}" dt="2026-02-05T17:08:07.926" v="3" actId="47"/>
        <pc:sldMasterMkLst>
          <pc:docMk/>
          <pc:sldMasterMk cId="3254138436" sldId="2147483751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68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DE44A-7CD8-4860-9BDC-2BE4C911F6D0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221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8EAEAF-D16E-446F-97F9-D23FB245CB45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010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782E7A21-5BA8-4C4C-9705-3A1EA342AD8A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760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73BE-5F1F-40EF-8F67-E3F24D65884D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263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68EF1-668D-4AD0-8652-1F3B3622EDC2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519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609F-9B5B-4E29-8DB1-457A85E01A27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32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20" y="1801368"/>
            <a:ext cx="7772400" cy="4572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4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0DE37-B9D6-425C-B79B-6C6DFFBD0DA2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56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5B0EE-4023-4E3C-8875-10AA631453CF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95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CE6CA204-B091-40ED-8158-331EE628B522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72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2F09-9D88-4105-92F6-7298804EAA90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9681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4F96-061D-4D71-97A2-2371A43FDE7C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199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FE133-02A7-439F-9131-2680F754099D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850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855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5979-091A-4302-A385-56FC1CE52E32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56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836D543-476D-434F-B209-1A114B2E3F04}" type="datetime1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5310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3DD0F20-7689-42E6-8664-6AA00B79F132}" type="datetime1">
              <a:rPr lang="en-US" smtClean="0"/>
              <a:t>2/14/2026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55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0F2F577-5BDA-4749-9F3F-0D340DC0D6A8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2634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C9378AD-A6D7-4162-BB5C-47C49B2E145B}" type="datetime1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3300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7B65D3-547A-48A8-9F1F-13ED0B55ACC6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6856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2/14/2026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3641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2928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D3F6A089-BE3E-4BB0-98EE-FDF712FF3613}" type="datetime1">
              <a:rPr lang="en-US" smtClean="0"/>
              <a:t>2/14/2026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3102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AC101298-AE91-4071-9C72-5A98117ABE14}" type="datetime1">
              <a:rPr lang="en-US" smtClean="0"/>
              <a:t>2/14/2026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0277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ABE4333-790C-44CD-B503-F52418ED809A}" type="datetime1">
              <a:rPr lang="en-US" smtClean="0"/>
              <a:t>2/14/2026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2068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0001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46F6-C62B-441B-BAD2-D550454B4D53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2724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83A68-D563-4FD5-B11F-54F8D5F1E37F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3812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3148FABB-02FF-476F-AB37-BDD0E354E780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2955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28D3-736A-4038-886C-8BF662AA2745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8796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8" y="2290890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5215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65DCA-443F-4667-9ED1-418507CE45A8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0656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5664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F872E-5ED2-46B0-83A4-0C1AF0E0D91C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3895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4B1ECB8-9E10-D2F3-E361-7D268551E2E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8575-0C6E-47B4-936E-32183810D7BF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990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15B6-CC2A-4462-A7E5-B3080DF8F97D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06302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8" y="5431536"/>
            <a:ext cx="9021471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8F7-A494-4EEB-A53D-2B97B1D4CD3C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815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DECC02-1725-49EE-C93B-A4C2C4049458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06BC0-1562-42E5-89A2-925CA193C8A6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419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F376A-778D-45CF-8340-DB03B2DA6A3E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8923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DFF5A-622E-43FE-9EE9-BAAB78AB2046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5803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5C09E-FF30-4AA0-A227-171955622259}" type="datetime1">
              <a:rPr lang="en-US" smtClean="0"/>
              <a:t>2/14/2026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6948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1238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2/14/2026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87644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7926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5315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10888473" cy="113385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BE51-D660-433D-AABA-154BE028E64E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723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1F76E-6064-4431-B5C4-29A511725BC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976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5EE9E671-1C83-40F7-9D33-FE8AAC7F721F}" type="datetime1">
              <a:rPr lang="en-US" smtClean="0"/>
              <a:t>2/14/2026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138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8" r:id="rId2"/>
    <p:sldLayoutId id="2147483750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  <p:sldLayoutId id="2147483717" r:id="rId19"/>
    <p:sldLayoutId id="2147483718" r:id="rId20"/>
    <p:sldLayoutId id="2147483719" r:id="rId21"/>
    <p:sldLayoutId id="2147483720" r:id="rId22"/>
    <p:sldLayoutId id="2147483721" r:id="rId23"/>
    <p:sldLayoutId id="2147483722" r:id="rId24"/>
    <p:sldLayoutId id="2147483723" r:id="rId25"/>
    <p:sldLayoutId id="2147483724" r:id="rId26"/>
    <p:sldLayoutId id="2147483725" r:id="rId27"/>
    <p:sldLayoutId id="2147483726" r:id="rId28"/>
    <p:sldLayoutId id="2147483727" r:id="rId29"/>
    <p:sldLayoutId id="2147483728" r:id="rId30"/>
    <p:sldLayoutId id="2147483729" r:id="rId31"/>
    <p:sldLayoutId id="2147483730" r:id="rId32"/>
    <p:sldLayoutId id="2147483731" r:id="rId33"/>
    <p:sldLayoutId id="2147483732" r:id="rId34"/>
    <p:sldLayoutId id="2147483733" r:id="rId35"/>
    <p:sldLayoutId id="2147483736" r:id="rId36"/>
    <p:sldLayoutId id="2147483737" r:id="rId37"/>
    <p:sldLayoutId id="2147483738" r:id="rId38"/>
    <p:sldLayoutId id="2147483739" r:id="rId39"/>
    <p:sldLayoutId id="2147483740" r:id="rId40"/>
    <p:sldLayoutId id="2147483741" r:id="rId41"/>
    <p:sldLayoutId id="2147483742" r:id="rId42"/>
    <p:sldLayoutId id="2147483743" r:id="rId43"/>
    <p:sldLayoutId id="2147483744" r:id="rId44"/>
    <p:sldLayoutId id="2147483745" r:id="rId45"/>
    <p:sldLayoutId id="2147483746" r:id="rId46"/>
    <p:sldLayoutId id="2147483747" r:id="rId4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indian%20old%20women%20image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tcs.pressbooks.pub/nursingfundamentals/chapter/2-4-communicating-with-health-care-team-member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1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kmygraphic/art/ThankYou-607790933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9B5E2-1184-1388-FD11-BC2B1FE1C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rmAutofit/>
          </a:bodyPr>
          <a:lstStyle/>
          <a:p>
            <a:r>
              <a:rPr lang="en-GB"/>
              <a:t>Outlook Within Greenfield.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4674E6-5D7F-B6A3-F457-31DCC01171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>
            <a:normAutofit/>
          </a:bodyPr>
          <a:lstStyle/>
          <a:p>
            <a:r>
              <a:rPr lang="en-GB"/>
              <a:t>How outlook 365 is beneficial to a health and care environment.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2D03527-F7D5-690C-15E4-D59C2C19795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5908" r="-1" b="-1"/>
          <a:stretch>
            <a:fillRect/>
          </a:stretch>
        </p:blipFill>
        <p:spPr>
          <a:xfrm>
            <a:off x="0" y="0"/>
            <a:ext cx="6584930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492232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B2BC-92A5-CAE9-C6DA-881D435A1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5"/>
            <a:ext cx="4361688" cy="1095903"/>
          </a:xfrm>
        </p:spPr>
        <p:txBody>
          <a:bodyPr/>
          <a:lstStyle/>
          <a:p>
            <a:r>
              <a:rPr lang="en-GB" u="sng"/>
              <a:t>Contents</a:t>
            </a:r>
            <a:r>
              <a:rPr lang="en-GB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FA66A4-73C3-3101-9E99-28C9A6BF8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3449" y="2229633"/>
            <a:ext cx="4361688" cy="3686287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Communication within greenfield in the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Communication within greenfield in the c are home.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Advantages and disadvantages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summery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References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3ED9371-D8A9-01FE-E1AD-2DF157186E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490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8A524-68A0-B590-9F8E-464F326F49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76373" y="551147"/>
            <a:ext cx="5674289" cy="1184586"/>
          </a:xfrm>
        </p:spPr>
        <p:txBody>
          <a:bodyPr>
            <a:normAutofit fontScale="90000"/>
          </a:bodyPr>
          <a:lstStyle/>
          <a:p>
            <a:r>
              <a:rPr lang="en-GB" sz="4400"/>
              <a:t>Communication outside Greenfield.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ABCBD1-6815-C579-F9E4-25CE82A427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2029217"/>
            <a:ext cx="4206240" cy="3886704"/>
          </a:xfrm>
        </p:spPr>
        <p:txBody>
          <a:bodyPr>
            <a:normAutofit lnSpcReduction="10000"/>
          </a:bodyPr>
          <a:lstStyle/>
          <a:p>
            <a:r>
              <a:rPr lang="en-GB">
                <a:latin typeface="Aptos" panose="020B0004020202020204" pitchFamily="34" charset="0"/>
              </a:rPr>
              <a:t>According to Alexander Frolov, Microsoft outlook and teams work together by making it simpler to set up meetings on this one app, they can,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communicate better though online calls and other carers can join once they are accepted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ptos" panose="020B0004020202020204" pitchFamily="34" charset="0"/>
              </a:rPr>
              <a:t>manage their shift and rotas on outlook calendars.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F0FF84B-AFA8-61E0-98D2-57FB4EE766A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73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FE3C9-8BDD-479A-E8B9-E731674F5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within the care home.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9B61B-5730-3118-4A57-1B29FC9A184C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Using outlook in care homes can increase productivity because it can:</a:t>
            </a:r>
          </a:p>
          <a:p>
            <a:r>
              <a:rPr lang="en-GB" dirty="0"/>
              <a:t>Draft reports</a:t>
            </a:r>
          </a:p>
          <a:p>
            <a:r>
              <a:rPr lang="en-GB" dirty="0"/>
              <a:t>Summarise meetings</a:t>
            </a:r>
          </a:p>
          <a:p>
            <a:r>
              <a:rPr lang="en-GB" dirty="0"/>
              <a:t>Translate notes into professional documents </a:t>
            </a:r>
          </a:p>
          <a:p>
            <a:pPr marL="0" indent="0">
              <a:buNone/>
            </a:pPr>
            <a:r>
              <a:rPr lang="en-GB" dirty="0"/>
              <a:t>According to (Cranborne Tech 2026) it provides automatic reminders and smart scheduling on:</a:t>
            </a:r>
          </a:p>
          <a:p>
            <a:r>
              <a:rPr lang="en-GB" dirty="0"/>
              <a:t>Medication checks </a:t>
            </a:r>
          </a:p>
          <a:p>
            <a:r>
              <a:rPr lang="en-GB" dirty="0"/>
              <a:t>Care reviews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111B5168-D250-7886-3D9E-68651D30351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88" r="18788"/>
          <a:stretch>
            <a:fillRect/>
          </a:stretch>
        </p:blipFill>
        <p:spPr/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91BEF8-F127-5448-62C4-065C914E4A51}"/>
              </a:ext>
            </a:extLst>
          </p:cNvPr>
          <p:cNvSpPr txBox="1"/>
          <p:nvPr/>
        </p:nvSpPr>
        <p:spPr>
          <a:xfrm>
            <a:off x="5745480" y="6858000"/>
            <a:ext cx="64465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tcs.pressbooks.pub/nursingfundamentals/chapter/2-4-communicating-with-health-care-team-member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0483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27484-A5C7-F194-1700-C00C5762E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Advantages and Disadvantages of outlook at Greenfield.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2110DB-2C95-D2E9-BB65-A6E35F40517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>
                <a:latin typeface="Aptos" panose="020B0004020202020204" pitchFamily="34" charset="0"/>
              </a:rPr>
              <a:t>Some features in outlook cannot be used without internet.</a:t>
            </a:r>
          </a:p>
          <a:p>
            <a:r>
              <a:rPr lang="en-GB">
                <a:latin typeface="Aptos" panose="020B0004020202020204" pitchFamily="34" charset="0"/>
              </a:rPr>
              <a:t>It can be complex for new technology users and they may not understand the full potential of the application.  </a:t>
            </a:r>
          </a:p>
          <a:p>
            <a:r>
              <a:rPr lang="en-GB">
                <a:latin typeface="Aptos" panose="020B0004020202020204" pitchFamily="34" charset="0"/>
              </a:rPr>
              <a:t>No app is 100% secure so there can be issues with lack of security with patients information and may occur bugs or hackers.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EC499D-AFA5-FA53-46FE-B5E830B0FB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23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81F556F-28D3-0A33-C091-666AA1A6F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/>
          <a:lstStyle/>
          <a:p>
            <a:r>
              <a:rPr lang="en-US" dirty="0"/>
              <a:t>                            </a:t>
            </a:r>
            <a:r>
              <a:rPr lang="en-US" u="sng" dirty="0"/>
              <a:t>Overall Summary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37311DB-65D4-4582-2E98-8C93D8A5D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4593828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Overall outlook is a great app to use in and out of care homes from, </a:t>
            </a:r>
          </a:p>
          <a:p>
            <a:r>
              <a:rPr lang="en-US"/>
              <a:t>Managing contact </a:t>
            </a:r>
          </a:p>
          <a:p>
            <a:r>
              <a:rPr lang="en-US"/>
              <a:t>Creating and assigning staff tasks </a:t>
            </a:r>
          </a:p>
          <a:p>
            <a:r>
              <a:rPr lang="en-US"/>
              <a:t>Out of office calls </a:t>
            </a:r>
          </a:p>
          <a:p>
            <a:r>
              <a:rPr lang="en-US"/>
              <a:t>Simply using emails to communicate </a:t>
            </a:r>
          </a:p>
          <a:p>
            <a:pPr marL="0" indent="0">
              <a:buNone/>
            </a:pPr>
            <a:r>
              <a:rPr lang="en-US"/>
              <a:t>Its is highly recommended by the NHS, However, as I stated not everyone will be 100% comfortable with it and it can come with its issues along time but from my perspective, I agree with using it at Greenfield.</a:t>
            </a:r>
          </a:p>
        </p:txBody>
      </p:sp>
    </p:spTree>
    <p:extLst>
      <p:ext uri="{BB962C8B-B14F-4D97-AF65-F5344CB8AC3E}">
        <p14:creationId xmlns:p14="http://schemas.microsoft.com/office/powerpoint/2010/main" val="2395293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82811-052A-7147-00B2-9B6312BD9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           </a:t>
            </a:r>
            <a:r>
              <a:rPr lang="en-GB" u="sng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4A81E-7D0C-90BD-020C-8F14127EC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510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CF1668B1-A2EC-70C5-C0FE-C4C6E2201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/>
          <a:lstStyle/>
          <a:p>
            <a:r>
              <a:rPr lang="en-US"/>
              <a:t>Any Questions;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A830715-3908-E87F-D32A-583F1A26FF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45608" y="1715532"/>
            <a:ext cx="9187657" cy="4593828"/>
          </a:xfr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94946B-11E5-CCF7-F1F9-64F96F7EDC83}"/>
              </a:ext>
            </a:extLst>
          </p:cNvPr>
          <p:cNvSpPr txBox="1"/>
          <p:nvPr/>
        </p:nvSpPr>
        <p:spPr>
          <a:xfrm>
            <a:off x="8030657" y="6109305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eviantart.com/kmygraphic/art/ThankYou-60779093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814860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D43F4A-02D5-42AD-9542-27487597C212}" vid="{14154C61-C2E2-42F2-9833-4EC39495D4C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306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Neue Haas Grotesk Text Pro</vt:lpstr>
      <vt:lpstr>Helena</vt:lpstr>
      <vt:lpstr>Outlook Within Greenfield.</vt:lpstr>
      <vt:lpstr>Contents </vt:lpstr>
      <vt:lpstr>Communication outside Greenfield.</vt:lpstr>
      <vt:lpstr>Communication within the care home. </vt:lpstr>
      <vt:lpstr>Advantages and Disadvantages of outlook at Greenfield. </vt:lpstr>
      <vt:lpstr>                            Overall Summary </vt:lpstr>
      <vt:lpstr>                                      References</vt:lpstr>
      <vt:lpstr>Any Questions;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Edrissia Browne</dc:creator>
  <cp:lastModifiedBy>Edrissia Browne</cp:lastModifiedBy>
  <cp:revision>6</cp:revision>
  <dcterms:created xsi:type="dcterms:W3CDTF">2026-02-05T16:17:34Z</dcterms:created>
  <dcterms:modified xsi:type="dcterms:W3CDTF">2026-02-15T08:42:14Z</dcterms:modified>
</cp:coreProperties>
</file>