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3"/>
  </p:notesMasterIdLst>
  <p:handoutMasterIdLst>
    <p:handoutMasterId r:id="rId14"/>
  </p:handoutMasterIdLst>
  <p:sldIdLst>
    <p:sldId id="322" r:id="rId5"/>
    <p:sldId id="323" r:id="rId6"/>
    <p:sldId id="324" r:id="rId7"/>
    <p:sldId id="325" r:id="rId8"/>
    <p:sldId id="326" r:id="rId9"/>
    <p:sldId id="327" r:id="rId10"/>
    <p:sldId id="328" r:id="rId11"/>
    <p:sldId id="329" r:id="rId12"/>
  </p:sldIdLst>
  <p:sldSz cx="12188825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581" autoAdjust="0"/>
  </p:normalViewPr>
  <p:slideViewPr>
    <p:cSldViewPr showGuides="1">
      <p:cViewPr varScale="1">
        <p:scale>
          <a:sx n="76" d="100"/>
          <a:sy n="76" d="100"/>
        </p:scale>
        <p:origin x="594" y="90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11/29/2018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11/29/2018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3199CD-3E1B-4AE6-990F-76F925F5EA9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006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924" y="1268760"/>
            <a:ext cx="8229600" cy="28956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00"/>
                </a:solidFill>
              </a:rPr>
              <a:t>The pathway to become a Psychologist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5940" y="4164360"/>
            <a:ext cx="8229600" cy="12192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0B050"/>
                </a:solidFill>
              </a:rPr>
              <a:t>Kingsley williams </a:t>
            </a:r>
          </a:p>
          <a:p>
            <a:pPr algn="ctr"/>
            <a:r>
              <a:rPr lang="en-US" dirty="0">
                <a:solidFill>
                  <a:srgbClr val="00B050"/>
                </a:solidFill>
              </a:rPr>
              <a:t>1805867 </a:t>
            </a:r>
          </a:p>
          <a:p>
            <a:pPr algn="ctr"/>
            <a:r>
              <a:rPr lang="en-US" dirty="0">
                <a:solidFill>
                  <a:srgbClr val="00B050"/>
                </a:solidFill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35BD5-C8D2-46E0-8542-F46D45B81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AD02C-0AD0-46B9-9FF3-31AC78AB8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Introduction to what psychology is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skills are needed to become one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Areas of study (subjects)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it will help people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Future plans to study to doctorate level</a:t>
            </a:r>
          </a:p>
        </p:txBody>
      </p:sp>
    </p:spTree>
    <p:extLst>
      <p:ext uri="{BB962C8B-B14F-4D97-AF65-F5344CB8AC3E}">
        <p14:creationId xmlns:p14="http://schemas.microsoft.com/office/powerpoint/2010/main" val="107838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45F97-8A67-46D5-A6AC-6CF95F51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GB" dirty="0"/>
              <a:t>Introduction to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CC245-41AD-48A7-8168-FD54E6CBA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Psychology is a scientific study of the mind and behavioural traits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B9166D-2EFD-4C72-8FAF-C1385A2839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715" y="2492896"/>
            <a:ext cx="4640663" cy="3526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4224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19AA6-F599-48ED-BDF1-178225FD4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  Skills needed to become a Psychologist (Clinical)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C7689-E274-4FCD-B980-159920CDF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 Commitment</a:t>
            </a:r>
          </a:p>
          <a:p>
            <a:r>
              <a:rPr lang="en-GB" dirty="0"/>
              <a:t>Patience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Numeracy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Communication</a:t>
            </a:r>
          </a:p>
        </p:txBody>
      </p:sp>
    </p:spTree>
    <p:extLst>
      <p:ext uri="{BB962C8B-B14F-4D97-AF65-F5344CB8AC3E}">
        <p14:creationId xmlns:p14="http://schemas.microsoft.com/office/powerpoint/2010/main" val="24883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365EC-3BB7-4128-86F1-F8378ED9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  Areas of study (subjects)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36168-8114-4DA8-8C15-9D8960AB9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study skills</a:t>
            </a:r>
          </a:p>
          <a:p>
            <a:r>
              <a:rPr lang="en-GB" dirty="0"/>
              <a:t>Approaches and perspectives</a:t>
            </a:r>
          </a:p>
          <a:p>
            <a:r>
              <a:rPr lang="en-GB" dirty="0"/>
              <a:t>Biology</a:t>
            </a:r>
          </a:p>
          <a:p>
            <a:r>
              <a:rPr lang="en-GB" dirty="0"/>
              <a:t>Children’s mental health</a:t>
            </a:r>
          </a:p>
          <a:p>
            <a:r>
              <a:rPr lang="en-GB" dirty="0"/>
              <a:t>Media psychology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84827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DB85-2448-4CEB-A124-2FEF29593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  How being a psychologist will help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339A1-CAE4-410D-AB50-8AEC07CF1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Psychologists mainly work in the field of mental health</a:t>
            </a:r>
          </a:p>
          <a:p>
            <a:r>
              <a:rPr lang="en-GB" dirty="0"/>
              <a:t>One to one</a:t>
            </a:r>
          </a:p>
          <a:p>
            <a:r>
              <a:rPr lang="en-GB" dirty="0"/>
              <a:t>Group talk</a:t>
            </a:r>
          </a:p>
          <a:p>
            <a:r>
              <a:rPr lang="en-GB" dirty="0"/>
              <a:t>Cognitive Behavioural Therapy</a:t>
            </a:r>
          </a:p>
          <a:p>
            <a:r>
              <a:rPr lang="en-GB" dirty="0"/>
              <a:t>Interpersonal Therapy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D045B3-F15C-48FF-ACD8-EA1B1FF5A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476" y="2462307"/>
            <a:ext cx="4935010" cy="3702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485053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1AD37-7F60-4AF3-8F8B-5B7ECF52B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  Future plans of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3E913-F5E0-4915-BFB5-18BD92984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BSc Applied Psychology course – 3 Years</a:t>
            </a:r>
          </a:p>
          <a:p>
            <a:r>
              <a:rPr lang="en-GB" dirty="0"/>
              <a:t>Master’s Programme – 1 Year</a:t>
            </a:r>
          </a:p>
          <a:p>
            <a:r>
              <a:rPr lang="en-GB" dirty="0"/>
              <a:t>PhD relating to Clinical Psychology</a:t>
            </a:r>
          </a:p>
          <a:p>
            <a:r>
              <a:rPr lang="en-GB" dirty="0"/>
              <a:t>Continued Professional Development course's</a:t>
            </a:r>
          </a:p>
        </p:txBody>
      </p:sp>
    </p:spTree>
    <p:extLst>
      <p:ext uri="{BB962C8B-B14F-4D97-AF65-F5344CB8AC3E}">
        <p14:creationId xmlns:p14="http://schemas.microsoft.com/office/powerpoint/2010/main" val="771919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98CD2-E2D8-4930-A96D-9C43C6A7F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EDAF9B-CE15-470E-9714-9FB4AF9F2F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9541" y="1905000"/>
            <a:ext cx="798021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4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a4f35948-e619-41b3-aa29-22878b09cfd2"/>
    <ds:schemaRef ds:uri="http://purl.org/dc/elements/1.1/"/>
    <ds:schemaRef ds:uri="http://purl.org/dc/terms/"/>
    <ds:schemaRef ds:uri="http://schemas.microsoft.com/office/infopath/2007/PartnerControls"/>
    <ds:schemaRef ds:uri="40262f94-9f35-4ac3-9a90-690165a166b7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1525</TotalTime>
  <Words>160</Words>
  <Application>Microsoft Office PowerPoint</Application>
  <PresentationFormat>Custom</PresentationFormat>
  <Paragraphs>40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Blue atom design template</vt:lpstr>
      <vt:lpstr>The pathway to become a Psychologist</vt:lpstr>
      <vt:lpstr>Index</vt:lpstr>
      <vt:lpstr>Introduction to psychology</vt:lpstr>
      <vt:lpstr>2.   Skills needed to become a Psychologist (Clinical)</vt:lpstr>
      <vt:lpstr>3.   Areas of study (subjects)</vt:lpstr>
      <vt:lpstr>4.   How being a psychologist will help people</vt:lpstr>
      <vt:lpstr>5.   Future plans of study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kingsley williams</dc:creator>
  <cp:lastModifiedBy>kingsley williams</cp:lastModifiedBy>
  <cp:revision>17</cp:revision>
  <dcterms:created xsi:type="dcterms:W3CDTF">2018-11-22T16:41:54Z</dcterms:created>
  <dcterms:modified xsi:type="dcterms:W3CDTF">2018-11-29T14:40:30Z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