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448" r:id="rId5"/>
    <p:sldId id="2462" r:id="rId6"/>
    <p:sldId id="259" r:id="rId7"/>
    <p:sldId id="2433" r:id="rId8"/>
    <p:sldId id="2451" r:id="rId9"/>
    <p:sldId id="2432" r:id="rId10"/>
    <p:sldId id="2457" r:id="rId11"/>
    <p:sldId id="2453" r:id="rId12"/>
    <p:sldId id="2456" r:id="rId13"/>
    <p:sldId id="2464" r:id="rId14"/>
    <p:sldId id="2465" r:id="rId15"/>
    <p:sldId id="2463" r:id="rId16"/>
    <p:sldId id="2436" r:id="rId17"/>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92" userDrawn="1">
          <p15:clr>
            <a:srgbClr val="A4A3A4"/>
          </p15:clr>
        </p15:guide>
        <p15:guide id="2" pos="3840" userDrawn="1">
          <p15:clr>
            <a:srgbClr val="A4A3A4"/>
          </p15:clr>
        </p15:guide>
        <p15:guide id="3" orient="horz" pos="14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23B"/>
    <a:srgbClr val="898989"/>
    <a:srgbClr val="2F3342"/>
    <a:srgbClr val="A53F52"/>
    <a:srgbClr val="2C2153"/>
    <a:srgbClr val="E99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BF026C-51D7-44E5-BAB2-BE874CE2D0EA}" v="41" dt="2024-02-26T15:32:18.8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5033" autoAdjust="0"/>
  </p:normalViewPr>
  <p:slideViewPr>
    <p:cSldViewPr snapToGrid="0">
      <p:cViewPr varScale="1">
        <p:scale>
          <a:sx n="63" d="100"/>
          <a:sy n="63" d="100"/>
        </p:scale>
        <p:origin x="728" y="56"/>
      </p:cViewPr>
      <p:guideLst>
        <p:guide orient="horz" pos="1992"/>
        <p:guide pos="3840"/>
        <p:guide orient="horz" pos="1416"/>
      </p:guideLst>
    </p:cSldViewPr>
  </p:slideViewPr>
  <p:outlineViewPr>
    <p:cViewPr>
      <p:scale>
        <a:sx n="33" d="100"/>
        <a:sy n="33" d="100"/>
      </p:scale>
      <p:origin x="0" y="-5189"/>
    </p:cViewPr>
  </p:outlineViewPr>
  <p:notesTextViewPr>
    <p:cViewPr>
      <p:scale>
        <a:sx n="1" d="1"/>
        <a:sy n="1" d="1"/>
      </p:scale>
      <p:origin x="0" y="0"/>
    </p:cViewPr>
  </p:notesTextViewPr>
  <p:sorterViewPr>
    <p:cViewPr>
      <p:scale>
        <a:sx n="130" d="100"/>
        <a:sy n="130" d="100"/>
      </p:scale>
      <p:origin x="0" y="-8722"/>
    </p:cViewPr>
  </p:sorterViewPr>
  <p:notesViewPr>
    <p:cSldViewPr snapToGrid="0">
      <p:cViewPr varScale="1">
        <p:scale>
          <a:sx n="96" d="100"/>
          <a:sy n="96" d="100"/>
        </p:scale>
        <p:origin x="289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zi-Kim Reed" userId="720f2a11-b3a0-443e-b3b4-8c5ec4740eda" providerId="ADAL" clId="{A6BF026C-51D7-44E5-BAB2-BE874CE2D0EA}"/>
    <pc:docChg chg="undo custSel addSld delSld modSld sldOrd">
      <pc:chgData name="Lynzi-Kim Reed" userId="720f2a11-b3a0-443e-b3b4-8c5ec4740eda" providerId="ADAL" clId="{A6BF026C-51D7-44E5-BAB2-BE874CE2D0EA}" dt="2024-02-26T15:55:26.501" v="7597" actId="20577"/>
      <pc:docMkLst>
        <pc:docMk/>
      </pc:docMkLst>
      <pc:sldChg chg="delSp modSp mod">
        <pc:chgData name="Lynzi-Kim Reed" userId="720f2a11-b3a0-443e-b3b4-8c5ec4740eda" providerId="ADAL" clId="{A6BF026C-51D7-44E5-BAB2-BE874CE2D0EA}" dt="2024-02-23T12:46:07.337" v="6820" actId="20577"/>
        <pc:sldMkLst>
          <pc:docMk/>
          <pc:sldMk cId="1325373587" sldId="259"/>
        </pc:sldMkLst>
        <pc:spChg chg="mod">
          <ac:chgData name="Lynzi-Kim Reed" userId="720f2a11-b3a0-443e-b3b4-8c5ec4740eda" providerId="ADAL" clId="{A6BF026C-51D7-44E5-BAB2-BE874CE2D0EA}" dt="2024-02-23T12:46:07.337" v="6820" actId="20577"/>
          <ac:spMkLst>
            <pc:docMk/>
            <pc:sldMk cId="1325373587" sldId="259"/>
            <ac:spMk id="9" creationId="{256319DF-036A-473B-95D3-C5F6FF849FD4}"/>
          </ac:spMkLst>
        </pc:spChg>
        <pc:spChg chg="del mod">
          <ac:chgData name="Lynzi-Kim Reed" userId="720f2a11-b3a0-443e-b3b4-8c5ec4740eda" providerId="ADAL" clId="{A6BF026C-51D7-44E5-BAB2-BE874CE2D0EA}" dt="2024-02-20T13:41:13.744" v="498" actId="21"/>
          <ac:spMkLst>
            <pc:docMk/>
            <pc:sldMk cId="1325373587" sldId="259"/>
            <ac:spMk id="10" creationId="{255FA470-23EB-4512-8FFB-28DDAB08B002}"/>
          </ac:spMkLst>
        </pc:spChg>
      </pc:sldChg>
      <pc:sldChg chg="del">
        <pc:chgData name="Lynzi-Kim Reed" userId="720f2a11-b3a0-443e-b3b4-8c5ec4740eda" providerId="ADAL" clId="{A6BF026C-51D7-44E5-BAB2-BE874CE2D0EA}" dt="2024-02-20T15:51:36.759" v="977" actId="2696"/>
        <pc:sldMkLst>
          <pc:docMk/>
          <pc:sldMk cId="2720361709" sldId="260"/>
        </pc:sldMkLst>
      </pc:sldChg>
      <pc:sldChg chg="del">
        <pc:chgData name="Lynzi-Kim Reed" userId="720f2a11-b3a0-443e-b3b4-8c5ec4740eda" providerId="ADAL" clId="{A6BF026C-51D7-44E5-BAB2-BE874CE2D0EA}" dt="2024-02-21T08:41:56.940" v="1575" actId="47"/>
        <pc:sldMkLst>
          <pc:docMk/>
          <pc:sldMk cId="1619265676" sldId="262"/>
        </pc:sldMkLst>
      </pc:sldChg>
      <pc:sldChg chg="addSp delSp modSp mod modTransition">
        <pc:chgData name="Lynzi-Kim Reed" userId="720f2a11-b3a0-443e-b3b4-8c5ec4740eda" providerId="ADAL" clId="{A6BF026C-51D7-44E5-BAB2-BE874CE2D0EA}" dt="2024-02-21T22:17:47.392" v="3263" actId="20577"/>
        <pc:sldMkLst>
          <pc:docMk/>
          <pc:sldMk cId="869470413" sldId="2432"/>
        </pc:sldMkLst>
        <pc:spChg chg="del">
          <ac:chgData name="Lynzi-Kim Reed" userId="720f2a11-b3a0-443e-b3b4-8c5ec4740eda" providerId="ADAL" clId="{A6BF026C-51D7-44E5-BAB2-BE874CE2D0EA}" dt="2024-02-20T13:46:26.913" v="732" actId="21"/>
          <ac:spMkLst>
            <pc:docMk/>
            <pc:sldMk cId="869470413" sldId="2432"/>
            <ac:spMk id="2" creationId="{603DA247-2F35-4FB8-903D-FB32D7B852D9}"/>
          </ac:spMkLst>
        </pc:spChg>
        <pc:spChg chg="add del mod">
          <ac:chgData name="Lynzi-Kim Reed" userId="720f2a11-b3a0-443e-b3b4-8c5ec4740eda" providerId="ADAL" clId="{A6BF026C-51D7-44E5-BAB2-BE874CE2D0EA}" dt="2024-02-20T14:13:01.676" v="848" actId="21"/>
          <ac:spMkLst>
            <pc:docMk/>
            <pc:sldMk cId="869470413" sldId="2432"/>
            <ac:spMk id="5" creationId="{C40A9546-5B76-5AD2-9226-76977CFB5E77}"/>
          </ac:spMkLst>
        </pc:spChg>
        <pc:spChg chg="add mod">
          <ac:chgData name="Lynzi-Kim Reed" userId="720f2a11-b3a0-443e-b3b4-8c5ec4740eda" providerId="ADAL" clId="{A6BF026C-51D7-44E5-BAB2-BE874CE2D0EA}" dt="2024-02-20T14:14:03.290" v="849" actId="21"/>
          <ac:spMkLst>
            <pc:docMk/>
            <pc:sldMk cId="869470413" sldId="2432"/>
            <ac:spMk id="8" creationId="{B46531FE-11D9-3449-AF78-AB81CDE979BB}"/>
          </ac:spMkLst>
        </pc:spChg>
        <pc:spChg chg="add del mod">
          <ac:chgData name="Lynzi-Kim Reed" userId="720f2a11-b3a0-443e-b3b4-8c5ec4740eda" providerId="ADAL" clId="{A6BF026C-51D7-44E5-BAB2-BE874CE2D0EA}" dt="2024-02-21T22:17:47.392" v="3263" actId="20577"/>
          <ac:spMkLst>
            <pc:docMk/>
            <pc:sldMk cId="869470413" sldId="2432"/>
            <ac:spMk id="10" creationId="{6BF0B547-B9B0-054D-4383-64E9A9F616DF}"/>
          </ac:spMkLst>
        </pc:spChg>
        <pc:picChg chg="add mod">
          <ac:chgData name="Lynzi-Kim Reed" userId="720f2a11-b3a0-443e-b3b4-8c5ec4740eda" providerId="ADAL" clId="{A6BF026C-51D7-44E5-BAB2-BE874CE2D0EA}" dt="2024-02-21T09:22:02.155" v="1691" actId="1076"/>
          <ac:picMkLst>
            <pc:docMk/>
            <pc:sldMk cId="869470413" sldId="2432"/>
            <ac:picMk id="1026" creationId="{4DEB713D-D7AF-7FA2-3B6A-990C328B7B71}"/>
          </ac:picMkLst>
        </pc:picChg>
      </pc:sldChg>
      <pc:sldChg chg="addSp delSp modSp mod ord">
        <pc:chgData name="Lynzi-Kim Reed" userId="720f2a11-b3a0-443e-b3b4-8c5ec4740eda" providerId="ADAL" clId="{A6BF026C-51D7-44E5-BAB2-BE874CE2D0EA}" dt="2024-02-23T12:47:13.703" v="7044" actId="20577"/>
        <pc:sldMkLst>
          <pc:docMk/>
          <pc:sldMk cId="2779095684" sldId="2433"/>
        </pc:sldMkLst>
        <pc:spChg chg="add del mod">
          <ac:chgData name="Lynzi-Kim Reed" userId="720f2a11-b3a0-443e-b3b4-8c5ec4740eda" providerId="ADAL" clId="{A6BF026C-51D7-44E5-BAB2-BE874CE2D0EA}" dt="2024-02-23T12:47:13.703" v="7044" actId="20577"/>
          <ac:spMkLst>
            <pc:docMk/>
            <pc:sldMk cId="2779095684" sldId="2433"/>
            <ac:spMk id="3" creationId="{F958E8F5-D004-0EFB-45D9-E0F7307FADC9}"/>
          </ac:spMkLst>
        </pc:spChg>
        <pc:spChg chg="mod">
          <ac:chgData name="Lynzi-Kim Reed" userId="720f2a11-b3a0-443e-b3b4-8c5ec4740eda" providerId="ADAL" clId="{A6BF026C-51D7-44E5-BAB2-BE874CE2D0EA}" dt="2024-02-21T08:39:14.235" v="1572" actId="1076"/>
          <ac:spMkLst>
            <pc:docMk/>
            <pc:sldMk cId="2779095684" sldId="2433"/>
            <ac:spMk id="4" creationId="{797EF4CE-E0F9-4353-9C7D-5294DDF363C6}"/>
          </ac:spMkLst>
        </pc:spChg>
        <pc:spChg chg="mod">
          <ac:chgData name="Lynzi-Kim Reed" userId="720f2a11-b3a0-443e-b3b4-8c5ec4740eda" providerId="ADAL" clId="{A6BF026C-51D7-44E5-BAB2-BE874CE2D0EA}" dt="2024-02-21T22:14:38.448" v="3053" actId="20577"/>
          <ac:spMkLst>
            <pc:docMk/>
            <pc:sldMk cId="2779095684" sldId="2433"/>
            <ac:spMk id="12" creationId="{FAAB2787-6A77-4A87-993D-DDAF924185B5}"/>
          </ac:spMkLst>
        </pc:spChg>
        <pc:graphicFrameChg chg="del">
          <ac:chgData name="Lynzi-Kim Reed" userId="720f2a11-b3a0-443e-b3b4-8c5ec4740eda" providerId="ADAL" clId="{A6BF026C-51D7-44E5-BAB2-BE874CE2D0EA}" dt="2024-02-20T14:24:36.541" v="936" actId="21"/>
          <ac:graphicFrameMkLst>
            <pc:docMk/>
            <pc:sldMk cId="2779095684" sldId="2433"/>
            <ac:graphicFrameMk id="6" creationId="{0E9A2E70-9C73-45A4-9B0C-E2433CF2A835}"/>
          </ac:graphicFrameMkLst>
        </pc:graphicFrameChg>
      </pc:sldChg>
      <pc:sldChg chg="addSp delSp modSp mod">
        <pc:chgData name="Lynzi-Kim Reed" userId="720f2a11-b3a0-443e-b3b4-8c5ec4740eda" providerId="ADAL" clId="{A6BF026C-51D7-44E5-BAB2-BE874CE2D0EA}" dt="2024-02-21T08:44:08.737" v="1646" actId="20577"/>
        <pc:sldMkLst>
          <pc:docMk/>
          <pc:sldMk cId="927727573" sldId="2436"/>
        </pc:sldMkLst>
        <pc:spChg chg="mod">
          <ac:chgData name="Lynzi-Kim Reed" userId="720f2a11-b3a0-443e-b3b4-8c5ec4740eda" providerId="ADAL" clId="{A6BF026C-51D7-44E5-BAB2-BE874CE2D0EA}" dt="2024-02-21T08:44:08.737" v="1646" actId="20577"/>
          <ac:spMkLst>
            <pc:docMk/>
            <pc:sldMk cId="927727573" sldId="2436"/>
            <ac:spMk id="3" creationId="{C747C414-85D9-40D6-9BB3-5AF68A84F413}"/>
          </ac:spMkLst>
        </pc:spChg>
        <pc:spChg chg="add del mod">
          <ac:chgData name="Lynzi-Kim Reed" userId="720f2a11-b3a0-443e-b3b4-8c5ec4740eda" providerId="ADAL" clId="{A6BF026C-51D7-44E5-BAB2-BE874CE2D0EA}" dt="2024-02-21T08:42:23.216" v="1581" actId="478"/>
          <ac:spMkLst>
            <pc:docMk/>
            <pc:sldMk cId="927727573" sldId="2436"/>
            <ac:spMk id="4" creationId="{65CC04EA-B630-EC88-CC0A-812123937996}"/>
          </ac:spMkLst>
        </pc:spChg>
        <pc:spChg chg="add del mod">
          <ac:chgData name="Lynzi-Kim Reed" userId="720f2a11-b3a0-443e-b3b4-8c5ec4740eda" providerId="ADAL" clId="{A6BF026C-51D7-44E5-BAB2-BE874CE2D0EA}" dt="2024-02-21T08:42:36.105" v="1584" actId="478"/>
          <ac:spMkLst>
            <pc:docMk/>
            <pc:sldMk cId="927727573" sldId="2436"/>
            <ac:spMk id="7" creationId="{F1264842-B3F0-F122-6E85-9982FBB455CD}"/>
          </ac:spMkLst>
        </pc:spChg>
        <pc:spChg chg="del mod">
          <ac:chgData name="Lynzi-Kim Reed" userId="720f2a11-b3a0-443e-b3b4-8c5ec4740eda" providerId="ADAL" clId="{A6BF026C-51D7-44E5-BAB2-BE874CE2D0EA}" dt="2024-02-21T08:42:31.335" v="1583" actId="21"/>
          <ac:spMkLst>
            <pc:docMk/>
            <pc:sldMk cId="927727573" sldId="2436"/>
            <ac:spMk id="8" creationId="{0B070B25-2BBC-49AC-9CFA-1CD7195DF2D6}"/>
          </ac:spMkLst>
        </pc:spChg>
        <pc:spChg chg="del mod">
          <ac:chgData name="Lynzi-Kim Reed" userId="720f2a11-b3a0-443e-b3b4-8c5ec4740eda" providerId="ADAL" clId="{A6BF026C-51D7-44E5-BAB2-BE874CE2D0EA}" dt="2024-02-21T08:42:53.607" v="1588" actId="21"/>
          <ac:spMkLst>
            <pc:docMk/>
            <pc:sldMk cId="927727573" sldId="2436"/>
            <ac:spMk id="9" creationId="{9E2524A0-105C-4170-BB48-CD0756FB3DFE}"/>
          </ac:spMkLst>
        </pc:spChg>
        <pc:spChg chg="del">
          <ac:chgData name="Lynzi-Kim Reed" userId="720f2a11-b3a0-443e-b3b4-8c5ec4740eda" providerId="ADAL" clId="{A6BF026C-51D7-44E5-BAB2-BE874CE2D0EA}" dt="2024-02-21T08:43:21.673" v="1595" actId="21"/>
          <ac:spMkLst>
            <pc:docMk/>
            <pc:sldMk cId="927727573" sldId="2436"/>
            <ac:spMk id="10" creationId="{6E57A531-5B0F-485D-A015-BC78AD089BA6}"/>
          </ac:spMkLst>
        </pc:spChg>
        <pc:spChg chg="add del mod">
          <ac:chgData name="Lynzi-Kim Reed" userId="720f2a11-b3a0-443e-b3b4-8c5ec4740eda" providerId="ADAL" clId="{A6BF026C-51D7-44E5-BAB2-BE874CE2D0EA}" dt="2024-02-21T08:42:49.981" v="1587" actId="21"/>
          <ac:spMkLst>
            <pc:docMk/>
            <pc:sldMk cId="927727573" sldId="2436"/>
            <ac:spMk id="13" creationId="{FF991EFC-8556-B8AE-4B53-CA6183DD77F6}"/>
          </ac:spMkLst>
        </pc:spChg>
        <pc:spChg chg="add del mod">
          <ac:chgData name="Lynzi-Kim Reed" userId="720f2a11-b3a0-443e-b3b4-8c5ec4740eda" providerId="ADAL" clId="{A6BF026C-51D7-44E5-BAB2-BE874CE2D0EA}" dt="2024-02-21T08:43:46.987" v="1601" actId="21"/>
          <ac:spMkLst>
            <pc:docMk/>
            <pc:sldMk cId="927727573" sldId="2436"/>
            <ac:spMk id="15" creationId="{F38A2AFE-762F-92DC-44D4-8654750C8D31}"/>
          </ac:spMkLst>
        </pc:spChg>
        <pc:spChg chg="add del mod">
          <ac:chgData name="Lynzi-Kim Reed" userId="720f2a11-b3a0-443e-b3b4-8c5ec4740eda" providerId="ADAL" clId="{A6BF026C-51D7-44E5-BAB2-BE874CE2D0EA}" dt="2024-02-21T08:43:17.235" v="1594" actId="21"/>
          <ac:spMkLst>
            <pc:docMk/>
            <pc:sldMk cId="927727573" sldId="2436"/>
            <ac:spMk id="17" creationId="{B3739471-F910-ECFD-6C40-B15EB075DEBB}"/>
          </ac:spMkLst>
        </pc:spChg>
        <pc:spChg chg="add del mod">
          <ac:chgData name="Lynzi-Kim Reed" userId="720f2a11-b3a0-443e-b3b4-8c5ec4740eda" providerId="ADAL" clId="{A6BF026C-51D7-44E5-BAB2-BE874CE2D0EA}" dt="2024-02-21T08:43:35.984" v="1598" actId="21"/>
          <ac:spMkLst>
            <pc:docMk/>
            <pc:sldMk cId="927727573" sldId="2436"/>
            <ac:spMk id="19" creationId="{52DAF0EF-ECC8-057A-9634-7B084583933A}"/>
          </ac:spMkLst>
        </pc:spChg>
        <pc:picChg chg="del">
          <ac:chgData name="Lynzi-Kim Reed" userId="720f2a11-b3a0-443e-b3b4-8c5ec4740eda" providerId="ADAL" clId="{A6BF026C-51D7-44E5-BAB2-BE874CE2D0EA}" dt="2024-02-21T08:42:44.843" v="1586" actId="478"/>
          <ac:picMkLst>
            <pc:docMk/>
            <pc:sldMk cId="927727573" sldId="2436"/>
            <ac:picMk id="12" creationId="{4E709B75-16EA-4581-AED9-567DEF45A6B2}"/>
          </ac:picMkLst>
        </pc:picChg>
        <pc:picChg chg="del mod">
          <ac:chgData name="Lynzi-Kim Reed" userId="720f2a11-b3a0-443e-b3b4-8c5ec4740eda" providerId="ADAL" clId="{A6BF026C-51D7-44E5-BAB2-BE874CE2D0EA}" dt="2024-02-21T08:42:16.476" v="1580" actId="478"/>
          <ac:picMkLst>
            <pc:docMk/>
            <pc:sldMk cId="927727573" sldId="2436"/>
            <ac:picMk id="24" creationId="{E896B487-8C07-495F-95BF-B8F4960E1E8D}"/>
          </ac:picMkLst>
        </pc:picChg>
        <pc:picChg chg="del">
          <ac:chgData name="Lynzi-Kim Reed" userId="720f2a11-b3a0-443e-b3b4-8c5ec4740eda" providerId="ADAL" clId="{A6BF026C-51D7-44E5-BAB2-BE874CE2D0EA}" dt="2024-02-21T08:43:13.574" v="1593" actId="478"/>
          <ac:picMkLst>
            <pc:docMk/>
            <pc:sldMk cId="927727573" sldId="2436"/>
            <ac:picMk id="28" creationId="{D4D09222-33EB-4F99-9A89-51E2E1E97584}"/>
          </ac:picMkLst>
        </pc:picChg>
        <pc:picChg chg="add del">
          <ac:chgData name="Lynzi-Kim Reed" userId="720f2a11-b3a0-443e-b3b4-8c5ec4740eda" providerId="ADAL" clId="{A6BF026C-51D7-44E5-BAB2-BE874CE2D0EA}" dt="2024-02-21T08:43:42.655" v="1600" actId="21"/>
          <ac:picMkLst>
            <pc:docMk/>
            <pc:sldMk cId="927727573" sldId="2436"/>
            <ac:picMk id="40" creationId="{D5C5EA1B-F06D-4AD1-B526-89C2DF772232}"/>
          </ac:picMkLst>
        </pc:picChg>
      </pc:sldChg>
      <pc:sldChg chg="addSp delSp modSp del mod">
        <pc:chgData name="Lynzi-Kim Reed" userId="720f2a11-b3a0-443e-b3b4-8c5ec4740eda" providerId="ADAL" clId="{A6BF026C-51D7-44E5-BAB2-BE874CE2D0EA}" dt="2024-02-20T15:51:31.737" v="976" actId="2696"/>
        <pc:sldMkLst>
          <pc:docMk/>
          <pc:sldMk cId="839779156" sldId="2450"/>
        </pc:sldMkLst>
        <pc:spChg chg="add mod">
          <ac:chgData name="Lynzi-Kim Reed" userId="720f2a11-b3a0-443e-b3b4-8c5ec4740eda" providerId="ADAL" clId="{A6BF026C-51D7-44E5-BAB2-BE874CE2D0EA}" dt="2024-02-20T15:51:28.406" v="975" actId="21"/>
          <ac:spMkLst>
            <pc:docMk/>
            <pc:sldMk cId="839779156" sldId="2450"/>
            <ac:spMk id="4" creationId="{5946C96A-2CC1-0ECB-D15D-7A537EAF6E1F}"/>
          </ac:spMkLst>
        </pc:spChg>
        <pc:picChg chg="del">
          <ac:chgData name="Lynzi-Kim Reed" userId="720f2a11-b3a0-443e-b3b4-8c5ec4740eda" providerId="ADAL" clId="{A6BF026C-51D7-44E5-BAB2-BE874CE2D0EA}" dt="2024-02-20T15:51:28.406" v="975" actId="21"/>
          <ac:picMkLst>
            <pc:docMk/>
            <pc:sldMk cId="839779156" sldId="2450"/>
            <ac:picMk id="8" creationId="{1D5DB266-C804-437C-AED7-3D057820D244}"/>
          </ac:picMkLst>
        </pc:picChg>
      </pc:sldChg>
      <pc:sldChg chg="ord modTransition">
        <pc:chgData name="Lynzi-Kim Reed" userId="720f2a11-b3a0-443e-b3b4-8c5ec4740eda" providerId="ADAL" clId="{A6BF026C-51D7-44E5-BAB2-BE874CE2D0EA}" dt="2024-02-21T08:40:38.637" v="1574"/>
        <pc:sldMkLst>
          <pc:docMk/>
          <pc:sldMk cId="2944765398" sldId="2451"/>
        </pc:sldMkLst>
      </pc:sldChg>
      <pc:sldChg chg="addSp delSp modSp mod">
        <pc:chgData name="Lynzi-Kim Reed" userId="720f2a11-b3a0-443e-b3b4-8c5ec4740eda" providerId="ADAL" clId="{A6BF026C-51D7-44E5-BAB2-BE874CE2D0EA}" dt="2024-02-22T17:57:56.741" v="6685" actId="20577"/>
        <pc:sldMkLst>
          <pc:docMk/>
          <pc:sldMk cId="2129108354" sldId="2453"/>
        </pc:sldMkLst>
        <pc:spChg chg="add mod">
          <ac:chgData name="Lynzi-Kim Reed" userId="720f2a11-b3a0-443e-b3b4-8c5ec4740eda" providerId="ADAL" clId="{A6BF026C-51D7-44E5-BAB2-BE874CE2D0EA}" dt="2024-02-22T17:57:56.741" v="6685" actId="20577"/>
          <ac:spMkLst>
            <pc:docMk/>
            <pc:sldMk cId="2129108354" sldId="2453"/>
            <ac:spMk id="2" creationId="{86B308FE-5D6D-5DFB-1939-7F842F7C30D4}"/>
          </ac:spMkLst>
        </pc:spChg>
        <pc:spChg chg="mod">
          <ac:chgData name="Lynzi-Kim Reed" userId="720f2a11-b3a0-443e-b3b4-8c5ec4740eda" providerId="ADAL" clId="{A6BF026C-51D7-44E5-BAB2-BE874CE2D0EA}" dt="2024-02-21T22:19:41.079" v="3381" actId="20577"/>
          <ac:spMkLst>
            <pc:docMk/>
            <pc:sldMk cId="2129108354" sldId="2453"/>
            <ac:spMk id="4" creationId="{16300B5C-7AD0-42EE-A289-DB61F249073A}"/>
          </ac:spMkLst>
        </pc:spChg>
        <pc:graphicFrameChg chg="del">
          <ac:chgData name="Lynzi-Kim Reed" userId="720f2a11-b3a0-443e-b3b4-8c5ec4740eda" providerId="ADAL" clId="{A6BF026C-51D7-44E5-BAB2-BE874CE2D0EA}" dt="2024-02-21T22:18:11.900" v="3264" actId="21"/>
          <ac:graphicFrameMkLst>
            <pc:docMk/>
            <pc:sldMk cId="2129108354" sldId="2453"/>
            <ac:graphicFrameMk id="7" creationId="{B1897641-C811-4117-B9B9-5EE41B5A3203}"/>
          </ac:graphicFrameMkLst>
        </pc:graphicFrameChg>
      </pc:sldChg>
      <pc:sldChg chg="del">
        <pc:chgData name="Lynzi-Kim Reed" userId="720f2a11-b3a0-443e-b3b4-8c5ec4740eda" providerId="ADAL" clId="{A6BF026C-51D7-44E5-BAB2-BE874CE2D0EA}" dt="2024-02-21T08:41:59.363" v="1576" actId="47"/>
        <pc:sldMkLst>
          <pc:docMk/>
          <pc:sldMk cId="714960598" sldId="2454"/>
        </pc:sldMkLst>
      </pc:sldChg>
      <pc:sldChg chg="addSp delSp modSp mod modClrScheme chgLayout">
        <pc:chgData name="Lynzi-Kim Reed" userId="720f2a11-b3a0-443e-b3b4-8c5ec4740eda" providerId="ADAL" clId="{A6BF026C-51D7-44E5-BAB2-BE874CE2D0EA}" dt="2024-02-26T15:31:30.156" v="7538" actId="14100"/>
        <pc:sldMkLst>
          <pc:docMk/>
          <pc:sldMk cId="3516891798" sldId="2456"/>
        </pc:sldMkLst>
        <pc:spChg chg="del mod">
          <ac:chgData name="Lynzi-Kim Reed" userId="720f2a11-b3a0-443e-b3b4-8c5ec4740eda" providerId="ADAL" clId="{A6BF026C-51D7-44E5-BAB2-BE874CE2D0EA}" dt="2024-02-21T22:31:03.874" v="4235" actId="478"/>
          <ac:spMkLst>
            <pc:docMk/>
            <pc:sldMk cId="3516891798" sldId="2456"/>
            <ac:spMk id="2" creationId="{12CC3376-5069-4C7B-BE6B-A3776D1B47BA}"/>
          </ac:spMkLst>
        </pc:spChg>
        <pc:spChg chg="add del mod">
          <ac:chgData name="Lynzi-Kim Reed" userId="720f2a11-b3a0-443e-b3b4-8c5ec4740eda" providerId="ADAL" clId="{A6BF026C-51D7-44E5-BAB2-BE874CE2D0EA}" dt="2024-02-26T15:28:15.220" v="7167" actId="21"/>
          <ac:spMkLst>
            <pc:docMk/>
            <pc:sldMk cId="3516891798" sldId="2456"/>
            <ac:spMk id="3" creationId="{78128F88-D4F2-73D2-65C6-1FA7D0355AF9}"/>
          </ac:spMkLst>
        </pc:spChg>
        <pc:spChg chg="add mod ord">
          <ac:chgData name="Lynzi-Kim Reed" userId="720f2a11-b3a0-443e-b3b4-8c5ec4740eda" providerId="ADAL" clId="{A6BF026C-51D7-44E5-BAB2-BE874CE2D0EA}" dt="2024-02-26T15:28:20.279" v="7169" actId="1076"/>
          <ac:spMkLst>
            <pc:docMk/>
            <pc:sldMk cId="3516891798" sldId="2456"/>
            <ac:spMk id="4" creationId="{4CC2C3DA-5F0B-248B-5D4B-FF372F2C9A86}"/>
          </ac:spMkLst>
        </pc:spChg>
        <pc:spChg chg="add mod">
          <ac:chgData name="Lynzi-Kim Reed" userId="720f2a11-b3a0-443e-b3b4-8c5ec4740eda" providerId="ADAL" clId="{A6BF026C-51D7-44E5-BAB2-BE874CE2D0EA}" dt="2024-02-26T15:31:24.040" v="7537" actId="1076"/>
          <ac:spMkLst>
            <pc:docMk/>
            <pc:sldMk cId="3516891798" sldId="2456"/>
            <ac:spMk id="5" creationId="{9B40420B-5607-7C88-C02E-580A0EC02D1A}"/>
          </ac:spMkLst>
        </pc:spChg>
        <pc:spChg chg="add del mod">
          <ac:chgData name="Lynzi-Kim Reed" userId="720f2a11-b3a0-443e-b3b4-8c5ec4740eda" providerId="ADAL" clId="{A6BF026C-51D7-44E5-BAB2-BE874CE2D0EA}" dt="2024-02-21T22:33:22.622" v="4318" actId="21"/>
          <ac:spMkLst>
            <pc:docMk/>
            <pc:sldMk cId="3516891798" sldId="2456"/>
            <ac:spMk id="7" creationId="{35B1B129-963D-1B8D-0E76-90109267A8E3}"/>
          </ac:spMkLst>
        </pc:spChg>
        <pc:spChg chg="add mod">
          <ac:chgData name="Lynzi-Kim Reed" userId="720f2a11-b3a0-443e-b3b4-8c5ec4740eda" providerId="ADAL" clId="{A6BF026C-51D7-44E5-BAB2-BE874CE2D0EA}" dt="2024-02-26T15:28:56.001" v="7181"/>
          <ac:spMkLst>
            <pc:docMk/>
            <pc:sldMk cId="3516891798" sldId="2456"/>
            <ac:spMk id="7" creationId="{79A64489-78F6-FA7C-546F-922665C4A206}"/>
          </ac:spMkLst>
        </pc:spChg>
        <pc:spChg chg="add mod">
          <ac:chgData name="Lynzi-Kim Reed" userId="720f2a11-b3a0-443e-b3b4-8c5ec4740eda" providerId="ADAL" clId="{A6BF026C-51D7-44E5-BAB2-BE874CE2D0EA}" dt="2024-02-21T22:33:26.249" v="4319"/>
          <ac:spMkLst>
            <pc:docMk/>
            <pc:sldMk cId="3516891798" sldId="2456"/>
            <ac:spMk id="8" creationId="{35B1B129-963D-1B8D-0E76-90109267A8E3}"/>
          </ac:spMkLst>
        </pc:spChg>
        <pc:spChg chg="del mod">
          <ac:chgData name="Lynzi-Kim Reed" userId="720f2a11-b3a0-443e-b3b4-8c5ec4740eda" providerId="ADAL" clId="{A6BF026C-51D7-44E5-BAB2-BE874CE2D0EA}" dt="2024-02-21T22:33:18.239" v="4317" actId="21"/>
          <ac:spMkLst>
            <pc:docMk/>
            <pc:sldMk cId="3516891798" sldId="2456"/>
            <ac:spMk id="14" creationId="{79248A72-A597-48DF-A270-3389F5D209C0}"/>
          </ac:spMkLst>
        </pc:spChg>
        <pc:spChg chg="mod">
          <ac:chgData name="Lynzi-Kim Reed" userId="720f2a11-b3a0-443e-b3b4-8c5ec4740eda" providerId="ADAL" clId="{A6BF026C-51D7-44E5-BAB2-BE874CE2D0EA}" dt="2024-02-21T22:35:13.528" v="4381" actId="26606"/>
          <ac:spMkLst>
            <pc:docMk/>
            <pc:sldMk cId="3516891798" sldId="2456"/>
            <ac:spMk id="16" creationId="{7FA57D11-A25F-4772-8E50-DDB68BE8CB69}"/>
          </ac:spMkLst>
        </pc:spChg>
        <pc:spChg chg="add mod">
          <ac:chgData name="Lynzi-Kim Reed" userId="720f2a11-b3a0-443e-b3b4-8c5ec4740eda" providerId="ADAL" clId="{A6BF026C-51D7-44E5-BAB2-BE874CE2D0EA}" dt="2024-02-26T15:28:23.586" v="7170" actId="1076"/>
          <ac:spMkLst>
            <pc:docMk/>
            <pc:sldMk cId="3516891798" sldId="2456"/>
            <ac:spMk id="1031" creationId="{DEC3A7A4-2BAA-17DF-070C-935CCF58BCEB}"/>
          </ac:spMkLst>
        </pc:spChg>
        <pc:picChg chg="del mod">
          <ac:chgData name="Lynzi-Kim Reed" userId="720f2a11-b3a0-443e-b3b4-8c5ec4740eda" providerId="ADAL" clId="{A6BF026C-51D7-44E5-BAB2-BE874CE2D0EA}" dt="2024-02-26T15:27:31.567" v="7150" actId="21"/>
          <ac:picMkLst>
            <pc:docMk/>
            <pc:sldMk cId="3516891798" sldId="2456"/>
            <ac:picMk id="6" creationId="{C07C315A-7CD1-432C-92FA-6B62159B56CA}"/>
          </ac:picMkLst>
        </pc:picChg>
        <pc:picChg chg="add mod">
          <ac:chgData name="Lynzi-Kim Reed" userId="720f2a11-b3a0-443e-b3b4-8c5ec4740eda" providerId="ADAL" clId="{A6BF026C-51D7-44E5-BAB2-BE874CE2D0EA}" dt="2024-02-26T15:31:30.156" v="7538" actId="14100"/>
          <ac:picMkLst>
            <pc:docMk/>
            <pc:sldMk cId="3516891798" sldId="2456"/>
            <ac:picMk id="1026" creationId="{64A61ED9-9F52-FB77-C23E-8D428D8E0CBC}"/>
          </ac:picMkLst>
        </pc:picChg>
        <pc:picChg chg="add">
          <ac:chgData name="Lynzi-Kim Reed" userId="720f2a11-b3a0-443e-b3b4-8c5ec4740eda" providerId="ADAL" clId="{A6BF026C-51D7-44E5-BAB2-BE874CE2D0EA}" dt="2024-02-21T22:35:35.184" v="4401"/>
          <ac:picMkLst>
            <pc:docMk/>
            <pc:sldMk cId="3516891798" sldId="2456"/>
            <ac:picMk id="1028" creationId="{25F411D8-73FE-85B8-B9C3-3CF69350FCF8}"/>
          </ac:picMkLst>
        </pc:picChg>
      </pc:sldChg>
      <pc:sldChg chg="modSp mod">
        <pc:chgData name="Lynzi-Kim Reed" userId="720f2a11-b3a0-443e-b3b4-8c5ec4740eda" providerId="ADAL" clId="{A6BF026C-51D7-44E5-BAB2-BE874CE2D0EA}" dt="2024-02-21T22:46:51.861" v="4877" actId="1076"/>
        <pc:sldMkLst>
          <pc:docMk/>
          <pc:sldMk cId="1649098948" sldId="2462"/>
        </pc:sldMkLst>
        <pc:spChg chg="mod">
          <ac:chgData name="Lynzi-Kim Reed" userId="720f2a11-b3a0-443e-b3b4-8c5ec4740eda" providerId="ADAL" clId="{A6BF026C-51D7-44E5-BAB2-BE874CE2D0EA}" dt="2024-02-21T22:45:29.628" v="4833" actId="1076"/>
          <ac:spMkLst>
            <pc:docMk/>
            <pc:sldMk cId="1649098948" sldId="2462"/>
            <ac:spMk id="2" creationId="{BE3A87B3-0A27-4EE9-979E-B69581E476F0}"/>
          </ac:spMkLst>
        </pc:spChg>
        <pc:spChg chg="mod">
          <ac:chgData name="Lynzi-Kim Reed" userId="720f2a11-b3a0-443e-b3b4-8c5ec4740eda" providerId="ADAL" clId="{A6BF026C-51D7-44E5-BAB2-BE874CE2D0EA}" dt="2024-02-21T22:46:51.861" v="4877" actId="1076"/>
          <ac:spMkLst>
            <pc:docMk/>
            <pc:sldMk cId="1649098948" sldId="2462"/>
            <ac:spMk id="6" creationId="{F3C89A40-EEAA-43AB-9A3A-B2CFDE450F1B}"/>
          </ac:spMkLst>
        </pc:spChg>
      </pc:sldChg>
      <pc:sldChg chg="addSp delSp modSp add mod ord">
        <pc:chgData name="Lynzi-Kim Reed" userId="720f2a11-b3a0-443e-b3b4-8c5ec4740eda" providerId="ADAL" clId="{A6BF026C-51D7-44E5-BAB2-BE874CE2D0EA}" dt="2024-02-26T15:55:26.501" v="7597" actId="20577"/>
        <pc:sldMkLst>
          <pc:docMk/>
          <pc:sldMk cId="3291277667" sldId="2463"/>
        </pc:sldMkLst>
        <pc:spChg chg="add mod">
          <ac:chgData name="Lynzi-Kim Reed" userId="720f2a11-b3a0-443e-b3b4-8c5ec4740eda" providerId="ADAL" clId="{A6BF026C-51D7-44E5-BAB2-BE874CE2D0EA}" dt="2024-02-26T13:12:00.295" v="7144" actId="571"/>
          <ac:spMkLst>
            <pc:docMk/>
            <pc:sldMk cId="3291277667" sldId="2463"/>
            <ac:spMk id="2" creationId="{FC5E0FB2-8732-3E22-0865-E022422B76EB}"/>
          </ac:spMkLst>
        </pc:spChg>
        <pc:spChg chg="add del mod">
          <ac:chgData name="Lynzi-Kim Reed" userId="720f2a11-b3a0-443e-b3b4-8c5ec4740eda" providerId="ADAL" clId="{A6BF026C-51D7-44E5-BAB2-BE874CE2D0EA}" dt="2024-02-22T17:36:58.980" v="5380" actId="478"/>
          <ac:spMkLst>
            <pc:docMk/>
            <pc:sldMk cId="3291277667" sldId="2463"/>
            <ac:spMk id="3" creationId="{C76F7691-7E16-7ECD-6470-62057F4E75C1}"/>
          </ac:spMkLst>
        </pc:spChg>
        <pc:spChg chg="mod ord">
          <ac:chgData name="Lynzi-Kim Reed" userId="720f2a11-b3a0-443e-b3b4-8c5ec4740eda" providerId="ADAL" clId="{A6BF026C-51D7-44E5-BAB2-BE874CE2D0EA}" dt="2024-02-26T15:27:44.511" v="7155" actId="26606"/>
          <ac:spMkLst>
            <pc:docMk/>
            <pc:sldMk cId="3291277667" sldId="2463"/>
            <ac:spMk id="4" creationId="{4CC2C3DA-5F0B-248B-5D4B-FF372F2C9A86}"/>
          </ac:spMkLst>
        </pc:spChg>
        <pc:spChg chg="add del mod">
          <ac:chgData name="Lynzi-Kim Reed" userId="720f2a11-b3a0-443e-b3b4-8c5ec4740eda" providerId="ADAL" clId="{A6BF026C-51D7-44E5-BAB2-BE874CE2D0EA}" dt="2024-02-22T17:37:44.967" v="5490" actId="21"/>
          <ac:spMkLst>
            <pc:docMk/>
            <pc:sldMk cId="3291277667" sldId="2463"/>
            <ac:spMk id="7" creationId="{9A9FF69C-7592-CE82-1D4D-DECB6D7CAF83}"/>
          </ac:spMkLst>
        </pc:spChg>
        <pc:spChg chg="add del mod">
          <ac:chgData name="Lynzi-Kim Reed" userId="720f2a11-b3a0-443e-b3b4-8c5ec4740eda" providerId="ADAL" clId="{A6BF026C-51D7-44E5-BAB2-BE874CE2D0EA}" dt="2024-02-22T17:39:49.943" v="5499"/>
          <ac:spMkLst>
            <pc:docMk/>
            <pc:sldMk cId="3291277667" sldId="2463"/>
            <ac:spMk id="8" creationId="{5952FC19-BE5A-5188-EBA7-255E49104645}"/>
          </ac:spMkLst>
        </pc:spChg>
        <pc:spChg chg="add mod">
          <ac:chgData name="Lynzi-Kim Reed" userId="720f2a11-b3a0-443e-b3b4-8c5ec4740eda" providerId="ADAL" clId="{A6BF026C-51D7-44E5-BAB2-BE874CE2D0EA}" dt="2024-02-26T15:55:26.501" v="7597" actId="20577"/>
          <ac:spMkLst>
            <pc:docMk/>
            <pc:sldMk cId="3291277667" sldId="2463"/>
            <ac:spMk id="9" creationId="{910BF724-07A4-E404-2BE4-65D6ADD82F1A}"/>
          </ac:spMkLst>
        </pc:spChg>
        <pc:spChg chg="mod">
          <ac:chgData name="Lynzi-Kim Reed" userId="720f2a11-b3a0-443e-b3b4-8c5ec4740eda" providerId="ADAL" clId="{A6BF026C-51D7-44E5-BAB2-BE874CE2D0EA}" dt="2024-02-26T15:27:44.511" v="7155" actId="26606"/>
          <ac:spMkLst>
            <pc:docMk/>
            <pc:sldMk cId="3291277667" sldId="2463"/>
            <ac:spMk id="16" creationId="{7FA57D11-A25F-4772-8E50-DDB68BE8CB69}"/>
          </ac:spMkLst>
        </pc:spChg>
        <pc:spChg chg="add del mod">
          <ac:chgData name="Lynzi-Kim Reed" userId="720f2a11-b3a0-443e-b3b4-8c5ec4740eda" providerId="ADAL" clId="{A6BF026C-51D7-44E5-BAB2-BE874CE2D0EA}" dt="2024-02-26T15:28:02.075" v="7162" actId="21"/>
          <ac:spMkLst>
            <pc:docMk/>
            <pc:sldMk cId="3291277667" sldId="2463"/>
            <ac:spMk id="21" creationId="{4EDDC58E-47E6-180A-37EA-53158719AEFE}"/>
          </ac:spMkLst>
        </pc:spChg>
        <pc:spChg chg="del">
          <ac:chgData name="Lynzi-Kim Reed" userId="720f2a11-b3a0-443e-b3b4-8c5ec4740eda" providerId="ADAL" clId="{A6BF026C-51D7-44E5-BAB2-BE874CE2D0EA}" dt="2024-02-22T17:37:01.732" v="5381" actId="478"/>
          <ac:spMkLst>
            <pc:docMk/>
            <pc:sldMk cId="3291277667" sldId="2463"/>
            <ac:spMk id="1031" creationId="{DEC3A7A4-2BAA-17DF-070C-935CCF58BCEB}"/>
          </ac:spMkLst>
        </pc:spChg>
        <pc:picChg chg="add del mod ord">
          <ac:chgData name="Lynzi-Kim Reed" userId="720f2a11-b3a0-443e-b3b4-8c5ec4740eda" providerId="ADAL" clId="{A6BF026C-51D7-44E5-BAB2-BE874CE2D0EA}" dt="2024-02-26T15:28:10.320" v="7166" actId="1076"/>
          <ac:picMkLst>
            <pc:docMk/>
            <pc:sldMk cId="3291277667" sldId="2463"/>
            <ac:picMk id="6" creationId="{C07C315A-7CD1-432C-92FA-6B62159B56CA}"/>
          </ac:picMkLst>
        </pc:picChg>
        <pc:picChg chg="del">
          <ac:chgData name="Lynzi-Kim Reed" userId="720f2a11-b3a0-443e-b3b4-8c5ec4740eda" providerId="ADAL" clId="{A6BF026C-51D7-44E5-BAB2-BE874CE2D0EA}" dt="2024-02-21T22:47:41.553" v="4920" actId="478"/>
          <ac:picMkLst>
            <pc:docMk/>
            <pc:sldMk cId="3291277667" sldId="2463"/>
            <ac:picMk id="1026" creationId="{64A61ED9-9F52-FB77-C23E-8D428D8E0CBC}"/>
          </ac:picMkLst>
        </pc:picChg>
      </pc:sldChg>
      <pc:sldChg chg="new del">
        <pc:chgData name="Lynzi-Kim Reed" userId="720f2a11-b3a0-443e-b3b4-8c5ec4740eda" providerId="ADAL" clId="{A6BF026C-51D7-44E5-BAB2-BE874CE2D0EA}" dt="2024-02-22T17:56:42.381" v="6643" actId="2696"/>
        <pc:sldMkLst>
          <pc:docMk/>
          <pc:sldMk cId="312261101" sldId="2464"/>
        </pc:sldMkLst>
      </pc:sldChg>
      <pc:sldChg chg="add del">
        <pc:chgData name="Lynzi-Kim Reed" userId="720f2a11-b3a0-443e-b3b4-8c5ec4740eda" providerId="ADAL" clId="{A6BF026C-51D7-44E5-BAB2-BE874CE2D0EA}" dt="2024-02-22T17:56:50.195" v="6645" actId="2696"/>
        <pc:sldMkLst>
          <pc:docMk/>
          <pc:sldMk cId="1411604180" sldId="2464"/>
        </pc:sldMkLst>
      </pc:sldChg>
      <pc:sldChg chg="addSp delSp modSp add mod">
        <pc:chgData name="Lynzi-Kim Reed" userId="720f2a11-b3a0-443e-b3b4-8c5ec4740eda" providerId="ADAL" clId="{A6BF026C-51D7-44E5-BAB2-BE874CE2D0EA}" dt="2024-02-26T15:38:57.851" v="7573" actId="20577"/>
        <pc:sldMkLst>
          <pc:docMk/>
          <pc:sldMk cId="1829297644" sldId="2464"/>
        </pc:sldMkLst>
        <pc:spChg chg="del mod">
          <ac:chgData name="Lynzi-Kim Reed" userId="720f2a11-b3a0-443e-b3b4-8c5ec4740eda" providerId="ADAL" clId="{A6BF026C-51D7-44E5-BAB2-BE874CE2D0EA}" dt="2024-02-22T17:58:59.812" v="6693" actId="21"/>
          <ac:spMkLst>
            <pc:docMk/>
            <pc:sldMk cId="1829297644" sldId="2464"/>
            <ac:spMk id="4" creationId="{4CC2C3DA-5F0B-248B-5D4B-FF372F2C9A86}"/>
          </ac:spMkLst>
        </pc:spChg>
        <pc:spChg chg="add mod">
          <ac:chgData name="Lynzi-Kim Reed" userId="720f2a11-b3a0-443e-b3b4-8c5ec4740eda" providerId="ADAL" clId="{A6BF026C-51D7-44E5-BAB2-BE874CE2D0EA}" dt="2024-02-26T15:38:57.851" v="7573" actId="20577"/>
          <ac:spMkLst>
            <pc:docMk/>
            <pc:sldMk cId="1829297644" sldId="2464"/>
            <ac:spMk id="4" creationId="{B9542558-3FA2-AEF4-B809-709108ECE668}"/>
          </ac:spMkLst>
        </pc:spChg>
        <pc:spChg chg="add del mod">
          <ac:chgData name="Lynzi-Kim Reed" userId="720f2a11-b3a0-443e-b3b4-8c5ec4740eda" providerId="ADAL" clId="{A6BF026C-51D7-44E5-BAB2-BE874CE2D0EA}" dt="2024-02-22T17:58:36.542" v="6688" actId="478"/>
          <ac:spMkLst>
            <pc:docMk/>
            <pc:sldMk cId="1829297644" sldId="2464"/>
            <ac:spMk id="7" creationId="{0B1B9D1D-71AE-1F94-8850-6DA3FE305988}"/>
          </ac:spMkLst>
        </pc:spChg>
        <pc:spChg chg="add del mod">
          <ac:chgData name="Lynzi-Kim Reed" userId="720f2a11-b3a0-443e-b3b4-8c5ec4740eda" providerId="ADAL" clId="{A6BF026C-51D7-44E5-BAB2-BE874CE2D0EA}" dt="2024-02-22T17:59:05.113" v="6694" actId="21"/>
          <ac:spMkLst>
            <pc:docMk/>
            <pc:sldMk cId="1829297644" sldId="2464"/>
            <ac:spMk id="9" creationId="{2E70E176-5F08-4E13-19BE-3B0943D3DF9C}"/>
          </ac:spMkLst>
        </pc:spChg>
        <pc:spChg chg="mod">
          <ac:chgData name="Lynzi-Kim Reed" userId="720f2a11-b3a0-443e-b3b4-8c5ec4740eda" providerId="ADAL" clId="{A6BF026C-51D7-44E5-BAB2-BE874CE2D0EA}" dt="2024-02-22T17:59:43.264" v="6785" actId="20577"/>
          <ac:spMkLst>
            <pc:docMk/>
            <pc:sldMk cId="1829297644" sldId="2464"/>
            <ac:spMk id="1031" creationId="{DEC3A7A4-2BAA-17DF-070C-935CCF58BCEB}"/>
          </ac:spMkLst>
        </pc:spChg>
        <pc:picChg chg="add mod">
          <ac:chgData name="Lynzi-Kim Reed" userId="720f2a11-b3a0-443e-b3b4-8c5ec4740eda" providerId="ADAL" clId="{A6BF026C-51D7-44E5-BAB2-BE874CE2D0EA}" dt="2024-02-26T15:38:48.457" v="7563" actId="1076"/>
          <ac:picMkLst>
            <pc:docMk/>
            <pc:sldMk cId="1829297644" sldId="2464"/>
            <ac:picMk id="3" creationId="{3776777B-421E-1DFF-DB3C-91A1600AF13F}"/>
          </ac:picMkLst>
        </pc:picChg>
        <pc:picChg chg="del">
          <ac:chgData name="Lynzi-Kim Reed" userId="720f2a11-b3a0-443e-b3b4-8c5ec4740eda" providerId="ADAL" clId="{A6BF026C-51D7-44E5-BAB2-BE874CE2D0EA}" dt="2024-02-22T17:58:34.898" v="6687" actId="478"/>
          <ac:picMkLst>
            <pc:docMk/>
            <pc:sldMk cId="1829297644" sldId="2464"/>
            <ac:picMk id="6" creationId="{C07C315A-7CD1-432C-92FA-6B62159B56CA}"/>
          </ac:picMkLst>
        </pc:picChg>
        <pc:picChg chg="del">
          <ac:chgData name="Lynzi-Kim Reed" userId="720f2a11-b3a0-443e-b3b4-8c5ec4740eda" providerId="ADAL" clId="{A6BF026C-51D7-44E5-BAB2-BE874CE2D0EA}" dt="2024-02-22T17:57:04.769" v="6647" actId="478"/>
          <ac:picMkLst>
            <pc:docMk/>
            <pc:sldMk cId="1829297644" sldId="2464"/>
            <ac:picMk id="1026" creationId="{64A61ED9-9F52-FB77-C23E-8D428D8E0CBC}"/>
          </ac:picMkLst>
        </pc:picChg>
      </pc:sldChg>
      <pc:sldChg chg="addSp delSp modSp add mod">
        <pc:chgData name="Lynzi-Kim Reed" userId="720f2a11-b3a0-443e-b3b4-8c5ec4740eda" providerId="ADAL" clId="{A6BF026C-51D7-44E5-BAB2-BE874CE2D0EA}" dt="2024-02-26T15:54:52.410" v="7594" actId="20577"/>
        <pc:sldMkLst>
          <pc:docMk/>
          <pc:sldMk cId="175259070" sldId="2465"/>
        </pc:sldMkLst>
        <pc:spChg chg="add mod">
          <ac:chgData name="Lynzi-Kim Reed" userId="720f2a11-b3a0-443e-b3b4-8c5ec4740eda" providerId="ADAL" clId="{A6BF026C-51D7-44E5-BAB2-BE874CE2D0EA}" dt="2024-02-26T15:54:52.410" v="7594" actId="20577"/>
          <ac:spMkLst>
            <pc:docMk/>
            <pc:sldMk cId="175259070" sldId="2465"/>
            <ac:spMk id="2" creationId="{CE511C01-19D7-74F0-FB66-EB97330E8E49}"/>
          </ac:spMkLst>
        </pc:spChg>
        <pc:picChg chg="del">
          <ac:chgData name="Lynzi-Kim Reed" userId="720f2a11-b3a0-443e-b3b4-8c5ec4740eda" providerId="ADAL" clId="{A6BF026C-51D7-44E5-BAB2-BE874CE2D0EA}" dt="2024-02-22T18:00:26.783" v="6787" actId="478"/>
          <ac:picMkLst>
            <pc:docMk/>
            <pc:sldMk cId="175259070" sldId="2465"/>
            <ac:picMk id="3" creationId="{3776777B-421E-1DFF-DB3C-91A1600AF13F}"/>
          </ac:picMkLst>
        </pc:picChg>
        <pc:picChg chg="add del mod">
          <ac:chgData name="Lynzi-Kim Reed" userId="720f2a11-b3a0-443e-b3b4-8c5ec4740eda" providerId="ADAL" clId="{A6BF026C-51D7-44E5-BAB2-BE874CE2D0EA}" dt="2024-02-22T18:01:35.317" v="6794" actId="478"/>
          <ac:picMkLst>
            <pc:docMk/>
            <pc:sldMk cId="175259070" sldId="2465"/>
            <ac:picMk id="4" creationId="{F35556CC-AB37-07CA-B6ED-4586018251AD}"/>
          </ac:picMkLst>
        </pc:picChg>
        <pc:picChg chg="add del mod">
          <ac:chgData name="Lynzi-Kim Reed" userId="720f2a11-b3a0-443e-b3b4-8c5ec4740eda" providerId="ADAL" clId="{A6BF026C-51D7-44E5-BAB2-BE874CE2D0EA}" dt="2024-02-22T18:02:20.563" v="6799" actId="478"/>
          <ac:picMkLst>
            <pc:docMk/>
            <pc:sldMk cId="175259070" sldId="2465"/>
            <ac:picMk id="6" creationId="{779BD07E-FDB4-44FB-70C6-76F122721229}"/>
          </ac:picMkLst>
        </pc:picChg>
        <pc:picChg chg="add mod">
          <ac:chgData name="Lynzi-Kim Reed" userId="720f2a11-b3a0-443e-b3b4-8c5ec4740eda" providerId="ADAL" clId="{A6BF026C-51D7-44E5-BAB2-BE874CE2D0EA}" dt="2024-02-26T15:32:26.824" v="7547" actId="1076"/>
          <ac:picMkLst>
            <pc:docMk/>
            <pc:sldMk cId="175259070" sldId="2465"/>
            <ac:picMk id="8" creationId="{77073016-32B1-F270-6637-1FBA26F4E552}"/>
          </ac:picMkLst>
        </pc:picChg>
      </pc:sldChg>
      <pc:sldChg chg="add del">
        <pc:chgData name="Lynzi-Kim Reed" userId="720f2a11-b3a0-443e-b3b4-8c5ec4740eda" providerId="ADAL" clId="{A6BF026C-51D7-44E5-BAB2-BE874CE2D0EA}" dt="2024-02-22T17:56:36.729" v="6642" actId="2696"/>
        <pc:sldMkLst>
          <pc:docMk/>
          <pc:sldMk cId="356743766" sldId="24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97DFCF-F890-A143-9133-C8B65C9B01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EFE2C281-2434-D94F-B4BD-BA3CD4DB8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497A9A2-04D9-49F4-A323-43775074701C}" type="datetime1">
              <a:rPr lang="en-GB" smtClean="0"/>
              <a:t>26/02/2024</a:t>
            </a:fld>
            <a:endParaRPr lang="en-GB"/>
          </a:p>
        </p:txBody>
      </p:sp>
      <p:sp>
        <p:nvSpPr>
          <p:cNvPr id="4" name="Footer Placeholder 3">
            <a:extLst>
              <a:ext uri="{FF2B5EF4-FFF2-40B4-BE49-F238E27FC236}">
                <a16:creationId xmlns:a16="http://schemas.microsoft.com/office/drawing/2014/main" id="{5C17CBFA-633D-5540-AFAA-BE1F495EC6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26B5631-D714-AD41-853B-A883ADC344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65AE8BC-2AB3-9E4C-9797-2A6F8A74C74E}" type="slidenum">
              <a:rPr lang="en-GB" smtClean="0"/>
              <a:t>‹#›</a:t>
            </a:fld>
            <a:endParaRPr lang="en-GB"/>
          </a:p>
        </p:txBody>
      </p:sp>
    </p:spTree>
    <p:extLst>
      <p:ext uri="{BB962C8B-B14F-4D97-AF65-F5344CB8AC3E}">
        <p14:creationId xmlns:p14="http://schemas.microsoft.com/office/powerpoint/2010/main" val="427398705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D9AD85-B496-451C-A9B5-64589B09AB2F}" type="datetime1">
              <a:rPr lang="en-GB" smtClean="0"/>
              <a:pPr/>
              <a:t>26/02/2024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28B34ED-4CDD-41C9-90F7-D768D5559A6F}" type="slidenum">
              <a:rPr lang="en-GB" noProof="0" smtClean="0"/>
              <a:t>‹#›</a:t>
            </a:fld>
            <a:endParaRPr lang="en-GB" noProof="0"/>
          </a:p>
        </p:txBody>
      </p:sp>
    </p:spTree>
    <p:extLst>
      <p:ext uri="{BB962C8B-B14F-4D97-AF65-F5344CB8AC3E}">
        <p14:creationId xmlns:p14="http://schemas.microsoft.com/office/powerpoint/2010/main" val="42259706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a:t>
            </a:fld>
            <a:endParaRPr lang="en-GB"/>
          </a:p>
        </p:txBody>
      </p:sp>
    </p:spTree>
    <p:extLst>
      <p:ext uri="{BB962C8B-B14F-4D97-AF65-F5344CB8AC3E}">
        <p14:creationId xmlns:p14="http://schemas.microsoft.com/office/powerpoint/2010/main" val="3796574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2</a:t>
            </a:fld>
            <a:endParaRPr lang="en-GB"/>
          </a:p>
        </p:txBody>
      </p:sp>
    </p:spTree>
    <p:extLst>
      <p:ext uri="{BB962C8B-B14F-4D97-AF65-F5344CB8AC3E}">
        <p14:creationId xmlns:p14="http://schemas.microsoft.com/office/powerpoint/2010/main" val="355250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3</a:t>
            </a:fld>
            <a:endParaRPr lang="en-GB"/>
          </a:p>
        </p:txBody>
      </p:sp>
    </p:spTree>
    <p:extLst>
      <p:ext uri="{BB962C8B-B14F-4D97-AF65-F5344CB8AC3E}">
        <p14:creationId xmlns:p14="http://schemas.microsoft.com/office/powerpoint/2010/main" val="1632949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4</a:t>
            </a:fld>
            <a:endParaRPr lang="en-GB"/>
          </a:p>
        </p:txBody>
      </p:sp>
    </p:spTree>
    <p:extLst>
      <p:ext uri="{BB962C8B-B14F-4D97-AF65-F5344CB8AC3E}">
        <p14:creationId xmlns:p14="http://schemas.microsoft.com/office/powerpoint/2010/main" val="995862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5</a:t>
            </a:fld>
            <a:endParaRPr lang="en-GB"/>
          </a:p>
        </p:txBody>
      </p:sp>
    </p:spTree>
    <p:extLst>
      <p:ext uri="{BB962C8B-B14F-4D97-AF65-F5344CB8AC3E}">
        <p14:creationId xmlns:p14="http://schemas.microsoft.com/office/powerpoint/2010/main" val="3220755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6</a:t>
            </a:fld>
            <a:endParaRPr lang="en-GB"/>
          </a:p>
        </p:txBody>
      </p:sp>
    </p:spTree>
    <p:extLst>
      <p:ext uri="{BB962C8B-B14F-4D97-AF65-F5344CB8AC3E}">
        <p14:creationId xmlns:p14="http://schemas.microsoft.com/office/powerpoint/2010/main" val="37268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7</a:t>
            </a:fld>
            <a:endParaRPr lang="en-GB"/>
          </a:p>
        </p:txBody>
      </p:sp>
    </p:spTree>
    <p:extLst>
      <p:ext uri="{BB962C8B-B14F-4D97-AF65-F5344CB8AC3E}">
        <p14:creationId xmlns:p14="http://schemas.microsoft.com/office/powerpoint/2010/main" val="3392505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8</a:t>
            </a:fld>
            <a:endParaRPr lang="en-GB"/>
          </a:p>
        </p:txBody>
      </p:sp>
    </p:spTree>
    <p:extLst>
      <p:ext uri="{BB962C8B-B14F-4D97-AF65-F5344CB8AC3E}">
        <p14:creationId xmlns:p14="http://schemas.microsoft.com/office/powerpoint/2010/main" val="4079812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9</a:t>
            </a:fld>
            <a:endParaRPr lang="en-GB"/>
          </a:p>
        </p:txBody>
      </p:sp>
    </p:spTree>
    <p:extLst>
      <p:ext uri="{BB962C8B-B14F-4D97-AF65-F5344CB8AC3E}">
        <p14:creationId xmlns:p14="http://schemas.microsoft.com/office/powerpoint/2010/main" val="1632949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10</a:t>
            </a:fld>
            <a:endParaRPr lang="en-GB"/>
          </a:p>
        </p:txBody>
      </p:sp>
    </p:spTree>
    <p:extLst>
      <p:ext uri="{BB962C8B-B14F-4D97-AF65-F5344CB8AC3E}">
        <p14:creationId xmlns:p14="http://schemas.microsoft.com/office/powerpoint/2010/main" val="3882113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11</a:t>
            </a:fld>
            <a:endParaRPr lang="en-GB"/>
          </a:p>
        </p:txBody>
      </p:sp>
    </p:spTree>
    <p:extLst>
      <p:ext uri="{BB962C8B-B14F-4D97-AF65-F5344CB8AC3E}">
        <p14:creationId xmlns:p14="http://schemas.microsoft.com/office/powerpoint/2010/main" val="2634303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12</a:t>
            </a:fld>
            <a:endParaRPr lang="en-GB"/>
          </a:p>
        </p:txBody>
      </p:sp>
    </p:spTree>
    <p:extLst>
      <p:ext uri="{BB962C8B-B14F-4D97-AF65-F5344CB8AC3E}">
        <p14:creationId xmlns:p14="http://schemas.microsoft.com/office/powerpoint/2010/main" val="2623295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228B34ED-4CDD-41C9-90F7-D768D5559A6F}" type="slidenum">
              <a:rPr lang="en-GB" smtClean="0"/>
              <a:t>13</a:t>
            </a:fld>
            <a:endParaRPr lang="en-GB"/>
          </a:p>
        </p:txBody>
      </p:sp>
    </p:spTree>
    <p:extLst>
      <p:ext uri="{BB962C8B-B14F-4D97-AF65-F5344CB8AC3E}">
        <p14:creationId xmlns:p14="http://schemas.microsoft.com/office/powerpoint/2010/main" val="4115261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US" noProof="0"/>
              <a:t>Click icon to add picture</a:t>
            </a:r>
            <a:endParaRPr lang="en-GB" noProof="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p:nvPr>
        </p:nvSpPr>
        <p:spPr>
          <a:xfrm>
            <a:off x="3512343" y="5922140"/>
            <a:ext cx="5167313"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US" noProof="0"/>
              <a:t>Click to edit Master text styles</a:t>
            </a:r>
          </a:p>
        </p:txBody>
      </p:sp>
      <p:sp>
        <p:nvSpPr>
          <p:cNvPr id="7" name="Text Placeholder 6">
            <a:extLst>
              <a:ext uri="{FF2B5EF4-FFF2-40B4-BE49-F238E27FC236}">
                <a16:creationId xmlns:a16="http://schemas.microsoft.com/office/drawing/2014/main" id="{758235C5-25B1-4243-9762-4AAD3C08E8BE}"/>
              </a:ext>
            </a:extLst>
          </p:cNvPr>
          <p:cNvSpPr>
            <a:spLocks noGrp="1"/>
          </p:cNvSpPr>
          <p:nvPr>
            <p:ph type="body" idx="1" hasCustomPrompt="1"/>
          </p:nvPr>
        </p:nvSpPr>
        <p:spPr>
          <a:xfrm>
            <a:off x="4038600" y="3608511"/>
            <a:ext cx="4114800"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cap="all" baseline="0"/>
            </a:lvl1pPr>
          </a:lstStyle>
          <a:p>
            <a:pPr rtl="0"/>
            <a:r>
              <a:rPr lang="en-GB" spc="300" noProof="0"/>
              <a:t>ANNUAL REVIEW</a:t>
            </a:r>
          </a:p>
        </p:txBody>
      </p:sp>
      <p:sp>
        <p:nvSpPr>
          <p:cNvPr id="2" name="Title 1">
            <a:extLst>
              <a:ext uri="{FF2B5EF4-FFF2-40B4-BE49-F238E27FC236}">
                <a16:creationId xmlns:a16="http://schemas.microsoft.com/office/drawing/2014/main" id="{298B2C6E-DB6F-4476-8E95-9F6EC79392FD}"/>
              </a:ext>
            </a:extLst>
          </p:cNvPr>
          <p:cNvSpPr>
            <a:spLocks noGrp="1"/>
          </p:cNvSpPr>
          <p:nvPr>
            <p:ph type="title" hasCustomPrompt="1"/>
          </p:nvPr>
        </p:nvSpPr>
        <p:spPr>
          <a:xfrm>
            <a:off x="350836" y="2445633"/>
            <a:ext cx="11490325" cy="823913"/>
          </a:xfrm>
        </p:spPr>
        <p:txBody>
          <a:bodyPr rtlCol="0">
            <a:noAutofit/>
          </a:bodyPr>
          <a:lstStyle>
            <a:lvl1pPr>
              <a:lnSpc>
                <a:spcPct val="150000"/>
              </a:lnSpc>
              <a:spcBef>
                <a:spcPts val="1000"/>
              </a:spcBef>
              <a:defRPr sz="4000" cap="all" spc="300" baseline="0"/>
            </a:lvl1pPr>
          </a:lstStyle>
          <a:p>
            <a:pPr rtl="0"/>
            <a:r>
              <a:rPr lang="en-GB" noProof="0"/>
              <a:t>Click to edit Master TEXT styles</a:t>
            </a:r>
          </a:p>
        </p:txBody>
      </p:sp>
    </p:spTree>
    <p:extLst>
      <p:ext uri="{BB962C8B-B14F-4D97-AF65-F5344CB8AC3E}">
        <p14:creationId xmlns:p14="http://schemas.microsoft.com/office/powerpoint/2010/main" val="31823031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58000"/>
          </a:xfrm>
          <a:prstGeom prst="parallelogram">
            <a:avLst/>
          </a:prstGeom>
          <a:effectLst/>
        </p:spPr>
        <p:txBody>
          <a:bodyPr rtlCol="0" anchor="ctr"/>
          <a:lstStyle>
            <a:lvl1pPr marL="0" indent="0"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7"/>
            <a:ext cx="4846320" cy="1435947"/>
          </a:xfrm>
        </p:spPr>
        <p:txBody>
          <a:bodyPr rtlCol="0" anchor="t">
            <a:noAutofit/>
          </a:bodyPr>
          <a:lstStyle>
            <a:lvl1pPr algn="l">
              <a:lnSpc>
                <a:spcPct val="150000"/>
              </a:lnSpc>
              <a:spcBef>
                <a:spcPts val="1000"/>
              </a:spcBef>
              <a:defRPr sz="5400" baseline="0"/>
            </a:lvl1pPr>
          </a:lstStyle>
          <a:p>
            <a:pPr rtl="0"/>
            <a:r>
              <a:rPr lang="en-GB" noProof="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rtlCol="0">
            <a:noAutofit/>
          </a:bodyPr>
          <a:lstStyle>
            <a:lvl1pPr marL="0" indent="0">
              <a:buNone/>
              <a:defRPr sz="1800" spc="300"/>
            </a:lvl1pPr>
          </a:lstStyle>
          <a:p>
            <a:pPr lvl="0" rtl="0"/>
            <a:r>
              <a:rPr lang="en-GB" noProof="0"/>
              <a:t>CLICK TO EDIT MASTER TEXT STYLES</a:t>
            </a:r>
          </a:p>
        </p:txBody>
      </p:sp>
      <p:sp>
        <p:nvSpPr>
          <p:cNvPr id="3" name="Rectangle 2">
            <a:extLst>
              <a:ext uri="{FF2B5EF4-FFF2-40B4-BE49-F238E27FC236}">
                <a16:creationId xmlns:a16="http://schemas.microsoft.com/office/drawing/2014/main" id="{1AA8588E-221D-4931-A290-C5C4184435AD}"/>
              </a:ext>
              <a:ext uri="{C183D7F6-B498-43B3-948B-1728B52AA6E4}">
                <adec:decorative xmlns:adec="http://schemas.microsoft.com/office/drawing/2017/decorative" val="1"/>
              </a:ext>
            </a:extLst>
          </p:cNvPr>
          <p:cNvSpPr/>
          <p:nvPr userDrawn="1"/>
        </p:nvSpPr>
        <p:spPr>
          <a:xfrm>
            <a:off x="7068820"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62911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E5539E44-E270-49B4-8B0A-07870325AA91}"/>
              </a:ext>
            </a:extLst>
          </p:cNvPr>
          <p:cNvSpPr>
            <a:spLocks noGrp="1"/>
          </p:cNvSpPr>
          <p:nvPr>
            <p:ph type="body" sz="quarter" idx="16" hasCustomPrompt="1"/>
          </p:nvPr>
        </p:nvSpPr>
        <p:spPr>
          <a:xfrm>
            <a:off x="6225539" y="1546138"/>
            <a:ext cx="4023360" cy="464871"/>
          </a:xfr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gn="ctr">
              <a:lnSpc>
                <a:spcPct val="100000"/>
              </a:lnSpc>
              <a:spcBef>
                <a:spcPts val="0"/>
              </a:spcBef>
              <a:buNone/>
              <a:defRPr lang="en-US" sz="1400" spc="300" baseline="0" dirty="0">
                <a:solidFill>
                  <a:schemeClr val="lt1"/>
                </a:solidFill>
              </a:defRPr>
            </a:lvl1pPr>
          </a:lstStyle>
          <a:p>
            <a:pPr marL="0" lvl="0" algn="ctr" rtl="0"/>
            <a:r>
              <a:rPr lang="en-GB" noProof="0"/>
              <a:t>CLICK TO EDIT MASTER TEXT STYLES</a:t>
            </a:r>
          </a:p>
        </p:txBody>
      </p:sp>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46932"/>
          </a:xfrm>
          <a:effectLst/>
        </p:spPr>
        <p:txBody>
          <a:bodyPr rtlCol="0" anchor="ctr"/>
          <a:lstStyle>
            <a:lvl1pPr marL="0" indent="0" algn="ctr">
              <a:buNone/>
              <a:defRPr/>
            </a:lvl1pPr>
          </a:lstStyle>
          <a:p>
            <a:pPr rtl="0"/>
            <a:r>
              <a:rPr lang="en-US" noProof="0"/>
              <a:t>Click icon to add picture</a:t>
            </a:r>
            <a:endParaRPr lang="en-GB" noProof="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2799617"/>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a:p>
        </p:txBody>
      </p:sp>
      <p:sp>
        <p:nvSpPr>
          <p:cNvPr id="2" name="Title 1">
            <a:extLst>
              <a:ext uri="{FF2B5EF4-FFF2-40B4-BE49-F238E27FC236}">
                <a16:creationId xmlns:a16="http://schemas.microsoft.com/office/drawing/2014/main" id="{3CB0E4A3-5566-43FE-A59F-2C4F4FE7F32A}"/>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US" noProof="0"/>
              <a:t>Click to edit Master title style</a:t>
            </a:r>
            <a:endParaRPr lang="en-GB" noProof="0"/>
          </a:p>
        </p:txBody>
      </p:sp>
    </p:spTree>
    <p:extLst>
      <p:ext uri="{BB962C8B-B14F-4D97-AF65-F5344CB8AC3E}">
        <p14:creationId xmlns:p14="http://schemas.microsoft.com/office/powerpoint/2010/main" val="12478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6792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242487 w 6096000"/>
              <a:gd name="connsiteY2" fmla="*/ 6833286 h 6858000"/>
              <a:gd name="connsiteX3" fmla="*/ 0 w 6096000"/>
              <a:gd name="connsiteY3" fmla="*/ 6858000 h 6858000"/>
              <a:gd name="connsiteX4" fmla="*/ 0 w 6096000"/>
              <a:gd name="connsiteY4" fmla="*/ 0 h 6858000"/>
              <a:gd name="connsiteX0" fmla="*/ 0 w 6096000"/>
              <a:gd name="connsiteY0" fmla="*/ 0 h 6867922"/>
              <a:gd name="connsiteX1" fmla="*/ 6096000 w 6096000"/>
              <a:gd name="connsiteY1" fmla="*/ 0 h 6867922"/>
              <a:gd name="connsiteX2" fmla="*/ 4228633 w 6096000"/>
              <a:gd name="connsiteY2" fmla="*/ 6867922 h 6867922"/>
              <a:gd name="connsiteX3" fmla="*/ 0 w 6096000"/>
              <a:gd name="connsiteY3" fmla="*/ 6858000 h 6867922"/>
              <a:gd name="connsiteX4" fmla="*/ 0 w 6096000"/>
              <a:gd name="connsiteY4" fmla="*/ 0 h 6867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7922">
                <a:moveTo>
                  <a:pt x="0" y="0"/>
                </a:moveTo>
                <a:lnTo>
                  <a:pt x="6096000" y="0"/>
                </a:lnTo>
                <a:lnTo>
                  <a:pt x="4228633" y="6867922"/>
                </a:lnTo>
                <a:lnTo>
                  <a:pt x="0" y="6858000"/>
                </a:lnTo>
                <a:lnTo>
                  <a:pt x="0" y="0"/>
                </a:lnTo>
                <a:close/>
              </a:path>
            </a:pathLst>
          </a:custGeom>
          <a:effectLst/>
        </p:spPr>
        <p:txBody>
          <a:bodyPr rtlCol="0" anchor="ctr"/>
          <a:lstStyle>
            <a:lvl1pPr marL="0" indent="0" algn="ctr">
              <a:buNone/>
              <a:defRPr/>
            </a:lvl1pPr>
          </a:lstStyle>
          <a:p>
            <a:pPr rtl="0"/>
            <a:r>
              <a:rPr lang="en-US" noProof="0"/>
              <a:t>Click icon to add picture</a:t>
            </a:r>
            <a:endParaRPr lang="en-GB" noProof="0"/>
          </a:p>
        </p:txBody>
      </p:sp>
      <p:sp>
        <p:nvSpPr>
          <p:cNvPr id="8" name="Title 1">
            <a:extLst>
              <a:ext uri="{FF2B5EF4-FFF2-40B4-BE49-F238E27FC236}">
                <a16:creationId xmlns:a16="http://schemas.microsoft.com/office/drawing/2014/main" id="{AABA725B-4BCB-1D48-9C5D-46706B18719E}"/>
              </a:ext>
            </a:extLst>
          </p:cNvPr>
          <p:cNvSpPr>
            <a:spLocks noGrp="1"/>
          </p:cNvSpPr>
          <p:nvPr>
            <p:ph type="title" hasCustomPrompt="1"/>
          </p:nvPr>
        </p:nvSpPr>
        <p:spPr>
          <a:xfrm>
            <a:off x="6096000" y="2262871"/>
            <a:ext cx="5251450" cy="1661297"/>
          </a:xfrm>
        </p:spPr>
        <p:txBody>
          <a:bodyPr rtlCol="0" anchor="b"/>
          <a:lstStyle>
            <a:lvl1pPr algn="l">
              <a:defRPr sz="6000" spc="300"/>
            </a:lvl1pPr>
          </a:lstStyle>
          <a:p>
            <a:pPr rtl="0"/>
            <a:r>
              <a:rPr lang="en-GB" noProof="0"/>
              <a:t>CLICK TO EDIT MASTER TITLE</a:t>
            </a:r>
          </a:p>
        </p:txBody>
      </p:sp>
      <p:sp>
        <p:nvSpPr>
          <p:cNvPr id="3" name="Text Placeholder 2">
            <a:extLst>
              <a:ext uri="{FF2B5EF4-FFF2-40B4-BE49-F238E27FC236}">
                <a16:creationId xmlns:a16="http://schemas.microsoft.com/office/drawing/2014/main" id="{893C356F-E483-4AFD-856C-13BB8E8A5605}"/>
              </a:ext>
            </a:extLst>
          </p:cNvPr>
          <p:cNvSpPr>
            <a:spLocks noGrp="1"/>
          </p:cNvSpPr>
          <p:nvPr>
            <p:ph type="body" idx="1" hasCustomPrompt="1"/>
          </p:nvPr>
        </p:nvSpPr>
        <p:spPr>
          <a:xfrm>
            <a:off x="6096000" y="4378134"/>
            <a:ext cx="5251450" cy="36512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chor="ctr">
            <a:noAutofit/>
          </a:bodyPr>
          <a:lstStyle>
            <a:lvl1pPr marL="0" indent="0" algn="ctr">
              <a:lnSpc>
                <a:spcPct val="100000"/>
              </a:lnSpc>
              <a:buNone/>
              <a:defRPr sz="1400" cap="all" spc="6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rtlCol="0"/>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5289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74E6-E39E-4D19-B91F-8E84F37CBF3C}"/>
              </a:ext>
            </a:extLst>
          </p:cNvPr>
          <p:cNvSpPr>
            <a:spLocks noGrp="1"/>
          </p:cNvSpPr>
          <p:nvPr>
            <p:ph type="title" hasCustomPrompt="1"/>
          </p:nvPr>
        </p:nvSpPr>
        <p:spPr>
          <a:xfrm>
            <a:off x="7792279" y="365125"/>
            <a:ext cx="4018722" cy="573989"/>
          </a:xfrm>
        </p:spPr>
        <p:txBody>
          <a:bodyPr lIns="0" rIns="0" rtlCol="0">
            <a:noAutofit/>
          </a:bodyPr>
          <a:lstStyle>
            <a:lvl1pPr algn="l">
              <a:defRPr sz="3200" spc="300"/>
            </a:lvl1pPr>
          </a:lstStyle>
          <a:p>
            <a:pPr rtl="0"/>
            <a:r>
              <a:rPr lang="en-GB" noProof="0"/>
              <a:t>SLIDE TITLE HERE</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7792279" y="1263841"/>
            <a:ext cx="4018722" cy="4636392"/>
          </a:xfrm>
        </p:spPr>
        <p:txBody>
          <a:bodyPr lIns="0" rIns="0" rtlCol="0">
            <a:noAutofit/>
          </a:bodyPr>
          <a:lstStyle>
            <a:lvl1pPr>
              <a:lnSpc>
                <a:spcPct val="150000"/>
              </a:lnSpc>
              <a:spcBef>
                <a:spcPts val="500"/>
              </a:spcBef>
              <a:defRPr sz="1600"/>
            </a:lvl1pPr>
            <a:lvl2pPr>
              <a:lnSpc>
                <a:spcPct val="150000"/>
              </a:lnSpc>
              <a:spcBef>
                <a:spcPts val="500"/>
              </a:spcBef>
              <a:defRPr sz="1400"/>
            </a:lvl2pPr>
            <a:lvl3pPr>
              <a:lnSpc>
                <a:spcPct val="150000"/>
              </a:lnSpc>
              <a:spcBef>
                <a:spcPts val="500"/>
              </a:spcBef>
              <a:defRPr sz="1400"/>
            </a:lvl3pPr>
            <a:lvl4pPr>
              <a:lnSpc>
                <a:spcPct val="150000"/>
              </a:lnSpc>
              <a:spcBef>
                <a:spcPts val="500"/>
              </a:spcBef>
              <a:defRPr sz="1200"/>
            </a:lvl4pPr>
            <a:lvl5pPr>
              <a:lnSpc>
                <a:spcPct val="150000"/>
              </a:lnSpc>
              <a:spcBef>
                <a:spcPts val="500"/>
              </a:spcBef>
              <a:defRPr sz="12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9" name="Slide Number Placeholder 5">
            <a:extLst>
              <a:ext uri="{FF2B5EF4-FFF2-40B4-BE49-F238E27FC236}">
                <a16:creationId xmlns:a16="http://schemas.microsoft.com/office/drawing/2014/main" id="{3DEB48E0-328C-45EE-A8BD-90E6AB26108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noAutofit/>
          </a:bodyP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5" name="Picture Placeholder 4">
            <a:extLst>
              <a:ext uri="{FF2B5EF4-FFF2-40B4-BE49-F238E27FC236}">
                <a16:creationId xmlns:a16="http://schemas.microsoft.com/office/drawing/2014/main" id="{D7CA175D-816E-4F70-96CC-8A1FD0EB16CE}"/>
              </a:ext>
            </a:extLst>
          </p:cNvPr>
          <p:cNvSpPr>
            <a:spLocks noGrp="1"/>
          </p:cNvSpPr>
          <p:nvPr>
            <p:ph type="pic" sz="quarter" idx="14"/>
          </p:nvPr>
        </p:nvSpPr>
        <p:spPr>
          <a:xfrm>
            <a:off x="736600" y="365125"/>
            <a:ext cx="2997200" cy="1781979"/>
          </a:xfrm>
        </p:spPr>
        <p:txBody>
          <a:bodyPr rtlCol="0">
            <a:noAutofit/>
          </a:bodyPr>
          <a:lstStyle/>
          <a:p>
            <a:pPr rtl="0"/>
            <a:r>
              <a:rPr lang="en-US" noProof="0"/>
              <a:t>Click icon to add picture</a:t>
            </a:r>
            <a:endParaRPr lang="en-GB" noProof="0"/>
          </a:p>
        </p:txBody>
      </p:sp>
      <p:sp>
        <p:nvSpPr>
          <p:cNvPr id="9" name="Picture Placeholder 4">
            <a:extLst>
              <a:ext uri="{FF2B5EF4-FFF2-40B4-BE49-F238E27FC236}">
                <a16:creationId xmlns:a16="http://schemas.microsoft.com/office/drawing/2014/main" id="{323519C8-24DE-471D-85A9-7A8AFACEC456}"/>
              </a:ext>
            </a:extLst>
          </p:cNvPr>
          <p:cNvSpPr>
            <a:spLocks noGrp="1"/>
          </p:cNvSpPr>
          <p:nvPr>
            <p:ph type="pic" sz="quarter" idx="15"/>
          </p:nvPr>
        </p:nvSpPr>
        <p:spPr>
          <a:xfrm>
            <a:off x="4051300" y="365125"/>
            <a:ext cx="2997200" cy="1781979"/>
          </a:xfrm>
        </p:spPr>
        <p:txBody>
          <a:bodyPr rtlCol="0">
            <a:noAutofit/>
          </a:bodyPr>
          <a:lstStyle/>
          <a:p>
            <a:pPr rtl="0"/>
            <a:r>
              <a:rPr lang="en-US" noProof="0"/>
              <a:t>Click icon to add picture</a:t>
            </a:r>
            <a:endParaRPr lang="en-GB" noProof="0"/>
          </a:p>
        </p:txBody>
      </p:sp>
      <p:sp>
        <p:nvSpPr>
          <p:cNvPr id="10" name="Picture Placeholder 4">
            <a:extLst>
              <a:ext uri="{FF2B5EF4-FFF2-40B4-BE49-F238E27FC236}">
                <a16:creationId xmlns:a16="http://schemas.microsoft.com/office/drawing/2014/main" id="{547F0F1E-7AF5-4B76-928C-7B28010C4F93}"/>
              </a:ext>
            </a:extLst>
          </p:cNvPr>
          <p:cNvSpPr>
            <a:spLocks noGrp="1"/>
          </p:cNvSpPr>
          <p:nvPr>
            <p:ph type="pic" sz="quarter" idx="16"/>
          </p:nvPr>
        </p:nvSpPr>
        <p:spPr>
          <a:xfrm>
            <a:off x="736600" y="2422525"/>
            <a:ext cx="2997200" cy="1781979"/>
          </a:xfrm>
        </p:spPr>
        <p:txBody>
          <a:bodyPr rtlCol="0">
            <a:noAutofit/>
          </a:bodyPr>
          <a:lstStyle/>
          <a:p>
            <a:pPr rtl="0"/>
            <a:r>
              <a:rPr lang="en-US" noProof="0"/>
              <a:t>Click icon to add picture</a:t>
            </a:r>
            <a:endParaRPr lang="en-GB" noProof="0"/>
          </a:p>
        </p:txBody>
      </p:sp>
      <p:sp>
        <p:nvSpPr>
          <p:cNvPr id="11" name="Picture Placeholder 4">
            <a:extLst>
              <a:ext uri="{FF2B5EF4-FFF2-40B4-BE49-F238E27FC236}">
                <a16:creationId xmlns:a16="http://schemas.microsoft.com/office/drawing/2014/main" id="{063D0E8E-9491-4AF0-918D-A0B782C5FD68}"/>
              </a:ext>
            </a:extLst>
          </p:cNvPr>
          <p:cNvSpPr>
            <a:spLocks noGrp="1"/>
          </p:cNvSpPr>
          <p:nvPr>
            <p:ph type="pic" sz="quarter" idx="17"/>
          </p:nvPr>
        </p:nvSpPr>
        <p:spPr>
          <a:xfrm>
            <a:off x="4051300" y="2422525"/>
            <a:ext cx="2997200" cy="1781979"/>
          </a:xfrm>
        </p:spPr>
        <p:txBody>
          <a:bodyPr rtlCol="0">
            <a:noAutofit/>
          </a:bodyPr>
          <a:lstStyle/>
          <a:p>
            <a:pPr rtl="0"/>
            <a:r>
              <a:rPr lang="en-US" noProof="0"/>
              <a:t>Click icon to add picture</a:t>
            </a:r>
            <a:endParaRPr lang="en-GB" noProof="0"/>
          </a:p>
        </p:txBody>
      </p:sp>
      <p:sp>
        <p:nvSpPr>
          <p:cNvPr id="12" name="Picture Placeholder 4">
            <a:extLst>
              <a:ext uri="{FF2B5EF4-FFF2-40B4-BE49-F238E27FC236}">
                <a16:creationId xmlns:a16="http://schemas.microsoft.com/office/drawing/2014/main" id="{042F54CB-9200-4D74-968A-0A3E5871D9E5}"/>
              </a:ext>
            </a:extLst>
          </p:cNvPr>
          <p:cNvSpPr>
            <a:spLocks noGrp="1"/>
          </p:cNvSpPr>
          <p:nvPr>
            <p:ph type="pic" sz="quarter" idx="18"/>
          </p:nvPr>
        </p:nvSpPr>
        <p:spPr>
          <a:xfrm>
            <a:off x="736600" y="4479925"/>
            <a:ext cx="2997200" cy="1781979"/>
          </a:xfrm>
        </p:spPr>
        <p:txBody>
          <a:bodyPr rtlCol="0">
            <a:noAutofit/>
          </a:bodyPr>
          <a:lstStyle/>
          <a:p>
            <a:pPr rtl="0"/>
            <a:r>
              <a:rPr lang="en-US" noProof="0"/>
              <a:t>Click icon to add picture</a:t>
            </a:r>
            <a:endParaRPr lang="en-GB" noProof="0"/>
          </a:p>
        </p:txBody>
      </p:sp>
      <p:sp>
        <p:nvSpPr>
          <p:cNvPr id="13" name="Picture Placeholder 4">
            <a:extLst>
              <a:ext uri="{FF2B5EF4-FFF2-40B4-BE49-F238E27FC236}">
                <a16:creationId xmlns:a16="http://schemas.microsoft.com/office/drawing/2014/main" id="{1D925119-27E3-496E-86BC-23416F94FB61}"/>
              </a:ext>
            </a:extLst>
          </p:cNvPr>
          <p:cNvSpPr>
            <a:spLocks noGrp="1"/>
          </p:cNvSpPr>
          <p:nvPr>
            <p:ph type="pic" sz="quarter" idx="19"/>
          </p:nvPr>
        </p:nvSpPr>
        <p:spPr>
          <a:xfrm>
            <a:off x="4051300" y="4479925"/>
            <a:ext cx="2997200" cy="1781979"/>
          </a:xfrm>
        </p:spPr>
        <p:txBody>
          <a:bodyPr rtlCol="0">
            <a:noAutofit/>
          </a:bodyPr>
          <a:lstStyle/>
          <a:p>
            <a:pPr rtl="0"/>
            <a:r>
              <a:rPr lang="en-US" noProof="0"/>
              <a:t>Click icon to add picture</a:t>
            </a:r>
            <a:endParaRPr lang="en-GB" noProof="0"/>
          </a:p>
        </p:txBody>
      </p:sp>
      <p:sp>
        <p:nvSpPr>
          <p:cNvPr id="4" name="Rectangle 3">
            <a:extLst>
              <a:ext uri="{FF2B5EF4-FFF2-40B4-BE49-F238E27FC236}">
                <a16:creationId xmlns:a16="http://schemas.microsoft.com/office/drawing/2014/main" id="{9DF93AF7-D4DC-42B5-8A4F-B5F3ABBB031F}"/>
              </a:ext>
              <a:ext uri="{C183D7F6-B498-43B3-948B-1728B52AA6E4}">
                <adec:decorative xmlns:adec="http://schemas.microsoft.com/office/drawing/2017/decorative" val="1"/>
              </a:ext>
            </a:extLst>
          </p:cNvPr>
          <p:cNvSpPr/>
          <p:nvPr userDrawn="1"/>
        </p:nvSpPr>
        <p:spPr>
          <a:xfrm>
            <a:off x="7781678"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Tree>
    <p:extLst>
      <p:ext uri="{BB962C8B-B14F-4D97-AF65-F5344CB8AC3E}">
        <p14:creationId xmlns:p14="http://schemas.microsoft.com/office/powerpoint/2010/main" val="17539680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45D17-D652-4766-B11C-2E8D8390D957}"/>
              </a:ext>
            </a:extLst>
          </p:cNvPr>
          <p:cNvSpPr>
            <a:spLocks noGrp="1"/>
          </p:cNvSpPr>
          <p:nvPr>
            <p:ph type="title"/>
          </p:nvPr>
        </p:nvSpPr>
        <p:spPr>
          <a:xfrm>
            <a:off x="594519" y="767791"/>
            <a:ext cx="11002962" cy="823913"/>
          </a:xfrm>
        </p:spPr>
        <p:txBody>
          <a:bodyPr rtlCol="0">
            <a:noAutofit/>
          </a:bodyPr>
          <a:lstStyle>
            <a:lvl1pPr>
              <a:defRPr sz="4800" spc="300"/>
            </a:lvl1pPr>
          </a:lstStyle>
          <a:p>
            <a:pPr rtl="0"/>
            <a:r>
              <a:rPr lang="en-US" noProof="0"/>
              <a:t>Click to edit Master title style</a:t>
            </a:r>
            <a:endParaRPr lang="en-GB" noProof="0"/>
          </a:p>
        </p:txBody>
      </p:sp>
      <p:sp>
        <p:nvSpPr>
          <p:cNvPr id="3" name="Footer Placeholder 2">
            <a:extLst>
              <a:ext uri="{FF2B5EF4-FFF2-40B4-BE49-F238E27FC236}">
                <a16:creationId xmlns:a16="http://schemas.microsoft.com/office/drawing/2014/main" id="{6BC7A58C-70BA-43E5-BD90-83ADB63B0C00}"/>
              </a:ext>
            </a:extLst>
          </p:cNvPr>
          <p:cNvSpPr>
            <a:spLocks noGrp="1"/>
          </p:cNvSpPr>
          <p:nvPr>
            <p:ph type="ftr" sz="quarter" idx="10"/>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0F8A60B7-2499-42C6-8A74-ACDAE245746D}"/>
              </a:ext>
            </a:extLst>
          </p:cNvPr>
          <p:cNvSpPr>
            <a:spLocks noGrp="1"/>
          </p:cNvSpPr>
          <p:nvPr>
            <p:ph type="sldNum" sz="quarter" idx="11"/>
          </p:nvPr>
        </p:nvSpPr>
        <p:spPr/>
        <p:txBody>
          <a:bodyPr rtlCol="0"/>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345263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nchor="ctr"/>
          <a:lstStyle>
            <a:lvl1pPr marL="0" indent="0"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4C179BAC-E989-4203-B9B4-66280365481B}"/>
              </a:ext>
            </a:extLst>
          </p:cNvPr>
          <p:cNvSpPr>
            <a:spLocks noGrp="1"/>
          </p:cNvSpPr>
          <p:nvPr>
            <p:ph type="title"/>
          </p:nvPr>
        </p:nvSpPr>
        <p:spPr>
          <a:xfrm>
            <a:off x="4038600" y="4607137"/>
            <a:ext cx="4114800" cy="421480"/>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a:defRPr sz="1400" spc="300" baseline="0">
                <a:latin typeface="+mn-lt"/>
              </a:defRPr>
            </a:lvl1pPr>
          </a:lstStyle>
          <a:p>
            <a:pPr rtl="0"/>
            <a:r>
              <a:rPr lang="en-US" noProof="0"/>
              <a:t>Click to edit Master title style</a:t>
            </a:r>
            <a:endParaRPr lang="en-GB" noProof="0"/>
          </a:p>
        </p:txBody>
      </p:sp>
      <p:sp>
        <p:nvSpPr>
          <p:cNvPr id="7" name="Text Placeholder 6">
            <a:extLst>
              <a:ext uri="{FF2B5EF4-FFF2-40B4-BE49-F238E27FC236}">
                <a16:creationId xmlns:a16="http://schemas.microsoft.com/office/drawing/2014/main" id="{60CCC81E-A013-4315-AD13-97BA3AA95596}"/>
              </a:ext>
            </a:extLst>
          </p:cNvPr>
          <p:cNvSpPr>
            <a:spLocks noGrp="1"/>
          </p:cNvSpPr>
          <p:nvPr>
            <p:ph type="body" sz="quarter" idx="11" hasCustomPrompt="1"/>
          </p:nvPr>
        </p:nvSpPr>
        <p:spPr>
          <a:xfrm>
            <a:off x="1478756" y="1569719"/>
            <a:ext cx="9234488" cy="2651443"/>
          </a:xfrm>
        </p:spPr>
        <p:txBody>
          <a:bodyPr rtlCol="0">
            <a:noAutofit/>
          </a:bodyPr>
          <a:lstStyle>
            <a:lvl1pPr marL="0" indent="0" algn="ctr">
              <a:buNone/>
              <a:defRPr sz="3200"/>
            </a:lvl1pPr>
          </a:lstStyle>
          <a:p>
            <a:pPr lvl="0" rtl="0"/>
            <a:r>
              <a:rPr lang="en-GB" noProof="0"/>
              <a:t>CLICK TO EDIT MASTER TEXT STYLES</a:t>
            </a:r>
          </a:p>
        </p:txBody>
      </p:sp>
    </p:spTree>
    <p:extLst>
      <p:ext uri="{BB962C8B-B14F-4D97-AF65-F5344CB8AC3E}">
        <p14:creationId xmlns:p14="http://schemas.microsoft.com/office/powerpoint/2010/main" val="7955537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0EF11611-8537-47CC-87AC-2E25428B72BA}"/>
              </a:ext>
            </a:extLst>
          </p:cNvPr>
          <p:cNvSpPr>
            <a:spLocks noGrp="1"/>
          </p:cNvSpPr>
          <p:nvPr>
            <p:ph type="title"/>
          </p:nvPr>
        </p:nvSpPr>
        <p:spPr>
          <a:xfrm>
            <a:off x="594519" y="1"/>
            <a:ext cx="11002962" cy="1623218"/>
          </a:xfrm>
        </p:spPr>
        <p:txBody>
          <a:bodyPr rtlCol="0" anchor="ctr">
            <a:noAutofit/>
          </a:bodyPr>
          <a:lstStyle/>
          <a:p>
            <a:pPr algn="ctr" rtl="0"/>
            <a:r>
              <a:rPr lang="en-US" sz="4800" noProof="0"/>
              <a:t>Click to edit Master title style</a:t>
            </a:r>
            <a:endParaRPr lang="en-GB" sz="4800" noProof="0"/>
          </a:p>
        </p:txBody>
      </p:sp>
      <p:sp>
        <p:nvSpPr>
          <p:cNvPr id="19" name="Picture Placeholder 17">
            <a:extLst>
              <a:ext uri="{FF2B5EF4-FFF2-40B4-BE49-F238E27FC236}">
                <a16:creationId xmlns:a16="http://schemas.microsoft.com/office/drawing/2014/main" id="{D1A63A52-1E65-414B-BBC3-D31F515791AC}"/>
              </a:ext>
            </a:extLst>
          </p:cNvPr>
          <p:cNvSpPr>
            <a:spLocks noGrp="1"/>
          </p:cNvSpPr>
          <p:nvPr>
            <p:ph type="pic" sz="quarter" idx="11"/>
          </p:nvPr>
        </p:nvSpPr>
        <p:spPr>
          <a:xfrm>
            <a:off x="6578601" y="1638300"/>
            <a:ext cx="5156200" cy="1892300"/>
          </a:xfrm>
        </p:spPr>
        <p:txBody>
          <a:bodyPr rtlCol="0">
            <a:noAutofit/>
          </a:bodyPr>
          <a:lstStyle/>
          <a:p>
            <a:pPr rtl="0"/>
            <a:r>
              <a:rPr lang="en-US" noProof="0"/>
              <a:t>Click icon to add picture</a:t>
            </a:r>
            <a:endParaRPr lang="en-GB" noProof="0"/>
          </a:p>
        </p:txBody>
      </p:sp>
      <p:sp>
        <p:nvSpPr>
          <p:cNvPr id="18" name="Picture Placeholder 17">
            <a:extLst>
              <a:ext uri="{FF2B5EF4-FFF2-40B4-BE49-F238E27FC236}">
                <a16:creationId xmlns:a16="http://schemas.microsoft.com/office/drawing/2014/main" id="{ED7E0E1A-1E64-4A9A-9C8B-69486BD1123B}"/>
              </a:ext>
            </a:extLst>
          </p:cNvPr>
          <p:cNvSpPr>
            <a:spLocks noGrp="1"/>
          </p:cNvSpPr>
          <p:nvPr>
            <p:ph type="pic" sz="quarter" idx="10"/>
          </p:nvPr>
        </p:nvSpPr>
        <p:spPr>
          <a:xfrm>
            <a:off x="469900" y="1638300"/>
            <a:ext cx="5156200" cy="1892300"/>
          </a:xfrm>
        </p:spPr>
        <p:txBody>
          <a:bodyPr rtlCol="0">
            <a:noAutofit/>
          </a:bodyPr>
          <a:lstStyle/>
          <a:p>
            <a:pPr rtl="0"/>
            <a:r>
              <a:rPr lang="en-US" noProof="0"/>
              <a:t>Click icon to add picture</a:t>
            </a:r>
            <a:endParaRPr lang="en-GB" noProof="0"/>
          </a:p>
        </p:txBody>
      </p:sp>
      <p:sp>
        <p:nvSpPr>
          <p:cNvPr id="10" name="Text Placeholder 3">
            <a:extLst>
              <a:ext uri="{FF2B5EF4-FFF2-40B4-BE49-F238E27FC236}">
                <a16:creationId xmlns:a16="http://schemas.microsoft.com/office/drawing/2014/main" id="{1E462965-19D7-4A65-B394-9AE76A5B4805}"/>
              </a:ext>
            </a:extLst>
          </p:cNvPr>
          <p:cNvSpPr>
            <a:spLocks noGrp="1"/>
          </p:cNvSpPr>
          <p:nvPr>
            <p:ph type="body" idx="1"/>
          </p:nvPr>
        </p:nvSpPr>
        <p:spPr>
          <a:xfrm>
            <a:off x="469107" y="3864355"/>
            <a:ext cx="5157787" cy="494506"/>
          </a:xfrm>
        </p:spPr>
        <p:txBody>
          <a:bodyPr rtlCol="0">
            <a:noAutofit/>
          </a:bodyPr>
          <a:lstStyle>
            <a:lvl1pPr marL="0" indent="0">
              <a:buNone/>
              <a:defRPr sz="2400"/>
            </a:lvl1pPr>
          </a:lstStyle>
          <a:p>
            <a:pPr lvl="0" rtl="0"/>
            <a:r>
              <a:rPr lang="en-US" spc="300" noProof="0">
                <a:solidFill>
                  <a:schemeClr val="tx1"/>
                </a:solidFill>
              </a:rPr>
              <a:t>Click to edit Master text styles</a:t>
            </a:r>
          </a:p>
        </p:txBody>
      </p:sp>
      <p:sp>
        <p:nvSpPr>
          <p:cNvPr id="11" name="Content Placeholder 4">
            <a:extLst>
              <a:ext uri="{FF2B5EF4-FFF2-40B4-BE49-F238E27FC236}">
                <a16:creationId xmlns:a16="http://schemas.microsoft.com/office/drawing/2014/main" id="{FAEC14D1-0BEA-4D9A-9D96-A56B6A9B07AC}"/>
              </a:ext>
            </a:extLst>
          </p:cNvPr>
          <p:cNvSpPr>
            <a:spLocks noGrp="1"/>
          </p:cNvSpPr>
          <p:nvPr>
            <p:ph sz="half" idx="2"/>
          </p:nvPr>
        </p:nvSpPr>
        <p:spPr>
          <a:xfrm>
            <a:off x="469107" y="4531139"/>
            <a:ext cx="5157787" cy="2039144"/>
          </a:xfrm>
        </p:spPr>
        <p:txBody>
          <a:bodyPr rtlCol="0">
            <a:noAutofit/>
          </a:bodyPr>
          <a:lstStyle/>
          <a:p>
            <a:pPr lvl="0" rtl="0">
              <a:lnSpc>
                <a:spcPct val="100000"/>
              </a:lnSpc>
              <a:buFont typeface="Wingdings" panose="05000000000000000000" pitchFamily="2" charset="2"/>
              <a:buChar char="§"/>
            </a:pPr>
            <a:r>
              <a:rPr lang="en-US" sz="1400" noProof="0">
                <a:solidFill>
                  <a:schemeClr val="tx1"/>
                </a:solidFill>
              </a:rPr>
              <a:t>Click to edit Master text styles</a:t>
            </a:r>
          </a:p>
        </p:txBody>
      </p:sp>
      <p:sp>
        <p:nvSpPr>
          <p:cNvPr id="12" name="Text Placeholder 5">
            <a:extLst>
              <a:ext uri="{FF2B5EF4-FFF2-40B4-BE49-F238E27FC236}">
                <a16:creationId xmlns:a16="http://schemas.microsoft.com/office/drawing/2014/main" id="{1507BB47-1AB4-42F2-99FF-453A0622B815}"/>
              </a:ext>
            </a:extLst>
          </p:cNvPr>
          <p:cNvSpPr>
            <a:spLocks noGrp="1"/>
          </p:cNvSpPr>
          <p:nvPr>
            <p:ph type="body" sz="quarter" idx="3"/>
          </p:nvPr>
        </p:nvSpPr>
        <p:spPr>
          <a:xfrm>
            <a:off x="6565107" y="3864355"/>
            <a:ext cx="5183188" cy="494506"/>
          </a:xfrm>
        </p:spPr>
        <p:txBody>
          <a:bodyPr rtlCol="0">
            <a:noAutofit/>
          </a:bodyPr>
          <a:lstStyle>
            <a:lvl1pPr marL="0" indent="0">
              <a:buNone/>
              <a:defRPr sz="2400"/>
            </a:lvl1pPr>
          </a:lstStyle>
          <a:p>
            <a:pPr lvl="0" rtl="0"/>
            <a:r>
              <a:rPr lang="en-US" spc="300" noProof="0">
                <a:solidFill>
                  <a:schemeClr val="tx1"/>
                </a:solidFill>
              </a:rPr>
              <a:t>Click to edit Master text styles</a:t>
            </a:r>
          </a:p>
        </p:txBody>
      </p:sp>
      <p:sp>
        <p:nvSpPr>
          <p:cNvPr id="14" name="Content Placeholder 6">
            <a:extLst>
              <a:ext uri="{FF2B5EF4-FFF2-40B4-BE49-F238E27FC236}">
                <a16:creationId xmlns:a16="http://schemas.microsoft.com/office/drawing/2014/main" id="{438D6EEA-A0DB-4B5F-8F41-A9C1F2C094C0}"/>
              </a:ext>
            </a:extLst>
          </p:cNvPr>
          <p:cNvSpPr>
            <a:spLocks noGrp="1"/>
          </p:cNvSpPr>
          <p:nvPr>
            <p:ph sz="quarter" idx="4"/>
          </p:nvPr>
        </p:nvSpPr>
        <p:spPr>
          <a:xfrm>
            <a:off x="6565107" y="4531139"/>
            <a:ext cx="5183188" cy="2039144"/>
          </a:xfrm>
        </p:spPr>
        <p:txBody>
          <a:bodyPr rtlCol="0">
            <a:noAutofit/>
          </a:bodyPr>
          <a:lstStyle/>
          <a:p>
            <a:pPr lvl="0" rtl="0">
              <a:lnSpc>
                <a:spcPct val="100000"/>
              </a:lnSpc>
              <a:buFont typeface="Wingdings" panose="05000000000000000000" pitchFamily="2" charset="2"/>
              <a:buChar char="§"/>
            </a:pPr>
            <a:r>
              <a:rPr lang="en-US" sz="1400" noProof="0">
                <a:solidFill>
                  <a:schemeClr val="tx1"/>
                </a:solidFill>
              </a:rPr>
              <a:t>Click to edit Master text styles</a:t>
            </a:r>
          </a:p>
        </p:txBody>
      </p:sp>
      <p:sp>
        <p:nvSpPr>
          <p:cNvPr id="20" name="Slide Number Placeholder 5">
            <a:extLst>
              <a:ext uri="{FF2B5EF4-FFF2-40B4-BE49-F238E27FC236}">
                <a16:creationId xmlns:a16="http://schemas.microsoft.com/office/drawing/2014/main" id="{A4909F59-7529-454A-A1EF-3CC1EADEFC1F}"/>
              </a:ext>
            </a:extLst>
          </p:cNvPr>
          <p:cNvSpPr>
            <a:spLocks noGrp="1"/>
          </p:cNvSpPr>
          <p:nvPr>
            <p:ph type="sldNum" sz="quarter" idx="12"/>
          </p:nvPr>
        </p:nvSpPr>
        <p:spPr>
          <a:xfrm>
            <a:off x="11549269" y="6468303"/>
            <a:ext cx="443948" cy="365125"/>
          </a:xfrm>
        </p:spPr>
        <p:txBody>
          <a:bodyPr rtlCol="0">
            <a:noAutofit/>
          </a:body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127083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86F91B-547E-43BC-9BCE-04619DAAFEC2}"/>
              </a:ext>
            </a:extLst>
          </p:cNvPr>
          <p:cNvSpPr>
            <a:spLocks noGrp="1"/>
          </p:cNvSpPr>
          <p:nvPr>
            <p:ph type="title"/>
          </p:nvPr>
        </p:nvSpPr>
        <p:spPr>
          <a:xfrm>
            <a:off x="594519" y="1"/>
            <a:ext cx="11002962" cy="1623218"/>
          </a:xfrm>
        </p:spPr>
        <p:txBody>
          <a:bodyPr rtlCol="0" anchor="ctr">
            <a:noAutofit/>
          </a:bodyPr>
          <a:lstStyle/>
          <a:p>
            <a:pPr algn="ctr" rtl="0"/>
            <a:r>
              <a:rPr lang="en-US" sz="4800" noProof="0"/>
              <a:t>Click to edit Master title style</a:t>
            </a:r>
            <a:endParaRPr lang="en-GB" sz="4800" noProof="0"/>
          </a:p>
        </p:txBody>
      </p:sp>
      <p:sp>
        <p:nvSpPr>
          <p:cNvPr id="28" name="Text Placeholder 27">
            <a:extLst>
              <a:ext uri="{FF2B5EF4-FFF2-40B4-BE49-F238E27FC236}">
                <a16:creationId xmlns:a16="http://schemas.microsoft.com/office/drawing/2014/main" id="{D635DFA1-45D2-4EFE-8BB2-BE966346691E}"/>
              </a:ext>
            </a:extLst>
          </p:cNvPr>
          <p:cNvSpPr>
            <a:spLocks noGrp="1"/>
          </p:cNvSpPr>
          <p:nvPr>
            <p:ph type="body" sz="quarter" idx="13" hasCustomPrompt="1"/>
          </p:nvPr>
        </p:nvSpPr>
        <p:spPr>
          <a:xfrm>
            <a:off x="960121" y="3669506"/>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4" name="Picture Placeholder 23">
            <a:extLst>
              <a:ext uri="{FF2B5EF4-FFF2-40B4-BE49-F238E27FC236}">
                <a16:creationId xmlns:a16="http://schemas.microsoft.com/office/drawing/2014/main" id="{2F2918FE-A84E-4303-AEF3-4FD66CDD733E}"/>
              </a:ext>
            </a:extLst>
          </p:cNvPr>
          <p:cNvSpPr>
            <a:spLocks noGrp="1"/>
          </p:cNvSpPr>
          <p:nvPr>
            <p:ph type="pic" sz="quarter" idx="10"/>
          </p:nvPr>
        </p:nvSpPr>
        <p:spPr>
          <a:xfrm>
            <a:off x="960438" y="1624013"/>
            <a:ext cx="3108325" cy="1892300"/>
          </a:xfrm>
        </p:spPr>
        <p:txBody>
          <a:bodyPr rtlCol="0">
            <a:noAutofit/>
          </a:bodyPr>
          <a:lstStyle/>
          <a:p>
            <a:pPr rtl="0"/>
            <a:r>
              <a:rPr lang="en-US" noProof="0"/>
              <a:t>Click icon to add picture</a:t>
            </a:r>
            <a:endParaRPr lang="en-GB" noProof="0"/>
          </a:p>
        </p:txBody>
      </p:sp>
      <p:sp>
        <p:nvSpPr>
          <p:cNvPr id="25" name="Picture Placeholder 23">
            <a:extLst>
              <a:ext uri="{FF2B5EF4-FFF2-40B4-BE49-F238E27FC236}">
                <a16:creationId xmlns:a16="http://schemas.microsoft.com/office/drawing/2014/main" id="{E2401025-9BC9-4BDD-97DA-CA763CF846BB}"/>
              </a:ext>
            </a:extLst>
          </p:cNvPr>
          <p:cNvSpPr>
            <a:spLocks noGrp="1"/>
          </p:cNvSpPr>
          <p:nvPr>
            <p:ph type="pic" sz="quarter" idx="11"/>
          </p:nvPr>
        </p:nvSpPr>
        <p:spPr>
          <a:xfrm>
            <a:off x="4542155" y="1623219"/>
            <a:ext cx="3108325" cy="1892300"/>
          </a:xfrm>
        </p:spPr>
        <p:txBody>
          <a:bodyPr rtlCol="0">
            <a:noAutofit/>
          </a:bodyPr>
          <a:lstStyle/>
          <a:p>
            <a:pPr rtl="0"/>
            <a:r>
              <a:rPr lang="en-US" noProof="0"/>
              <a:t>Click icon to add picture</a:t>
            </a:r>
            <a:endParaRPr lang="en-GB" noProof="0"/>
          </a:p>
        </p:txBody>
      </p:sp>
      <p:sp>
        <p:nvSpPr>
          <p:cNvPr id="26" name="Picture Placeholder 23">
            <a:extLst>
              <a:ext uri="{FF2B5EF4-FFF2-40B4-BE49-F238E27FC236}">
                <a16:creationId xmlns:a16="http://schemas.microsoft.com/office/drawing/2014/main" id="{B7C4AAB6-897A-4ABD-AD50-2D86B197E914}"/>
              </a:ext>
            </a:extLst>
          </p:cNvPr>
          <p:cNvSpPr>
            <a:spLocks noGrp="1"/>
          </p:cNvSpPr>
          <p:nvPr>
            <p:ph type="pic" sz="quarter" idx="12"/>
          </p:nvPr>
        </p:nvSpPr>
        <p:spPr>
          <a:xfrm>
            <a:off x="8122920" y="1623219"/>
            <a:ext cx="3108325" cy="1892300"/>
          </a:xfrm>
        </p:spPr>
        <p:txBody>
          <a:bodyPr rtlCol="0">
            <a:noAutofit/>
          </a:bodyPr>
          <a:lstStyle/>
          <a:p>
            <a:pPr rtl="0"/>
            <a:r>
              <a:rPr lang="en-US" noProof="0"/>
              <a:t>Click icon to add picture</a:t>
            </a:r>
            <a:endParaRPr lang="en-GB" noProof="0"/>
          </a:p>
        </p:txBody>
      </p:sp>
      <p:sp>
        <p:nvSpPr>
          <p:cNvPr id="29" name="Text Placeholder 27">
            <a:extLst>
              <a:ext uri="{FF2B5EF4-FFF2-40B4-BE49-F238E27FC236}">
                <a16:creationId xmlns:a16="http://schemas.microsoft.com/office/drawing/2014/main" id="{790D65EC-6EB4-4594-91E9-5C3DE7C3BA89}"/>
              </a:ext>
            </a:extLst>
          </p:cNvPr>
          <p:cNvSpPr>
            <a:spLocks noGrp="1"/>
          </p:cNvSpPr>
          <p:nvPr>
            <p:ph type="body" sz="quarter" idx="14" hasCustomPrompt="1"/>
          </p:nvPr>
        </p:nvSpPr>
        <p:spPr>
          <a:xfrm>
            <a:off x="4541837"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0" name="Text Placeholder 27">
            <a:extLst>
              <a:ext uri="{FF2B5EF4-FFF2-40B4-BE49-F238E27FC236}">
                <a16:creationId xmlns:a16="http://schemas.microsoft.com/office/drawing/2014/main" id="{611CF730-D055-47C2-A626-299F429D41B2}"/>
              </a:ext>
            </a:extLst>
          </p:cNvPr>
          <p:cNvSpPr>
            <a:spLocks noGrp="1"/>
          </p:cNvSpPr>
          <p:nvPr>
            <p:ph type="body" sz="quarter" idx="15" hasCustomPrompt="1"/>
          </p:nvPr>
        </p:nvSpPr>
        <p:spPr>
          <a:xfrm>
            <a:off x="8122919" y="3681412"/>
            <a:ext cx="3108326" cy="2566988"/>
          </a:xfrm>
        </p:spPr>
        <p:txBody>
          <a:bodyPr rtlCol="0">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31" name="Slide Number Placeholder 5">
            <a:extLst>
              <a:ext uri="{FF2B5EF4-FFF2-40B4-BE49-F238E27FC236}">
                <a16:creationId xmlns:a16="http://schemas.microsoft.com/office/drawing/2014/main" id="{F09E06A6-BFDD-42BD-BA69-2CD3BEF0F73D}"/>
              </a:ext>
            </a:extLst>
          </p:cNvPr>
          <p:cNvSpPr>
            <a:spLocks noGrp="1"/>
          </p:cNvSpPr>
          <p:nvPr>
            <p:ph type="sldNum" sz="quarter" idx="16"/>
          </p:nvPr>
        </p:nvSpPr>
        <p:spPr>
          <a:xfrm>
            <a:off x="11549269" y="6468303"/>
            <a:ext cx="443948" cy="365125"/>
          </a:xfrm>
        </p:spPr>
        <p:txBody>
          <a:bodyPr rtlCol="0">
            <a:noAutofit/>
          </a:body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4145592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58000"/>
          </a:xfrm>
          <a:effectLst/>
        </p:spPr>
        <p:txBody>
          <a:bodyPr rtlCol="0" anchor="ctr"/>
          <a:lstStyle>
            <a:lvl1pPr marL="0" indent="0" algn="ctr">
              <a:buNone/>
              <a:defRPr/>
            </a:lvl1pPr>
          </a:lstStyle>
          <a:p>
            <a:pPr rtl="0"/>
            <a:r>
              <a:rPr lang="en-US" noProof="0"/>
              <a:t>Click icon to add picture</a:t>
            </a:r>
            <a:endParaRPr lang="en-GB" noProof="0"/>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1661160"/>
            <a:ext cx="4646246" cy="2218585"/>
          </a:xfrm>
        </p:spPr>
        <p:txBody>
          <a:bodyPr rtlCol="0">
            <a:noAutofit/>
          </a:bodyPr>
          <a:lstStyle>
            <a:lvl1pPr>
              <a:defRPr/>
            </a:lvl1pPr>
          </a:lstStyle>
          <a:p>
            <a:pPr marL="0" indent="0" rtl="0">
              <a:lnSpc>
                <a:spcPct val="100000"/>
              </a:lnSpc>
              <a:buNone/>
            </a:pPr>
            <a:r>
              <a:rPr lang="en-GB" sz="1600" noProof="0">
                <a:cs typeface="Biome Light" panose="020B0303030204020804" pitchFamily="34" charset="0"/>
              </a:rPr>
              <a:t>Click to edit master text style.</a:t>
            </a:r>
          </a:p>
          <a:p>
            <a:pPr marL="0" indent="0" rtl="0">
              <a:buNone/>
            </a:pPr>
            <a:endParaRPr lang="en-GB" noProof="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8C2E478F-E849-4A8C-AF1F-CBCC78A7CBFA}" type="slidenum">
              <a:rPr lang="en-GB" noProof="0" smtClean="0"/>
              <a:pPr/>
              <a:t>‹#›</a:t>
            </a:fld>
            <a:endParaRPr lang="en-GB" noProof="0"/>
          </a:p>
        </p:txBody>
      </p:sp>
      <p:sp>
        <p:nvSpPr>
          <p:cNvPr id="7" name="Title 1">
            <a:extLst>
              <a:ext uri="{FF2B5EF4-FFF2-40B4-BE49-F238E27FC236}">
                <a16:creationId xmlns:a16="http://schemas.microsoft.com/office/drawing/2014/main" id="{76CDEBF2-B5C9-4887-B717-81C3D1A73CA9}"/>
              </a:ext>
            </a:extLst>
          </p:cNvPr>
          <p:cNvSpPr>
            <a:spLocks noGrp="1"/>
          </p:cNvSpPr>
          <p:nvPr>
            <p:ph type="title"/>
          </p:nvPr>
        </p:nvSpPr>
        <p:spPr>
          <a:xfrm>
            <a:off x="6095999" y="612037"/>
            <a:ext cx="5897218" cy="884238"/>
          </a:xfrm>
        </p:spPr>
        <p:txBody>
          <a:bodyPr lIns="91440" rIns="91440" rtlCol="0" anchor="t">
            <a:noAutofit/>
          </a:bodyPr>
          <a:lstStyle>
            <a:lvl1pPr algn="l">
              <a:lnSpc>
                <a:spcPct val="150000"/>
              </a:lnSpc>
              <a:spcBef>
                <a:spcPts val="1000"/>
              </a:spcBef>
              <a:defRPr sz="3200">
                <a:solidFill>
                  <a:schemeClr val="tx1"/>
                </a:solidFill>
              </a:defRPr>
            </a:lvl1pPr>
          </a:lstStyle>
          <a:p>
            <a:pPr rtl="0"/>
            <a:r>
              <a:rPr lang="en-US" noProof="0"/>
              <a:t>Click to edit Master title style</a:t>
            </a:r>
            <a:endParaRPr lang="en-GB" noProof="0"/>
          </a:p>
        </p:txBody>
      </p:sp>
      <p:sp>
        <p:nvSpPr>
          <p:cNvPr id="2" name="Rectangle 1">
            <a:extLst>
              <a:ext uri="{FF2B5EF4-FFF2-40B4-BE49-F238E27FC236}">
                <a16:creationId xmlns:a16="http://schemas.microsoft.com/office/drawing/2014/main" id="{016A7FA3-8C13-4E5A-88C4-4357C8ACD73E}"/>
              </a:ext>
              <a:ext uri="{C183D7F6-B498-43B3-948B-1728B52AA6E4}">
                <adec:decorative xmlns:adec="http://schemas.microsoft.com/office/drawing/2017/decorative" val="1"/>
              </a:ext>
            </a:extLst>
          </p:cNvPr>
          <p:cNvSpPr/>
          <p:nvPr userDrawn="1"/>
        </p:nvSpPr>
        <p:spPr>
          <a:xfrm>
            <a:off x="6107044"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37131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rtlCol="0"/>
          <a:lstStyle>
            <a:lvl1pPr marL="0" indent="0" algn="ctr">
              <a:buNone/>
              <a:defRPr/>
            </a:lvl1pPr>
          </a:lstStyle>
          <a:p>
            <a:pPr rtl="0"/>
            <a:r>
              <a:rPr lang="en-US" noProof="0"/>
              <a:t>Click icon to add picture</a:t>
            </a:r>
            <a:endParaRPr lang="en-GB" noProof="0"/>
          </a:p>
        </p:txBody>
      </p:sp>
      <p:sp>
        <p:nvSpPr>
          <p:cNvPr id="6" name="Title 5">
            <a:extLst>
              <a:ext uri="{FF2B5EF4-FFF2-40B4-BE49-F238E27FC236}">
                <a16:creationId xmlns:a16="http://schemas.microsoft.com/office/drawing/2014/main" id="{D9074D0F-754F-4F2C-A410-F222D2D2346E}"/>
              </a:ext>
            </a:extLst>
          </p:cNvPr>
          <p:cNvSpPr>
            <a:spLocks noGrp="1"/>
          </p:cNvSpPr>
          <p:nvPr>
            <p:ph type="title" idx="4294967295"/>
          </p:nvPr>
        </p:nvSpPr>
        <p:spPr>
          <a:xfrm>
            <a:off x="702365" y="1660810"/>
            <a:ext cx="10787270" cy="830649"/>
          </a:xfrm>
        </p:spPr>
        <p:txBody>
          <a:bodyPr rtlCol="0">
            <a:noAutofit/>
          </a:bodyPr>
          <a:lstStyle/>
          <a:p>
            <a:pPr rtl="0"/>
            <a:r>
              <a:rPr lang="en-US" sz="4000" spc="300" noProof="0"/>
              <a:t>Click to edit Master title style</a:t>
            </a:r>
            <a:endParaRPr lang="en-GB" sz="4000" spc="300" noProof="0"/>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hasCustomPrompt="1"/>
          </p:nvPr>
        </p:nvSpPr>
        <p:spPr>
          <a:xfrm>
            <a:off x="3512343" y="5137992"/>
            <a:ext cx="5167313"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 MASTER TEXT STYLES</a:t>
            </a:r>
          </a:p>
        </p:txBody>
      </p:sp>
      <p:sp>
        <p:nvSpPr>
          <p:cNvPr id="31" name="Text Placeholder 13">
            <a:extLst>
              <a:ext uri="{FF2B5EF4-FFF2-40B4-BE49-F238E27FC236}">
                <a16:creationId xmlns:a16="http://schemas.microsoft.com/office/drawing/2014/main" id="{1D89734B-03E0-4ADE-8F62-C819F3E976D5}"/>
              </a:ext>
            </a:extLst>
          </p:cNvPr>
          <p:cNvSpPr>
            <a:spLocks noGrp="1"/>
          </p:cNvSpPr>
          <p:nvPr>
            <p:ph type="body" sz="quarter" idx="16" hasCustomPrompt="1"/>
          </p:nvPr>
        </p:nvSpPr>
        <p:spPr>
          <a:xfrm>
            <a:off x="588194"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2" name="Text Placeholder 13">
            <a:extLst>
              <a:ext uri="{FF2B5EF4-FFF2-40B4-BE49-F238E27FC236}">
                <a16:creationId xmlns:a16="http://schemas.microsoft.com/office/drawing/2014/main" id="{85971F4D-8B59-4B3E-9169-64E0EF1BA85F}"/>
              </a:ext>
            </a:extLst>
          </p:cNvPr>
          <p:cNvSpPr>
            <a:spLocks noGrp="1"/>
          </p:cNvSpPr>
          <p:nvPr>
            <p:ph type="body" sz="quarter" idx="17" hasCustomPrompt="1"/>
          </p:nvPr>
        </p:nvSpPr>
        <p:spPr>
          <a:xfrm>
            <a:off x="4563664" y="3893330"/>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3" name="Text Placeholder 13">
            <a:extLst>
              <a:ext uri="{FF2B5EF4-FFF2-40B4-BE49-F238E27FC236}">
                <a16:creationId xmlns:a16="http://schemas.microsoft.com/office/drawing/2014/main" id="{90B19777-E2ED-419C-B486-857117FD081B}"/>
              </a:ext>
            </a:extLst>
          </p:cNvPr>
          <p:cNvSpPr>
            <a:spLocks noGrp="1"/>
          </p:cNvSpPr>
          <p:nvPr>
            <p:ph type="body" sz="quarter" idx="18" hasCustomPrompt="1"/>
          </p:nvPr>
        </p:nvSpPr>
        <p:spPr>
          <a:xfrm>
            <a:off x="8539138" y="3903126"/>
            <a:ext cx="3064668" cy="518795"/>
          </a:xfrm>
        </p:spPr>
        <p:txBody>
          <a:bodyPr rtlCol="0">
            <a:noAutofit/>
          </a:bodyPr>
          <a:lstStyle>
            <a:lvl1pPr marL="0" indent="0" algn="ctr">
              <a:buNone/>
              <a:defRPr sz="1800" spc="300">
                <a:solidFill>
                  <a:schemeClr val="tx1"/>
                </a:solidFill>
              </a:defRPr>
            </a:lvl1pPr>
            <a:lvl2pPr marL="457200" indent="0">
              <a:buNone/>
              <a:defRPr/>
            </a:lvl2pPr>
          </a:lstStyle>
          <a:p>
            <a:pPr lvl="0" rtl="0"/>
            <a:r>
              <a:rPr lang="en-GB" noProof="0"/>
              <a:t>click to edit</a:t>
            </a:r>
          </a:p>
        </p:txBody>
      </p:sp>
      <p:sp>
        <p:nvSpPr>
          <p:cNvPr id="34" name="Online Image Placeholder 33">
            <a:extLst>
              <a:ext uri="{FF2B5EF4-FFF2-40B4-BE49-F238E27FC236}">
                <a16:creationId xmlns:a16="http://schemas.microsoft.com/office/drawing/2014/main" id="{1A58EB44-F532-4998-B316-61C738C37BF5}"/>
              </a:ext>
            </a:extLst>
          </p:cNvPr>
          <p:cNvSpPr>
            <a:spLocks noGrp="1"/>
          </p:cNvSpPr>
          <p:nvPr>
            <p:ph type="clipArt" sz="quarter" idx="19" hasCustomPrompt="1"/>
          </p:nvPr>
        </p:nvSpPr>
        <p:spPr>
          <a:xfrm>
            <a:off x="1754768" y="3098985"/>
            <a:ext cx="731520" cy="731520"/>
          </a:xfrm>
        </p:spPr>
        <p:txBody>
          <a:bodyPr rtlCol="0">
            <a:noAutofit/>
          </a:bodyPr>
          <a:lstStyle>
            <a:lvl1pPr marL="0" indent="0">
              <a:buNone/>
              <a:defRPr/>
            </a:lvl1pPr>
          </a:lstStyle>
          <a:p>
            <a:pPr rtl="0"/>
            <a:r>
              <a:rPr lang="en-GB" noProof="0"/>
              <a:t>Icon</a:t>
            </a:r>
          </a:p>
        </p:txBody>
      </p:sp>
      <p:sp>
        <p:nvSpPr>
          <p:cNvPr id="35" name="Online Image Placeholder 33">
            <a:extLst>
              <a:ext uri="{FF2B5EF4-FFF2-40B4-BE49-F238E27FC236}">
                <a16:creationId xmlns:a16="http://schemas.microsoft.com/office/drawing/2014/main" id="{33763C3C-3545-40BD-9B2C-DC4C0E4CE819}"/>
              </a:ext>
            </a:extLst>
          </p:cNvPr>
          <p:cNvSpPr>
            <a:spLocks noGrp="1"/>
          </p:cNvSpPr>
          <p:nvPr>
            <p:ph type="clipArt" sz="quarter" idx="20" hasCustomPrompt="1"/>
          </p:nvPr>
        </p:nvSpPr>
        <p:spPr>
          <a:xfrm>
            <a:off x="5730240" y="3098985"/>
            <a:ext cx="731520" cy="731520"/>
          </a:xfrm>
        </p:spPr>
        <p:txBody>
          <a:bodyPr rtlCol="0">
            <a:noAutofit/>
          </a:bodyPr>
          <a:lstStyle>
            <a:lvl1pPr marL="0" indent="0">
              <a:buNone/>
              <a:defRPr/>
            </a:lvl1pPr>
          </a:lstStyle>
          <a:p>
            <a:pPr rtl="0"/>
            <a:r>
              <a:rPr lang="en-GB" noProof="0"/>
              <a:t>Icon</a:t>
            </a:r>
          </a:p>
        </p:txBody>
      </p:sp>
      <p:sp>
        <p:nvSpPr>
          <p:cNvPr id="36" name="Online Image Placeholder 33">
            <a:extLst>
              <a:ext uri="{FF2B5EF4-FFF2-40B4-BE49-F238E27FC236}">
                <a16:creationId xmlns:a16="http://schemas.microsoft.com/office/drawing/2014/main" id="{1C5D3777-17F3-4225-8C52-2EF1DB4FD54A}"/>
              </a:ext>
            </a:extLst>
          </p:cNvPr>
          <p:cNvSpPr>
            <a:spLocks noGrp="1"/>
          </p:cNvSpPr>
          <p:nvPr>
            <p:ph type="clipArt" sz="quarter" idx="21" hasCustomPrompt="1"/>
          </p:nvPr>
        </p:nvSpPr>
        <p:spPr>
          <a:xfrm>
            <a:off x="9705712" y="3098985"/>
            <a:ext cx="731520" cy="731520"/>
          </a:xfrm>
        </p:spPr>
        <p:txBody>
          <a:bodyPr rtlCol="0">
            <a:noAutofit/>
          </a:bodyPr>
          <a:lstStyle>
            <a:lvl1pPr marL="0" indent="0">
              <a:buNone/>
              <a:defRPr/>
            </a:lvl1pPr>
          </a:lstStyle>
          <a:p>
            <a:pPr rtl="0"/>
            <a:r>
              <a:rPr lang="en-GB" noProof="0"/>
              <a:t>Icon</a:t>
            </a:r>
          </a:p>
        </p:txBody>
      </p:sp>
    </p:spTree>
    <p:extLst>
      <p:ext uri="{BB962C8B-B14F-4D97-AF65-F5344CB8AC3E}">
        <p14:creationId xmlns:p14="http://schemas.microsoft.com/office/powerpoint/2010/main" val="317374039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05F96C-D634-4A69-95EC-3D002BD68752}"/>
              </a:ext>
            </a:extLst>
          </p:cNvPr>
          <p:cNvSpPr>
            <a:spLocks noGrp="1"/>
          </p:cNvSpPr>
          <p:nvPr>
            <p:ph type="title"/>
          </p:nvPr>
        </p:nvSpPr>
        <p:spPr>
          <a:xfrm>
            <a:off x="594519" y="365125"/>
            <a:ext cx="11002962" cy="823913"/>
          </a:xfrm>
          <a:prstGeom prst="rect">
            <a:avLst/>
          </a:prstGeom>
        </p:spPr>
        <p:txBody>
          <a:bodyPr vert="horz" lIns="91440" tIns="45720" rIns="91440" bIns="45720" rtlCol="0" anchor="ctr">
            <a:no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37757E98-D0FB-43E3-98BC-711F6A2F5372}"/>
              </a:ext>
            </a:extLst>
          </p:cNvPr>
          <p:cNvSpPr>
            <a:spLocks noGrp="1"/>
          </p:cNvSpPr>
          <p:nvPr>
            <p:ph type="body" idx="1"/>
          </p:nvPr>
        </p:nvSpPr>
        <p:spPr>
          <a:xfrm>
            <a:off x="594519" y="1365813"/>
            <a:ext cx="10989920" cy="4811150"/>
          </a:xfrm>
          <a:prstGeom prst="rect">
            <a:avLst/>
          </a:prstGeom>
        </p:spPr>
        <p:txBody>
          <a:bodyPr vert="horz" lIns="91440" tIns="45720" rIns="91440" bIns="4572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Footer Placeholder 4">
            <a:extLst>
              <a:ext uri="{FF2B5EF4-FFF2-40B4-BE49-F238E27FC236}">
                <a16:creationId xmlns:a16="http://schemas.microsoft.com/office/drawing/2014/main" id="{BFA65B72-2E86-4BA3-94F2-3ADFA40B7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en-GB" noProof="0"/>
              <a:t>Add a footer</a:t>
            </a:r>
          </a:p>
        </p:txBody>
      </p:sp>
      <p:sp>
        <p:nvSpPr>
          <p:cNvPr id="6" name="Slide Number Placeholder 5">
            <a:extLst>
              <a:ext uri="{FF2B5EF4-FFF2-40B4-BE49-F238E27FC236}">
                <a16:creationId xmlns:a16="http://schemas.microsoft.com/office/drawing/2014/main" id="{73C1F3FD-3DB9-46B7-85E1-E8B8878A401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8C2E478F-E849-4A8C-AF1F-CBCC78A7CBFA}" type="slidenum">
              <a:rPr lang="en-GB" noProof="0" smtClean="0"/>
              <a:t>‹#›</a:t>
            </a:fld>
            <a:endParaRPr lang="en-GB" noProof="0"/>
          </a:p>
        </p:txBody>
      </p:sp>
    </p:spTree>
    <p:extLst>
      <p:ext uri="{BB962C8B-B14F-4D97-AF65-F5344CB8AC3E}">
        <p14:creationId xmlns:p14="http://schemas.microsoft.com/office/powerpoint/2010/main" val="69282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1" r:id="rId3"/>
    <p:sldLayoutId id="2147483651" r:id="rId4"/>
    <p:sldLayoutId id="2147483660" r:id="rId5"/>
    <p:sldLayoutId id="2147483677" r:id="rId6"/>
    <p:sldLayoutId id="2147483666" r:id="rId7"/>
    <p:sldLayoutId id="2147483679" r:id="rId8"/>
    <p:sldLayoutId id="2147483653" r:id="rId9"/>
    <p:sldLayoutId id="2147483678" r:id="rId10"/>
    <p:sldLayoutId id="2147483680" r:id="rId11"/>
  </p:sldLayoutIdLst>
  <p:hf hdr="0" ftr="0" dt="0"/>
  <p:txStyles>
    <p:titleStyle>
      <a:lvl1pPr algn="ctr" defTabSz="914400" rtl="0" eaLnBrk="1" latinLnBrk="0" hangingPunct="1">
        <a:lnSpc>
          <a:spcPct val="10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microsoft.com/office/2007/relationships/hdphoto" Target="../media/hdphoto5.wdp"/></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microsoft.com/office/2007/relationships/hdphoto" Target="../media/hdphoto6.wdp"/></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Placeholder 7" descr="abstract image">
            <a:extLst>
              <a:ext uri="{FF2B5EF4-FFF2-40B4-BE49-F238E27FC236}">
                <a16:creationId xmlns:a16="http://schemas.microsoft.com/office/drawing/2014/main" id="{9AB29DBC-55D3-49D9-BB44-4936739C4B57}"/>
              </a:ext>
            </a:extLst>
          </p:cNvPr>
          <p:cNvPicPr>
            <a:picLocks noGrp="1" noChangeAspect="1"/>
          </p:cNvPicPr>
          <p:nvPr>
            <p:ph type="pic" sz="quarter" idx="10"/>
          </p:nvPr>
        </p:nvPicPr>
        <p:blipFill rotWithShape="1">
          <a:blip r:embed="rId3">
            <a:alphaModFix amt="52000"/>
            <a:extLst>
              <a:ext uri="{BEBA8EAE-BF5A-486C-A8C5-ECC9F3942E4B}">
                <a14:imgProps xmlns:a14="http://schemas.microsoft.com/office/drawing/2010/main">
                  <a14:imgLayer r:embed="rId4">
                    <a14:imgEffect>
                      <a14:saturation sat="0"/>
                    </a14:imgEffect>
                  </a14:imgLayer>
                </a14:imgProps>
              </a:ext>
            </a:extLst>
          </a:blip>
          <a:srcRect/>
          <a:stretch/>
        </p:blipFill>
        <p:spPr/>
      </p:pic>
      <p:sp>
        <p:nvSpPr>
          <p:cNvPr id="9" name="Title 8">
            <a:extLst>
              <a:ext uri="{FF2B5EF4-FFF2-40B4-BE49-F238E27FC236}">
                <a16:creationId xmlns:a16="http://schemas.microsoft.com/office/drawing/2014/main" id="{79DC1498-E692-42BA-B69F-6D37E6CFACA0}"/>
              </a:ext>
            </a:extLst>
          </p:cNvPr>
          <p:cNvSpPr>
            <a:spLocks noGrp="1"/>
          </p:cNvSpPr>
          <p:nvPr>
            <p:ph type="title"/>
          </p:nvPr>
        </p:nvSpPr>
        <p:spPr/>
        <p:txBody>
          <a:bodyPr rtlCol="0"/>
          <a:lstStyle/>
          <a:p>
            <a:pPr rtl="0"/>
            <a:r>
              <a:rPr lang="en-GB" sz="4000" dirty="0"/>
              <a:t>Planning and Designing A Project Management Process for The Workplace</a:t>
            </a:r>
            <a:endParaRPr lang="en-GB" dirty="0"/>
          </a:p>
        </p:txBody>
      </p:sp>
      <p:sp>
        <p:nvSpPr>
          <p:cNvPr id="3" name="Text Placeholder 2">
            <a:extLst>
              <a:ext uri="{FF2B5EF4-FFF2-40B4-BE49-F238E27FC236}">
                <a16:creationId xmlns:a16="http://schemas.microsoft.com/office/drawing/2014/main" id="{C0AE828D-1E63-455F-949D-0C5454A7FE88}"/>
              </a:ext>
            </a:extLst>
          </p:cNvPr>
          <p:cNvSpPr>
            <a:spLocks noGrp="1"/>
          </p:cNvSpPr>
          <p:nvPr>
            <p:ph type="body" sz="quarter" idx="12"/>
          </p:nvPr>
        </p:nvSpPr>
        <p:spPr>
          <a:xfrm>
            <a:off x="3431063" y="5467523"/>
            <a:ext cx="5167313" cy="518795"/>
          </a:xfrm>
        </p:spPr>
        <p:txBody>
          <a:bodyPr rtlCol="0"/>
          <a:lstStyle/>
          <a:p>
            <a:pPr rtl="0"/>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Managing Work-based Projects</a:t>
            </a:r>
            <a:endParaRPr lang="en-GB" dirty="0"/>
          </a:p>
        </p:txBody>
      </p:sp>
      <p:sp>
        <p:nvSpPr>
          <p:cNvPr id="7" name="Text Placeholder 6">
            <a:extLst>
              <a:ext uri="{FF2B5EF4-FFF2-40B4-BE49-F238E27FC236}">
                <a16:creationId xmlns:a16="http://schemas.microsoft.com/office/drawing/2014/main" id="{5D865526-EC39-4780-A2A8-274A80A5C19B}"/>
              </a:ext>
            </a:extLst>
          </p:cNvPr>
          <p:cNvSpPr>
            <a:spLocks noGrp="1"/>
          </p:cNvSpPr>
          <p:nvPr>
            <p:ph type="body" idx="1"/>
          </p:nvPr>
        </p:nvSpPr>
        <p:spPr>
          <a:xfrm>
            <a:off x="4038598" y="4077047"/>
            <a:ext cx="4114800" cy="518795"/>
          </a:xfrm>
        </p:spPr>
        <p:txBody>
          <a:bodyPr rtlCol="0"/>
          <a:lstStyle/>
          <a:p>
            <a:pPr algn="l">
              <a:spcAft>
                <a:spcPts val="800"/>
              </a:spcAft>
            </a:pPr>
            <a:r>
              <a:rPr lang="en-GB" sz="1800" kern="100" dirty="0">
                <a:solidFill>
                  <a:schemeClr val="tx1">
                    <a:alpha val="55000"/>
                  </a:schemeClr>
                </a:solidFill>
                <a:effectLst/>
                <a:latin typeface="Calibri" panose="020F0502020204030204" pitchFamily="34" charset="0"/>
                <a:ea typeface="Calibri" panose="020F0502020204030204" pitchFamily="34" charset="0"/>
                <a:cs typeface="Times New Roman" panose="02020603050405020304" pitchFamily="18" charset="0"/>
              </a:rPr>
              <a:t>By Lynzi-Kim Reed UWTSD – BMPF7018:.</a:t>
            </a:r>
          </a:p>
        </p:txBody>
      </p:sp>
    </p:spTree>
    <p:extLst>
      <p:ext uri="{BB962C8B-B14F-4D97-AF65-F5344CB8AC3E}">
        <p14:creationId xmlns:p14="http://schemas.microsoft.com/office/powerpoint/2010/main" val="3927832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A87B3-0A27-4EE9-979E-B69581E476F0}"/>
              </a:ext>
            </a:extLst>
          </p:cNvPr>
          <p:cNvSpPr>
            <a:spLocks noGrp="1"/>
          </p:cNvSpPr>
          <p:nvPr>
            <p:ph type="title"/>
          </p:nvPr>
        </p:nvSpPr>
        <p:spPr>
          <a:xfrm>
            <a:off x="7068820" y="24572"/>
            <a:ext cx="4846320" cy="1435947"/>
          </a:xfrm>
        </p:spPr>
        <p:txBody>
          <a:bodyPr rtlCol="0"/>
          <a:lstStyle/>
          <a:p>
            <a:pPr rtl="0"/>
            <a:r>
              <a:rPr lang="en-GB" dirty="0"/>
              <a:t>Agenda</a:t>
            </a:r>
          </a:p>
        </p:txBody>
      </p:sp>
      <p:pic>
        <p:nvPicPr>
          <p:cNvPr id="8" name="Picture Placeholder 7" descr="group of people at a conference table">
            <a:extLst>
              <a:ext uri="{FF2B5EF4-FFF2-40B4-BE49-F238E27FC236}">
                <a16:creationId xmlns:a16="http://schemas.microsoft.com/office/drawing/2014/main" id="{BB76F5AB-0940-46E1-85F9-6A870D7D04C9}"/>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6" name="Text Placeholder 5">
            <a:extLst>
              <a:ext uri="{FF2B5EF4-FFF2-40B4-BE49-F238E27FC236}">
                <a16:creationId xmlns:a16="http://schemas.microsoft.com/office/drawing/2014/main" id="{F3C89A40-EEAA-43AB-9A3A-B2CFDE450F1B}"/>
              </a:ext>
            </a:extLst>
          </p:cNvPr>
          <p:cNvSpPr>
            <a:spLocks noGrp="1"/>
          </p:cNvSpPr>
          <p:nvPr>
            <p:ph type="body" sz="quarter" idx="15"/>
          </p:nvPr>
        </p:nvSpPr>
        <p:spPr>
          <a:xfrm>
            <a:off x="6096000" y="1123834"/>
            <a:ext cx="5080000" cy="5094086"/>
          </a:xfrm>
        </p:spPr>
        <p:txBody>
          <a:bodyPr rtlCol="0"/>
          <a:lstStyle/>
          <a:p>
            <a:pPr rtl="0"/>
            <a:r>
              <a:rPr lang="en-GB" dirty="0"/>
              <a:t>INTRODUCTION</a:t>
            </a:r>
          </a:p>
          <a:p>
            <a:pPr rtl="0"/>
            <a:r>
              <a:rPr lang="en-GB" dirty="0"/>
              <a:t>CURRENT ISSUES WITH THE LOCAL AUTHORITY THAT IMPACT THE PROCESS</a:t>
            </a:r>
          </a:p>
          <a:p>
            <a:pPr rtl="0"/>
            <a:r>
              <a:rPr lang="en-GB" dirty="0"/>
              <a:t>OVERVIEW OF CURRENT PROCESS WITHIN LOCAL AUTHORITY</a:t>
            </a:r>
          </a:p>
          <a:p>
            <a:pPr rtl="0"/>
            <a:r>
              <a:rPr lang="en-GB" dirty="0"/>
              <a:t>TOOLKIT</a:t>
            </a:r>
          </a:p>
          <a:p>
            <a:pPr rtl="0"/>
            <a:r>
              <a:rPr lang="en-GB" dirty="0"/>
              <a:t>WHAT’S NEXT?</a:t>
            </a:r>
          </a:p>
          <a:p>
            <a:pPr rtl="0"/>
            <a:r>
              <a:rPr lang="en-GB" dirty="0"/>
              <a:t>SUMMARY</a:t>
            </a:r>
          </a:p>
          <a:p>
            <a:pPr rtl="0"/>
            <a:r>
              <a:rPr lang="en-GB" dirty="0"/>
              <a:t>CLOSE</a:t>
            </a:r>
          </a:p>
          <a:p>
            <a:pPr rtl="0"/>
            <a:endParaRPr lang="en-GB" dirty="0"/>
          </a:p>
          <a:p>
            <a:pPr rtl="0"/>
            <a:endParaRPr lang="en-GB" dirty="0"/>
          </a:p>
          <a:p>
            <a:pPr rtl="0"/>
            <a:endParaRPr lang="en-GB" dirty="0"/>
          </a:p>
          <a:p>
            <a:pPr rtl="0"/>
            <a:endParaRPr lang="en-GB" dirty="0"/>
          </a:p>
          <a:p>
            <a:pPr rtl="0"/>
            <a:endParaRPr lang="en-GB" dirty="0"/>
          </a:p>
          <a:p>
            <a:pPr rtl="0"/>
            <a:endParaRPr lang="en-GB" dirty="0"/>
          </a:p>
        </p:txBody>
      </p:sp>
      <p:sp>
        <p:nvSpPr>
          <p:cNvPr id="7" name="Slide Number Placeholder 6">
            <a:extLst>
              <a:ext uri="{FF2B5EF4-FFF2-40B4-BE49-F238E27FC236}">
                <a16:creationId xmlns:a16="http://schemas.microsoft.com/office/drawing/2014/main" id="{F29F8048-1E86-48F4-B246-D2F8C54B7EB1}"/>
              </a:ext>
            </a:extLst>
          </p:cNvPr>
          <p:cNvSpPr>
            <a:spLocks noGrp="1"/>
          </p:cNvSpPr>
          <p:nvPr>
            <p:ph type="sldNum" sz="quarter" idx="12"/>
          </p:nvPr>
        </p:nvSpPr>
        <p:spPr/>
        <p:txBody>
          <a:bodyPr rtlCol="0"/>
          <a:lstStyle/>
          <a:p>
            <a:pPr rtl="0"/>
            <a:fld id="{8C2E478F-E849-4A8C-AF1F-CBCC78A7CBFA}" type="slidenum">
              <a:rPr lang="en-GB" smtClean="0"/>
              <a:pPr/>
              <a:t>2</a:t>
            </a:fld>
            <a:endParaRPr lang="en-GB"/>
          </a:p>
        </p:txBody>
      </p:sp>
    </p:spTree>
    <p:extLst>
      <p:ext uri="{BB962C8B-B14F-4D97-AF65-F5344CB8AC3E}">
        <p14:creationId xmlns:p14="http://schemas.microsoft.com/office/powerpoint/2010/main" val="1649098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03950CF-5BF2-4FB0-A36C-48C194F39E12}"/>
              </a:ext>
            </a:extLst>
          </p:cNvPr>
          <p:cNvSpPr>
            <a:spLocks noGrp="1"/>
          </p:cNvSpPr>
          <p:nvPr>
            <p:ph type="title"/>
          </p:nvPr>
        </p:nvSpPr>
        <p:spPr/>
        <p:txBody>
          <a:bodyPr rtlCol="0"/>
          <a:lstStyle/>
          <a:p>
            <a:pPr rtl="0"/>
            <a:r>
              <a:rPr lang="en-GB" dirty="0"/>
              <a:t>INTRODUCTION</a:t>
            </a:r>
          </a:p>
        </p:txBody>
      </p:sp>
      <p:pic>
        <p:nvPicPr>
          <p:cNvPr id="5" name="Picture Placeholder 4" descr="table with various people working on their laptops">
            <a:extLst>
              <a:ext uri="{FF2B5EF4-FFF2-40B4-BE49-F238E27FC236}">
                <a16:creationId xmlns:a16="http://schemas.microsoft.com/office/drawing/2014/main" id="{A0280051-D7F1-4438-B815-F0FF4906D141}"/>
              </a:ext>
            </a:extLst>
          </p:cNvPr>
          <p:cNvPicPr>
            <a:picLocks noGrp="1" noChangeAspect="1"/>
          </p:cNvPicPr>
          <p:nvPr>
            <p:ph type="pic" sz="quarter" idx="14"/>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3617" r="23617"/>
          <a:stretch/>
        </p:blipFill>
        <p:spPr>
          <a:noFill/>
        </p:spPr>
      </p:pic>
      <p:sp>
        <p:nvSpPr>
          <p:cNvPr id="9" name="Content Placeholder 8">
            <a:extLst>
              <a:ext uri="{FF2B5EF4-FFF2-40B4-BE49-F238E27FC236}">
                <a16:creationId xmlns:a16="http://schemas.microsoft.com/office/drawing/2014/main" id="{256319DF-036A-473B-95D3-C5F6FF849FD4}"/>
              </a:ext>
            </a:extLst>
          </p:cNvPr>
          <p:cNvSpPr>
            <a:spLocks noGrp="1"/>
          </p:cNvSpPr>
          <p:nvPr>
            <p:ph idx="1"/>
          </p:nvPr>
        </p:nvSpPr>
        <p:spPr>
          <a:xfrm>
            <a:off x="6095998" y="2088417"/>
            <a:ext cx="5090162" cy="3519903"/>
          </a:xfrm>
        </p:spPr>
        <p:txBody>
          <a:bodyPr rtlCol="0">
            <a:noAutofit/>
          </a:bodyPr>
          <a:lstStyle/>
          <a:p>
            <a:pPr marL="0" indent="0" rtl="0">
              <a:buNone/>
            </a:pPr>
            <a:r>
              <a:rPr lang="en-GB" sz="1800" dirty="0"/>
              <a:t>Throughout my role as a Digital Transformation Project Officer for the Local Authority, managing several different projects during this time, it has become apparent that there is no “one size fits all” approach to each Project I’ve undertaken. I have found that each project may often require a different or more tailored approach / methodology applied depending on the project goal.  </a:t>
            </a:r>
          </a:p>
        </p:txBody>
      </p:sp>
      <p:sp>
        <p:nvSpPr>
          <p:cNvPr id="4" name="Slide Number Placeholder 3">
            <a:extLst>
              <a:ext uri="{FF2B5EF4-FFF2-40B4-BE49-F238E27FC236}">
                <a16:creationId xmlns:a16="http://schemas.microsoft.com/office/drawing/2014/main" id="{A4BADA18-8F0E-4249-A144-6CB8259BA65B}"/>
              </a:ext>
            </a:extLst>
          </p:cNvPr>
          <p:cNvSpPr>
            <a:spLocks noGrp="1"/>
          </p:cNvSpPr>
          <p:nvPr>
            <p:ph type="sldNum" sz="quarter" idx="4"/>
          </p:nvPr>
        </p:nvSpPr>
        <p:spPr/>
        <p:txBody>
          <a:bodyPr rtlCol="0"/>
          <a:lstStyle/>
          <a:p>
            <a:pPr rtl="0"/>
            <a:fld id="{8C2E478F-E849-4A8C-AF1F-CBCC78A7CBFA}" type="slidenum">
              <a:rPr lang="en-GB" smtClean="0"/>
              <a:t>3</a:t>
            </a:fld>
            <a:endParaRPr lang="en-GB"/>
          </a:p>
        </p:txBody>
      </p:sp>
    </p:spTree>
    <p:extLst>
      <p:ext uri="{BB962C8B-B14F-4D97-AF65-F5344CB8AC3E}">
        <p14:creationId xmlns:p14="http://schemas.microsoft.com/office/powerpoint/2010/main" val="1325373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7EF4CE-E0F9-4353-9C7D-5294DDF363C6}"/>
              </a:ext>
              <a:ext uri="{C183D7F6-B498-43B3-948B-1728B52AA6E4}">
                <adec:decorative xmlns:adec="http://schemas.microsoft.com/office/drawing/2017/decorative" val="1"/>
              </a:ext>
            </a:extLst>
          </p:cNvPr>
          <p:cNvSpPr/>
          <p:nvPr/>
        </p:nvSpPr>
        <p:spPr>
          <a:xfrm>
            <a:off x="768282" y="1926622"/>
            <a:ext cx="11002961" cy="557784"/>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 name="Title 3">
            <a:extLst>
              <a:ext uri="{FF2B5EF4-FFF2-40B4-BE49-F238E27FC236}">
                <a16:creationId xmlns:a16="http://schemas.microsoft.com/office/drawing/2014/main" id="{FAAB2787-6A77-4A87-993D-DDAF924185B5}"/>
              </a:ext>
            </a:extLst>
          </p:cNvPr>
          <p:cNvSpPr>
            <a:spLocks noGrp="1"/>
          </p:cNvSpPr>
          <p:nvPr>
            <p:ph type="title"/>
          </p:nvPr>
        </p:nvSpPr>
        <p:spPr/>
        <p:txBody>
          <a:bodyPr rtlCol="0">
            <a:normAutofit fontScale="90000"/>
          </a:bodyPr>
          <a:lstStyle/>
          <a:p>
            <a:pPr rtl="0"/>
            <a:r>
              <a:rPr lang="en-GB" sz="4800" dirty="0"/>
              <a:t>Current Issues with LOCAL AUTHORITY </a:t>
            </a:r>
            <a:r>
              <a:rPr lang="en-GB" dirty="0"/>
              <a:t>That impact the process</a:t>
            </a:r>
            <a:endParaRPr lang="en-GB" sz="4800" dirty="0"/>
          </a:p>
        </p:txBody>
      </p:sp>
      <p:sp>
        <p:nvSpPr>
          <p:cNvPr id="2" name="Slide Number Placeholder 1">
            <a:extLst>
              <a:ext uri="{FF2B5EF4-FFF2-40B4-BE49-F238E27FC236}">
                <a16:creationId xmlns:a16="http://schemas.microsoft.com/office/drawing/2014/main" id="{6AC2F439-9B68-4159-977F-8EC563FB1552}"/>
              </a:ext>
            </a:extLst>
          </p:cNvPr>
          <p:cNvSpPr>
            <a:spLocks noGrp="1"/>
          </p:cNvSpPr>
          <p:nvPr>
            <p:ph type="sldNum" sz="quarter" idx="11"/>
          </p:nvPr>
        </p:nvSpPr>
        <p:spPr/>
        <p:txBody>
          <a:bodyPr rtlCol="0"/>
          <a:lstStyle/>
          <a:p>
            <a:pPr rtl="0"/>
            <a:fld id="{8C2E478F-E849-4A8C-AF1F-CBCC78A7CBFA}" type="slidenum">
              <a:rPr lang="en-GB" smtClean="0"/>
              <a:t>4</a:t>
            </a:fld>
            <a:endParaRPr lang="en-GB"/>
          </a:p>
        </p:txBody>
      </p:sp>
      <p:sp>
        <p:nvSpPr>
          <p:cNvPr id="3" name="TextBox 2">
            <a:extLst>
              <a:ext uri="{FF2B5EF4-FFF2-40B4-BE49-F238E27FC236}">
                <a16:creationId xmlns:a16="http://schemas.microsoft.com/office/drawing/2014/main" id="{F958E8F5-D004-0EFB-45D9-E0F7307FADC9}"/>
              </a:ext>
            </a:extLst>
          </p:cNvPr>
          <p:cNvSpPr txBox="1"/>
          <p:nvPr/>
        </p:nvSpPr>
        <p:spPr>
          <a:xfrm>
            <a:off x="768282" y="2767730"/>
            <a:ext cx="10020842" cy="3042821"/>
          </a:xfrm>
          <a:prstGeom prst="rect">
            <a:avLst/>
          </a:prstGeom>
          <a:noFill/>
        </p:spPr>
        <p:txBody>
          <a:bodyPr wrap="square">
            <a:spAutoFit/>
          </a:bodyPr>
          <a:lstStyle/>
          <a:p>
            <a:pPr marL="342900" lvl="0" indent="-342900">
              <a:lnSpc>
                <a:spcPct val="107000"/>
              </a:lnSpc>
              <a:buFont typeface="Symbol" panose="05050102010706020507" pitchFamily="18" charset="2"/>
              <a:buChar char=""/>
            </a:pPr>
            <a:r>
              <a:rPr lang="en-GB" sz="1800" dirty="0"/>
              <a:t>When working</a:t>
            </a:r>
            <a:r>
              <a:rPr lang="en-GB" dirty="0"/>
              <a:t> in partnership with outside organisations, applied project methodologies / processes can sometimes clash</a:t>
            </a:r>
          </a:p>
          <a:p>
            <a:pPr marL="342900" lvl="0" indent="-342900">
              <a:lnSpc>
                <a:spcPct val="107000"/>
              </a:lnSpc>
              <a:buFont typeface="Symbol" panose="05050102010706020507" pitchFamily="18" charset="2"/>
              <a:buChar char=""/>
            </a:pPr>
            <a:r>
              <a:rPr lang="en-GB" sz="1800" dirty="0"/>
              <a:t>Skills gaps / lack of project management knowledge within other departments </a:t>
            </a:r>
          </a:p>
          <a:p>
            <a:pPr marL="342900" lvl="0" indent="-342900">
              <a:lnSpc>
                <a:spcPct val="107000"/>
              </a:lnSpc>
              <a:buFont typeface="Symbol" panose="05050102010706020507" pitchFamily="18" charset="2"/>
              <a:buChar char=""/>
            </a:pPr>
            <a:r>
              <a:rPr lang="en-GB" dirty="0"/>
              <a:t>Lack of accountability</a:t>
            </a:r>
          </a:p>
          <a:p>
            <a:pPr marL="342900" lvl="0" indent="-342900">
              <a:lnSpc>
                <a:spcPct val="107000"/>
              </a:lnSpc>
              <a:buFont typeface="Symbol" panose="05050102010706020507" pitchFamily="18" charset="2"/>
              <a:buChar char=""/>
            </a:pPr>
            <a:r>
              <a:rPr lang="en-GB" sz="1800" dirty="0"/>
              <a:t>Poor budgeting</a:t>
            </a:r>
          </a:p>
          <a:p>
            <a:pPr marL="342900" lvl="0" indent="-342900">
              <a:lnSpc>
                <a:spcPct val="107000"/>
              </a:lnSpc>
              <a:buFont typeface="Symbol" panose="05050102010706020507" pitchFamily="18" charset="2"/>
              <a:buChar char=""/>
            </a:pPr>
            <a:r>
              <a:rPr lang="en-GB" dirty="0"/>
              <a:t>Communication issues</a:t>
            </a:r>
          </a:p>
          <a:p>
            <a:pPr marL="342900" lvl="0" indent="-342900">
              <a:lnSpc>
                <a:spcPct val="107000"/>
              </a:lnSpc>
              <a:buFont typeface="Symbol" panose="05050102010706020507" pitchFamily="18" charset="2"/>
              <a:buChar char=""/>
            </a:pPr>
            <a:r>
              <a:rPr lang="en-GB" sz="1800" dirty="0"/>
              <a:t>Capacity within teams to see project through</a:t>
            </a:r>
          </a:p>
          <a:p>
            <a:pPr marL="342900" lvl="0" indent="-342900">
              <a:lnSpc>
                <a:spcPct val="107000"/>
              </a:lnSpc>
              <a:buFont typeface="Symbol" panose="05050102010706020507" pitchFamily="18" charset="2"/>
              <a:buChar char=""/>
            </a:pPr>
            <a:r>
              <a:rPr lang="en-GB" dirty="0"/>
              <a:t>Evolvement in the way that we work following the pandemic has changed the structure in which we now communicate – </a:t>
            </a:r>
            <a:r>
              <a:rPr lang="en-GB" dirty="0" err="1"/>
              <a:t>i.e</a:t>
            </a:r>
            <a:r>
              <a:rPr lang="en-GB" dirty="0"/>
              <a:t> MS Teams</a:t>
            </a:r>
          </a:p>
          <a:p>
            <a:pPr marL="342900" lvl="0" indent="-342900">
              <a:lnSpc>
                <a:spcPct val="107000"/>
              </a:lnSpc>
              <a:buFont typeface="Symbol" panose="05050102010706020507" pitchFamily="18" charset="2"/>
              <a:buChar char=""/>
            </a:pPr>
            <a:r>
              <a:rPr lang="en-GB" sz="1800" dirty="0"/>
              <a:t>Current toolkit does not allow for flexibility / crea</a:t>
            </a:r>
            <a:r>
              <a:rPr lang="en-GB" dirty="0"/>
              <a:t>tivity</a:t>
            </a:r>
            <a:endParaRPr lang="en-GB" sz="1800" dirty="0"/>
          </a:p>
        </p:txBody>
      </p:sp>
    </p:spTree>
    <p:extLst>
      <p:ext uri="{BB962C8B-B14F-4D97-AF65-F5344CB8AC3E}">
        <p14:creationId xmlns:p14="http://schemas.microsoft.com/office/powerpoint/2010/main" val="2779095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a:xfrm>
            <a:off x="6095999" y="2262871"/>
            <a:ext cx="5897217" cy="2207529"/>
          </a:xfrm>
        </p:spPr>
        <p:txBody>
          <a:bodyPr rtlCol="0">
            <a:normAutofit fontScale="90000"/>
          </a:bodyPr>
          <a:lstStyle/>
          <a:p>
            <a:r>
              <a:rPr lang="en-GB" b="1" dirty="0"/>
              <a:t>Overview of current process within Local Authority</a:t>
            </a:r>
          </a:p>
        </p:txBody>
      </p:sp>
      <p:pic>
        <p:nvPicPr>
          <p:cNvPr id="8" name="Picture Placeholder 7" descr="close up of computer code">
            <a:extLst>
              <a:ext uri="{FF2B5EF4-FFF2-40B4-BE49-F238E27FC236}">
                <a16:creationId xmlns:a16="http://schemas.microsoft.com/office/drawing/2014/main" id="{A596BF19-CC58-4709-B5D6-3FC378FDC7BA}"/>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p:pic>
      <p:sp>
        <p:nvSpPr>
          <p:cNvPr id="2" name="Text Placeholder 1">
            <a:extLst>
              <a:ext uri="{FF2B5EF4-FFF2-40B4-BE49-F238E27FC236}">
                <a16:creationId xmlns:a16="http://schemas.microsoft.com/office/drawing/2014/main" id="{B156CAF1-214F-4566-9B0D-DACA1063E8C8}"/>
              </a:ext>
            </a:extLst>
          </p:cNvPr>
          <p:cNvSpPr>
            <a:spLocks noGrp="1"/>
          </p:cNvSpPr>
          <p:nvPr>
            <p:ph type="body" idx="1"/>
          </p:nvPr>
        </p:nvSpPr>
        <p:spPr>
          <a:xfrm>
            <a:off x="6212840" y="4470400"/>
            <a:ext cx="2834640" cy="365125"/>
          </a:xfrm>
        </p:spPr>
        <p:txBody>
          <a:bodyPr rtlCol="0"/>
          <a:lstStyle/>
          <a:p>
            <a:pPr rtl="0"/>
            <a:r>
              <a:rPr lang="en-GB" dirty="0"/>
              <a:t>Let’s Dive In</a:t>
            </a:r>
          </a:p>
        </p:txBody>
      </p:sp>
      <p:sp>
        <p:nvSpPr>
          <p:cNvPr id="6" name="Slide Number Placeholder 5">
            <a:extLst>
              <a:ext uri="{FF2B5EF4-FFF2-40B4-BE49-F238E27FC236}">
                <a16:creationId xmlns:a16="http://schemas.microsoft.com/office/drawing/2014/main" id="{FC6A5C12-E784-444E-B868-DE2AE85742BB}"/>
              </a:ext>
            </a:extLst>
          </p:cNvPr>
          <p:cNvSpPr>
            <a:spLocks noGrp="1"/>
          </p:cNvSpPr>
          <p:nvPr>
            <p:ph type="sldNum" sz="quarter" idx="12"/>
          </p:nvPr>
        </p:nvSpPr>
        <p:spPr/>
        <p:txBody>
          <a:bodyPr rtlCol="0"/>
          <a:lstStyle/>
          <a:p>
            <a:pPr rtl="0"/>
            <a:fld id="{8C2E478F-E849-4A8C-AF1F-CBCC78A7CBFA}" type="slidenum">
              <a:rPr lang="en-GB" smtClean="0"/>
              <a:t>5</a:t>
            </a:fld>
            <a:endParaRPr lang="en-GB"/>
          </a:p>
        </p:txBody>
      </p:sp>
    </p:spTree>
    <p:extLst>
      <p:ext uri="{BB962C8B-B14F-4D97-AF65-F5344CB8AC3E}">
        <p14:creationId xmlns:p14="http://schemas.microsoft.com/office/powerpoint/2010/main" val="29447653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BDE7135-9153-4AEB-AC1F-4B951B7A76F2}"/>
              </a:ext>
            </a:extLst>
          </p:cNvPr>
          <p:cNvSpPr>
            <a:spLocks noGrp="1"/>
          </p:cNvSpPr>
          <p:nvPr>
            <p:ph type="sldNum" sz="quarter" idx="11"/>
          </p:nvPr>
        </p:nvSpPr>
        <p:spPr/>
        <p:txBody>
          <a:bodyPr rtlCol="0"/>
          <a:lstStyle/>
          <a:p>
            <a:pPr rtl="0"/>
            <a:fld id="{8C2E478F-E849-4A8C-AF1F-CBCC78A7CBFA}" type="slidenum">
              <a:rPr lang="en-GB" smtClean="0"/>
              <a:t>6</a:t>
            </a:fld>
            <a:endParaRPr lang="en-GB" dirty="0"/>
          </a:p>
        </p:txBody>
      </p:sp>
      <p:sp>
        <p:nvSpPr>
          <p:cNvPr id="8" name="TextBox 7">
            <a:extLst>
              <a:ext uri="{FF2B5EF4-FFF2-40B4-BE49-F238E27FC236}">
                <a16:creationId xmlns:a16="http://schemas.microsoft.com/office/drawing/2014/main" id="{B46531FE-11D9-3449-AF78-AB81CDE979BB}"/>
              </a:ext>
            </a:extLst>
          </p:cNvPr>
          <p:cNvSpPr txBox="1"/>
          <p:nvPr/>
        </p:nvSpPr>
        <p:spPr>
          <a:xfrm>
            <a:off x="3048000" y="1212271"/>
            <a:ext cx="6096000" cy="375552"/>
          </a:xfrm>
          <a:prstGeom prst="rect">
            <a:avLst/>
          </a:prstGeom>
          <a:noFill/>
        </p:spPr>
        <p:txBody>
          <a:bodyPr wrap="square">
            <a:spAutoFit/>
          </a:bodyPr>
          <a:lstStyle/>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6BF0B547-B9B0-054D-4383-64E9A9F616DF}"/>
              </a:ext>
            </a:extLst>
          </p:cNvPr>
          <p:cNvSpPr txBox="1"/>
          <p:nvPr/>
        </p:nvSpPr>
        <p:spPr>
          <a:xfrm>
            <a:off x="314960" y="200012"/>
            <a:ext cx="10027920" cy="3525004"/>
          </a:xfrm>
          <a:prstGeom prst="rect">
            <a:avLst/>
          </a:prstGeom>
          <a:noFill/>
        </p:spPr>
        <p:txBody>
          <a:bodyPr wrap="square">
            <a:spAutoFit/>
          </a:bodyPr>
          <a:lstStyle/>
          <a:p>
            <a:pPr marL="0" indent="0" rtl="0">
              <a:buNone/>
            </a:pPr>
            <a:endParaRPr lang="en-GB" sz="1800" dirty="0"/>
          </a:p>
          <a:p>
            <a:pPr>
              <a:lnSpc>
                <a:spcPct val="107000"/>
              </a:lnSpc>
              <a:spcAft>
                <a:spcPts val="800"/>
              </a:spcAft>
            </a:pPr>
            <a:r>
              <a:rPr lang="en-GB" kern="100" dirty="0">
                <a:latin typeface="Calibri" panose="020F0502020204030204" pitchFamily="34" charset="0"/>
                <a:ea typeface="Calibri" panose="020F0502020204030204" pitchFamily="34" charset="0"/>
                <a:cs typeface="Times New Roman" panose="02020603050405020304" pitchFamily="18" charset="0"/>
              </a:rPr>
              <a:t>The Local Authority offers the following toolkit which can be accessed through Intranet Pages. Intended as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no ‘one size’ fits all approach, b</a:t>
            </a:r>
            <a:r>
              <a:rPr lang="en-GB" kern="100" dirty="0">
                <a:latin typeface="Calibri" panose="020F0502020204030204" pitchFamily="34" charset="0"/>
                <a:ea typeface="Calibri" panose="020F0502020204030204" pitchFamily="34" charset="0"/>
                <a:cs typeface="Times New Roman" panose="02020603050405020304" pitchFamily="18" charset="0"/>
              </a:rPr>
              <a:t>ut with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 core set of principles which will always apply.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Projects will be required to:</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Be linked to a corporate programme and / or the corporate Pillars.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Have a valid Business Case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Have clearly defined roles and responsibilities within the context of the project.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Clearly define a shared understanding of what the project is setting out to achieve, by when and with those resources.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Make efficient and effective use of the resources and funding.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Adhere to regular monitoring and control mechanisms</a:t>
            </a:r>
            <a:r>
              <a:rPr lang="en-GB" sz="1800" dirty="0"/>
              <a:t> </a:t>
            </a:r>
          </a:p>
        </p:txBody>
      </p:sp>
      <p:pic>
        <p:nvPicPr>
          <p:cNvPr id="1026" name="Picture 2">
            <a:extLst>
              <a:ext uri="{FF2B5EF4-FFF2-40B4-BE49-F238E27FC236}">
                <a16:creationId xmlns:a16="http://schemas.microsoft.com/office/drawing/2014/main" id="{4DEB713D-D7AF-7FA2-3B6A-990C328B7B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960" y="4294946"/>
            <a:ext cx="6702289" cy="178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470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4B42B-925B-494C-A986-BD85E8117E1E}"/>
              </a:ext>
            </a:extLst>
          </p:cNvPr>
          <p:cNvSpPr>
            <a:spLocks noGrp="1"/>
          </p:cNvSpPr>
          <p:nvPr>
            <p:ph type="title"/>
          </p:nvPr>
        </p:nvSpPr>
        <p:spPr/>
        <p:txBody>
          <a:bodyPr rtlCol="0">
            <a:normAutofit/>
          </a:bodyPr>
          <a:lstStyle/>
          <a:p>
            <a:pPr rtl="0"/>
            <a:r>
              <a:rPr lang="en-GB"/>
              <a:t>What’s next</a:t>
            </a:r>
          </a:p>
        </p:txBody>
      </p:sp>
      <p:pic>
        <p:nvPicPr>
          <p:cNvPr id="13" name="Picture Placeholder 12" descr="close up of computer on top of table against a brick wall">
            <a:extLst>
              <a:ext uri="{FF2B5EF4-FFF2-40B4-BE49-F238E27FC236}">
                <a16:creationId xmlns:a16="http://schemas.microsoft.com/office/drawing/2014/main" id="{90BB9493-60B4-4B89-89CE-E1F8BF6C4D12}"/>
              </a:ext>
            </a:extLst>
          </p:cNvPr>
          <p:cNvPicPr>
            <a:picLocks noGrp="1" noChangeAspect="1"/>
          </p:cNvPicPr>
          <p:nvPr>
            <p:ph type="pic" sz="quarter" idx="13"/>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0370" r="20370"/>
          <a:stretch/>
        </p:blipFill>
        <p:spPr/>
      </p:pic>
      <p:sp>
        <p:nvSpPr>
          <p:cNvPr id="5" name="Text Placeholder 4">
            <a:extLst>
              <a:ext uri="{FF2B5EF4-FFF2-40B4-BE49-F238E27FC236}">
                <a16:creationId xmlns:a16="http://schemas.microsoft.com/office/drawing/2014/main" id="{AF9B872F-6332-408E-9135-B871F0C90C00}"/>
              </a:ext>
            </a:extLst>
          </p:cNvPr>
          <p:cNvSpPr>
            <a:spLocks noGrp="1"/>
          </p:cNvSpPr>
          <p:nvPr>
            <p:ph type="body" idx="1"/>
          </p:nvPr>
        </p:nvSpPr>
        <p:spPr>
          <a:xfrm>
            <a:off x="6096000" y="4378134"/>
            <a:ext cx="2377440" cy="365125"/>
          </a:xfrm>
        </p:spPr>
        <p:txBody>
          <a:bodyPr rtlCol="0"/>
          <a:lstStyle/>
          <a:p>
            <a:pPr rtl="0"/>
            <a:r>
              <a:rPr lang="en-GB" spc="300"/>
              <a:t>LOOKING AHEAD</a:t>
            </a:r>
          </a:p>
        </p:txBody>
      </p:sp>
      <p:sp>
        <p:nvSpPr>
          <p:cNvPr id="2" name="Slide Number Placeholder 1">
            <a:extLst>
              <a:ext uri="{FF2B5EF4-FFF2-40B4-BE49-F238E27FC236}">
                <a16:creationId xmlns:a16="http://schemas.microsoft.com/office/drawing/2014/main" id="{948DD8A0-BD53-4DBF-949B-0D64D12DADA9}"/>
              </a:ext>
            </a:extLst>
          </p:cNvPr>
          <p:cNvSpPr>
            <a:spLocks noGrp="1"/>
          </p:cNvSpPr>
          <p:nvPr>
            <p:ph type="sldNum" sz="quarter" idx="12"/>
          </p:nvPr>
        </p:nvSpPr>
        <p:spPr/>
        <p:txBody>
          <a:bodyPr rtlCol="0"/>
          <a:lstStyle/>
          <a:p>
            <a:pPr rtl="0"/>
            <a:fld id="{8C2E478F-E849-4A8C-AF1F-CBCC78A7CBFA}" type="slidenum">
              <a:rPr lang="en-GB" smtClean="0"/>
              <a:t>7</a:t>
            </a:fld>
            <a:endParaRPr lang="en-GB"/>
          </a:p>
        </p:txBody>
      </p:sp>
    </p:spTree>
    <p:extLst>
      <p:ext uri="{BB962C8B-B14F-4D97-AF65-F5344CB8AC3E}">
        <p14:creationId xmlns:p14="http://schemas.microsoft.com/office/powerpoint/2010/main" val="3164405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457865-6CE4-48F7-9DE8-065695261810}"/>
              </a:ext>
              <a:ext uri="{C183D7F6-B498-43B3-948B-1728B52AA6E4}">
                <adec:decorative xmlns:adec="http://schemas.microsoft.com/office/drawing/2017/decorative" val="1"/>
              </a:ext>
            </a:extLst>
          </p:cNvPr>
          <p:cNvSpPr/>
          <p:nvPr/>
        </p:nvSpPr>
        <p:spPr>
          <a:xfrm>
            <a:off x="593725" y="2417615"/>
            <a:ext cx="11002961" cy="557784"/>
          </a:xfrm>
          <a:prstGeom prst="rect">
            <a:avLst/>
          </a:prstGeom>
          <a:gradFill flip="none" rotWithShape="1">
            <a:gsLst>
              <a:gs pos="0">
                <a:schemeClr val="accent5"/>
              </a:gs>
              <a:gs pos="100000">
                <a:schemeClr val="accent2">
                  <a:lumMod val="98000"/>
                  <a:lumOff val="2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 name="Title 3">
            <a:extLst>
              <a:ext uri="{FF2B5EF4-FFF2-40B4-BE49-F238E27FC236}">
                <a16:creationId xmlns:a16="http://schemas.microsoft.com/office/drawing/2014/main" id="{16300B5C-7AD0-42EE-A289-DB61F249073A}"/>
              </a:ext>
            </a:extLst>
          </p:cNvPr>
          <p:cNvSpPr>
            <a:spLocks noGrp="1"/>
          </p:cNvSpPr>
          <p:nvPr>
            <p:ph type="title"/>
          </p:nvPr>
        </p:nvSpPr>
        <p:spPr/>
        <p:txBody>
          <a:bodyPr rtlCol="0">
            <a:normAutofit fontScale="90000"/>
          </a:bodyPr>
          <a:lstStyle/>
          <a:p>
            <a:pPr rtl="0"/>
            <a:r>
              <a:rPr lang="en-GB" sz="4800" spc="300" dirty="0"/>
              <a:t>How can this be improved when planning and designing a project management process?</a:t>
            </a:r>
            <a:endParaRPr lang="en-GB" sz="4800" dirty="0"/>
          </a:p>
        </p:txBody>
      </p:sp>
      <p:sp>
        <p:nvSpPr>
          <p:cNvPr id="6" name="Slide Number Placeholder 5">
            <a:extLst>
              <a:ext uri="{FF2B5EF4-FFF2-40B4-BE49-F238E27FC236}">
                <a16:creationId xmlns:a16="http://schemas.microsoft.com/office/drawing/2014/main" id="{762668FB-51EF-473B-89E5-AB8206BF498C}"/>
              </a:ext>
            </a:extLst>
          </p:cNvPr>
          <p:cNvSpPr>
            <a:spLocks noGrp="1"/>
          </p:cNvSpPr>
          <p:nvPr>
            <p:ph type="sldNum" sz="quarter" idx="11"/>
          </p:nvPr>
        </p:nvSpPr>
        <p:spPr/>
        <p:txBody>
          <a:bodyPr rtlCol="0"/>
          <a:lstStyle/>
          <a:p>
            <a:pPr rtl="0"/>
            <a:fld id="{8C2E478F-E849-4A8C-AF1F-CBCC78A7CBFA}" type="slidenum">
              <a:rPr lang="en-GB" smtClean="0"/>
              <a:t>8</a:t>
            </a:fld>
            <a:endParaRPr lang="en-GB"/>
          </a:p>
        </p:txBody>
      </p:sp>
      <p:sp>
        <p:nvSpPr>
          <p:cNvPr id="2" name="TextBox 1">
            <a:extLst>
              <a:ext uri="{FF2B5EF4-FFF2-40B4-BE49-F238E27FC236}">
                <a16:creationId xmlns:a16="http://schemas.microsoft.com/office/drawing/2014/main" id="{86B308FE-5D6D-5DFB-1939-7F842F7C30D4}"/>
              </a:ext>
            </a:extLst>
          </p:cNvPr>
          <p:cNvSpPr txBox="1"/>
          <p:nvPr/>
        </p:nvSpPr>
        <p:spPr>
          <a:xfrm>
            <a:off x="593725" y="3200440"/>
            <a:ext cx="10020842" cy="3339184"/>
          </a:xfrm>
          <a:prstGeom prst="rect">
            <a:avLst/>
          </a:prstGeom>
          <a:noFill/>
        </p:spPr>
        <p:txBody>
          <a:bodyPr wrap="square">
            <a:spAutoFit/>
          </a:bodyPr>
          <a:lstStyle/>
          <a:p>
            <a:pPr marL="342900" lvl="0" indent="-342900">
              <a:lnSpc>
                <a:spcPct val="107000"/>
              </a:lnSpc>
              <a:buFont typeface="Symbol" panose="05050102010706020507" pitchFamily="18" charset="2"/>
              <a:buChar char=""/>
            </a:pPr>
            <a:r>
              <a:rPr lang="en-GB" sz="1800" dirty="0"/>
              <a:t>Start with a Project Design phase, after developing the idea. This will allow creativity and enable a more tailored project management process to each project </a:t>
            </a:r>
          </a:p>
          <a:p>
            <a:pPr marL="342900" lvl="0" indent="-342900">
              <a:lnSpc>
                <a:spcPct val="107000"/>
              </a:lnSpc>
              <a:buFont typeface="Symbol" panose="05050102010706020507" pitchFamily="18" charset="2"/>
              <a:buChar char=""/>
            </a:pPr>
            <a:r>
              <a:rPr lang="en-GB" dirty="0"/>
              <a:t>The Project Design Phase will help to define the overall project methodology that will be used for this project </a:t>
            </a:r>
          </a:p>
          <a:p>
            <a:pPr marL="342900" lvl="0" indent="-342900">
              <a:lnSpc>
                <a:spcPct val="107000"/>
              </a:lnSpc>
              <a:buFont typeface="Symbol" panose="05050102010706020507" pitchFamily="18" charset="2"/>
              <a:buChar char=""/>
            </a:pPr>
            <a:r>
              <a:rPr lang="en-GB" sz="1800" dirty="0"/>
              <a:t>Est</a:t>
            </a:r>
            <a:r>
              <a:rPr lang="en-GB" dirty="0"/>
              <a:t>imate and communicate what resources will be needed for the project</a:t>
            </a:r>
          </a:p>
          <a:p>
            <a:pPr marL="342900" lvl="0" indent="-342900">
              <a:lnSpc>
                <a:spcPct val="107000"/>
              </a:lnSpc>
              <a:buFont typeface="Symbol" panose="05050102010706020507" pitchFamily="18" charset="2"/>
              <a:buChar char=""/>
            </a:pPr>
            <a:r>
              <a:rPr lang="en-GB" sz="1800" dirty="0"/>
              <a:t>Structure the Project Strategy – resources, budget </a:t>
            </a:r>
          </a:p>
          <a:p>
            <a:pPr marL="342900" lvl="0" indent="-342900">
              <a:lnSpc>
                <a:spcPct val="107000"/>
              </a:lnSpc>
              <a:buFont typeface="Symbol" panose="05050102010706020507" pitchFamily="18" charset="2"/>
              <a:buChar char=""/>
            </a:pPr>
            <a:r>
              <a:rPr lang="en-GB" dirty="0"/>
              <a:t>Use analysis of similar projects to review what lessons were learnt and can be applied to the project  (</a:t>
            </a:r>
            <a:r>
              <a:rPr lang="en-GB" dirty="0" err="1"/>
              <a:t>ie</a:t>
            </a:r>
            <a:r>
              <a:rPr lang="en-GB" dirty="0"/>
              <a:t>. SharePoint lists)</a:t>
            </a:r>
          </a:p>
          <a:p>
            <a:pPr marL="342900" lvl="0" indent="-342900">
              <a:lnSpc>
                <a:spcPct val="107000"/>
              </a:lnSpc>
              <a:buFont typeface="Symbol" panose="05050102010706020507" pitchFamily="18" charset="2"/>
              <a:buChar char=""/>
            </a:pPr>
            <a:r>
              <a:rPr lang="en-GB" sz="1800" dirty="0"/>
              <a:t>Contingency planning</a:t>
            </a:r>
          </a:p>
          <a:p>
            <a:pPr marL="342900" lvl="0" indent="-342900">
              <a:lnSpc>
                <a:spcPct val="107000"/>
              </a:lnSpc>
              <a:buFont typeface="Symbol" panose="05050102010706020507" pitchFamily="18" charset="2"/>
              <a:buChar char=""/>
            </a:pPr>
            <a:r>
              <a:rPr lang="en-GB" dirty="0"/>
              <a:t>Use tools available such as real time dashboards which can help keep track of costs, timescales and progress (</a:t>
            </a:r>
            <a:r>
              <a:rPr lang="en-GB" dirty="0" err="1"/>
              <a:t>ProjectManager</a:t>
            </a:r>
            <a:r>
              <a:rPr lang="en-GB" dirty="0"/>
              <a:t> is great example of this with beneficial features)</a:t>
            </a:r>
            <a:endParaRPr lang="en-GB" sz="1800" dirty="0"/>
          </a:p>
        </p:txBody>
      </p:sp>
    </p:spTree>
    <p:extLst>
      <p:ext uri="{BB962C8B-B14F-4D97-AF65-F5344CB8AC3E}">
        <p14:creationId xmlns:p14="http://schemas.microsoft.com/office/powerpoint/2010/main" val="2129108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ext Placeholder 1">
            <a:extLst>
              <a:ext uri="{FF2B5EF4-FFF2-40B4-BE49-F238E27FC236}">
                <a16:creationId xmlns:a16="http://schemas.microsoft.com/office/drawing/2014/main" id="{DEC3A7A4-2BAA-17DF-070C-935CCF58BCEB}"/>
              </a:ext>
            </a:extLst>
          </p:cNvPr>
          <p:cNvSpPr>
            <a:spLocks noGrp="1"/>
          </p:cNvSpPr>
          <p:nvPr>
            <p:ph type="body" sz="quarter" idx="16"/>
          </p:nvPr>
        </p:nvSpPr>
        <p:spPr>
          <a:xfrm>
            <a:off x="1135379" y="968329"/>
            <a:ext cx="4023360" cy="464871"/>
          </a:xfrm>
        </p:spPr>
        <p:txBody>
          <a:bodyPr/>
          <a:lstStyle/>
          <a:p>
            <a:r>
              <a:rPr lang="en-US" dirty="0" err="1"/>
              <a:t>ProjectManager</a:t>
            </a:r>
            <a:r>
              <a:rPr lang="en-US" dirty="0"/>
              <a:t> Dashboard</a:t>
            </a:r>
          </a:p>
        </p:txBody>
      </p:sp>
      <p:sp>
        <p:nvSpPr>
          <p:cNvPr id="16" name="Slide Number Placeholder 15">
            <a:extLst>
              <a:ext uri="{FF2B5EF4-FFF2-40B4-BE49-F238E27FC236}">
                <a16:creationId xmlns:a16="http://schemas.microsoft.com/office/drawing/2014/main" id="{7FA57D11-A25F-4772-8E50-DDB68BE8CB69}"/>
              </a:ext>
            </a:extLst>
          </p:cNvPr>
          <p:cNvSpPr>
            <a:spLocks noGrp="1"/>
          </p:cNvSpPr>
          <p:nvPr>
            <p:ph type="sldNum" sz="quarter" idx="4"/>
          </p:nvPr>
        </p:nvSpPr>
        <p:spPr>
          <a:xfrm>
            <a:off x="11549269" y="6468303"/>
            <a:ext cx="443948" cy="365125"/>
          </a:xfrm>
        </p:spPr>
        <p:txBody>
          <a:bodyPr rtlCol="0" anchor="ctr">
            <a:normAutofit/>
          </a:bodyPr>
          <a:lstStyle/>
          <a:p>
            <a:pPr rtl="0">
              <a:spcAft>
                <a:spcPts val="600"/>
              </a:spcAft>
            </a:pPr>
            <a:fld id="{8C2E478F-E849-4A8C-AF1F-CBCC78A7CBFA}" type="slidenum">
              <a:rPr lang="en-GB" smtClean="0"/>
              <a:pPr rtl="0">
                <a:spcAft>
                  <a:spcPts val="600"/>
                </a:spcAft>
              </a:pPr>
              <a:t>9</a:t>
            </a:fld>
            <a:endParaRPr lang="en-GB"/>
          </a:p>
        </p:txBody>
      </p:sp>
      <p:pic>
        <p:nvPicPr>
          <p:cNvPr id="1026" name="Picture 2" descr="Top Project Management Dashboard Examples &amp; Templates">
            <a:extLst>
              <a:ext uri="{FF2B5EF4-FFF2-40B4-BE49-F238E27FC236}">
                <a16:creationId xmlns:a16="http://schemas.microsoft.com/office/drawing/2014/main" id="{64A61ED9-9F52-FB77-C23E-8D428D8E0CB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901" r="1" b="10722"/>
          <a:stretch/>
        </p:blipFill>
        <p:spPr bwMode="auto">
          <a:xfrm>
            <a:off x="198783" y="1635120"/>
            <a:ext cx="5897218" cy="3779520"/>
          </a:xfrm>
          <a:prstGeom prst="rect">
            <a:avLst/>
          </a:prstGeom>
          <a:solidFill>
            <a:srgbClr val="FFFFFF"/>
          </a:solidFill>
        </p:spPr>
      </p:pic>
      <p:sp>
        <p:nvSpPr>
          <p:cNvPr id="4" name="Title 3">
            <a:extLst>
              <a:ext uri="{FF2B5EF4-FFF2-40B4-BE49-F238E27FC236}">
                <a16:creationId xmlns:a16="http://schemas.microsoft.com/office/drawing/2014/main" id="{4CC2C3DA-5F0B-248B-5D4B-FF372F2C9A86}"/>
              </a:ext>
            </a:extLst>
          </p:cNvPr>
          <p:cNvSpPr>
            <a:spLocks noGrp="1"/>
          </p:cNvSpPr>
          <p:nvPr>
            <p:ph type="title"/>
          </p:nvPr>
        </p:nvSpPr>
        <p:spPr>
          <a:xfrm>
            <a:off x="3038173" y="296171"/>
            <a:ext cx="5897218" cy="884238"/>
          </a:xfrm>
        </p:spPr>
        <p:txBody>
          <a:bodyPr anchor="t">
            <a:normAutofit/>
          </a:bodyPr>
          <a:lstStyle/>
          <a:p>
            <a:pPr>
              <a:lnSpc>
                <a:spcPct val="140000"/>
              </a:lnSpc>
            </a:pPr>
            <a:r>
              <a:rPr lang="en-GB" sz="1800" dirty="0"/>
              <a:t>               example of visual tools</a:t>
            </a:r>
          </a:p>
        </p:txBody>
      </p:sp>
      <p:sp>
        <p:nvSpPr>
          <p:cNvPr id="5" name="TextBox 4">
            <a:extLst>
              <a:ext uri="{FF2B5EF4-FFF2-40B4-BE49-F238E27FC236}">
                <a16:creationId xmlns:a16="http://schemas.microsoft.com/office/drawing/2014/main" id="{9B40420B-5607-7C88-C02E-580A0EC02D1A}"/>
              </a:ext>
            </a:extLst>
          </p:cNvPr>
          <p:cNvSpPr txBox="1"/>
          <p:nvPr/>
        </p:nvSpPr>
        <p:spPr>
          <a:xfrm>
            <a:off x="6187440" y="1654800"/>
            <a:ext cx="6136227" cy="2025391"/>
          </a:xfrm>
          <a:prstGeom prst="rect">
            <a:avLst/>
          </a:prstGeom>
        </p:spPr>
        <p:txBody>
          <a:bodyPr vert="horz" lIns="91440" tIns="45720" rIns="91440" bIns="45720" rtlCol="0">
            <a:normAutofit/>
          </a:bodyPr>
          <a:lstStyle/>
          <a:p>
            <a:pPr>
              <a:lnSpc>
                <a:spcPct val="90000"/>
              </a:lnSpc>
              <a:spcBef>
                <a:spcPts val="1000"/>
              </a:spcBef>
              <a:spcAft>
                <a:spcPts val="800"/>
              </a:spcAft>
            </a:pPr>
            <a:r>
              <a:rPr lang="en-GB" dirty="0"/>
              <a:t>P</a:t>
            </a:r>
            <a:r>
              <a:rPr lang="en-GB" dirty="0">
                <a:effectLst/>
              </a:rPr>
              <a:t>roject Manager Dashboards such as this example offer a solution in providing more real-time data visualizations and automated reporting. These dashboards help to ensure that crucial project information is accessible 24/7, helping to empower teams to make informed decisions anytime and anywhere.  </a:t>
            </a: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p:txBody>
      </p:sp>
    </p:spTree>
    <p:extLst>
      <p:ext uri="{BB962C8B-B14F-4D97-AF65-F5344CB8AC3E}">
        <p14:creationId xmlns:p14="http://schemas.microsoft.com/office/powerpoint/2010/main" val="3516891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ext Placeholder 1">
            <a:extLst>
              <a:ext uri="{FF2B5EF4-FFF2-40B4-BE49-F238E27FC236}">
                <a16:creationId xmlns:a16="http://schemas.microsoft.com/office/drawing/2014/main" id="{DEC3A7A4-2BAA-17DF-070C-935CCF58BCEB}"/>
              </a:ext>
            </a:extLst>
          </p:cNvPr>
          <p:cNvSpPr>
            <a:spLocks noGrp="1"/>
          </p:cNvSpPr>
          <p:nvPr>
            <p:ph type="body" sz="quarter" idx="16"/>
          </p:nvPr>
        </p:nvSpPr>
        <p:spPr>
          <a:xfrm>
            <a:off x="3903118" y="451543"/>
            <a:ext cx="4023360" cy="464871"/>
          </a:xfrm>
        </p:spPr>
        <p:txBody>
          <a:bodyPr/>
          <a:lstStyle/>
          <a:p>
            <a:r>
              <a:rPr lang="en-US" dirty="0"/>
              <a:t>SharePoint List – Project Process Analysis</a:t>
            </a:r>
          </a:p>
        </p:txBody>
      </p:sp>
      <p:sp>
        <p:nvSpPr>
          <p:cNvPr id="16" name="Slide Number Placeholder 15">
            <a:extLst>
              <a:ext uri="{FF2B5EF4-FFF2-40B4-BE49-F238E27FC236}">
                <a16:creationId xmlns:a16="http://schemas.microsoft.com/office/drawing/2014/main" id="{7FA57D11-A25F-4772-8E50-DDB68BE8CB69}"/>
              </a:ext>
            </a:extLst>
          </p:cNvPr>
          <p:cNvSpPr>
            <a:spLocks noGrp="1"/>
          </p:cNvSpPr>
          <p:nvPr>
            <p:ph type="sldNum" sz="quarter" idx="4"/>
          </p:nvPr>
        </p:nvSpPr>
        <p:spPr>
          <a:xfrm>
            <a:off x="11549269" y="6468303"/>
            <a:ext cx="443948" cy="365125"/>
          </a:xfrm>
        </p:spPr>
        <p:txBody>
          <a:bodyPr rtlCol="0" anchor="ctr">
            <a:normAutofit/>
          </a:bodyPr>
          <a:lstStyle/>
          <a:p>
            <a:pPr rtl="0">
              <a:spcAft>
                <a:spcPts val="600"/>
              </a:spcAft>
            </a:pPr>
            <a:fld id="{8C2E478F-E849-4A8C-AF1F-CBCC78A7CBFA}" type="slidenum">
              <a:rPr lang="en-GB" smtClean="0"/>
              <a:pPr rtl="0">
                <a:spcAft>
                  <a:spcPts val="600"/>
                </a:spcAft>
              </a:pPr>
              <a:t>10</a:t>
            </a:fld>
            <a:endParaRPr lang="en-GB"/>
          </a:p>
        </p:txBody>
      </p:sp>
      <p:pic>
        <p:nvPicPr>
          <p:cNvPr id="3" name="Picture 2">
            <a:extLst>
              <a:ext uri="{FF2B5EF4-FFF2-40B4-BE49-F238E27FC236}">
                <a16:creationId xmlns:a16="http://schemas.microsoft.com/office/drawing/2014/main" id="{3776777B-421E-1DFF-DB3C-91A1600AF13F}"/>
              </a:ext>
            </a:extLst>
          </p:cNvPr>
          <p:cNvPicPr>
            <a:picLocks noChangeAspect="1"/>
          </p:cNvPicPr>
          <p:nvPr/>
        </p:nvPicPr>
        <p:blipFill>
          <a:blip r:embed="rId3"/>
          <a:stretch>
            <a:fillRect/>
          </a:stretch>
        </p:blipFill>
        <p:spPr>
          <a:xfrm>
            <a:off x="178618" y="1363454"/>
            <a:ext cx="6967849" cy="4374457"/>
          </a:xfrm>
          <a:prstGeom prst="rect">
            <a:avLst/>
          </a:prstGeom>
        </p:spPr>
      </p:pic>
      <p:sp>
        <p:nvSpPr>
          <p:cNvPr id="4" name="TextBox 3">
            <a:extLst>
              <a:ext uri="{FF2B5EF4-FFF2-40B4-BE49-F238E27FC236}">
                <a16:creationId xmlns:a16="http://schemas.microsoft.com/office/drawing/2014/main" id="{B9542558-3FA2-AEF4-B809-709108ECE668}"/>
              </a:ext>
            </a:extLst>
          </p:cNvPr>
          <p:cNvSpPr txBox="1"/>
          <p:nvPr/>
        </p:nvSpPr>
        <p:spPr>
          <a:xfrm>
            <a:off x="7227747" y="1723266"/>
            <a:ext cx="4023360" cy="1837426"/>
          </a:xfrm>
          <a:prstGeom prst="rect">
            <a:avLst/>
          </a:prstGeom>
          <a:noFill/>
        </p:spPr>
        <p:txBody>
          <a:bodyPr wrap="square">
            <a:spAutoFit/>
          </a:bodyPr>
          <a:lstStyle/>
          <a:p>
            <a:pPr>
              <a:lnSpc>
                <a:spcPct val="90000"/>
              </a:lnSpc>
              <a:spcBef>
                <a:spcPts val="1000"/>
              </a:spcBef>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There are several free SharePoint Project management templates available that can help manage and re-plan projects using SharePoint On-premises. Templates come with lists, web parts and reports which can assist to streamline the project management and efforts.</a:t>
            </a:r>
          </a:p>
        </p:txBody>
      </p:sp>
    </p:spTree>
    <p:extLst>
      <p:ext uri="{BB962C8B-B14F-4D97-AF65-F5344CB8AC3E}">
        <p14:creationId xmlns:p14="http://schemas.microsoft.com/office/powerpoint/2010/main" val="1829297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ext Placeholder 1">
            <a:extLst>
              <a:ext uri="{FF2B5EF4-FFF2-40B4-BE49-F238E27FC236}">
                <a16:creationId xmlns:a16="http://schemas.microsoft.com/office/drawing/2014/main" id="{DEC3A7A4-2BAA-17DF-070C-935CCF58BCEB}"/>
              </a:ext>
            </a:extLst>
          </p:cNvPr>
          <p:cNvSpPr>
            <a:spLocks noGrp="1"/>
          </p:cNvSpPr>
          <p:nvPr>
            <p:ph type="body" sz="quarter" idx="16"/>
          </p:nvPr>
        </p:nvSpPr>
        <p:spPr>
          <a:xfrm>
            <a:off x="3903118" y="451543"/>
            <a:ext cx="4023360" cy="464871"/>
          </a:xfrm>
        </p:spPr>
        <p:txBody>
          <a:bodyPr/>
          <a:lstStyle/>
          <a:p>
            <a:r>
              <a:rPr lang="en-US" dirty="0"/>
              <a:t>SharePoint List – Project Process Analysis</a:t>
            </a:r>
          </a:p>
        </p:txBody>
      </p:sp>
      <p:sp>
        <p:nvSpPr>
          <p:cNvPr id="16" name="Slide Number Placeholder 15">
            <a:extLst>
              <a:ext uri="{FF2B5EF4-FFF2-40B4-BE49-F238E27FC236}">
                <a16:creationId xmlns:a16="http://schemas.microsoft.com/office/drawing/2014/main" id="{7FA57D11-A25F-4772-8E50-DDB68BE8CB69}"/>
              </a:ext>
            </a:extLst>
          </p:cNvPr>
          <p:cNvSpPr>
            <a:spLocks noGrp="1"/>
          </p:cNvSpPr>
          <p:nvPr>
            <p:ph type="sldNum" sz="quarter" idx="4"/>
          </p:nvPr>
        </p:nvSpPr>
        <p:spPr>
          <a:xfrm>
            <a:off x="11549269" y="6468303"/>
            <a:ext cx="443948" cy="365125"/>
          </a:xfrm>
        </p:spPr>
        <p:txBody>
          <a:bodyPr rtlCol="0" anchor="ctr">
            <a:normAutofit/>
          </a:bodyPr>
          <a:lstStyle/>
          <a:p>
            <a:pPr rtl="0">
              <a:spcAft>
                <a:spcPts val="600"/>
              </a:spcAft>
            </a:pPr>
            <a:fld id="{8C2E478F-E849-4A8C-AF1F-CBCC78A7CBFA}" type="slidenum">
              <a:rPr lang="en-GB" smtClean="0"/>
              <a:pPr rtl="0">
                <a:spcAft>
                  <a:spcPts val="600"/>
                </a:spcAft>
              </a:pPr>
              <a:t>11</a:t>
            </a:fld>
            <a:endParaRPr lang="en-GB"/>
          </a:p>
        </p:txBody>
      </p:sp>
      <p:pic>
        <p:nvPicPr>
          <p:cNvPr id="8" name="Picture 7">
            <a:extLst>
              <a:ext uri="{FF2B5EF4-FFF2-40B4-BE49-F238E27FC236}">
                <a16:creationId xmlns:a16="http://schemas.microsoft.com/office/drawing/2014/main" id="{77073016-32B1-F270-6637-1FBA26F4E552}"/>
              </a:ext>
            </a:extLst>
          </p:cNvPr>
          <p:cNvPicPr>
            <a:picLocks noChangeAspect="1"/>
          </p:cNvPicPr>
          <p:nvPr/>
        </p:nvPicPr>
        <p:blipFill>
          <a:blip r:embed="rId3"/>
          <a:stretch>
            <a:fillRect/>
          </a:stretch>
        </p:blipFill>
        <p:spPr>
          <a:xfrm>
            <a:off x="166797" y="1156589"/>
            <a:ext cx="6240995" cy="4157175"/>
          </a:xfrm>
          <a:prstGeom prst="rect">
            <a:avLst/>
          </a:prstGeom>
        </p:spPr>
      </p:pic>
      <p:sp>
        <p:nvSpPr>
          <p:cNvPr id="2" name="TextBox 1">
            <a:extLst>
              <a:ext uri="{FF2B5EF4-FFF2-40B4-BE49-F238E27FC236}">
                <a16:creationId xmlns:a16="http://schemas.microsoft.com/office/drawing/2014/main" id="{CE511C01-19D7-74F0-FB66-EB97330E8E49}"/>
              </a:ext>
            </a:extLst>
          </p:cNvPr>
          <p:cNvSpPr txBox="1"/>
          <p:nvPr/>
        </p:nvSpPr>
        <p:spPr>
          <a:xfrm>
            <a:off x="6654801" y="1756400"/>
            <a:ext cx="5252720" cy="2025391"/>
          </a:xfrm>
          <a:prstGeom prst="rect">
            <a:avLst/>
          </a:prstGeom>
        </p:spPr>
        <p:txBody>
          <a:bodyPr vert="horz" lIns="91440" tIns="45720" rIns="91440" bIns="45720" rtlCol="0">
            <a:normAutofit/>
          </a:bodyPr>
          <a:lstStyle/>
          <a:p>
            <a:pPr lvl="0">
              <a:lnSpc>
                <a:spcPct val="90000"/>
              </a:lnSpc>
              <a:spcBef>
                <a:spcPts val="1000"/>
              </a:spcBef>
            </a:pPr>
            <a:r>
              <a:rPr lang="en-GB" sz="1800" dirty="0">
                <a:effectLst/>
                <a:latin typeface="Calibri" panose="020F0502020204030204" pitchFamily="34" charset="0"/>
                <a:ea typeface="Calibri" panose="020F0502020204030204" pitchFamily="34" charset="0"/>
                <a:cs typeface="Times New Roman" panose="02020603050405020304" pitchFamily="18" charset="0"/>
              </a:rPr>
              <a:t>As Project Manager I have leveraged SharePoint lists extensively within our local authority for effective project management. </a:t>
            </a: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p:txBody>
      </p:sp>
    </p:spTree>
    <p:extLst>
      <p:ext uri="{BB962C8B-B14F-4D97-AF65-F5344CB8AC3E}">
        <p14:creationId xmlns:p14="http://schemas.microsoft.com/office/powerpoint/2010/main" val="175259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person staring at blueprints on a brick wall">
            <a:extLst>
              <a:ext uri="{FF2B5EF4-FFF2-40B4-BE49-F238E27FC236}">
                <a16:creationId xmlns:a16="http://schemas.microsoft.com/office/drawing/2014/main" id="{C07C315A-7CD1-432C-92FA-6B62159B56CA}"/>
              </a:ext>
            </a:extLst>
          </p:cNvPr>
          <p:cNvPicPr>
            <a:picLocks noGrp="1" noChangeAspect="1"/>
          </p:cNvPicPr>
          <p:nvPr>
            <p:ph type="pic" sz="quarter" idx="14"/>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30097" r="17161" b="-5"/>
          <a:stretch/>
        </p:blipFill>
        <p:spPr>
          <a:xfrm>
            <a:off x="0" y="884248"/>
            <a:ext cx="3777604" cy="4775190"/>
          </a:xfrm>
          <a:noFill/>
        </p:spPr>
      </p:pic>
      <p:sp>
        <p:nvSpPr>
          <p:cNvPr id="16" name="Slide Number Placeholder 15">
            <a:extLst>
              <a:ext uri="{FF2B5EF4-FFF2-40B4-BE49-F238E27FC236}">
                <a16:creationId xmlns:a16="http://schemas.microsoft.com/office/drawing/2014/main" id="{7FA57D11-A25F-4772-8E50-DDB68BE8CB69}"/>
              </a:ext>
            </a:extLst>
          </p:cNvPr>
          <p:cNvSpPr>
            <a:spLocks noGrp="1"/>
          </p:cNvSpPr>
          <p:nvPr>
            <p:ph type="sldNum" sz="quarter" idx="4"/>
          </p:nvPr>
        </p:nvSpPr>
        <p:spPr>
          <a:xfrm>
            <a:off x="11549269" y="6468303"/>
            <a:ext cx="443948" cy="365125"/>
          </a:xfrm>
        </p:spPr>
        <p:txBody>
          <a:bodyPr vert="horz" lIns="91440" tIns="45720" rIns="91440" bIns="45720" rtlCol="0" anchor="ctr">
            <a:normAutofit/>
          </a:bodyPr>
          <a:lstStyle/>
          <a:p>
            <a:pPr>
              <a:spcAft>
                <a:spcPts val="600"/>
              </a:spcAft>
            </a:pPr>
            <a:fld id="{8C2E478F-E849-4A8C-AF1F-CBCC78A7CBFA}" type="slidenum">
              <a:rPr lang="en-GB" smtClean="0"/>
              <a:pPr>
                <a:spcAft>
                  <a:spcPts val="600"/>
                </a:spcAft>
              </a:pPr>
              <a:t>12</a:t>
            </a:fld>
            <a:endParaRPr lang="en-GB"/>
          </a:p>
        </p:txBody>
      </p:sp>
      <p:sp>
        <p:nvSpPr>
          <p:cNvPr id="9" name="TextBox 8">
            <a:extLst>
              <a:ext uri="{FF2B5EF4-FFF2-40B4-BE49-F238E27FC236}">
                <a16:creationId xmlns:a16="http://schemas.microsoft.com/office/drawing/2014/main" id="{910BF724-07A4-E404-2BE4-65D6ADD82F1A}"/>
              </a:ext>
            </a:extLst>
          </p:cNvPr>
          <p:cNvSpPr txBox="1"/>
          <p:nvPr/>
        </p:nvSpPr>
        <p:spPr>
          <a:xfrm>
            <a:off x="4297680" y="1625600"/>
            <a:ext cx="6136227" cy="3866622"/>
          </a:xfrm>
          <a:prstGeom prst="rect">
            <a:avLst/>
          </a:prstGeom>
        </p:spPr>
        <p:txBody>
          <a:bodyPr vert="horz" lIns="91440" tIns="45720" rIns="91440" bIns="45720" rtlCol="0">
            <a:normAutofit/>
          </a:bodyPr>
          <a:lstStyle/>
          <a:p>
            <a:pPr>
              <a:lnSpc>
                <a:spcPct val="90000"/>
              </a:lnSpc>
              <a:spcBef>
                <a:spcPts val="1000"/>
              </a:spcBef>
              <a:spcAft>
                <a:spcPts val="800"/>
              </a:spcAft>
            </a:pPr>
            <a:r>
              <a:rPr lang="en-GB" dirty="0">
                <a:effectLst/>
              </a:rPr>
              <a:t>As a Project Manager operating in a dynamic environment within the local authority, I firmly believe that there is no need to re-invent the wheel when it comes to planning and designing project management processes.</a:t>
            </a:r>
          </a:p>
          <a:p>
            <a:pPr>
              <a:lnSpc>
                <a:spcPct val="90000"/>
              </a:lnSpc>
              <a:spcBef>
                <a:spcPts val="1000"/>
              </a:spcBef>
              <a:spcAft>
                <a:spcPts val="800"/>
              </a:spcAft>
            </a:pPr>
            <a:r>
              <a:rPr lang="en-GB" dirty="0">
                <a:effectLst/>
              </a:rPr>
              <a:t>Various methodologies exist to cater to different project types, sizes, and complexities. By meticulously assessing each individual project, considering its unique needs and goals, we can determine the most suitable methodology and apply an appropriate approach that yields optimal results.</a:t>
            </a:r>
          </a:p>
          <a:p>
            <a:pPr>
              <a:lnSpc>
                <a:spcPct val="90000"/>
              </a:lnSpc>
              <a:spcBef>
                <a:spcPts val="1000"/>
              </a:spcBef>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firmly believe from experience that project management success lies in recognizing the uniqueness of each project and adapting our practices accordingly. </a:t>
            </a:r>
          </a:p>
          <a:p>
            <a:pPr>
              <a:lnSpc>
                <a:spcPct val="90000"/>
              </a:lnSpc>
              <a:spcBef>
                <a:spcPts val="1000"/>
              </a:spcBef>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a:p>
            <a:pPr lvl="0">
              <a:lnSpc>
                <a:spcPct val="90000"/>
              </a:lnSpc>
              <a:spcBef>
                <a:spcPts val="1000"/>
              </a:spcBef>
            </a:pPr>
            <a:endParaRPr lang="en-GB" sz="1100" dirty="0"/>
          </a:p>
        </p:txBody>
      </p:sp>
      <p:sp>
        <p:nvSpPr>
          <p:cNvPr id="4" name="Title 3">
            <a:extLst>
              <a:ext uri="{FF2B5EF4-FFF2-40B4-BE49-F238E27FC236}">
                <a16:creationId xmlns:a16="http://schemas.microsoft.com/office/drawing/2014/main" id="{4CC2C3DA-5F0B-248B-5D4B-FF372F2C9A86}"/>
              </a:ext>
            </a:extLst>
          </p:cNvPr>
          <p:cNvSpPr>
            <a:spLocks noGrp="1"/>
          </p:cNvSpPr>
          <p:nvPr>
            <p:ph type="title"/>
          </p:nvPr>
        </p:nvSpPr>
        <p:spPr>
          <a:xfrm>
            <a:off x="6095999" y="612037"/>
            <a:ext cx="5897218" cy="884238"/>
          </a:xfrm>
        </p:spPr>
        <p:txBody>
          <a:bodyPr vert="horz" lIns="91440" tIns="45720" rIns="91440" bIns="45720" rtlCol="0" anchor="t">
            <a:normAutofit/>
          </a:bodyPr>
          <a:lstStyle/>
          <a:p>
            <a:r>
              <a:rPr lang="en-GB" dirty="0"/>
              <a:t>Summary</a:t>
            </a:r>
            <a:endParaRPr lang="en-GB"/>
          </a:p>
        </p:txBody>
      </p:sp>
    </p:spTree>
    <p:extLst>
      <p:ext uri="{BB962C8B-B14F-4D97-AF65-F5344CB8AC3E}">
        <p14:creationId xmlns:p14="http://schemas.microsoft.com/office/powerpoint/2010/main" val="3291277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 name="Picture Placeholder 7" descr="abstract image">
            <a:extLst>
              <a:ext uri="{FF2B5EF4-FFF2-40B4-BE49-F238E27FC236}">
                <a16:creationId xmlns:a16="http://schemas.microsoft.com/office/drawing/2014/main" id="{D5C5EA1B-F06D-4AD1-B526-89C2DF772232}"/>
              </a:ext>
            </a:extLst>
          </p:cNvPr>
          <p:cNvPicPr>
            <a:picLocks noChangeAspect="1"/>
          </p:cNvPicPr>
          <p:nvPr/>
        </p:nvPicPr>
        <p:blipFill rotWithShape="1">
          <a:blip r:embed="rId3">
            <a:alphaModFix amt="52000"/>
            <a:extLst>
              <a:ext uri="{BEBA8EAE-BF5A-486C-A8C5-ECC9F3942E4B}">
                <a14:imgProps xmlns:a14="http://schemas.microsoft.com/office/drawing/2010/main">
                  <a14:imgLayer r:embed="rId4">
                    <a14:imgEffect>
                      <a14:saturation sat="0"/>
                    </a14:imgEffect>
                  </a14:imgLayer>
                </a14:imgProps>
              </a:ext>
            </a:extLst>
          </a:blip>
          <a:srcRect l="22717" r="45642"/>
          <a:stretch/>
        </p:blipFill>
        <p:spPr>
          <a:xfrm rot="16200000">
            <a:off x="2667001" y="-2666999"/>
            <a:ext cx="6858000" cy="12192000"/>
          </a:xfrm>
          <a:prstGeom prst="rect">
            <a:avLst/>
          </a:prstGeom>
          <a:noFill/>
        </p:spPr>
      </p:pic>
      <p:sp>
        <p:nvSpPr>
          <p:cNvPr id="6" name="Title 5">
            <a:extLst>
              <a:ext uri="{FF2B5EF4-FFF2-40B4-BE49-F238E27FC236}">
                <a16:creationId xmlns:a16="http://schemas.microsoft.com/office/drawing/2014/main" id="{4F7706BE-EF2E-459C-8778-01DDD354C634}"/>
              </a:ext>
            </a:extLst>
          </p:cNvPr>
          <p:cNvSpPr>
            <a:spLocks noGrp="1"/>
          </p:cNvSpPr>
          <p:nvPr>
            <p:ph type="title" idx="4294967295"/>
          </p:nvPr>
        </p:nvSpPr>
        <p:spPr>
          <a:xfrm>
            <a:off x="702365" y="1660810"/>
            <a:ext cx="10787270" cy="830649"/>
          </a:xfrm>
        </p:spPr>
        <p:txBody>
          <a:bodyPr rtlCol="0">
            <a:normAutofit/>
          </a:bodyPr>
          <a:lstStyle/>
          <a:p>
            <a:pPr rtl="0"/>
            <a:r>
              <a:rPr lang="en-GB" sz="4000" spc="300"/>
              <a:t>THANK YOU</a:t>
            </a:r>
          </a:p>
        </p:txBody>
      </p:sp>
      <p:sp>
        <p:nvSpPr>
          <p:cNvPr id="3" name="Text Placeholder 2">
            <a:extLst>
              <a:ext uri="{FF2B5EF4-FFF2-40B4-BE49-F238E27FC236}">
                <a16:creationId xmlns:a16="http://schemas.microsoft.com/office/drawing/2014/main" id="{C747C414-85D9-40D6-9BB3-5AF68A84F413}"/>
              </a:ext>
            </a:extLst>
          </p:cNvPr>
          <p:cNvSpPr>
            <a:spLocks noGrp="1"/>
          </p:cNvSpPr>
          <p:nvPr>
            <p:ph type="body" sz="quarter" idx="12"/>
          </p:nvPr>
        </p:nvSpPr>
        <p:spPr>
          <a:xfrm>
            <a:off x="3593623" y="2699592"/>
            <a:ext cx="5167313" cy="518795"/>
          </a:xfrm>
        </p:spPr>
        <p:txBody>
          <a:bodyPr rtlCol="0"/>
          <a:lstStyle/>
          <a:p>
            <a:pPr rtl="0"/>
            <a:r>
              <a:rPr lang="en-GB" dirty="0"/>
              <a:t>Any Questions?</a:t>
            </a:r>
          </a:p>
        </p:txBody>
      </p:sp>
    </p:spTree>
    <p:extLst>
      <p:ext uri="{BB962C8B-B14F-4D97-AF65-F5344CB8AC3E}">
        <p14:creationId xmlns:p14="http://schemas.microsoft.com/office/powerpoint/2010/main" val="927727573"/>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A53F52"/>
      </a:accent1>
      <a:accent2>
        <a:srgbClr val="E99757"/>
      </a:accent2>
      <a:accent3>
        <a:srgbClr val="2F3342"/>
      </a:accent3>
      <a:accent4>
        <a:srgbClr val="2C2153"/>
      </a:accent4>
      <a:accent5>
        <a:srgbClr val="01023B"/>
      </a:accent5>
      <a:accent6>
        <a:srgbClr val="7F7F7F"/>
      </a:accent6>
      <a:hlink>
        <a:srgbClr val="3A3838"/>
      </a:hlink>
      <a:folHlink>
        <a:srgbClr val="D0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420184_TF55661986_Win32.potx" id="{1CDDDD57-F79A-457F-AE74-3E6C5B14A091}" vid="{35255769-D38C-493F-A69A-9781C0DDBBA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55BB9993-D5F9-46FA-B2E5-80E3632E98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B7E2D32-4FDD-4266-880C-17595B801432}">
  <ds:schemaRefs>
    <ds:schemaRef ds:uri="http://schemas.microsoft.com/sharepoint/v3/contenttype/forms"/>
  </ds:schemaRefs>
</ds:datastoreItem>
</file>

<file path=customXml/itemProps3.xml><?xml version="1.0" encoding="utf-8"?>
<ds:datastoreItem xmlns:ds="http://schemas.openxmlformats.org/officeDocument/2006/customXml" ds:itemID="{E3D9F223-918A-45AF-9B53-56AB9E5E2182}">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{0EE81AE1-B764-4C9B-800C-B9829B1D7FB2}tf55661986_win32</Template>
  <TotalTime>1628</TotalTime>
  <Words>720</Words>
  <Application>Microsoft Office PowerPoint</Application>
  <PresentationFormat>Widescreen</PresentationFormat>
  <Paragraphs>94</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Biome Light</vt:lpstr>
      <vt:lpstr>Calibri</vt:lpstr>
      <vt:lpstr>Calibri Light</vt:lpstr>
      <vt:lpstr>Symbol</vt:lpstr>
      <vt:lpstr>Wingdings</vt:lpstr>
      <vt:lpstr>Office Theme</vt:lpstr>
      <vt:lpstr>Planning and Designing A Project Management Process for The Workplace</vt:lpstr>
      <vt:lpstr>Agenda</vt:lpstr>
      <vt:lpstr>INTRODUCTION</vt:lpstr>
      <vt:lpstr>Current Issues with LOCAL AUTHORITY That impact the process</vt:lpstr>
      <vt:lpstr>Overview of current process within Local Authority</vt:lpstr>
      <vt:lpstr>PowerPoint Presentation</vt:lpstr>
      <vt:lpstr>What’s next</vt:lpstr>
      <vt:lpstr>How can this be improved when planning and designing a project management process?</vt:lpstr>
      <vt:lpstr>               example of visual tools</vt:lpstr>
      <vt:lpstr>PowerPoint Presentation</vt:lpstr>
      <vt:lpstr>PowerPoint Presentation</vt:lpstr>
      <vt:lpstr>Summary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Designing A Project Management Process for The Workplace</dc:title>
  <dc:creator>Lynzi-Kim Reed</dc:creator>
  <cp:lastModifiedBy>Lynzi-Kim Reed</cp:lastModifiedBy>
  <cp:revision>2</cp:revision>
  <dcterms:created xsi:type="dcterms:W3CDTF">2024-02-20T13:29:44Z</dcterms:created>
  <dcterms:modified xsi:type="dcterms:W3CDTF">2024-02-26T15:55:33Z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