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1" r:id="rId1"/>
  </p:sldMasterIdLst>
  <p:sldIdLst>
    <p:sldId id="256" r:id="rId2"/>
    <p:sldId id="258" r:id="rId3"/>
    <p:sldId id="262" r:id="rId4"/>
    <p:sldId id="257" r:id="rId5"/>
    <p:sldId id="259" r:id="rId6"/>
    <p:sldId id="260" r:id="rId7"/>
    <p:sldId id="263" r:id="rId8"/>
    <p:sldId id="264" r:id="rId9"/>
    <p:sldId id="265" r:id="rId10"/>
    <p:sldId id="268" r:id="rId11"/>
    <p:sldId id="266" r:id="rId12"/>
    <p:sldId id="278" r:id="rId13"/>
    <p:sldId id="269" r:id="rId14"/>
    <p:sldId id="276" r:id="rId15"/>
    <p:sldId id="277" r:id="rId16"/>
    <p:sldId id="279" r:id="rId17"/>
    <p:sldId id="280" r:id="rId18"/>
    <p:sldId id="267" r:id="rId19"/>
    <p:sldId id="270" r:id="rId20"/>
    <p:sldId id="275" r:id="rId21"/>
    <p:sldId id="271" r:id="rId22"/>
    <p:sldId id="272" r:id="rId23"/>
    <p:sldId id="261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  <a:srgbClr val="6600FF"/>
    <a:srgbClr val="CCFFFF"/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8170E6-6F23-4646-A1B9-B89ED5902E81}" v="457" dt="2023-10-22T09:48:35.1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ga Brinza-Pasa" userId="68577f2981627961" providerId="LiveId" clId="{7B8170E6-6F23-4646-A1B9-B89ED5902E81}"/>
    <pc:docChg chg="undo redo custSel addSld delSld modSld sldOrd">
      <pc:chgData name="Olga Brinza-Pasa" userId="68577f2981627961" providerId="LiveId" clId="{7B8170E6-6F23-4646-A1B9-B89ED5902E81}" dt="2023-10-22T09:48:35.133" v="2849"/>
      <pc:docMkLst>
        <pc:docMk/>
      </pc:docMkLst>
      <pc:sldChg chg="addSp delSp modSp mod delDesignElem">
        <pc:chgData name="Olga Brinza-Pasa" userId="68577f2981627961" providerId="LiveId" clId="{7B8170E6-6F23-4646-A1B9-B89ED5902E81}" dt="2023-10-12T17:31:46.988" v="2489" actId="1076"/>
        <pc:sldMkLst>
          <pc:docMk/>
          <pc:sldMk cId="1447626361" sldId="256"/>
        </pc:sldMkLst>
        <pc:spChg chg="mod">
          <ac:chgData name="Olga Brinza-Pasa" userId="68577f2981627961" providerId="LiveId" clId="{7B8170E6-6F23-4646-A1B9-B89ED5902E81}" dt="2023-10-12T17:31:46.988" v="2489" actId="1076"/>
          <ac:spMkLst>
            <pc:docMk/>
            <pc:sldMk cId="1447626361" sldId="256"/>
            <ac:spMk id="3" creationId="{E579590F-0D75-B34C-24D7-D0F835CDB242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447626361" sldId="256"/>
            <ac:spMk id="25" creationId="{AC8EEB0F-BA72-49AC-956F-331B60FDE79E}"/>
          </ac:spMkLst>
        </pc:spChg>
        <pc:grpChg chg="add del">
          <ac:chgData name="Olga Brinza-Pasa" userId="68577f2981627961" providerId="LiveId" clId="{7B8170E6-6F23-4646-A1B9-B89ED5902E81}" dt="2023-10-10T18:27:06.343" v="1178"/>
          <ac:grpSpMkLst>
            <pc:docMk/>
            <pc:sldMk cId="1447626361" sldId="256"/>
            <ac:grpSpMk id="27" creationId="{FB8CE58F-407C-497E-B723-21FD8C6D35E4}"/>
          </ac:grpSpMkLst>
        </pc:grpChg>
      </pc:sldChg>
      <pc:sldChg chg="addSp delSp modSp mod modTransition modAnim delDesignElem">
        <pc:chgData name="Olga Brinza-Pasa" userId="68577f2981627961" providerId="LiveId" clId="{7B8170E6-6F23-4646-A1B9-B89ED5902E81}" dt="2023-10-22T09:46:01.528" v="2828"/>
        <pc:sldMkLst>
          <pc:docMk/>
          <pc:sldMk cId="1664144088" sldId="257"/>
        </pc:sldMkLst>
        <pc:spChg chg="mod">
          <ac:chgData name="Olga Brinza-Pasa" userId="68577f2981627961" providerId="LiveId" clId="{7B8170E6-6F23-4646-A1B9-B89ED5902E81}" dt="2023-10-16T17:08:50.238" v="2743"/>
          <ac:spMkLst>
            <pc:docMk/>
            <pc:sldMk cId="1664144088" sldId="257"/>
            <ac:spMk id="2" creationId="{BBA267CE-01D8-0A20-DDC0-FD7350EFB388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64144088" sldId="257"/>
            <ac:spMk id="36" creationId="{9B0F7D69-D93C-4C38-A23D-76E000D691CD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64144088" sldId="257"/>
            <ac:spMk id="38" creationId="{8CD419D4-EA9D-42D9-BF62-B07F0B7B672B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64144088" sldId="257"/>
            <ac:spMk id="40" creationId="{1C6FEC9B-9608-4181-A9E5-A1B80E72021C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64144088" sldId="257"/>
            <ac:spMk id="42" creationId="{AB1564ED-F26F-451D-97D6-A6EC3E83FD55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64144088" sldId="257"/>
            <ac:spMk id="44" creationId="{0CA184B6-3482-4F43-87F0-BC765DCFD8A8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64144088" sldId="257"/>
            <ac:spMk id="46" creationId="{6C869923-8380-4244-9548-802C330638A0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64144088" sldId="257"/>
            <ac:spMk id="48" creationId="{C06255F2-BC67-4DDE-B34E-AC4BA21838CC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64144088" sldId="257"/>
            <ac:spMk id="50" creationId="{55169443-FCCD-4C0A-8C69-18CD3FA0968D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64144088" sldId="257"/>
            <ac:spMk id="52" creationId="{0DBF1ABE-8590-450D-BB49-BDDCCF3EEA9E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64144088" sldId="257"/>
            <ac:spMk id="54" creationId="{DCD36D47-40B7-494B-B249-3CBA333DE256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64144088" sldId="257"/>
            <ac:spMk id="56" creationId="{03AD0D1C-F8BA-4CD1-BC4D-BE1823F3EBDD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64144088" sldId="257"/>
            <ac:spMk id="58" creationId="{FBA7E51E-7B6A-4A79-8F84-47C845C7A2CC}"/>
          </ac:spMkLst>
        </pc:spChg>
        <pc:picChg chg="mod">
          <ac:chgData name="Olga Brinza-Pasa" userId="68577f2981627961" providerId="LiveId" clId="{7B8170E6-6F23-4646-A1B9-B89ED5902E81}" dt="2023-10-16T17:09:32.147" v="2745" actId="1076"/>
          <ac:picMkLst>
            <pc:docMk/>
            <pc:sldMk cId="1664144088" sldId="257"/>
            <ac:picMk id="5" creationId="{4FFE7900-5F38-DD48-0628-1277A6896644}"/>
          </ac:picMkLst>
        </pc:picChg>
      </pc:sldChg>
      <pc:sldChg chg="addSp delSp modSp mod ord delDesignElem">
        <pc:chgData name="Olga Brinza-Pasa" userId="68577f2981627961" providerId="LiveId" clId="{7B8170E6-6F23-4646-A1B9-B89ED5902E81}" dt="2023-10-21T18:54:02.292" v="2826" actId="20577"/>
        <pc:sldMkLst>
          <pc:docMk/>
          <pc:sldMk cId="1780448147" sldId="258"/>
        </pc:sldMkLst>
        <pc:spChg chg="add del mod">
          <ac:chgData name="Olga Brinza-Pasa" userId="68577f2981627961" providerId="LiveId" clId="{7B8170E6-6F23-4646-A1B9-B89ED5902E81}" dt="2023-10-12T17:40:59.365" v="2505"/>
          <ac:spMkLst>
            <pc:docMk/>
            <pc:sldMk cId="1780448147" sldId="258"/>
            <ac:spMk id="2" creationId="{B98B5126-D411-FAE7-5303-F67BC847123D}"/>
          </ac:spMkLst>
        </pc:spChg>
        <pc:spChg chg="add del mod">
          <ac:chgData name="Olga Brinza-Pasa" userId="68577f2981627961" providerId="LiveId" clId="{7B8170E6-6F23-4646-A1B9-B89ED5902E81}" dt="2023-10-12T17:43:43.267" v="2520"/>
          <ac:spMkLst>
            <pc:docMk/>
            <pc:sldMk cId="1780448147" sldId="258"/>
            <ac:spMk id="4" creationId="{3235CE98-908F-DBBA-F14F-8A307CE34821}"/>
          </ac:spMkLst>
        </pc:spChg>
        <pc:spChg chg="add mod">
          <ac:chgData name="Olga Brinza-Pasa" userId="68577f2981627961" providerId="LiveId" clId="{7B8170E6-6F23-4646-A1B9-B89ED5902E81}" dt="2023-10-12T17:46:37.047" v="2570" actId="5793"/>
          <ac:spMkLst>
            <pc:docMk/>
            <pc:sldMk cId="1780448147" sldId="258"/>
            <ac:spMk id="6" creationId="{B19D2053-5937-D485-1DCF-BFC004BBF4C2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780448147" sldId="258"/>
            <ac:spMk id="36" creationId="{9B0F7D69-D93C-4C38-A23D-76E000D691CD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780448147" sldId="258"/>
            <ac:spMk id="38" creationId="{8CD419D4-EA9D-42D9-BF62-B07F0B7B672B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780448147" sldId="258"/>
            <ac:spMk id="40" creationId="{1C6FEC9B-9608-4181-A9E5-A1B80E72021C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780448147" sldId="258"/>
            <ac:spMk id="42" creationId="{AB1564ED-F26F-451D-97D6-A6EC3E83FD55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780448147" sldId="258"/>
            <ac:spMk id="44" creationId="{0CA184B6-3482-4F43-87F0-BC765DCFD8A8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780448147" sldId="258"/>
            <ac:spMk id="46" creationId="{6C869923-8380-4244-9548-802C330638A0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780448147" sldId="258"/>
            <ac:spMk id="48" creationId="{C06255F2-BC67-4DDE-B34E-AC4BA21838CC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780448147" sldId="258"/>
            <ac:spMk id="50" creationId="{55169443-FCCD-4C0A-8C69-18CD3FA0968D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780448147" sldId="258"/>
            <ac:spMk id="52" creationId="{AC8EEB0F-BA72-49AC-956F-331B60FDE79E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780448147" sldId="258"/>
            <ac:spMk id="54" creationId="{228A581D-1BC9-4759-AB42-F7685630E451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780448147" sldId="258"/>
            <ac:spMk id="56" creationId="{87CE1C1F-C9E2-4C83-BA54-D7BC5D52165A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780448147" sldId="258"/>
            <ac:spMk id="58" creationId="{831C0CFE-AC9D-4032-8A9F-36B1BA171FED}"/>
          </ac:spMkLst>
        </pc:spChg>
        <pc:graphicFrameChg chg="mod">
          <ac:chgData name="Olga Brinza-Pasa" userId="68577f2981627961" providerId="LiveId" clId="{7B8170E6-6F23-4646-A1B9-B89ED5902E81}" dt="2023-10-21T18:54:02.292" v="2826" actId="20577"/>
          <ac:graphicFrameMkLst>
            <pc:docMk/>
            <pc:sldMk cId="1780448147" sldId="258"/>
            <ac:graphicFrameMk id="62" creationId="{FD43CEBC-B6C6-6994-2BA1-BBC8CDF72F5E}"/>
          </ac:graphicFrameMkLst>
        </pc:graphicFrameChg>
        <pc:picChg chg="mod">
          <ac:chgData name="Olga Brinza-Pasa" userId="68577f2981627961" providerId="LiveId" clId="{7B8170E6-6F23-4646-A1B9-B89ED5902E81}" dt="2023-10-12T17:43:58.311" v="2521" actId="1076"/>
          <ac:picMkLst>
            <pc:docMk/>
            <pc:sldMk cId="1780448147" sldId="258"/>
            <ac:picMk id="5" creationId="{8CF04780-0DB2-C3CC-F51A-60FDB1D2345D}"/>
          </ac:picMkLst>
        </pc:picChg>
        <pc:picChg chg="add mod">
          <ac:chgData name="Olga Brinza-Pasa" userId="68577f2981627961" providerId="LiveId" clId="{7B8170E6-6F23-4646-A1B9-B89ED5902E81}" dt="2023-10-12T17:51:46.132" v="2587"/>
          <ac:picMkLst>
            <pc:docMk/>
            <pc:sldMk cId="1780448147" sldId="258"/>
            <ac:picMk id="7" creationId="{7604576F-6BA1-F45D-CF27-C2A2C5AF061D}"/>
          </ac:picMkLst>
        </pc:picChg>
        <pc:picChg chg="add mod">
          <ac:chgData name="Olga Brinza-Pasa" userId="68577f2981627961" providerId="LiveId" clId="{7B8170E6-6F23-4646-A1B9-B89ED5902E81}" dt="2023-10-12T17:51:38.882" v="2585" actId="1366"/>
          <ac:picMkLst>
            <pc:docMk/>
            <pc:sldMk cId="1780448147" sldId="258"/>
            <ac:picMk id="8" creationId="{E64264F3-57C1-6086-E402-F10F58527E5A}"/>
          </ac:picMkLst>
        </pc:picChg>
        <pc:picChg chg="add mod">
          <ac:chgData name="Olga Brinza-Pasa" userId="68577f2981627961" providerId="LiveId" clId="{7B8170E6-6F23-4646-A1B9-B89ED5902E81}" dt="2023-10-12T17:48:10.947" v="2576" actId="1076"/>
          <ac:picMkLst>
            <pc:docMk/>
            <pc:sldMk cId="1780448147" sldId="258"/>
            <ac:picMk id="10" creationId="{0D54D80F-1E49-E32B-717F-3473C15548F1}"/>
          </ac:picMkLst>
        </pc:picChg>
        <pc:picChg chg="add mod">
          <ac:chgData name="Olga Brinza-Pasa" userId="68577f2981627961" providerId="LiveId" clId="{7B8170E6-6F23-4646-A1B9-B89ED5902E81}" dt="2023-10-12T17:48:53.296" v="2579" actId="1076"/>
          <ac:picMkLst>
            <pc:docMk/>
            <pc:sldMk cId="1780448147" sldId="258"/>
            <ac:picMk id="12" creationId="{C9F4BFDD-1E10-C5FA-612A-780F95974D17}"/>
          </ac:picMkLst>
        </pc:picChg>
      </pc:sldChg>
      <pc:sldChg chg="addSp delSp modSp mod modTransition delDesignElem">
        <pc:chgData name="Olga Brinza-Pasa" userId="68577f2981627961" providerId="LiveId" clId="{7B8170E6-6F23-4646-A1B9-B89ED5902E81}" dt="2023-10-22T09:46:22.037" v="2829"/>
        <pc:sldMkLst>
          <pc:docMk/>
          <pc:sldMk cId="1631623582" sldId="259"/>
        </pc:sldMkLst>
        <pc:spChg chg="mod">
          <ac:chgData name="Olga Brinza-Pasa" userId="68577f2981627961" providerId="LiveId" clId="{7B8170E6-6F23-4646-A1B9-B89ED5902E81}" dt="2023-10-12T09:46:38.158" v="1785" actId="20577"/>
          <ac:spMkLst>
            <pc:docMk/>
            <pc:sldMk cId="1631623582" sldId="259"/>
            <ac:spMk id="2" creationId="{F6AA684F-5D3E-E189-CC43-80EE13433A44}"/>
          </ac:spMkLst>
        </pc:spChg>
        <pc:spChg chg="mod">
          <ac:chgData name="Olga Brinza-Pasa" userId="68577f2981627961" providerId="LiveId" clId="{7B8170E6-6F23-4646-A1B9-B89ED5902E81}" dt="2023-10-12T09:46:49.707" v="1786" actId="20577"/>
          <ac:spMkLst>
            <pc:docMk/>
            <pc:sldMk cId="1631623582" sldId="259"/>
            <ac:spMk id="4" creationId="{98964137-C819-F78A-A6D5-309892F7B3F9}"/>
          </ac:spMkLst>
        </pc:spChg>
        <pc:spChg chg="mod">
          <ac:chgData name="Olga Brinza-Pasa" userId="68577f2981627961" providerId="LiveId" clId="{7B8170E6-6F23-4646-A1B9-B89ED5902E81}" dt="2023-10-12T09:48:50.365" v="1812" actId="20577"/>
          <ac:spMkLst>
            <pc:docMk/>
            <pc:sldMk cId="1631623582" sldId="259"/>
            <ac:spMk id="5" creationId="{BBF28B48-F83F-DA2D-614C-5352FA799A59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31623582" sldId="259"/>
            <ac:spMk id="8" creationId="{8950AD4C-6AF3-49F8-94E1-DBCAFB39478B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31623582" sldId="259"/>
            <ac:spMk id="10" creationId="{0ACBD85E-A404-45CB-B532-1039E479D4C6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31623582" sldId="259"/>
            <ac:spMk id="12" creationId="{DB1626B1-BAC7-4893-A5AC-620597685187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31623582" sldId="259"/>
            <ac:spMk id="14" creationId="{D64E9910-51FE-45BF-973D-9D2401FD3C63}"/>
          </ac:spMkLst>
        </pc:spChg>
      </pc:sldChg>
      <pc:sldChg chg="addSp delSp modSp modTransition delDesignElem">
        <pc:chgData name="Olga Brinza-Pasa" userId="68577f2981627961" providerId="LiveId" clId="{7B8170E6-6F23-4646-A1B9-B89ED5902E81}" dt="2023-10-22T09:46:27.505" v="2830"/>
        <pc:sldMkLst>
          <pc:docMk/>
          <pc:sldMk cId="4005390697" sldId="260"/>
        </pc:sldMkLst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4005390697" sldId="260"/>
            <ac:spMk id="34" creationId="{8181FC64-B306-4821-98E2-780662EFC486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4005390697" sldId="260"/>
            <ac:spMk id="36" creationId="{5871FC61-DD4E-47D4-81FD-8A7E7D12B371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4005390697" sldId="260"/>
            <ac:spMk id="38" creationId="{829A1E2C-5AC8-40FC-99E9-832069D39792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4005390697" sldId="260"/>
            <ac:spMk id="40" creationId="{55C54A75-E44A-4147-B9D0-FF46CFD31612}"/>
          </ac:spMkLst>
        </pc:spChg>
        <pc:graphicFrameChg chg="mod">
          <ac:chgData name="Olga Brinza-Pasa" userId="68577f2981627961" providerId="LiveId" clId="{7B8170E6-6F23-4646-A1B9-B89ED5902E81}" dt="2023-10-12T09:52:09.436" v="1873" actId="20577"/>
          <ac:graphicFrameMkLst>
            <pc:docMk/>
            <pc:sldMk cId="4005390697" sldId="260"/>
            <ac:graphicFrameMk id="27" creationId="{01013E12-F194-FEA0-C13F-7451D705CF30}"/>
          </ac:graphicFrameMkLst>
        </pc:graphicFrameChg>
        <pc:picChg chg="mod">
          <ac:chgData name="Olga Brinza-Pasa" userId="68577f2981627961" providerId="LiveId" clId="{7B8170E6-6F23-4646-A1B9-B89ED5902E81}" dt="2023-10-10T18:27:06.343" v="1178"/>
          <ac:picMkLst>
            <pc:docMk/>
            <pc:sldMk cId="4005390697" sldId="260"/>
            <ac:picMk id="8" creationId="{C9C90063-64E3-8FD3-9005-5B34D572DEB8}"/>
          </ac:picMkLst>
        </pc:picChg>
        <pc:cxnChg chg="add del">
          <ac:chgData name="Olga Brinza-Pasa" userId="68577f2981627961" providerId="LiveId" clId="{7B8170E6-6F23-4646-A1B9-B89ED5902E81}" dt="2023-10-10T18:27:06.343" v="1178"/>
          <ac:cxnSpMkLst>
            <pc:docMk/>
            <pc:sldMk cId="4005390697" sldId="260"/>
            <ac:cxnSpMk id="32" creationId="{430127AE-B29E-4FDF-99D2-A2F1E7003F74}"/>
          </ac:cxnSpMkLst>
        </pc:cxnChg>
      </pc:sldChg>
      <pc:sldChg chg="addSp delSp modSp mod modTransition delDesignElem">
        <pc:chgData name="Olga Brinza-Pasa" userId="68577f2981627961" providerId="LiveId" clId="{7B8170E6-6F23-4646-A1B9-B89ED5902E81}" dt="2023-10-22T09:48:35.133" v="2849"/>
        <pc:sldMkLst>
          <pc:docMk/>
          <pc:sldMk cId="1985022425" sldId="261"/>
        </pc:sldMkLst>
        <pc:spChg chg="mod">
          <ac:chgData name="Olga Brinza-Pasa" userId="68577f2981627961" providerId="LiveId" clId="{7B8170E6-6F23-4646-A1B9-B89ED5902E81}" dt="2023-10-16T17:07:52.027" v="2738" actId="207"/>
          <ac:spMkLst>
            <pc:docMk/>
            <pc:sldMk cId="1985022425" sldId="261"/>
            <ac:spMk id="6" creationId="{B46040A1-B9D0-B12B-E41E-5D6C9CF16FEF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985022425" sldId="261"/>
            <ac:spMk id="11" creationId="{9B0F7D69-D93C-4C38-A23D-76E000D691CD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985022425" sldId="261"/>
            <ac:spMk id="13" creationId="{8CD419D4-EA9D-42D9-BF62-B07F0B7B672B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985022425" sldId="261"/>
            <ac:spMk id="15" creationId="{1C6FEC9B-9608-4181-A9E5-A1B80E72021C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985022425" sldId="261"/>
            <ac:spMk id="17" creationId="{AB1564ED-F26F-451D-97D6-A6EC3E83FD55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985022425" sldId="261"/>
            <ac:spMk id="19" creationId="{0CA184B6-3482-4F43-87F0-BC765DCFD8A8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985022425" sldId="261"/>
            <ac:spMk id="21" creationId="{6C869923-8380-4244-9548-802C330638A0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985022425" sldId="261"/>
            <ac:spMk id="23" creationId="{C06255F2-BC67-4DDE-B34E-AC4BA21838CC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985022425" sldId="261"/>
            <ac:spMk id="25" creationId="{55169443-FCCD-4C0A-8C69-18CD3FA0968D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985022425" sldId="261"/>
            <ac:spMk id="27" creationId="{0DBF1ABE-8590-450D-BB49-BDDCCF3EEA9E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985022425" sldId="261"/>
            <ac:spMk id="29" creationId="{DCD36D47-40B7-494B-B249-3CBA333DE256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985022425" sldId="261"/>
            <ac:spMk id="31" creationId="{03AD0D1C-F8BA-4CD1-BC4D-BE1823F3EBDD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985022425" sldId="261"/>
            <ac:spMk id="33" creationId="{FBA7E51E-7B6A-4A79-8F84-47C845C7A2CC}"/>
          </ac:spMkLst>
        </pc:spChg>
      </pc:sldChg>
      <pc:sldChg chg="addSp delSp ord modTransition delDesignElem">
        <pc:chgData name="Olga Brinza-Pasa" userId="68577f2981627961" providerId="LiveId" clId="{7B8170E6-6F23-4646-A1B9-B89ED5902E81}" dt="2023-10-22T09:45:53.043" v="2827"/>
        <pc:sldMkLst>
          <pc:docMk/>
          <pc:sldMk cId="1320949805" sldId="262"/>
        </pc:sldMkLst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320949805" sldId="262"/>
            <ac:spMk id="24" creationId="{8181FC64-B306-4821-98E2-780662EFC486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320949805" sldId="262"/>
            <ac:spMk id="26" creationId="{BC0385E9-02B2-4941-889A-EAD43F5BB0A3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320949805" sldId="262"/>
            <ac:spMk id="28" creationId="{829A1E2C-5AC8-40FC-99E9-832069D39792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320949805" sldId="262"/>
            <ac:spMk id="30" creationId="{55C54A75-E44A-4147-B9D0-FF46CFD31612}"/>
          </ac:spMkLst>
        </pc:spChg>
        <pc:cxnChg chg="add del">
          <ac:chgData name="Olga Brinza-Pasa" userId="68577f2981627961" providerId="LiveId" clId="{7B8170E6-6F23-4646-A1B9-B89ED5902E81}" dt="2023-10-10T18:27:06.343" v="1178"/>
          <ac:cxnSpMkLst>
            <pc:docMk/>
            <pc:sldMk cId="1320949805" sldId="262"/>
            <ac:cxnSpMk id="22" creationId="{430127AE-B29E-4FDF-99D2-A2F1E7003F74}"/>
          </ac:cxnSpMkLst>
        </pc:cxnChg>
      </pc:sldChg>
      <pc:sldChg chg="modSp modTransition">
        <pc:chgData name="Olga Brinza-Pasa" userId="68577f2981627961" providerId="LiveId" clId="{7B8170E6-6F23-4646-A1B9-B89ED5902E81}" dt="2023-10-22T09:46:34.394" v="2831"/>
        <pc:sldMkLst>
          <pc:docMk/>
          <pc:sldMk cId="2717931850" sldId="263"/>
        </pc:sldMkLst>
        <pc:picChg chg="mod">
          <ac:chgData name="Olga Brinza-Pasa" userId="68577f2981627961" providerId="LiveId" clId="{7B8170E6-6F23-4646-A1B9-B89ED5902E81}" dt="2023-10-10T18:27:06.343" v="1178"/>
          <ac:picMkLst>
            <pc:docMk/>
            <pc:sldMk cId="2717931850" sldId="263"/>
            <ac:picMk id="6" creationId="{5B1629C2-6BD3-646E-41F8-7F54D9F7C9EB}"/>
          </ac:picMkLst>
        </pc:picChg>
      </pc:sldChg>
      <pc:sldChg chg="addSp delSp modSp mod modTransition delDesignElem">
        <pc:chgData name="Olga Brinza-Pasa" userId="68577f2981627961" providerId="LiveId" clId="{7B8170E6-6F23-4646-A1B9-B89ED5902E81}" dt="2023-10-22T09:46:42.992" v="2832"/>
        <pc:sldMkLst>
          <pc:docMk/>
          <pc:sldMk cId="165791870" sldId="264"/>
        </pc:sldMkLst>
        <pc:spChg chg="add mod">
          <ac:chgData name="Olga Brinza-Pasa" userId="68577f2981627961" providerId="LiveId" clId="{7B8170E6-6F23-4646-A1B9-B89ED5902E81}" dt="2023-10-09T21:24:15.521" v="658" actId="20577"/>
          <ac:spMkLst>
            <pc:docMk/>
            <pc:sldMk cId="165791870" sldId="264"/>
            <ac:spMk id="2" creationId="{9A48083F-4094-2C13-9EAB-73298F0FDD03}"/>
          </ac:spMkLst>
        </pc:spChg>
        <pc:spChg chg="del mod">
          <ac:chgData name="Olga Brinza-Pasa" userId="68577f2981627961" providerId="LiveId" clId="{7B8170E6-6F23-4646-A1B9-B89ED5902E81}" dt="2023-10-09T21:22:32.662" v="622" actId="478"/>
          <ac:spMkLst>
            <pc:docMk/>
            <pc:sldMk cId="165791870" sldId="264"/>
            <ac:spMk id="3" creationId="{DDEBDC9D-3F2D-FD69-2826-2DD53A2EC924}"/>
          </ac:spMkLst>
        </pc:spChg>
        <pc:spChg chg="add del mod">
          <ac:chgData name="Olga Brinza-Pasa" userId="68577f2981627961" providerId="LiveId" clId="{7B8170E6-6F23-4646-A1B9-B89ED5902E81}" dt="2023-10-09T21:22:40.482" v="623" actId="478"/>
          <ac:spMkLst>
            <pc:docMk/>
            <pc:sldMk cId="165791870" sldId="264"/>
            <ac:spMk id="5" creationId="{E7656B85-52C0-75B5-05D5-E9B15BCD8849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5791870" sldId="264"/>
            <ac:spMk id="60" creationId="{9B0F7D69-D93C-4C38-A23D-76E000D691CD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5791870" sldId="264"/>
            <ac:spMk id="62" creationId="{8CD419D4-EA9D-42D9-BF62-B07F0B7B672B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5791870" sldId="264"/>
            <ac:spMk id="64" creationId="{1C6FEC9B-9608-4181-A9E5-A1B80E72021C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5791870" sldId="264"/>
            <ac:spMk id="66" creationId="{AB1564ED-F26F-451D-97D6-A6EC3E83FD55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5791870" sldId="264"/>
            <ac:spMk id="68" creationId="{BB168F72-A342-4B52-B314-F53AC19A4780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5791870" sldId="264"/>
            <ac:spMk id="70" creationId="{66E92082-8FC1-49D3-A908-48C155A81535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5791870" sldId="264"/>
            <ac:spMk id="72" creationId="{DF2CC012-05E5-4253-848D-2541E40D1D9E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5791870" sldId="264"/>
            <ac:spMk id="74" creationId="{AC8EEB0F-BA72-49AC-956F-331B60FDE79E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5791870" sldId="264"/>
            <ac:spMk id="76" creationId="{72DE1C57-D84D-454A-97DA-37853D6209D2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5791870" sldId="264"/>
            <ac:spMk id="78" creationId="{31437A4E-9974-46F8-9CF5-F5274DC0DCFF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65791870" sldId="264"/>
            <ac:spMk id="80" creationId="{CB0E7F16-5843-4E77-B45E-A64123E7EF3D}"/>
          </ac:spMkLst>
        </pc:spChg>
        <pc:picChg chg="mod">
          <ac:chgData name="Olga Brinza-Pasa" userId="68577f2981627961" providerId="LiveId" clId="{7B8170E6-6F23-4646-A1B9-B89ED5902E81}" dt="2023-10-09T21:26:45.616" v="680" actId="1076"/>
          <ac:picMkLst>
            <pc:docMk/>
            <pc:sldMk cId="165791870" sldId="264"/>
            <ac:picMk id="7" creationId="{9F6643BF-8C02-7D61-CC83-A2539C60359B}"/>
          </ac:picMkLst>
        </pc:picChg>
        <pc:picChg chg="mod">
          <ac:chgData name="Olga Brinza-Pasa" userId="68577f2981627961" providerId="LiveId" clId="{7B8170E6-6F23-4646-A1B9-B89ED5902E81}" dt="2023-10-09T21:25:21.263" v="669" actId="14100"/>
          <ac:picMkLst>
            <pc:docMk/>
            <pc:sldMk cId="165791870" sldId="264"/>
            <ac:picMk id="9" creationId="{C7813127-75C1-0B1C-E84D-8970B0FD7638}"/>
          </ac:picMkLst>
        </pc:picChg>
        <pc:picChg chg="mod">
          <ac:chgData name="Olga Brinza-Pasa" userId="68577f2981627961" providerId="LiveId" clId="{7B8170E6-6F23-4646-A1B9-B89ED5902E81}" dt="2023-10-09T21:25:12.774" v="667" actId="14100"/>
          <ac:picMkLst>
            <pc:docMk/>
            <pc:sldMk cId="165791870" sldId="264"/>
            <ac:picMk id="11" creationId="{1AC0270A-4D6F-1D28-AC05-F0F398E8CC32}"/>
          </ac:picMkLst>
        </pc:picChg>
        <pc:picChg chg="mod">
          <ac:chgData name="Olga Brinza-Pasa" userId="68577f2981627961" providerId="LiveId" clId="{7B8170E6-6F23-4646-A1B9-B89ED5902E81}" dt="2023-10-09T21:25:52.479" v="674" actId="688"/>
          <ac:picMkLst>
            <pc:docMk/>
            <pc:sldMk cId="165791870" sldId="264"/>
            <ac:picMk id="13" creationId="{8C92A140-38A3-D268-8127-8094F0A302C3}"/>
          </ac:picMkLst>
        </pc:picChg>
      </pc:sldChg>
      <pc:sldChg chg="addSp delSp modSp mod modTransition">
        <pc:chgData name="Olga Brinza-Pasa" userId="68577f2981627961" providerId="LiveId" clId="{7B8170E6-6F23-4646-A1B9-B89ED5902E81}" dt="2023-10-22T09:46:47.670" v="2833"/>
        <pc:sldMkLst>
          <pc:docMk/>
          <pc:sldMk cId="513560887" sldId="265"/>
        </pc:sldMkLst>
        <pc:spChg chg="mod">
          <ac:chgData name="Olga Brinza-Pasa" userId="68577f2981627961" providerId="LiveId" clId="{7B8170E6-6F23-4646-A1B9-B89ED5902E81}" dt="2023-10-10T18:27:06.343" v="1178"/>
          <ac:spMkLst>
            <pc:docMk/>
            <pc:sldMk cId="513560887" sldId="265"/>
            <ac:spMk id="2" creationId="{335730D8-29B6-C3C3-802E-9D2DF5DA0757}"/>
          </ac:spMkLst>
        </pc:spChg>
        <pc:spChg chg="del">
          <ac:chgData name="Olga Brinza-Pasa" userId="68577f2981627961" providerId="LiveId" clId="{7B8170E6-6F23-4646-A1B9-B89ED5902E81}" dt="2023-10-09T20:39:16.452" v="17" actId="478"/>
          <ac:spMkLst>
            <pc:docMk/>
            <pc:sldMk cId="513560887" sldId="265"/>
            <ac:spMk id="3" creationId="{D7F33A6A-AEB2-30DC-7C84-293DD5B66FC5}"/>
          </ac:spMkLst>
        </pc:spChg>
        <pc:spChg chg="del">
          <ac:chgData name="Olga Brinza-Pasa" userId="68577f2981627961" providerId="LiveId" clId="{7B8170E6-6F23-4646-A1B9-B89ED5902E81}" dt="2023-10-09T20:39:19.703" v="18" actId="478"/>
          <ac:spMkLst>
            <pc:docMk/>
            <pc:sldMk cId="513560887" sldId="265"/>
            <ac:spMk id="4" creationId="{785C3A51-8C45-BA1C-C72A-1EB4C7D523A9}"/>
          </ac:spMkLst>
        </pc:spChg>
        <pc:picChg chg="add mod">
          <ac:chgData name="Olga Brinza-Pasa" userId="68577f2981627961" providerId="LiveId" clId="{7B8170E6-6F23-4646-A1B9-B89ED5902E81}" dt="2023-10-09T20:43:14.106" v="34" actId="1076"/>
          <ac:picMkLst>
            <pc:docMk/>
            <pc:sldMk cId="513560887" sldId="265"/>
            <ac:picMk id="6" creationId="{2D5D60A3-4AD6-4083-1382-64BAE14779A5}"/>
          </ac:picMkLst>
        </pc:picChg>
      </pc:sldChg>
      <pc:sldChg chg="addSp delSp modSp new mod modTransition setBg modClrScheme chgLayout">
        <pc:chgData name="Olga Brinza-Pasa" userId="68577f2981627961" providerId="LiveId" clId="{7B8170E6-6F23-4646-A1B9-B89ED5902E81}" dt="2023-10-22T09:47:02.421" v="2835"/>
        <pc:sldMkLst>
          <pc:docMk/>
          <pc:sldMk cId="1268078497" sldId="266"/>
        </pc:sldMkLst>
        <pc:spChg chg="del mod ord">
          <ac:chgData name="Olga Brinza-Pasa" userId="68577f2981627961" providerId="LiveId" clId="{7B8170E6-6F23-4646-A1B9-B89ED5902E81}" dt="2023-10-09T20:44:15.387" v="36" actId="700"/>
          <ac:spMkLst>
            <pc:docMk/>
            <pc:sldMk cId="1268078497" sldId="266"/>
            <ac:spMk id="2" creationId="{733C5C98-86BB-A7C9-E69C-40FE095494BF}"/>
          </ac:spMkLst>
        </pc:spChg>
        <pc:spChg chg="del mod ord">
          <ac:chgData name="Olga Brinza-Pasa" userId="68577f2981627961" providerId="LiveId" clId="{7B8170E6-6F23-4646-A1B9-B89ED5902E81}" dt="2023-10-09T20:44:15.387" v="36" actId="700"/>
          <ac:spMkLst>
            <pc:docMk/>
            <pc:sldMk cId="1268078497" sldId="266"/>
            <ac:spMk id="3" creationId="{99A2B181-E76F-86FF-CB32-E96ABFFD9500}"/>
          </ac:spMkLst>
        </pc:spChg>
        <pc:spChg chg="del mod ord">
          <ac:chgData name="Olga Brinza-Pasa" userId="68577f2981627961" providerId="LiveId" clId="{7B8170E6-6F23-4646-A1B9-B89ED5902E81}" dt="2023-10-09T20:44:15.387" v="36" actId="700"/>
          <ac:spMkLst>
            <pc:docMk/>
            <pc:sldMk cId="1268078497" sldId="266"/>
            <ac:spMk id="4" creationId="{D0641FED-B03B-C400-C38C-A36CCDA9BD90}"/>
          </ac:spMkLst>
        </pc:spChg>
        <pc:spChg chg="add mod ord">
          <ac:chgData name="Olga Brinza-Pasa" userId="68577f2981627961" providerId="LiveId" clId="{7B8170E6-6F23-4646-A1B9-B89ED5902E81}" dt="2023-10-10T18:27:06.343" v="1178"/>
          <ac:spMkLst>
            <pc:docMk/>
            <pc:sldMk cId="1268078497" sldId="266"/>
            <ac:spMk id="5" creationId="{4492356B-82C7-65DE-8E7F-1EE9C8AF5C04}"/>
          </ac:spMkLst>
        </pc:spChg>
        <pc:spChg chg="add mod ord">
          <ac:chgData name="Olga Brinza-Pasa" userId="68577f2981627961" providerId="LiveId" clId="{7B8170E6-6F23-4646-A1B9-B89ED5902E81}" dt="2023-10-10T18:27:06.343" v="1178"/>
          <ac:spMkLst>
            <pc:docMk/>
            <pc:sldMk cId="1268078497" sldId="266"/>
            <ac:spMk id="6" creationId="{42812734-5058-26EF-21EC-53440DA99346}"/>
          </ac:spMkLst>
        </pc:spChg>
        <pc:spChg chg="add del mod ord">
          <ac:chgData name="Olga Brinza-Pasa" userId="68577f2981627961" providerId="LiveId" clId="{7B8170E6-6F23-4646-A1B9-B89ED5902E81}" dt="2023-10-09T21:28:04.641" v="684" actId="478"/>
          <ac:spMkLst>
            <pc:docMk/>
            <pc:sldMk cId="1268078497" sldId="266"/>
            <ac:spMk id="7" creationId="{96D303FC-40A1-A5ED-C1DE-0D1817FA7D99}"/>
          </ac:spMkLst>
        </pc:spChg>
        <pc:picChg chg="add mod ord modCrop">
          <ac:chgData name="Olga Brinza-Pasa" userId="68577f2981627961" providerId="LiveId" clId="{7B8170E6-6F23-4646-A1B9-B89ED5902E81}" dt="2023-10-09T21:05:15.059" v="465" actId="14100"/>
          <ac:picMkLst>
            <pc:docMk/>
            <pc:sldMk cId="1268078497" sldId="266"/>
            <ac:picMk id="9" creationId="{E257CD8C-C9F8-79AF-274D-55070F3FCC98}"/>
          </ac:picMkLst>
        </pc:picChg>
        <pc:picChg chg="add mod modCrop">
          <ac:chgData name="Olga Brinza-Pasa" userId="68577f2981627961" providerId="LiveId" clId="{7B8170E6-6F23-4646-A1B9-B89ED5902E81}" dt="2023-10-10T17:19:18.867" v="940" actId="1076"/>
          <ac:picMkLst>
            <pc:docMk/>
            <pc:sldMk cId="1268078497" sldId="266"/>
            <ac:picMk id="11" creationId="{D56CAB48-AF7A-830D-EA95-DF910397B772}"/>
          </ac:picMkLst>
        </pc:picChg>
        <pc:picChg chg="add mod modCrop">
          <ac:chgData name="Olga Brinza-Pasa" userId="68577f2981627961" providerId="LiveId" clId="{7B8170E6-6F23-4646-A1B9-B89ED5902E81}" dt="2023-10-10T17:19:14.670" v="939" actId="1076"/>
          <ac:picMkLst>
            <pc:docMk/>
            <pc:sldMk cId="1268078497" sldId="266"/>
            <ac:picMk id="13" creationId="{5F10E136-635D-45F4-356F-E569CDE15041}"/>
          </ac:picMkLst>
        </pc:picChg>
      </pc:sldChg>
      <pc:sldChg chg="addSp delSp modSp new mod ord modTransition modMedia setBg addAnim delAnim delDesignElem">
        <pc:chgData name="Olga Brinza-Pasa" userId="68577f2981627961" providerId="LiveId" clId="{7B8170E6-6F23-4646-A1B9-B89ED5902E81}" dt="2023-10-22T09:47:51.309" v="2844"/>
        <pc:sldMkLst>
          <pc:docMk/>
          <pc:sldMk cId="2307745030" sldId="267"/>
        </pc:sldMkLst>
        <pc:spChg chg="mod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2" creationId="{C90EEF18-504C-A266-7AAD-88827587AFD6}"/>
          </ac:spMkLst>
        </pc:spChg>
        <pc:spChg chg="add del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8" creationId="{9B0F7D69-D93C-4C38-A23D-76E000D691CD}"/>
          </ac:spMkLst>
        </pc:spChg>
        <pc:spChg chg="add del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10" creationId="{8CD419D4-EA9D-42D9-BF62-B07F0B7B672B}"/>
          </ac:spMkLst>
        </pc:spChg>
        <pc:spChg chg="add del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12" creationId="{1C6FEC9B-9608-4181-A9E5-A1B80E72021C}"/>
          </ac:spMkLst>
        </pc:spChg>
        <pc:spChg chg="add del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14" creationId="{AB1564ED-F26F-451D-97D6-A6EC3E83FD55}"/>
          </ac:spMkLst>
        </pc:spChg>
        <pc:spChg chg="add del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16" creationId="{0CA184B6-3482-4F43-87F0-BC765DCFD8A8}"/>
          </ac:spMkLst>
        </pc:spChg>
        <pc:spChg chg="add del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18" creationId="{6C869923-8380-4244-9548-802C330638A0}"/>
          </ac:spMkLst>
        </pc:spChg>
        <pc:spChg chg="add del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20" creationId="{C06255F2-BC67-4DDE-B34E-AC4BA21838CC}"/>
          </ac:spMkLst>
        </pc:spChg>
        <pc:spChg chg="add del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22" creationId="{55169443-FCCD-4C0A-8C69-18CD3FA0968D}"/>
          </ac:spMkLst>
        </pc:spChg>
        <pc:spChg chg="add del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24" creationId="{F3E416D2-D994-4F7A-8F62-B28B11BEBA65}"/>
          </ac:spMkLst>
        </pc:spChg>
        <pc:spChg chg="add del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26" creationId="{746D3498-BB0C-4BBC-957B-FC6466C8043A}"/>
          </ac:spMkLst>
        </pc:spChg>
        <pc:spChg chg="add del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28" creationId="{7539A79B-DFBA-4781-B0DE-4044B072261B}"/>
          </ac:spMkLst>
        </pc:spChg>
        <pc:spChg chg="add del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30" creationId="{3D8EFB43-661E-4B15-BA65-39CC17EF7192}"/>
          </ac:spMkLst>
        </pc:spChg>
        <pc:spChg chg="add del">
          <ac:chgData name="Olga Brinza-Pasa" userId="68577f2981627961" providerId="LiveId" clId="{7B8170E6-6F23-4646-A1B9-B89ED5902E81}" dt="2023-10-12T12:31:36.782" v="2339" actId="26606"/>
          <ac:spMkLst>
            <pc:docMk/>
            <pc:sldMk cId="2307745030" sldId="267"/>
            <ac:spMk id="36" creationId="{9B0F7D69-D93C-4C38-A23D-76E000D691CD}"/>
          </ac:spMkLst>
        </pc:spChg>
        <pc:spChg chg="add del">
          <ac:chgData name="Olga Brinza-Pasa" userId="68577f2981627961" providerId="LiveId" clId="{7B8170E6-6F23-4646-A1B9-B89ED5902E81}" dt="2023-10-12T12:31:36.782" v="2339" actId="26606"/>
          <ac:spMkLst>
            <pc:docMk/>
            <pc:sldMk cId="2307745030" sldId="267"/>
            <ac:spMk id="38" creationId="{8CD419D4-EA9D-42D9-BF62-B07F0B7B672B}"/>
          </ac:spMkLst>
        </pc:spChg>
        <pc:spChg chg="add del">
          <ac:chgData name="Olga Brinza-Pasa" userId="68577f2981627961" providerId="LiveId" clId="{7B8170E6-6F23-4646-A1B9-B89ED5902E81}" dt="2023-10-12T12:31:36.782" v="2339" actId="26606"/>
          <ac:spMkLst>
            <pc:docMk/>
            <pc:sldMk cId="2307745030" sldId="267"/>
            <ac:spMk id="40" creationId="{1C6FEC9B-9608-4181-A9E5-A1B80E72021C}"/>
          </ac:spMkLst>
        </pc:spChg>
        <pc:spChg chg="add del">
          <ac:chgData name="Olga Brinza-Pasa" userId="68577f2981627961" providerId="LiveId" clId="{7B8170E6-6F23-4646-A1B9-B89ED5902E81}" dt="2023-10-12T12:31:36.782" v="2339" actId="26606"/>
          <ac:spMkLst>
            <pc:docMk/>
            <pc:sldMk cId="2307745030" sldId="267"/>
            <ac:spMk id="42" creationId="{AB1564ED-F26F-451D-97D6-A6EC3E83FD55}"/>
          </ac:spMkLst>
        </pc:spChg>
        <pc:spChg chg="add del">
          <ac:chgData name="Olga Brinza-Pasa" userId="68577f2981627961" providerId="LiveId" clId="{7B8170E6-6F23-4646-A1B9-B89ED5902E81}" dt="2023-10-12T12:31:36.782" v="2339" actId="26606"/>
          <ac:spMkLst>
            <pc:docMk/>
            <pc:sldMk cId="2307745030" sldId="267"/>
            <ac:spMk id="44" creationId="{0CA184B6-3482-4F43-87F0-BC765DCFD8A8}"/>
          </ac:spMkLst>
        </pc:spChg>
        <pc:spChg chg="add del">
          <ac:chgData name="Olga Brinza-Pasa" userId="68577f2981627961" providerId="LiveId" clId="{7B8170E6-6F23-4646-A1B9-B89ED5902E81}" dt="2023-10-12T12:31:36.782" v="2339" actId="26606"/>
          <ac:spMkLst>
            <pc:docMk/>
            <pc:sldMk cId="2307745030" sldId="267"/>
            <ac:spMk id="46" creationId="{6C869923-8380-4244-9548-802C330638A0}"/>
          </ac:spMkLst>
        </pc:spChg>
        <pc:spChg chg="add del">
          <ac:chgData name="Olga Brinza-Pasa" userId="68577f2981627961" providerId="LiveId" clId="{7B8170E6-6F23-4646-A1B9-B89ED5902E81}" dt="2023-10-12T12:31:36.782" v="2339" actId="26606"/>
          <ac:spMkLst>
            <pc:docMk/>
            <pc:sldMk cId="2307745030" sldId="267"/>
            <ac:spMk id="48" creationId="{C06255F2-BC67-4DDE-B34E-AC4BA21838CC}"/>
          </ac:spMkLst>
        </pc:spChg>
        <pc:spChg chg="add del">
          <ac:chgData name="Olga Brinza-Pasa" userId="68577f2981627961" providerId="LiveId" clId="{7B8170E6-6F23-4646-A1B9-B89ED5902E81}" dt="2023-10-12T12:31:36.782" v="2339" actId="26606"/>
          <ac:spMkLst>
            <pc:docMk/>
            <pc:sldMk cId="2307745030" sldId="267"/>
            <ac:spMk id="50" creationId="{55169443-FCCD-4C0A-8C69-18CD3FA0968D}"/>
          </ac:spMkLst>
        </pc:spChg>
        <pc:spChg chg="add del">
          <ac:chgData name="Olga Brinza-Pasa" userId="68577f2981627961" providerId="LiveId" clId="{7B8170E6-6F23-4646-A1B9-B89ED5902E81}" dt="2023-10-12T12:31:36.782" v="2339" actId="26606"/>
          <ac:spMkLst>
            <pc:docMk/>
            <pc:sldMk cId="2307745030" sldId="267"/>
            <ac:spMk id="52" creationId="{E217F32C-75AA-4B97-ADFB-5E2C3C7ECBCF}"/>
          </ac:spMkLst>
        </pc:spChg>
        <pc:spChg chg="add del">
          <ac:chgData name="Olga Brinza-Pasa" userId="68577f2981627961" providerId="LiveId" clId="{7B8170E6-6F23-4646-A1B9-B89ED5902E81}" dt="2023-10-12T12:31:36.782" v="2339" actId="26606"/>
          <ac:spMkLst>
            <pc:docMk/>
            <pc:sldMk cId="2307745030" sldId="267"/>
            <ac:spMk id="54" creationId="{4D76AAEA-AF3A-4616-9F99-E9AA131A51F5}"/>
          </ac:spMkLst>
        </pc:spChg>
        <pc:spChg chg="add del">
          <ac:chgData name="Olga Brinza-Pasa" userId="68577f2981627961" providerId="LiveId" clId="{7B8170E6-6F23-4646-A1B9-B89ED5902E81}" dt="2023-10-12T12:31:46.999" v="2341" actId="26606"/>
          <ac:spMkLst>
            <pc:docMk/>
            <pc:sldMk cId="2307745030" sldId="267"/>
            <ac:spMk id="56" creationId="{7539A79B-DFBA-4781-B0DE-4044B072261B}"/>
          </ac:spMkLst>
        </pc:spChg>
        <pc:spChg chg="add del">
          <ac:chgData name="Olga Brinza-Pasa" userId="68577f2981627961" providerId="LiveId" clId="{7B8170E6-6F23-4646-A1B9-B89ED5902E81}" dt="2023-10-12T12:31:46.999" v="2341" actId="26606"/>
          <ac:spMkLst>
            <pc:docMk/>
            <pc:sldMk cId="2307745030" sldId="267"/>
            <ac:spMk id="57" creationId="{9B0F7D69-D93C-4C38-A23D-76E000D691CD}"/>
          </ac:spMkLst>
        </pc:spChg>
        <pc:spChg chg="add del">
          <ac:chgData name="Olga Brinza-Pasa" userId="68577f2981627961" providerId="LiveId" clId="{7B8170E6-6F23-4646-A1B9-B89ED5902E81}" dt="2023-10-12T12:31:46.999" v="2341" actId="26606"/>
          <ac:spMkLst>
            <pc:docMk/>
            <pc:sldMk cId="2307745030" sldId="267"/>
            <ac:spMk id="58" creationId="{3D8EFB43-661E-4B15-BA65-39CC17EF7192}"/>
          </ac:spMkLst>
        </pc:spChg>
        <pc:spChg chg="add del">
          <ac:chgData name="Olga Brinza-Pasa" userId="68577f2981627961" providerId="LiveId" clId="{7B8170E6-6F23-4646-A1B9-B89ED5902E81}" dt="2023-10-12T12:31:46.999" v="2341" actId="26606"/>
          <ac:spMkLst>
            <pc:docMk/>
            <pc:sldMk cId="2307745030" sldId="267"/>
            <ac:spMk id="59" creationId="{8CD419D4-EA9D-42D9-BF62-B07F0B7B672B}"/>
          </ac:spMkLst>
        </pc:spChg>
        <pc:spChg chg="add del">
          <ac:chgData name="Olga Brinza-Pasa" userId="68577f2981627961" providerId="LiveId" clId="{7B8170E6-6F23-4646-A1B9-B89ED5902E81}" dt="2023-10-12T12:31:46.999" v="2341" actId="26606"/>
          <ac:spMkLst>
            <pc:docMk/>
            <pc:sldMk cId="2307745030" sldId="267"/>
            <ac:spMk id="60" creationId="{1C6FEC9B-9608-4181-A9E5-A1B80E72021C}"/>
          </ac:spMkLst>
        </pc:spChg>
        <pc:spChg chg="add del">
          <ac:chgData name="Olga Brinza-Pasa" userId="68577f2981627961" providerId="LiveId" clId="{7B8170E6-6F23-4646-A1B9-B89ED5902E81}" dt="2023-10-12T12:31:46.999" v="2341" actId="26606"/>
          <ac:spMkLst>
            <pc:docMk/>
            <pc:sldMk cId="2307745030" sldId="267"/>
            <ac:spMk id="61" creationId="{AB1564ED-F26F-451D-97D6-A6EC3E83FD55}"/>
          </ac:spMkLst>
        </pc:spChg>
        <pc:spChg chg="add del">
          <ac:chgData name="Olga Brinza-Pasa" userId="68577f2981627961" providerId="LiveId" clId="{7B8170E6-6F23-4646-A1B9-B89ED5902E81}" dt="2023-10-12T12:31:46.999" v="2341" actId="26606"/>
          <ac:spMkLst>
            <pc:docMk/>
            <pc:sldMk cId="2307745030" sldId="267"/>
            <ac:spMk id="62" creationId="{0CA184B6-3482-4F43-87F0-BC765DCFD8A8}"/>
          </ac:spMkLst>
        </pc:spChg>
        <pc:spChg chg="add del">
          <ac:chgData name="Olga Brinza-Pasa" userId="68577f2981627961" providerId="LiveId" clId="{7B8170E6-6F23-4646-A1B9-B89ED5902E81}" dt="2023-10-12T12:31:46.999" v="2341" actId="26606"/>
          <ac:spMkLst>
            <pc:docMk/>
            <pc:sldMk cId="2307745030" sldId="267"/>
            <ac:spMk id="63" creationId="{6C869923-8380-4244-9548-802C330638A0}"/>
          </ac:spMkLst>
        </pc:spChg>
        <pc:spChg chg="add del">
          <ac:chgData name="Olga Brinza-Pasa" userId="68577f2981627961" providerId="LiveId" clId="{7B8170E6-6F23-4646-A1B9-B89ED5902E81}" dt="2023-10-12T12:31:46.999" v="2341" actId="26606"/>
          <ac:spMkLst>
            <pc:docMk/>
            <pc:sldMk cId="2307745030" sldId="267"/>
            <ac:spMk id="64" creationId="{C06255F2-BC67-4DDE-B34E-AC4BA21838CC}"/>
          </ac:spMkLst>
        </pc:spChg>
        <pc:spChg chg="add del">
          <ac:chgData name="Olga Brinza-Pasa" userId="68577f2981627961" providerId="LiveId" clId="{7B8170E6-6F23-4646-A1B9-B89ED5902E81}" dt="2023-10-12T12:31:46.999" v="2341" actId="26606"/>
          <ac:spMkLst>
            <pc:docMk/>
            <pc:sldMk cId="2307745030" sldId="267"/>
            <ac:spMk id="65" creationId="{55169443-FCCD-4C0A-8C69-18CD3FA0968D}"/>
          </ac:spMkLst>
        </pc:spChg>
        <pc:spChg chg="add del">
          <ac:chgData name="Olga Brinza-Pasa" userId="68577f2981627961" providerId="LiveId" clId="{7B8170E6-6F23-4646-A1B9-B89ED5902E81}" dt="2023-10-12T12:31:46.999" v="2341" actId="26606"/>
          <ac:spMkLst>
            <pc:docMk/>
            <pc:sldMk cId="2307745030" sldId="267"/>
            <ac:spMk id="66" creationId="{F3E416D2-D994-4F7A-8F62-B28B11BEBA65}"/>
          </ac:spMkLst>
        </pc:spChg>
        <pc:spChg chg="add del">
          <ac:chgData name="Olga Brinza-Pasa" userId="68577f2981627961" providerId="LiveId" clId="{7B8170E6-6F23-4646-A1B9-B89ED5902E81}" dt="2023-10-12T12:31:46.999" v="2341" actId="26606"/>
          <ac:spMkLst>
            <pc:docMk/>
            <pc:sldMk cId="2307745030" sldId="267"/>
            <ac:spMk id="68" creationId="{746D3498-BB0C-4BBC-957B-FC6466C8043A}"/>
          </ac:spMkLst>
        </pc:spChg>
        <pc:spChg chg="add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70" creationId="{9B0F7D69-D93C-4C38-A23D-76E000D691CD}"/>
          </ac:spMkLst>
        </pc:spChg>
        <pc:spChg chg="add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71" creationId="{8CD419D4-EA9D-42D9-BF62-B07F0B7B672B}"/>
          </ac:spMkLst>
        </pc:spChg>
        <pc:spChg chg="add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72" creationId="{1C6FEC9B-9608-4181-A9E5-A1B80E72021C}"/>
          </ac:spMkLst>
        </pc:spChg>
        <pc:spChg chg="add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73" creationId="{AB1564ED-F26F-451D-97D6-A6EC3E83FD55}"/>
          </ac:spMkLst>
        </pc:spChg>
        <pc:spChg chg="add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74" creationId="{0CA184B6-3482-4F43-87F0-BC765DCFD8A8}"/>
          </ac:spMkLst>
        </pc:spChg>
        <pc:spChg chg="add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75" creationId="{6C869923-8380-4244-9548-802C330638A0}"/>
          </ac:spMkLst>
        </pc:spChg>
        <pc:spChg chg="add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76" creationId="{C06255F2-BC67-4DDE-B34E-AC4BA21838CC}"/>
          </ac:spMkLst>
        </pc:spChg>
        <pc:spChg chg="add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77" creationId="{55169443-FCCD-4C0A-8C69-18CD3FA0968D}"/>
          </ac:spMkLst>
        </pc:spChg>
        <pc:spChg chg="add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78" creationId="{0DBF1ABE-8590-450D-BB49-BDDCCF3EEA9E}"/>
          </ac:spMkLst>
        </pc:spChg>
        <pc:spChg chg="add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79" creationId="{C7D887A3-61AD-4674-BC53-8DFA8CF7B410}"/>
          </ac:spMkLst>
        </pc:spChg>
        <pc:spChg chg="add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80" creationId="{479F0FB3-8461-462D-84A2-53106FBF4E5B}"/>
          </ac:spMkLst>
        </pc:spChg>
        <pc:spChg chg="add">
          <ac:chgData name="Olga Brinza-Pasa" userId="68577f2981627961" providerId="LiveId" clId="{7B8170E6-6F23-4646-A1B9-B89ED5902E81}" dt="2023-10-12T12:31:47.014" v="2342" actId="26606"/>
          <ac:spMkLst>
            <pc:docMk/>
            <pc:sldMk cId="2307745030" sldId="267"/>
            <ac:spMk id="81" creationId="{11E3C311-4E8A-45D9-97BF-07F5FD346974}"/>
          </ac:spMkLst>
        </pc:spChg>
        <pc:picChg chg="add del mod">
          <ac:chgData name="Olga Brinza-Pasa" userId="68577f2981627961" providerId="LiveId" clId="{7B8170E6-6F23-4646-A1B9-B89ED5902E81}" dt="2023-10-09T21:36:06.055" v="844" actId="21"/>
          <ac:picMkLst>
            <pc:docMk/>
            <pc:sldMk cId="2307745030" sldId="267"/>
            <ac:picMk id="4" creationId="{FEE3B761-3F09-DA56-F572-3382F24012DB}"/>
          </ac:picMkLst>
        </pc:picChg>
        <pc:picChg chg="add del">
          <ac:chgData name="Olga Brinza-Pasa" userId="68577f2981627961" providerId="LiveId" clId="{7B8170E6-6F23-4646-A1B9-B89ED5902E81}" dt="2023-10-12T12:31:36.782" v="2339" actId="26606"/>
          <ac:picMkLst>
            <pc:docMk/>
            <pc:sldMk cId="2307745030" sldId="267"/>
            <ac:picMk id="32" creationId="{57C4F165-5948-1FC4-9B06-73F6EFCA4811}"/>
          </ac:picMkLst>
        </pc:picChg>
        <pc:picChg chg="add del">
          <ac:chgData name="Olga Brinza-Pasa" userId="68577f2981627961" providerId="LiveId" clId="{7B8170E6-6F23-4646-A1B9-B89ED5902E81}" dt="2023-10-12T12:31:46.999" v="2341" actId="26606"/>
          <ac:picMkLst>
            <pc:docMk/>
            <pc:sldMk cId="2307745030" sldId="267"/>
            <ac:picMk id="67" creationId="{A89167A4-FF7D-0557-6D7A-D6090B115173}"/>
          </ac:picMkLst>
        </pc:picChg>
        <pc:picChg chg="add">
          <ac:chgData name="Olga Brinza-Pasa" userId="68577f2981627961" providerId="LiveId" clId="{7B8170E6-6F23-4646-A1B9-B89ED5902E81}" dt="2023-10-12T12:31:47.014" v="2342" actId="26606"/>
          <ac:picMkLst>
            <pc:docMk/>
            <pc:sldMk cId="2307745030" sldId="267"/>
            <ac:picMk id="82" creationId="{71E49086-7652-F690-6301-705B811D31CB}"/>
          </ac:picMkLst>
        </pc:picChg>
      </pc:sldChg>
      <pc:sldChg chg="addSp delSp modSp new mod modTransition setBg delDesignElem">
        <pc:chgData name="Olga Brinza-Pasa" userId="68577f2981627961" providerId="LiveId" clId="{7B8170E6-6F23-4646-A1B9-B89ED5902E81}" dt="2023-10-22T09:46:55.534" v="2834"/>
        <pc:sldMkLst>
          <pc:docMk/>
          <pc:sldMk cId="1748388365" sldId="268"/>
        </pc:sldMkLst>
        <pc:spChg chg="del">
          <ac:chgData name="Olga Brinza-Pasa" userId="68577f2981627961" providerId="LiveId" clId="{7B8170E6-6F23-4646-A1B9-B89ED5902E81}" dt="2023-10-10T17:36:25.609" v="976" actId="478"/>
          <ac:spMkLst>
            <pc:docMk/>
            <pc:sldMk cId="1748388365" sldId="268"/>
            <ac:spMk id="2" creationId="{C0474CFB-F18C-2D7C-9BB2-898654127D23}"/>
          </ac:spMkLst>
        </pc:spChg>
        <pc:spChg chg="add mod">
          <ac:chgData name="Olga Brinza-Pasa" userId="68577f2981627961" providerId="LiveId" clId="{7B8170E6-6F23-4646-A1B9-B89ED5902E81}" dt="2023-10-10T17:39:09.660" v="986" actId="403"/>
          <ac:spMkLst>
            <pc:docMk/>
            <pc:sldMk cId="1748388365" sldId="268"/>
            <ac:spMk id="3" creationId="{EC0653CB-49E8-4683-9C60-95F336891893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748388365" sldId="268"/>
            <ac:spMk id="9" creationId="{9B0F7D69-D93C-4C38-A23D-76E000D691CD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748388365" sldId="268"/>
            <ac:spMk id="11" creationId="{8CD419D4-EA9D-42D9-BF62-B07F0B7B672B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748388365" sldId="268"/>
            <ac:spMk id="13" creationId="{1C6FEC9B-9608-4181-A9E5-A1B80E72021C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748388365" sldId="268"/>
            <ac:spMk id="15" creationId="{AB1564ED-F26F-451D-97D6-A6EC3E83FD55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748388365" sldId="268"/>
            <ac:spMk id="17" creationId="{0CA184B6-3482-4F43-87F0-BC765DCFD8A8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748388365" sldId="268"/>
            <ac:spMk id="19" creationId="{6C869923-8380-4244-9548-802C330638A0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748388365" sldId="268"/>
            <ac:spMk id="21" creationId="{C06255F2-BC67-4DDE-B34E-AC4BA21838CC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748388365" sldId="268"/>
            <ac:spMk id="23" creationId="{55169443-FCCD-4C0A-8C69-18CD3FA0968D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748388365" sldId="268"/>
            <ac:spMk id="25" creationId="{E217F32C-75AA-4B97-ADFB-5E2C3C7ECBCF}"/>
          </ac:spMkLst>
        </pc:spChg>
        <pc:spChg chg="add del">
          <ac:chgData name="Olga Brinza-Pasa" userId="68577f2981627961" providerId="LiveId" clId="{7B8170E6-6F23-4646-A1B9-B89ED5902E81}" dt="2023-10-10T18:27:06.343" v="1178"/>
          <ac:spMkLst>
            <pc:docMk/>
            <pc:sldMk cId="1748388365" sldId="268"/>
            <ac:spMk id="27" creationId="{4D76AAEA-AF3A-4616-9F99-E9AA131A51F5}"/>
          </ac:spMkLst>
        </pc:spChg>
        <pc:picChg chg="add mod">
          <ac:chgData name="Olga Brinza-Pasa" userId="68577f2981627961" providerId="LiveId" clId="{7B8170E6-6F23-4646-A1B9-B89ED5902E81}" dt="2023-10-10T17:38:54.986" v="983" actId="1076"/>
          <ac:picMkLst>
            <pc:docMk/>
            <pc:sldMk cId="1748388365" sldId="268"/>
            <ac:picMk id="5" creationId="{EB554A89-E2C4-41CE-0DA8-C058D5C5F705}"/>
          </ac:picMkLst>
        </pc:picChg>
      </pc:sldChg>
      <pc:sldChg chg="addSp delSp modSp new mod modTransition setBg modClrScheme chgLayout">
        <pc:chgData name="Olga Brinza-Pasa" userId="68577f2981627961" providerId="LiveId" clId="{7B8170E6-6F23-4646-A1B9-B89ED5902E81}" dt="2023-10-22T09:47:13.359" v="2838"/>
        <pc:sldMkLst>
          <pc:docMk/>
          <pc:sldMk cId="1120644608" sldId="269"/>
        </pc:sldMkLst>
        <pc:spChg chg="add mod">
          <ac:chgData name="Olga Brinza-Pasa" userId="68577f2981627961" providerId="LiveId" clId="{7B8170E6-6F23-4646-A1B9-B89ED5902E81}" dt="2023-10-10T18:15:22.439" v="1103" actId="207"/>
          <ac:spMkLst>
            <pc:docMk/>
            <pc:sldMk cId="1120644608" sldId="269"/>
            <ac:spMk id="3" creationId="{37CEB52B-2CEF-43F6-78B2-4B3212C0F59E}"/>
          </ac:spMkLst>
        </pc:spChg>
        <pc:spChg chg="add del mod">
          <ac:chgData name="Olga Brinza-Pasa" userId="68577f2981627961" providerId="LiveId" clId="{7B8170E6-6F23-4646-A1B9-B89ED5902E81}" dt="2023-10-10T18:21:59.257" v="1112" actId="26606"/>
          <ac:spMkLst>
            <pc:docMk/>
            <pc:sldMk cId="1120644608" sldId="269"/>
            <ac:spMk id="4" creationId="{71F51CF0-EC58-2287-7B6E-BCC64966F119}"/>
          </ac:spMkLst>
        </pc:spChg>
        <pc:spChg chg="add del mod ord">
          <ac:chgData name="Olga Brinza-Pasa" userId="68577f2981627961" providerId="LiveId" clId="{7B8170E6-6F23-4646-A1B9-B89ED5902E81}" dt="2023-10-10T18:21:42.743" v="1111" actId="700"/>
          <ac:spMkLst>
            <pc:docMk/>
            <pc:sldMk cId="1120644608" sldId="269"/>
            <ac:spMk id="5" creationId="{254B77B0-E70C-90EF-B166-EBA57617692F}"/>
          </ac:spMkLst>
        </pc:spChg>
        <pc:spChg chg="add del mod ord">
          <ac:chgData name="Olga Brinza-Pasa" userId="68577f2981627961" providerId="LiveId" clId="{7B8170E6-6F23-4646-A1B9-B89ED5902E81}" dt="2023-10-10T18:21:42.743" v="1111" actId="700"/>
          <ac:spMkLst>
            <pc:docMk/>
            <pc:sldMk cId="1120644608" sldId="269"/>
            <ac:spMk id="6" creationId="{1508D9A4-C96F-F331-B0CB-1A20805D2F31}"/>
          </ac:spMkLst>
        </pc:spChg>
        <pc:spChg chg="add del">
          <ac:chgData name="Olga Brinza-Pasa" userId="68577f2981627961" providerId="LiveId" clId="{7B8170E6-6F23-4646-A1B9-B89ED5902E81}" dt="2023-10-10T18:15:00.125" v="1100" actId="26606"/>
          <ac:spMkLst>
            <pc:docMk/>
            <pc:sldMk cId="1120644608" sldId="269"/>
            <ac:spMk id="11" creationId="{10CE40DC-5723-449B-A365-A61D8C262E93}"/>
          </ac:spMkLst>
        </pc:spChg>
        <pc:spChg chg="add del">
          <ac:chgData name="Olga Brinza-Pasa" userId="68577f2981627961" providerId="LiveId" clId="{7B8170E6-6F23-4646-A1B9-B89ED5902E81}" dt="2023-10-10T18:15:00.125" v="1100" actId="26606"/>
          <ac:spMkLst>
            <pc:docMk/>
            <pc:sldMk cId="1120644608" sldId="269"/>
            <ac:spMk id="13" creationId="{28207E96-6DFF-4119-B2EA-3299067D2F45}"/>
          </ac:spMkLst>
        </pc:spChg>
        <pc:spChg chg="add del">
          <ac:chgData name="Olga Brinza-Pasa" userId="68577f2981627961" providerId="LiveId" clId="{7B8170E6-6F23-4646-A1B9-B89ED5902E81}" dt="2023-10-10T18:15:00.125" v="1100" actId="26606"/>
          <ac:spMkLst>
            <pc:docMk/>
            <pc:sldMk cId="1120644608" sldId="269"/>
            <ac:spMk id="15" creationId="{9E223C86-12C5-4A60-A21A-D7FC75EFC658}"/>
          </ac:spMkLst>
        </pc:spChg>
        <pc:spChg chg="add del">
          <ac:chgData name="Olga Brinza-Pasa" userId="68577f2981627961" providerId="LiveId" clId="{7B8170E6-6F23-4646-A1B9-B89ED5902E81}" dt="2023-10-10T18:15:00.125" v="1100" actId="26606"/>
          <ac:spMkLst>
            <pc:docMk/>
            <pc:sldMk cId="1120644608" sldId="269"/>
            <ac:spMk id="17" creationId="{FA573AF0-3C0B-4895-A7A6-F41B03211538}"/>
          </ac:spMkLst>
        </pc:spChg>
        <pc:spChg chg="add del">
          <ac:chgData name="Olga Brinza-Pasa" userId="68577f2981627961" providerId="LiveId" clId="{7B8170E6-6F23-4646-A1B9-B89ED5902E81}" dt="2023-10-10T18:15:00.125" v="1100" actId="26606"/>
          <ac:spMkLst>
            <pc:docMk/>
            <pc:sldMk cId="1120644608" sldId="269"/>
            <ac:spMk id="19" creationId="{62442AC3-A9B0-4865-8A8A-1504FFC6E4D0}"/>
          </ac:spMkLst>
        </pc:spChg>
        <pc:spChg chg="add del">
          <ac:chgData name="Olga Brinza-Pasa" userId="68577f2981627961" providerId="LiveId" clId="{7B8170E6-6F23-4646-A1B9-B89ED5902E81}" dt="2023-10-10T18:15:00.125" v="1100" actId="26606"/>
          <ac:spMkLst>
            <pc:docMk/>
            <pc:sldMk cId="1120644608" sldId="269"/>
            <ac:spMk id="21" creationId="{68451DCE-129E-43B6-BA50-3C8339E4618E}"/>
          </ac:spMkLst>
        </pc:spChg>
        <pc:spChg chg="add del">
          <ac:chgData name="Olga Brinza-Pasa" userId="68577f2981627961" providerId="LiveId" clId="{7B8170E6-6F23-4646-A1B9-B89ED5902E81}" dt="2023-10-10T18:15:02.439" v="1102" actId="26606"/>
          <ac:spMkLst>
            <pc:docMk/>
            <pc:sldMk cId="1120644608" sldId="269"/>
            <ac:spMk id="24" creationId="{8181FC64-B306-4821-98E2-780662EFC486}"/>
          </ac:spMkLst>
        </pc:spChg>
        <pc:spChg chg="add del">
          <ac:chgData name="Olga Brinza-Pasa" userId="68577f2981627961" providerId="LiveId" clId="{7B8170E6-6F23-4646-A1B9-B89ED5902E81}" dt="2023-10-10T18:15:02.439" v="1102" actId="26606"/>
          <ac:spMkLst>
            <pc:docMk/>
            <pc:sldMk cId="1120644608" sldId="269"/>
            <ac:spMk id="25" creationId="{5871FC61-DD4E-47D4-81FD-8A7E7D12B371}"/>
          </ac:spMkLst>
        </pc:spChg>
        <pc:spChg chg="add del">
          <ac:chgData name="Olga Brinza-Pasa" userId="68577f2981627961" providerId="LiveId" clId="{7B8170E6-6F23-4646-A1B9-B89ED5902E81}" dt="2023-10-10T18:15:02.439" v="1102" actId="26606"/>
          <ac:spMkLst>
            <pc:docMk/>
            <pc:sldMk cId="1120644608" sldId="269"/>
            <ac:spMk id="26" creationId="{8B598134-D292-43E6-9C55-117198046913}"/>
          </ac:spMkLst>
        </pc:spChg>
        <pc:spChg chg="add del">
          <ac:chgData name="Olga Brinza-Pasa" userId="68577f2981627961" providerId="LiveId" clId="{7B8170E6-6F23-4646-A1B9-B89ED5902E81}" dt="2023-10-10T18:15:02.439" v="1102" actId="26606"/>
          <ac:spMkLst>
            <pc:docMk/>
            <pc:sldMk cId="1120644608" sldId="269"/>
            <ac:spMk id="27" creationId="{829A1E2C-5AC8-40FC-99E9-832069D39792}"/>
          </ac:spMkLst>
        </pc:spChg>
        <pc:graphicFrameChg chg="add mod">
          <ac:chgData name="Olga Brinza-Pasa" userId="68577f2981627961" providerId="LiveId" clId="{7B8170E6-6F23-4646-A1B9-B89ED5902E81}" dt="2023-10-10T18:22:08.243" v="1114" actId="1076"/>
          <ac:graphicFrameMkLst>
            <pc:docMk/>
            <pc:sldMk cId="1120644608" sldId="269"/>
            <ac:graphicFrameMk id="7" creationId="{C21A5394-21BC-60B5-273D-43E68EB1617A}"/>
          </ac:graphicFrameMkLst>
        </pc:graphicFrameChg>
        <pc:picChg chg="add mod">
          <ac:chgData name="Olga Brinza-Pasa" userId="68577f2981627961" providerId="LiveId" clId="{7B8170E6-6F23-4646-A1B9-B89ED5902E81}" dt="2023-10-10T18:22:10.685" v="1115" actId="1076"/>
          <ac:picMkLst>
            <pc:docMk/>
            <pc:sldMk cId="1120644608" sldId="269"/>
            <ac:picMk id="2" creationId="{5CCBDD07-A04E-DB08-4095-644D98F735BE}"/>
          </ac:picMkLst>
        </pc:picChg>
        <pc:cxnChg chg="add del">
          <ac:chgData name="Olga Brinza-Pasa" userId="68577f2981627961" providerId="LiveId" clId="{7B8170E6-6F23-4646-A1B9-B89ED5902E81}" dt="2023-10-10T18:15:00.125" v="1100" actId="26606"/>
          <ac:cxnSpMkLst>
            <pc:docMk/>
            <pc:sldMk cId="1120644608" sldId="269"/>
            <ac:cxnSpMk id="9" creationId="{430127AE-B29E-4FDF-99D2-A2F1E7003F74}"/>
          </ac:cxnSpMkLst>
        </pc:cxnChg>
        <pc:cxnChg chg="add del">
          <ac:chgData name="Olga Brinza-Pasa" userId="68577f2981627961" providerId="LiveId" clId="{7B8170E6-6F23-4646-A1B9-B89ED5902E81}" dt="2023-10-10T18:15:02.439" v="1102" actId="26606"/>
          <ac:cxnSpMkLst>
            <pc:docMk/>
            <pc:sldMk cId="1120644608" sldId="269"/>
            <ac:cxnSpMk id="23" creationId="{430127AE-B29E-4FDF-99D2-A2F1E7003F74}"/>
          </ac:cxnSpMkLst>
        </pc:cxnChg>
      </pc:sldChg>
      <pc:sldChg chg="addSp delSp modSp new mod modTransition setBg">
        <pc:chgData name="Olga Brinza-Pasa" userId="68577f2981627961" providerId="LiveId" clId="{7B8170E6-6F23-4646-A1B9-B89ED5902E81}" dt="2023-10-22T09:47:58.830" v="2845"/>
        <pc:sldMkLst>
          <pc:docMk/>
          <pc:sldMk cId="3879441284" sldId="270"/>
        </pc:sldMkLst>
        <pc:spChg chg="mod">
          <ac:chgData name="Olga Brinza-Pasa" userId="68577f2981627961" providerId="LiveId" clId="{7B8170E6-6F23-4646-A1B9-B89ED5902E81}" dt="2023-10-10T18:27:11.662" v="1179" actId="26606"/>
          <ac:spMkLst>
            <pc:docMk/>
            <pc:sldMk cId="3879441284" sldId="270"/>
            <ac:spMk id="2" creationId="{A264F310-FDD3-8983-DA66-7A5711351E42}"/>
          </ac:spMkLst>
        </pc:spChg>
        <pc:spChg chg="add mod">
          <ac:chgData name="Olga Brinza-Pasa" userId="68577f2981627961" providerId="LiveId" clId="{7B8170E6-6F23-4646-A1B9-B89ED5902E81}" dt="2023-10-12T09:55:53.421" v="1881" actId="20577"/>
          <ac:spMkLst>
            <pc:docMk/>
            <pc:sldMk cId="3879441284" sldId="270"/>
            <ac:spMk id="4" creationId="{2E40CBEF-7DDB-0564-07CC-9AD280D519E9}"/>
          </ac:spMkLst>
        </pc:spChg>
        <pc:spChg chg="add">
          <ac:chgData name="Olga Brinza-Pasa" userId="68577f2981627961" providerId="LiveId" clId="{7B8170E6-6F23-4646-A1B9-B89ED5902E81}" dt="2023-10-10T18:27:11.662" v="1179" actId="26606"/>
          <ac:spMkLst>
            <pc:docMk/>
            <pc:sldMk cId="3879441284" sldId="270"/>
            <ac:spMk id="12" creationId="{8181FC64-B306-4821-98E2-780662EFC486}"/>
          </ac:spMkLst>
        </pc:spChg>
        <pc:spChg chg="add">
          <ac:chgData name="Olga Brinza-Pasa" userId="68577f2981627961" providerId="LiveId" clId="{7B8170E6-6F23-4646-A1B9-B89ED5902E81}" dt="2023-10-10T18:27:11.662" v="1179" actId="26606"/>
          <ac:spMkLst>
            <pc:docMk/>
            <pc:sldMk cId="3879441284" sldId="270"/>
            <ac:spMk id="14" creationId="{5871FC61-DD4E-47D4-81FD-8A7E7D12B371}"/>
          </ac:spMkLst>
        </pc:spChg>
        <pc:spChg chg="add">
          <ac:chgData name="Olga Brinza-Pasa" userId="68577f2981627961" providerId="LiveId" clId="{7B8170E6-6F23-4646-A1B9-B89ED5902E81}" dt="2023-10-10T18:27:11.662" v="1179" actId="26606"/>
          <ac:spMkLst>
            <pc:docMk/>
            <pc:sldMk cId="3879441284" sldId="270"/>
            <ac:spMk id="16" creationId="{829A1E2C-5AC8-40FC-99E9-832069D39792}"/>
          </ac:spMkLst>
        </pc:spChg>
        <pc:spChg chg="add del">
          <ac:chgData name="Olga Brinza-Pasa" userId="68577f2981627961" providerId="LiveId" clId="{7B8170E6-6F23-4646-A1B9-B89ED5902E81}" dt="2023-10-10T18:27:05.071" v="1176" actId="26606"/>
          <ac:spMkLst>
            <pc:docMk/>
            <pc:sldMk cId="3879441284" sldId="270"/>
            <ac:spMk id="17" creationId="{B9403C7F-76AE-4587-92A2-D4E41EBE68BD}"/>
          </ac:spMkLst>
        </pc:spChg>
        <pc:spChg chg="add">
          <ac:chgData name="Olga Brinza-Pasa" userId="68577f2981627961" providerId="LiveId" clId="{7B8170E6-6F23-4646-A1B9-B89ED5902E81}" dt="2023-10-10T18:27:11.662" v="1179" actId="26606"/>
          <ac:spMkLst>
            <pc:docMk/>
            <pc:sldMk cId="3879441284" sldId="270"/>
            <ac:spMk id="18" creationId="{55C54A75-E44A-4147-B9D0-FF46CFD31612}"/>
          </ac:spMkLst>
        </pc:spChg>
        <pc:spChg chg="add del">
          <ac:chgData name="Olga Brinza-Pasa" userId="68577f2981627961" providerId="LiveId" clId="{7B8170E6-6F23-4646-A1B9-B89ED5902E81}" dt="2023-10-10T18:26:42.465" v="1167" actId="26606"/>
          <ac:spMkLst>
            <pc:docMk/>
            <pc:sldMk cId="3879441284" sldId="270"/>
            <ac:spMk id="36" creationId="{BADDD09E-8094-4188-9090-C1C7840FE719}"/>
          </ac:spMkLst>
        </pc:spChg>
        <pc:spChg chg="add del">
          <ac:chgData name="Olga Brinza-Pasa" userId="68577f2981627961" providerId="LiveId" clId="{7B8170E6-6F23-4646-A1B9-B89ED5902E81}" dt="2023-10-10T18:26:42.465" v="1167" actId="26606"/>
          <ac:spMkLst>
            <pc:docMk/>
            <pc:sldMk cId="3879441284" sldId="270"/>
            <ac:spMk id="38" creationId="{C58F6CE0-025D-40A5-AEF1-00954E3F986B}"/>
          </ac:spMkLst>
        </pc:spChg>
        <pc:spChg chg="add del">
          <ac:chgData name="Olga Brinza-Pasa" userId="68577f2981627961" providerId="LiveId" clId="{7B8170E6-6F23-4646-A1B9-B89ED5902E81}" dt="2023-10-10T18:27:00.218" v="1171" actId="26606"/>
          <ac:spMkLst>
            <pc:docMk/>
            <pc:sldMk cId="3879441284" sldId="270"/>
            <ac:spMk id="53" creationId="{B9403C7F-76AE-4587-92A2-D4E41EBE68BD}"/>
          </ac:spMkLst>
        </pc:spChg>
        <pc:grpChg chg="add del">
          <ac:chgData name="Olga Brinza-Pasa" userId="68577f2981627961" providerId="LiveId" clId="{7B8170E6-6F23-4646-A1B9-B89ED5902E81}" dt="2023-10-10T18:27:05.071" v="1176" actId="26606"/>
          <ac:grpSpMkLst>
            <pc:docMk/>
            <pc:sldMk cId="3879441284" sldId="270"/>
            <ac:grpSpMk id="10" creationId="{8F1EF17D-1B70-428C-8A8A-A2C5B390E1E9}"/>
          </ac:grpSpMkLst>
        </pc:grpChg>
        <pc:grpChg chg="add del">
          <ac:chgData name="Olga Brinza-Pasa" userId="68577f2981627961" providerId="LiveId" clId="{7B8170E6-6F23-4646-A1B9-B89ED5902E81}" dt="2023-10-10T18:27:05.071" v="1176" actId="26606"/>
          <ac:grpSpMkLst>
            <pc:docMk/>
            <pc:sldMk cId="3879441284" sldId="270"/>
            <ac:grpSpMk id="19" creationId="{D6C71778-3DDA-4748-AEBB-2A4B75016325}"/>
          </ac:grpSpMkLst>
        </pc:grpChg>
        <pc:grpChg chg="add del">
          <ac:chgData name="Olga Brinza-Pasa" userId="68577f2981627961" providerId="LiveId" clId="{7B8170E6-6F23-4646-A1B9-B89ED5902E81}" dt="2023-10-10T18:26:42.465" v="1167" actId="26606"/>
          <ac:grpSpMkLst>
            <pc:docMk/>
            <pc:sldMk cId="3879441284" sldId="270"/>
            <ac:grpSpMk id="29" creationId="{8F1EF17D-1B70-428C-8A8A-A2C5B390E1E9}"/>
          </ac:grpSpMkLst>
        </pc:grpChg>
        <pc:grpChg chg="add del">
          <ac:chgData name="Olga Brinza-Pasa" userId="68577f2981627961" providerId="LiveId" clId="{7B8170E6-6F23-4646-A1B9-B89ED5902E81}" dt="2023-10-10T18:26:42.465" v="1167" actId="26606"/>
          <ac:grpSpMkLst>
            <pc:docMk/>
            <pc:sldMk cId="3879441284" sldId="270"/>
            <ac:grpSpMk id="40" creationId="{D8025A22-9C86-4108-A289-BD5650A8EAEA}"/>
          </ac:grpSpMkLst>
        </pc:grpChg>
        <pc:grpChg chg="add del">
          <ac:chgData name="Olga Brinza-Pasa" userId="68577f2981627961" providerId="LiveId" clId="{7B8170E6-6F23-4646-A1B9-B89ED5902E81}" dt="2023-10-10T18:26:49.745" v="1169" actId="26606"/>
          <ac:grpSpMkLst>
            <pc:docMk/>
            <pc:sldMk cId="3879441284" sldId="270"/>
            <ac:grpSpMk id="47" creationId="{8F1EF17D-1B70-428C-8A8A-A2C5B390E1E9}"/>
          </ac:grpSpMkLst>
        </pc:grpChg>
        <pc:grpChg chg="add del">
          <ac:chgData name="Olga Brinza-Pasa" userId="68577f2981627961" providerId="LiveId" clId="{7B8170E6-6F23-4646-A1B9-B89ED5902E81}" dt="2023-10-10T18:26:49.745" v="1169" actId="26606"/>
          <ac:grpSpMkLst>
            <pc:docMk/>
            <pc:sldMk cId="3879441284" sldId="270"/>
            <ac:grpSpMk id="48" creationId="{6B975FEB-EB22-4265-87DB-98C8B1A03E61}"/>
          </ac:grpSpMkLst>
        </pc:grpChg>
        <pc:grpChg chg="add del">
          <ac:chgData name="Olga Brinza-Pasa" userId="68577f2981627961" providerId="LiveId" clId="{7B8170E6-6F23-4646-A1B9-B89ED5902E81}" dt="2023-10-10T18:27:00.218" v="1171" actId="26606"/>
          <ac:grpSpMkLst>
            <pc:docMk/>
            <pc:sldMk cId="3879441284" sldId="270"/>
            <ac:grpSpMk id="52" creationId="{8F1EF17D-1B70-428C-8A8A-A2C5B390E1E9}"/>
          </ac:grpSpMkLst>
        </pc:grpChg>
        <pc:grpChg chg="add del">
          <ac:chgData name="Olga Brinza-Pasa" userId="68577f2981627961" providerId="LiveId" clId="{7B8170E6-6F23-4646-A1B9-B89ED5902E81}" dt="2023-10-10T18:27:00.218" v="1171" actId="26606"/>
          <ac:grpSpMkLst>
            <pc:docMk/>
            <pc:sldMk cId="3879441284" sldId="270"/>
            <ac:grpSpMk id="54" creationId="{D6C71778-3DDA-4748-AEBB-2A4B75016325}"/>
          </ac:grpSpMkLst>
        </pc:grpChg>
        <pc:picChg chg="add del mod ord">
          <ac:chgData name="Olga Brinza-Pasa" userId="68577f2981627961" providerId="LiveId" clId="{7B8170E6-6F23-4646-A1B9-B89ED5902E81}" dt="2023-10-10T18:27:05.071" v="1176" actId="26606"/>
          <ac:picMkLst>
            <pc:docMk/>
            <pc:sldMk cId="3879441284" sldId="270"/>
            <ac:picMk id="6" creationId="{5A60A96C-5274-1D74-0734-934939BC3CC7}"/>
          </ac:picMkLst>
        </pc:picChg>
        <pc:picChg chg="add">
          <ac:chgData name="Olga Brinza-Pasa" userId="68577f2981627961" providerId="LiveId" clId="{7B8170E6-6F23-4646-A1B9-B89ED5902E81}" dt="2023-10-10T18:27:11.662" v="1179" actId="26606"/>
          <ac:picMkLst>
            <pc:docMk/>
            <pc:sldMk cId="3879441284" sldId="270"/>
            <ac:picMk id="8" creationId="{FDE3FB13-0510-CADD-22C3-D1481AC39B47}"/>
          </ac:picMkLst>
        </pc:picChg>
        <pc:cxnChg chg="add">
          <ac:chgData name="Olga Brinza-Pasa" userId="68577f2981627961" providerId="LiveId" clId="{7B8170E6-6F23-4646-A1B9-B89ED5902E81}" dt="2023-10-10T18:27:11.662" v="1179" actId="26606"/>
          <ac:cxnSpMkLst>
            <pc:docMk/>
            <pc:sldMk cId="3879441284" sldId="270"/>
            <ac:cxnSpMk id="7" creationId="{430127AE-B29E-4FDF-99D2-A2F1E7003F74}"/>
          </ac:cxnSpMkLst>
        </pc:cxnChg>
      </pc:sldChg>
      <pc:sldChg chg="addSp delSp modSp new mod modTransition modClrScheme chgLayout">
        <pc:chgData name="Olga Brinza-Pasa" userId="68577f2981627961" providerId="LiveId" clId="{7B8170E6-6F23-4646-A1B9-B89ED5902E81}" dt="2023-10-22T09:48:12.861" v="2847"/>
        <pc:sldMkLst>
          <pc:docMk/>
          <pc:sldMk cId="2000636793" sldId="271"/>
        </pc:sldMkLst>
        <pc:spChg chg="del mod ord">
          <ac:chgData name="Olga Brinza-Pasa" userId="68577f2981627961" providerId="LiveId" clId="{7B8170E6-6F23-4646-A1B9-B89ED5902E81}" dt="2023-10-12T12:32:58.945" v="2350" actId="21"/>
          <ac:spMkLst>
            <pc:docMk/>
            <pc:sldMk cId="2000636793" sldId="271"/>
            <ac:spMk id="2" creationId="{836B0064-A522-178E-C218-8F47F912102A}"/>
          </ac:spMkLst>
        </pc:spChg>
        <pc:spChg chg="del mod">
          <ac:chgData name="Olga Brinza-Pasa" userId="68577f2981627961" providerId="LiveId" clId="{7B8170E6-6F23-4646-A1B9-B89ED5902E81}" dt="2023-10-10T18:46:57.088" v="1596" actId="478"/>
          <ac:spMkLst>
            <pc:docMk/>
            <pc:sldMk cId="2000636793" sldId="271"/>
            <ac:spMk id="3" creationId="{DECAC017-6641-F685-1A1E-9C61200D9B36}"/>
          </ac:spMkLst>
        </pc:spChg>
        <pc:spChg chg="del mod">
          <ac:chgData name="Olga Brinza-Pasa" userId="68577f2981627961" providerId="LiveId" clId="{7B8170E6-6F23-4646-A1B9-B89ED5902E81}" dt="2023-10-10T18:47:02.162" v="1598" actId="478"/>
          <ac:spMkLst>
            <pc:docMk/>
            <pc:sldMk cId="2000636793" sldId="271"/>
            <ac:spMk id="4" creationId="{F41EBBDD-42D9-5BDD-5DA2-3760E043B8DD}"/>
          </ac:spMkLst>
        </pc:spChg>
        <pc:spChg chg="add del mod">
          <ac:chgData name="Olga Brinza-Pasa" userId="68577f2981627961" providerId="LiveId" clId="{7B8170E6-6F23-4646-A1B9-B89ED5902E81}" dt="2023-10-10T18:46:58.790" v="1597" actId="478"/>
          <ac:spMkLst>
            <pc:docMk/>
            <pc:sldMk cId="2000636793" sldId="271"/>
            <ac:spMk id="7" creationId="{4B1BBD03-B34F-AAE6-9973-54715E011399}"/>
          </ac:spMkLst>
        </pc:spChg>
        <pc:spChg chg="add del mod">
          <ac:chgData name="Olga Brinza-Pasa" userId="68577f2981627961" providerId="LiveId" clId="{7B8170E6-6F23-4646-A1B9-B89ED5902E81}" dt="2023-10-10T18:47:05.143" v="1599" actId="478"/>
          <ac:spMkLst>
            <pc:docMk/>
            <pc:sldMk cId="2000636793" sldId="271"/>
            <ac:spMk id="9" creationId="{B9A9BDD1-4F19-1C53-DC2A-3925BE3ADE91}"/>
          </ac:spMkLst>
        </pc:spChg>
        <pc:graphicFrameChg chg="add mod modGraphic">
          <ac:chgData name="Olga Brinza-Pasa" userId="68577f2981627961" providerId="LiveId" clId="{7B8170E6-6F23-4646-A1B9-B89ED5902E81}" dt="2023-10-12T12:32:41.467" v="2349"/>
          <ac:graphicFrameMkLst>
            <pc:docMk/>
            <pc:sldMk cId="2000636793" sldId="271"/>
            <ac:graphicFrameMk id="5" creationId="{012B6177-5D0D-DCFA-1772-691E7B6AE5DF}"/>
          </ac:graphicFrameMkLst>
        </pc:graphicFrameChg>
      </pc:sldChg>
      <pc:sldChg chg="addSp delSp modSp new mod modTransition setBg modClrScheme chgLayout">
        <pc:chgData name="Olga Brinza-Pasa" userId="68577f2981627961" providerId="LiveId" clId="{7B8170E6-6F23-4646-A1B9-B89ED5902E81}" dt="2023-10-22T09:48:27.852" v="2848"/>
        <pc:sldMkLst>
          <pc:docMk/>
          <pc:sldMk cId="1373983608" sldId="272"/>
        </pc:sldMkLst>
        <pc:spChg chg="add mod">
          <ac:chgData name="Olga Brinza-Pasa" userId="68577f2981627961" providerId="LiveId" clId="{7B8170E6-6F23-4646-A1B9-B89ED5902E81}" dt="2023-10-12T11:50:56.156" v="1974" actId="122"/>
          <ac:spMkLst>
            <pc:docMk/>
            <pc:sldMk cId="1373983608" sldId="272"/>
            <ac:spMk id="2" creationId="{5A30C983-E871-00EC-FEA8-35D4BBCA5B1A}"/>
          </ac:spMkLst>
        </pc:spChg>
        <pc:spChg chg="add mod">
          <ac:chgData name="Olga Brinza-Pasa" userId="68577f2981627961" providerId="LiveId" clId="{7B8170E6-6F23-4646-A1B9-B89ED5902E81}" dt="2023-10-12T11:50:13.437" v="1964" actId="27636"/>
          <ac:spMkLst>
            <pc:docMk/>
            <pc:sldMk cId="1373983608" sldId="272"/>
            <ac:spMk id="3" creationId="{4C7A698B-683A-C93E-0232-8BE9DA203888}"/>
          </ac:spMkLst>
        </pc:spChg>
        <pc:spChg chg="add del mod">
          <ac:chgData name="Olga Brinza-Pasa" userId="68577f2981627961" providerId="LiveId" clId="{7B8170E6-6F23-4646-A1B9-B89ED5902E81}" dt="2023-10-12T11:50:51.330" v="1972"/>
          <ac:spMkLst>
            <pc:docMk/>
            <pc:sldMk cId="1373983608" sldId="272"/>
            <ac:spMk id="6" creationId="{91D37C14-CC0F-CC96-D8A7-E5283AFCCC5C}"/>
          </ac:spMkLst>
        </pc:spChg>
        <pc:spChg chg="add">
          <ac:chgData name="Olga Brinza-Pasa" userId="68577f2981627961" providerId="LiveId" clId="{7B8170E6-6F23-4646-A1B9-B89ED5902E81}" dt="2023-10-12T11:49:08.655" v="1948" actId="26606"/>
          <ac:spMkLst>
            <pc:docMk/>
            <pc:sldMk cId="1373983608" sldId="272"/>
            <ac:spMk id="12" creationId="{3D5FBB81-B61B-416A-8F5D-A8DDF62530F1}"/>
          </ac:spMkLst>
        </pc:spChg>
        <pc:spChg chg="add">
          <ac:chgData name="Olga Brinza-Pasa" userId="68577f2981627961" providerId="LiveId" clId="{7B8170E6-6F23-4646-A1B9-B89ED5902E81}" dt="2023-10-12T11:49:08.655" v="1948" actId="26606"/>
          <ac:spMkLst>
            <pc:docMk/>
            <pc:sldMk cId="1373983608" sldId="272"/>
            <ac:spMk id="14" creationId="{40C0D7D4-D83D-4C58-87D1-955F0A9173D7}"/>
          </ac:spMkLst>
        </pc:spChg>
        <pc:spChg chg="add">
          <ac:chgData name="Olga Brinza-Pasa" userId="68577f2981627961" providerId="LiveId" clId="{7B8170E6-6F23-4646-A1B9-B89ED5902E81}" dt="2023-10-12T11:49:08.655" v="1948" actId="26606"/>
          <ac:spMkLst>
            <pc:docMk/>
            <pc:sldMk cId="1373983608" sldId="272"/>
            <ac:spMk id="16" creationId="{0BA56A81-C9DD-4EBA-9E13-32FFB51CFD45}"/>
          </ac:spMkLst>
        </pc:spChg>
        <pc:spChg chg="add">
          <ac:chgData name="Olga Brinza-Pasa" userId="68577f2981627961" providerId="LiveId" clId="{7B8170E6-6F23-4646-A1B9-B89ED5902E81}" dt="2023-10-12T11:49:08.655" v="1948" actId="26606"/>
          <ac:spMkLst>
            <pc:docMk/>
            <pc:sldMk cId="1373983608" sldId="272"/>
            <ac:spMk id="18" creationId="{15F9A324-404E-4C5D-AFF0-C5D0D84182B0}"/>
          </ac:spMkLst>
        </pc:spChg>
        <pc:picChg chg="add mod ord">
          <ac:chgData name="Olga Brinza-Pasa" userId="68577f2981627961" providerId="LiveId" clId="{7B8170E6-6F23-4646-A1B9-B89ED5902E81}" dt="2023-10-12T11:49:18.174" v="1950" actId="962"/>
          <ac:picMkLst>
            <pc:docMk/>
            <pc:sldMk cId="1373983608" sldId="272"/>
            <ac:picMk id="5" creationId="{A9AD3EE6-540B-451E-3578-9D0C84A5BE75}"/>
          </ac:picMkLst>
        </pc:picChg>
        <pc:cxnChg chg="add">
          <ac:chgData name="Olga Brinza-Pasa" userId="68577f2981627961" providerId="LiveId" clId="{7B8170E6-6F23-4646-A1B9-B89ED5902E81}" dt="2023-10-12T11:49:08.655" v="1948" actId="26606"/>
          <ac:cxnSpMkLst>
            <pc:docMk/>
            <pc:sldMk cId="1373983608" sldId="272"/>
            <ac:cxnSpMk id="10" creationId="{430127AE-B29E-4FDF-99D2-A2F1E7003F74}"/>
          </ac:cxnSpMkLst>
        </pc:cxnChg>
      </pc:sldChg>
      <pc:sldChg chg="addSp delSp modSp new del mod setBg">
        <pc:chgData name="Olga Brinza-Pasa" userId="68577f2981627961" providerId="LiveId" clId="{7B8170E6-6F23-4646-A1B9-B89ED5902E81}" dt="2023-10-12T12:05:21.519" v="1996" actId="2696"/>
        <pc:sldMkLst>
          <pc:docMk/>
          <pc:sldMk cId="2792091504" sldId="273"/>
        </pc:sldMkLst>
        <pc:spChg chg="del">
          <ac:chgData name="Olga Brinza-Pasa" userId="68577f2981627961" providerId="LiveId" clId="{7B8170E6-6F23-4646-A1B9-B89ED5902E81}" dt="2023-10-12T11:59:34.610" v="1978" actId="931"/>
          <ac:spMkLst>
            <pc:docMk/>
            <pc:sldMk cId="2792091504" sldId="273"/>
            <ac:spMk id="2" creationId="{02191617-77C3-8195-DC0A-47CB2E403335}"/>
          </ac:spMkLst>
        </pc:spChg>
        <pc:spChg chg="del">
          <ac:chgData name="Olga Brinza-Pasa" userId="68577f2981627961" providerId="LiveId" clId="{7B8170E6-6F23-4646-A1B9-B89ED5902E81}" dt="2023-10-12T12:00:31.379" v="1987" actId="478"/>
          <ac:spMkLst>
            <pc:docMk/>
            <pc:sldMk cId="2792091504" sldId="273"/>
            <ac:spMk id="3" creationId="{3AB0851A-C90E-AE9C-615E-A9F988C15F69}"/>
          </ac:spMkLst>
        </pc:spChg>
        <pc:spChg chg="del">
          <ac:chgData name="Olga Brinza-Pasa" userId="68577f2981627961" providerId="LiveId" clId="{7B8170E6-6F23-4646-A1B9-B89ED5902E81}" dt="2023-10-12T12:00:34.326" v="1988" actId="478"/>
          <ac:spMkLst>
            <pc:docMk/>
            <pc:sldMk cId="2792091504" sldId="273"/>
            <ac:spMk id="4" creationId="{2E155CE0-C060-B936-7AE6-319078A9E636}"/>
          </ac:spMkLst>
        </pc:spChg>
        <pc:spChg chg="add del">
          <ac:chgData name="Olga Brinza-Pasa" userId="68577f2981627961" providerId="LiveId" clId="{7B8170E6-6F23-4646-A1B9-B89ED5902E81}" dt="2023-10-12T12:01:47.832" v="1994" actId="26606"/>
          <ac:spMkLst>
            <pc:docMk/>
            <pc:sldMk cId="2792091504" sldId="273"/>
            <ac:spMk id="11" creationId="{8950AD4C-6AF3-49F8-94E1-DBCAFB39478B}"/>
          </ac:spMkLst>
        </pc:spChg>
        <pc:spChg chg="add">
          <ac:chgData name="Olga Brinza-Pasa" userId="68577f2981627961" providerId="LiveId" clId="{7B8170E6-6F23-4646-A1B9-B89ED5902E81}" dt="2023-10-12T12:01:47.836" v="1995" actId="26606"/>
          <ac:spMkLst>
            <pc:docMk/>
            <pc:sldMk cId="2792091504" sldId="273"/>
            <ac:spMk id="13" creationId="{35AB8F98-27E9-490A-9FFC-6FB07CEAB279}"/>
          </ac:spMkLst>
        </pc:spChg>
        <pc:spChg chg="add">
          <ac:chgData name="Olga Brinza-Pasa" userId="68577f2981627961" providerId="LiveId" clId="{7B8170E6-6F23-4646-A1B9-B89ED5902E81}" dt="2023-10-12T12:01:47.836" v="1995" actId="26606"/>
          <ac:spMkLst>
            <pc:docMk/>
            <pc:sldMk cId="2792091504" sldId="273"/>
            <ac:spMk id="14" creationId="{8950AD4C-6AF3-49F8-94E1-DBCAFB39478B}"/>
          </ac:spMkLst>
        </pc:spChg>
        <pc:spChg chg="add">
          <ac:chgData name="Olga Brinza-Pasa" userId="68577f2981627961" providerId="LiveId" clId="{7B8170E6-6F23-4646-A1B9-B89ED5902E81}" dt="2023-10-12T12:01:47.836" v="1995" actId="26606"/>
          <ac:spMkLst>
            <pc:docMk/>
            <pc:sldMk cId="2792091504" sldId="273"/>
            <ac:spMk id="15" creationId="{CBB673AF-CE4B-46CB-AF61-47A2F6B51B04}"/>
          </ac:spMkLst>
        </pc:spChg>
        <pc:spChg chg="add">
          <ac:chgData name="Olga Brinza-Pasa" userId="68577f2981627961" providerId="LiveId" clId="{7B8170E6-6F23-4646-A1B9-B89ED5902E81}" dt="2023-10-12T12:01:47.836" v="1995" actId="26606"/>
          <ac:spMkLst>
            <pc:docMk/>
            <pc:sldMk cId="2792091504" sldId="273"/>
            <ac:spMk id="17" creationId="{BB244C92-C225-4ED6-9477-FE38CFE28198}"/>
          </ac:spMkLst>
        </pc:spChg>
        <pc:spChg chg="add">
          <ac:chgData name="Olga Brinza-Pasa" userId="68577f2981627961" providerId="LiveId" clId="{7B8170E6-6F23-4646-A1B9-B89ED5902E81}" dt="2023-10-12T12:01:47.836" v="1995" actId="26606"/>
          <ac:spMkLst>
            <pc:docMk/>
            <pc:sldMk cId="2792091504" sldId="273"/>
            <ac:spMk id="19" creationId="{D3B79606-5986-49BA-9D40-A0FD94094DE9}"/>
          </ac:spMkLst>
        </pc:spChg>
        <pc:spChg chg="add">
          <ac:chgData name="Olga Brinza-Pasa" userId="68577f2981627961" providerId="LiveId" clId="{7B8170E6-6F23-4646-A1B9-B89ED5902E81}" dt="2023-10-12T12:01:47.836" v="1995" actId="26606"/>
          <ac:spMkLst>
            <pc:docMk/>
            <pc:sldMk cId="2792091504" sldId="273"/>
            <ac:spMk id="21" creationId="{D534AD34-A74F-4FCD-8E77-6A38F92630A7}"/>
          </ac:spMkLst>
        </pc:spChg>
        <pc:picChg chg="add mod modCrop">
          <ac:chgData name="Olga Brinza-Pasa" userId="68577f2981627961" providerId="LiveId" clId="{7B8170E6-6F23-4646-A1B9-B89ED5902E81}" dt="2023-10-12T12:01:47.836" v="1995" actId="26606"/>
          <ac:picMkLst>
            <pc:docMk/>
            <pc:sldMk cId="2792091504" sldId="273"/>
            <ac:picMk id="6" creationId="{342F5410-337E-C742-CC9E-FA186C9DB83D}"/>
          </ac:picMkLst>
        </pc:picChg>
      </pc:sldChg>
      <pc:sldChg chg="addSp modSp new del mod setBg">
        <pc:chgData name="Olga Brinza-Pasa" userId="68577f2981627961" providerId="LiveId" clId="{7B8170E6-6F23-4646-A1B9-B89ED5902E81}" dt="2023-10-12T12:47:39.943" v="2357" actId="47"/>
        <pc:sldMkLst>
          <pc:docMk/>
          <pc:sldMk cId="3918948068" sldId="273"/>
        </pc:sldMkLst>
        <pc:spChg chg="mod">
          <ac:chgData name="Olga Brinza-Pasa" userId="68577f2981627961" providerId="LiveId" clId="{7B8170E6-6F23-4646-A1B9-B89ED5902E81}" dt="2023-10-12T12:06:24.446" v="1998" actId="26606"/>
          <ac:spMkLst>
            <pc:docMk/>
            <pc:sldMk cId="3918948068" sldId="273"/>
            <ac:spMk id="2" creationId="{57AFB05D-548F-5750-FDAF-F501474E2F30}"/>
          </ac:spMkLst>
        </pc:spChg>
        <pc:spChg chg="mod">
          <ac:chgData name="Olga Brinza-Pasa" userId="68577f2981627961" providerId="LiveId" clId="{7B8170E6-6F23-4646-A1B9-B89ED5902E81}" dt="2023-10-12T12:06:24.446" v="1998" actId="26606"/>
          <ac:spMkLst>
            <pc:docMk/>
            <pc:sldMk cId="3918948068" sldId="273"/>
            <ac:spMk id="3" creationId="{4ABB8199-A0AA-1804-886C-08A3F12E7512}"/>
          </ac:spMkLst>
        </pc:spChg>
        <pc:spChg chg="add">
          <ac:chgData name="Olga Brinza-Pasa" userId="68577f2981627961" providerId="LiveId" clId="{7B8170E6-6F23-4646-A1B9-B89ED5902E81}" dt="2023-10-12T12:06:24.446" v="1998" actId="26606"/>
          <ac:spMkLst>
            <pc:docMk/>
            <pc:sldMk cId="3918948068" sldId="273"/>
            <ac:spMk id="9" creationId="{E217F32C-75AA-4B97-ADFB-5E2C3C7ECBCF}"/>
          </ac:spMkLst>
        </pc:spChg>
        <pc:spChg chg="add">
          <ac:chgData name="Olga Brinza-Pasa" userId="68577f2981627961" providerId="LiveId" clId="{7B8170E6-6F23-4646-A1B9-B89ED5902E81}" dt="2023-10-12T12:06:24.446" v="1998" actId="26606"/>
          <ac:spMkLst>
            <pc:docMk/>
            <pc:sldMk cId="3918948068" sldId="273"/>
            <ac:spMk id="11" creationId="{4D76AAEA-AF3A-4616-9F99-E9AA131A51F5}"/>
          </ac:spMkLst>
        </pc:spChg>
        <pc:picChg chg="add">
          <ac:chgData name="Olga Brinza-Pasa" userId="68577f2981627961" providerId="LiveId" clId="{7B8170E6-6F23-4646-A1B9-B89ED5902E81}" dt="2023-10-12T12:06:24.446" v="1998" actId="26606"/>
          <ac:picMkLst>
            <pc:docMk/>
            <pc:sldMk cId="3918948068" sldId="273"/>
            <ac:picMk id="5" creationId="{1FD6653D-55D6-7FDB-AE1F-FD4ADFD8D94F}"/>
          </ac:picMkLst>
        </pc:picChg>
      </pc:sldChg>
      <pc:sldChg chg="new del">
        <pc:chgData name="Olga Brinza-Pasa" userId="68577f2981627961" providerId="LiveId" clId="{7B8170E6-6F23-4646-A1B9-B89ED5902E81}" dt="2023-10-12T11:56:42.065" v="1976" actId="47"/>
        <pc:sldMkLst>
          <pc:docMk/>
          <pc:sldMk cId="4035513808" sldId="273"/>
        </pc:sldMkLst>
      </pc:sldChg>
      <pc:sldChg chg="addSp delSp modSp new del mod">
        <pc:chgData name="Olga Brinza-Pasa" userId="68577f2981627961" providerId="LiveId" clId="{7B8170E6-6F23-4646-A1B9-B89ED5902E81}" dt="2023-10-12T12:12:51.120" v="2019" actId="47"/>
        <pc:sldMkLst>
          <pc:docMk/>
          <pc:sldMk cId="1170616788" sldId="274"/>
        </pc:sldMkLst>
        <pc:spChg chg="del mod">
          <ac:chgData name="Olga Brinza-Pasa" userId="68577f2981627961" providerId="LiveId" clId="{7B8170E6-6F23-4646-A1B9-B89ED5902E81}" dt="2023-10-12T12:12:43.878" v="2017" actId="478"/>
          <ac:spMkLst>
            <pc:docMk/>
            <pc:sldMk cId="1170616788" sldId="274"/>
            <ac:spMk id="2" creationId="{B82E5035-16E5-BB19-E319-1E009E0B5A07}"/>
          </ac:spMkLst>
        </pc:spChg>
        <pc:picChg chg="add mod">
          <ac:chgData name="Olga Brinza-Pasa" userId="68577f2981627961" providerId="LiveId" clId="{7B8170E6-6F23-4646-A1B9-B89ED5902E81}" dt="2023-10-12T12:12:38.472" v="2016" actId="931"/>
          <ac:picMkLst>
            <pc:docMk/>
            <pc:sldMk cId="1170616788" sldId="274"/>
            <ac:picMk id="4" creationId="{C9996DFE-3234-C94F-1B5D-D003BD8ED0DB}"/>
          </ac:picMkLst>
        </pc:picChg>
      </pc:sldChg>
      <pc:sldChg chg="addSp modSp new mod modTransition">
        <pc:chgData name="Olga Brinza-Pasa" userId="68577f2981627961" providerId="LiveId" clId="{7B8170E6-6F23-4646-A1B9-B89ED5902E81}" dt="2023-10-22T09:48:05.383" v="2846"/>
        <pc:sldMkLst>
          <pc:docMk/>
          <pc:sldMk cId="4157292936" sldId="275"/>
        </pc:sldMkLst>
        <pc:spChg chg="add mod">
          <ac:chgData name="Olga Brinza-Pasa" userId="68577f2981627961" providerId="LiveId" clId="{7B8170E6-6F23-4646-A1B9-B89ED5902E81}" dt="2023-10-12T12:34:48.944" v="2356" actId="207"/>
          <ac:spMkLst>
            <pc:docMk/>
            <pc:sldMk cId="4157292936" sldId="275"/>
            <ac:spMk id="2" creationId="{6D2DAE32-F40F-90CA-96D7-19E70B37E15E}"/>
          </ac:spMkLst>
        </pc:spChg>
      </pc:sldChg>
      <pc:sldChg chg="addSp modSp new mod modTransition setBg">
        <pc:chgData name="Olga Brinza-Pasa" userId="68577f2981627961" providerId="LiveId" clId="{7B8170E6-6F23-4646-A1B9-B89ED5902E81}" dt="2023-10-22T09:47:23.900" v="2840"/>
        <pc:sldMkLst>
          <pc:docMk/>
          <pc:sldMk cId="2511032541" sldId="276"/>
        </pc:sldMkLst>
        <pc:spChg chg="add">
          <ac:chgData name="Olga Brinza-Pasa" userId="68577f2981627961" providerId="LiveId" clId="{7B8170E6-6F23-4646-A1B9-B89ED5902E81}" dt="2023-10-12T12:13:29.786" v="2022" actId="26606"/>
          <ac:spMkLst>
            <pc:docMk/>
            <pc:sldMk cId="2511032541" sldId="276"/>
            <ac:spMk id="8" creationId="{8950AD4C-6AF3-49F8-94E1-DBCAFB39478B}"/>
          </ac:spMkLst>
        </pc:spChg>
        <pc:picChg chg="add mod">
          <ac:chgData name="Olga Brinza-Pasa" userId="68577f2981627961" providerId="LiveId" clId="{7B8170E6-6F23-4646-A1B9-B89ED5902E81}" dt="2023-10-12T12:14:06.730" v="2025" actId="1440"/>
          <ac:picMkLst>
            <pc:docMk/>
            <pc:sldMk cId="2511032541" sldId="276"/>
            <ac:picMk id="3" creationId="{07B13D39-D251-F7EA-C9C4-CB86F73A220D}"/>
          </ac:picMkLst>
        </pc:picChg>
      </pc:sldChg>
      <pc:sldChg chg="addSp modSp new mod modTransition">
        <pc:chgData name="Olga Brinza-Pasa" userId="68577f2981627961" providerId="LiveId" clId="{7B8170E6-6F23-4646-A1B9-B89ED5902E81}" dt="2023-10-22T09:47:32.138" v="2841"/>
        <pc:sldMkLst>
          <pc:docMk/>
          <pc:sldMk cId="3573612726" sldId="277"/>
        </pc:sldMkLst>
        <pc:spChg chg="add mod">
          <ac:chgData name="Olga Brinza-Pasa" userId="68577f2981627961" providerId="LiveId" clId="{7B8170E6-6F23-4646-A1B9-B89ED5902E81}" dt="2023-10-12T12:30:53.824" v="2335" actId="1076"/>
          <ac:spMkLst>
            <pc:docMk/>
            <pc:sldMk cId="3573612726" sldId="277"/>
            <ac:spMk id="2" creationId="{586FBEF5-161A-0BD8-2173-F95928A4B77E}"/>
          </ac:spMkLst>
        </pc:spChg>
        <pc:spChg chg="add mod">
          <ac:chgData name="Olga Brinza-Pasa" userId="68577f2981627961" providerId="LiveId" clId="{7B8170E6-6F23-4646-A1B9-B89ED5902E81}" dt="2023-10-12T12:31:08.653" v="2336" actId="14100"/>
          <ac:spMkLst>
            <pc:docMk/>
            <pc:sldMk cId="3573612726" sldId="277"/>
            <ac:spMk id="3" creationId="{4617BCC8-EEE5-4C15-29A7-85BF8E55902D}"/>
          </ac:spMkLst>
        </pc:spChg>
      </pc:sldChg>
      <pc:sldChg chg="addSp delSp modSp new mod ord modTransition setBg">
        <pc:chgData name="Olga Brinza-Pasa" userId="68577f2981627961" providerId="LiveId" clId="{7B8170E6-6F23-4646-A1B9-B89ED5902E81}" dt="2023-10-22T09:47:08.190" v="2837"/>
        <pc:sldMkLst>
          <pc:docMk/>
          <pc:sldMk cId="1662342439" sldId="278"/>
        </pc:sldMkLst>
        <pc:spChg chg="add mod">
          <ac:chgData name="Olga Brinza-Pasa" userId="68577f2981627961" providerId="LiveId" clId="{7B8170E6-6F23-4646-A1B9-B89ED5902E81}" dt="2023-10-12T12:52:37.469" v="2414" actId="1076"/>
          <ac:spMkLst>
            <pc:docMk/>
            <pc:sldMk cId="1662342439" sldId="278"/>
            <ac:spMk id="6" creationId="{969971BA-1B95-7D2F-ACFB-04E01C0CE233}"/>
          </ac:spMkLst>
        </pc:spChg>
        <pc:spChg chg="add del">
          <ac:chgData name="Olga Brinza-Pasa" userId="68577f2981627961" providerId="LiveId" clId="{7B8170E6-6F23-4646-A1B9-B89ED5902E81}" dt="2023-10-12T12:50:50.052" v="2382" actId="26606"/>
          <ac:spMkLst>
            <pc:docMk/>
            <pc:sldMk cId="1662342439" sldId="278"/>
            <ac:spMk id="10" creationId="{854ECEBE-9353-406C-9313-02A517A310EF}"/>
          </ac:spMkLst>
        </pc:spChg>
        <pc:spChg chg="add del">
          <ac:chgData name="Olga Brinza-Pasa" userId="68577f2981627961" providerId="LiveId" clId="{7B8170E6-6F23-4646-A1B9-B89ED5902E81}" dt="2023-10-12T12:50:50.052" v="2382" actId="26606"/>
          <ac:spMkLst>
            <pc:docMk/>
            <pc:sldMk cId="1662342439" sldId="278"/>
            <ac:spMk id="12" creationId="{71A74C97-ECC4-4C3A-988A-A72C1F8BBAC8}"/>
          </ac:spMkLst>
        </pc:spChg>
        <pc:spChg chg="add del">
          <ac:chgData name="Olga Brinza-Pasa" userId="68577f2981627961" providerId="LiveId" clId="{7B8170E6-6F23-4646-A1B9-B89ED5902E81}" dt="2023-10-12T12:50:50.052" v="2382" actId="26606"/>
          <ac:spMkLst>
            <pc:docMk/>
            <pc:sldMk cId="1662342439" sldId="278"/>
            <ac:spMk id="14" creationId="{86806086-A782-4311-A63B-1A68574D8067}"/>
          </ac:spMkLst>
        </pc:spChg>
        <pc:spChg chg="add del">
          <ac:chgData name="Olga Brinza-Pasa" userId="68577f2981627961" providerId="LiveId" clId="{7B8170E6-6F23-4646-A1B9-B89ED5902E81}" dt="2023-10-12T12:50:50.052" v="2382" actId="26606"/>
          <ac:spMkLst>
            <pc:docMk/>
            <pc:sldMk cId="1662342439" sldId="278"/>
            <ac:spMk id="16" creationId="{54845538-85A5-4157-BE6D-976B564C75F5}"/>
          </ac:spMkLst>
        </pc:spChg>
        <pc:spChg chg="add del">
          <ac:chgData name="Olga Brinza-Pasa" userId="68577f2981627961" providerId="LiveId" clId="{7B8170E6-6F23-4646-A1B9-B89ED5902E81}" dt="2023-10-12T12:50:50.052" v="2382" actId="26606"/>
          <ac:spMkLst>
            <pc:docMk/>
            <pc:sldMk cId="1662342439" sldId="278"/>
            <ac:spMk id="18" creationId="{5FB5F3BA-58DF-40DA-AE44-974A00E0619C}"/>
          </ac:spMkLst>
        </pc:spChg>
        <pc:spChg chg="add del">
          <ac:chgData name="Olga Brinza-Pasa" userId="68577f2981627961" providerId="LiveId" clId="{7B8170E6-6F23-4646-A1B9-B89ED5902E81}" dt="2023-10-12T12:50:50.052" v="2382" actId="26606"/>
          <ac:spMkLst>
            <pc:docMk/>
            <pc:sldMk cId="1662342439" sldId="278"/>
            <ac:spMk id="20" creationId="{DE1994AC-22D1-4B48-9EDA-BE373E704567}"/>
          </ac:spMkLst>
        </pc:spChg>
        <pc:spChg chg="add del">
          <ac:chgData name="Olga Brinza-Pasa" userId="68577f2981627961" providerId="LiveId" clId="{7B8170E6-6F23-4646-A1B9-B89ED5902E81}" dt="2023-10-12T12:50:50.052" v="2382" actId="26606"/>
          <ac:spMkLst>
            <pc:docMk/>
            <pc:sldMk cId="1662342439" sldId="278"/>
            <ac:spMk id="22" creationId="{CDFA90FA-6A55-434E-8B63-258E96C9E750}"/>
          </ac:spMkLst>
        </pc:spChg>
        <pc:spChg chg="add del">
          <ac:chgData name="Olga Brinza-Pasa" userId="68577f2981627961" providerId="LiveId" clId="{7B8170E6-6F23-4646-A1B9-B89ED5902E81}" dt="2023-10-12T12:50:56.348" v="2384" actId="26606"/>
          <ac:spMkLst>
            <pc:docMk/>
            <pc:sldMk cId="1662342439" sldId="278"/>
            <ac:spMk id="24" creationId="{8950AD4C-6AF3-49F8-94E1-DBCAFB39478B}"/>
          </ac:spMkLst>
        </pc:spChg>
        <pc:spChg chg="add del">
          <ac:chgData name="Olga Brinza-Pasa" userId="68577f2981627961" providerId="LiveId" clId="{7B8170E6-6F23-4646-A1B9-B89ED5902E81}" dt="2023-10-12T12:50:56.348" v="2384" actId="26606"/>
          <ac:spMkLst>
            <pc:docMk/>
            <pc:sldMk cId="1662342439" sldId="278"/>
            <ac:spMk id="25" creationId="{0ACBD85E-A404-45CB-B532-1039E479D4C6}"/>
          </ac:spMkLst>
        </pc:spChg>
        <pc:spChg chg="add del">
          <ac:chgData name="Olga Brinza-Pasa" userId="68577f2981627961" providerId="LiveId" clId="{7B8170E6-6F23-4646-A1B9-B89ED5902E81}" dt="2023-10-12T12:50:56.348" v="2384" actId="26606"/>
          <ac:spMkLst>
            <pc:docMk/>
            <pc:sldMk cId="1662342439" sldId="278"/>
            <ac:spMk id="26" creationId="{DB1626B1-BAC7-4893-A5AC-620597685187}"/>
          </ac:spMkLst>
        </pc:spChg>
        <pc:spChg chg="add del">
          <ac:chgData name="Olga Brinza-Pasa" userId="68577f2981627961" providerId="LiveId" clId="{7B8170E6-6F23-4646-A1B9-B89ED5902E81}" dt="2023-10-12T12:50:56.348" v="2384" actId="26606"/>
          <ac:spMkLst>
            <pc:docMk/>
            <pc:sldMk cId="1662342439" sldId="278"/>
            <ac:spMk id="27" creationId="{D64E9910-51FE-45BF-973D-9D2401FD3C63}"/>
          </ac:spMkLst>
        </pc:spChg>
        <pc:spChg chg="add">
          <ac:chgData name="Olga Brinza-Pasa" userId="68577f2981627961" providerId="LiveId" clId="{7B8170E6-6F23-4646-A1B9-B89ED5902E81}" dt="2023-10-12T12:50:56.364" v="2385" actId="26606"/>
          <ac:spMkLst>
            <pc:docMk/>
            <pc:sldMk cId="1662342439" sldId="278"/>
            <ac:spMk id="29" creationId="{854ECEBE-9353-406C-9313-02A517A310EF}"/>
          </ac:spMkLst>
        </pc:spChg>
        <pc:spChg chg="add">
          <ac:chgData name="Olga Brinza-Pasa" userId="68577f2981627961" providerId="LiveId" clId="{7B8170E6-6F23-4646-A1B9-B89ED5902E81}" dt="2023-10-12T12:50:56.364" v="2385" actId="26606"/>
          <ac:spMkLst>
            <pc:docMk/>
            <pc:sldMk cId="1662342439" sldId="278"/>
            <ac:spMk id="30" creationId="{71A74C97-ECC4-4C3A-988A-A72C1F8BBAC8}"/>
          </ac:spMkLst>
        </pc:spChg>
        <pc:spChg chg="add">
          <ac:chgData name="Olga Brinza-Pasa" userId="68577f2981627961" providerId="LiveId" clId="{7B8170E6-6F23-4646-A1B9-B89ED5902E81}" dt="2023-10-12T12:50:56.364" v="2385" actId="26606"/>
          <ac:spMkLst>
            <pc:docMk/>
            <pc:sldMk cId="1662342439" sldId="278"/>
            <ac:spMk id="31" creationId="{86806086-A782-4311-A63B-1A68574D8067}"/>
          </ac:spMkLst>
        </pc:spChg>
        <pc:spChg chg="add">
          <ac:chgData name="Olga Brinza-Pasa" userId="68577f2981627961" providerId="LiveId" clId="{7B8170E6-6F23-4646-A1B9-B89ED5902E81}" dt="2023-10-12T12:50:56.364" v="2385" actId="26606"/>
          <ac:spMkLst>
            <pc:docMk/>
            <pc:sldMk cId="1662342439" sldId="278"/>
            <ac:spMk id="32" creationId="{54845538-85A5-4157-BE6D-976B564C75F5}"/>
          </ac:spMkLst>
        </pc:spChg>
        <pc:spChg chg="add">
          <ac:chgData name="Olga Brinza-Pasa" userId="68577f2981627961" providerId="LiveId" clId="{7B8170E6-6F23-4646-A1B9-B89ED5902E81}" dt="2023-10-12T12:50:56.364" v="2385" actId="26606"/>
          <ac:spMkLst>
            <pc:docMk/>
            <pc:sldMk cId="1662342439" sldId="278"/>
            <ac:spMk id="33" creationId="{5FB5F3BA-58DF-40DA-AE44-974A00E0619C}"/>
          </ac:spMkLst>
        </pc:spChg>
        <pc:spChg chg="add">
          <ac:chgData name="Olga Brinza-Pasa" userId="68577f2981627961" providerId="LiveId" clId="{7B8170E6-6F23-4646-A1B9-B89ED5902E81}" dt="2023-10-12T12:50:56.364" v="2385" actId="26606"/>
          <ac:spMkLst>
            <pc:docMk/>
            <pc:sldMk cId="1662342439" sldId="278"/>
            <ac:spMk id="34" creationId="{DE1994AC-22D1-4B48-9EDA-BE373E704567}"/>
          </ac:spMkLst>
        </pc:spChg>
        <pc:spChg chg="add">
          <ac:chgData name="Olga Brinza-Pasa" userId="68577f2981627961" providerId="LiveId" clId="{7B8170E6-6F23-4646-A1B9-B89ED5902E81}" dt="2023-10-12T12:50:56.364" v="2385" actId="26606"/>
          <ac:spMkLst>
            <pc:docMk/>
            <pc:sldMk cId="1662342439" sldId="278"/>
            <ac:spMk id="35" creationId="{CDFA90FA-6A55-434E-8B63-258E96C9E750}"/>
          </ac:spMkLst>
        </pc:spChg>
        <pc:picChg chg="add mod ord modCrop">
          <ac:chgData name="Olga Brinza-Pasa" userId="68577f2981627961" providerId="LiveId" clId="{7B8170E6-6F23-4646-A1B9-B89ED5902E81}" dt="2023-10-12T12:52:43.300" v="2415" actId="14100"/>
          <ac:picMkLst>
            <pc:docMk/>
            <pc:sldMk cId="1662342439" sldId="278"/>
            <ac:picMk id="3" creationId="{ADC17EDD-5F14-0B8D-ACE3-094DACD7943D}"/>
          </ac:picMkLst>
        </pc:picChg>
        <pc:picChg chg="add mod modCrop">
          <ac:chgData name="Olga Brinza-Pasa" userId="68577f2981627961" providerId="LiveId" clId="{7B8170E6-6F23-4646-A1B9-B89ED5902E81}" dt="2023-10-12T12:52:46.543" v="2416" actId="14100"/>
          <ac:picMkLst>
            <pc:docMk/>
            <pc:sldMk cId="1662342439" sldId="278"/>
            <ac:picMk id="5" creationId="{B714EE34-7F83-B036-AD8B-AB9A49E4D91E}"/>
          </ac:picMkLst>
        </pc:picChg>
      </pc:sldChg>
      <pc:sldChg chg="addSp modSp new mod modTransition">
        <pc:chgData name="Olga Brinza-Pasa" userId="68577f2981627961" providerId="LiveId" clId="{7B8170E6-6F23-4646-A1B9-B89ED5902E81}" dt="2023-10-22T09:47:38.640" v="2842"/>
        <pc:sldMkLst>
          <pc:docMk/>
          <pc:sldMk cId="466336049" sldId="279"/>
        </pc:sldMkLst>
        <pc:picChg chg="add mod modCrop">
          <ac:chgData name="Olga Brinza-Pasa" userId="68577f2981627961" providerId="LiveId" clId="{7B8170E6-6F23-4646-A1B9-B89ED5902E81}" dt="2023-10-18T13:08:41.330" v="2755" actId="14100"/>
          <ac:picMkLst>
            <pc:docMk/>
            <pc:sldMk cId="466336049" sldId="279"/>
            <ac:picMk id="3" creationId="{91CD4CB4-0069-AA74-0CC4-9BAFFE5CF37C}"/>
          </ac:picMkLst>
        </pc:picChg>
      </pc:sldChg>
      <pc:sldChg chg="new del">
        <pc:chgData name="Olga Brinza-Pasa" userId="68577f2981627961" providerId="LiveId" clId="{7B8170E6-6F23-4646-A1B9-B89ED5902E81}" dt="2023-10-12T13:03:59.757" v="2463" actId="47"/>
        <pc:sldMkLst>
          <pc:docMk/>
          <pc:sldMk cId="1200807781" sldId="279"/>
        </pc:sldMkLst>
      </pc:sldChg>
      <pc:sldChg chg="new del">
        <pc:chgData name="Olga Brinza-Pasa" userId="68577f2981627961" providerId="LiveId" clId="{7B8170E6-6F23-4646-A1B9-B89ED5902E81}" dt="2023-10-12T12:54:06.099" v="2418" actId="2696"/>
        <pc:sldMkLst>
          <pc:docMk/>
          <pc:sldMk cId="1989995467" sldId="279"/>
        </pc:sldMkLst>
      </pc:sldChg>
      <pc:sldChg chg="addSp modSp new mod modTransition">
        <pc:chgData name="Olga Brinza-Pasa" userId="68577f2981627961" providerId="LiveId" clId="{7B8170E6-6F23-4646-A1B9-B89ED5902E81}" dt="2023-10-22T09:47:45.015" v="2843"/>
        <pc:sldMkLst>
          <pc:docMk/>
          <pc:sldMk cId="1138304426" sldId="280"/>
        </pc:sldMkLst>
        <pc:picChg chg="add mod modCrop">
          <ac:chgData name="Olga Brinza-Pasa" userId="68577f2981627961" providerId="LiveId" clId="{7B8170E6-6F23-4646-A1B9-B89ED5902E81}" dt="2023-10-18T13:10:35.643" v="2770" actId="14100"/>
          <ac:picMkLst>
            <pc:docMk/>
            <pc:sldMk cId="1138304426" sldId="280"/>
            <ac:picMk id="3" creationId="{E113A39E-FADA-6A70-A31F-D2B828C39509}"/>
          </ac:picMkLst>
        </pc:picChg>
      </pc:sldChg>
      <pc:sldChg chg="addSp delSp modSp new del mod setBg">
        <pc:chgData name="Olga Brinza-Pasa" userId="68577f2981627961" providerId="LiveId" clId="{7B8170E6-6F23-4646-A1B9-B89ED5902E81}" dt="2023-10-16T17:08:52.285" v="2744" actId="47"/>
        <pc:sldMkLst>
          <pc:docMk/>
          <pc:sldMk cId="3031739927" sldId="280"/>
        </pc:sldMkLst>
        <pc:spChg chg="add del">
          <ac:chgData name="Olga Brinza-Pasa" userId="68577f2981627961" providerId="LiveId" clId="{7B8170E6-6F23-4646-A1B9-B89ED5902E81}" dt="2023-10-12T13:05:25.184" v="2473" actId="478"/>
          <ac:spMkLst>
            <pc:docMk/>
            <pc:sldMk cId="3031739927" sldId="280"/>
            <ac:spMk id="3" creationId="{A486A293-ACF7-C2BA-71CE-47FBB73C26EA}"/>
          </ac:spMkLst>
        </pc:spChg>
        <pc:spChg chg="add mod">
          <ac:chgData name="Olga Brinza-Pasa" userId="68577f2981627961" providerId="LiveId" clId="{7B8170E6-6F23-4646-A1B9-B89ED5902E81}" dt="2023-10-16T17:08:43.661" v="2742" actId="21"/>
          <ac:spMkLst>
            <pc:docMk/>
            <pc:sldMk cId="3031739927" sldId="280"/>
            <ac:spMk id="4" creationId="{8B69487D-087A-8143-1109-93EA968E05B2}"/>
          </ac:spMkLst>
        </pc:spChg>
        <pc:spChg chg="add">
          <ac:chgData name="Olga Brinza-Pasa" userId="68577f2981627961" providerId="LiveId" clId="{7B8170E6-6F23-4646-A1B9-B89ED5902E81}" dt="2023-10-12T17:35:53.501" v="2495" actId="26606"/>
          <ac:spMkLst>
            <pc:docMk/>
            <pc:sldMk cId="3031739927" sldId="280"/>
            <ac:spMk id="9" creationId="{9B0F7D69-D93C-4C38-A23D-76E000D691CD}"/>
          </ac:spMkLst>
        </pc:spChg>
        <pc:spChg chg="add">
          <ac:chgData name="Olga Brinza-Pasa" userId="68577f2981627961" providerId="LiveId" clId="{7B8170E6-6F23-4646-A1B9-B89ED5902E81}" dt="2023-10-12T17:35:53.501" v="2495" actId="26606"/>
          <ac:spMkLst>
            <pc:docMk/>
            <pc:sldMk cId="3031739927" sldId="280"/>
            <ac:spMk id="11" creationId="{8CD419D4-EA9D-42D9-BF62-B07F0B7B672B}"/>
          </ac:spMkLst>
        </pc:spChg>
        <pc:spChg chg="add">
          <ac:chgData name="Olga Brinza-Pasa" userId="68577f2981627961" providerId="LiveId" clId="{7B8170E6-6F23-4646-A1B9-B89ED5902E81}" dt="2023-10-12T17:35:53.501" v="2495" actId="26606"/>
          <ac:spMkLst>
            <pc:docMk/>
            <pc:sldMk cId="3031739927" sldId="280"/>
            <ac:spMk id="13" creationId="{1C6FEC9B-9608-4181-A9E5-A1B80E72021C}"/>
          </ac:spMkLst>
        </pc:spChg>
        <pc:spChg chg="add">
          <ac:chgData name="Olga Brinza-Pasa" userId="68577f2981627961" providerId="LiveId" clId="{7B8170E6-6F23-4646-A1B9-B89ED5902E81}" dt="2023-10-12T17:35:53.501" v="2495" actId="26606"/>
          <ac:spMkLst>
            <pc:docMk/>
            <pc:sldMk cId="3031739927" sldId="280"/>
            <ac:spMk id="15" creationId="{AB1564ED-F26F-451D-97D6-A6EC3E83FD55}"/>
          </ac:spMkLst>
        </pc:spChg>
        <pc:spChg chg="add">
          <ac:chgData name="Olga Brinza-Pasa" userId="68577f2981627961" providerId="LiveId" clId="{7B8170E6-6F23-4646-A1B9-B89ED5902E81}" dt="2023-10-12T17:35:53.501" v="2495" actId="26606"/>
          <ac:spMkLst>
            <pc:docMk/>
            <pc:sldMk cId="3031739927" sldId="280"/>
            <ac:spMk id="17" creationId="{AF50A80E-5DCB-4320-9947-73BF2D6F059F}"/>
          </ac:spMkLst>
        </pc:spChg>
        <pc:spChg chg="add">
          <ac:chgData name="Olga Brinza-Pasa" userId="68577f2981627961" providerId="LiveId" clId="{7B8170E6-6F23-4646-A1B9-B89ED5902E81}" dt="2023-10-12T17:35:53.501" v="2495" actId="26606"/>
          <ac:spMkLst>
            <pc:docMk/>
            <pc:sldMk cId="3031739927" sldId="280"/>
            <ac:spMk id="19" creationId="{4E9C9717-43F9-44EA-9215-3F2D15B1C737}"/>
          </ac:spMkLst>
        </pc:spChg>
        <pc:spChg chg="add">
          <ac:chgData name="Olga Brinza-Pasa" userId="68577f2981627961" providerId="LiveId" clId="{7B8170E6-6F23-4646-A1B9-B89ED5902E81}" dt="2023-10-12T17:35:53.501" v="2495" actId="26606"/>
          <ac:spMkLst>
            <pc:docMk/>
            <pc:sldMk cId="3031739927" sldId="280"/>
            <ac:spMk id="21" creationId="{E66004D1-3DCE-405F-9046-6DE912409E12}"/>
          </ac:spMkLst>
        </pc:spChg>
        <pc:spChg chg="add">
          <ac:chgData name="Olga Brinza-Pasa" userId="68577f2981627961" providerId="LiveId" clId="{7B8170E6-6F23-4646-A1B9-B89ED5902E81}" dt="2023-10-12T17:35:53.501" v="2495" actId="26606"/>
          <ac:spMkLst>
            <pc:docMk/>
            <pc:sldMk cId="3031739927" sldId="280"/>
            <ac:spMk id="23" creationId="{D1319957-918B-4BBC-B357-957813808CDF}"/>
          </ac:spMkLst>
        </pc:spChg>
        <pc:spChg chg="add">
          <ac:chgData name="Olga Brinza-Pasa" userId="68577f2981627961" providerId="LiveId" clId="{7B8170E6-6F23-4646-A1B9-B89ED5902E81}" dt="2023-10-12T17:35:53.501" v="2495" actId="26606"/>
          <ac:spMkLst>
            <pc:docMk/>
            <pc:sldMk cId="3031739927" sldId="280"/>
            <ac:spMk id="25" creationId="{0DBF1ABE-8590-450D-BB49-BDDCCF3EEA9E}"/>
          </ac:spMkLst>
        </pc:spChg>
        <pc:grpChg chg="add">
          <ac:chgData name="Olga Brinza-Pasa" userId="68577f2981627961" providerId="LiveId" clId="{7B8170E6-6F23-4646-A1B9-B89ED5902E81}" dt="2023-10-12T17:35:53.501" v="2495" actId="26606"/>
          <ac:grpSpMkLst>
            <pc:docMk/>
            <pc:sldMk cId="3031739927" sldId="280"/>
            <ac:grpSpMk id="27" creationId="{54E5F18F-9D70-4BE5-8A38-603463EE84A2}"/>
          </ac:grpSpMkLst>
        </pc:gr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0BD94B-7E77-4ABD-824E-D5E52001030A}" type="doc">
      <dgm:prSet loTypeId="urn:microsoft.com/office/officeart/2018/2/layout/IconCircleList" loCatId="icon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9010BAB7-9D37-4862-A5C8-E9BF509BEC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Introduction to hospitality term </a:t>
          </a:r>
          <a:endParaRPr lang="en-US" b="1" dirty="0"/>
        </a:p>
      </dgm:t>
    </dgm:pt>
    <dgm:pt modelId="{03F6CC84-70FD-420C-B84D-B6C75ED862A9}" type="parTrans" cxnId="{95C5C5BD-C3EE-4A8E-8EEF-5B1E83EA14F0}">
      <dgm:prSet/>
      <dgm:spPr/>
      <dgm:t>
        <a:bodyPr/>
        <a:lstStyle/>
        <a:p>
          <a:endParaRPr lang="en-US"/>
        </a:p>
      </dgm:t>
    </dgm:pt>
    <dgm:pt modelId="{FEBCB71D-0C34-4374-852D-34379E9B24E1}" type="sibTrans" cxnId="{95C5C5BD-C3EE-4A8E-8EEF-5B1E83EA14F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334CEF4-A78C-4FB8-9A84-328662C566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Raffles’ Target consumers </a:t>
          </a:r>
          <a:endParaRPr lang="en-US" b="1" dirty="0"/>
        </a:p>
      </dgm:t>
    </dgm:pt>
    <dgm:pt modelId="{E80C17F6-2F79-4E49-9774-5DAA634E676B}" type="parTrans" cxnId="{C7CCADAB-44B6-4147-95E5-1B73845178A1}">
      <dgm:prSet/>
      <dgm:spPr/>
      <dgm:t>
        <a:bodyPr/>
        <a:lstStyle/>
        <a:p>
          <a:endParaRPr lang="en-US"/>
        </a:p>
      </dgm:t>
    </dgm:pt>
    <dgm:pt modelId="{70F1B8A7-CF8D-4203-9BD6-B897B3A6E596}" type="sibTrans" cxnId="{C7CCADAB-44B6-4147-95E5-1B73845178A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512CBF1-DD40-4B53-9C43-0F0EE2EF88F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Guest services and facilities</a:t>
          </a:r>
          <a:endParaRPr lang="en-US" b="1" dirty="0"/>
        </a:p>
      </dgm:t>
    </dgm:pt>
    <dgm:pt modelId="{363EBE52-4EEE-4B24-8909-6279608F055A}" type="parTrans" cxnId="{D8F72C99-5A38-472F-94DC-520B85A6F15D}">
      <dgm:prSet/>
      <dgm:spPr/>
      <dgm:t>
        <a:bodyPr/>
        <a:lstStyle/>
        <a:p>
          <a:endParaRPr lang="en-US"/>
        </a:p>
      </dgm:t>
    </dgm:pt>
    <dgm:pt modelId="{026177B3-C351-4698-A454-F87B48B09912}" type="sibTrans" cxnId="{D8F72C99-5A38-472F-94DC-520B85A6F15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A2C2C80-BCC5-48FD-90A3-DDE49F530F40}">
      <dgm:prSet/>
      <dgm:spPr/>
      <dgm:t>
        <a:bodyPr/>
        <a:lstStyle/>
        <a:p>
          <a:pPr>
            <a:lnSpc>
              <a:spcPct val="100000"/>
            </a:lnSpc>
          </a:pPr>
          <a:endParaRPr lang="en-GB" dirty="0"/>
        </a:p>
        <a:p>
          <a:pPr>
            <a:lnSpc>
              <a:spcPct val="100000"/>
            </a:lnSpc>
          </a:pPr>
          <a:r>
            <a:rPr lang="en-GB" b="1" dirty="0"/>
            <a:t>Hospitality and guest expectations within Raffles Hotel</a:t>
          </a:r>
        </a:p>
        <a:p>
          <a:endParaRPr lang="en-US" dirty="0"/>
        </a:p>
      </dgm:t>
    </dgm:pt>
    <dgm:pt modelId="{0A4222FD-CC19-4E76-B545-8BB1FE8BA4FA}" type="parTrans" cxnId="{719598FA-E200-472F-84BA-8BD8C5E354D8}">
      <dgm:prSet/>
      <dgm:spPr/>
      <dgm:t>
        <a:bodyPr/>
        <a:lstStyle/>
        <a:p>
          <a:endParaRPr lang="en-US"/>
        </a:p>
      </dgm:t>
    </dgm:pt>
    <dgm:pt modelId="{EFDF3C22-2A41-4D6C-81EA-DBD3DD2C1449}" type="sibTrans" cxnId="{719598FA-E200-472F-84BA-8BD8C5E354D8}">
      <dgm:prSet/>
      <dgm:spPr/>
      <dgm:t>
        <a:bodyPr/>
        <a:lstStyle/>
        <a:p>
          <a:endParaRPr lang="en-US"/>
        </a:p>
      </dgm:t>
    </dgm:pt>
    <dgm:pt modelId="{9BAA8F2C-1228-4A49-B5DF-896ED4339E02}" type="pres">
      <dgm:prSet presAssocID="{A90BD94B-7E77-4ABD-824E-D5E52001030A}" presName="root" presStyleCnt="0">
        <dgm:presLayoutVars>
          <dgm:dir/>
          <dgm:resizeHandles val="exact"/>
        </dgm:presLayoutVars>
      </dgm:prSet>
      <dgm:spPr/>
    </dgm:pt>
    <dgm:pt modelId="{CFCA2F95-5F72-47A8-B6D2-7E7EE1893F86}" type="pres">
      <dgm:prSet presAssocID="{A90BD94B-7E77-4ABD-824E-D5E52001030A}" presName="container" presStyleCnt="0">
        <dgm:presLayoutVars>
          <dgm:dir/>
          <dgm:resizeHandles val="exact"/>
        </dgm:presLayoutVars>
      </dgm:prSet>
      <dgm:spPr/>
    </dgm:pt>
    <dgm:pt modelId="{09710BB2-3098-4339-B4C8-3BE1AE34060B}" type="pres">
      <dgm:prSet presAssocID="{9010BAB7-9D37-4862-A5C8-E9BF509BEC74}" presName="compNode" presStyleCnt="0"/>
      <dgm:spPr/>
    </dgm:pt>
    <dgm:pt modelId="{E6F5C856-4187-4BD0-8CB0-5D04C5ECC61E}" type="pres">
      <dgm:prSet presAssocID="{9010BAB7-9D37-4862-A5C8-E9BF509BEC74}" presName="iconBgRect" presStyleLbl="bgShp" presStyleIdx="0" presStyleCnt="4"/>
      <dgm:spPr/>
    </dgm:pt>
    <dgm:pt modelId="{438120CD-9319-4FAD-8DED-171FC5859FD2}" type="pres">
      <dgm:prSet presAssocID="{9010BAB7-9D37-4862-A5C8-E9BF509BEC7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ignature outline"/>
        </a:ext>
      </dgm:extLst>
    </dgm:pt>
    <dgm:pt modelId="{9669D1E8-BDBC-4DE0-AB54-46D1D9736328}" type="pres">
      <dgm:prSet presAssocID="{9010BAB7-9D37-4862-A5C8-E9BF509BEC74}" presName="spaceRect" presStyleCnt="0"/>
      <dgm:spPr/>
    </dgm:pt>
    <dgm:pt modelId="{A5B1D2DE-F3D0-4AB4-9478-1863D3620B33}" type="pres">
      <dgm:prSet presAssocID="{9010BAB7-9D37-4862-A5C8-E9BF509BEC74}" presName="textRect" presStyleLbl="revTx" presStyleIdx="0" presStyleCnt="4">
        <dgm:presLayoutVars>
          <dgm:chMax val="1"/>
          <dgm:chPref val="1"/>
        </dgm:presLayoutVars>
      </dgm:prSet>
      <dgm:spPr/>
    </dgm:pt>
    <dgm:pt modelId="{31FB82FC-4B9A-448D-B8A6-0B7FA485FE3C}" type="pres">
      <dgm:prSet presAssocID="{FEBCB71D-0C34-4374-852D-34379E9B24E1}" presName="sibTrans" presStyleLbl="sibTrans2D1" presStyleIdx="0" presStyleCnt="0"/>
      <dgm:spPr/>
    </dgm:pt>
    <dgm:pt modelId="{4DD94030-D86C-4132-843D-CE626EF5EFF5}" type="pres">
      <dgm:prSet presAssocID="{7334CEF4-A78C-4FB8-9A84-328662C5660A}" presName="compNode" presStyleCnt="0"/>
      <dgm:spPr/>
    </dgm:pt>
    <dgm:pt modelId="{884BD2E9-7D11-4044-A8AB-EA89E8F11AD2}" type="pres">
      <dgm:prSet presAssocID="{7334CEF4-A78C-4FB8-9A84-328662C5660A}" presName="iconBgRect" presStyleLbl="bgShp" presStyleIdx="1" presStyleCnt="4"/>
      <dgm:spPr/>
    </dgm:pt>
    <dgm:pt modelId="{23DA1803-B3F0-412F-B2F6-DE37589053E3}" type="pres">
      <dgm:prSet presAssocID="{7334CEF4-A78C-4FB8-9A84-328662C5660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M Customer Insights App"/>
        </a:ext>
      </dgm:extLst>
    </dgm:pt>
    <dgm:pt modelId="{CBCE42C7-4E15-4B4D-A18B-7F172284D780}" type="pres">
      <dgm:prSet presAssocID="{7334CEF4-A78C-4FB8-9A84-328662C5660A}" presName="spaceRect" presStyleCnt="0"/>
      <dgm:spPr/>
    </dgm:pt>
    <dgm:pt modelId="{145A538A-1642-4370-BD4C-D17DD215A211}" type="pres">
      <dgm:prSet presAssocID="{7334CEF4-A78C-4FB8-9A84-328662C5660A}" presName="textRect" presStyleLbl="revTx" presStyleIdx="1" presStyleCnt="4">
        <dgm:presLayoutVars>
          <dgm:chMax val="1"/>
          <dgm:chPref val="1"/>
        </dgm:presLayoutVars>
      </dgm:prSet>
      <dgm:spPr/>
    </dgm:pt>
    <dgm:pt modelId="{6AEE51BC-55E0-4C57-AD42-C94765CBD490}" type="pres">
      <dgm:prSet presAssocID="{70F1B8A7-CF8D-4203-9BD6-B897B3A6E596}" presName="sibTrans" presStyleLbl="sibTrans2D1" presStyleIdx="0" presStyleCnt="0"/>
      <dgm:spPr/>
    </dgm:pt>
    <dgm:pt modelId="{914ABE40-5E42-40C9-A5AE-58C4F701F3CD}" type="pres">
      <dgm:prSet presAssocID="{1512CBF1-DD40-4B53-9C43-0F0EE2EF88F3}" presName="compNode" presStyleCnt="0"/>
      <dgm:spPr/>
    </dgm:pt>
    <dgm:pt modelId="{16A48563-E604-457E-BEAE-A066E5C2EB5D}" type="pres">
      <dgm:prSet presAssocID="{1512CBF1-DD40-4B53-9C43-0F0EE2EF88F3}" presName="iconBgRect" presStyleLbl="bgShp" presStyleIdx="2" presStyleCnt="4"/>
      <dgm:spPr/>
    </dgm:pt>
    <dgm:pt modelId="{7192127B-2E68-41B1-B71B-37EAC7032530}" type="pres">
      <dgm:prSet presAssocID="{1512CBF1-DD40-4B53-9C43-0F0EE2EF88F3}" presName="iconRect" presStyleLbl="node1" presStyleIdx="2" presStyleCnt="4" custLinFactNeighborX="-4137" custLinFactNeighborY="137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 First Aid"/>
        </a:ext>
      </dgm:extLst>
    </dgm:pt>
    <dgm:pt modelId="{8C9C61A9-BD1E-4835-9E88-1C7C0D1AB420}" type="pres">
      <dgm:prSet presAssocID="{1512CBF1-DD40-4B53-9C43-0F0EE2EF88F3}" presName="spaceRect" presStyleCnt="0"/>
      <dgm:spPr/>
    </dgm:pt>
    <dgm:pt modelId="{F90D7BCB-C126-45BA-A04C-2D03AB5A552C}" type="pres">
      <dgm:prSet presAssocID="{1512CBF1-DD40-4B53-9C43-0F0EE2EF88F3}" presName="textRect" presStyleLbl="revTx" presStyleIdx="2" presStyleCnt="4">
        <dgm:presLayoutVars>
          <dgm:chMax val="1"/>
          <dgm:chPref val="1"/>
        </dgm:presLayoutVars>
      </dgm:prSet>
      <dgm:spPr/>
    </dgm:pt>
    <dgm:pt modelId="{051D289F-EAF7-495E-92BA-AD5C8AA2115E}" type="pres">
      <dgm:prSet presAssocID="{026177B3-C351-4698-A454-F87B48B09912}" presName="sibTrans" presStyleLbl="sibTrans2D1" presStyleIdx="0" presStyleCnt="0"/>
      <dgm:spPr/>
    </dgm:pt>
    <dgm:pt modelId="{2A87BF5A-AECA-46A2-8F98-FDBDA5980849}" type="pres">
      <dgm:prSet presAssocID="{EA2C2C80-BCC5-48FD-90A3-DDE49F530F40}" presName="compNode" presStyleCnt="0"/>
      <dgm:spPr/>
    </dgm:pt>
    <dgm:pt modelId="{D8BD3CFA-B967-41B7-AC0B-89E972BA56C6}" type="pres">
      <dgm:prSet presAssocID="{EA2C2C80-BCC5-48FD-90A3-DDE49F530F40}" presName="iconBgRect" presStyleLbl="bgShp" presStyleIdx="3" presStyleCnt="4"/>
      <dgm:spPr/>
    </dgm:pt>
    <dgm:pt modelId="{4C87D263-4551-4A75-926D-2A7C12DF60CC}" type="pres">
      <dgm:prSet presAssocID="{EA2C2C80-BCC5-48FD-90A3-DDE49F530F40}" presName="iconRect" presStyleLbl="node1" presStyleIdx="3" presStyleCnt="4" custLinFactNeighborX="-2040" custLinFactNeighborY="-775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tel"/>
        </a:ext>
      </dgm:extLst>
    </dgm:pt>
    <dgm:pt modelId="{CFA1CF4D-F5A6-49AA-849A-5795BD501812}" type="pres">
      <dgm:prSet presAssocID="{EA2C2C80-BCC5-48FD-90A3-DDE49F530F40}" presName="spaceRect" presStyleCnt="0"/>
      <dgm:spPr/>
    </dgm:pt>
    <dgm:pt modelId="{51EC84C1-7DA4-4F27-B8C4-9F52B30A2248}" type="pres">
      <dgm:prSet presAssocID="{EA2C2C80-BCC5-48FD-90A3-DDE49F530F4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4E8FE1D-2EA0-437A-B62F-58A9A080BF03}" type="presOf" srcId="{70F1B8A7-CF8D-4203-9BD6-B897B3A6E596}" destId="{6AEE51BC-55E0-4C57-AD42-C94765CBD490}" srcOrd="0" destOrd="0" presId="urn:microsoft.com/office/officeart/2018/2/layout/IconCircleList"/>
    <dgm:cxn modelId="{42710923-034D-473C-A69F-D402FB2FA78B}" type="presOf" srcId="{9010BAB7-9D37-4862-A5C8-E9BF509BEC74}" destId="{A5B1D2DE-F3D0-4AB4-9478-1863D3620B33}" srcOrd="0" destOrd="0" presId="urn:microsoft.com/office/officeart/2018/2/layout/IconCircleList"/>
    <dgm:cxn modelId="{97331141-C066-4B3A-A135-C67C183B7170}" type="presOf" srcId="{7334CEF4-A78C-4FB8-9A84-328662C5660A}" destId="{145A538A-1642-4370-BD4C-D17DD215A211}" srcOrd="0" destOrd="0" presId="urn:microsoft.com/office/officeart/2018/2/layout/IconCircleList"/>
    <dgm:cxn modelId="{BFE74354-5BF9-40B5-95C6-C0EB286CD1B6}" type="presOf" srcId="{1512CBF1-DD40-4B53-9C43-0F0EE2EF88F3}" destId="{F90D7BCB-C126-45BA-A04C-2D03AB5A552C}" srcOrd="0" destOrd="0" presId="urn:microsoft.com/office/officeart/2018/2/layout/IconCircleList"/>
    <dgm:cxn modelId="{AC37E38E-A54A-469E-9256-A5537BA9B03A}" type="presOf" srcId="{EA2C2C80-BCC5-48FD-90A3-DDE49F530F40}" destId="{51EC84C1-7DA4-4F27-B8C4-9F52B30A2248}" srcOrd="0" destOrd="0" presId="urn:microsoft.com/office/officeart/2018/2/layout/IconCircleList"/>
    <dgm:cxn modelId="{D8F72C99-5A38-472F-94DC-520B85A6F15D}" srcId="{A90BD94B-7E77-4ABD-824E-D5E52001030A}" destId="{1512CBF1-DD40-4B53-9C43-0F0EE2EF88F3}" srcOrd="2" destOrd="0" parTransId="{363EBE52-4EEE-4B24-8909-6279608F055A}" sibTransId="{026177B3-C351-4698-A454-F87B48B09912}"/>
    <dgm:cxn modelId="{C7CCADAB-44B6-4147-95E5-1B73845178A1}" srcId="{A90BD94B-7E77-4ABD-824E-D5E52001030A}" destId="{7334CEF4-A78C-4FB8-9A84-328662C5660A}" srcOrd="1" destOrd="0" parTransId="{E80C17F6-2F79-4E49-9774-5DAA634E676B}" sibTransId="{70F1B8A7-CF8D-4203-9BD6-B897B3A6E596}"/>
    <dgm:cxn modelId="{95C5C5BD-C3EE-4A8E-8EEF-5B1E83EA14F0}" srcId="{A90BD94B-7E77-4ABD-824E-D5E52001030A}" destId="{9010BAB7-9D37-4862-A5C8-E9BF509BEC74}" srcOrd="0" destOrd="0" parTransId="{03F6CC84-70FD-420C-B84D-B6C75ED862A9}" sibTransId="{FEBCB71D-0C34-4374-852D-34379E9B24E1}"/>
    <dgm:cxn modelId="{B409E3C2-EB07-49FF-83C4-FCB8BB48DCBB}" type="presOf" srcId="{FEBCB71D-0C34-4374-852D-34379E9B24E1}" destId="{31FB82FC-4B9A-448D-B8A6-0B7FA485FE3C}" srcOrd="0" destOrd="0" presId="urn:microsoft.com/office/officeart/2018/2/layout/IconCircleList"/>
    <dgm:cxn modelId="{5C5445C7-51E7-4246-8F59-8E3BD34C6858}" type="presOf" srcId="{026177B3-C351-4698-A454-F87B48B09912}" destId="{051D289F-EAF7-495E-92BA-AD5C8AA2115E}" srcOrd="0" destOrd="0" presId="urn:microsoft.com/office/officeart/2018/2/layout/IconCircleList"/>
    <dgm:cxn modelId="{F2B79FDB-E00F-43A2-BEE8-A11B3007B83D}" type="presOf" srcId="{A90BD94B-7E77-4ABD-824E-D5E52001030A}" destId="{9BAA8F2C-1228-4A49-B5DF-896ED4339E02}" srcOrd="0" destOrd="0" presId="urn:microsoft.com/office/officeart/2018/2/layout/IconCircleList"/>
    <dgm:cxn modelId="{719598FA-E200-472F-84BA-8BD8C5E354D8}" srcId="{A90BD94B-7E77-4ABD-824E-D5E52001030A}" destId="{EA2C2C80-BCC5-48FD-90A3-DDE49F530F40}" srcOrd="3" destOrd="0" parTransId="{0A4222FD-CC19-4E76-B545-8BB1FE8BA4FA}" sibTransId="{EFDF3C22-2A41-4D6C-81EA-DBD3DD2C1449}"/>
    <dgm:cxn modelId="{BE0AE7A8-40C3-4A1A-9AAE-445CBE6843FA}" type="presParOf" srcId="{9BAA8F2C-1228-4A49-B5DF-896ED4339E02}" destId="{CFCA2F95-5F72-47A8-B6D2-7E7EE1893F86}" srcOrd="0" destOrd="0" presId="urn:microsoft.com/office/officeart/2018/2/layout/IconCircleList"/>
    <dgm:cxn modelId="{1F08C28B-847A-4027-B217-27062E28AAB0}" type="presParOf" srcId="{CFCA2F95-5F72-47A8-B6D2-7E7EE1893F86}" destId="{09710BB2-3098-4339-B4C8-3BE1AE34060B}" srcOrd="0" destOrd="0" presId="urn:microsoft.com/office/officeart/2018/2/layout/IconCircleList"/>
    <dgm:cxn modelId="{646AF415-E211-4D80-ADA2-447DA09B6E23}" type="presParOf" srcId="{09710BB2-3098-4339-B4C8-3BE1AE34060B}" destId="{E6F5C856-4187-4BD0-8CB0-5D04C5ECC61E}" srcOrd="0" destOrd="0" presId="urn:microsoft.com/office/officeart/2018/2/layout/IconCircleList"/>
    <dgm:cxn modelId="{47E493F0-1EE7-4BE5-B9B5-F399A5867ABF}" type="presParOf" srcId="{09710BB2-3098-4339-B4C8-3BE1AE34060B}" destId="{438120CD-9319-4FAD-8DED-171FC5859FD2}" srcOrd="1" destOrd="0" presId="urn:microsoft.com/office/officeart/2018/2/layout/IconCircleList"/>
    <dgm:cxn modelId="{A13DB4A3-32C7-4C4D-BCF3-D90E23C1DB93}" type="presParOf" srcId="{09710BB2-3098-4339-B4C8-3BE1AE34060B}" destId="{9669D1E8-BDBC-4DE0-AB54-46D1D9736328}" srcOrd="2" destOrd="0" presId="urn:microsoft.com/office/officeart/2018/2/layout/IconCircleList"/>
    <dgm:cxn modelId="{36B31BED-C6B5-4E59-BC4E-A421B9630BCB}" type="presParOf" srcId="{09710BB2-3098-4339-B4C8-3BE1AE34060B}" destId="{A5B1D2DE-F3D0-4AB4-9478-1863D3620B33}" srcOrd="3" destOrd="0" presId="urn:microsoft.com/office/officeart/2018/2/layout/IconCircleList"/>
    <dgm:cxn modelId="{7C1C1CCD-AE8A-4495-A714-239A54950C62}" type="presParOf" srcId="{CFCA2F95-5F72-47A8-B6D2-7E7EE1893F86}" destId="{31FB82FC-4B9A-448D-B8A6-0B7FA485FE3C}" srcOrd="1" destOrd="0" presId="urn:microsoft.com/office/officeart/2018/2/layout/IconCircleList"/>
    <dgm:cxn modelId="{975D375A-396F-4D3D-B917-2B9AEBE23A30}" type="presParOf" srcId="{CFCA2F95-5F72-47A8-B6D2-7E7EE1893F86}" destId="{4DD94030-D86C-4132-843D-CE626EF5EFF5}" srcOrd="2" destOrd="0" presId="urn:microsoft.com/office/officeart/2018/2/layout/IconCircleList"/>
    <dgm:cxn modelId="{70D634BD-859E-429A-BF6B-713C718B8936}" type="presParOf" srcId="{4DD94030-D86C-4132-843D-CE626EF5EFF5}" destId="{884BD2E9-7D11-4044-A8AB-EA89E8F11AD2}" srcOrd="0" destOrd="0" presId="urn:microsoft.com/office/officeart/2018/2/layout/IconCircleList"/>
    <dgm:cxn modelId="{EE6B304E-7394-4456-9DB4-2AA51F9A6B62}" type="presParOf" srcId="{4DD94030-D86C-4132-843D-CE626EF5EFF5}" destId="{23DA1803-B3F0-412F-B2F6-DE37589053E3}" srcOrd="1" destOrd="0" presId="urn:microsoft.com/office/officeart/2018/2/layout/IconCircleList"/>
    <dgm:cxn modelId="{16FCFBE7-FE3C-41BB-89F1-BB412DCCA416}" type="presParOf" srcId="{4DD94030-D86C-4132-843D-CE626EF5EFF5}" destId="{CBCE42C7-4E15-4B4D-A18B-7F172284D780}" srcOrd="2" destOrd="0" presId="urn:microsoft.com/office/officeart/2018/2/layout/IconCircleList"/>
    <dgm:cxn modelId="{64DF8764-7FC0-4E09-8589-3A97BFAD3D66}" type="presParOf" srcId="{4DD94030-D86C-4132-843D-CE626EF5EFF5}" destId="{145A538A-1642-4370-BD4C-D17DD215A211}" srcOrd="3" destOrd="0" presId="urn:microsoft.com/office/officeart/2018/2/layout/IconCircleList"/>
    <dgm:cxn modelId="{0A013729-0748-4D7D-8D00-AF4EF5C1A421}" type="presParOf" srcId="{CFCA2F95-5F72-47A8-B6D2-7E7EE1893F86}" destId="{6AEE51BC-55E0-4C57-AD42-C94765CBD490}" srcOrd="3" destOrd="0" presId="urn:microsoft.com/office/officeart/2018/2/layout/IconCircleList"/>
    <dgm:cxn modelId="{0FE5E821-9420-4B8B-9A72-35584A65304C}" type="presParOf" srcId="{CFCA2F95-5F72-47A8-B6D2-7E7EE1893F86}" destId="{914ABE40-5E42-40C9-A5AE-58C4F701F3CD}" srcOrd="4" destOrd="0" presId="urn:microsoft.com/office/officeart/2018/2/layout/IconCircleList"/>
    <dgm:cxn modelId="{05EFC2FD-29FF-4486-81DA-F97788E5145D}" type="presParOf" srcId="{914ABE40-5E42-40C9-A5AE-58C4F701F3CD}" destId="{16A48563-E604-457E-BEAE-A066E5C2EB5D}" srcOrd="0" destOrd="0" presId="urn:microsoft.com/office/officeart/2018/2/layout/IconCircleList"/>
    <dgm:cxn modelId="{83E40FCA-A3A3-4F44-80E2-B284A9B27CEA}" type="presParOf" srcId="{914ABE40-5E42-40C9-A5AE-58C4F701F3CD}" destId="{7192127B-2E68-41B1-B71B-37EAC7032530}" srcOrd="1" destOrd="0" presId="urn:microsoft.com/office/officeart/2018/2/layout/IconCircleList"/>
    <dgm:cxn modelId="{0C729623-8BBE-4605-868C-BCFE69ED22F4}" type="presParOf" srcId="{914ABE40-5E42-40C9-A5AE-58C4F701F3CD}" destId="{8C9C61A9-BD1E-4835-9E88-1C7C0D1AB420}" srcOrd="2" destOrd="0" presId="urn:microsoft.com/office/officeart/2018/2/layout/IconCircleList"/>
    <dgm:cxn modelId="{159B33F9-036B-46C6-A90D-92BFEACD614D}" type="presParOf" srcId="{914ABE40-5E42-40C9-A5AE-58C4F701F3CD}" destId="{F90D7BCB-C126-45BA-A04C-2D03AB5A552C}" srcOrd="3" destOrd="0" presId="urn:microsoft.com/office/officeart/2018/2/layout/IconCircleList"/>
    <dgm:cxn modelId="{1B09485E-D869-4C88-B378-22B3DC3C9A47}" type="presParOf" srcId="{CFCA2F95-5F72-47A8-B6D2-7E7EE1893F86}" destId="{051D289F-EAF7-495E-92BA-AD5C8AA2115E}" srcOrd="5" destOrd="0" presId="urn:microsoft.com/office/officeart/2018/2/layout/IconCircleList"/>
    <dgm:cxn modelId="{DC862A13-3895-4E95-97BD-74BA62232D33}" type="presParOf" srcId="{CFCA2F95-5F72-47A8-B6D2-7E7EE1893F86}" destId="{2A87BF5A-AECA-46A2-8F98-FDBDA5980849}" srcOrd="6" destOrd="0" presId="urn:microsoft.com/office/officeart/2018/2/layout/IconCircleList"/>
    <dgm:cxn modelId="{2AC6567A-8201-4369-8611-B9A7DF6A8F65}" type="presParOf" srcId="{2A87BF5A-AECA-46A2-8F98-FDBDA5980849}" destId="{D8BD3CFA-B967-41B7-AC0B-89E972BA56C6}" srcOrd="0" destOrd="0" presId="urn:microsoft.com/office/officeart/2018/2/layout/IconCircleList"/>
    <dgm:cxn modelId="{10976F18-6878-4A92-9865-20D44437C531}" type="presParOf" srcId="{2A87BF5A-AECA-46A2-8F98-FDBDA5980849}" destId="{4C87D263-4551-4A75-926D-2A7C12DF60CC}" srcOrd="1" destOrd="0" presId="urn:microsoft.com/office/officeart/2018/2/layout/IconCircleList"/>
    <dgm:cxn modelId="{774007F6-747E-440D-AEA7-EF75BBBE63FF}" type="presParOf" srcId="{2A87BF5A-AECA-46A2-8F98-FDBDA5980849}" destId="{CFA1CF4D-F5A6-49AA-849A-5795BD501812}" srcOrd="2" destOrd="0" presId="urn:microsoft.com/office/officeart/2018/2/layout/IconCircleList"/>
    <dgm:cxn modelId="{42E3F458-68B1-4FE7-8222-13FE6A32D78C}" type="presParOf" srcId="{2A87BF5A-AECA-46A2-8F98-FDBDA5980849}" destId="{51EC84C1-7DA4-4F27-B8C4-9F52B30A224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0889D9-2E9D-405A-82DD-7092E2B3946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2DEAED7D-7571-4B88-A74C-EF2695CC5BC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Raffles Hotels, Resorts &amp; Residences emanate timeless </a:t>
          </a:r>
          <a:r>
            <a:rPr lang="en-US" b="1" i="1" dirty="0">
              <a:solidFill>
                <a:srgbClr val="FF0000"/>
              </a:solidFill>
            </a:rPr>
            <a:t>ELEGANCE</a:t>
          </a:r>
          <a:r>
            <a:rPr lang="en-US" b="1" dirty="0"/>
            <a:t> and enchanting </a:t>
          </a:r>
          <a:r>
            <a:rPr lang="en-US" b="1" i="1" dirty="0">
              <a:solidFill>
                <a:srgbClr val="FF0000"/>
              </a:solidFill>
            </a:rPr>
            <a:t>GLAMOUR</a:t>
          </a:r>
          <a:r>
            <a:rPr lang="en-US" b="1" dirty="0"/>
            <a:t>. </a:t>
          </a:r>
          <a:endParaRPr lang="en-US" dirty="0"/>
        </a:p>
      </dgm:t>
    </dgm:pt>
    <dgm:pt modelId="{6566F50F-5B8C-4EF1-8837-5E654A7D8ADB}" type="parTrans" cxnId="{7CB202A9-D3D5-419F-90B5-908E2C2D15BF}">
      <dgm:prSet/>
      <dgm:spPr/>
      <dgm:t>
        <a:bodyPr/>
        <a:lstStyle/>
        <a:p>
          <a:endParaRPr lang="en-US"/>
        </a:p>
      </dgm:t>
    </dgm:pt>
    <dgm:pt modelId="{2AEE7471-4247-4B89-B2AB-35CF08F37D09}" type="sibTrans" cxnId="{7CB202A9-D3D5-419F-90B5-908E2C2D15BF}">
      <dgm:prSet/>
      <dgm:spPr/>
      <dgm:t>
        <a:bodyPr/>
        <a:lstStyle/>
        <a:p>
          <a:endParaRPr lang="en-US"/>
        </a:p>
      </dgm:t>
    </dgm:pt>
    <dgm:pt modelId="{5CFB2DA3-DF6A-4DD0-91E6-4547C619EF3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u="sng" dirty="0">
              <a:solidFill>
                <a:srgbClr val="00B050"/>
              </a:solidFill>
            </a:rPr>
            <a:t>“</a:t>
          </a:r>
          <a:r>
            <a:rPr lang="en-US" b="1" i="1" u="sng" dirty="0">
              <a:solidFill>
                <a:srgbClr val="00B050"/>
              </a:solidFill>
            </a:rPr>
            <a:t>Our renowned legacy of gracious service knows no bounds. We are the authentic heart of a destination.”</a:t>
          </a:r>
          <a:endParaRPr lang="en-US" dirty="0">
            <a:solidFill>
              <a:srgbClr val="00B050"/>
            </a:solidFill>
          </a:endParaRPr>
        </a:p>
      </dgm:t>
    </dgm:pt>
    <dgm:pt modelId="{6E28A660-B5D9-4D32-BE75-4DEC4957E3E7}" type="parTrans" cxnId="{63E553BD-6946-4C79-A0D0-58BFD3987826}">
      <dgm:prSet/>
      <dgm:spPr/>
      <dgm:t>
        <a:bodyPr/>
        <a:lstStyle/>
        <a:p>
          <a:endParaRPr lang="en-US"/>
        </a:p>
      </dgm:t>
    </dgm:pt>
    <dgm:pt modelId="{4D132F66-4534-46F3-B225-A3B19EEB869D}" type="sibTrans" cxnId="{63E553BD-6946-4C79-A0D0-58BFD3987826}">
      <dgm:prSet/>
      <dgm:spPr/>
      <dgm:t>
        <a:bodyPr/>
        <a:lstStyle/>
        <a:p>
          <a:endParaRPr lang="en-US"/>
        </a:p>
      </dgm:t>
    </dgm:pt>
    <dgm:pt modelId="{BEE223BD-234E-4556-ADE2-CD774AD21A0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There is no end to the possibilities for artistic expression, history-making, and the formation of legends in these locations, prioritizing culture cultivation in all its forms by promoting fine art and design.</a:t>
          </a:r>
          <a:endParaRPr lang="en-US" dirty="0"/>
        </a:p>
      </dgm:t>
    </dgm:pt>
    <dgm:pt modelId="{E333BC12-9C82-4F2C-AF19-FA9585B2EF88}" type="sibTrans" cxnId="{A7ABB747-CA9D-42E5-9B79-FC962B456C87}">
      <dgm:prSet/>
      <dgm:spPr/>
      <dgm:t>
        <a:bodyPr/>
        <a:lstStyle/>
        <a:p>
          <a:endParaRPr lang="en-US"/>
        </a:p>
      </dgm:t>
    </dgm:pt>
    <dgm:pt modelId="{1B639410-ED3B-42DF-826C-49778EF5882E}" type="parTrans" cxnId="{A7ABB747-CA9D-42E5-9B79-FC962B456C87}">
      <dgm:prSet/>
      <dgm:spPr/>
      <dgm:t>
        <a:bodyPr/>
        <a:lstStyle/>
        <a:p>
          <a:endParaRPr lang="en-US"/>
        </a:p>
      </dgm:t>
    </dgm:pt>
    <dgm:pt modelId="{F892FCBA-A63B-488D-BDD0-67C16AD85749}" type="pres">
      <dgm:prSet presAssocID="{E10889D9-2E9D-405A-82DD-7092E2B39465}" presName="root" presStyleCnt="0">
        <dgm:presLayoutVars>
          <dgm:dir/>
          <dgm:resizeHandles val="exact"/>
        </dgm:presLayoutVars>
      </dgm:prSet>
      <dgm:spPr/>
    </dgm:pt>
    <dgm:pt modelId="{CE241784-2D79-4906-B032-FED17A38C5E8}" type="pres">
      <dgm:prSet presAssocID="{2DEAED7D-7571-4B88-A74C-EF2695CC5BCB}" presName="compNode" presStyleCnt="0"/>
      <dgm:spPr/>
    </dgm:pt>
    <dgm:pt modelId="{60B19BAF-E774-44CC-8435-3AF2879F4563}" type="pres">
      <dgm:prSet presAssocID="{2DEAED7D-7571-4B88-A74C-EF2695CC5BCB}" presName="bgRect" presStyleLbl="bgShp" presStyleIdx="0" presStyleCnt="3"/>
      <dgm:spPr/>
    </dgm:pt>
    <dgm:pt modelId="{01505777-8D64-4289-93FF-A8B566FCEAAD}" type="pres">
      <dgm:prSet presAssocID="{2DEAED7D-7571-4B88-A74C-EF2695CC5BC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icopter"/>
        </a:ext>
      </dgm:extLst>
    </dgm:pt>
    <dgm:pt modelId="{359059E2-99CF-4203-82C4-C041225994C9}" type="pres">
      <dgm:prSet presAssocID="{2DEAED7D-7571-4B88-A74C-EF2695CC5BCB}" presName="spaceRect" presStyleCnt="0"/>
      <dgm:spPr/>
    </dgm:pt>
    <dgm:pt modelId="{F17EFECF-62F8-410D-9D45-56FAEA536F56}" type="pres">
      <dgm:prSet presAssocID="{2DEAED7D-7571-4B88-A74C-EF2695CC5BCB}" presName="parTx" presStyleLbl="revTx" presStyleIdx="0" presStyleCnt="3">
        <dgm:presLayoutVars>
          <dgm:chMax val="0"/>
          <dgm:chPref val="0"/>
        </dgm:presLayoutVars>
      </dgm:prSet>
      <dgm:spPr/>
    </dgm:pt>
    <dgm:pt modelId="{F08E1B16-A738-4ADC-9CE6-288A1919E80F}" type="pres">
      <dgm:prSet presAssocID="{2AEE7471-4247-4B89-B2AB-35CF08F37D09}" presName="sibTrans" presStyleCnt="0"/>
      <dgm:spPr/>
    </dgm:pt>
    <dgm:pt modelId="{4F82FBD8-AA1F-4E79-AD66-E17AADBC7C7A}" type="pres">
      <dgm:prSet presAssocID="{BEE223BD-234E-4556-ADE2-CD774AD21A07}" presName="compNode" presStyleCnt="0"/>
      <dgm:spPr/>
    </dgm:pt>
    <dgm:pt modelId="{438E91B2-3DF1-44A7-8444-FB5B600538CB}" type="pres">
      <dgm:prSet presAssocID="{BEE223BD-234E-4556-ADE2-CD774AD21A07}" presName="bgRect" presStyleLbl="bgShp" presStyleIdx="1" presStyleCnt="3"/>
      <dgm:spPr/>
    </dgm:pt>
    <dgm:pt modelId="{9D6D5531-7E88-4479-B7F3-8FC8A3EE27DD}" type="pres">
      <dgm:prSet presAssocID="{BEE223BD-234E-4556-ADE2-CD774AD21A0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tist"/>
        </a:ext>
      </dgm:extLst>
    </dgm:pt>
    <dgm:pt modelId="{D47A02B1-021F-4FB3-A0AE-E6FCCBD1C13D}" type="pres">
      <dgm:prSet presAssocID="{BEE223BD-234E-4556-ADE2-CD774AD21A07}" presName="spaceRect" presStyleCnt="0"/>
      <dgm:spPr/>
    </dgm:pt>
    <dgm:pt modelId="{B52BFF78-E5C2-43D2-883A-AF5DCD0791AB}" type="pres">
      <dgm:prSet presAssocID="{BEE223BD-234E-4556-ADE2-CD774AD21A07}" presName="parTx" presStyleLbl="revTx" presStyleIdx="1" presStyleCnt="3">
        <dgm:presLayoutVars>
          <dgm:chMax val="0"/>
          <dgm:chPref val="0"/>
        </dgm:presLayoutVars>
      </dgm:prSet>
      <dgm:spPr/>
    </dgm:pt>
    <dgm:pt modelId="{D2E157C8-18F3-4666-8834-332596841E38}" type="pres">
      <dgm:prSet presAssocID="{E333BC12-9C82-4F2C-AF19-FA9585B2EF88}" presName="sibTrans" presStyleCnt="0"/>
      <dgm:spPr/>
    </dgm:pt>
    <dgm:pt modelId="{E5EDB12D-67F6-4C98-A472-AE702333CF2C}" type="pres">
      <dgm:prSet presAssocID="{5CFB2DA3-DF6A-4DD0-91E6-4547C619EF34}" presName="compNode" presStyleCnt="0"/>
      <dgm:spPr/>
    </dgm:pt>
    <dgm:pt modelId="{DD0C8737-FDEF-42AD-9E39-8C8E5CE18C99}" type="pres">
      <dgm:prSet presAssocID="{5CFB2DA3-DF6A-4DD0-91E6-4547C619EF34}" presName="bgRect" presStyleLbl="bgShp" presStyleIdx="2" presStyleCnt="3"/>
      <dgm:spPr/>
    </dgm:pt>
    <dgm:pt modelId="{FA98936A-695E-4753-A648-0E9D4EE17622}" type="pres">
      <dgm:prSet presAssocID="{5CFB2DA3-DF6A-4DD0-91E6-4547C619EF3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ve Letter"/>
        </a:ext>
      </dgm:extLst>
    </dgm:pt>
    <dgm:pt modelId="{BFAD7572-5433-4532-885C-D4B96820676B}" type="pres">
      <dgm:prSet presAssocID="{5CFB2DA3-DF6A-4DD0-91E6-4547C619EF34}" presName="spaceRect" presStyleCnt="0"/>
      <dgm:spPr/>
    </dgm:pt>
    <dgm:pt modelId="{43657754-E334-41BB-A8DA-11F9F8F2D30C}" type="pres">
      <dgm:prSet presAssocID="{5CFB2DA3-DF6A-4DD0-91E6-4547C619EF3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2DD9A35-8AF4-4B1E-B8C3-39E832EC3885}" type="presOf" srcId="{E10889D9-2E9D-405A-82DD-7092E2B39465}" destId="{F892FCBA-A63B-488D-BDD0-67C16AD85749}" srcOrd="0" destOrd="0" presId="urn:microsoft.com/office/officeart/2018/2/layout/IconVerticalSolidList"/>
    <dgm:cxn modelId="{3D5A4C40-87C2-46E0-BA18-1FCBFDEA5FF8}" type="presOf" srcId="{2DEAED7D-7571-4B88-A74C-EF2695CC5BCB}" destId="{F17EFECF-62F8-410D-9D45-56FAEA536F56}" srcOrd="0" destOrd="0" presId="urn:microsoft.com/office/officeart/2018/2/layout/IconVerticalSolidList"/>
    <dgm:cxn modelId="{CE7FC55B-B856-46AB-BAF2-1FC69F10F25A}" type="presOf" srcId="{5CFB2DA3-DF6A-4DD0-91E6-4547C619EF34}" destId="{43657754-E334-41BB-A8DA-11F9F8F2D30C}" srcOrd="0" destOrd="0" presId="urn:microsoft.com/office/officeart/2018/2/layout/IconVerticalSolidList"/>
    <dgm:cxn modelId="{A7ABB747-CA9D-42E5-9B79-FC962B456C87}" srcId="{E10889D9-2E9D-405A-82DD-7092E2B39465}" destId="{BEE223BD-234E-4556-ADE2-CD774AD21A07}" srcOrd="1" destOrd="0" parTransId="{1B639410-ED3B-42DF-826C-49778EF5882E}" sibTransId="{E333BC12-9C82-4F2C-AF19-FA9585B2EF88}"/>
    <dgm:cxn modelId="{7CB202A9-D3D5-419F-90B5-908E2C2D15BF}" srcId="{E10889D9-2E9D-405A-82DD-7092E2B39465}" destId="{2DEAED7D-7571-4B88-A74C-EF2695CC5BCB}" srcOrd="0" destOrd="0" parTransId="{6566F50F-5B8C-4EF1-8837-5E654A7D8ADB}" sibTransId="{2AEE7471-4247-4B89-B2AB-35CF08F37D09}"/>
    <dgm:cxn modelId="{63E553BD-6946-4C79-A0D0-58BFD3987826}" srcId="{E10889D9-2E9D-405A-82DD-7092E2B39465}" destId="{5CFB2DA3-DF6A-4DD0-91E6-4547C619EF34}" srcOrd="2" destOrd="0" parTransId="{6E28A660-B5D9-4D32-BE75-4DEC4957E3E7}" sibTransId="{4D132F66-4534-46F3-B225-A3B19EEB869D}"/>
    <dgm:cxn modelId="{30C756E1-754F-4CFB-85B8-3B0078B2314C}" type="presOf" srcId="{BEE223BD-234E-4556-ADE2-CD774AD21A07}" destId="{B52BFF78-E5C2-43D2-883A-AF5DCD0791AB}" srcOrd="0" destOrd="0" presId="urn:microsoft.com/office/officeart/2018/2/layout/IconVerticalSolidList"/>
    <dgm:cxn modelId="{F74EDC4F-0C2C-4321-AA5D-B7F4B0C3399D}" type="presParOf" srcId="{F892FCBA-A63B-488D-BDD0-67C16AD85749}" destId="{CE241784-2D79-4906-B032-FED17A38C5E8}" srcOrd="0" destOrd="0" presId="urn:microsoft.com/office/officeart/2018/2/layout/IconVerticalSolidList"/>
    <dgm:cxn modelId="{FE8E4079-85D8-4AF3-BC0F-A60AEBF53EDF}" type="presParOf" srcId="{CE241784-2D79-4906-B032-FED17A38C5E8}" destId="{60B19BAF-E774-44CC-8435-3AF2879F4563}" srcOrd="0" destOrd="0" presId="urn:microsoft.com/office/officeart/2018/2/layout/IconVerticalSolidList"/>
    <dgm:cxn modelId="{5A08FBAB-1E29-4491-A035-2DEF5ECE905E}" type="presParOf" srcId="{CE241784-2D79-4906-B032-FED17A38C5E8}" destId="{01505777-8D64-4289-93FF-A8B566FCEAAD}" srcOrd="1" destOrd="0" presId="urn:microsoft.com/office/officeart/2018/2/layout/IconVerticalSolidList"/>
    <dgm:cxn modelId="{55F59547-8497-42FC-8FC4-7A9B964F806F}" type="presParOf" srcId="{CE241784-2D79-4906-B032-FED17A38C5E8}" destId="{359059E2-99CF-4203-82C4-C041225994C9}" srcOrd="2" destOrd="0" presId="urn:microsoft.com/office/officeart/2018/2/layout/IconVerticalSolidList"/>
    <dgm:cxn modelId="{43D247E9-7164-4074-98F8-7C9A74CFAE01}" type="presParOf" srcId="{CE241784-2D79-4906-B032-FED17A38C5E8}" destId="{F17EFECF-62F8-410D-9D45-56FAEA536F56}" srcOrd="3" destOrd="0" presId="urn:microsoft.com/office/officeart/2018/2/layout/IconVerticalSolidList"/>
    <dgm:cxn modelId="{25A5A5F1-A52F-4F84-B1A6-5FB69ED0C129}" type="presParOf" srcId="{F892FCBA-A63B-488D-BDD0-67C16AD85749}" destId="{F08E1B16-A738-4ADC-9CE6-288A1919E80F}" srcOrd="1" destOrd="0" presId="urn:microsoft.com/office/officeart/2018/2/layout/IconVerticalSolidList"/>
    <dgm:cxn modelId="{BD2FFCAF-E2C3-4DED-9985-1D4FCC88637E}" type="presParOf" srcId="{F892FCBA-A63B-488D-BDD0-67C16AD85749}" destId="{4F82FBD8-AA1F-4E79-AD66-E17AADBC7C7A}" srcOrd="2" destOrd="0" presId="urn:microsoft.com/office/officeart/2018/2/layout/IconVerticalSolidList"/>
    <dgm:cxn modelId="{AD9615A0-9052-4721-A747-099FE8B54422}" type="presParOf" srcId="{4F82FBD8-AA1F-4E79-AD66-E17AADBC7C7A}" destId="{438E91B2-3DF1-44A7-8444-FB5B600538CB}" srcOrd="0" destOrd="0" presId="urn:microsoft.com/office/officeart/2018/2/layout/IconVerticalSolidList"/>
    <dgm:cxn modelId="{BF9A1A19-FDF0-405C-AADD-B924BEBDD9B6}" type="presParOf" srcId="{4F82FBD8-AA1F-4E79-AD66-E17AADBC7C7A}" destId="{9D6D5531-7E88-4479-B7F3-8FC8A3EE27DD}" srcOrd="1" destOrd="0" presId="urn:microsoft.com/office/officeart/2018/2/layout/IconVerticalSolidList"/>
    <dgm:cxn modelId="{C7E73E81-E023-401A-A3DA-A34477D199A4}" type="presParOf" srcId="{4F82FBD8-AA1F-4E79-AD66-E17AADBC7C7A}" destId="{D47A02B1-021F-4FB3-A0AE-E6FCCBD1C13D}" srcOrd="2" destOrd="0" presId="urn:microsoft.com/office/officeart/2018/2/layout/IconVerticalSolidList"/>
    <dgm:cxn modelId="{743058FE-8444-4DA8-8961-17B6274E3434}" type="presParOf" srcId="{4F82FBD8-AA1F-4E79-AD66-E17AADBC7C7A}" destId="{B52BFF78-E5C2-43D2-883A-AF5DCD0791AB}" srcOrd="3" destOrd="0" presId="urn:microsoft.com/office/officeart/2018/2/layout/IconVerticalSolidList"/>
    <dgm:cxn modelId="{04064765-3ECB-48C3-A8C0-CDBB196C5811}" type="presParOf" srcId="{F892FCBA-A63B-488D-BDD0-67C16AD85749}" destId="{D2E157C8-18F3-4666-8834-332596841E38}" srcOrd="3" destOrd="0" presId="urn:microsoft.com/office/officeart/2018/2/layout/IconVerticalSolidList"/>
    <dgm:cxn modelId="{6D50B7C0-23E3-4D56-BE3B-28D2CC2749D8}" type="presParOf" srcId="{F892FCBA-A63B-488D-BDD0-67C16AD85749}" destId="{E5EDB12D-67F6-4C98-A472-AE702333CF2C}" srcOrd="4" destOrd="0" presId="urn:microsoft.com/office/officeart/2018/2/layout/IconVerticalSolidList"/>
    <dgm:cxn modelId="{F1A1DB5C-4174-4B31-B043-52BD729E26CA}" type="presParOf" srcId="{E5EDB12D-67F6-4C98-A472-AE702333CF2C}" destId="{DD0C8737-FDEF-42AD-9E39-8C8E5CE18C99}" srcOrd="0" destOrd="0" presId="urn:microsoft.com/office/officeart/2018/2/layout/IconVerticalSolidList"/>
    <dgm:cxn modelId="{2E109E68-F8D4-4556-BA94-9C9A52DCEA12}" type="presParOf" srcId="{E5EDB12D-67F6-4C98-A472-AE702333CF2C}" destId="{FA98936A-695E-4753-A648-0E9D4EE17622}" srcOrd="1" destOrd="0" presId="urn:microsoft.com/office/officeart/2018/2/layout/IconVerticalSolidList"/>
    <dgm:cxn modelId="{AB67F0C4-B08D-446B-93AE-7FCBC8D2FCEA}" type="presParOf" srcId="{E5EDB12D-67F6-4C98-A472-AE702333CF2C}" destId="{BFAD7572-5433-4532-885C-D4B96820676B}" srcOrd="2" destOrd="0" presId="urn:microsoft.com/office/officeart/2018/2/layout/IconVerticalSolidList"/>
    <dgm:cxn modelId="{3F15B843-7E56-4F39-92FA-569EB32EFBAC}" type="presParOf" srcId="{E5EDB12D-67F6-4C98-A472-AE702333CF2C}" destId="{43657754-E334-41BB-A8DA-11F9F8F2D30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1013BE-EAC5-4D47-8DD0-34EE36C0D2D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6656B42-BE9A-47FE-8F36-C081D74C4F08}">
      <dgm:prSet/>
      <dgm:spPr/>
      <dgm:t>
        <a:bodyPr/>
        <a:lstStyle/>
        <a:p>
          <a:r>
            <a:rPr lang="en-GB" b="1" i="1"/>
            <a:t>Personalisation</a:t>
          </a:r>
          <a:endParaRPr lang="en-US"/>
        </a:p>
      </dgm:t>
    </dgm:pt>
    <dgm:pt modelId="{53983415-F453-4FFE-ADBA-034336EE325F}" type="parTrans" cxnId="{6F83EA37-4306-4E8D-A5DA-54539C2FA3DF}">
      <dgm:prSet/>
      <dgm:spPr/>
      <dgm:t>
        <a:bodyPr/>
        <a:lstStyle/>
        <a:p>
          <a:endParaRPr lang="en-US"/>
        </a:p>
      </dgm:t>
    </dgm:pt>
    <dgm:pt modelId="{FD95A6AC-01C2-43D0-964E-7EE41E9B89B5}" type="sibTrans" cxnId="{6F83EA37-4306-4E8D-A5DA-54539C2FA3DF}">
      <dgm:prSet/>
      <dgm:spPr/>
      <dgm:t>
        <a:bodyPr/>
        <a:lstStyle/>
        <a:p>
          <a:endParaRPr lang="en-US"/>
        </a:p>
      </dgm:t>
    </dgm:pt>
    <dgm:pt modelId="{4252FBF7-F472-4776-8FF4-E80029A804AE}">
      <dgm:prSet/>
      <dgm:spPr/>
      <dgm:t>
        <a:bodyPr/>
        <a:lstStyle/>
        <a:p>
          <a:r>
            <a:rPr lang="en-GB" b="1" i="1"/>
            <a:t>Creating memories</a:t>
          </a:r>
          <a:endParaRPr lang="en-US"/>
        </a:p>
      </dgm:t>
    </dgm:pt>
    <dgm:pt modelId="{16447C1B-618C-450E-BAFE-0D3FCABF9D45}" type="parTrans" cxnId="{92217A05-5E30-4F22-8133-E4A6BF12FAC9}">
      <dgm:prSet/>
      <dgm:spPr/>
      <dgm:t>
        <a:bodyPr/>
        <a:lstStyle/>
        <a:p>
          <a:endParaRPr lang="en-US"/>
        </a:p>
      </dgm:t>
    </dgm:pt>
    <dgm:pt modelId="{140A1D20-4530-4D0D-B8B1-F1F924D49C0E}" type="sibTrans" cxnId="{92217A05-5E30-4F22-8133-E4A6BF12FAC9}">
      <dgm:prSet/>
      <dgm:spPr/>
      <dgm:t>
        <a:bodyPr/>
        <a:lstStyle/>
        <a:p>
          <a:endParaRPr lang="en-US"/>
        </a:p>
      </dgm:t>
    </dgm:pt>
    <dgm:pt modelId="{846DB967-C361-41FB-B47A-CA4BB0059E79}">
      <dgm:prSet/>
      <dgm:spPr/>
      <dgm:t>
        <a:bodyPr/>
        <a:lstStyle/>
        <a:p>
          <a:r>
            <a:rPr lang="en-GB" b="1" i="1" dirty="0"/>
            <a:t>Cultural Immersion</a:t>
          </a:r>
          <a:endParaRPr lang="en-US" dirty="0"/>
        </a:p>
      </dgm:t>
    </dgm:pt>
    <dgm:pt modelId="{4E32D08A-313B-43AF-A6C1-A96F94F71ABC}" type="parTrans" cxnId="{7097C07F-CA3F-4755-B5F1-3B490240F96B}">
      <dgm:prSet/>
      <dgm:spPr/>
      <dgm:t>
        <a:bodyPr/>
        <a:lstStyle/>
        <a:p>
          <a:endParaRPr lang="en-US"/>
        </a:p>
      </dgm:t>
    </dgm:pt>
    <dgm:pt modelId="{EE661579-154C-46B6-80F5-0375528F05A0}" type="sibTrans" cxnId="{7097C07F-CA3F-4755-B5F1-3B490240F96B}">
      <dgm:prSet/>
      <dgm:spPr/>
      <dgm:t>
        <a:bodyPr/>
        <a:lstStyle/>
        <a:p>
          <a:endParaRPr lang="en-US"/>
        </a:p>
      </dgm:t>
    </dgm:pt>
    <dgm:pt modelId="{B59FADFC-EBB9-49BC-9F20-7530723DF750}">
      <dgm:prSet/>
      <dgm:spPr/>
      <dgm:t>
        <a:bodyPr/>
        <a:lstStyle/>
        <a:p>
          <a:r>
            <a:rPr lang="en-GB" b="1" i="1"/>
            <a:t>Brand loyalty</a:t>
          </a:r>
          <a:endParaRPr lang="en-US"/>
        </a:p>
      </dgm:t>
    </dgm:pt>
    <dgm:pt modelId="{71252253-D9BA-4A7C-8F69-ABAC75748F18}" type="parTrans" cxnId="{A6FCD882-5DE1-40D0-A82E-AF969058A7E5}">
      <dgm:prSet/>
      <dgm:spPr/>
      <dgm:t>
        <a:bodyPr/>
        <a:lstStyle/>
        <a:p>
          <a:endParaRPr lang="en-US"/>
        </a:p>
      </dgm:t>
    </dgm:pt>
    <dgm:pt modelId="{1584C456-BBD8-4247-88B5-60F02FF80C28}" type="sibTrans" cxnId="{A6FCD882-5DE1-40D0-A82E-AF969058A7E5}">
      <dgm:prSet/>
      <dgm:spPr/>
      <dgm:t>
        <a:bodyPr/>
        <a:lstStyle/>
        <a:p>
          <a:endParaRPr lang="en-US"/>
        </a:p>
      </dgm:t>
    </dgm:pt>
    <dgm:pt modelId="{A15EFD6C-16DA-4B91-A7DD-D44D8F4BD4E5}" type="pres">
      <dgm:prSet presAssocID="{261013BE-EAC5-4D47-8DD0-34EE36C0D2D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9B98DE2-0F5C-4B19-8B7F-4251418ACACF}" type="pres">
      <dgm:prSet presAssocID="{56656B42-BE9A-47FE-8F36-C081D74C4F08}" presName="hierRoot1" presStyleCnt="0"/>
      <dgm:spPr/>
    </dgm:pt>
    <dgm:pt modelId="{26895830-4DA0-45FF-9273-742346A29134}" type="pres">
      <dgm:prSet presAssocID="{56656B42-BE9A-47FE-8F36-C081D74C4F08}" presName="composite" presStyleCnt="0"/>
      <dgm:spPr/>
    </dgm:pt>
    <dgm:pt modelId="{E456BEC6-9888-4366-91BA-8003E254A2BB}" type="pres">
      <dgm:prSet presAssocID="{56656B42-BE9A-47FE-8F36-C081D74C4F08}" presName="background" presStyleLbl="node0" presStyleIdx="0" presStyleCnt="4"/>
      <dgm:spPr/>
    </dgm:pt>
    <dgm:pt modelId="{9B8D1C25-2644-4D76-AA83-A29514157B18}" type="pres">
      <dgm:prSet presAssocID="{56656B42-BE9A-47FE-8F36-C081D74C4F08}" presName="text" presStyleLbl="fgAcc0" presStyleIdx="0" presStyleCnt="4">
        <dgm:presLayoutVars>
          <dgm:chPref val="3"/>
        </dgm:presLayoutVars>
      </dgm:prSet>
      <dgm:spPr/>
    </dgm:pt>
    <dgm:pt modelId="{6CCCB475-7B66-4AAC-B0B4-678754960EBB}" type="pres">
      <dgm:prSet presAssocID="{56656B42-BE9A-47FE-8F36-C081D74C4F08}" presName="hierChild2" presStyleCnt="0"/>
      <dgm:spPr/>
    </dgm:pt>
    <dgm:pt modelId="{6A85FE98-F407-4E2C-85A5-C445F181B6AA}" type="pres">
      <dgm:prSet presAssocID="{4252FBF7-F472-4776-8FF4-E80029A804AE}" presName="hierRoot1" presStyleCnt="0"/>
      <dgm:spPr/>
    </dgm:pt>
    <dgm:pt modelId="{7A69CF05-6245-44FE-8E99-4AC6AC85028E}" type="pres">
      <dgm:prSet presAssocID="{4252FBF7-F472-4776-8FF4-E80029A804AE}" presName="composite" presStyleCnt="0"/>
      <dgm:spPr/>
    </dgm:pt>
    <dgm:pt modelId="{2EBEB847-11E4-484B-B5B0-CB8AE37ED8C1}" type="pres">
      <dgm:prSet presAssocID="{4252FBF7-F472-4776-8FF4-E80029A804AE}" presName="background" presStyleLbl="node0" presStyleIdx="1" presStyleCnt="4"/>
      <dgm:spPr/>
    </dgm:pt>
    <dgm:pt modelId="{632B1299-2EF1-449D-995F-4D3E9A15D7E7}" type="pres">
      <dgm:prSet presAssocID="{4252FBF7-F472-4776-8FF4-E80029A804AE}" presName="text" presStyleLbl="fgAcc0" presStyleIdx="1" presStyleCnt="4">
        <dgm:presLayoutVars>
          <dgm:chPref val="3"/>
        </dgm:presLayoutVars>
      </dgm:prSet>
      <dgm:spPr/>
    </dgm:pt>
    <dgm:pt modelId="{D145FF98-F03C-4FF2-AF3C-9A687C21B4E5}" type="pres">
      <dgm:prSet presAssocID="{4252FBF7-F472-4776-8FF4-E80029A804AE}" presName="hierChild2" presStyleCnt="0"/>
      <dgm:spPr/>
    </dgm:pt>
    <dgm:pt modelId="{23D38C9A-F352-495C-87AD-4AA904DF3E43}" type="pres">
      <dgm:prSet presAssocID="{846DB967-C361-41FB-B47A-CA4BB0059E79}" presName="hierRoot1" presStyleCnt="0"/>
      <dgm:spPr/>
    </dgm:pt>
    <dgm:pt modelId="{4793EC16-D401-4334-83D5-CF11969D1C9A}" type="pres">
      <dgm:prSet presAssocID="{846DB967-C361-41FB-B47A-CA4BB0059E79}" presName="composite" presStyleCnt="0"/>
      <dgm:spPr/>
    </dgm:pt>
    <dgm:pt modelId="{9A700859-9BF2-42EE-8997-FFDC7B4D5357}" type="pres">
      <dgm:prSet presAssocID="{846DB967-C361-41FB-B47A-CA4BB0059E79}" presName="background" presStyleLbl="node0" presStyleIdx="2" presStyleCnt="4"/>
      <dgm:spPr/>
    </dgm:pt>
    <dgm:pt modelId="{D3719485-E12B-474C-882E-541CB95BFFDB}" type="pres">
      <dgm:prSet presAssocID="{846DB967-C361-41FB-B47A-CA4BB0059E79}" presName="text" presStyleLbl="fgAcc0" presStyleIdx="2" presStyleCnt="4">
        <dgm:presLayoutVars>
          <dgm:chPref val="3"/>
        </dgm:presLayoutVars>
      </dgm:prSet>
      <dgm:spPr/>
    </dgm:pt>
    <dgm:pt modelId="{2D87F4AB-8094-4362-B410-2960F6E2DAC1}" type="pres">
      <dgm:prSet presAssocID="{846DB967-C361-41FB-B47A-CA4BB0059E79}" presName="hierChild2" presStyleCnt="0"/>
      <dgm:spPr/>
    </dgm:pt>
    <dgm:pt modelId="{DD41BB86-0470-4712-A90E-D8A55DABE016}" type="pres">
      <dgm:prSet presAssocID="{B59FADFC-EBB9-49BC-9F20-7530723DF750}" presName="hierRoot1" presStyleCnt="0"/>
      <dgm:spPr/>
    </dgm:pt>
    <dgm:pt modelId="{1F7EFF80-7C3D-4507-92BA-743D1DB49E6B}" type="pres">
      <dgm:prSet presAssocID="{B59FADFC-EBB9-49BC-9F20-7530723DF750}" presName="composite" presStyleCnt="0"/>
      <dgm:spPr/>
    </dgm:pt>
    <dgm:pt modelId="{AA3BC62D-8283-4AD8-AC09-388F3C17F2C7}" type="pres">
      <dgm:prSet presAssocID="{B59FADFC-EBB9-49BC-9F20-7530723DF750}" presName="background" presStyleLbl="node0" presStyleIdx="3" presStyleCnt="4"/>
      <dgm:spPr/>
    </dgm:pt>
    <dgm:pt modelId="{09629CE3-F0BC-47B9-B036-259AB38B4DCD}" type="pres">
      <dgm:prSet presAssocID="{B59FADFC-EBB9-49BC-9F20-7530723DF750}" presName="text" presStyleLbl="fgAcc0" presStyleIdx="3" presStyleCnt="4">
        <dgm:presLayoutVars>
          <dgm:chPref val="3"/>
        </dgm:presLayoutVars>
      </dgm:prSet>
      <dgm:spPr/>
    </dgm:pt>
    <dgm:pt modelId="{99CA20AE-EDF0-4A78-A343-49B0010840ED}" type="pres">
      <dgm:prSet presAssocID="{B59FADFC-EBB9-49BC-9F20-7530723DF750}" presName="hierChild2" presStyleCnt="0"/>
      <dgm:spPr/>
    </dgm:pt>
  </dgm:ptLst>
  <dgm:cxnLst>
    <dgm:cxn modelId="{92217A05-5E30-4F22-8133-E4A6BF12FAC9}" srcId="{261013BE-EAC5-4D47-8DD0-34EE36C0D2D4}" destId="{4252FBF7-F472-4776-8FF4-E80029A804AE}" srcOrd="1" destOrd="0" parTransId="{16447C1B-618C-450E-BAFE-0D3FCABF9D45}" sibTransId="{140A1D20-4530-4D0D-B8B1-F1F924D49C0E}"/>
    <dgm:cxn modelId="{6F83EA37-4306-4E8D-A5DA-54539C2FA3DF}" srcId="{261013BE-EAC5-4D47-8DD0-34EE36C0D2D4}" destId="{56656B42-BE9A-47FE-8F36-C081D74C4F08}" srcOrd="0" destOrd="0" parTransId="{53983415-F453-4FFE-ADBA-034336EE325F}" sibTransId="{FD95A6AC-01C2-43D0-964E-7EE41E9B89B5}"/>
    <dgm:cxn modelId="{AB8BA064-733C-45C2-B590-793CF369E8DD}" type="presOf" srcId="{4252FBF7-F472-4776-8FF4-E80029A804AE}" destId="{632B1299-2EF1-449D-995F-4D3E9A15D7E7}" srcOrd="0" destOrd="0" presId="urn:microsoft.com/office/officeart/2005/8/layout/hierarchy1"/>
    <dgm:cxn modelId="{7097C07F-CA3F-4755-B5F1-3B490240F96B}" srcId="{261013BE-EAC5-4D47-8DD0-34EE36C0D2D4}" destId="{846DB967-C361-41FB-B47A-CA4BB0059E79}" srcOrd="2" destOrd="0" parTransId="{4E32D08A-313B-43AF-A6C1-A96F94F71ABC}" sibTransId="{EE661579-154C-46B6-80F5-0375528F05A0}"/>
    <dgm:cxn modelId="{A6FCD882-5DE1-40D0-A82E-AF969058A7E5}" srcId="{261013BE-EAC5-4D47-8DD0-34EE36C0D2D4}" destId="{B59FADFC-EBB9-49BC-9F20-7530723DF750}" srcOrd="3" destOrd="0" parTransId="{71252253-D9BA-4A7C-8F69-ABAC75748F18}" sibTransId="{1584C456-BBD8-4247-88B5-60F02FF80C28}"/>
    <dgm:cxn modelId="{2C94E0BD-67A2-4A93-A876-EEBB797A98B0}" type="presOf" srcId="{56656B42-BE9A-47FE-8F36-C081D74C4F08}" destId="{9B8D1C25-2644-4D76-AA83-A29514157B18}" srcOrd="0" destOrd="0" presId="urn:microsoft.com/office/officeart/2005/8/layout/hierarchy1"/>
    <dgm:cxn modelId="{B9F0ACD3-4059-4577-BC91-98C2F8178216}" type="presOf" srcId="{B59FADFC-EBB9-49BC-9F20-7530723DF750}" destId="{09629CE3-F0BC-47B9-B036-259AB38B4DCD}" srcOrd="0" destOrd="0" presId="urn:microsoft.com/office/officeart/2005/8/layout/hierarchy1"/>
    <dgm:cxn modelId="{132C01D8-A7A2-4576-8523-6D522E01E324}" type="presOf" srcId="{261013BE-EAC5-4D47-8DD0-34EE36C0D2D4}" destId="{A15EFD6C-16DA-4B91-A7DD-D44D8F4BD4E5}" srcOrd="0" destOrd="0" presId="urn:microsoft.com/office/officeart/2005/8/layout/hierarchy1"/>
    <dgm:cxn modelId="{B39BA9EA-D5F6-4FC8-9292-B9D7AA380784}" type="presOf" srcId="{846DB967-C361-41FB-B47A-CA4BB0059E79}" destId="{D3719485-E12B-474C-882E-541CB95BFFDB}" srcOrd="0" destOrd="0" presId="urn:microsoft.com/office/officeart/2005/8/layout/hierarchy1"/>
    <dgm:cxn modelId="{20A7650E-D287-48CE-84FE-21E118F56646}" type="presParOf" srcId="{A15EFD6C-16DA-4B91-A7DD-D44D8F4BD4E5}" destId="{69B98DE2-0F5C-4B19-8B7F-4251418ACACF}" srcOrd="0" destOrd="0" presId="urn:microsoft.com/office/officeart/2005/8/layout/hierarchy1"/>
    <dgm:cxn modelId="{E579AE6C-9C46-4CC6-85AB-F98A0BACB7BC}" type="presParOf" srcId="{69B98DE2-0F5C-4B19-8B7F-4251418ACACF}" destId="{26895830-4DA0-45FF-9273-742346A29134}" srcOrd="0" destOrd="0" presId="urn:microsoft.com/office/officeart/2005/8/layout/hierarchy1"/>
    <dgm:cxn modelId="{3DBAF28D-FCF0-4740-B6BC-9122058B41B0}" type="presParOf" srcId="{26895830-4DA0-45FF-9273-742346A29134}" destId="{E456BEC6-9888-4366-91BA-8003E254A2BB}" srcOrd="0" destOrd="0" presId="urn:microsoft.com/office/officeart/2005/8/layout/hierarchy1"/>
    <dgm:cxn modelId="{7D7DCDEA-CDF1-475B-B3C3-0043DF4F4B51}" type="presParOf" srcId="{26895830-4DA0-45FF-9273-742346A29134}" destId="{9B8D1C25-2644-4D76-AA83-A29514157B18}" srcOrd="1" destOrd="0" presId="urn:microsoft.com/office/officeart/2005/8/layout/hierarchy1"/>
    <dgm:cxn modelId="{16BD5F15-9051-4A4C-9266-BC1501C676FE}" type="presParOf" srcId="{69B98DE2-0F5C-4B19-8B7F-4251418ACACF}" destId="{6CCCB475-7B66-4AAC-B0B4-678754960EBB}" srcOrd="1" destOrd="0" presId="urn:microsoft.com/office/officeart/2005/8/layout/hierarchy1"/>
    <dgm:cxn modelId="{EC614F95-3957-4B86-8D31-BB503C6974E1}" type="presParOf" srcId="{A15EFD6C-16DA-4B91-A7DD-D44D8F4BD4E5}" destId="{6A85FE98-F407-4E2C-85A5-C445F181B6AA}" srcOrd="1" destOrd="0" presId="urn:microsoft.com/office/officeart/2005/8/layout/hierarchy1"/>
    <dgm:cxn modelId="{F6AFED7D-62FB-4CCC-A895-509CB945ECA3}" type="presParOf" srcId="{6A85FE98-F407-4E2C-85A5-C445F181B6AA}" destId="{7A69CF05-6245-44FE-8E99-4AC6AC85028E}" srcOrd="0" destOrd="0" presId="urn:microsoft.com/office/officeart/2005/8/layout/hierarchy1"/>
    <dgm:cxn modelId="{DC486EAB-124B-447D-AD39-B8E674FD014F}" type="presParOf" srcId="{7A69CF05-6245-44FE-8E99-4AC6AC85028E}" destId="{2EBEB847-11E4-484B-B5B0-CB8AE37ED8C1}" srcOrd="0" destOrd="0" presId="urn:microsoft.com/office/officeart/2005/8/layout/hierarchy1"/>
    <dgm:cxn modelId="{CF9E8295-751F-4231-8D0B-0C06C4B4AEF1}" type="presParOf" srcId="{7A69CF05-6245-44FE-8E99-4AC6AC85028E}" destId="{632B1299-2EF1-449D-995F-4D3E9A15D7E7}" srcOrd="1" destOrd="0" presId="urn:microsoft.com/office/officeart/2005/8/layout/hierarchy1"/>
    <dgm:cxn modelId="{D28D5462-0239-4399-BA15-DB714506F191}" type="presParOf" srcId="{6A85FE98-F407-4E2C-85A5-C445F181B6AA}" destId="{D145FF98-F03C-4FF2-AF3C-9A687C21B4E5}" srcOrd="1" destOrd="0" presId="urn:microsoft.com/office/officeart/2005/8/layout/hierarchy1"/>
    <dgm:cxn modelId="{764A3ACE-6732-475F-87B1-3CE8D0854922}" type="presParOf" srcId="{A15EFD6C-16DA-4B91-A7DD-D44D8F4BD4E5}" destId="{23D38C9A-F352-495C-87AD-4AA904DF3E43}" srcOrd="2" destOrd="0" presId="urn:microsoft.com/office/officeart/2005/8/layout/hierarchy1"/>
    <dgm:cxn modelId="{34F3B948-593C-4DFF-939C-514E6E0873BD}" type="presParOf" srcId="{23D38C9A-F352-495C-87AD-4AA904DF3E43}" destId="{4793EC16-D401-4334-83D5-CF11969D1C9A}" srcOrd="0" destOrd="0" presId="urn:microsoft.com/office/officeart/2005/8/layout/hierarchy1"/>
    <dgm:cxn modelId="{79E02F4A-B645-461F-B8B8-E69CA648758A}" type="presParOf" srcId="{4793EC16-D401-4334-83D5-CF11969D1C9A}" destId="{9A700859-9BF2-42EE-8997-FFDC7B4D5357}" srcOrd="0" destOrd="0" presId="urn:microsoft.com/office/officeart/2005/8/layout/hierarchy1"/>
    <dgm:cxn modelId="{70D8D257-6312-4047-9E4F-E2507388C01E}" type="presParOf" srcId="{4793EC16-D401-4334-83D5-CF11969D1C9A}" destId="{D3719485-E12B-474C-882E-541CB95BFFDB}" srcOrd="1" destOrd="0" presId="urn:microsoft.com/office/officeart/2005/8/layout/hierarchy1"/>
    <dgm:cxn modelId="{BD027293-80A8-4089-B591-8781B6103A75}" type="presParOf" srcId="{23D38C9A-F352-495C-87AD-4AA904DF3E43}" destId="{2D87F4AB-8094-4362-B410-2960F6E2DAC1}" srcOrd="1" destOrd="0" presId="urn:microsoft.com/office/officeart/2005/8/layout/hierarchy1"/>
    <dgm:cxn modelId="{5BB150D1-DB33-4BED-A3C5-503429685468}" type="presParOf" srcId="{A15EFD6C-16DA-4B91-A7DD-D44D8F4BD4E5}" destId="{DD41BB86-0470-4712-A90E-D8A55DABE016}" srcOrd="3" destOrd="0" presId="urn:microsoft.com/office/officeart/2005/8/layout/hierarchy1"/>
    <dgm:cxn modelId="{42FB98D8-6670-47E4-86B6-6C31B0719B6F}" type="presParOf" srcId="{DD41BB86-0470-4712-A90E-D8A55DABE016}" destId="{1F7EFF80-7C3D-4507-92BA-743D1DB49E6B}" srcOrd="0" destOrd="0" presId="urn:microsoft.com/office/officeart/2005/8/layout/hierarchy1"/>
    <dgm:cxn modelId="{111134F6-F807-438D-B5AF-A6E09E12A63B}" type="presParOf" srcId="{1F7EFF80-7C3D-4507-92BA-743D1DB49E6B}" destId="{AA3BC62D-8283-4AD8-AC09-388F3C17F2C7}" srcOrd="0" destOrd="0" presId="urn:microsoft.com/office/officeart/2005/8/layout/hierarchy1"/>
    <dgm:cxn modelId="{C9C1B703-0F6B-4EB8-85B7-C91E95E97565}" type="presParOf" srcId="{1F7EFF80-7C3D-4507-92BA-743D1DB49E6B}" destId="{09629CE3-F0BC-47B9-B036-259AB38B4DCD}" srcOrd="1" destOrd="0" presId="urn:microsoft.com/office/officeart/2005/8/layout/hierarchy1"/>
    <dgm:cxn modelId="{4F4D8999-E058-479B-B0B4-CCA3EE84E4C4}" type="presParOf" srcId="{DD41BB86-0470-4712-A90E-D8A55DABE016}" destId="{99CA20AE-EDF0-4A78-A343-49B0010840E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9A7FDFD-87EA-4687-A333-A860B66DA06D}" type="doc">
      <dgm:prSet loTypeId="urn:microsoft.com/office/officeart/2005/8/layout/radial3" loCatId="cycle" qsTypeId="urn:microsoft.com/office/officeart/2005/8/quickstyle/3d3" qsCatId="3D" csTypeId="urn:microsoft.com/office/officeart/2005/8/colors/accent1_3" csCatId="accent1" phldr="1"/>
      <dgm:spPr/>
      <dgm:t>
        <a:bodyPr/>
        <a:lstStyle/>
        <a:p>
          <a:endParaRPr lang="en-GB"/>
        </a:p>
      </dgm:t>
    </dgm:pt>
    <dgm:pt modelId="{6B1512C2-FF19-4652-A745-A79630E2910A}">
      <dgm:prSet phldrT="[Text]" custT="1"/>
      <dgm:spPr/>
      <dgm:t>
        <a:bodyPr/>
        <a:lstStyle/>
        <a:p>
          <a:r>
            <a:rPr lang="en-GB" sz="2800" b="1" dirty="0">
              <a:solidFill>
                <a:srgbClr val="FF0000"/>
              </a:solidFill>
              <a:latin typeface="Amasis MT Pro Black" panose="02040A04050005020304" pitchFamily="18" charset="0"/>
            </a:rPr>
            <a:t>Guest satisfaction</a:t>
          </a:r>
        </a:p>
      </dgm:t>
    </dgm:pt>
    <dgm:pt modelId="{B3687956-9BAC-4DF7-9F67-61EBD972831B}" type="parTrans" cxnId="{17A20932-DF4B-4327-BF11-1D9D6B527AB0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2220A265-BEBA-4A98-93F1-77C49CC5EAD5}" type="sibTrans" cxnId="{17A20932-DF4B-4327-BF11-1D9D6B527AB0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B7A2D83A-179F-40A9-B50A-89DA1B4827E5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Amasis MT Pro Black" panose="02040A04050005020304" pitchFamily="18" charset="0"/>
            </a:rPr>
            <a:t>Regular feedback</a:t>
          </a:r>
        </a:p>
      </dgm:t>
    </dgm:pt>
    <dgm:pt modelId="{D7D51D5B-B997-4180-B5D8-EB0A0FAA600D}" type="parTrans" cxnId="{C4B3FE7E-C6A9-4D88-9CEE-88D61F8DFF1F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373403D9-09EA-4CD5-9A0F-6F509C19D3A3}" type="sibTrans" cxnId="{C4B3FE7E-C6A9-4D88-9CEE-88D61F8DFF1F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BFD80F13-36DC-4911-91B5-42D552AA3056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  <a:latin typeface="Amasis MT Pro Black" panose="02040A04050005020304" pitchFamily="18" charset="0"/>
            </a:rPr>
            <a:t>Continuous training</a:t>
          </a:r>
        </a:p>
      </dgm:t>
    </dgm:pt>
    <dgm:pt modelId="{009D5DB8-DADA-4DB3-BED3-D1EEA8C5FDAE}" type="parTrans" cxnId="{A8D4987A-C16D-4379-B7BE-A1884F753F4B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E3E6C971-C679-4A0E-9F48-446D95CA4C42}" type="sibTrans" cxnId="{A8D4987A-C16D-4379-B7BE-A1884F753F4B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61D1E166-1C1C-41C7-BFAE-D657042A5FD3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Amasis MT Pro Black" panose="02040A04050005020304" pitchFamily="18" charset="0"/>
            </a:rPr>
            <a:t>Loyalty</a:t>
          </a:r>
        </a:p>
      </dgm:t>
    </dgm:pt>
    <dgm:pt modelId="{5C3B5AAA-18BF-42B6-93E2-D98A62AE103F}" type="parTrans" cxnId="{92D7E947-9BC6-4D9D-A6D4-18E5ADCA19A6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D577899A-09C4-4735-AC67-FD2D756ACD46}" type="sibTrans" cxnId="{92D7E947-9BC6-4D9D-A6D4-18E5ADCA19A6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67799E79-4947-449E-BA4E-510EDBDFBA62}">
      <dgm:prSet phldrT="[Text]" custT="1"/>
      <dgm:spPr/>
      <dgm:t>
        <a:bodyPr/>
        <a:lstStyle/>
        <a:p>
          <a:r>
            <a:rPr lang="en-GB" sz="2700" b="1" dirty="0">
              <a:solidFill>
                <a:schemeClr val="tx1"/>
              </a:solidFill>
              <a:latin typeface="Amasis MT Pro Black" panose="02040A04050005020304" pitchFamily="18" charset="0"/>
            </a:rPr>
            <a:t>Personalization</a:t>
          </a:r>
        </a:p>
      </dgm:t>
    </dgm:pt>
    <dgm:pt modelId="{4A479B87-ED1C-4E9F-8C11-51B2153CC0AF}" type="parTrans" cxnId="{E216E2FE-441A-42F2-A35C-F660794308A1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2303571C-4E69-4B7D-ABF1-623130C71945}" type="sibTrans" cxnId="{E216E2FE-441A-42F2-A35C-F660794308A1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F0CD76A6-BEE2-4D94-A39D-45A08F5CF951}" type="pres">
      <dgm:prSet presAssocID="{59A7FDFD-87EA-4687-A333-A860B66DA06D}" presName="composite" presStyleCnt="0">
        <dgm:presLayoutVars>
          <dgm:chMax val="1"/>
          <dgm:dir/>
          <dgm:resizeHandles val="exact"/>
        </dgm:presLayoutVars>
      </dgm:prSet>
      <dgm:spPr/>
    </dgm:pt>
    <dgm:pt modelId="{B0BCACAB-F41D-410F-8BEF-D09DEAA4EA50}" type="pres">
      <dgm:prSet presAssocID="{59A7FDFD-87EA-4687-A333-A860B66DA06D}" presName="radial" presStyleCnt="0">
        <dgm:presLayoutVars>
          <dgm:animLvl val="ctr"/>
        </dgm:presLayoutVars>
      </dgm:prSet>
      <dgm:spPr/>
    </dgm:pt>
    <dgm:pt modelId="{4EB06B25-D2EC-4C9E-89C0-21BDD2D483AB}" type="pres">
      <dgm:prSet presAssocID="{6B1512C2-FF19-4652-A745-A79630E2910A}" presName="centerShape" presStyleLbl="vennNode1" presStyleIdx="0" presStyleCnt="5" custScaleX="134433"/>
      <dgm:spPr/>
    </dgm:pt>
    <dgm:pt modelId="{554C7756-4503-4160-95A4-D22822D67F02}" type="pres">
      <dgm:prSet presAssocID="{B7A2D83A-179F-40A9-B50A-89DA1B4827E5}" presName="node" presStyleLbl="vennNode1" presStyleIdx="1" presStyleCnt="5" custScaleX="307179" custRadScaleRad="100032" custRadScaleInc="607">
        <dgm:presLayoutVars>
          <dgm:bulletEnabled val="1"/>
        </dgm:presLayoutVars>
      </dgm:prSet>
      <dgm:spPr/>
    </dgm:pt>
    <dgm:pt modelId="{850D0A32-7FC4-448A-A655-1B35967ABD91}" type="pres">
      <dgm:prSet presAssocID="{BFD80F13-36DC-4911-91B5-42D552AA3056}" presName="node" presStyleLbl="vennNode1" presStyleIdx="2" presStyleCnt="5" custScaleX="291745" custScaleY="137890" custRadScaleRad="190371" custRadScaleInc="1265">
        <dgm:presLayoutVars>
          <dgm:bulletEnabled val="1"/>
        </dgm:presLayoutVars>
      </dgm:prSet>
      <dgm:spPr/>
    </dgm:pt>
    <dgm:pt modelId="{73C229B7-CC89-4977-866D-3AA04681CEC4}" type="pres">
      <dgm:prSet presAssocID="{61D1E166-1C1C-41C7-BFAE-D657042A5FD3}" presName="node" presStyleLbl="vennNode1" presStyleIdx="3" presStyleCnt="5" custScaleX="228546" custRadScaleRad="86603" custRadScaleInc="526">
        <dgm:presLayoutVars>
          <dgm:bulletEnabled val="1"/>
        </dgm:presLayoutVars>
      </dgm:prSet>
      <dgm:spPr/>
    </dgm:pt>
    <dgm:pt modelId="{9EA4F901-C626-40D4-9410-1A1F4AC16BED}" type="pres">
      <dgm:prSet presAssocID="{67799E79-4947-449E-BA4E-510EDBDFBA62}" presName="node" presStyleLbl="vennNode1" presStyleIdx="4" presStyleCnt="5" custScaleX="287456" custScaleY="185605" custRadScaleRad="168897" custRadScaleInc="-567">
        <dgm:presLayoutVars>
          <dgm:bulletEnabled val="1"/>
        </dgm:presLayoutVars>
      </dgm:prSet>
      <dgm:spPr/>
    </dgm:pt>
  </dgm:ptLst>
  <dgm:cxnLst>
    <dgm:cxn modelId="{17A20932-DF4B-4327-BF11-1D9D6B527AB0}" srcId="{59A7FDFD-87EA-4687-A333-A860B66DA06D}" destId="{6B1512C2-FF19-4652-A745-A79630E2910A}" srcOrd="0" destOrd="0" parTransId="{B3687956-9BAC-4DF7-9F67-61EBD972831B}" sibTransId="{2220A265-BEBA-4A98-93F1-77C49CC5EAD5}"/>
    <dgm:cxn modelId="{92D7E947-9BC6-4D9D-A6D4-18E5ADCA19A6}" srcId="{6B1512C2-FF19-4652-A745-A79630E2910A}" destId="{61D1E166-1C1C-41C7-BFAE-D657042A5FD3}" srcOrd="2" destOrd="0" parTransId="{5C3B5AAA-18BF-42B6-93E2-D98A62AE103F}" sibTransId="{D577899A-09C4-4735-AC67-FD2D756ACD46}"/>
    <dgm:cxn modelId="{AB60D36A-DAAA-47C1-A87F-952050405EC0}" type="presOf" srcId="{BFD80F13-36DC-4911-91B5-42D552AA3056}" destId="{850D0A32-7FC4-448A-A655-1B35967ABD91}" srcOrd="0" destOrd="0" presId="urn:microsoft.com/office/officeart/2005/8/layout/radial3"/>
    <dgm:cxn modelId="{A8D4987A-C16D-4379-B7BE-A1884F753F4B}" srcId="{6B1512C2-FF19-4652-A745-A79630E2910A}" destId="{BFD80F13-36DC-4911-91B5-42D552AA3056}" srcOrd="1" destOrd="0" parTransId="{009D5DB8-DADA-4DB3-BED3-D1EEA8C5FDAE}" sibTransId="{E3E6C971-C679-4A0E-9F48-446D95CA4C42}"/>
    <dgm:cxn modelId="{C4B3FE7E-C6A9-4D88-9CEE-88D61F8DFF1F}" srcId="{6B1512C2-FF19-4652-A745-A79630E2910A}" destId="{B7A2D83A-179F-40A9-B50A-89DA1B4827E5}" srcOrd="0" destOrd="0" parTransId="{D7D51D5B-B997-4180-B5D8-EB0A0FAA600D}" sibTransId="{373403D9-09EA-4CD5-9A0F-6F509C19D3A3}"/>
    <dgm:cxn modelId="{81C56B92-FD67-41AD-856C-8E175CFEBA11}" type="presOf" srcId="{B7A2D83A-179F-40A9-B50A-89DA1B4827E5}" destId="{554C7756-4503-4160-95A4-D22822D67F02}" srcOrd="0" destOrd="0" presId="urn:microsoft.com/office/officeart/2005/8/layout/radial3"/>
    <dgm:cxn modelId="{FDB19B9A-1CF8-4CAF-AF3E-8C86709B6317}" type="presOf" srcId="{6B1512C2-FF19-4652-A745-A79630E2910A}" destId="{4EB06B25-D2EC-4C9E-89C0-21BDD2D483AB}" srcOrd="0" destOrd="0" presId="urn:microsoft.com/office/officeart/2005/8/layout/radial3"/>
    <dgm:cxn modelId="{BE01FCA0-5E75-4D7F-B93B-90C8A875C004}" type="presOf" srcId="{61D1E166-1C1C-41C7-BFAE-D657042A5FD3}" destId="{73C229B7-CC89-4977-866D-3AA04681CEC4}" srcOrd="0" destOrd="0" presId="urn:microsoft.com/office/officeart/2005/8/layout/radial3"/>
    <dgm:cxn modelId="{3CFB2DC7-45DD-4D3E-A173-8DB68E5E6464}" type="presOf" srcId="{67799E79-4947-449E-BA4E-510EDBDFBA62}" destId="{9EA4F901-C626-40D4-9410-1A1F4AC16BED}" srcOrd="0" destOrd="0" presId="urn:microsoft.com/office/officeart/2005/8/layout/radial3"/>
    <dgm:cxn modelId="{471FE6E2-FD4B-4823-9C7A-9DC33D4E6745}" type="presOf" srcId="{59A7FDFD-87EA-4687-A333-A860B66DA06D}" destId="{F0CD76A6-BEE2-4D94-A39D-45A08F5CF951}" srcOrd="0" destOrd="0" presId="urn:microsoft.com/office/officeart/2005/8/layout/radial3"/>
    <dgm:cxn modelId="{E216E2FE-441A-42F2-A35C-F660794308A1}" srcId="{6B1512C2-FF19-4652-A745-A79630E2910A}" destId="{67799E79-4947-449E-BA4E-510EDBDFBA62}" srcOrd="3" destOrd="0" parTransId="{4A479B87-ED1C-4E9F-8C11-51B2153CC0AF}" sibTransId="{2303571C-4E69-4B7D-ABF1-623130C71945}"/>
    <dgm:cxn modelId="{327FA6E2-8627-4C7A-85E9-E60902EDB489}" type="presParOf" srcId="{F0CD76A6-BEE2-4D94-A39D-45A08F5CF951}" destId="{B0BCACAB-F41D-410F-8BEF-D09DEAA4EA50}" srcOrd="0" destOrd="0" presId="urn:microsoft.com/office/officeart/2005/8/layout/radial3"/>
    <dgm:cxn modelId="{BC1363ED-4094-4A08-8DC6-1F87F2A799EE}" type="presParOf" srcId="{B0BCACAB-F41D-410F-8BEF-D09DEAA4EA50}" destId="{4EB06B25-D2EC-4C9E-89C0-21BDD2D483AB}" srcOrd="0" destOrd="0" presId="urn:microsoft.com/office/officeart/2005/8/layout/radial3"/>
    <dgm:cxn modelId="{96A3DA3F-1CEA-4864-A14E-01E0B0C283DD}" type="presParOf" srcId="{B0BCACAB-F41D-410F-8BEF-D09DEAA4EA50}" destId="{554C7756-4503-4160-95A4-D22822D67F02}" srcOrd="1" destOrd="0" presId="urn:microsoft.com/office/officeart/2005/8/layout/radial3"/>
    <dgm:cxn modelId="{1A7EA72B-2ACB-440A-8FE0-2284A24D00AD}" type="presParOf" srcId="{B0BCACAB-F41D-410F-8BEF-D09DEAA4EA50}" destId="{850D0A32-7FC4-448A-A655-1B35967ABD91}" srcOrd="2" destOrd="0" presId="urn:microsoft.com/office/officeart/2005/8/layout/radial3"/>
    <dgm:cxn modelId="{2B859A3D-7E98-4F3B-B5EF-C6D6C83F7578}" type="presParOf" srcId="{B0BCACAB-F41D-410F-8BEF-D09DEAA4EA50}" destId="{73C229B7-CC89-4977-866D-3AA04681CEC4}" srcOrd="3" destOrd="0" presId="urn:microsoft.com/office/officeart/2005/8/layout/radial3"/>
    <dgm:cxn modelId="{0FA918E3-DCC0-44BA-9B2D-8B3C48FEF883}" type="presParOf" srcId="{B0BCACAB-F41D-410F-8BEF-D09DEAA4EA50}" destId="{9EA4F901-C626-40D4-9410-1A1F4AC16BED}" srcOrd="4" destOrd="0" presId="urn:microsoft.com/office/officeart/2005/8/layout/radial3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F5C856-4187-4BD0-8CB0-5D04C5ECC61E}">
      <dsp:nvSpPr>
        <dsp:cNvPr id="0" name=""/>
        <dsp:cNvSpPr/>
      </dsp:nvSpPr>
      <dsp:spPr>
        <a:xfrm>
          <a:off x="840332" y="27107"/>
          <a:ext cx="1212194" cy="1212194"/>
        </a:xfrm>
        <a:prstGeom prst="ellipse">
          <a:avLst/>
        </a:prstGeom>
        <a:solidFill>
          <a:schemeClr val="dk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8120CD-9319-4FAD-8DED-171FC5859FD2}">
      <dsp:nvSpPr>
        <dsp:cNvPr id="0" name=""/>
        <dsp:cNvSpPr/>
      </dsp:nvSpPr>
      <dsp:spPr>
        <a:xfrm>
          <a:off x="1094892" y="281667"/>
          <a:ext cx="703072" cy="7030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B1D2DE-F3D0-4AB4-9478-1863D3620B33}">
      <dsp:nvSpPr>
        <dsp:cNvPr id="0" name=""/>
        <dsp:cNvSpPr/>
      </dsp:nvSpPr>
      <dsp:spPr>
        <a:xfrm>
          <a:off x="2312282" y="27107"/>
          <a:ext cx="2857314" cy="12121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Introduction to hospitality term </a:t>
          </a:r>
          <a:endParaRPr lang="en-US" sz="1100" b="1" kern="1200" dirty="0"/>
        </a:p>
      </dsp:txBody>
      <dsp:txXfrm>
        <a:off x="2312282" y="27107"/>
        <a:ext cx="2857314" cy="1212194"/>
      </dsp:txXfrm>
    </dsp:sp>
    <dsp:sp modelId="{884BD2E9-7D11-4044-A8AB-EA89E8F11AD2}">
      <dsp:nvSpPr>
        <dsp:cNvPr id="0" name=""/>
        <dsp:cNvSpPr/>
      </dsp:nvSpPr>
      <dsp:spPr>
        <a:xfrm>
          <a:off x="5667462" y="27107"/>
          <a:ext cx="1212194" cy="1212194"/>
        </a:xfrm>
        <a:prstGeom prst="ellipse">
          <a:avLst/>
        </a:prstGeom>
        <a:solidFill>
          <a:schemeClr val="dk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DA1803-B3F0-412F-B2F6-DE37589053E3}">
      <dsp:nvSpPr>
        <dsp:cNvPr id="0" name=""/>
        <dsp:cNvSpPr/>
      </dsp:nvSpPr>
      <dsp:spPr>
        <a:xfrm>
          <a:off x="5922022" y="281667"/>
          <a:ext cx="703072" cy="7030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5A538A-1642-4370-BD4C-D17DD215A211}">
      <dsp:nvSpPr>
        <dsp:cNvPr id="0" name=""/>
        <dsp:cNvSpPr/>
      </dsp:nvSpPr>
      <dsp:spPr>
        <a:xfrm>
          <a:off x="7139412" y="27107"/>
          <a:ext cx="2857314" cy="12121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Raffles’ Target consumers </a:t>
          </a:r>
          <a:endParaRPr lang="en-US" sz="1100" b="1" kern="1200" dirty="0"/>
        </a:p>
      </dsp:txBody>
      <dsp:txXfrm>
        <a:off x="7139412" y="27107"/>
        <a:ext cx="2857314" cy="1212194"/>
      </dsp:txXfrm>
    </dsp:sp>
    <dsp:sp modelId="{16A48563-E604-457E-BEAE-A066E5C2EB5D}">
      <dsp:nvSpPr>
        <dsp:cNvPr id="0" name=""/>
        <dsp:cNvSpPr/>
      </dsp:nvSpPr>
      <dsp:spPr>
        <a:xfrm>
          <a:off x="840332" y="1746966"/>
          <a:ext cx="1212194" cy="1212194"/>
        </a:xfrm>
        <a:prstGeom prst="ellipse">
          <a:avLst/>
        </a:prstGeom>
        <a:solidFill>
          <a:schemeClr val="dk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92127B-2E68-41B1-B71B-37EAC7032530}">
      <dsp:nvSpPr>
        <dsp:cNvPr id="0" name=""/>
        <dsp:cNvSpPr/>
      </dsp:nvSpPr>
      <dsp:spPr>
        <a:xfrm>
          <a:off x="1065806" y="2011187"/>
          <a:ext cx="703072" cy="7030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0D7BCB-C126-45BA-A04C-2D03AB5A552C}">
      <dsp:nvSpPr>
        <dsp:cNvPr id="0" name=""/>
        <dsp:cNvSpPr/>
      </dsp:nvSpPr>
      <dsp:spPr>
        <a:xfrm>
          <a:off x="2312282" y="1746966"/>
          <a:ext cx="2857314" cy="12121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Guest services and facilities</a:t>
          </a:r>
          <a:endParaRPr lang="en-US" sz="1100" b="1" kern="1200" dirty="0"/>
        </a:p>
      </dsp:txBody>
      <dsp:txXfrm>
        <a:off x="2312282" y="1746966"/>
        <a:ext cx="2857314" cy="1212194"/>
      </dsp:txXfrm>
    </dsp:sp>
    <dsp:sp modelId="{D8BD3CFA-B967-41B7-AC0B-89E972BA56C6}">
      <dsp:nvSpPr>
        <dsp:cNvPr id="0" name=""/>
        <dsp:cNvSpPr/>
      </dsp:nvSpPr>
      <dsp:spPr>
        <a:xfrm>
          <a:off x="5667462" y="1746966"/>
          <a:ext cx="1212194" cy="1212194"/>
        </a:xfrm>
        <a:prstGeom prst="ellipse">
          <a:avLst/>
        </a:prstGeom>
        <a:solidFill>
          <a:schemeClr val="dk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87D263-4551-4A75-926D-2A7C12DF60CC}">
      <dsp:nvSpPr>
        <dsp:cNvPr id="0" name=""/>
        <dsp:cNvSpPr/>
      </dsp:nvSpPr>
      <dsp:spPr>
        <a:xfrm>
          <a:off x="5907680" y="1947011"/>
          <a:ext cx="703072" cy="70307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EC84C1-7DA4-4F27-B8C4-9F52B30A2248}">
      <dsp:nvSpPr>
        <dsp:cNvPr id="0" name=""/>
        <dsp:cNvSpPr/>
      </dsp:nvSpPr>
      <dsp:spPr>
        <a:xfrm>
          <a:off x="7139412" y="1746966"/>
          <a:ext cx="2857314" cy="12121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Hospitality and guest expectations within Raffles Hotel</a:t>
          </a:r>
        </a:p>
        <a:p>
          <a:pPr marL="0" lvl="0" indent="0" algn="l" defTabSz="488950"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>
        <a:off x="7139412" y="1746966"/>
        <a:ext cx="2857314" cy="12121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B19BAF-E774-44CC-8435-3AF2879F4563}">
      <dsp:nvSpPr>
        <dsp:cNvPr id="0" name=""/>
        <dsp:cNvSpPr/>
      </dsp:nvSpPr>
      <dsp:spPr>
        <a:xfrm>
          <a:off x="0" y="2411"/>
          <a:ext cx="5537964" cy="701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505777-8D64-4289-93FF-A8B566FCEAAD}">
      <dsp:nvSpPr>
        <dsp:cNvPr id="0" name=""/>
        <dsp:cNvSpPr/>
      </dsp:nvSpPr>
      <dsp:spPr>
        <a:xfrm>
          <a:off x="21225" y="18199"/>
          <a:ext cx="38592" cy="385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7EFECF-62F8-410D-9D45-56FAEA536F56}">
      <dsp:nvSpPr>
        <dsp:cNvPr id="0" name=""/>
        <dsp:cNvSpPr/>
      </dsp:nvSpPr>
      <dsp:spPr>
        <a:xfrm>
          <a:off x="81044" y="2411"/>
          <a:ext cx="5081458" cy="1578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089" tIns="167089" rIns="167089" bIns="16708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Raffles Hotels, Resorts &amp; Residences emanate timeless </a:t>
          </a:r>
          <a:r>
            <a:rPr lang="en-US" sz="1400" b="1" i="1" kern="1200" dirty="0">
              <a:solidFill>
                <a:srgbClr val="FF0000"/>
              </a:solidFill>
            </a:rPr>
            <a:t>ELEGANCE</a:t>
          </a:r>
          <a:r>
            <a:rPr lang="en-US" sz="1400" b="1" kern="1200" dirty="0"/>
            <a:t> and enchanting </a:t>
          </a:r>
          <a:r>
            <a:rPr lang="en-US" sz="1400" b="1" i="1" kern="1200" dirty="0">
              <a:solidFill>
                <a:srgbClr val="FF0000"/>
              </a:solidFill>
            </a:rPr>
            <a:t>GLAMOUR</a:t>
          </a:r>
          <a:r>
            <a:rPr lang="en-US" sz="1400" b="1" kern="1200" dirty="0"/>
            <a:t>. </a:t>
          </a:r>
          <a:endParaRPr lang="en-US" sz="1400" kern="1200" dirty="0"/>
        </a:p>
      </dsp:txBody>
      <dsp:txXfrm>
        <a:off x="81044" y="2411"/>
        <a:ext cx="5081458" cy="1578791"/>
      </dsp:txXfrm>
    </dsp:sp>
    <dsp:sp modelId="{438E91B2-3DF1-44A7-8444-FB5B600538CB}">
      <dsp:nvSpPr>
        <dsp:cNvPr id="0" name=""/>
        <dsp:cNvSpPr/>
      </dsp:nvSpPr>
      <dsp:spPr>
        <a:xfrm>
          <a:off x="0" y="1751884"/>
          <a:ext cx="5537964" cy="701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6D5531-7E88-4479-B7F3-8FC8A3EE27DD}">
      <dsp:nvSpPr>
        <dsp:cNvPr id="0" name=""/>
        <dsp:cNvSpPr/>
      </dsp:nvSpPr>
      <dsp:spPr>
        <a:xfrm>
          <a:off x="21225" y="1767671"/>
          <a:ext cx="38592" cy="385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2BFF78-E5C2-43D2-883A-AF5DCD0791AB}">
      <dsp:nvSpPr>
        <dsp:cNvPr id="0" name=""/>
        <dsp:cNvSpPr/>
      </dsp:nvSpPr>
      <dsp:spPr>
        <a:xfrm>
          <a:off x="81044" y="1751884"/>
          <a:ext cx="5081458" cy="1578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089" tIns="167089" rIns="167089" bIns="16708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There is no end to the possibilities for artistic expression, history-making, and the formation of legends in these locations, prioritizing culture cultivation in all its forms by promoting fine art and design.</a:t>
          </a:r>
          <a:endParaRPr lang="en-US" sz="1400" kern="1200" dirty="0"/>
        </a:p>
      </dsp:txBody>
      <dsp:txXfrm>
        <a:off x="81044" y="1751884"/>
        <a:ext cx="5081458" cy="1578791"/>
      </dsp:txXfrm>
    </dsp:sp>
    <dsp:sp modelId="{DD0C8737-FDEF-42AD-9E39-8C8E5CE18C99}">
      <dsp:nvSpPr>
        <dsp:cNvPr id="0" name=""/>
        <dsp:cNvSpPr/>
      </dsp:nvSpPr>
      <dsp:spPr>
        <a:xfrm>
          <a:off x="0" y="3501356"/>
          <a:ext cx="5537964" cy="701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98936A-695E-4753-A648-0E9D4EE17622}">
      <dsp:nvSpPr>
        <dsp:cNvPr id="0" name=""/>
        <dsp:cNvSpPr/>
      </dsp:nvSpPr>
      <dsp:spPr>
        <a:xfrm>
          <a:off x="21225" y="3517144"/>
          <a:ext cx="38592" cy="385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657754-E334-41BB-A8DA-11F9F8F2D30C}">
      <dsp:nvSpPr>
        <dsp:cNvPr id="0" name=""/>
        <dsp:cNvSpPr/>
      </dsp:nvSpPr>
      <dsp:spPr>
        <a:xfrm>
          <a:off x="81044" y="3501356"/>
          <a:ext cx="5081458" cy="1578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089" tIns="167089" rIns="167089" bIns="16708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u="sng" kern="1200" dirty="0">
              <a:solidFill>
                <a:srgbClr val="00B050"/>
              </a:solidFill>
            </a:rPr>
            <a:t>“</a:t>
          </a:r>
          <a:r>
            <a:rPr lang="en-US" sz="1400" b="1" i="1" u="sng" kern="1200" dirty="0">
              <a:solidFill>
                <a:srgbClr val="00B050"/>
              </a:solidFill>
            </a:rPr>
            <a:t>Our renowned legacy of gracious service knows no bounds. We are the authentic heart of a destination.”</a:t>
          </a:r>
          <a:endParaRPr lang="en-US" sz="1400" kern="1200" dirty="0">
            <a:solidFill>
              <a:srgbClr val="00B050"/>
            </a:solidFill>
          </a:endParaRPr>
        </a:p>
      </dsp:txBody>
      <dsp:txXfrm>
        <a:off x="81044" y="3501356"/>
        <a:ext cx="5081458" cy="15787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56BEC6-9888-4366-91BA-8003E254A2BB}">
      <dsp:nvSpPr>
        <dsp:cNvPr id="0" name=""/>
        <dsp:cNvSpPr/>
      </dsp:nvSpPr>
      <dsp:spPr>
        <a:xfrm>
          <a:off x="3275" y="411238"/>
          <a:ext cx="2338876" cy="14851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8D1C25-2644-4D76-AA83-A29514157B18}">
      <dsp:nvSpPr>
        <dsp:cNvPr id="0" name=""/>
        <dsp:cNvSpPr/>
      </dsp:nvSpPr>
      <dsp:spPr>
        <a:xfrm>
          <a:off x="263150" y="658119"/>
          <a:ext cx="2338876" cy="14851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/>
            <a:t>Personalisation</a:t>
          </a:r>
          <a:endParaRPr lang="en-US" sz="2000" kern="1200"/>
        </a:p>
      </dsp:txBody>
      <dsp:txXfrm>
        <a:off x="306650" y="701619"/>
        <a:ext cx="2251876" cy="1398186"/>
      </dsp:txXfrm>
    </dsp:sp>
    <dsp:sp modelId="{2EBEB847-11E4-484B-B5B0-CB8AE37ED8C1}">
      <dsp:nvSpPr>
        <dsp:cNvPr id="0" name=""/>
        <dsp:cNvSpPr/>
      </dsp:nvSpPr>
      <dsp:spPr>
        <a:xfrm>
          <a:off x="2861902" y="411238"/>
          <a:ext cx="2338876" cy="14851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2B1299-2EF1-449D-995F-4D3E9A15D7E7}">
      <dsp:nvSpPr>
        <dsp:cNvPr id="0" name=""/>
        <dsp:cNvSpPr/>
      </dsp:nvSpPr>
      <dsp:spPr>
        <a:xfrm>
          <a:off x="3121777" y="658119"/>
          <a:ext cx="2338876" cy="14851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/>
            <a:t>Creating memories</a:t>
          </a:r>
          <a:endParaRPr lang="en-US" sz="2000" kern="1200"/>
        </a:p>
      </dsp:txBody>
      <dsp:txXfrm>
        <a:off x="3165277" y="701619"/>
        <a:ext cx="2251876" cy="1398186"/>
      </dsp:txXfrm>
    </dsp:sp>
    <dsp:sp modelId="{9A700859-9BF2-42EE-8997-FFDC7B4D5357}">
      <dsp:nvSpPr>
        <dsp:cNvPr id="0" name=""/>
        <dsp:cNvSpPr/>
      </dsp:nvSpPr>
      <dsp:spPr>
        <a:xfrm>
          <a:off x="5720529" y="411238"/>
          <a:ext cx="2338876" cy="14851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719485-E12B-474C-882E-541CB95BFFDB}">
      <dsp:nvSpPr>
        <dsp:cNvPr id="0" name=""/>
        <dsp:cNvSpPr/>
      </dsp:nvSpPr>
      <dsp:spPr>
        <a:xfrm>
          <a:off x="5980404" y="658119"/>
          <a:ext cx="2338876" cy="14851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 dirty="0"/>
            <a:t>Cultural Immersion</a:t>
          </a:r>
          <a:endParaRPr lang="en-US" sz="2000" kern="1200" dirty="0"/>
        </a:p>
      </dsp:txBody>
      <dsp:txXfrm>
        <a:off x="6023904" y="701619"/>
        <a:ext cx="2251876" cy="1398186"/>
      </dsp:txXfrm>
    </dsp:sp>
    <dsp:sp modelId="{AA3BC62D-8283-4AD8-AC09-388F3C17F2C7}">
      <dsp:nvSpPr>
        <dsp:cNvPr id="0" name=""/>
        <dsp:cNvSpPr/>
      </dsp:nvSpPr>
      <dsp:spPr>
        <a:xfrm>
          <a:off x="8579156" y="411238"/>
          <a:ext cx="2338876" cy="14851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629CE3-F0BC-47B9-B036-259AB38B4DCD}">
      <dsp:nvSpPr>
        <dsp:cNvPr id="0" name=""/>
        <dsp:cNvSpPr/>
      </dsp:nvSpPr>
      <dsp:spPr>
        <a:xfrm>
          <a:off x="8839031" y="658119"/>
          <a:ext cx="2338876" cy="14851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/>
            <a:t>Brand loyalty</a:t>
          </a:r>
          <a:endParaRPr lang="en-US" sz="2000" kern="1200"/>
        </a:p>
      </dsp:txBody>
      <dsp:txXfrm>
        <a:off x="8882531" y="701619"/>
        <a:ext cx="2251876" cy="13981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B06B25-D2EC-4C9E-89C0-21BDD2D483AB}">
      <dsp:nvSpPr>
        <dsp:cNvPr id="0" name=""/>
        <dsp:cNvSpPr/>
      </dsp:nvSpPr>
      <dsp:spPr>
        <a:xfrm>
          <a:off x="3688342" y="1128972"/>
          <a:ext cx="3780967" cy="2812529"/>
        </a:xfrm>
        <a:prstGeom prst="ellipse">
          <a:avLst/>
        </a:prstGeom>
        <a:solidFill>
          <a:schemeClr val="accent1">
            <a:shade val="80000"/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rgbClr val="FF0000"/>
              </a:solidFill>
              <a:latin typeface="Amasis MT Pro Black" panose="02040A04050005020304" pitchFamily="18" charset="0"/>
            </a:rPr>
            <a:t>Guest satisfaction</a:t>
          </a:r>
        </a:p>
      </dsp:txBody>
      <dsp:txXfrm>
        <a:off x="4242052" y="1540857"/>
        <a:ext cx="2673547" cy="1988759"/>
      </dsp:txXfrm>
    </dsp:sp>
    <dsp:sp modelId="{554C7756-4503-4160-95A4-D22822D67F02}">
      <dsp:nvSpPr>
        <dsp:cNvPr id="0" name=""/>
        <dsp:cNvSpPr/>
      </dsp:nvSpPr>
      <dsp:spPr>
        <a:xfrm>
          <a:off x="3436420" y="0"/>
          <a:ext cx="4319749" cy="1406264"/>
        </a:xfrm>
        <a:prstGeom prst="ellipse">
          <a:avLst/>
        </a:prstGeom>
        <a:solidFill>
          <a:schemeClr val="accent1">
            <a:shade val="80000"/>
            <a:alpha val="50000"/>
            <a:hueOff val="-44877"/>
            <a:satOff val="1835"/>
            <a:lumOff val="6651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>
              <a:solidFill>
                <a:schemeClr val="tx1"/>
              </a:solidFill>
              <a:latin typeface="Amasis MT Pro Black" panose="02040A04050005020304" pitchFamily="18" charset="0"/>
            </a:rPr>
            <a:t>Regular feedback</a:t>
          </a:r>
        </a:p>
      </dsp:txBody>
      <dsp:txXfrm>
        <a:off x="4069033" y="205943"/>
        <a:ext cx="3054523" cy="994378"/>
      </dsp:txXfrm>
    </dsp:sp>
    <dsp:sp modelId="{850D0A32-7FC4-448A-A655-1B35967ABD91}">
      <dsp:nvSpPr>
        <dsp:cNvPr id="0" name=""/>
        <dsp:cNvSpPr/>
      </dsp:nvSpPr>
      <dsp:spPr>
        <a:xfrm>
          <a:off x="7013626" y="1634969"/>
          <a:ext cx="4102706" cy="1939098"/>
        </a:xfrm>
        <a:prstGeom prst="ellipse">
          <a:avLst/>
        </a:prstGeom>
        <a:solidFill>
          <a:schemeClr val="accent1">
            <a:shade val="80000"/>
            <a:alpha val="50000"/>
            <a:hueOff val="-89753"/>
            <a:satOff val="3670"/>
            <a:lumOff val="1330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>
              <a:solidFill>
                <a:schemeClr val="tx1"/>
              </a:solidFill>
              <a:latin typeface="Amasis MT Pro Black" panose="02040A04050005020304" pitchFamily="18" charset="0"/>
            </a:rPr>
            <a:t>Continuous training</a:t>
          </a:r>
        </a:p>
      </dsp:txBody>
      <dsp:txXfrm>
        <a:off x="7614453" y="1918943"/>
        <a:ext cx="2901052" cy="1371150"/>
      </dsp:txXfrm>
    </dsp:sp>
    <dsp:sp modelId="{73C229B7-CC89-4977-866D-3AA04681CEC4}">
      <dsp:nvSpPr>
        <dsp:cNvPr id="0" name=""/>
        <dsp:cNvSpPr/>
      </dsp:nvSpPr>
      <dsp:spPr>
        <a:xfrm>
          <a:off x="3958739" y="3418274"/>
          <a:ext cx="3213961" cy="1406264"/>
        </a:xfrm>
        <a:prstGeom prst="ellipse">
          <a:avLst/>
        </a:prstGeom>
        <a:solidFill>
          <a:schemeClr val="accent1">
            <a:shade val="80000"/>
            <a:alpha val="50000"/>
            <a:hueOff val="-134630"/>
            <a:satOff val="5504"/>
            <a:lumOff val="19954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>
              <a:solidFill>
                <a:schemeClr val="tx1"/>
              </a:solidFill>
              <a:latin typeface="Amasis MT Pro Black" panose="02040A04050005020304" pitchFamily="18" charset="0"/>
            </a:rPr>
            <a:t>Loyalty</a:t>
          </a:r>
        </a:p>
      </dsp:txBody>
      <dsp:txXfrm>
        <a:off x="4429413" y="3624217"/>
        <a:ext cx="2272613" cy="994378"/>
      </dsp:txXfrm>
    </dsp:sp>
    <dsp:sp modelId="{9EA4F901-C626-40D4-9410-1A1F4AC16BED}">
      <dsp:nvSpPr>
        <dsp:cNvPr id="0" name=""/>
        <dsp:cNvSpPr/>
      </dsp:nvSpPr>
      <dsp:spPr>
        <a:xfrm>
          <a:off x="464230" y="1257740"/>
          <a:ext cx="4042391" cy="2610097"/>
        </a:xfrm>
        <a:prstGeom prst="ellipse">
          <a:avLst/>
        </a:prstGeom>
        <a:solidFill>
          <a:schemeClr val="accent1">
            <a:shade val="80000"/>
            <a:alpha val="50000"/>
            <a:hueOff val="-179506"/>
            <a:satOff val="7339"/>
            <a:lumOff val="2660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>
              <a:solidFill>
                <a:schemeClr val="tx1"/>
              </a:solidFill>
              <a:latin typeface="Amasis MT Pro Black" panose="02040A04050005020304" pitchFamily="18" charset="0"/>
            </a:rPr>
            <a:t>Personalization</a:t>
          </a:r>
        </a:p>
      </dsp:txBody>
      <dsp:txXfrm>
        <a:off x="1056224" y="1639980"/>
        <a:ext cx="2858403" cy="18456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10/22/2023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1929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10/22/2023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4195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10/22/2023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8940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10/22/2023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74693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10/22/2023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11374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10/22/2023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644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10/22/2023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5452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10/22/2023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08997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10/22/2023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091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10/22/2023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65563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10/22/2023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65244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10/22/2023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3146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2" r:id="rId1"/>
    <p:sldLayoutId id="2147483833" r:id="rId2"/>
    <p:sldLayoutId id="2147483834" r:id="rId3"/>
    <p:sldLayoutId id="2147483835" r:id="rId4"/>
    <p:sldLayoutId id="2147483836" r:id="rId5"/>
    <p:sldLayoutId id="2147483837" r:id="rId6"/>
    <p:sldLayoutId id="2147483838" r:id="rId7"/>
    <p:sldLayoutId id="2147483839" r:id="rId8"/>
    <p:sldLayoutId id="2147483840" r:id="rId9"/>
    <p:sldLayoutId id="2147483841" r:id="rId10"/>
    <p:sldLayoutId id="2147483842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14.sv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13.pn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12.png"/><Relationship Id="rId4" Type="http://schemas.openxmlformats.org/officeDocument/2006/relationships/diagramLayout" Target="../diagrams/layout1.xml"/><Relationship Id="rId9" Type="http://schemas.microsoft.com/office/2007/relationships/hdphoto" Target="../media/hdphoto1.wdp"/><Relationship Id="rId14" Type="http://schemas.openxmlformats.org/officeDocument/2006/relationships/image" Target="../media/image16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1.jpg"/><Relationship Id="rId4" Type="http://schemas.openxmlformats.org/officeDocument/2006/relationships/image" Target="../media/image30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t.com/content/0caea8da-394e-4511-80c2-1055a6380962" TargetMode="External"/><Relationship Id="rId3" Type="http://schemas.openxmlformats.org/officeDocument/2006/relationships/hyperlink" Target="https://www.raffles.com/about/" TargetMode="External"/><Relationship Id="rId7" Type="http://schemas.openxmlformats.org/officeDocument/2006/relationships/hyperlink" Target="https://www.tripadvisor.co.uk/Hotel_Review-g294265-d301583-Reviews-Raffles_Hotel_Singapore-Singapore.html#REVIEWS" TargetMode="External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swotanalytica.com/essec/raffles-hotel-singapore.php" TargetMode="External"/><Relationship Id="rId5" Type="http://schemas.openxmlformats.org/officeDocument/2006/relationships/hyperlink" Target="https://www.forbes.com/sites/millystilinovic/2016/11/21/10-surprising-facts-about-raffles-singapore/" TargetMode="External"/><Relationship Id="rId4" Type="http://schemas.openxmlformats.org/officeDocument/2006/relationships/hyperlink" Target="https://doi.org/10.1111/j.1467-9493.2011.00437.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Colored pencils inside a pencil holder which is on top of a wood table">
            <a:extLst>
              <a:ext uri="{FF2B5EF4-FFF2-40B4-BE49-F238E27FC236}">
                <a16:creationId xmlns:a16="http://schemas.microsoft.com/office/drawing/2014/main" id="{8A030617-190F-8B89-B5C8-BB93815A5B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10" r="-1" b="-1"/>
          <a:stretch/>
        </p:blipFill>
        <p:spPr>
          <a:xfrm>
            <a:off x="0" y="0"/>
            <a:ext cx="12188952" cy="6857990"/>
          </a:xfrm>
          <a:prstGeom prst="rect">
            <a:avLst/>
          </a:prstGeom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FB8CE58F-407C-497E-B723-21FD8C6D3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09937" y="721297"/>
            <a:ext cx="5565913" cy="5415406"/>
            <a:chOff x="797792" y="912854"/>
            <a:chExt cx="5298208" cy="5032292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1BE70332-ECAF-47BB-8C7B-BD049452F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1439" y="1056388"/>
              <a:ext cx="4968823" cy="4748064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58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16D9361-A35A-4DC8-AAB9-04FD2D6FEE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7792" y="912854"/>
              <a:ext cx="5298208" cy="5032292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7FC31AD-FBB3-4219-A758-D6F7594A0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671" y="1232452"/>
              <a:ext cx="4715122" cy="4439901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C212AB0-7064-EE50-492B-A7F805850C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0337" y="1065216"/>
            <a:ext cx="5327282" cy="2362673"/>
          </a:xfrm>
        </p:spPr>
        <p:txBody>
          <a:bodyPr anchor="b"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GB" sz="37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BMIH4003</a:t>
            </a:r>
            <a:br>
              <a:rPr lang="en-GB" sz="37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7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Hospitality &amp; Guest Services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79590F-0D75-B34C-24D7-D0F835CDB2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7734" y="3194138"/>
            <a:ext cx="5916314" cy="1588157"/>
          </a:xfrm>
        </p:spPr>
        <p:txBody>
          <a:bodyPr anchor="t">
            <a:normAutofit fontScale="62500" lnSpcReduction="20000"/>
          </a:bodyPr>
          <a:lstStyle/>
          <a:p>
            <a:pPr algn="ctr"/>
            <a:r>
              <a:rPr lang="en-GB" sz="3800" b="1" dirty="0">
                <a:solidFill>
                  <a:srgbClr val="FF0000"/>
                </a:solidFill>
              </a:rPr>
              <a:t>Lecturer:</a:t>
            </a:r>
            <a:r>
              <a:rPr lang="en-GB" sz="3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</a:t>
            </a:r>
            <a:r>
              <a:rPr lang="en-GB" sz="3800" b="1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Dale Clarke</a:t>
            </a:r>
          </a:p>
          <a:p>
            <a:pPr algn="ctr"/>
            <a:r>
              <a:rPr lang="en-GB" sz="3800" b="1" dirty="0">
                <a:solidFill>
                  <a:srgbClr val="00B050"/>
                </a:solidFill>
              </a:rPr>
              <a:t>Student:</a:t>
            </a:r>
            <a:r>
              <a:rPr lang="en-GB" sz="3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3800" b="1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2242685 Olga Brinza</a:t>
            </a:r>
          </a:p>
          <a:p>
            <a:pPr algn="ctr"/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7626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Navigational compass on a blue background">
            <a:extLst>
              <a:ext uri="{FF2B5EF4-FFF2-40B4-BE49-F238E27FC236}">
                <a16:creationId xmlns:a16="http://schemas.microsoft.com/office/drawing/2014/main" id="{8CF04780-0DB2-C3CC-F51A-60FDB1D234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162" r="-1" b="-1"/>
          <a:stretch/>
        </p:blipFill>
        <p:spPr>
          <a:xfrm>
            <a:off x="3048" y="-22162"/>
            <a:ext cx="12188952" cy="6857990"/>
          </a:xfrm>
          <a:prstGeom prst="rect">
            <a:avLst/>
          </a:prstGeom>
        </p:spPr>
      </p:pic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228A581D-1BC9-4759-AB42-F7685630E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52" y="3260035"/>
            <a:ext cx="5959692" cy="3597965"/>
          </a:xfrm>
          <a:custGeom>
            <a:avLst/>
            <a:gdLst>
              <a:gd name="connsiteX0" fmla="*/ 3008109 w 5959692"/>
              <a:gd name="connsiteY0" fmla="*/ 42 h 3560169"/>
              <a:gd name="connsiteX1" fmla="*/ 4702247 w 5959692"/>
              <a:gd name="connsiteY1" fmla="*/ 626282 h 3560169"/>
              <a:gd name="connsiteX2" fmla="*/ 5069411 w 5959692"/>
              <a:gd name="connsiteY2" fmla="*/ 865826 h 3560169"/>
              <a:gd name="connsiteX3" fmla="*/ 5895906 w 5959692"/>
              <a:gd name="connsiteY3" fmla="*/ 1594994 h 3560169"/>
              <a:gd name="connsiteX4" fmla="*/ 5959691 w 5959692"/>
              <a:gd name="connsiteY4" fmla="*/ 1728783 h 3560169"/>
              <a:gd name="connsiteX5" fmla="*/ 5959692 w 5959692"/>
              <a:gd name="connsiteY5" fmla="*/ 3560169 h 3560169"/>
              <a:gd name="connsiteX6" fmla="*/ 635 w 5959692"/>
              <a:gd name="connsiteY6" fmla="*/ 3560169 h 3560169"/>
              <a:gd name="connsiteX7" fmla="*/ 0 w 5959692"/>
              <a:gd name="connsiteY7" fmla="*/ 3534810 h 3560169"/>
              <a:gd name="connsiteX8" fmla="*/ 56896 w 5959692"/>
              <a:gd name="connsiteY8" fmla="*/ 3142342 h 3560169"/>
              <a:gd name="connsiteX9" fmla="*/ 605568 w 5959692"/>
              <a:gd name="connsiteY9" fmla="*/ 1932853 h 3560169"/>
              <a:gd name="connsiteX10" fmla="*/ 736162 w 5959692"/>
              <a:gd name="connsiteY10" fmla="*/ 1690788 h 3560169"/>
              <a:gd name="connsiteX11" fmla="*/ 2021319 w 5959692"/>
              <a:gd name="connsiteY11" fmla="*/ 209863 h 3560169"/>
              <a:gd name="connsiteX12" fmla="*/ 3008109 w 5959692"/>
              <a:gd name="connsiteY12" fmla="*/ 42 h 35601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59692" h="3560169">
                <a:moveTo>
                  <a:pt x="3008109" y="42"/>
                </a:moveTo>
                <a:cubicBezTo>
                  <a:pt x="3549058" y="3372"/>
                  <a:pt x="4091345" y="208628"/>
                  <a:pt x="4702247" y="626282"/>
                </a:cubicBezTo>
                <a:cubicBezTo>
                  <a:pt x="4830168" y="713755"/>
                  <a:pt x="4951806" y="791097"/>
                  <a:pt x="5069411" y="865826"/>
                </a:cubicBezTo>
                <a:cubicBezTo>
                  <a:pt x="5495976" y="1136988"/>
                  <a:pt x="5734167" y="1298128"/>
                  <a:pt x="5895906" y="1594994"/>
                </a:cubicBezTo>
                <a:lnTo>
                  <a:pt x="5959691" y="1728783"/>
                </a:lnTo>
                <a:lnTo>
                  <a:pt x="5959692" y="3560169"/>
                </a:lnTo>
                <a:lnTo>
                  <a:pt x="635" y="3560169"/>
                </a:lnTo>
                <a:lnTo>
                  <a:pt x="0" y="3534810"/>
                </a:lnTo>
                <a:cubicBezTo>
                  <a:pt x="2402" y="3407978"/>
                  <a:pt x="21463" y="3278501"/>
                  <a:pt x="56896" y="3142342"/>
                </a:cubicBezTo>
                <a:cubicBezTo>
                  <a:pt x="155720" y="2762537"/>
                  <a:pt x="374193" y="2359525"/>
                  <a:pt x="605568" y="1932853"/>
                </a:cubicBezTo>
                <a:cubicBezTo>
                  <a:pt x="648282" y="1854194"/>
                  <a:pt x="692359" y="1772817"/>
                  <a:pt x="736162" y="1690788"/>
                </a:cubicBezTo>
                <a:cubicBezTo>
                  <a:pt x="1128289" y="956620"/>
                  <a:pt x="1429537" y="456850"/>
                  <a:pt x="2021319" y="209863"/>
                </a:cubicBezTo>
                <a:cubicBezTo>
                  <a:pt x="2359453" y="68739"/>
                  <a:pt x="2683541" y="-1956"/>
                  <a:pt x="3008109" y="42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87CE1C1F-C9E2-4C83-BA54-D7BC5D5216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52" y="3406833"/>
            <a:ext cx="5724034" cy="3451167"/>
          </a:xfrm>
          <a:custGeom>
            <a:avLst/>
            <a:gdLst>
              <a:gd name="connsiteX0" fmla="*/ 2808622 w 5724034"/>
              <a:gd name="connsiteY0" fmla="*/ 207 h 3451167"/>
              <a:gd name="connsiteX1" fmla="*/ 4400004 w 5724034"/>
              <a:gd name="connsiteY1" fmla="*/ 607462 h 3451167"/>
              <a:gd name="connsiteX2" fmla="*/ 4745277 w 5724034"/>
              <a:gd name="connsiteY2" fmla="*/ 837612 h 3451167"/>
              <a:gd name="connsiteX3" fmla="*/ 5584627 w 5724034"/>
              <a:gd name="connsiteY3" fmla="*/ 1665805 h 3451167"/>
              <a:gd name="connsiteX4" fmla="*/ 5682689 w 5724034"/>
              <a:gd name="connsiteY4" fmla="*/ 1947596 h 3451167"/>
              <a:gd name="connsiteX5" fmla="*/ 5724034 w 5724034"/>
              <a:gd name="connsiteY5" fmla="*/ 2133764 h 3451167"/>
              <a:gd name="connsiteX6" fmla="*/ 5724034 w 5724034"/>
              <a:gd name="connsiteY6" fmla="*/ 3254784 h 3451167"/>
              <a:gd name="connsiteX7" fmla="*/ 5682668 w 5724034"/>
              <a:gd name="connsiteY7" fmla="*/ 3451167 h 3451167"/>
              <a:gd name="connsiteX8" fmla="*/ 3398 w 5724034"/>
              <a:gd name="connsiteY8" fmla="*/ 3451167 h 3451167"/>
              <a:gd name="connsiteX9" fmla="*/ 0 w 5724034"/>
              <a:gd name="connsiteY9" fmla="*/ 3332475 h 3451167"/>
              <a:gd name="connsiteX10" fmla="*/ 51930 w 5724034"/>
              <a:gd name="connsiteY10" fmla="*/ 2960389 h 3451167"/>
              <a:gd name="connsiteX11" fmla="*/ 562146 w 5724034"/>
              <a:gd name="connsiteY11" fmla="*/ 1816544 h 3451167"/>
              <a:gd name="connsiteX12" fmla="*/ 683754 w 5724034"/>
              <a:gd name="connsiteY12" fmla="*/ 1587775 h 3451167"/>
              <a:gd name="connsiteX13" fmla="*/ 1883792 w 5724034"/>
              <a:gd name="connsiteY13" fmla="*/ 191878 h 3451167"/>
              <a:gd name="connsiteX14" fmla="*/ 2808622 w 5724034"/>
              <a:gd name="connsiteY14" fmla="*/ 207 h 3451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724034" h="3451167">
                <a:moveTo>
                  <a:pt x="2808622" y="207"/>
                </a:moveTo>
                <a:cubicBezTo>
                  <a:pt x="3316039" y="7471"/>
                  <a:pt x="3825452" y="206405"/>
                  <a:pt x="4400004" y="607462"/>
                </a:cubicBezTo>
                <a:cubicBezTo>
                  <a:pt x="4520314" y="691458"/>
                  <a:pt x="4634691" y="765791"/>
                  <a:pt x="4745277" y="837612"/>
                </a:cubicBezTo>
                <a:cubicBezTo>
                  <a:pt x="5203686" y="1135457"/>
                  <a:pt x="5430786" y="1295036"/>
                  <a:pt x="5584627" y="1665805"/>
                </a:cubicBezTo>
                <a:cubicBezTo>
                  <a:pt x="5622816" y="1757843"/>
                  <a:pt x="5655511" y="1851832"/>
                  <a:pt x="5682689" y="1947596"/>
                </a:cubicBezTo>
                <a:lnTo>
                  <a:pt x="5724034" y="2133764"/>
                </a:lnTo>
                <a:lnTo>
                  <a:pt x="5724034" y="3254784"/>
                </a:lnTo>
                <a:lnTo>
                  <a:pt x="5682668" y="3451167"/>
                </a:lnTo>
                <a:lnTo>
                  <a:pt x="3398" y="3451167"/>
                </a:lnTo>
                <a:lnTo>
                  <a:pt x="0" y="3332475"/>
                </a:lnTo>
                <a:cubicBezTo>
                  <a:pt x="1789" y="3212109"/>
                  <a:pt x="19193" y="3089357"/>
                  <a:pt x="51930" y="2960389"/>
                </a:cubicBezTo>
                <a:cubicBezTo>
                  <a:pt x="143234" y="2600640"/>
                  <a:pt x="346682" y="2219774"/>
                  <a:pt x="562146" y="1816544"/>
                </a:cubicBezTo>
                <a:cubicBezTo>
                  <a:pt x="601922" y="1742209"/>
                  <a:pt x="642967" y="1665303"/>
                  <a:pt x="683754" y="1587775"/>
                </a:cubicBezTo>
                <a:cubicBezTo>
                  <a:pt x="1048876" y="893902"/>
                  <a:pt x="1329611" y="421821"/>
                  <a:pt x="1883792" y="191878"/>
                </a:cubicBezTo>
                <a:cubicBezTo>
                  <a:pt x="2200442" y="60492"/>
                  <a:pt x="2504173" y="-4151"/>
                  <a:pt x="2808622" y="20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831C0CFE-AC9D-4032-8A9F-36B1BA171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38" y="3568843"/>
            <a:ext cx="5185263" cy="3289157"/>
          </a:xfrm>
          <a:custGeom>
            <a:avLst/>
            <a:gdLst>
              <a:gd name="connsiteX0" fmla="*/ 2789606 w 5185263"/>
              <a:gd name="connsiteY0" fmla="*/ 547 h 3289157"/>
              <a:gd name="connsiteX1" fmla="*/ 3615203 w 5185263"/>
              <a:gd name="connsiteY1" fmla="*/ 212024 h 3289157"/>
              <a:gd name="connsiteX2" fmla="*/ 4640523 w 5185263"/>
              <a:gd name="connsiteY2" fmla="*/ 1554014 h 3289157"/>
              <a:gd name="connsiteX3" fmla="*/ 4740928 w 5185263"/>
              <a:gd name="connsiteY3" fmla="*/ 1771262 h 3289157"/>
              <a:gd name="connsiteX4" fmla="*/ 5154813 w 5185263"/>
              <a:gd name="connsiteY4" fmla="*/ 2853998 h 3289157"/>
              <a:gd name="connsiteX5" fmla="*/ 5185263 w 5185263"/>
              <a:gd name="connsiteY5" fmla="*/ 3088987 h 3289157"/>
              <a:gd name="connsiteX6" fmla="*/ 5179508 w 5185263"/>
              <a:gd name="connsiteY6" fmla="*/ 3289157 h 3289157"/>
              <a:gd name="connsiteX7" fmla="*/ 106551 w 5185263"/>
              <a:gd name="connsiteY7" fmla="*/ 3289157 h 3289157"/>
              <a:gd name="connsiteX8" fmla="*/ 64243 w 5185263"/>
              <a:gd name="connsiteY8" fmla="*/ 3124220 h 3289157"/>
              <a:gd name="connsiteX9" fmla="*/ 275 w 5185263"/>
              <a:gd name="connsiteY9" fmla="*/ 2548847 h 3289157"/>
              <a:gd name="connsiteX10" fmla="*/ 221692 w 5185263"/>
              <a:gd name="connsiteY10" fmla="*/ 1451188 h 3289157"/>
              <a:gd name="connsiteX11" fmla="*/ 1011126 w 5185263"/>
              <a:gd name="connsiteY11" fmla="*/ 710513 h 3289157"/>
              <a:gd name="connsiteX12" fmla="*/ 1331439 w 5185263"/>
              <a:gd name="connsiteY12" fmla="*/ 508693 h 3289157"/>
              <a:gd name="connsiteX13" fmla="*/ 2789606 w 5185263"/>
              <a:gd name="connsiteY13" fmla="*/ 547 h 3289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85263" h="3289157">
                <a:moveTo>
                  <a:pt x="2789606" y="547"/>
                </a:moveTo>
                <a:cubicBezTo>
                  <a:pt x="3064091" y="7389"/>
                  <a:pt x="3335164" y="78419"/>
                  <a:pt x="3615203" y="212024"/>
                </a:cubicBezTo>
                <a:cubicBezTo>
                  <a:pt x="4105311" y="445850"/>
                  <a:pt x="4339344" y="895220"/>
                  <a:pt x="4640523" y="1554014"/>
                </a:cubicBezTo>
                <a:cubicBezTo>
                  <a:pt x="4674166" y="1627622"/>
                  <a:pt x="4708067" y="1700661"/>
                  <a:pt x="4740928" y="1771262"/>
                </a:cubicBezTo>
                <a:cubicBezTo>
                  <a:pt x="4918908" y="2154224"/>
                  <a:pt x="5086959" y="2515945"/>
                  <a:pt x="5154813" y="2853998"/>
                </a:cubicBezTo>
                <a:cubicBezTo>
                  <a:pt x="5171032" y="2934791"/>
                  <a:pt x="5181222" y="3012769"/>
                  <a:pt x="5185263" y="3088987"/>
                </a:cubicBezTo>
                <a:lnTo>
                  <a:pt x="5179508" y="3289157"/>
                </a:lnTo>
                <a:lnTo>
                  <a:pt x="106551" y="3289157"/>
                </a:lnTo>
                <a:lnTo>
                  <a:pt x="64243" y="3124220"/>
                </a:lnTo>
                <a:cubicBezTo>
                  <a:pt x="24356" y="2932449"/>
                  <a:pt x="2942" y="2740198"/>
                  <a:pt x="275" y="2548847"/>
                </a:cubicBezTo>
                <a:cubicBezTo>
                  <a:pt x="-5129" y="2157654"/>
                  <a:pt x="69311" y="1788324"/>
                  <a:pt x="221692" y="1451188"/>
                </a:cubicBezTo>
                <a:cubicBezTo>
                  <a:pt x="375157" y="1111655"/>
                  <a:pt x="586167" y="971279"/>
                  <a:pt x="1011126" y="710513"/>
                </a:cubicBezTo>
                <a:cubicBezTo>
                  <a:pt x="1113643" y="647635"/>
                  <a:pt x="1219676" y="582554"/>
                  <a:pt x="1331439" y="508693"/>
                </a:cubicBezTo>
                <a:cubicBezTo>
                  <a:pt x="1865178" y="156035"/>
                  <a:pt x="2332131" y="-10858"/>
                  <a:pt x="2789606" y="547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F07B241-D81C-A823-E755-E2E373F52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2169" y="-80396"/>
            <a:ext cx="5116498" cy="1155712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 algn="ctr">
              <a:lnSpc>
                <a:spcPct val="120000"/>
              </a:lnSpc>
            </a:pPr>
            <a:r>
              <a:rPr lang="en-US" sz="4000" dirty="0"/>
              <a:t>Contents:</a:t>
            </a:r>
          </a:p>
        </p:txBody>
      </p:sp>
      <p:graphicFrame>
        <p:nvGraphicFramePr>
          <p:cNvPr id="62" name="TextBox 5">
            <a:extLst>
              <a:ext uri="{FF2B5EF4-FFF2-40B4-BE49-F238E27FC236}">
                <a16:creationId xmlns:a16="http://schemas.microsoft.com/office/drawing/2014/main" id="{FD43CEBC-B6C6-6994-2BA1-BBC8CDF72F5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73573455"/>
              </p:ext>
            </p:extLst>
          </p:nvPr>
        </p:nvGraphicFramePr>
        <p:xfrm>
          <a:off x="1030279" y="714740"/>
          <a:ext cx="10837059" cy="29862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19D2053-5937-D485-1DCF-BFC004BBF4C2}"/>
              </a:ext>
            </a:extLst>
          </p:cNvPr>
          <p:cNvSpPr txBox="1"/>
          <p:nvPr/>
        </p:nvSpPr>
        <p:spPr>
          <a:xfrm>
            <a:off x="3185512" y="4184200"/>
            <a:ext cx="811005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Conclusion</a:t>
            </a:r>
          </a:p>
          <a:p>
            <a:endParaRPr lang="en-GB" sz="1600" b="1" dirty="0"/>
          </a:p>
          <a:p>
            <a:endParaRPr lang="en-GB" sz="1600" b="1" dirty="0"/>
          </a:p>
          <a:p>
            <a:endParaRPr lang="en-GB" sz="1600" b="1" dirty="0"/>
          </a:p>
          <a:p>
            <a:endParaRPr lang="en-GB" sz="1600" b="1" dirty="0"/>
          </a:p>
          <a:p>
            <a:endParaRPr lang="en-GB" sz="1600" b="1" dirty="0"/>
          </a:p>
          <a:p>
            <a:endParaRPr lang="en-GB" sz="1600" b="1" dirty="0"/>
          </a:p>
          <a:p>
            <a:r>
              <a:rPr lang="en-GB" sz="1600" b="1" dirty="0"/>
              <a:t>References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604576F-6BA1-F45D-CF27-C2A2C5AF061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09741" y="3728746"/>
            <a:ext cx="1213209" cy="121320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64264F3-57C1-6086-E402-F10F58527E5A}"/>
              </a:ext>
            </a:extLst>
          </p:cNvPr>
          <p:cNvPicPr>
            <a:picLocks noChangeAspect="1"/>
          </p:cNvPicPr>
          <p:nvPr/>
        </p:nvPicPr>
        <p:blipFill>
          <a:blip r:embed="rId10">
            <a:grayscl/>
          </a:blip>
          <a:stretch>
            <a:fillRect/>
          </a:stretch>
        </p:blipFill>
        <p:spPr>
          <a:xfrm>
            <a:off x="1961951" y="5424703"/>
            <a:ext cx="1213209" cy="1213209"/>
          </a:xfrm>
          <a:prstGeom prst="rect">
            <a:avLst/>
          </a:prstGeom>
        </p:spPr>
      </p:pic>
      <p:pic>
        <p:nvPicPr>
          <p:cNvPr id="10" name="Graphic 9" descr="Storytelling with solid fill">
            <a:extLst>
              <a:ext uri="{FF2B5EF4-FFF2-40B4-BE49-F238E27FC236}">
                <a16:creationId xmlns:a16="http://schemas.microsoft.com/office/drawing/2014/main" id="{0D54D80F-1E49-E32B-717F-3473C15548F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2035454" y="3808941"/>
            <a:ext cx="914400" cy="914400"/>
          </a:xfrm>
          <a:prstGeom prst="rect">
            <a:avLst/>
          </a:prstGeom>
        </p:spPr>
      </p:pic>
      <p:pic>
        <p:nvPicPr>
          <p:cNvPr id="12" name="Graphic 11" descr="Paperclip with solid fill">
            <a:extLst>
              <a:ext uri="{FF2B5EF4-FFF2-40B4-BE49-F238E27FC236}">
                <a16:creationId xmlns:a16="http://schemas.microsoft.com/office/drawing/2014/main" id="{C9F4BFDD-1E10-C5FA-612A-780F95974D17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2129998" y="553263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448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30127AE-B29E-4FDF-99D2-A2F1E7003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BC0385E9-02B2-4941-889A-EAD43F5BB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36139" y="0"/>
            <a:ext cx="5455860" cy="6858000"/>
          </a:xfrm>
          <a:custGeom>
            <a:avLst/>
            <a:gdLst>
              <a:gd name="connsiteX0" fmla="*/ 3832837 w 5455860"/>
              <a:gd name="connsiteY0" fmla="*/ 0 h 6858000"/>
              <a:gd name="connsiteX1" fmla="*/ 2739604 w 5455860"/>
              <a:gd name="connsiteY1" fmla="*/ 0 h 6858000"/>
              <a:gd name="connsiteX2" fmla="*/ 1959438 w 5455860"/>
              <a:gd name="connsiteY2" fmla="*/ 0 h 6858000"/>
              <a:gd name="connsiteX3" fmla="*/ 1895061 w 5455860"/>
              <a:gd name="connsiteY3" fmla="*/ 0 h 6858000"/>
              <a:gd name="connsiteX4" fmla="*/ 249909 w 5455860"/>
              <a:gd name="connsiteY4" fmla="*/ 0 h 6858000"/>
              <a:gd name="connsiteX5" fmla="*/ 0 w 5455860"/>
              <a:gd name="connsiteY5" fmla="*/ 0 h 6858000"/>
              <a:gd name="connsiteX6" fmla="*/ 0 w 5455860"/>
              <a:gd name="connsiteY6" fmla="*/ 6858000 h 6858000"/>
              <a:gd name="connsiteX7" fmla="*/ 249909 w 5455860"/>
              <a:gd name="connsiteY7" fmla="*/ 6858000 h 6858000"/>
              <a:gd name="connsiteX8" fmla="*/ 1895061 w 5455860"/>
              <a:gd name="connsiteY8" fmla="*/ 6858000 h 6858000"/>
              <a:gd name="connsiteX9" fmla="*/ 1959438 w 5455860"/>
              <a:gd name="connsiteY9" fmla="*/ 6858000 h 6858000"/>
              <a:gd name="connsiteX10" fmla="*/ 2739604 w 5455860"/>
              <a:gd name="connsiteY10" fmla="*/ 6858000 h 6858000"/>
              <a:gd name="connsiteX11" fmla="*/ 2953106 w 5455860"/>
              <a:gd name="connsiteY11" fmla="*/ 6858000 h 6858000"/>
              <a:gd name="connsiteX12" fmla="*/ 3064862 w 5455860"/>
              <a:gd name="connsiteY12" fmla="*/ 6780599 h 6858000"/>
              <a:gd name="connsiteX13" fmla="*/ 3581510 w 5455860"/>
              <a:gd name="connsiteY13" fmla="*/ 6374814 h 6858000"/>
              <a:gd name="connsiteX14" fmla="*/ 5455860 w 5455860"/>
              <a:gd name="connsiteY14" fmla="*/ 3621656 h 6858000"/>
              <a:gd name="connsiteX15" fmla="*/ 3854961 w 5455860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55860" h="6858000">
                <a:moveTo>
                  <a:pt x="3832837" y="0"/>
                </a:moveTo>
                <a:lnTo>
                  <a:pt x="2739604" y="0"/>
                </a:lnTo>
                <a:lnTo>
                  <a:pt x="1959438" y="0"/>
                </a:lnTo>
                <a:lnTo>
                  <a:pt x="1895061" y="0"/>
                </a:lnTo>
                <a:lnTo>
                  <a:pt x="249909" y="0"/>
                </a:lnTo>
                <a:lnTo>
                  <a:pt x="0" y="0"/>
                </a:lnTo>
                <a:lnTo>
                  <a:pt x="0" y="6858000"/>
                </a:lnTo>
                <a:lnTo>
                  <a:pt x="249909" y="6858000"/>
                </a:lnTo>
                <a:lnTo>
                  <a:pt x="1895061" y="6858000"/>
                </a:lnTo>
                <a:lnTo>
                  <a:pt x="1959438" y="6858000"/>
                </a:lnTo>
                <a:lnTo>
                  <a:pt x="2739604" y="6858000"/>
                </a:lnTo>
                <a:lnTo>
                  <a:pt x="2953106" y="6858000"/>
                </a:lnTo>
                <a:lnTo>
                  <a:pt x="3064862" y="6780599"/>
                </a:lnTo>
                <a:cubicBezTo>
                  <a:pt x="3238680" y="6653108"/>
                  <a:pt x="3409307" y="6515397"/>
                  <a:pt x="3581510" y="6374814"/>
                </a:cubicBezTo>
                <a:cubicBezTo>
                  <a:pt x="4527135" y="5602839"/>
                  <a:pt x="5455860" y="4969131"/>
                  <a:pt x="5455860" y="3621656"/>
                </a:cubicBezTo>
                <a:cubicBezTo>
                  <a:pt x="5455860" y="2093192"/>
                  <a:pt x="4882124" y="754641"/>
                  <a:pt x="3854961" y="14997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255864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69160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9CD4DE1-7CB2-3235-5D1E-2292BF05D61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199" y="1034665"/>
            <a:ext cx="4788670" cy="478867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041EB1E-B96E-D365-0DEB-25709CBB39B0}"/>
              </a:ext>
            </a:extLst>
          </p:cNvPr>
          <p:cNvSpPr txBox="1"/>
          <p:nvPr/>
        </p:nvSpPr>
        <p:spPr>
          <a:xfrm>
            <a:off x="7096540" y="1918252"/>
            <a:ext cx="4583928" cy="3687419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algn="ctr" defTabSz="914400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</a:pPr>
            <a:r>
              <a:rPr lang="en-US" b="1" spc="15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 panose="020B0604020104020204" pitchFamily="34" charset="0"/>
              </a:rPr>
              <a:t>is characterized by its commitment to providing exceptional services to customers, ensuring their comfort, and meeting or exceeding their expectations. </a:t>
            </a:r>
          </a:p>
        </p:txBody>
      </p:sp>
    </p:spTree>
    <p:extLst>
      <p:ext uri="{BB962C8B-B14F-4D97-AF65-F5344CB8AC3E}">
        <p14:creationId xmlns:p14="http://schemas.microsoft.com/office/powerpoint/2010/main" val="13209498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FE7900-5F38-DD48-0628-1277A68966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6987" b="-1"/>
          <a:stretch/>
        </p:blipFill>
        <p:spPr>
          <a:xfrm>
            <a:off x="4487333" y="-19868"/>
            <a:ext cx="7704667" cy="6877868"/>
          </a:xfrm>
          <a:custGeom>
            <a:avLst/>
            <a:gdLst/>
            <a:ahLst/>
            <a:cxnLst/>
            <a:rect l="l" t="t" r="r" b="b"/>
            <a:pathLst>
              <a:path w="7704667" h="6877878">
                <a:moveTo>
                  <a:pt x="0" y="0"/>
                </a:moveTo>
                <a:lnTo>
                  <a:pt x="7704667" y="0"/>
                </a:lnTo>
                <a:lnTo>
                  <a:pt x="7704667" y="6877878"/>
                </a:lnTo>
                <a:lnTo>
                  <a:pt x="0" y="6877878"/>
                </a:lnTo>
                <a:lnTo>
                  <a:pt x="0" y="6867939"/>
                </a:lnTo>
                <a:lnTo>
                  <a:pt x="146217" y="6867939"/>
                </a:lnTo>
                <a:lnTo>
                  <a:pt x="252811" y="6795007"/>
                </a:lnTo>
                <a:cubicBezTo>
                  <a:pt x="428996" y="6667346"/>
                  <a:pt x="601946" y="6529451"/>
                  <a:pt x="776494" y="6388681"/>
                </a:cubicBezTo>
                <a:cubicBezTo>
                  <a:pt x="1734992" y="5615677"/>
                  <a:pt x="2676361" y="4981124"/>
                  <a:pt x="2676361" y="3631852"/>
                </a:cubicBezTo>
                <a:cubicBezTo>
                  <a:pt x="2676361" y="2101350"/>
                  <a:pt x="2094814" y="761014"/>
                  <a:pt x="1053668" y="20384"/>
                </a:cubicBezTo>
                <a:lnTo>
                  <a:pt x="1038069" y="9939"/>
                </a:lnTo>
                <a:lnTo>
                  <a:pt x="0" y="9939"/>
                </a:lnTo>
                <a:close/>
              </a:path>
            </a:pathLst>
          </a:custGeom>
        </p:spPr>
      </p:pic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DCD36D47-40B7-494B-B249-3CBA333DE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5746" cy="6858000"/>
          </a:xfrm>
          <a:custGeom>
            <a:avLst/>
            <a:gdLst>
              <a:gd name="connsiteX0" fmla="*/ 0 w 7475746"/>
              <a:gd name="connsiteY0" fmla="*/ 0 h 6858000"/>
              <a:gd name="connsiteX1" fmla="*/ 5859459 w 7475746"/>
              <a:gd name="connsiteY1" fmla="*/ 0 h 6858000"/>
              <a:gd name="connsiteX2" fmla="*/ 5874848 w 7475746"/>
              <a:gd name="connsiteY2" fmla="*/ 10445 h 6858000"/>
              <a:gd name="connsiteX3" fmla="*/ 7475746 w 7475746"/>
              <a:gd name="connsiteY3" fmla="*/ 3621913 h 6858000"/>
              <a:gd name="connsiteX4" fmla="*/ 5601397 w 7475746"/>
              <a:gd name="connsiteY4" fmla="*/ 6378742 h 6858000"/>
              <a:gd name="connsiteX5" fmla="*/ 5084748 w 7475746"/>
              <a:gd name="connsiteY5" fmla="*/ 6785068 h 6858000"/>
              <a:gd name="connsiteX6" fmla="*/ 4979585 w 7475746"/>
              <a:gd name="connsiteY6" fmla="*/ 6858000 h 6858000"/>
              <a:gd name="connsiteX7" fmla="*/ 0 w 7475746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5746" h="6858000">
                <a:moveTo>
                  <a:pt x="0" y="0"/>
                </a:moveTo>
                <a:lnTo>
                  <a:pt x="5859459" y="0"/>
                </a:lnTo>
                <a:lnTo>
                  <a:pt x="5874848" y="10445"/>
                </a:lnTo>
                <a:cubicBezTo>
                  <a:pt x="6902010" y="751075"/>
                  <a:pt x="7475746" y="2091411"/>
                  <a:pt x="7475746" y="3621913"/>
                </a:cubicBezTo>
                <a:cubicBezTo>
                  <a:pt x="7475746" y="4971185"/>
                  <a:pt x="6547021" y="5605738"/>
                  <a:pt x="5601397" y="6378742"/>
                </a:cubicBezTo>
                <a:cubicBezTo>
                  <a:pt x="5429193" y="6519512"/>
                  <a:pt x="5258566" y="6657407"/>
                  <a:pt x="5084748" y="6785068"/>
                </a:cubicBezTo>
                <a:lnTo>
                  <a:pt x="497958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56" name="Freeform: Shape 55">
            <a:extLst>
              <a:ext uri="{FF2B5EF4-FFF2-40B4-BE49-F238E27FC236}">
                <a16:creationId xmlns:a16="http://schemas.microsoft.com/office/drawing/2014/main" id="{03AD0D1C-F8BA-4CD1-BC4D-BE1823F3E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7283242" cy="6858000"/>
          </a:xfrm>
          <a:custGeom>
            <a:avLst/>
            <a:gdLst>
              <a:gd name="connsiteX0" fmla="*/ 0 w 7163694"/>
              <a:gd name="connsiteY0" fmla="*/ 0 h 6858000"/>
              <a:gd name="connsiteX1" fmla="*/ 5525402 w 7163694"/>
              <a:gd name="connsiteY1" fmla="*/ 0 h 6858000"/>
              <a:gd name="connsiteX2" fmla="*/ 5541001 w 7163694"/>
              <a:gd name="connsiteY2" fmla="*/ 10445 h 6858000"/>
              <a:gd name="connsiteX3" fmla="*/ 7163694 w 7163694"/>
              <a:gd name="connsiteY3" fmla="*/ 3621913 h 6858000"/>
              <a:gd name="connsiteX4" fmla="*/ 5263827 w 7163694"/>
              <a:gd name="connsiteY4" fmla="*/ 6378742 h 6858000"/>
              <a:gd name="connsiteX5" fmla="*/ 4740144 w 7163694"/>
              <a:gd name="connsiteY5" fmla="*/ 6785068 h 6858000"/>
              <a:gd name="connsiteX6" fmla="*/ 4633550 w 7163694"/>
              <a:gd name="connsiteY6" fmla="*/ 6858000 h 6858000"/>
              <a:gd name="connsiteX7" fmla="*/ 0 w 716369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63694" h="6858000">
                <a:moveTo>
                  <a:pt x="0" y="0"/>
                </a:moveTo>
                <a:lnTo>
                  <a:pt x="5525402" y="0"/>
                </a:lnTo>
                <a:lnTo>
                  <a:pt x="5541001" y="10445"/>
                </a:lnTo>
                <a:cubicBezTo>
                  <a:pt x="6582147" y="751075"/>
                  <a:pt x="7163694" y="2091411"/>
                  <a:pt x="7163694" y="3621913"/>
                </a:cubicBezTo>
                <a:cubicBezTo>
                  <a:pt x="7163694" y="4971185"/>
                  <a:pt x="6222325" y="5605738"/>
                  <a:pt x="5263827" y="6378742"/>
                </a:cubicBezTo>
                <a:cubicBezTo>
                  <a:pt x="5089279" y="6519512"/>
                  <a:pt x="4916329" y="6657407"/>
                  <a:pt x="4740144" y="6785068"/>
                </a:cubicBezTo>
                <a:lnTo>
                  <a:pt x="4633550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FBA7E51E-7B6A-4A79-8F84-47C845C7A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98368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A267CE-01D8-0A20-DDC0-FD7350EFB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814" y="1346268"/>
            <a:ext cx="6189577" cy="3066706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US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“In the tourism and hospitality industry, the concept of luxury is gaining attention.”</a:t>
            </a:r>
            <a:br>
              <a:rPr lang="en-US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</a:br>
            <a:endParaRPr lang="en-US" sz="29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414408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ACBD85E-A404-45CB-B532-1039E479D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67675" y="-3167677"/>
            <a:ext cx="5856341" cy="12191695"/>
          </a:xfrm>
          <a:custGeom>
            <a:avLst/>
            <a:gdLst>
              <a:gd name="connsiteX0" fmla="*/ 0 w 5856341"/>
              <a:gd name="connsiteY0" fmla="*/ 12191695 h 12191695"/>
              <a:gd name="connsiteX1" fmla="*/ 0 w 5856341"/>
              <a:gd name="connsiteY1" fmla="*/ 0 h 12191695"/>
              <a:gd name="connsiteX2" fmla="*/ 243849 w 5856341"/>
              <a:gd name="connsiteY2" fmla="*/ 0 h 12191695"/>
              <a:gd name="connsiteX3" fmla="*/ 505121 w 5856341"/>
              <a:gd name="connsiteY3" fmla="*/ 0 h 12191695"/>
              <a:gd name="connsiteX4" fmla="*/ 723207 w 5856341"/>
              <a:gd name="connsiteY4" fmla="*/ 0 h 12191695"/>
              <a:gd name="connsiteX5" fmla="*/ 755828 w 5856341"/>
              <a:gd name="connsiteY5" fmla="*/ 0 h 12191695"/>
              <a:gd name="connsiteX6" fmla="*/ 1411868 w 5856341"/>
              <a:gd name="connsiteY6" fmla="*/ 0 h 12191695"/>
              <a:gd name="connsiteX7" fmla="*/ 1421034 w 5856341"/>
              <a:gd name="connsiteY7" fmla="*/ 0 h 12191695"/>
              <a:gd name="connsiteX8" fmla="*/ 1515206 w 5856341"/>
              <a:gd name="connsiteY8" fmla="*/ 0 h 12191695"/>
              <a:gd name="connsiteX9" fmla="*/ 2636151 w 5856341"/>
              <a:gd name="connsiteY9" fmla="*/ 0 h 12191695"/>
              <a:gd name="connsiteX10" fmla="*/ 4637890 w 5856341"/>
              <a:gd name="connsiteY10" fmla="*/ 0 h 12191695"/>
              <a:gd name="connsiteX11" fmla="*/ 4654499 w 5856341"/>
              <a:gd name="connsiteY11" fmla="*/ 26661 h 12191695"/>
              <a:gd name="connsiteX12" fmla="*/ 5856341 w 5856341"/>
              <a:gd name="connsiteY12" fmla="*/ 6438338 h 12191695"/>
              <a:gd name="connsiteX13" fmla="*/ 4449211 w 5856341"/>
              <a:gd name="connsiteY13" fmla="*/ 11332719 h 12191695"/>
              <a:gd name="connsiteX14" fmla="*/ 4061349 w 5856341"/>
              <a:gd name="connsiteY14" fmla="*/ 12054097 h 12191695"/>
              <a:gd name="connsiteX15" fmla="*/ 3977450 w 5856341"/>
              <a:gd name="connsiteY15" fmla="*/ 12191695 h 12191695"/>
              <a:gd name="connsiteX16" fmla="*/ 2636151 w 5856341"/>
              <a:gd name="connsiteY16" fmla="*/ 12191695 h 12191695"/>
              <a:gd name="connsiteX17" fmla="*/ 1421034 w 5856341"/>
              <a:gd name="connsiteY17" fmla="*/ 12191695 h 12191695"/>
              <a:gd name="connsiteX18" fmla="*/ 1411868 w 5856341"/>
              <a:gd name="connsiteY18" fmla="*/ 12191695 h 12191695"/>
              <a:gd name="connsiteX19" fmla="*/ 1283685 w 5856341"/>
              <a:gd name="connsiteY19" fmla="*/ 12191695 h 12191695"/>
              <a:gd name="connsiteX20" fmla="*/ 755828 w 5856341"/>
              <a:gd name="connsiteY20" fmla="*/ 12191695 h 12191695"/>
              <a:gd name="connsiteX21" fmla="*/ 723207 w 5856341"/>
              <a:gd name="connsiteY21" fmla="*/ 12191695 h 12191695"/>
              <a:gd name="connsiteX22" fmla="*/ 505121 w 5856341"/>
              <a:gd name="connsiteY22" fmla="*/ 12191695 h 12191695"/>
              <a:gd name="connsiteX23" fmla="*/ 243849 w 5856341"/>
              <a:gd name="connsiteY23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856341" h="12191695">
                <a:moveTo>
                  <a:pt x="0" y="12191695"/>
                </a:moveTo>
                <a:lnTo>
                  <a:pt x="0" y="0"/>
                </a:lnTo>
                <a:lnTo>
                  <a:pt x="243849" y="0"/>
                </a:lnTo>
                <a:lnTo>
                  <a:pt x="505121" y="0"/>
                </a:lnTo>
                <a:lnTo>
                  <a:pt x="723207" y="0"/>
                </a:lnTo>
                <a:lnTo>
                  <a:pt x="755828" y="0"/>
                </a:lnTo>
                <a:lnTo>
                  <a:pt x="1411868" y="0"/>
                </a:lnTo>
                <a:lnTo>
                  <a:pt x="1421034" y="0"/>
                </a:lnTo>
                <a:lnTo>
                  <a:pt x="1515206" y="0"/>
                </a:lnTo>
                <a:lnTo>
                  <a:pt x="2636151" y="0"/>
                </a:lnTo>
                <a:lnTo>
                  <a:pt x="4637890" y="0"/>
                </a:lnTo>
                <a:lnTo>
                  <a:pt x="4654499" y="26661"/>
                </a:lnTo>
                <a:cubicBezTo>
                  <a:pt x="5425621" y="1341551"/>
                  <a:pt x="5856341" y="3721137"/>
                  <a:pt x="5856341" y="6438338"/>
                </a:cubicBezTo>
                <a:cubicBezTo>
                  <a:pt x="5856341" y="8833790"/>
                  <a:pt x="5159120" y="9960353"/>
                  <a:pt x="4449211" y="11332719"/>
                </a:cubicBezTo>
                <a:cubicBezTo>
                  <a:pt x="4319934" y="11582638"/>
                  <a:pt x="4191839" y="11827452"/>
                  <a:pt x="4061349" y="12054097"/>
                </a:cubicBezTo>
                <a:lnTo>
                  <a:pt x="3977450" y="12191695"/>
                </a:lnTo>
                <a:lnTo>
                  <a:pt x="2636151" y="12191695"/>
                </a:lnTo>
                <a:lnTo>
                  <a:pt x="1421034" y="12191695"/>
                </a:lnTo>
                <a:lnTo>
                  <a:pt x="1411868" y="12191695"/>
                </a:lnTo>
                <a:lnTo>
                  <a:pt x="1283685" y="12191695"/>
                </a:lnTo>
                <a:lnTo>
                  <a:pt x="755828" y="12191695"/>
                </a:lnTo>
                <a:lnTo>
                  <a:pt x="723207" y="12191695"/>
                </a:lnTo>
                <a:lnTo>
                  <a:pt x="505121" y="12191695"/>
                </a:lnTo>
                <a:lnTo>
                  <a:pt x="243849" y="1219169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B1626B1-BAC7-4893-A5AC-620597685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6277" y="-874927"/>
            <a:ext cx="1899138" cy="12191695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64E9910-51FE-45BF-973D-9D2401FD3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3758" y="-1037574"/>
            <a:ext cx="1904176" cy="12191695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3" name="Picture 2" descr="A logo for a company&#10;&#10;Description automatically generated">
            <a:extLst>
              <a:ext uri="{FF2B5EF4-FFF2-40B4-BE49-F238E27FC236}">
                <a16:creationId xmlns:a16="http://schemas.microsoft.com/office/drawing/2014/main" id="{561576E0-74C5-75E9-F447-7CCB97A9AFA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07" r="1124" b="-1"/>
          <a:stretch/>
        </p:blipFill>
        <p:spPr>
          <a:xfrm>
            <a:off x="67305" y="-122459"/>
            <a:ext cx="11867603" cy="57169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6AA684F-5D3E-E189-CC43-80EE13433A44}"/>
              </a:ext>
            </a:extLst>
          </p:cNvPr>
          <p:cNvSpPr txBox="1"/>
          <p:nvPr/>
        </p:nvSpPr>
        <p:spPr>
          <a:xfrm>
            <a:off x="361331" y="4591490"/>
            <a:ext cx="4673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masis MT Pro" panose="020F0502020204030204" pitchFamily="18" charset="0"/>
              </a:rPr>
              <a:t>Established in 1887 in the memory of Stamford Thomas Raffles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964137-C819-F78A-A6D5-309892F7B3F9}"/>
              </a:ext>
            </a:extLst>
          </p:cNvPr>
          <p:cNvSpPr txBox="1"/>
          <p:nvPr/>
        </p:nvSpPr>
        <p:spPr>
          <a:xfrm>
            <a:off x="4977295" y="4426461"/>
            <a:ext cx="4241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became a National Monument in 1987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F28B48-F83F-DA2D-614C-5352FA799A59}"/>
              </a:ext>
            </a:extLst>
          </p:cNvPr>
          <p:cNvSpPr txBox="1"/>
          <p:nvPr/>
        </p:nvSpPr>
        <p:spPr>
          <a:xfrm>
            <a:off x="9058745" y="4548357"/>
            <a:ext cx="28227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Amasis MT Pro Black" panose="020F0502020204030204" pitchFamily="18" charset="0"/>
              </a:rPr>
              <a:t>It is repeatedly ranked as the top hotel worldwide</a:t>
            </a:r>
          </a:p>
        </p:txBody>
      </p:sp>
    </p:spTree>
    <p:extLst>
      <p:ext uri="{BB962C8B-B14F-4D97-AF65-F5344CB8AC3E}">
        <p14:creationId xmlns:p14="http://schemas.microsoft.com/office/powerpoint/2010/main" val="163162358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30127AE-B29E-4FDF-99D2-A2F1E7003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8" name="Picture Placeholder 7" descr="A white building with a flag on top&#10;&#10;Description automatically generated">
            <a:extLst>
              <a:ext uri="{FF2B5EF4-FFF2-40B4-BE49-F238E27FC236}">
                <a16:creationId xmlns:a16="http://schemas.microsoft.com/office/drawing/2014/main" id="{C9C90063-64E3-8FD3-9005-5B34D572DEB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26" r="30423" b="-1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  <p:graphicFrame>
        <p:nvGraphicFramePr>
          <p:cNvPr id="27" name="TextBox 9">
            <a:extLst>
              <a:ext uri="{FF2B5EF4-FFF2-40B4-BE49-F238E27FC236}">
                <a16:creationId xmlns:a16="http://schemas.microsoft.com/office/drawing/2014/main" id="{01013E12-F194-FEA0-C13F-7451D705CF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77211252"/>
              </p:ext>
            </p:extLst>
          </p:nvPr>
        </p:nvGraphicFramePr>
        <p:xfrm>
          <a:off x="1216961" y="1603375"/>
          <a:ext cx="5537964" cy="5082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053906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screenshot of a computer&#10;&#10;Description automatically generated">
            <a:extLst>
              <a:ext uri="{FF2B5EF4-FFF2-40B4-BE49-F238E27FC236}">
                <a16:creationId xmlns:a16="http://schemas.microsoft.com/office/drawing/2014/main" id="{5B1629C2-6BD3-646E-41F8-7F54D9F7C9E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42" t="18708" r="11181" b="35264"/>
          <a:stretch/>
        </p:blipFill>
        <p:spPr>
          <a:xfrm>
            <a:off x="0" y="1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27179318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BB168F72-A342-4B52-B314-F53AC19A4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66E92082-8FC1-49D3-A908-48C155A815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2" name="Freeform: Shape 71">
            <a:extLst>
              <a:ext uri="{FF2B5EF4-FFF2-40B4-BE49-F238E27FC236}">
                <a16:creationId xmlns:a16="http://schemas.microsoft.com/office/drawing/2014/main" id="{DF2CC012-05E5-4253-848D-2541E40D1D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72DE1C57-D84D-454A-97DA-37853D620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31434" y="1256311"/>
            <a:ext cx="4488025" cy="4165619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31437A4E-9974-46F8-9CF5-F5274DC0D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822228" y="1431245"/>
            <a:ext cx="4196962" cy="3840480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CB0E7F16-5843-4E77-B45E-A64123E7E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00000" flipH="1">
            <a:off x="6523274" y="969933"/>
            <a:ext cx="4908132" cy="4688444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9" name="Picture 8" descr="A person in a blue dress and a person in a suit&#10;&#10;Description automatically generated">
            <a:extLst>
              <a:ext uri="{FF2B5EF4-FFF2-40B4-BE49-F238E27FC236}">
                <a16:creationId xmlns:a16="http://schemas.microsoft.com/office/drawing/2014/main" id="{C7813127-75C1-0B1C-E84D-8970B0FD76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604" y="687509"/>
            <a:ext cx="2901593" cy="286745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11" name="Picture 10" descr="https://www.dailymail.co.uk/travel/travel_news/article-2993296/A-rare-glimpse-colourful-colonial-life-Singapore-s-infamous-Raffles-Hotel-Liz-Taylor-Charlie-Chaplin-stayed.html">
            <a:extLst>
              <a:ext uri="{FF2B5EF4-FFF2-40B4-BE49-F238E27FC236}">
                <a16:creationId xmlns:a16="http://schemas.microsoft.com/office/drawing/2014/main" id="{1AC0270A-4D6F-1D28-AC05-F0F398E8CC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70185">
            <a:off x="3430204" y="409374"/>
            <a:ext cx="3519197" cy="259864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13" name="Picture 12" descr="A group of men playing pool&#10;&#10;Description automatically generated">
            <a:extLst>
              <a:ext uri="{FF2B5EF4-FFF2-40B4-BE49-F238E27FC236}">
                <a16:creationId xmlns:a16="http://schemas.microsoft.com/office/drawing/2014/main" id="{8C92A140-38A3-D268-8127-8094F0A302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12800">
            <a:off x="214603" y="4025306"/>
            <a:ext cx="2901593" cy="214518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 descr="Two people posing for a picture&#10;&#10;Description automatically generated">
            <a:extLst>
              <a:ext uri="{FF2B5EF4-FFF2-40B4-BE49-F238E27FC236}">
                <a16:creationId xmlns:a16="http://schemas.microsoft.com/office/drawing/2014/main" id="{9F6643BF-8C02-7D61-CC83-A2539C60359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8867" y="3098131"/>
            <a:ext cx="3359552" cy="2544506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A48083F-4094-2C13-9EAB-73298F0FDD03}"/>
              </a:ext>
            </a:extLst>
          </p:cNvPr>
          <p:cNvSpPr/>
          <p:nvPr/>
        </p:nvSpPr>
        <p:spPr>
          <a:xfrm>
            <a:off x="6280430" y="1856592"/>
            <a:ext cx="5276637" cy="42165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i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Cooper Black" panose="0208090404030B020404" pitchFamily="18" charset="0"/>
              </a:rPr>
              <a:t>Guests</a:t>
            </a:r>
          </a:p>
          <a:p>
            <a:pPr algn="ctr"/>
            <a:r>
              <a:rPr lang="en-US" sz="2400" b="1" i="1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Cooper Black" panose="0208090404030B020404" pitchFamily="18" charset="0"/>
              </a:rPr>
              <a:t>International tourists</a:t>
            </a:r>
            <a:br>
              <a:rPr lang="en-US" sz="2400" b="1" i="1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Cooper Black" panose="0208090404030B020404" pitchFamily="18" charset="0"/>
              </a:rPr>
            </a:br>
            <a:r>
              <a:rPr lang="en-US" sz="2400" b="1" i="1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Cooper Black" panose="0208090404030B020404" pitchFamily="18" charset="0"/>
              </a:rPr>
              <a:t>Business travelers</a:t>
            </a:r>
            <a:br>
              <a:rPr lang="en-US" sz="2400" b="1" i="1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Cooper Black" panose="0208090404030B020404" pitchFamily="18" charset="0"/>
              </a:rPr>
            </a:br>
            <a:r>
              <a:rPr lang="en-US" sz="2400" b="1" i="1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Cooper Black" panose="0208090404030B020404" pitchFamily="18" charset="0"/>
              </a:rPr>
              <a:t>C</a:t>
            </a:r>
            <a:r>
              <a:rPr lang="en-US" sz="2400" b="1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Cooper Black" panose="0208090404030B020404" pitchFamily="18" charset="0"/>
              </a:rPr>
              <a:t>elebrities</a:t>
            </a:r>
            <a:br>
              <a:rPr lang="en-US" sz="2400" b="1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Cooper Black" panose="0208090404030B020404" pitchFamily="18" charset="0"/>
              </a:rPr>
            </a:br>
            <a:r>
              <a:rPr lang="en-US" sz="2400" b="1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Cooper Black" panose="0208090404030B020404" pitchFamily="18" charset="0"/>
              </a:rPr>
              <a:t>World leaders</a:t>
            </a:r>
            <a:br>
              <a:rPr lang="en-US" sz="2400" b="1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Cooper Black" panose="0208090404030B020404" pitchFamily="18" charset="0"/>
              </a:rPr>
            </a:br>
            <a:r>
              <a:rPr lang="en-US" sz="2400" b="1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Cooper Black" panose="0208090404030B020404" pitchFamily="18" charset="0"/>
              </a:rPr>
              <a:t>Royalty</a:t>
            </a:r>
            <a:br>
              <a:rPr lang="en-US" sz="2400" b="1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Cooper Black" panose="0208090404030B020404" pitchFamily="18" charset="0"/>
              </a:rPr>
            </a:br>
            <a:r>
              <a:rPr lang="en-US" sz="2400" b="1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Cooper Black" panose="0208090404030B020404" pitchFamily="18" charset="0"/>
              </a:rPr>
              <a:t>Dignitary grace</a:t>
            </a:r>
            <a:br>
              <a:rPr lang="en-US" sz="2400" b="1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Cooper Black" panose="0208090404030B020404" pitchFamily="18" charset="0"/>
              </a:rPr>
            </a:br>
            <a:r>
              <a:rPr lang="en-US" sz="2400" b="1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Cooper Black" panose="0208090404030B020404" pitchFamily="18" charset="0"/>
              </a:rPr>
              <a:t>Honeymooners</a:t>
            </a:r>
            <a:br>
              <a:rPr lang="en-US" sz="2400" b="1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Cooper Black" panose="0208090404030B020404" pitchFamily="18" charset="0"/>
              </a:rPr>
            </a:br>
            <a:r>
              <a:rPr lang="en-US" sz="2400" b="1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Cooper Black" panose="0208090404030B020404" pitchFamily="18" charset="0"/>
              </a:rPr>
              <a:t>History and culture Enthusiasts </a:t>
            </a:r>
          </a:p>
          <a:p>
            <a:pPr algn="ctr"/>
            <a:r>
              <a:rPr lang="en-US" sz="2400" b="1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Cooper Black" panose="0208090404030B020404" pitchFamily="18" charset="0"/>
              </a:rPr>
              <a:t>and  even </a:t>
            </a:r>
            <a:br>
              <a:rPr lang="en-US" sz="2400" b="1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Cooper Black" panose="0208090404030B020404" pitchFamily="18" charset="0"/>
              </a:rPr>
            </a:br>
            <a:r>
              <a:rPr lang="en-US" sz="2400" b="1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Cooper Black" panose="0208090404030B020404" pitchFamily="18" charset="0"/>
              </a:rPr>
              <a:t>A wild tiger</a:t>
            </a:r>
            <a:endParaRPr lang="en-GB" sz="2400" b="1" cap="none" spc="0" dirty="0">
              <a:ln w="13462">
                <a:solidFill>
                  <a:schemeClr val="bg1"/>
                </a:solidFill>
                <a:prstDash val="solid"/>
              </a:ln>
              <a:effectLst>
                <a:outerShdw dist="38100" dir="2700000" algn="bl" rotWithShape="0">
                  <a:schemeClr val="accent5"/>
                </a:outerShdw>
              </a:effectLst>
              <a:latin typeface="Cooper Black" panose="0208090404030B0204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791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335730D8-29B6-C3C3-802E-9D2DF5DA075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0"/>
            <a:ext cx="12120465" cy="6857999"/>
          </a:xfrm>
        </p:spPr>
        <p:txBody>
          <a:bodyPr/>
          <a:lstStyle/>
          <a:p>
            <a:endParaRPr lang="en-US" dirty="0"/>
          </a:p>
          <a:p>
            <a:r>
              <a:rPr lang="en-US" dirty="0"/>
              <a:t>Subject to </a:t>
            </a:r>
            <a:r>
              <a:rPr lang="en-US" i="1" u="sng" dirty="0">
                <a:solidFill>
                  <a:srgbClr val="0070C0"/>
                </a:solidFill>
              </a:rPr>
              <a:t>literary work </a:t>
            </a:r>
            <a:r>
              <a:rPr lang="en-US" dirty="0"/>
              <a:t>and </a:t>
            </a:r>
            <a:r>
              <a:rPr lang="en-US" i="1" u="sng" dirty="0">
                <a:solidFill>
                  <a:srgbClr val="0070C0"/>
                </a:solidFill>
              </a:rPr>
              <a:t>cartoons</a:t>
            </a:r>
          </a:p>
          <a:p>
            <a:endParaRPr lang="en-US" dirty="0"/>
          </a:p>
          <a:p>
            <a:r>
              <a:rPr lang="en-US" dirty="0"/>
              <a:t>Hainanese bartender </a:t>
            </a:r>
            <a:r>
              <a:rPr lang="en-US" dirty="0" err="1"/>
              <a:t>Ngiam</a:t>
            </a:r>
            <a:r>
              <a:rPr lang="en-US" dirty="0"/>
              <a:t> Tong Boon has created the </a:t>
            </a:r>
            <a:r>
              <a:rPr lang="en-US" i="1" u="sng" dirty="0">
                <a:solidFill>
                  <a:srgbClr val="FF0000"/>
                </a:solidFill>
              </a:rPr>
              <a:t>Million Dollar Cocktail and Singapore Sling for Raffles</a:t>
            </a:r>
          </a:p>
        </p:txBody>
      </p:sp>
      <p:pic>
        <p:nvPicPr>
          <p:cNvPr id="6" name="Picture 5" descr="https://www.connectedtoindia.com/the-writers-bar-at-raffles-hotel-celebrates-its-author-in-residence-with-a-special-cocktail-8932.html&#10;">
            <a:extLst>
              <a:ext uri="{FF2B5EF4-FFF2-40B4-BE49-F238E27FC236}">
                <a16:creationId xmlns:a16="http://schemas.microsoft.com/office/drawing/2014/main" id="{2D5D60A3-4AD6-4083-1382-64BAE14779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7190" y="3717223"/>
            <a:ext cx="6855512" cy="2888850"/>
          </a:xfrm>
          <a:prstGeom prst="ellipse">
            <a:avLst/>
          </a:prstGeom>
          <a:ln>
            <a:noFill/>
          </a:ln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513560887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217F32C-75AA-4B97-ADFB-5E2C3C7EC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554A89-E2C4-41CE-0DA8-C058D5C5F7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018" b="20166"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4D76AAEA-AF3A-4616-9F99-E9AA131A5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360" y="0"/>
            <a:ext cx="8168639" cy="6858000"/>
          </a:xfrm>
          <a:prstGeom prst="rect">
            <a:avLst/>
          </a:prstGeom>
          <a:gradFill>
            <a:gsLst>
              <a:gs pos="58000">
                <a:schemeClr val="tx1">
                  <a:alpha val="55000"/>
                </a:schemeClr>
              </a:gs>
              <a:gs pos="33000">
                <a:schemeClr val="tx1">
                  <a:alpha val="40000"/>
                </a:schemeClr>
              </a:gs>
              <a:gs pos="3000">
                <a:schemeClr val="tx1">
                  <a:alpha val="0"/>
                </a:schemeClr>
              </a:gs>
              <a:gs pos="100000">
                <a:schemeClr val="tx1">
                  <a:alpha val="5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C0653CB-49E8-4683-9C60-95F336891893}"/>
              </a:ext>
            </a:extLst>
          </p:cNvPr>
          <p:cNvSpPr/>
          <p:nvPr/>
        </p:nvSpPr>
        <p:spPr>
          <a:xfrm>
            <a:off x="1901136" y="-1111182"/>
            <a:ext cx="7738164" cy="3285207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pPr defTabSz="91440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cap="none" spc="15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+mj-lt"/>
                <a:ea typeface="+mj-ea"/>
                <a:cs typeface="+mj-cs"/>
              </a:rPr>
              <a:t>Tangible</a:t>
            </a:r>
            <a:endParaRPr lang="en-US" sz="5400" b="1" cap="none" spc="150" dirty="0">
              <a:ln w="9525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748388365"/>
      </p:ext>
    </p:extLst>
  </p:cSld>
  <p:clrMapOvr>
    <a:masterClrMapping/>
  </p:clrMapOvr>
  <p:transition spd="slow">
    <p:comb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screenshot of a computer&#10;&#10;Description automatically generated">
            <a:extLst>
              <a:ext uri="{FF2B5EF4-FFF2-40B4-BE49-F238E27FC236}">
                <a16:creationId xmlns:a16="http://schemas.microsoft.com/office/drawing/2014/main" id="{E257CD8C-C9F8-79AF-274D-55070F3FCC9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13" t="26063" r="11639" b="11112"/>
          <a:stretch/>
        </p:blipFill>
        <p:spPr>
          <a:xfrm>
            <a:off x="-9525" y="-114300"/>
            <a:ext cx="5953125" cy="305752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492356B-82C7-65DE-8E7F-1EE9C8AF5C0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984375" y="-444612"/>
            <a:ext cx="8769350" cy="1344612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chemeClr val="accent4">
                    <a:lumMod val="75000"/>
                  </a:schemeClr>
                </a:solidFill>
                <a:latin typeface="Matura MT Script Capitals" panose="03020802060602070202" pitchFamily="66" charset="0"/>
              </a:rPr>
              <a:t>  </a:t>
            </a:r>
            <a:r>
              <a:rPr lang="en-US" sz="4000" dirty="0">
                <a:solidFill>
                  <a:schemeClr val="accent1">
                    <a:lumMod val="75000"/>
                  </a:schemeClr>
                </a:solidFill>
                <a:latin typeface="Matura MT Script Capitals" panose="03020802060602070202" pitchFamily="66" charset="0"/>
              </a:rPr>
              <a:t>Raffles offers:</a:t>
            </a:r>
            <a:endParaRPr lang="en-GB" sz="4000" dirty="0">
              <a:solidFill>
                <a:schemeClr val="accent1">
                  <a:lumMod val="75000"/>
                </a:schemeClr>
              </a:solidFill>
              <a:latin typeface="Matura MT Script Capitals" panose="03020802060602070202" pitchFamily="66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812734-5058-26EF-21EC-53440DA99346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79918" y="3058303"/>
            <a:ext cx="6438122" cy="3657600"/>
          </a:xfrm>
        </p:spPr>
        <p:txBody>
          <a:bodyPr numCol="2">
            <a:normAutofit fontScale="92500" lnSpcReduction="10000"/>
          </a:bodyPr>
          <a:lstStyle/>
          <a:p>
            <a:r>
              <a:rPr lang="en-US" i="1" dirty="0">
                <a:solidFill>
                  <a:schemeClr val="tx1"/>
                </a:solidFill>
                <a:latin typeface="Cooper Black" panose="0208090404030B020404" pitchFamily="18" charset="0"/>
              </a:rPr>
              <a:t>Luxurious accommodation  </a:t>
            </a:r>
            <a:r>
              <a:rPr lang="en-US" sz="1300" dirty="0">
                <a:solidFill>
                  <a:schemeClr val="tx1"/>
                </a:solidFill>
              </a:rPr>
              <a:t>from £1,200/night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  <a:latin typeface="Cooper Black" panose="0208090404030B020404" pitchFamily="18" charset="0"/>
              </a:rPr>
              <a:t>Dining Excellence-Raffles Grill and The Tiffin Room</a:t>
            </a:r>
          </a:p>
          <a:p>
            <a:r>
              <a:rPr lang="en-US" dirty="0">
                <a:solidFill>
                  <a:schemeClr val="tx1"/>
                </a:solidFill>
                <a:latin typeface="Cooper Black" panose="0208090404030B020404" pitchFamily="18" charset="0"/>
              </a:rPr>
              <a:t>Spa and Wellbeing</a:t>
            </a:r>
          </a:p>
          <a:p>
            <a:r>
              <a:rPr lang="en-US" dirty="0">
                <a:solidFill>
                  <a:schemeClr val="tx1"/>
                </a:solidFill>
                <a:latin typeface="Cooper Black" panose="0208090404030B020404" pitchFamily="18" charset="0"/>
              </a:rPr>
              <a:t>Gym</a:t>
            </a:r>
          </a:p>
          <a:p>
            <a:r>
              <a:rPr lang="en-US" dirty="0">
                <a:solidFill>
                  <a:schemeClr val="tx1"/>
                </a:solidFill>
                <a:latin typeface="Cooper Black" panose="0208090404030B020404" pitchFamily="18" charset="0"/>
              </a:rPr>
              <a:t>Meeting rooms</a:t>
            </a:r>
          </a:p>
          <a:p>
            <a:r>
              <a:rPr lang="en-US" dirty="0">
                <a:solidFill>
                  <a:schemeClr val="tx1"/>
                </a:solidFill>
                <a:latin typeface="Cooper Black" panose="0208090404030B020404" pitchFamily="18" charset="0"/>
              </a:rPr>
              <a:t>Events hall</a:t>
            </a:r>
          </a:p>
          <a:p>
            <a:r>
              <a:rPr lang="en-US" dirty="0">
                <a:solidFill>
                  <a:schemeClr val="tx1"/>
                </a:solidFill>
                <a:latin typeface="Cooper Black" panose="0208090404030B020404" pitchFamily="18" charset="0"/>
              </a:rPr>
              <a:t>Library</a:t>
            </a:r>
          </a:p>
          <a:p>
            <a:r>
              <a:rPr lang="en-US" dirty="0">
                <a:solidFill>
                  <a:schemeClr val="tx1"/>
                </a:solidFill>
                <a:latin typeface="Cooper Black" panose="0208090404030B020404" pitchFamily="18" charset="0"/>
              </a:rPr>
              <a:t>Business center</a:t>
            </a:r>
          </a:p>
          <a:p>
            <a:r>
              <a:rPr lang="en-US" dirty="0">
                <a:solidFill>
                  <a:schemeClr val="tx1"/>
                </a:solidFill>
                <a:latin typeface="Cooper Black" panose="0208090404030B020404" pitchFamily="18" charset="0"/>
              </a:rPr>
              <a:t>Bar</a:t>
            </a:r>
          </a:p>
          <a:p>
            <a:r>
              <a:rPr lang="en-GB" dirty="0">
                <a:solidFill>
                  <a:schemeClr val="tx1"/>
                </a:solidFill>
                <a:latin typeface="Cooper Black" panose="0208090404030B020404" pitchFamily="18" charset="0"/>
              </a:rPr>
              <a:t>Kids activities</a:t>
            </a:r>
          </a:p>
          <a:p>
            <a:r>
              <a:rPr lang="en-GB" dirty="0">
                <a:solidFill>
                  <a:schemeClr val="tx1"/>
                </a:solidFill>
                <a:latin typeface="Cooper Black" panose="0208090404030B020404" pitchFamily="18" charset="0"/>
              </a:rPr>
              <a:t>Experiences</a:t>
            </a:r>
          </a:p>
          <a:p>
            <a:r>
              <a:rPr lang="en-GB" dirty="0">
                <a:solidFill>
                  <a:schemeClr val="tx1"/>
                </a:solidFill>
                <a:latin typeface="Cooper Black" panose="0208090404030B020404" pitchFamily="18" charset="0"/>
              </a:rPr>
              <a:t>Workshops</a:t>
            </a:r>
          </a:p>
          <a:p>
            <a:endParaRPr lang="en-GB" dirty="0">
              <a:solidFill>
                <a:schemeClr val="tx1"/>
              </a:solidFill>
              <a:latin typeface="Cooper Black" panose="0208090404030B020404" pitchFamily="18" charset="0"/>
            </a:endParaRPr>
          </a:p>
        </p:txBody>
      </p:sp>
      <p:pic>
        <p:nvPicPr>
          <p:cNvPr id="11" name="Picture 10" descr="A screenshot of a computer&#10;&#10;Description automatically generated">
            <a:extLst>
              <a:ext uri="{FF2B5EF4-FFF2-40B4-BE49-F238E27FC236}">
                <a16:creationId xmlns:a16="http://schemas.microsoft.com/office/drawing/2014/main" id="{D56CAB48-AF7A-830D-EA95-DF910397B77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4" t="17778" r="10781" b="17361"/>
          <a:stretch/>
        </p:blipFill>
        <p:spPr>
          <a:xfrm>
            <a:off x="5962123" y="3281864"/>
            <a:ext cx="5756275" cy="32104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 descr="A screenshot of a computer&#10;&#10;Description automatically generated">
            <a:extLst>
              <a:ext uri="{FF2B5EF4-FFF2-40B4-BE49-F238E27FC236}">
                <a16:creationId xmlns:a16="http://schemas.microsoft.com/office/drawing/2014/main" id="{5F10E136-635D-45F4-356F-E569CDE1504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36" t="13526" r="8126" b="20222"/>
          <a:stretch/>
        </p:blipFill>
        <p:spPr>
          <a:xfrm>
            <a:off x="6532036" y="373951"/>
            <a:ext cx="5756275" cy="334305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68078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54ECEBE-9353-406C-9313-02A517A31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71A74C97-ECC4-4C3A-988A-A72C1F8BB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23162" cy="5593660"/>
          </a:xfrm>
          <a:custGeom>
            <a:avLst/>
            <a:gdLst>
              <a:gd name="connsiteX0" fmla="*/ 2177447 w 6323162"/>
              <a:gd name="connsiteY0" fmla="*/ 0 h 5593660"/>
              <a:gd name="connsiteX1" fmla="*/ 4826316 w 6323162"/>
              <a:gd name="connsiteY1" fmla="*/ 0 h 5593660"/>
              <a:gd name="connsiteX2" fmla="*/ 4971508 w 6323162"/>
              <a:gd name="connsiteY2" fmla="*/ 75777 h 5593660"/>
              <a:gd name="connsiteX3" fmla="*/ 5577109 w 6323162"/>
              <a:gd name="connsiteY3" fmla="*/ 586873 h 5593660"/>
              <a:gd name="connsiteX4" fmla="*/ 6323162 w 6323162"/>
              <a:gd name="connsiteY4" fmla="*/ 2829148 h 5593660"/>
              <a:gd name="connsiteX5" fmla="*/ 5990836 w 6323162"/>
              <a:gd name="connsiteY5" fmla="*/ 3748729 h 5593660"/>
              <a:gd name="connsiteX6" fmla="*/ 5006899 w 6323162"/>
              <a:gd name="connsiteY6" fmla="*/ 4604992 h 5593660"/>
              <a:gd name="connsiteX7" fmla="*/ 4790566 w 6323162"/>
              <a:gd name="connsiteY7" fmla="*/ 4768788 h 5593660"/>
              <a:gd name="connsiteX8" fmla="*/ 3012943 w 6323162"/>
              <a:gd name="connsiteY8" fmla="*/ 5593660 h 5593660"/>
              <a:gd name="connsiteX9" fmla="*/ 671286 w 6323162"/>
              <a:gd name="connsiteY9" fmla="*/ 4252856 h 5593660"/>
              <a:gd name="connsiteX10" fmla="*/ 421733 w 6323162"/>
              <a:gd name="connsiteY10" fmla="*/ 3909839 h 5593660"/>
              <a:gd name="connsiteX11" fmla="*/ 48655 w 6323162"/>
              <a:gd name="connsiteY11" fmla="*/ 3351082 h 5593660"/>
              <a:gd name="connsiteX12" fmla="*/ 0 w 6323162"/>
              <a:gd name="connsiteY12" fmla="*/ 3239820 h 5593660"/>
              <a:gd name="connsiteX13" fmla="*/ 0 w 6323162"/>
              <a:gd name="connsiteY13" fmla="*/ 2248150 h 5593660"/>
              <a:gd name="connsiteX14" fmla="*/ 1658 w 6323162"/>
              <a:gd name="connsiteY14" fmla="*/ 2239520 h 5593660"/>
              <a:gd name="connsiteX15" fmla="*/ 225714 w 6323162"/>
              <a:gd name="connsiteY15" fmla="*/ 1665285 h 5593660"/>
              <a:gd name="connsiteX16" fmla="*/ 1050970 w 6323162"/>
              <a:gd name="connsiteY16" fmla="*/ 665214 h 5593660"/>
              <a:gd name="connsiteX17" fmla="*/ 1923692 w 6323162"/>
              <a:gd name="connsiteY17" fmla="*/ 107844 h 55936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323162" h="5593660">
                <a:moveTo>
                  <a:pt x="2177447" y="0"/>
                </a:moveTo>
                <a:lnTo>
                  <a:pt x="4826316" y="0"/>
                </a:lnTo>
                <a:lnTo>
                  <a:pt x="4971508" y="75777"/>
                </a:lnTo>
                <a:cubicBezTo>
                  <a:pt x="5197582" y="210111"/>
                  <a:pt x="5400550" y="381325"/>
                  <a:pt x="5577109" y="586873"/>
                </a:cubicBezTo>
                <a:cubicBezTo>
                  <a:pt x="6058235" y="1147205"/>
                  <a:pt x="6323162" y="1943505"/>
                  <a:pt x="6323162" y="2829148"/>
                </a:cubicBezTo>
                <a:cubicBezTo>
                  <a:pt x="6323162" y="3182494"/>
                  <a:pt x="6220623" y="3466081"/>
                  <a:pt x="5990836" y="3748729"/>
                </a:cubicBezTo>
                <a:cubicBezTo>
                  <a:pt x="5750480" y="4044392"/>
                  <a:pt x="5389327" y="4316711"/>
                  <a:pt x="5006899" y="4604992"/>
                </a:cubicBezTo>
                <a:cubicBezTo>
                  <a:pt x="4936343" y="4658116"/>
                  <a:pt x="4863453" y="4713117"/>
                  <a:pt x="4790566" y="4768788"/>
                </a:cubicBezTo>
                <a:cubicBezTo>
                  <a:pt x="4138128" y="5267012"/>
                  <a:pt x="3661945" y="5593660"/>
                  <a:pt x="3012943" y="5593660"/>
                </a:cubicBezTo>
                <a:cubicBezTo>
                  <a:pt x="2024062" y="5593660"/>
                  <a:pt x="1323723" y="5192693"/>
                  <a:pt x="671286" y="4252856"/>
                </a:cubicBezTo>
                <a:cubicBezTo>
                  <a:pt x="585906" y="4129842"/>
                  <a:pt x="502446" y="4017964"/>
                  <a:pt x="421733" y="3909839"/>
                </a:cubicBezTo>
                <a:cubicBezTo>
                  <a:pt x="254471" y="3685679"/>
                  <a:pt x="130655" y="3515312"/>
                  <a:pt x="48655" y="3351082"/>
                </a:cubicBezTo>
                <a:lnTo>
                  <a:pt x="0" y="3239820"/>
                </a:lnTo>
                <a:lnTo>
                  <a:pt x="0" y="2248150"/>
                </a:lnTo>
                <a:lnTo>
                  <a:pt x="1658" y="2239520"/>
                </a:lnTo>
                <a:cubicBezTo>
                  <a:pt x="51657" y="2045089"/>
                  <a:pt x="126469" y="1853225"/>
                  <a:pt x="225714" y="1665285"/>
                </a:cubicBezTo>
                <a:cubicBezTo>
                  <a:pt x="419948" y="1297585"/>
                  <a:pt x="697641" y="961011"/>
                  <a:pt x="1050970" y="665214"/>
                </a:cubicBezTo>
                <a:cubicBezTo>
                  <a:pt x="1311437" y="447090"/>
                  <a:pt x="1608578" y="257641"/>
                  <a:pt x="1923692" y="107844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86806086-A782-4311-A63B-1A68574D8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578337" cy="5814891"/>
          </a:xfrm>
          <a:custGeom>
            <a:avLst/>
            <a:gdLst>
              <a:gd name="connsiteX0" fmla="*/ 1667657 w 6578337"/>
              <a:gd name="connsiteY0" fmla="*/ 0 h 5814891"/>
              <a:gd name="connsiteX1" fmla="*/ 5296215 w 6578337"/>
              <a:gd name="connsiteY1" fmla="*/ 0 h 5814891"/>
              <a:gd name="connsiteX2" fmla="*/ 5354505 w 6578337"/>
              <a:gd name="connsiteY2" fmla="*/ 38974 h 5814891"/>
              <a:gd name="connsiteX3" fmla="*/ 5772761 w 6578337"/>
              <a:gd name="connsiteY3" fmla="*/ 430996 h 5814891"/>
              <a:gd name="connsiteX4" fmla="*/ 6578337 w 6578337"/>
              <a:gd name="connsiteY4" fmla="*/ 2842158 h 5814891"/>
              <a:gd name="connsiteX5" fmla="*/ 6219497 w 6578337"/>
              <a:gd name="connsiteY5" fmla="*/ 3831001 h 5814891"/>
              <a:gd name="connsiteX6" fmla="*/ 5157059 w 6578337"/>
              <a:gd name="connsiteY6" fmla="*/ 4751758 h 5814891"/>
              <a:gd name="connsiteX7" fmla="*/ 4923464 w 6578337"/>
              <a:gd name="connsiteY7" fmla="*/ 4927890 h 5814891"/>
              <a:gd name="connsiteX8" fmla="*/ 3004017 w 6578337"/>
              <a:gd name="connsiteY8" fmla="*/ 5814891 h 5814891"/>
              <a:gd name="connsiteX9" fmla="*/ 475534 w 6578337"/>
              <a:gd name="connsiteY9" fmla="*/ 4373098 h 5814891"/>
              <a:gd name="connsiteX10" fmla="*/ 206071 w 6578337"/>
              <a:gd name="connsiteY10" fmla="*/ 4004246 h 5814891"/>
              <a:gd name="connsiteX11" fmla="*/ 79385 w 6578337"/>
              <a:gd name="connsiteY11" fmla="*/ 3833508 h 5814891"/>
              <a:gd name="connsiteX12" fmla="*/ 0 w 6578337"/>
              <a:gd name="connsiteY12" fmla="*/ 3721725 h 5814891"/>
              <a:gd name="connsiteX13" fmla="*/ 0 w 6578337"/>
              <a:gd name="connsiteY13" fmla="*/ 1581323 h 5814891"/>
              <a:gd name="connsiteX14" fmla="*/ 168477 w 6578337"/>
              <a:gd name="connsiteY14" fmla="*/ 1300525 h 5814891"/>
              <a:gd name="connsiteX15" fmla="*/ 885512 w 6578337"/>
              <a:gd name="connsiteY15" fmla="*/ 515238 h 5814891"/>
              <a:gd name="connsiteX16" fmla="*/ 1494824 w 6578337"/>
              <a:gd name="connsiteY16" fmla="*/ 90742 h 5814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578337" h="5814891">
                <a:moveTo>
                  <a:pt x="1667657" y="0"/>
                </a:moveTo>
                <a:lnTo>
                  <a:pt x="5296215" y="0"/>
                </a:lnTo>
                <a:lnTo>
                  <a:pt x="5354505" y="38974"/>
                </a:lnTo>
                <a:cubicBezTo>
                  <a:pt x="5505893" y="152699"/>
                  <a:pt x="5645664" y="283643"/>
                  <a:pt x="5772761" y="430996"/>
                </a:cubicBezTo>
                <a:cubicBezTo>
                  <a:pt x="6292274" y="1033532"/>
                  <a:pt x="6578337" y="1889809"/>
                  <a:pt x="6578337" y="2842158"/>
                </a:cubicBezTo>
                <a:cubicBezTo>
                  <a:pt x="6578337" y="3222117"/>
                  <a:pt x="6467617" y="3527065"/>
                  <a:pt x="6219497" y="3831001"/>
                </a:cubicBezTo>
                <a:cubicBezTo>
                  <a:pt x="5959965" y="4148933"/>
                  <a:pt x="5569997" y="4441763"/>
                  <a:pt x="5157059" y="4751758"/>
                </a:cubicBezTo>
                <a:cubicBezTo>
                  <a:pt x="5080873" y="4808882"/>
                  <a:pt x="5002168" y="4868026"/>
                  <a:pt x="4923464" y="4927890"/>
                </a:cubicBezTo>
                <a:cubicBezTo>
                  <a:pt x="4218974" y="5463640"/>
                  <a:pt x="3704799" y="5814891"/>
                  <a:pt x="3004017" y="5814891"/>
                </a:cubicBezTo>
                <a:cubicBezTo>
                  <a:pt x="1936240" y="5814891"/>
                  <a:pt x="1180025" y="5383723"/>
                  <a:pt x="475534" y="4373098"/>
                </a:cubicBezTo>
                <a:cubicBezTo>
                  <a:pt x="383343" y="4240819"/>
                  <a:pt x="293225" y="4120515"/>
                  <a:pt x="206071" y="4004246"/>
                </a:cubicBezTo>
                <a:cubicBezTo>
                  <a:pt x="160920" y="3943985"/>
                  <a:pt x="118700" y="3887339"/>
                  <a:pt x="79385" y="3833508"/>
                </a:cubicBezTo>
                <a:lnTo>
                  <a:pt x="0" y="3721725"/>
                </a:lnTo>
                <a:lnTo>
                  <a:pt x="0" y="1581323"/>
                </a:lnTo>
                <a:lnTo>
                  <a:pt x="168477" y="1300525"/>
                </a:lnTo>
                <a:cubicBezTo>
                  <a:pt x="359173" y="1017017"/>
                  <a:pt x="599372" y="753795"/>
                  <a:pt x="885512" y="515238"/>
                </a:cubicBezTo>
                <a:cubicBezTo>
                  <a:pt x="1073010" y="358870"/>
                  <a:pt x="1278109" y="216205"/>
                  <a:pt x="1494824" y="90742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54845538-85A5-4157-BE6D-976B564C7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464848" cy="5708284"/>
          </a:xfrm>
          <a:custGeom>
            <a:avLst/>
            <a:gdLst>
              <a:gd name="connsiteX0" fmla="*/ 1939599 w 6464848"/>
              <a:gd name="connsiteY0" fmla="*/ 0 h 5708284"/>
              <a:gd name="connsiteX1" fmla="*/ 5078323 w 6464848"/>
              <a:gd name="connsiteY1" fmla="*/ 0 h 5708284"/>
              <a:gd name="connsiteX2" fmla="*/ 5286467 w 6464848"/>
              <a:gd name="connsiteY2" fmla="*/ 139359 h 5708284"/>
              <a:gd name="connsiteX3" fmla="*/ 5689190 w 6464848"/>
              <a:gd name="connsiteY3" fmla="*/ 517331 h 5708284"/>
              <a:gd name="connsiteX4" fmla="*/ 6464848 w 6464848"/>
              <a:gd name="connsiteY4" fmla="*/ 2842085 h 5708284"/>
              <a:gd name="connsiteX5" fmla="*/ 6119335 w 6464848"/>
              <a:gd name="connsiteY5" fmla="*/ 3795490 h 5708284"/>
              <a:gd name="connsiteX6" fmla="*/ 5096353 w 6464848"/>
              <a:gd name="connsiteY6" fmla="*/ 4683250 h 5708284"/>
              <a:gd name="connsiteX7" fmla="*/ 4871434 w 6464848"/>
              <a:gd name="connsiteY7" fmla="*/ 4853070 h 5708284"/>
              <a:gd name="connsiteX8" fmla="*/ 3023272 w 6464848"/>
              <a:gd name="connsiteY8" fmla="*/ 5708284 h 5708284"/>
              <a:gd name="connsiteX9" fmla="*/ 588693 w 6464848"/>
              <a:gd name="connsiteY9" fmla="*/ 4318161 h 5708284"/>
              <a:gd name="connsiteX10" fmla="*/ 329237 w 6464848"/>
              <a:gd name="connsiteY10" fmla="*/ 3962527 h 5708284"/>
              <a:gd name="connsiteX11" fmla="*/ 13473 w 6464848"/>
              <a:gd name="connsiteY11" fmla="*/ 3512885 h 5708284"/>
              <a:gd name="connsiteX12" fmla="*/ 0 w 6464848"/>
              <a:gd name="connsiteY12" fmla="*/ 3488661 h 5708284"/>
              <a:gd name="connsiteX13" fmla="*/ 0 w 6464848"/>
              <a:gd name="connsiteY13" fmla="*/ 1908302 h 5708284"/>
              <a:gd name="connsiteX14" fmla="*/ 125440 w 6464848"/>
              <a:gd name="connsiteY14" fmla="*/ 1635411 h 5708284"/>
              <a:gd name="connsiteX15" fmla="*/ 983444 w 6464848"/>
              <a:gd name="connsiteY15" fmla="*/ 598555 h 5708284"/>
              <a:gd name="connsiteX16" fmla="*/ 1890797 w 6464848"/>
              <a:gd name="connsiteY16" fmla="*/ 20682 h 570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464848" h="5708284">
                <a:moveTo>
                  <a:pt x="1939599" y="0"/>
                </a:moveTo>
                <a:lnTo>
                  <a:pt x="5078323" y="0"/>
                </a:lnTo>
                <a:lnTo>
                  <a:pt x="5286467" y="139359"/>
                </a:lnTo>
                <a:cubicBezTo>
                  <a:pt x="5432233" y="249007"/>
                  <a:pt x="5566813" y="375259"/>
                  <a:pt x="5689190" y="517331"/>
                </a:cubicBezTo>
                <a:cubicBezTo>
                  <a:pt x="6189409" y="1098274"/>
                  <a:pt x="6464848" y="1923865"/>
                  <a:pt x="6464848" y="2842085"/>
                </a:cubicBezTo>
                <a:cubicBezTo>
                  <a:pt x="6464848" y="3208427"/>
                  <a:pt x="6358240" y="3502446"/>
                  <a:pt x="6119335" y="3795490"/>
                </a:cubicBezTo>
                <a:cubicBezTo>
                  <a:pt x="5869441" y="4102029"/>
                  <a:pt x="5493956" y="4384365"/>
                  <a:pt x="5096353" y="4683250"/>
                </a:cubicBezTo>
                <a:cubicBezTo>
                  <a:pt x="5022997" y="4738327"/>
                  <a:pt x="4947215" y="4795352"/>
                  <a:pt x="4871434" y="4853070"/>
                </a:cubicBezTo>
                <a:cubicBezTo>
                  <a:pt x="4193107" y="5369621"/>
                  <a:pt x="3698028" y="5708284"/>
                  <a:pt x="3023272" y="5708284"/>
                </a:cubicBezTo>
                <a:cubicBezTo>
                  <a:pt x="1995150" y="5708284"/>
                  <a:pt x="1267020" y="5292568"/>
                  <a:pt x="588693" y="4318161"/>
                </a:cubicBezTo>
                <a:cubicBezTo>
                  <a:pt x="499925" y="4190622"/>
                  <a:pt x="413153" y="4074629"/>
                  <a:pt x="329237" y="3962527"/>
                </a:cubicBezTo>
                <a:cubicBezTo>
                  <a:pt x="198813" y="3788223"/>
                  <a:pt x="93797" y="3645290"/>
                  <a:pt x="13473" y="3512885"/>
                </a:cubicBezTo>
                <a:lnTo>
                  <a:pt x="0" y="3488661"/>
                </a:lnTo>
                <a:lnTo>
                  <a:pt x="0" y="1908302"/>
                </a:lnTo>
                <a:lnTo>
                  <a:pt x="125440" y="1635411"/>
                </a:lnTo>
                <a:cubicBezTo>
                  <a:pt x="327382" y="1254186"/>
                  <a:pt x="616093" y="905232"/>
                  <a:pt x="983444" y="598555"/>
                </a:cubicBezTo>
                <a:cubicBezTo>
                  <a:pt x="1254246" y="372407"/>
                  <a:pt x="1563179" y="175989"/>
                  <a:pt x="1890797" y="20682"/>
                </a:cubicBezTo>
                <a:close/>
              </a:path>
            </a:pathLst>
          </a:custGeom>
          <a:noFill/>
          <a:ln w="158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ADC17EDD-5F14-0B8D-ACE3-094DACD7943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32" t="31262" r="36093" b="27917"/>
          <a:stretch/>
        </p:blipFill>
        <p:spPr>
          <a:xfrm>
            <a:off x="1068792" y="862383"/>
            <a:ext cx="4597353" cy="5822086"/>
          </a:xfrm>
          <a:prstGeom prst="rect">
            <a:avLst/>
          </a:prstGeom>
        </p:spPr>
      </p:pic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5FB5F3BA-58DF-40DA-AE44-974A00E06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95930" y="1685365"/>
            <a:ext cx="5396070" cy="5172635"/>
          </a:xfrm>
          <a:custGeom>
            <a:avLst/>
            <a:gdLst>
              <a:gd name="connsiteX0" fmla="*/ 2739575 w 5261264"/>
              <a:gd name="connsiteY0" fmla="*/ 1369 h 4909930"/>
              <a:gd name="connsiteX1" fmla="*/ 3931992 w 5261264"/>
              <a:gd name="connsiteY1" fmla="*/ 357115 h 4909930"/>
              <a:gd name="connsiteX2" fmla="*/ 5228644 w 5261264"/>
              <a:gd name="connsiteY2" fmla="*/ 1704869 h 4909930"/>
              <a:gd name="connsiteX3" fmla="*/ 5261264 w 5261264"/>
              <a:gd name="connsiteY3" fmla="*/ 1769901 h 4909930"/>
              <a:gd name="connsiteX4" fmla="*/ 5261264 w 5261264"/>
              <a:gd name="connsiteY4" fmla="*/ 4640262 h 4909930"/>
              <a:gd name="connsiteX5" fmla="*/ 5239287 w 5261264"/>
              <a:gd name="connsiteY5" fmla="*/ 4674079 h 4909930"/>
              <a:gd name="connsiteX6" fmla="*/ 5039558 w 5261264"/>
              <a:gd name="connsiteY6" fmla="*/ 4893028 h 4909930"/>
              <a:gd name="connsiteX7" fmla="*/ 5018342 w 5261264"/>
              <a:gd name="connsiteY7" fmla="*/ 4909930 h 4909930"/>
              <a:gd name="connsiteX8" fmla="*/ 962510 w 5261264"/>
              <a:gd name="connsiteY8" fmla="*/ 4909930 h 4909930"/>
              <a:gd name="connsiteX9" fmla="*/ 821338 w 5261264"/>
              <a:gd name="connsiteY9" fmla="*/ 4707517 h 4909930"/>
              <a:gd name="connsiteX10" fmla="*/ 448558 w 5261264"/>
              <a:gd name="connsiteY10" fmla="*/ 3922606 h 4909930"/>
              <a:gd name="connsiteX11" fmla="*/ 221727 w 5261264"/>
              <a:gd name="connsiteY11" fmla="*/ 1588926 h 4909930"/>
              <a:gd name="connsiteX12" fmla="*/ 2739575 w 5261264"/>
              <a:gd name="connsiteY12" fmla="*/ 1369 h 49099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261264" h="4909930">
                <a:moveTo>
                  <a:pt x="2739575" y="1369"/>
                </a:moveTo>
                <a:cubicBezTo>
                  <a:pt x="3132207" y="14841"/>
                  <a:pt x="3535383" y="128133"/>
                  <a:pt x="3931992" y="357115"/>
                </a:cubicBezTo>
                <a:cubicBezTo>
                  <a:pt x="4474996" y="670619"/>
                  <a:pt x="4925124" y="1151857"/>
                  <a:pt x="5228644" y="1704869"/>
                </a:cubicBezTo>
                <a:lnTo>
                  <a:pt x="5261264" y="1769901"/>
                </a:lnTo>
                <a:lnTo>
                  <a:pt x="5261264" y="4640262"/>
                </a:lnTo>
                <a:lnTo>
                  <a:pt x="5239287" y="4674079"/>
                </a:lnTo>
                <a:cubicBezTo>
                  <a:pt x="5177453" y="4758643"/>
                  <a:pt x="5110673" y="4830413"/>
                  <a:pt x="5039558" y="4893028"/>
                </a:cubicBezTo>
                <a:lnTo>
                  <a:pt x="5018342" y="4909930"/>
                </a:lnTo>
                <a:lnTo>
                  <a:pt x="962510" y="4909930"/>
                </a:lnTo>
                <a:lnTo>
                  <a:pt x="821338" y="4707517"/>
                </a:lnTo>
                <a:cubicBezTo>
                  <a:pt x="672683" y="4465717"/>
                  <a:pt x="560617" y="4198197"/>
                  <a:pt x="448558" y="3922606"/>
                </a:cubicBezTo>
                <a:cubicBezTo>
                  <a:pt x="120358" y="3115488"/>
                  <a:pt x="-245146" y="2397572"/>
                  <a:pt x="221727" y="1588926"/>
                </a:cubicBezTo>
                <a:cubicBezTo>
                  <a:pt x="801679" y="584418"/>
                  <a:pt x="1736188" y="-33060"/>
                  <a:pt x="2739575" y="1369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DE1994AC-22D1-4B48-9EDA-BE373E704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5856" y="1391478"/>
            <a:ext cx="5665992" cy="5466522"/>
          </a:xfrm>
          <a:custGeom>
            <a:avLst/>
            <a:gdLst>
              <a:gd name="connsiteX0" fmla="*/ 3113576 w 5665992"/>
              <a:gd name="connsiteY0" fmla="*/ 1556 h 5401530"/>
              <a:gd name="connsiteX1" fmla="*/ 4468777 w 5665992"/>
              <a:gd name="connsiteY1" fmla="*/ 405866 h 5401530"/>
              <a:gd name="connsiteX2" fmla="*/ 5525792 w 5665992"/>
              <a:gd name="connsiteY2" fmla="*/ 1317461 h 5401530"/>
              <a:gd name="connsiteX3" fmla="*/ 5665992 w 5665992"/>
              <a:gd name="connsiteY3" fmla="*/ 1506159 h 5401530"/>
              <a:gd name="connsiteX4" fmla="*/ 5665992 w 5665992"/>
              <a:gd name="connsiteY4" fmla="*/ 5401530 h 5401530"/>
              <a:gd name="connsiteX5" fmla="*/ 965932 w 5665992"/>
              <a:gd name="connsiteY5" fmla="*/ 5401530 h 5401530"/>
              <a:gd name="connsiteX6" fmla="*/ 836753 w 5665992"/>
              <a:gd name="connsiteY6" fmla="*/ 5181943 h 5401530"/>
              <a:gd name="connsiteX7" fmla="*/ 509793 w 5665992"/>
              <a:gd name="connsiteY7" fmla="*/ 4458111 h 5401530"/>
              <a:gd name="connsiteX8" fmla="*/ 251995 w 5665992"/>
              <a:gd name="connsiteY8" fmla="*/ 1805844 h 5401530"/>
              <a:gd name="connsiteX9" fmla="*/ 3113576 w 5665992"/>
              <a:gd name="connsiteY9" fmla="*/ 1556 h 54015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665992" h="5401530">
                <a:moveTo>
                  <a:pt x="3113576" y="1556"/>
                </a:moveTo>
                <a:cubicBezTo>
                  <a:pt x="3559807" y="16866"/>
                  <a:pt x="4018025" y="145625"/>
                  <a:pt x="4468777" y="405866"/>
                </a:cubicBezTo>
                <a:cubicBezTo>
                  <a:pt x="4871803" y="638554"/>
                  <a:pt x="5229811" y="952545"/>
                  <a:pt x="5525792" y="1317461"/>
                </a:cubicBezTo>
                <a:lnTo>
                  <a:pt x="5665992" y="1506159"/>
                </a:lnTo>
                <a:lnTo>
                  <a:pt x="5665992" y="5401530"/>
                </a:lnTo>
                <a:lnTo>
                  <a:pt x="965932" y="5401530"/>
                </a:lnTo>
                <a:lnTo>
                  <a:pt x="836753" y="5181943"/>
                </a:lnTo>
                <a:cubicBezTo>
                  <a:pt x="713569" y="4953383"/>
                  <a:pt x="611679" y="4708683"/>
                  <a:pt x="509793" y="4458111"/>
                </a:cubicBezTo>
                <a:cubicBezTo>
                  <a:pt x="136790" y="3540808"/>
                  <a:pt x="-278612" y="2724882"/>
                  <a:pt x="251995" y="1805844"/>
                </a:cubicBezTo>
                <a:cubicBezTo>
                  <a:pt x="911122" y="664202"/>
                  <a:pt x="1973207" y="-37572"/>
                  <a:pt x="3113576" y="1556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DFA90FA-6A55-434E-8B63-258E96C9E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7988" y="1550504"/>
            <a:ext cx="5553707" cy="5307496"/>
          </a:xfrm>
          <a:custGeom>
            <a:avLst/>
            <a:gdLst>
              <a:gd name="connsiteX0" fmla="*/ 2885375 w 5448246"/>
              <a:gd name="connsiteY0" fmla="*/ 1442 h 5156012"/>
              <a:gd name="connsiteX1" fmla="*/ 4141251 w 5448246"/>
              <a:gd name="connsiteY1" fmla="*/ 376120 h 5156012"/>
              <a:gd name="connsiteX2" fmla="*/ 5315487 w 5448246"/>
              <a:gd name="connsiteY2" fmla="*/ 1482940 h 5156012"/>
              <a:gd name="connsiteX3" fmla="*/ 5448246 w 5448246"/>
              <a:gd name="connsiteY3" fmla="*/ 1697243 h 5156012"/>
              <a:gd name="connsiteX4" fmla="*/ 5448246 w 5448246"/>
              <a:gd name="connsiteY4" fmla="*/ 5009611 h 5156012"/>
              <a:gd name="connsiteX5" fmla="*/ 5416607 w 5448246"/>
              <a:gd name="connsiteY5" fmla="*/ 5046802 h 5156012"/>
              <a:gd name="connsiteX6" fmla="*/ 5344828 w 5448246"/>
              <a:gd name="connsiteY6" fmla="*/ 5119639 h 5156012"/>
              <a:gd name="connsiteX7" fmla="*/ 5300719 w 5448246"/>
              <a:gd name="connsiteY7" fmla="*/ 5156012 h 5156012"/>
              <a:gd name="connsiteX8" fmla="*/ 1002287 w 5448246"/>
              <a:gd name="connsiteY8" fmla="*/ 5156012 h 5156012"/>
              <a:gd name="connsiteX9" fmla="*/ 896888 w 5448246"/>
              <a:gd name="connsiteY9" fmla="*/ 5008616 h 5156012"/>
              <a:gd name="connsiteX10" fmla="*/ 472429 w 5448246"/>
              <a:gd name="connsiteY10" fmla="*/ 4131367 h 5156012"/>
              <a:gd name="connsiteX11" fmla="*/ 233526 w 5448246"/>
              <a:gd name="connsiteY11" fmla="*/ 1673489 h 5156012"/>
              <a:gd name="connsiteX12" fmla="*/ 2885375 w 5448246"/>
              <a:gd name="connsiteY12" fmla="*/ 1442 h 51560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448246" h="5156012">
                <a:moveTo>
                  <a:pt x="2885375" y="1442"/>
                </a:moveTo>
                <a:cubicBezTo>
                  <a:pt x="3298901" y="15631"/>
                  <a:pt x="3723535" y="134952"/>
                  <a:pt x="4141251" y="376120"/>
                </a:cubicBezTo>
                <a:cubicBezTo>
                  <a:pt x="4608110" y="645661"/>
                  <a:pt x="5009784" y="1032928"/>
                  <a:pt x="5315487" y="1482940"/>
                </a:cubicBezTo>
                <a:lnTo>
                  <a:pt x="5448246" y="1697243"/>
                </a:lnTo>
                <a:lnTo>
                  <a:pt x="5448246" y="5009611"/>
                </a:lnTo>
                <a:lnTo>
                  <a:pt x="5416607" y="5046802"/>
                </a:lnTo>
                <a:cubicBezTo>
                  <a:pt x="5393215" y="5072317"/>
                  <a:pt x="5369282" y="5096549"/>
                  <a:pt x="5344828" y="5119639"/>
                </a:cubicBezTo>
                <a:lnTo>
                  <a:pt x="5300719" y="5156012"/>
                </a:lnTo>
                <a:lnTo>
                  <a:pt x="1002287" y="5156012"/>
                </a:lnTo>
                <a:lnTo>
                  <a:pt x="896888" y="5008616"/>
                </a:lnTo>
                <a:cubicBezTo>
                  <a:pt x="724221" y="4740911"/>
                  <a:pt x="598320" y="4440975"/>
                  <a:pt x="472429" y="4131367"/>
                </a:cubicBezTo>
                <a:cubicBezTo>
                  <a:pt x="126764" y="3281294"/>
                  <a:pt x="-258192" y="2525170"/>
                  <a:pt x="233526" y="1673489"/>
                </a:cubicBezTo>
                <a:cubicBezTo>
                  <a:pt x="844344" y="615522"/>
                  <a:pt x="1828586" y="-34819"/>
                  <a:pt x="2885375" y="1442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B714EE34-7F83-B036-AD8B-AB9A49E4D91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28" t="19028" r="36953" b="9999"/>
          <a:stretch/>
        </p:blipFill>
        <p:spPr>
          <a:xfrm>
            <a:off x="6690469" y="862383"/>
            <a:ext cx="5339606" cy="58220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69971BA-1B95-7D2F-ACFB-04E01C0CE233}"/>
              </a:ext>
            </a:extLst>
          </p:cNvPr>
          <p:cNvSpPr/>
          <p:nvPr/>
        </p:nvSpPr>
        <p:spPr>
          <a:xfrm>
            <a:off x="3129184" y="-60947"/>
            <a:ext cx="42627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Tripadvisor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62342439"/>
      </p:ext>
    </p:extLst>
  </p:cSld>
  <p:clrMapOvr>
    <a:masterClrMapping/>
  </p:clrMapOvr>
  <p:transition spd="slow">
    <p:randomBar dir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CCBDD07-A04E-DB08-4095-644D98F735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8782"/>
            <a:ext cx="12192000" cy="6857999"/>
          </a:xfrm>
          <a:prstGeom prst="rect">
            <a:avLst/>
          </a:prstGeom>
          <a:solidFill>
            <a:schemeClr val="bg2"/>
          </a:solidFill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7CEB52B-2CEF-43F6-78B2-4B3212C0F59E}"/>
              </a:ext>
            </a:extLst>
          </p:cNvPr>
          <p:cNvSpPr/>
          <p:nvPr/>
        </p:nvSpPr>
        <p:spPr>
          <a:xfrm>
            <a:off x="3454777" y="709327"/>
            <a:ext cx="44053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Untangible</a:t>
            </a:r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</a:t>
            </a:r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C21A5394-21BC-60B5-273D-43E68EB161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41340554"/>
              </p:ext>
            </p:extLst>
          </p:nvPr>
        </p:nvGraphicFramePr>
        <p:xfrm>
          <a:off x="618297" y="1850677"/>
          <a:ext cx="11181184" cy="25545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2064460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balance between a question mark and a red text&#10;&#10;Description automatically generated">
            <a:extLst>
              <a:ext uri="{FF2B5EF4-FFF2-40B4-BE49-F238E27FC236}">
                <a16:creationId xmlns:a16="http://schemas.microsoft.com/office/drawing/2014/main" id="{07B13D39-D251-F7EA-C9C4-CB86F73A220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414"/>
          <a:stretch/>
        </p:blipFill>
        <p:spPr>
          <a:xfrm>
            <a:off x="-1" y="10"/>
            <a:ext cx="12192000" cy="685799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511032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86FBEF5-161A-0BD8-2173-F95928A4B77E}"/>
              </a:ext>
            </a:extLst>
          </p:cNvPr>
          <p:cNvSpPr txBox="1"/>
          <p:nvPr/>
        </p:nvSpPr>
        <p:spPr>
          <a:xfrm>
            <a:off x="978159" y="140419"/>
            <a:ext cx="102356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Raffles Hotel has the best congregation of customers’ needs and wants served at the highest level</a:t>
            </a:r>
            <a:endParaRPr lang="en-GB" sz="3200" b="1" dirty="0">
              <a:solidFill>
                <a:srgbClr val="FF000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17BCC8-EEE5-4C15-29A7-85BF8E55902D}"/>
              </a:ext>
            </a:extLst>
          </p:cNvPr>
          <p:cNvSpPr txBox="1"/>
          <p:nvPr/>
        </p:nvSpPr>
        <p:spPr>
          <a:xfrm>
            <a:off x="662473" y="1362269"/>
            <a:ext cx="11094097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b="1" dirty="0"/>
              <a:t>Ultimate Veblen Goods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b="1" dirty="0"/>
              <a:t>Marble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b="1" dirty="0"/>
              <a:t>Chef Argentine Mauro </a:t>
            </a:r>
            <a:r>
              <a:rPr lang="en-US" sz="2400" b="1" dirty="0" err="1"/>
              <a:t>Colagreco</a:t>
            </a:r>
            <a:r>
              <a:rPr lang="en-US" sz="2400" b="1" dirty="0"/>
              <a:t>, who has a three Michelin stars Restaurant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b="1" dirty="0"/>
              <a:t>Range Rover with white leather interiors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b="1" dirty="0"/>
              <a:t>DB5, specially made by Aston Martin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b="1" dirty="0"/>
              <a:t>A 6m sculpture by Saad Qureshi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b="1"/>
              <a:t>The 5m oil </a:t>
            </a:r>
            <a:r>
              <a:rPr lang="en-US" sz="2400" b="1" dirty="0"/>
              <a:t>painting, “Naval Officers of World War I” by Sir Arthur Stockdale Cope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3612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1CD4CB4-0069-AA74-0CC4-9BAFFE5CF3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15" t="26528" r="16641" b="13333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336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113A39E-FADA-6A70-A31F-D2B828C39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09" t="14166" r="13204" b="5833"/>
          <a:stretch/>
        </p:blipFill>
        <p:spPr>
          <a:xfrm>
            <a:off x="0" y="-5013"/>
            <a:ext cx="12192000" cy="6863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830442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2" name="Freeform: Shape 71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0EEF18-504C-A266-7AAD-88827587A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531" y="1346268"/>
            <a:ext cx="5274860" cy="3066706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US" sz="22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At Raffles Hotel, hospitality is elevated beyond a simple exchange of services. It's a masterpiece of art, crafted with precision and care.</a:t>
            </a:r>
            <a:endParaRPr lang="en-US" sz="22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C7D887A3-61AD-4674-BC53-8DFA8CF7B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479F0FB3-8461-462D-84A2-53106FBF4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53480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11E3C311-4E8A-45D9-97BF-07F5FD346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88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82" name="Picture 81" descr="A person inside a glass house surrounded by plants">
            <a:extLst>
              <a:ext uri="{FF2B5EF4-FFF2-40B4-BE49-F238E27FC236}">
                <a16:creationId xmlns:a16="http://schemas.microsoft.com/office/drawing/2014/main" id="{71E49086-7652-F690-6301-705B811D31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03" r="36792" b="-1"/>
          <a:stretch/>
        </p:blipFill>
        <p:spPr>
          <a:xfrm>
            <a:off x="7187979" y="10"/>
            <a:ext cx="5004021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07745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30127AE-B29E-4FDF-99D2-A2F1E7003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64F310-FDD3-8983-DA66-7A5711351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271804" cy="1639888"/>
          </a:xfr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Meeting guests expectations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40CBEF-7DDB-0564-07CC-9AD280D519E9}"/>
              </a:ext>
            </a:extLst>
          </p:cNvPr>
          <p:cNvSpPr txBox="1"/>
          <p:nvPr/>
        </p:nvSpPr>
        <p:spPr>
          <a:xfrm>
            <a:off x="992519" y="2312988"/>
            <a:ext cx="5271804" cy="3651250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defTabSz="914400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</a:pPr>
            <a:r>
              <a:rPr lang="en-US" b="1" spc="15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Raffles Hotel constantly meets and exceeds guest expectations by combining its rich history with contemporary facilities and unwavering dedication to impeccable service.</a:t>
            </a:r>
            <a:endParaRPr lang="en-US" b="1" spc="15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DE3FB13-0510-CADD-22C3-D1481AC39B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80" r="54207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79441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DAE32-F40F-90CA-96D7-19E70B37E15E}"/>
              </a:ext>
            </a:extLst>
          </p:cNvPr>
          <p:cNvSpPr txBox="1">
            <a:spLocks/>
          </p:cNvSpPr>
          <p:nvPr/>
        </p:nvSpPr>
        <p:spPr>
          <a:xfrm>
            <a:off x="188913" y="0"/>
            <a:ext cx="12003087" cy="4292082"/>
          </a:xfrm>
          <a:prstGeom prst="rect">
            <a:avLst/>
          </a:prstGeom>
        </p:spPr>
        <p:txBody>
          <a:bodyPr vert="horz" lIns="109728" tIns="109728" rIns="109728" bIns="91440" rtlCol="0" anchor="b">
            <a:noAutofit/>
          </a:bodyPr>
          <a:lstStyle>
            <a:lvl1pPr algn="l" defTabSz="914400" rtl="0" eaLnBrk="1" latinLnBrk="0" hangingPunct="1">
              <a:lnSpc>
                <a:spcPct val="130000"/>
              </a:lnSpc>
              <a:spcBef>
                <a:spcPct val="0"/>
              </a:spcBef>
              <a:buNone/>
              <a:defRPr sz="3200" b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cript MT Bold" panose="03040602040607080904" pitchFamily="66" charset="0"/>
              </a:rPr>
              <a:t>While preserving its historical charm, Raffles incorporates contemporary technology to improve the guests' stay, with the convenience of check-in and keyless access to the rooms.</a:t>
            </a:r>
            <a:endParaRPr lang="en-GB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cript MT Bold" panose="030406020406070809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7292936"/>
      </p:ext>
    </p:extLst>
  </p:cSld>
  <p:clrMapOvr>
    <a:masterClrMapping/>
  </p:clrMapOvr>
  <p:transition spd="slow">
    <p:wheel spokes="1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012B6177-5D0D-DCFA-1772-691E7B6AE5D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10811016"/>
              </p:ext>
            </p:extLst>
          </p:nvPr>
        </p:nvGraphicFramePr>
        <p:xfrm>
          <a:off x="680729" y="1787525"/>
          <a:ext cx="11187810" cy="5070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0063679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30127AE-B29E-4FDF-99D2-A2F1E7003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 white building with many windows with Salar Jung Museum in the background&#10;&#10;Description automatically generated">
            <a:extLst>
              <a:ext uri="{FF2B5EF4-FFF2-40B4-BE49-F238E27FC236}">
                <a16:creationId xmlns:a16="http://schemas.microsoft.com/office/drawing/2014/main" id="{A9AD3EE6-540B-451E-3578-9D0C84A5BE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969"/>
          <a:stretch/>
        </p:blipFill>
        <p:spPr>
          <a:xfrm>
            <a:off x="4691118" y="1"/>
            <a:ext cx="7500882" cy="6857999"/>
          </a:xfrm>
          <a:custGeom>
            <a:avLst/>
            <a:gdLst/>
            <a:ahLst/>
            <a:cxnLst/>
            <a:rect l="l" t="t" r="r" b="b"/>
            <a:pathLst>
              <a:path w="7500882" h="6857999">
                <a:moveTo>
                  <a:pt x="898230" y="0"/>
                </a:moveTo>
                <a:lnTo>
                  <a:pt x="7500882" y="0"/>
                </a:lnTo>
                <a:lnTo>
                  <a:pt x="7500882" y="6857999"/>
                </a:lnTo>
                <a:lnTo>
                  <a:pt x="0" y="6857999"/>
                </a:lnTo>
                <a:lnTo>
                  <a:pt x="114106" y="6780598"/>
                </a:lnTo>
                <a:cubicBezTo>
                  <a:pt x="291579" y="6653107"/>
                  <a:pt x="465794" y="6515396"/>
                  <a:pt x="641619" y="6374813"/>
                </a:cubicBezTo>
                <a:cubicBezTo>
                  <a:pt x="1607125" y="5602838"/>
                  <a:pt x="2555378" y="4969130"/>
                  <a:pt x="2555378" y="3621655"/>
                </a:cubicBezTo>
                <a:cubicBezTo>
                  <a:pt x="2555378" y="2093191"/>
                  <a:pt x="1969579" y="754640"/>
                  <a:pt x="920818" y="14996"/>
                </a:cubicBezTo>
                <a:close/>
              </a:path>
            </a:pathLst>
          </a:cu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0C0D7D4-D83D-4C58-87D1-955F0A91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5853028 w 7476051"/>
              <a:gd name="connsiteY1" fmla="*/ 0 h 6858000"/>
              <a:gd name="connsiteX2" fmla="*/ 5875152 w 7476051"/>
              <a:gd name="connsiteY2" fmla="*/ 14997 h 6858000"/>
              <a:gd name="connsiteX3" fmla="*/ 7476051 w 7476051"/>
              <a:gd name="connsiteY3" fmla="*/ 3621656 h 6858000"/>
              <a:gd name="connsiteX4" fmla="*/ 5601702 w 7476051"/>
              <a:gd name="connsiteY4" fmla="*/ 6374814 h 6858000"/>
              <a:gd name="connsiteX5" fmla="*/ 5085053 w 7476051"/>
              <a:gd name="connsiteY5" fmla="*/ 6780599 h 6858000"/>
              <a:gd name="connsiteX6" fmla="*/ 4973297 w 7476051"/>
              <a:gd name="connsiteY6" fmla="*/ 6858000 h 6858000"/>
              <a:gd name="connsiteX7" fmla="*/ 0 w 7476051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2" y="6374814"/>
                </a:cubicBezTo>
                <a:cubicBezTo>
                  <a:pt x="5429499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0BA56A81-C9DD-4EBA-9E13-32FFB51CF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3" y="0"/>
            <a:ext cx="7307402" cy="6858000"/>
          </a:xfrm>
          <a:custGeom>
            <a:avLst/>
            <a:gdLst>
              <a:gd name="connsiteX0" fmla="*/ 0 w 7097265"/>
              <a:gd name="connsiteY0" fmla="*/ 0 h 6858000"/>
              <a:gd name="connsiteX1" fmla="*/ 5474242 w 7097265"/>
              <a:gd name="connsiteY1" fmla="*/ 0 h 6858000"/>
              <a:gd name="connsiteX2" fmla="*/ 5496366 w 7097265"/>
              <a:gd name="connsiteY2" fmla="*/ 14997 h 6858000"/>
              <a:gd name="connsiteX3" fmla="*/ 7097265 w 7097265"/>
              <a:gd name="connsiteY3" fmla="*/ 3621656 h 6858000"/>
              <a:gd name="connsiteX4" fmla="*/ 5222916 w 7097265"/>
              <a:gd name="connsiteY4" fmla="*/ 6374814 h 6858000"/>
              <a:gd name="connsiteX5" fmla="*/ 4706267 w 7097265"/>
              <a:gd name="connsiteY5" fmla="*/ 6780599 h 6858000"/>
              <a:gd name="connsiteX6" fmla="*/ 4594511 w 7097265"/>
              <a:gd name="connsiteY6" fmla="*/ 6858000 h 6858000"/>
              <a:gd name="connsiteX7" fmla="*/ 0 w 7097265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097265" h="6858000">
                <a:moveTo>
                  <a:pt x="0" y="0"/>
                </a:moveTo>
                <a:lnTo>
                  <a:pt x="5474242" y="0"/>
                </a:lnTo>
                <a:lnTo>
                  <a:pt x="5496366" y="14997"/>
                </a:lnTo>
                <a:cubicBezTo>
                  <a:pt x="6523529" y="754641"/>
                  <a:pt x="7097265" y="2093192"/>
                  <a:pt x="7097265" y="3621656"/>
                </a:cubicBezTo>
                <a:cubicBezTo>
                  <a:pt x="7097265" y="4969131"/>
                  <a:pt x="6168540" y="5602839"/>
                  <a:pt x="5222916" y="6374814"/>
                </a:cubicBezTo>
                <a:cubicBezTo>
                  <a:pt x="5050713" y="6515397"/>
                  <a:pt x="4880085" y="6653108"/>
                  <a:pt x="4706267" y="6780599"/>
                </a:cubicBezTo>
                <a:lnTo>
                  <a:pt x="4594511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5F9A324-404E-4C5D-AFF0-C5D0D841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9034" y="-1"/>
            <a:ext cx="2535264" cy="6858001"/>
          </a:xfrm>
          <a:custGeom>
            <a:avLst/>
            <a:gdLst>
              <a:gd name="connsiteX0" fmla="*/ 1218585 w 2535264"/>
              <a:gd name="connsiteY0" fmla="*/ 0 h 6858001"/>
              <a:gd name="connsiteX1" fmla="*/ 1236561 w 2535264"/>
              <a:gd name="connsiteY1" fmla="*/ 0 h 6858001"/>
              <a:gd name="connsiteX2" fmla="*/ 1264452 w 2535264"/>
              <a:gd name="connsiteY2" fmla="*/ 24550 h 6858001"/>
              <a:gd name="connsiteX3" fmla="*/ 2528121 w 2535264"/>
              <a:gd name="connsiteY3" fmla="*/ 3710502 h 6858001"/>
              <a:gd name="connsiteX4" fmla="*/ 492890 w 2535264"/>
              <a:gd name="connsiteY4" fmla="*/ 6507511 h 6858001"/>
              <a:gd name="connsiteX5" fmla="*/ 221418 w 2535264"/>
              <a:gd name="connsiteY5" fmla="*/ 6713387 h 6858001"/>
              <a:gd name="connsiteX6" fmla="*/ 20100 w 2535264"/>
              <a:gd name="connsiteY6" fmla="*/ 6858001 h 6858001"/>
              <a:gd name="connsiteX7" fmla="*/ 0 w 2535264"/>
              <a:gd name="connsiteY7" fmla="*/ 6858001 h 6858001"/>
              <a:gd name="connsiteX8" fmla="*/ 202488 w 2535264"/>
              <a:gd name="connsiteY8" fmla="*/ 6712547 h 6858001"/>
              <a:gd name="connsiteX9" fmla="*/ 473961 w 2535264"/>
              <a:gd name="connsiteY9" fmla="*/ 6506670 h 6858001"/>
              <a:gd name="connsiteX10" fmla="*/ 2509192 w 2535264"/>
              <a:gd name="connsiteY10" fmla="*/ 3709662 h 6858001"/>
              <a:gd name="connsiteX11" fmla="*/ 1245521 w 2535264"/>
              <a:gd name="connsiteY11" fmla="*/ 237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5264" h="6858001">
                <a:moveTo>
                  <a:pt x="1218585" y="0"/>
                </a:moveTo>
                <a:lnTo>
                  <a:pt x="1236561" y="0"/>
                </a:lnTo>
                <a:lnTo>
                  <a:pt x="1264452" y="24550"/>
                </a:lnTo>
                <a:cubicBezTo>
                  <a:pt x="2149109" y="863108"/>
                  <a:pt x="2598329" y="2210814"/>
                  <a:pt x="2528121" y="3710502"/>
                </a:cubicBezTo>
                <a:cubicBezTo>
                  <a:pt x="2462100" y="5120751"/>
                  <a:pt x="1489450" y="5742158"/>
                  <a:pt x="492890" y="6507511"/>
                </a:cubicBezTo>
                <a:cubicBezTo>
                  <a:pt x="402151" y="6577199"/>
                  <a:pt x="311847" y="6646154"/>
                  <a:pt x="221418" y="6713387"/>
                </a:cubicBezTo>
                <a:lnTo>
                  <a:pt x="20100" y="6858001"/>
                </a:lnTo>
                <a:lnTo>
                  <a:pt x="0" y="6858001"/>
                </a:lnTo>
                <a:lnTo>
                  <a:pt x="202488" y="6712547"/>
                </a:lnTo>
                <a:cubicBezTo>
                  <a:pt x="292917" y="6645314"/>
                  <a:pt x="383222" y="6576359"/>
                  <a:pt x="473961" y="6506670"/>
                </a:cubicBezTo>
                <a:cubicBezTo>
                  <a:pt x="1470520" y="5741317"/>
                  <a:pt x="2443170" y="5119911"/>
                  <a:pt x="2509192" y="3709662"/>
                </a:cubicBezTo>
                <a:cubicBezTo>
                  <a:pt x="2579400" y="2209973"/>
                  <a:pt x="2130178" y="862268"/>
                  <a:pt x="1245521" y="2370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30C983-E871-00EC-FEA8-35D4BBCA5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368525" cy="1639888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 algn="ctr"/>
            <a:r>
              <a:rPr lang="en-US" sz="3600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Conclusion</a:t>
            </a:r>
            <a:br>
              <a:rPr lang="en-GB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</a:br>
            <a:endParaRPr lang="en-US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A698B-683A-C93E-0232-8BE9DA2038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42596" y="2312988"/>
            <a:ext cx="6118447" cy="3651250"/>
          </a:xfrm>
        </p:spPr>
        <p:txBody>
          <a:bodyPr vert="horz" lIns="109728" tIns="109728" rIns="109728" bIns="91440" rtlCol="0">
            <a:normAutofit lnSpcReduction="10000"/>
          </a:bodyPr>
          <a:lstStyle/>
          <a:p>
            <a:pPr lvl="1">
              <a:lnSpc>
                <a:spcPct val="130000"/>
              </a:lnSpc>
            </a:pPr>
            <a:r>
              <a:rPr lang="en-US" sz="1400" b="1" i="1" dirty="0">
                <a:solidFill>
                  <a:schemeClr val="tx1"/>
                </a:solidFill>
                <a:effectLst/>
                <a:latin typeface="Georgia Pro Black" panose="02040A02050405020203" pitchFamily="18" charset="0"/>
              </a:rPr>
              <a:t>Raffles Hotel's main customers, guest services, and facilities, combined with its unwavering commitment to hospitality, have made it an enduring symbol of luxury, excellence, and elegance. </a:t>
            </a:r>
          </a:p>
          <a:p>
            <a:pPr lvl="1">
              <a:lnSpc>
                <a:spcPct val="130000"/>
              </a:lnSpc>
            </a:pPr>
            <a:r>
              <a:rPr lang="en-US" sz="1400" b="1" i="1" dirty="0">
                <a:solidFill>
                  <a:schemeClr val="tx1"/>
                </a:solidFill>
                <a:effectLst/>
                <a:latin typeface="Georgia Pro Black" panose="02040A02050405020203" pitchFamily="18" charset="0"/>
              </a:rPr>
              <a:t>Its effort to consistently meet and exceed guest expectations and providing the WOW factor is a testament to the importance of hospitality in the hotel industry. </a:t>
            </a:r>
          </a:p>
          <a:p>
            <a:pPr lvl="1">
              <a:lnSpc>
                <a:spcPct val="130000"/>
              </a:lnSpc>
            </a:pPr>
            <a:r>
              <a:rPr lang="en-US" sz="1400" b="1" i="1" dirty="0">
                <a:solidFill>
                  <a:schemeClr val="tx1"/>
                </a:solidFill>
                <a:effectLst/>
                <a:latin typeface="Georgia Pro Black" panose="02040A02050405020203" pitchFamily="18" charset="0"/>
              </a:rPr>
              <a:t>As Raffles Hotel continues to evolve and adapt, it will undoubtedly remain a beacon of exceptional hospitality for generations to come.</a:t>
            </a:r>
            <a:endParaRPr lang="en-US" sz="1400" b="1" i="1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398360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1819DD0-504E-E2D9-1F9F-B95B1925FF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77" r="11488" b="-1"/>
          <a:stretch/>
        </p:blipFill>
        <p:spPr>
          <a:xfrm>
            <a:off x="4487333" y="10"/>
            <a:ext cx="7704667" cy="6877868"/>
          </a:xfrm>
          <a:custGeom>
            <a:avLst/>
            <a:gdLst/>
            <a:ahLst/>
            <a:cxnLst/>
            <a:rect l="l" t="t" r="r" b="b"/>
            <a:pathLst>
              <a:path w="7704667" h="6877878">
                <a:moveTo>
                  <a:pt x="0" y="0"/>
                </a:moveTo>
                <a:lnTo>
                  <a:pt x="7704667" y="0"/>
                </a:lnTo>
                <a:lnTo>
                  <a:pt x="7704667" y="6877878"/>
                </a:lnTo>
                <a:lnTo>
                  <a:pt x="0" y="6877878"/>
                </a:lnTo>
                <a:lnTo>
                  <a:pt x="0" y="6867939"/>
                </a:lnTo>
                <a:lnTo>
                  <a:pt x="146217" y="6867939"/>
                </a:lnTo>
                <a:lnTo>
                  <a:pt x="252811" y="6795007"/>
                </a:lnTo>
                <a:cubicBezTo>
                  <a:pt x="428996" y="6667346"/>
                  <a:pt x="601946" y="6529451"/>
                  <a:pt x="776494" y="6388681"/>
                </a:cubicBezTo>
                <a:cubicBezTo>
                  <a:pt x="1734992" y="5615677"/>
                  <a:pt x="2676361" y="4981124"/>
                  <a:pt x="2676361" y="3631852"/>
                </a:cubicBezTo>
                <a:cubicBezTo>
                  <a:pt x="2676361" y="2101350"/>
                  <a:pt x="2094814" y="761014"/>
                  <a:pt x="1053668" y="20384"/>
                </a:cubicBezTo>
                <a:lnTo>
                  <a:pt x="1038069" y="9939"/>
                </a:lnTo>
                <a:lnTo>
                  <a:pt x="0" y="9939"/>
                </a:lnTo>
                <a:close/>
              </a:path>
            </a:pathLst>
          </a:custGeom>
        </p:spPr>
      </p:pic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DCD36D47-40B7-494B-B249-3CBA333DE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5746" cy="6858000"/>
          </a:xfrm>
          <a:custGeom>
            <a:avLst/>
            <a:gdLst>
              <a:gd name="connsiteX0" fmla="*/ 0 w 7475746"/>
              <a:gd name="connsiteY0" fmla="*/ 0 h 6858000"/>
              <a:gd name="connsiteX1" fmla="*/ 5859459 w 7475746"/>
              <a:gd name="connsiteY1" fmla="*/ 0 h 6858000"/>
              <a:gd name="connsiteX2" fmla="*/ 5874848 w 7475746"/>
              <a:gd name="connsiteY2" fmla="*/ 10445 h 6858000"/>
              <a:gd name="connsiteX3" fmla="*/ 7475746 w 7475746"/>
              <a:gd name="connsiteY3" fmla="*/ 3621913 h 6858000"/>
              <a:gd name="connsiteX4" fmla="*/ 5601397 w 7475746"/>
              <a:gd name="connsiteY4" fmla="*/ 6378742 h 6858000"/>
              <a:gd name="connsiteX5" fmla="*/ 5084748 w 7475746"/>
              <a:gd name="connsiteY5" fmla="*/ 6785068 h 6858000"/>
              <a:gd name="connsiteX6" fmla="*/ 4979585 w 7475746"/>
              <a:gd name="connsiteY6" fmla="*/ 6858000 h 6858000"/>
              <a:gd name="connsiteX7" fmla="*/ 0 w 7475746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5746" h="6858000">
                <a:moveTo>
                  <a:pt x="0" y="0"/>
                </a:moveTo>
                <a:lnTo>
                  <a:pt x="5859459" y="0"/>
                </a:lnTo>
                <a:lnTo>
                  <a:pt x="5874848" y="10445"/>
                </a:lnTo>
                <a:cubicBezTo>
                  <a:pt x="6902010" y="751075"/>
                  <a:pt x="7475746" y="2091411"/>
                  <a:pt x="7475746" y="3621913"/>
                </a:cubicBezTo>
                <a:cubicBezTo>
                  <a:pt x="7475746" y="4971185"/>
                  <a:pt x="6547021" y="5605738"/>
                  <a:pt x="5601397" y="6378742"/>
                </a:cubicBezTo>
                <a:cubicBezTo>
                  <a:pt x="5429193" y="6519512"/>
                  <a:pt x="5258566" y="6657407"/>
                  <a:pt x="5084748" y="6785068"/>
                </a:cubicBezTo>
                <a:lnTo>
                  <a:pt x="497958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1" name="Freeform: Shape 30">
            <a:extLst>
              <a:ext uri="{FF2B5EF4-FFF2-40B4-BE49-F238E27FC236}">
                <a16:creationId xmlns:a16="http://schemas.microsoft.com/office/drawing/2014/main" id="{03AD0D1C-F8BA-4CD1-BC4D-BE1823F3E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7283242" cy="6858000"/>
          </a:xfrm>
          <a:custGeom>
            <a:avLst/>
            <a:gdLst>
              <a:gd name="connsiteX0" fmla="*/ 0 w 7163694"/>
              <a:gd name="connsiteY0" fmla="*/ 0 h 6858000"/>
              <a:gd name="connsiteX1" fmla="*/ 5525402 w 7163694"/>
              <a:gd name="connsiteY1" fmla="*/ 0 h 6858000"/>
              <a:gd name="connsiteX2" fmla="*/ 5541001 w 7163694"/>
              <a:gd name="connsiteY2" fmla="*/ 10445 h 6858000"/>
              <a:gd name="connsiteX3" fmla="*/ 7163694 w 7163694"/>
              <a:gd name="connsiteY3" fmla="*/ 3621913 h 6858000"/>
              <a:gd name="connsiteX4" fmla="*/ 5263827 w 7163694"/>
              <a:gd name="connsiteY4" fmla="*/ 6378742 h 6858000"/>
              <a:gd name="connsiteX5" fmla="*/ 4740144 w 7163694"/>
              <a:gd name="connsiteY5" fmla="*/ 6785068 h 6858000"/>
              <a:gd name="connsiteX6" fmla="*/ 4633550 w 7163694"/>
              <a:gd name="connsiteY6" fmla="*/ 6858000 h 6858000"/>
              <a:gd name="connsiteX7" fmla="*/ 0 w 716369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63694" h="6858000">
                <a:moveTo>
                  <a:pt x="0" y="0"/>
                </a:moveTo>
                <a:lnTo>
                  <a:pt x="5525402" y="0"/>
                </a:lnTo>
                <a:lnTo>
                  <a:pt x="5541001" y="10445"/>
                </a:lnTo>
                <a:cubicBezTo>
                  <a:pt x="6582147" y="751075"/>
                  <a:pt x="7163694" y="2091411"/>
                  <a:pt x="7163694" y="3621913"/>
                </a:cubicBezTo>
                <a:cubicBezTo>
                  <a:pt x="7163694" y="4971185"/>
                  <a:pt x="6222325" y="5605738"/>
                  <a:pt x="5263827" y="6378742"/>
                </a:cubicBezTo>
                <a:cubicBezTo>
                  <a:pt x="5089279" y="6519512"/>
                  <a:pt x="4916329" y="6657407"/>
                  <a:pt x="4740144" y="6785068"/>
                </a:cubicBezTo>
                <a:lnTo>
                  <a:pt x="4633550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FBA7E51E-7B6A-4A79-8F84-47C845C7A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98368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01A9208-3727-AFEF-ABC5-203F717ED5F8}"/>
              </a:ext>
            </a:extLst>
          </p:cNvPr>
          <p:cNvSpPr/>
          <p:nvPr/>
        </p:nvSpPr>
        <p:spPr>
          <a:xfrm>
            <a:off x="1130283" y="-108906"/>
            <a:ext cx="5274860" cy="1613242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pPr defTabSz="91440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cap="none" spc="150" dirty="0">
                <a:ln w="0"/>
                <a:solidFill>
                  <a:schemeClr val="tx1">
                    <a:lumMod val="85000"/>
                    <a:lumOff val="1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6040A1-B9D0-B12B-E41E-5D6C9CF16FEF}"/>
              </a:ext>
            </a:extLst>
          </p:cNvPr>
          <p:cNvSpPr txBox="1"/>
          <p:nvPr/>
        </p:nvSpPr>
        <p:spPr>
          <a:xfrm>
            <a:off x="999654" y="1365013"/>
            <a:ext cx="10511111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dirty="0">
                <a:solidFill>
                  <a:schemeClr val="accent5">
                    <a:lumMod val="7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Chee. (2011). Under the billiard table: Animality, anecdote and the tiger’s subversive significance at the Raffles Hotel: Under the billiard table . . . at the Raffles Hotel. Singapore Journal of Tropical Geography, 32(3), 350–364.</a:t>
            </a:r>
          </a:p>
          <a:p>
            <a:pPr marL="342900" indent="-342900">
              <a:buAutoNum type="arabicPeriod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https://www.raffles.com/about/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(11.10.2023)</a:t>
            </a:r>
          </a:p>
          <a:p>
            <a:pPr marL="342900" indent="-342900">
              <a:buAutoNum type="arabicPeriod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  <a:hlinkClick r:id="rId4"/>
              </a:rPr>
              <a:t>https://doi.org/10.1111/j.1467-9493.2011.00437.x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(11.10.2023)</a:t>
            </a:r>
          </a:p>
          <a:p>
            <a:pPr marL="342900" indent="-342900">
              <a:buAutoNum type="arabicPeriod"/>
            </a:pPr>
            <a:r>
              <a:rPr lang="en-US" dirty="0">
                <a:solidFill>
                  <a:schemeClr val="accent5">
                    <a:lumMod val="75000"/>
                  </a:schemeClr>
                </a:solidFill>
              </a:rPr>
              <a:t>Milly </a:t>
            </a:r>
            <a:r>
              <a:rPr lang="en-US" dirty="0" err="1">
                <a:solidFill>
                  <a:schemeClr val="accent5">
                    <a:lumMod val="75000"/>
                  </a:schemeClr>
                </a:solidFill>
              </a:rPr>
              <a:t>Stilinovic</a:t>
            </a:r>
            <a:r>
              <a:rPr lang="en-US" dirty="0">
                <a:solidFill>
                  <a:schemeClr val="accent5">
                    <a:lumMod val="75000"/>
                  </a:schemeClr>
                </a:solidFill>
              </a:rPr>
              <a:t> (2016), 10 Surprising Facts About Raffles Singapore, Forbes available at </a:t>
            </a:r>
            <a:r>
              <a:rPr lang="en-US" dirty="0">
                <a:hlinkClick r:id="rId5"/>
              </a:rPr>
              <a:t>10 Surprising Facts About Raffles Singapore (forbes.com)</a:t>
            </a:r>
            <a:r>
              <a:rPr lang="en-US" dirty="0"/>
              <a:t> </a:t>
            </a:r>
            <a:r>
              <a:rPr lang="en-US" dirty="0">
                <a:solidFill>
                  <a:schemeClr val="accent5">
                    <a:lumMod val="75000"/>
                  </a:schemeClr>
                </a:solidFill>
              </a:rPr>
              <a:t>(10.10.2023)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olidFill>
                  <a:schemeClr val="accent5">
                    <a:lumMod val="75000"/>
                  </a:schemeClr>
                </a:solidFill>
              </a:rPr>
              <a:t>Padma, &amp; Ahn, J. (2020). Guest satisfaction &amp; dissatisfaction in luxury hotels: An application of big data. International Journal of Hospitality Management, 84, 102318–. https://doi.org/10.1016/j.ijhm.2019.102318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Raffles Hotel Singapore SWOT Analysis (10 Steps) - Strengths, Weaknesses, Opportunities &amp; Threats (swotanalytica.com)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(09.10.2023)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olidFill>
                  <a:schemeClr val="accent5">
                    <a:lumMod val="75000"/>
                  </a:schemeClr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RAFFLES HOTEL SINGAPORE - Updated 2023 Reviews (tripadvisor.co.uk)</a:t>
            </a:r>
            <a:r>
              <a:rPr lang="en-US" dirty="0">
                <a:solidFill>
                  <a:schemeClr val="accent5">
                    <a:lumMod val="75000"/>
                  </a:schemeClr>
                </a:solidFill>
              </a:rPr>
              <a:t> (10.10.2023)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olidFill>
                  <a:schemeClr val="accent5">
                    <a:lumMod val="75000"/>
                  </a:schemeClr>
                </a:solidFill>
              </a:rPr>
              <a:t>Tom Robbins ( 2023), Raffles London and the new era of super-luxe hospitality, Financial Times available at </a:t>
            </a:r>
            <a:r>
              <a:rPr lang="en-US" dirty="0">
                <a:hlinkClick r:id="rId8"/>
              </a:rPr>
              <a:t>Raffles London and the new era of super-luxe hospitality (ft.com)</a:t>
            </a:r>
            <a:r>
              <a:rPr lang="en-US" dirty="0"/>
              <a:t> </a:t>
            </a:r>
            <a:r>
              <a:rPr lang="en-US" dirty="0">
                <a:solidFill>
                  <a:schemeClr val="accent5">
                    <a:lumMod val="75000"/>
                  </a:schemeClr>
                </a:solidFill>
              </a:rPr>
              <a:t>(09.10.2023)</a:t>
            </a:r>
          </a:p>
          <a:p>
            <a:pPr marL="342900" indent="-342900">
              <a:buFont typeface="+mj-lt"/>
              <a:buAutoNum type="arabicPeriod"/>
            </a:pPr>
            <a:endParaRPr lang="en-US" dirty="0">
              <a:solidFill>
                <a:schemeClr val="accent5">
                  <a:lumMod val="75000"/>
                </a:schemeClr>
              </a:solidFill>
            </a:endParaRP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US" dirty="0"/>
          </a:p>
          <a:p>
            <a:pPr marL="342900" indent="-342900">
              <a:buFont typeface="+mj-lt"/>
              <a:buAutoNum type="arabicPeriod"/>
            </a:pPr>
            <a:endParaRPr lang="en-US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5022425"/>
      </p:ext>
    </p:extLst>
  </p:cSld>
  <p:clrMapOvr>
    <a:masterClrMapping/>
  </p:clrMapOvr>
  <p:transition spd="slow">
    <p:randomBar dir="vert"/>
  </p:transition>
</p:sld>
</file>

<file path=ppt/theme/theme1.xml><?xml version="1.0" encoding="utf-8"?>
<a:theme xmlns:a="http://schemas.openxmlformats.org/drawingml/2006/main" name="SketchLinesVTI">
  <a:themeElements>
    <a:clrScheme name="SketchLines">
      <a:dk1>
        <a:sysClr val="windowText" lastClr="000000"/>
      </a:dk1>
      <a:lt1>
        <a:sysClr val="window" lastClr="FFFFFF"/>
      </a:lt1>
      <a:dk2>
        <a:srgbClr val="564E4E"/>
      </a:dk2>
      <a:lt2>
        <a:srgbClr val="EEEBE2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2976</TotalTime>
  <Words>741</Words>
  <Application>Microsoft Office PowerPoint</Application>
  <PresentationFormat>Widescreen</PresentationFormat>
  <Paragraphs>85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6" baseType="lpstr">
      <vt:lpstr>Meiryo</vt:lpstr>
      <vt:lpstr>Abadi</vt:lpstr>
      <vt:lpstr>Amasis MT Pro</vt:lpstr>
      <vt:lpstr>Amasis MT Pro Black</vt:lpstr>
      <vt:lpstr>Cavolini</vt:lpstr>
      <vt:lpstr>Cooper Black</vt:lpstr>
      <vt:lpstr>Corbel</vt:lpstr>
      <vt:lpstr>Georgia Pro Black</vt:lpstr>
      <vt:lpstr>Matura MT Script Capitals</vt:lpstr>
      <vt:lpstr>Script MT Bold</vt:lpstr>
      <vt:lpstr>Times New Roman</vt:lpstr>
      <vt:lpstr>Wingdings</vt:lpstr>
      <vt:lpstr>SketchLinesVTI</vt:lpstr>
      <vt:lpstr>BMIH4003 Hospitality &amp; Guest Services</vt:lpstr>
      <vt:lpstr>Contents:</vt:lpstr>
      <vt:lpstr>PowerPoint Presentation</vt:lpstr>
      <vt:lpstr>“In the tourism and hospitality industry, the concept of luxury is gaining attention.”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Raffles offers: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At Raffles Hotel, hospitality is elevated beyond a simple exchange of services. It's a masterpiece of art, crafted with precision and care.</vt:lpstr>
      <vt:lpstr>Meeting guests expectations</vt:lpstr>
      <vt:lpstr>PowerPoint Presentation</vt:lpstr>
      <vt:lpstr>PowerPoint Presentation</vt:lpstr>
      <vt:lpstr>Conclusion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BMIH4003 Hospitality &amp; Guest Services</dc:title>
  <dc:creator>Olga Brinza (2242685)</dc:creator>
  <cp:lastModifiedBy>Olga Brinza-Pasa</cp:lastModifiedBy>
  <cp:revision>4</cp:revision>
  <dcterms:created xsi:type="dcterms:W3CDTF">2023-10-04T14:58:32Z</dcterms:created>
  <dcterms:modified xsi:type="dcterms:W3CDTF">2023-10-22T09:48:44Z</dcterms:modified>
</cp:coreProperties>
</file>