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606F0C-7928-44F2-850E-F92813A118B7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163D8EC9-DA1E-4E80-AB1E-461B1187A660}">
      <dgm:prSet/>
      <dgm:spPr/>
      <dgm:t>
        <a:bodyPr/>
        <a:lstStyle/>
        <a:p>
          <a:r>
            <a:rPr lang="en-US"/>
            <a:t>Foster</a:t>
          </a:r>
        </a:p>
      </dgm:t>
    </dgm:pt>
    <dgm:pt modelId="{A2026D56-C1AF-479D-9B78-B7849561CA9A}" type="parTrans" cxnId="{20530C19-D8C8-494D-B49D-BE06F7015059}">
      <dgm:prSet/>
      <dgm:spPr/>
      <dgm:t>
        <a:bodyPr/>
        <a:lstStyle/>
        <a:p>
          <a:endParaRPr lang="en-US"/>
        </a:p>
      </dgm:t>
    </dgm:pt>
    <dgm:pt modelId="{308CF870-EDC3-4252-99CC-50455D39B52E}" type="sibTrans" cxnId="{20530C19-D8C8-494D-B49D-BE06F7015059}">
      <dgm:prSet/>
      <dgm:spPr/>
      <dgm:t>
        <a:bodyPr/>
        <a:lstStyle/>
        <a:p>
          <a:endParaRPr lang="en-US"/>
        </a:p>
      </dgm:t>
    </dgm:pt>
    <dgm:pt modelId="{55D4317A-9C52-4D18-ACFB-040ADA0B2BA7}">
      <dgm:prSet/>
      <dgm:spPr/>
      <dgm:t>
        <a:bodyPr/>
        <a:lstStyle/>
        <a:p>
          <a:r>
            <a:rPr lang="en-US"/>
            <a:t>Foster positive classroom climate</a:t>
          </a:r>
        </a:p>
      </dgm:t>
    </dgm:pt>
    <dgm:pt modelId="{D8941E9F-AF58-4305-9D75-38B831DFB7C2}" type="parTrans" cxnId="{897B0B09-38C2-4849-AF45-890E1E3A1877}">
      <dgm:prSet/>
      <dgm:spPr/>
      <dgm:t>
        <a:bodyPr/>
        <a:lstStyle/>
        <a:p>
          <a:endParaRPr lang="en-US"/>
        </a:p>
      </dgm:t>
    </dgm:pt>
    <dgm:pt modelId="{B749A62E-0CD8-40BD-A0CB-B07C1F5DDBF8}" type="sibTrans" cxnId="{897B0B09-38C2-4849-AF45-890E1E3A1877}">
      <dgm:prSet/>
      <dgm:spPr/>
      <dgm:t>
        <a:bodyPr/>
        <a:lstStyle/>
        <a:p>
          <a:endParaRPr lang="en-US"/>
        </a:p>
      </dgm:t>
    </dgm:pt>
    <dgm:pt modelId="{837DCC16-38DD-434B-BB68-C762AE396316}">
      <dgm:prSet/>
      <dgm:spPr/>
      <dgm:t>
        <a:bodyPr/>
        <a:lstStyle/>
        <a:p>
          <a:r>
            <a:rPr lang="en-US"/>
            <a:t>Recognise</a:t>
          </a:r>
        </a:p>
      </dgm:t>
    </dgm:pt>
    <dgm:pt modelId="{F47DC5BE-02B7-427C-A4BE-148DA33D6FCF}" type="parTrans" cxnId="{AA098FEA-E3E6-4CE9-94E8-B7434283D264}">
      <dgm:prSet/>
      <dgm:spPr/>
      <dgm:t>
        <a:bodyPr/>
        <a:lstStyle/>
        <a:p>
          <a:endParaRPr lang="en-US"/>
        </a:p>
      </dgm:t>
    </dgm:pt>
    <dgm:pt modelId="{D59B9EAF-CA96-4407-9247-13B63D140E35}" type="sibTrans" cxnId="{AA098FEA-E3E6-4CE9-94E8-B7434283D264}">
      <dgm:prSet/>
      <dgm:spPr/>
      <dgm:t>
        <a:bodyPr/>
        <a:lstStyle/>
        <a:p>
          <a:endParaRPr lang="en-US"/>
        </a:p>
      </dgm:t>
    </dgm:pt>
    <dgm:pt modelId="{485C2407-4AF5-484A-8022-191FF40E6F36}">
      <dgm:prSet/>
      <dgm:spPr/>
      <dgm:t>
        <a:bodyPr/>
        <a:lstStyle/>
        <a:p>
          <a:r>
            <a:rPr lang="en-US"/>
            <a:t>Recognise positive behaviours</a:t>
          </a:r>
        </a:p>
      </dgm:t>
    </dgm:pt>
    <dgm:pt modelId="{945D3CBC-2DF9-4BB7-BA80-2BBC0F6DC159}" type="parTrans" cxnId="{4EE5228B-7337-4543-B541-79AD7F283C40}">
      <dgm:prSet/>
      <dgm:spPr/>
      <dgm:t>
        <a:bodyPr/>
        <a:lstStyle/>
        <a:p>
          <a:endParaRPr lang="en-US"/>
        </a:p>
      </dgm:t>
    </dgm:pt>
    <dgm:pt modelId="{4DEE8512-C718-47C5-9AA4-CDB081411531}" type="sibTrans" cxnId="{4EE5228B-7337-4543-B541-79AD7F283C40}">
      <dgm:prSet/>
      <dgm:spPr/>
      <dgm:t>
        <a:bodyPr/>
        <a:lstStyle/>
        <a:p>
          <a:endParaRPr lang="en-US"/>
        </a:p>
      </dgm:t>
    </dgm:pt>
    <dgm:pt modelId="{7FE06468-7881-4938-ADB4-38F2F8BA8B84}">
      <dgm:prSet/>
      <dgm:spPr/>
      <dgm:t>
        <a:bodyPr/>
        <a:lstStyle/>
        <a:p>
          <a:r>
            <a:rPr lang="en-US"/>
            <a:t>Use</a:t>
          </a:r>
        </a:p>
      </dgm:t>
    </dgm:pt>
    <dgm:pt modelId="{17358D7F-851A-4B27-910F-3E2B64EDC85F}" type="parTrans" cxnId="{6B3B7C57-985A-40CC-8009-D153E8FA4D75}">
      <dgm:prSet/>
      <dgm:spPr/>
      <dgm:t>
        <a:bodyPr/>
        <a:lstStyle/>
        <a:p>
          <a:endParaRPr lang="en-US"/>
        </a:p>
      </dgm:t>
    </dgm:pt>
    <dgm:pt modelId="{8F65B910-01D2-4CF3-B770-0F3D5AA64D68}" type="sibTrans" cxnId="{6B3B7C57-985A-40CC-8009-D153E8FA4D75}">
      <dgm:prSet/>
      <dgm:spPr/>
      <dgm:t>
        <a:bodyPr/>
        <a:lstStyle/>
        <a:p>
          <a:endParaRPr lang="en-US"/>
        </a:p>
      </dgm:t>
    </dgm:pt>
    <dgm:pt modelId="{0D0A2CBC-0085-4F0A-BD39-7B37CA77ECF2}">
      <dgm:prSet/>
      <dgm:spPr/>
      <dgm:t>
        <a:bodyPr/>
        <a:lstStyle/>
        <a:p>
          <a:r>
            <a:rPr lang="en-US"/>
            <a:t>Use restorative approaches to negative behaviours</a:t>
          </a:r>
        </a:p>
      </dgm:t>
    </dgm:pt>
    <dgm:pt modelId="{C2DEDEB2-624A-4C3E-A7CC-28046740B397}" type="parTrans" cxnId="{527D193B-0269-4815-ADEB-F3FEA453E636}">
      <dgm:prSet/>
      <dgm:spPr/>
      <dgm:t>
        <a:bodyPr/>
        <a:lstStyle/>
        <a:p>
          <a:endParaRPr lang="en-US"/>
        </a:p>
      </dgm:t>
    </dgm:pt>
    <dgm:pt modelId="{A41202A0-6F6D-4F4B-BBDC-F2662E79C10F}" type="sibTrans" cxnId="{527D193B-0269-4815-ADEB-F3FEA453E636}">
      <dgm:prSet/>
      <dgm:spPr/>
      <dgm:t>
        <a:bodyPr/>
        <a:lstStyle/>
        <a:p>
          <a:endParaRPr lang="en-US"/>
        </a:p>
      </dgm:t>
    </dgm:pt>
    <dgm:pt modelId="{11ACF655-596E-463F-8615-CDA5A49141B6}">
      <dgm:prSet/>
      <dgm:spPr/>
      <dgm:t>
        <a:bodyPr/>
        <a:lstStyle/>
        <a:p>
          <a:r>
            <a:rPr lang="en-US"/>
            <a:t>Be</a:t>
          </a:r>
        </a:p>
      </dgm:t>
    </dgm:pt>
    <dgm:pt modelId="{8A2E8BA0-0FD1-46D0-BD0B-287EB364185B}" type="parTrans" cxnId="{E914A089-0445-4684-B8CF-F84D7610CE83}">
      <dgm:prSet/>
      <dgm:spPr/>
      <dgm:t>
        <a:bodyPr/>
        <a:lstStyle/>
        <a:p>
          <a:endParaRPr lang="en-US"/>
        </a:p>
      </dgm:t>
    </dgm:pt>
    <dgm:pt modelId="{4C5DDB0D-EFF2-49A9-A01F-8970A6B49FD6}" type="sibTrans" cxnId="{E914A089-0445-4684-B8CF-F84D7610CE83}">
      <dgm:prSet/>
      <dgm:spPr/>
      <dgm:t>
        <a:bodyPr/>
        <a:lstStyle/>
        <a:p>
          <a:endParaRPr lang="en-US"/>
        </a:p>
      </dgm:t>
    </dgm:pt>
    <dgm:pt modelId="{6FAD1F1E-9963-4DB5-948F-F1F77B09FBF1}">
      <dgm:prSet/>
      <dgm:spPr/>
      <dgm:t>
        <a:bodyPr/>
        <a:lstStyle/>
        <a:p>
          <a:r>
            <a:rPr lang="en-US"/>
            <a:t>Be consistent</a:t>
          </a:r>
        </a:p>
      </dgm:t>
    </dgm:pt>
    <dgm:pt modelId="{63DDF138-B28E-4DAF-9817-E200021E396F}" type="parTrans" cxnId="{18CB7F05-D298-42D2-B332-63CB7CCDBB1E}">
      <dgm:prSet/>
      <dgm:spPr/>
      <dgm:t>
        <a:bodyPr/>
        <a:lstStyle/>
        <a:p>
          <a:endParaRPr lang="en-US"/>
        </a:p>
      </dgm:t>
    </dgm:pt>
    <dgm:pt modelId="{EA21A26A-CEF9-438D-96E3-DAD665A0EB67}" type="sibTrans" cxnId="{18CB7F05-D298-42D2-B332-63CB7CCDBB1E}">
      <dgm:prSet/>
      <dgm:spPr/>
      <dgm:t>
        <a:bodyPr/>
        <a:lstStyle/>
        <a:p>
          <a:endParaRPr lang="en-US"/>
        </a:p>
      </dgm:t>
    </dgm:pt>
    <dgm:pt modelId="{43D226D2-80D0-47AB-91BA-1CE0E405C86F}">
      <dgm:prSet/>
      <dgm:spPr/>
      <dgm:t>
        <a:bodyPr/>
        <a:lstStyle/>
        <a:p>
          <a:r>
            <a:rPr lang="en-US"/>
            <a:t>Be</a:t>
          </a:r>
        </a:p>
      </dgm:t>
    </dgm:pt>
    <dgm:pt modelId="{F524579F-CF51-445B-ACEB-2E7B5C781DDE}" type="parTrans" cxnId="{BB9E81D4-6892-4482-9817-1925D293C162}">
      <dgm:prSet/>
      <dgm:spPr/>
      <dgm:t>
        <a:bodyPr/>
        <a:lstStyle/>
        <a:p>
          <a:endParaRPr lang="en-US"/>
        </a:p>
      </dgm:t>
    </dgm:pt>
    <dgm:pt modelId="{E700D3A6-AC14-4CD0-975E-764086D340AC}" type="sibTrans" cxnId="{BB9E81D4-6892-4482-9817-1925D293C162}">
      <dgm:prSet/>
      <dgm:spPr/>
      <dgm:t>
        <a:bodyPr/>
        <a:lstStyle/>
        <a:p>
          <a:endParaRPr lang="en-US"/>
        </a:p>
      </dgm:t>
    </dgm:pt>
    <dgm:pt modelId="{D99560D2-34D7-4783-BBE9-42E34F030E05}">
      <dgm:prSet/>
      <dgm:spPr/>
      <dgm:t>
        <a:bodyPr/>
        <a:lstStyle/>
        <a:p>
          <a:r>
            <a:rPr lang="en-US"/>
            <a:t>Be calm</a:t>
          </a:r>
        </a:p>
      </dgm:t>
    </dgm:pt>
    <dgm:pt modelId="{5B654B99-D279-4B14-B2C0-B346C73990DE}" type="parTrans" cxnId="{BBF6E529-24EA-41F5-92CD-5AFFE8E57DBF}">
      <dgm:prSet/>
      <dgm:spPr/>
      <dgm:t>
        <a:bodyPr/>
        <a:lstStyle/>
        <a:p>
          <a:endParaRPr lang="en-US"/>
        </a:p>
      </dgm:t>
    </dgm:pt>
    <dgm:pt modelId="{E27EF0E0-F0F6-47D2-A264-A13E77A60732}" type="sibTrans" cxnId="{BBF6E529-24EA-41F5-92CD-5AFFE8E57DBF}">
      <dgm:prSet/>
      <dgm:spPr/>
      <dgm:t>
        <a:bodyPr/>
        <a:lstStyle/>
        <a:p>
          <a:endParaRPr lang="en-US"/>
        </a:p>
      </dgm:t>
    </dgm:pt>
    <dgm:pt modelId="{5229705A-A851-4954-BCAA-8BA31421BF9E}" type="pres">
      <dgm:prSet presAssocID="{82606F0C-7928-44F2-850E-F92813A118B7}" presName="Name0" presStyleCnt="0">
        <dgm:presLayoutVars>
          <dgm:dir/>
          <dgm:animLvl val="lvl"/>
          <dgm:resizeHandles val="exact"/>
        </dgm:presLayoutVars>
      </dgm:prSet>
      <dgm:spPr/>
    </dgm:pt>
    <dgm:pt modelId="{3778FEAC-0E42-4CC0-B515-181BE9AE95B2}" type="pres">
      <dgm:prSet presAssocID="{163D8EC9-DA1E-4E80-AB1E-461B1187A660}" presName="linNode" presStyleCnt="0"/>
      <dgm:spPr/>
    </dgm:pt>
    <dgm:pt modelId="{9B9DB4EA-89C4-4853-A8F9-F63A5FCC319D}" type="pres">
      <dgm:prSet presAssocID="{163D8EC9-DA1E-4E80-AB1E-461B1187A660}" presName="parentText" presStyleLbl="solidFgAcc1" presStyleIdx="0" presStyleCnt="5">
        <dgm:presLayoutVars>
          <dgm:chMax val="1"/>
          <dgm:bulletEnabled/>
        </dgm:presLayoutVars>
      </dgm:prSet>
      <dgm:spPr/>
    </dgm:pt>
    <dgm:pt modelId="{80C2CB91-0C5A-4F06-9928-6B032E741C0A}" type="pres">
      <dgm:prSet presAssocID="{163D8EC9-DA1E-4E80-AB1E-461B1187A660}" presName="descendantText" presStyleLbl="alignNode1" presStyleIdx="0" presStyleCnt="5">
        <dgm:presLayoutVars>
          <dgm:bulletEnabled/>
        </dgm:presLayoutVars>
      </dgm:prSet>
      <dgm:spPr/>
    </dgm:pt>
    <dgm:pt modelId="{B021AF08-6981-44CC-B8FD-0A9227A95E9A}" type="pres">
      <dgm:prSet presAssocID="{308CF870-EDC3-4252-99CC-50455D39B52E}" presName="sp" presStyleCnt="0"/>
      <dgm:spPr/>
    </dgm:pt>
    <dgm:pt modelId="{6AD9CB37-2ADF-4ACB-A7E4-6FF840DCA8E1}" type="pres">
      <dgm:prSet presAssocID="{837DCC16-38DD-434B-BB68-C762AE396316}" presName="linNode" presStyleCnt="0"/>
      <dgm:spPr/>
    </dgm:pt>
    <dgm:pt modelId="{2CE2E217-FF3B-4BCC-A6DA-E0A18E1B83E1}" type="pres">
      <dgm:prSet presAssocID="{837DCC16-38DD-434B-BB68-C762AE396316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9C1C8310-81A1-45B3-8953-D745D7C94021}" type="pres">
      <dgm:prSet presAssocID="{837DCC16-38DD-434B-BB68-C762AE396316}" presName="descendantText" presStyleLbl="alignNode1" presStyleIdx="1" presStyleCnt="5">
        <dgm:presLayoutVars>
          <dgm:bulletEnabled/>
        </dgm:presLayoutVars>
      </dgm:prSet>
      <dgm:spPr/>
    </dgm:pt>
    <dgm:pt modelId="{707B8DDC-0DCB-4356-AB46-F81A3DF10EDB}" type="pres">
      <dgm:prSet presAssocID="{D59B9EAF-CA96-4407-9247-13B63D140E35}" presName="sp" presStyleCnt="0"/>
      <dgm:spPr/>
    </dgm:pt>
    <dgm:pt modelId="{A2732FE9-70D2-404A-8CF5-4A8F299290CA}" type="pres">
      <dgm:prSet presAssocID="{7FE06468-7881-4938-ADB4-38F2F8BA8B84}" presName="linNode" presStyleCnt="0"/>
      <dgm:spPr/>
    </dgm:pt>
    <dgm:pt modelId="{9B2875EF-F8E6-41D8-92E0-9FFCB2BFDC63}" type="pres">
      <dgm:prSet presAssocID="{7FE06468-7881-4938-ADB4-38F2F8BA8B84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8A1D21AB-8EB1-4005-9506-2485DCAABEB3}" type="pres">
      <dgm:prSet presAssocID="{7FE06468-7881-4938-ADB4-38F2F8BA8B84}" presName="descendantText" presStyleLbl="alignNode1" presStyleIdx="2" presStyleCnt="5">
        <dgm:presLayoutVars>
          <dgm:bulletEnabled/>
        </dgm:presLayoutVars>
      </dgm:prSet>
      <dgm:spPr/>
    </dgm:pt>
    <dgm:pt modelId="{696F4962-F865-4487-8093-CE0C9D9438A0}" type="pres">
      <dgm:prSet presAssocID="{8F65B910-01D2-4CF3-B770-0F3D5AA64D68}" presName="sp" presStyleCnt="0"/>
      <dgm:spPr/>
    </dgm:pt>
    <dgm:pt modelId="{CF640AC7-E288-4573-A8B7-59E88C6E951C}" type="pres">
      <dgm:prSet presAssocID="{11ACF655-596E-463F-8615-CDA5A49141B6}" presName="linNode" presStyleCnt="0"/>
      <dgm:spPr/>
    </dgm:pt>
    <dgm:pt modelId="{291C7F30-2F00-4588-9B41-4EE197DC6ED7}" type="pres">
      <dgm:prSet presAssocID="{11ACF655-596E-463F-8615-CDA5A49141B6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AA542A52-09FC-48AD-805D-64027A9DE8D3}" type="pres">
      <dgm:prSet presAssocID="{11ACF655-596E-463F-8615-CDA5A49141B6}" presName="descendantText" presStyleLbl="alignNode1" presStyleIdx="3" presStyleCnt="5">
        <dgm:presLayoutVars>
          <dgm:bulletEnabled/>
        </dgm:presLayoutVars>
      </dgm:prSet>
      <dgm:spPr/>
    </dgm:pt>
    <dgm:pt modelId="{B9D39AAF-137A-4405-946A-842C1C8DB1EE}" type="pres">
      <dgm:prSet presAssocID="{4C5DDB0D-EFF2-49A9-A01F-8970A6B49FD6}" presName="sp" presStyleCnt="0"/>
      <dgm:spPr/>
    </dgm:pt>
    <dgm:pt modelId="{6BE49161-558F-4D1F-8C92-3DE22761DF4B}" type="pres">
      <dgm:prSet presAssocID="{43D226D2-80D0-47AB-91BA-1CE0E405C86F}" presName="linNode" presStyleCnt="0"/>
      <dgm:spPr/>
    </dgm:pt>
    <dgm:pt modelId="{45F38486-0AC2-40ED-95ED-FD0177C167F1}" type="pres">
      <dgm:prSet presAssocID="{43D226D2-80D0-47AB-91BA-1CE0E405C86F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7FA9BFF8-75A9-46CA-819B-BA477732C339}" type="pres">
      <dgm:prSet presAssocID="{43D226D2-80D0-47AB-91BA-1CE0E405C86F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B87D9304-A213-4801-9CC9-83955906F1A7}" type="presOf" srcId="{163D8EC9-DA1E-4E80-AB1E-461B1187A660}" destId="{9B9DB4EA-89C4-4853-A8F9-F63A5FCC319D}" srcOrd="0" destOrd="0" presId="urn:microsoft.com/office/officeart/2016/7/layout/VerticalHollowActionList"/>
    <dgm:cxn modelId="{18CB7F05-D298-42D2-B332-63CB7CCDBB1E}" srcId="{11ACF655-596E-463F-8615-CDA5A49141B6}" destId="{6FAD1F1E-9963-4DB5-948F-F1F77B09FBF1}" srcOrd="0" destOrd="0" parTransId="{63DDF138-B28E-4DAF-9817-E200021E396F}" sibTransId="{EA21A26A-CEF9-438D-96E3-DAD665A0EB67}"/>
    <dgm:cxn modelId="{897B0B09-38C2-4849-AF45-890E1E3A1877}" srcId="{163D8EC9-DA1E-4E80-AB1E-461B1187A660}" destId="{55D4317A-9C52-4D18-ACFB-040ADA0B2BA7}" srcOrd="0" destOrd="0" parTransId="{D8941E9F-AF58-4305-9D75-38B831DFB7C2}" sibTransId="{B749A62E-0CD8-40BD-A0CB-B07C1F5DDBF8}"/>
    <dgm:cxn modelId="{99098115-1385-4B9A-AD4A-4570BAB5768A}" type="presOf" srcId="{0D0A2CBC-0085-4F0A-BD39-7B37CA77ECF2}" destId="{8A1D21AB-8EB1-4005-9506-2485DCAABEB3}" srcOrd="0" destOrd="0" presId="urn:microsoft.com/office/officeart/2016/7/layout/VerticalHollowActionList"/>
    <dgm:cxn modelId="{20530C19-D8C8-494D-B49D-BE06F7015059}" srcId="{82606F0C-7928-44F2-850E-F92813A118B7}" destId="{163D8EC9-DA1E-4E80-AB1E-461B1187A660}" srcOrd="0" destOrd="0" parTransId="{A2026D56-C1AF-479D-9B78-B7849561CA9A}" sibTransId="{308CF870-EDC3-4252-99CC-50455D39B52E}"/>
    <dgm:cxn modelId="{3B9AF027-8DE2-4FDB-9014-C8BA881A60A8}" type="presOf" srcId="{6FAD1F1E-9963-4DB5-948F-F1F77B09FBF1}" destId="{AA542A52-09FC-48AD-805D-64027A9DE8D3}" srcOrd="0" destOrd="0" presId="urn:microsoft.com/office/officeart/2016/7/layout/VerticalHollowActionList"/>
    <dgm:cxn modelId="{BBF6E529-24EA-41F5-92CD-5AFFE8E57DBF}" srcId="{43D226D2-80D0-47AB-91BA-1CE0E405C86F}" destId="{D99560D2-34D7-4783-BBE9-42E34F030E05}" srcOrd="0" destOrd="0" parTransId="{5B654B99-D279-4B14-B2C0-B346C73990DE}" sibTransId="{E27EF0E0-F0F6-47D2-A264-A13E77A60732}"/>
    <dgm:cxn modelId="{527D193B-0269-4815-ADEB-F3FEA453E636}" srcId="{7FE06468-7881-4938-ADB4-38F2F8BA8B84}" destId="{0D0A2CBC-0085-4F0A-BD39-7B37CA77ECF2}" srcOrd="0" destOrd="0" parTransId="{C2DEDEB2-624A-4C3E-A7CC-28046740B397}" sibTransId="{A41202A0-6F6D-4F4B-BBDC-F2662E79C10F}"/>
    <dgm:cxn modelId="{40084C5F-23DC-4FC7-B29E-F450D2051554}" type="presOf" srcId="{82606F0C-7928-44F2-850E-F92813A118B7}" destId="{5229705A-A851-4954-BCAA-8BA31421BF9E}" srcOrd="0" destOrd="0" presId="urn:microsoft.com/office/officeart/2016/7/layout/VerticalHollowActionList"/>
    <dgm:cxn modelId="{E884D262-1554-4040-B0B2-7E02CD936E59}" type="presOf" srcId="{11ACF655-596E-463F-8615-CDA5A49141B6}" destId="{291C7F30-2F00-4588-9B41-4EE197DC6ED7}" srcOrd="0" destOrd="0" presId="urn:microsoft.com/office/officeart/2016/7/layout/VerticalHollowActionList"/>
    <dgm:cxn modelId="{6B3B7C57-985A-40CC-8009-D153E8FA4D75}" srcId="{82606F0C-7928-44F2-850E-F92813A118B7}" destId="{7FE06468-7881-4938-ADB4-38F2F8BA8B84}" srcOrd="2" destOrd="0" parTransId="{17358D7F-851A-4B27-910F-3E2B64EDC85F}" sibTransId="{8F65B910-01D2-4CF3-B770-0F3D5AA64D68}"/>
    <dgm:cxn modelId="{51017288-E4B2-4327-B819-CA78D0DB3CE0}" type="presOf" srcId="{7FE06468-7881-4938-ADB4-38F2F8BA8B84}" destId="{9B2875EF-F8E6-41D8-92E0-9FFCB2BFDC63}" srcOrd="0" destOrd="0" presId="urn:microsoft.com/office/officeart/2016/7/layout/VerticalHollowActionList"/>
    <dgm:cxn modelId="{E914A089-0445-4684-B8CF-F84D7610CE83}" srcId="{82606F0C-7928-44F2-850E-F92813A118B7}" destId="{11ACF655-596E-463F-8615-CDA5A49141B6}" srcOrd="3" destOrd="0" parTransId="{8A2E8BA0-0FD1-46D0-BD0B-287EB364185B}" sibTransId="{4C5DDB0D-EFF2-49A9-A01F-8970A6B49FD6}"/>
    <dgm:cxn modelId="{4EE5228B-7337-4543-B541-79AD7F283C40}" srcId="{837DCC16-38DD-434B-BB68-C762AE396316}" destId="{485C2407-4AF5-484A-8022-191FF40E6F36}" srcOrd="0" destOrd="0" parTransId="{945D3CBC-2DF9-4BB7-BA80-2BBC0F6DC159}" sibTransId="{4DEE8512-C718-47C5-9AA4-CDB081411531}"/>
    <dgm:cxn modelId="{D1805B9C-AD8C-455E-BAA3-C5CD5FABF516}" type="presOf" srcId="{D99560D2-34D7-4783-BBE9-42E34F030E05}" destId="{7FA9BFF8-75A9-46CA-819B-BA477732C339}" srcOrd="0" destOrd="0" presId="urn:microsoft.com/office/officeart/2016/7/layout/VerticalHollowActionList"/>
    <dgm:cxn modelId="{FCE1C5AA-B766-4055-92DD-1FD6FE71CC3C}" type="presOf" srcId="{55D4317A-9C52-4D18-ACFB-040ADA0B2BA7}" destId="{80C2CB91-0C5A-4F06-9928-6B032E741C0A}" srcOrd="0" destOrd="0" presId="urn:microsoft.com/office/officeart/2016/7/layout/VerticalHollowActionList"/>
    <dgm:cxn modelId="{C45DBFBE-DD00-486E-BC6F-5D932C516DDC}" type="presOf" srcId="{837DCC16-38DD-434B-BB68-C762AE396316}" destId="{2CE2E217-FF3B-4BCC-A6DA-E0A18E1B83E1}" srcOrd="0" destOrd="0" presId="urn:microsoft.com/office/officeart/2016/7/layout/VerticalHollowActionList"/>
    <dgm:cxn modelId="{34E9A9C7-5BFD-465A-8B83-BAA19D38F836}" type="presOf" srcId="{43D226D2-80D0-47AB-91BA-1CE0E405C86F}" destId="{45F38486-0AC2-40ED-95ED-FD0177C167F1}" srcOrd="0" destOrd="0" presId="urn:microsoft.com/office/officeart/2016/7/layout/VerticalHollowActionList"/>
    <dgm:cxn modelId="{BB9E81D4-6892-4482-9817-1925D293C162}" srcId="{82606F0C-7928-44F2-850E-F92813A118B7}" destId="{43D226D2-80D0-47AB-91BA-1CE0E405C86F}" srcOrd="4" destOrd="0" parTransId="{F524579F-CF51-445B-ACEB-2E7B5C781DDE}" sibTransId="{E700D3A6-AC14-4CD0-975E-764086D340AC}"/>
    <dgm:cxn modelId="{C84C60E1-7E46-4C4D-B66F-A63D9C9061EF}" type="presOf" srcId="{485C2407-4AF5-484A-8022-191FF40E6F36}" destId="{9C1C8310-81A1-45B3-8953-D745D7C94021}" srcOrd="0" destOrd="0" presId="urn:microsoft.com/office/officeart/2016/7/layout/VerticalHollowActionList"/>
    <dgm:cxn modelId="{AA098FEA-E3E6-4CE9-94E8-B7434283D264}" srcId="{82606F0C-7928-44F2-850E-F92813A118B7}" destId="{837DCC16-38DD-434B-BB68-C762AE396316}" srcOrd="1" destOrd="0" parTransId="{F47DC5BE-02B7-427C-A4BE-148DA33D6FCF}" sibTransId="{D59B9EAF-CA96-4407-9247-13B63D140E35}"/>
    <dgm:cxn modelId="{A6231130-34C1-44A4-8EC6-0D90CD256B27}" type="presParOf" srcId="{5229705A-A851-4954-BCAA-8BA31421BF9E}" destId="{3778FEAC-0E42-4CC0-B515-181BE9AE95B2}" srcOrd="0" destOrd="0" presId="urn:microsoft.com/office/officeart/2016/7/layout/VerticalHollowActionList"/>
    <dgm:cxn modelId="{ACCF3B46-E443-4BFB-B5E0-AA7F17F962DA}" type="presParOf" srcId="{3778FEAC-0E42-4CC0-B515-181BE9AE95B2}" destId="{9B9DB4EA-89C4-4853-A8F9-F63A5FCC319D}" srcOrd="0" destOrd="0" presId="urn:microsoft.com/office/officeart/2016/7/layout/VerticalHollowActionList"/>
    <dgm:cxn modelId="{F1F5D13D-9C0A-427A-AB40-351FD23ECA8D}" type="presParOf" srcId="{3778FEAC-0E42-4CC0-B515-181BE9AE95B2}" destId="{80C2CB91-0C5A-4F06-9928-6B032E741C0A}" srcOrd="1" destOrd="0" presId="urn:microsoft.com/office/officeart/2016/7/layout/VerticalHollowActionList"/>
    <dgm:cxn modelId="{40179E4C-8FD3-4021-AAC6-554DAB2EB5BE}" type="presParOf" srcId="{5229705A-A851-4954-BCAA-8BA31421BF9E}" destId="{B021AF08-6981-44CC-B8FD-0A9227A95E9A}" srcOrd="1" destOrd="0" presId="urn:microsoft.com/office/officeart/2016/7/layout/VerticalHollowActionList"/>
    <dgm:cxn modelId="{FC25DAB2-CD9D-432B-9166-FA2FB103123A}" type="presParOf" srcId="{5229705A-A851-4954-BCAA-8BA31421BF9E}" destId="{6AD9CB37-2ADF-4ACB-A7E4-6FF840DCA8E1}" srcOrd="2" destOrd="0" presId="urn:microsoft.com/office/officeart/2016/7/layout/VerticalHollowActionList"/>
    <dgm:cxn modelId="{DED78A47-77B7-439E-A13E-FD5040AC1C95}" type="presParOf" srcId="{6AD9CB37-2ADF-4ACB-A7E4-6FF840DCA8E1}" destId="{2CE2E217-FF3B-4BCC-A6DA-E0A18E1B83E1}" srcOrd="0" destOrd="0" presId="urn:microsoft.com/office/officeart/2016/7/layout/VerticalHollowActionList"/>
    <dgm:cxn modelId="{571B5494-DE52-45E2-BFD6-C7F71B111BCE}" type="presParOf" srcId="{6AD9CB37-2ADF-4ACB-A7E4-6FF840DCA8E1}" destId="{9C1C8310-81A1-45B3-8953-D745D7C94021}" srcOrd="1" destOrd="0" presId="urn:microsoft.com/office/officeart/2016/7/layout/VerticalHollowActionList"/>
    <dgm:cxn modelId="{4A1CE2E2-8231-4630-ADCC-3C6CAE8BAF3F}" type="presParOf" srcId="{5229705A-A851-4954-BCAA-8BA31421BF9E}" destId="{707B8DDC-0DCB-4356-AB46-F81A3DF10EDB}" srcOrd="3" destOrd="0" presId="urn:microsoft.com/office/officeart/2016/7/layout/VerticalHollowActionList"/>
    <dgm:cxn modelId="{7CAA88E0-9E3A-48F2-9458-5FB358D4F5EC}" type="presParOf" srcId="{5229705A-A851-4954-BCAA-8BA31421BF9E}" destId="{A2732FE9-70D2-404A-8CF5-4A8F299290CA}" srcOrd="4" destOrd="0" presId="urn:microsoft.com/office/officeart/2016/7/layout/VerticalHollowActionList"/>
    <dgm:cxn modelId="{66759659-72AC-458D-9D45-EBDFE4967F9B}" type="presParOf" srcId="{A2732FE9-70D2-404A-8CF5-4A8F299290CA}" destId="{9B2875EF-F8E6-41D8-92E0-9FFCB2BFDC63}" srcOrd="0" destOrd="0" presId="urn:microsoft.com/office/officeart/2016/7/layout/VerticalHollowActionList"/>
    <dgm:cxn modelId="{78CF96E9-BE08-494B-BFF3-09FF5883080E}" type="presParOf" srcId="{A2732FE9-70D2-404A-8CF5-4A8F299290CA}" destId="{8A1D21AB-8EB1-4005-9506-2485DCAABEB3}" srcOrd="1" destOrd="0" presId="urn:microsoft.com/office/officeart/2016/7/layout/VerticalHollowActionList"/>
    <dgm:cxn modelId="{8231454C-40D2-4F9D-8B57-0CDFEED352B8}" type="presParOf" srcId="{5229705A-A851-4954-BCAA-8BA31421BF9E}" destId="{696F4962-F865-4487-8093-CE0C9D9438A0}" srcOrd="5" destOrd="0" presId="urn:microsoft.com/office/officeart/2016/7/layout/VerticalHollowActionList"/>
    <dgm:cxn modelId="{3F6C1DAB-27DC-4854-8FC6-AB2F59BA5106}" type="presParOf" srcId="{5229705A-A851-4954-BCAA-8BA31421BF9E}" destId="{CF640AC7-E288-4573-A8B7-59E88C6E951C}" srcOrd="6" destOrd="0" presId="urn:microsoft.com/office/officeart/2016/7/layout/VerticalHollowActionList"/>
    <dgm:cxn modelId="{FAFF26BA-F78F-4899-AFA4-B0CBBF1CA326}" type="presParOf" srcId="{CF640AC7-E288-4573-A8B7-59E88C6E951C}" destId="{291C7F30-2F00-4588-9B41-4EE197DC6ED7}" srcOrd="0" destOrd="0" presId="urn:microsoft.com/office/officeart/2016/7/layout/VerticalHollowActionList"/>
    <dgm:cxn modelId="{92017579-DD46-43C1-8E7B-2B50D83E7CB5}" type="presParOf" srcId="{CF640AC7-E288-4573-A8B7-59E88C6E951C}" destId="{AA542A52-09FC-48AD-805D-64027A9DE8D3}" srcOrd="1" destOrd="0" presId="urn:microsoft.com/office/officeart/2016/7/layout/VerticalHollowActionList"/>
    <dgm:cxn modelId="{4AB2CB46-35CA-4460-A6B2-50473C9C458C}" type="presParOf" srcId="{5229705A-A851-4954-BCAA-8BA31421BF9E}" destId="{B9D39AAF-137A-4405-946A-842C1C8DB1EE}" srcOrd="7" destOrd="0" presId="urn:microsoft.com/office/officeart/2016/7/layout/VerticalHollowActionList"/>
    <dgm:cxn modelId="{A153D065-5277-4EB3-A81D-0FE7F6DFAEBD}" type="presParOf" srcId="{5229705A-A851-4954-BCAA-8BA31421BF9E}" destId="{6BE49161-558F-4D1F-8C92-3DE22761DF4B}" srcOrd="8" destOrd="0" presId="urn:microsoft.com/office/officeart/2016/7/layout/VerticalHollowActionList"/>
    <dgm:cxn modelId="{67503079-EDE4-4517-8999-EF30E5B9F83E}" type="presParOf" srcId="{6BE49161-558F-4D1F-8C92-3DE22761DF4B}" destId="{45F38486-0AC2-40ED-95ED-FD0177C167F1}" srcOrd="0" destOrd="0" presId="urn:microsoft.com/office/officeart/2016/7/layout/VerticalHollowActionList"/>
    <dgm:cxn modelId="{86A2F79E-9FE9-4C63-A7E3-06DBF70F1BD7}" type="presParOf" srcId="{6BE49161-558F-4D1F-8C92-3DE22761DF4B}" destId="{7FA9BFF8-75A9-46CA-819B-BA477732C339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1A8D03-8E40-4AEB-A52C-98B1614978F0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C7A87C-4049-4FD4-8B9A-B7047190C676}">
      <dgm:prSet/>
      <dgm:spPr/>
      <dgm:t>
        <a:bodyPr/>
        <a:lstStyle/>
        <a:p>
          <a:r>
            <a:rPr lang="en-US"/>
            <a:t>Respect</a:t>
          </a:r>
        </a:p>
      </dgm:t>
    </dgm:pt>
    <dgm:pt modelId="{C9B7EFD7-9D0D-41A7-B071-20F3A2250133}" type="parTrans" cxnId="{D7C92DC2-2E16-4ABF-B0A5-419AB44ECAE1}">
      <dgm:prSet/>
      <dgm:spPr/>
      <dgm:t>
        <a:bodyPr/>
        <a:lstStyle/>
        <a:p>
          <a:endParaRPr lang="en-US"/>
        </a:p>
      </dgm:t>
    </dgm:pt>
    <dgm:pt modelId="{7E4EBDEC-88EA-4143-8CAC-DA70EA71063B}" type="sibTrans" cxnId="{D7C92DC2-2E16-4ABF-B0A5-419AB44ECAE1}">
      <dgm:prSet/>
      <dgm:spPr/>
      <dgm:t>
        <a:bodyPr/>
        <a:lstStyle/>
        <a:p>
          <a:endParaRPr lang="en-US"/>
        </a:p>
      </dgm:t>
    </dgm:pt>
    <dgm:pt modelId="{8B76ADAD-C7F5-44C5-A762-5AEA6868F1AC}">
      <dgm:prSet/>
      <dgm:spPr/>
      <dgm:t>
        <a:bodyPr/>
        <a:lstStyle/>
        <a:p>
          <a:r>
            <a:rPr lang="en-US"/>
            <a:t>Respect people, property and environment</a:t>
          </a:r>
        </a:p>
      </dgm:t>
    </dgm:pt>
    <dgm:pt modelId="{9E99342E-899C-4460-BA01-CD16717BBF1D}" type="parTrans" cxnId="{BFA29AAA-8041-4033-9CDE-73D03F0BFFF7}">
      <dgm:prSet/>
      <dgm:spPr/>
      <dgm:t>
        <a:bodyPr/>
        <a:lstStyle/>
        <a:p>
          <a:endParaRPr lang="en-US"/>
        </a:p>
      </dgm:t>
    </dgm:pt>
    <dgm:pt modelId="{2700C855-441A-48B5-87DF-B65D8ED5BA1E}" type="sibTrans" cxnId="{BFA29AAA-8041-4033-9CDE-73D03F0BFFF7}">
      <dgm:prSet/>
      <dgm:spPr/>
      <dgm:t>
        <a:bodyPr/>
        <a:lstStyle/>
        <a:p>
          <a:endParaRPr lang="en-US"/>
        </a:p>
      </dgm:t>
    </dgm:pt>
    <dgm:pt modelId="{DA154BA6-84A2-4C00-B467-5602B69A4F48}">
      <dgm:prSet/>
      <dgm:spPr/>
      <dgm:t>
        <a:bodyPr/>
        <a:lstStyle/>
        <a:p>
          <a:r>
            <a:rPr lang="en-US"/>
            <a:t>Follow</a:t>
          </a:r>
        </a:p>
      </dgm:t>
    </dgm:pt>
    <dgm:pt modelId="{C7242604-8BE4-4979-A6DA-057541F33102}" type="parTrans" cxnId="{C6DEE340-65D5-43F4-84C3-196959BD033E}">
      <dgm:prSet/>
      <dgm:spPr/>
      <dgm:t>
        <a:bodyPr/>
        <a:lstStyle/>
        <a:p>
          <a:endParaRPr lang="en-US"/>
        </a:p>
      </dgm:t>
    </dgm:pt>
    <dgm:pt modelId="{2937D5DF-1891-4CA7-A9D5-669908D2415C}" type="sibTrans" cxnId="{C6DEE340-65D5-43F4-84C3-196959BD033E}">
      <dgm:prSet/>
      <dgm:spPr/>
      <dgm:t>
        <a:bodyPr/>
        <a:lstStyle/>
        <a:p>
          <a:endParaRPr lang="en-US"/>
        </a:p>
      </dgm:t>
    </dgm:pt>
    <dgm:pt modelId="{4952B807-B310-47D7-B2F8-099F57FFA11E}">
      <dgm:prSet/>
      <dgm:spPr/>
      <dgm:t>
        <a:bodyPr/>
        <a:lstStyle/>
        <a:p>
          <a:r>
            <a:rPr lang="en-US"/>
            <a:t>Follow instructions</a:t>
          </a:r>
        </a:p>
      </dgm:t>
    </dgm:pt>
    <dgm:pt modelId="{A4FC74C6-2502-422F-B098-33134EC09AD4}" type="parTrans" cxnId="{FDFED5F7-61F8-4C3F-90EA-D064F1B064C6}">
      <dgm:prSet/>
      <dgm:spPr/>
      <dgm:t>
        <a:bodyPr/>
        <a:lstStyle/>
        <a:p>
          <a:endParaRPr lang="en-US"/>
        </a:p>
      </dgm:t>
    </dgm:pt>
    <dgm:pt modelId="{387A06DF-1C14-4E70-A071-52CCC3E37779}" type="sibTrans" cxnId="{FDFED5F7-61F8-4C3F-90EA-D064F1B064C6}">
      <dgm:prSet/>
      <dgm:spPr/>
      <dgm:t>
        <a:bodyPr/>
        <a:lstStyle/>
        <a:p>
          <a:endParaRPr lang="en-US"/>
        </a:p>
      </dgm:t>
    </dgm:pt>
    <dgm:pt modelId="{ABAA819D-BD0B-466B-8C7B-EB624F496182}">
      <dgm:prSet/>
      <dgm:spPr/>
      <dgm:t>
        <a:bodyPr/>
        <a:lstStyle/>
        <a:p>
          <a:r>
            <a:rPr lang="en-US"/>
            <a:t>Follow</a:t>
          </a:r>
        </a:p>
      </dgm:t>
    </dgm:pt>
    <dgm:pt modelId="{BA6800DE-7DC3-4FF1-AD28-5922CD78DE59}" type="parTrans" cxnId="{C1F92AFB-1D30-4D7E-8E57-599B3D211950}">
      <dgm:prSet/>
      <dgm:spPr/>
      <dgm:t>
        <a:bodyPr/>
        <a:lstStyle/>
        <a:p>
          <a:endParaRPr lang="en-US"/>
        </a:p>
      </dgm:t>
    </dgm:pt>
    <dgm:pt modelId="{61AFE7C7-1951-48FF-93EA-EF6903796F7C}" type="sibTrans" cxnId="{C1F92AFB-1D30-4D7E-8E57-599B3D211950}">
      <dgm:prSet/>
      <dgm:spPr/>
      <dgm:t>
        <a:bodyPr/>
        <a:lstStyle/>
        <a:p>
          <a:endParaRPr lang="en-US"/>
        </a:p>
      </dgm:t>
    </dgm:pt>
    <dgm:pt modelId="{042C67F7-128A-432F-BE9A-6DB39BF57427}">
      <dgm:prSet/>
      <dgm:spPr/>
      <dgm:t>
        <a:bodyPr/>
        <a:lstStyle/>
        <a:p>
          <a:r>
            <a:rPr lang="en-US"/>
            <a:t>Follow rules</a:t>
          </a:r>
        </a:p>
      </dgm:t>
    </dgm:pt>
    <dgm:pt modelId="{CE08E85E-8FDB-47E3-81DF-7F1828B9648C}" type="parTrans" cxnId="{AC49FE34-2589-42F4-83E1-812FEF583364}">
      <dgm:prSet/>
      <dgm:spPr/>
      <dgm:t>
        <a:bodyPr/>
        <a:lstStyle/>
        <a:p>
          <a:endParaRPr lang="en-US"/>
        </a:p>
      </dgm:t>
    </dgm:pt>
    <dgm:pt modelId="{69B5730B-A325-4706-B3C4-E3EB85CBBBC4}" type="sibTrans" cxnId="{AC49FE34-2589-42F4-83E1-812FEF583364}">
      <dgm:prSet/>
      <dgm:spPr/>
      <dgm:t>
        <a:bodyPr/>
        <a:lstStyle/>
        <a:p>
          <a:endParaRPr lang="en-US"/>
        </a:p>
      </dgm:t>
    </dgm:pt>
    <dgm:pt modelId="{768B9F1A-4810-4F03-BA70-E1E3190D972E}">
      <dgm:prSet/>
      <dgm:spPr/>
      <dgm:t>
        <a:bodyPr/>
        <a:lstStyle/>
        <a:p>
          <a:r>
            <a:rPr lang="en-US"/>
            <a:t>Be</a:t>
          </a:r>
        </a:p>
      </dgm:t>
    </dgm:pt>
    <dgm:pt modelId="{6768ECF9-0D20-43A5-9A04-C9D274C784EB}" type="parTrans" cxnId="{E6F75C36-9362-4472-9CF9-B9863D0A890C}">
      <dgm:prSet/>
      <dgm:spPr/>
      <dgm:t>
        <a:bodyPr/>
        <a:lstStyle/>
        <a:p>
          <a:endParaRPr lang="en-US"/>
        </a:p>
      </dgm:t>
    </dgm:pt>
    <dgm:pt modelId="{AAF97512-4C57-4D88-B90D-E58BDEC0FE2A}" type="sibTrans" cxnId="{E6F75C36-9362-4472-9CF9-B9863D0A890C}">
      <dgm:prSet/>
      <dgm:spPr/>
      <dgm:t>
        <a:bodyPr/>
        <a:lstStyle/>
        <a:p>
          <a:endParaRPr lang="en-US"/>
        </a:p>
      </dgm:t>
    </dgm:pt>
    <dgm:pt modelId="{84623C9F-3331-4310-B04C-1EB2B941165E}">
      <dgm:prSet/>
      <dgm:spPr/>
      <dgm:t>
        <a:bodyPr/>
        <a:lstStyle/>
        <a:p>
          <a:r>
            <a:rPr lang="en-US"/>
            <a:t>Be punctual</a:t>
          </a:r>
        </a:p>
      </dgm:t>
    </dgm:pt>
    <dgm:pt modelId="{B6D7AEED-7022-49D3-9BD7-A988E47DAB0D}" type="parTrans" cxnId="{8C3B3574-8AA3-4371-AA8A-A33035075B3F}">
      <dgm:prSet/>
      <dgm:spPr/>
      <dgm:t>
        <a:bodyPr/>
        <a:lstStyle/>
        <a:p>
          <a:endParaRPr lang="en-US"/>
        </a:p>
      </dgm:t>
    </dgm:pt>
    <dgm:pt modelId="{65E5F2F1-09E3-4FE9-ACE0-BA0EE294DC73}" type="sibTrans" cxnId="{8C3B3574-8AA3-4371-AA8A-A33035075B3F}">
      <dgm:prSet/>
      <dgm:spPr/>
      <dgm:t>
        <a:bodyPr/>
        <a:lstStyle/>
        <a:p>
          <a:endParaRPr lang="en-US"/>
        </a:p>
      </dgm:t>
    </dgm:pt>
    <dgm:pt modelId="{140F5C1B-22C7-463B-B033-875839FFA58C}">
      <dgm:prSet/>
      <dgm:spPr/>
      <dgm:t>
        <a:bodyPr/>
        <a:lstStyle/>
        <a:p>
          <a:r>
            <a:rPr lang="en-US"/>
            <a:t>Wear</a:t>
          </a:r>
        </a:p>
      </dgm:t>
    </dgm:pt>
    <dgm:pt modelId="{FB520D61-D822-4CBB-9BFE-7351679752C0}" type="parTrans" cxnId="{D649FC6E-2E73-41DA-8418-F39288D65389}">
      <dgm:prSet/>
      <dgm:spPr/>
      <dgm:t>
        <a:bodyPr/>
        <a:lstStyle/>
        <a:p>
          <a:endParaRPr lang="en-US"/>
        </a:p>
      </dgm:t>
    </dgm:pt>
    <dgm:pt modelId="{C725A9AC-24FF-4D6F-A535-FAA6573C69BD}" type="sibTrans" cxnId="{D649FC6E-2E73-41DA-8418-F39288D65389}">
      <dgm:prSet/>
      <dgm:spPr/>
      <dgm:t>
        <a:bodyPr/>
        <a:lstStyle/>
        <a:p>
          <a:endParaRPr lang="en-US"/>
        </a:p>
      </dgm:t>
    </dgm:pt>
    <dgm:pt modelId="{AF900C51-BD81-415E-913F-583C88BE5269}">
      <dgm:prSet/>
      <dgm:spPr/>
      <dgm:t>
        <a:bodyPr/>
        <a:lstStyle/>
        <a:p>
          <a:r>
            <a:rPr lang="en-US"/>
            <a:t>Wear uniform</a:t>
          </a:r>
        </a:p>
      </dgm:t>
    </dgm:pt>
    <dgm:pt modelId="{7AB9A3AC-8AC4-49C6-8B0E-CE3C07F77AB0}" type="parTrans" cxnId="{E00741B6-3216-4E43-93B8-ADAF7F2F8D0E}">
      <dgm:prSet/>
      <dgm:spPr/>
      <dgm:t>
        <a:bodyPr/>
        <a:lstStyle/>
        <a:p>
          <a:endParaRPr lang="en-US"/>
        </a:p>
      </dgm:t>
    </dgm:pt>
    <dgm:pt modelId="{0A228C20-1316-47B8-BF95-AAFE30A9F9F3}" type="sibTrans" cxnId="{E00741B6-3216-4E43-93B8-ADAF7F2F8D0E}">
      <dgm:prSet/>
      <dgm:spPr/>
      <dgm:t>
        <a:bodyPr/>
        <a:lstStyle/>
        <a:p>
          <a:endParaRPr lang="en-US"/>
        </a:p>
      </dgm:t>
    </dgm:pt>
    <dgm:pt modelId="{F645FBBF-9935-4E1B-AC15-3176120219A8}">
      <dgm:prSet/>
      <dgm:spPr/>
      <dgm:t>
        <a:bodyPr/>
        <a:lstStyle/>
        <a:p>
          <a:r>
            <a:rPr lang="en-US"/>
            <a:t>Follow</a:t>
          </a:r>
        </a:p>
      </dgm:t>
    </dgm:pt>
    <dgm:pt modelId="{1C9A81F4-ED44-41A4-A0E1-4F24C0932B8A}" type="parTrans" cxnId="{02046B71-2BBB-41DE-B377-38B5D1599F73}">
      <dgm:prSet/>
      <dgm:spPr/>
      <dgm:t>
        <a:bodyPr/>
        <a:lstStyle/>
        <a:p>
          <a:endParaRPr lang="en-US"/>
        </a:p>
      </dgm:t>
    </dgm:pt>
    <dgm:pt modelId="{C8185F5D-90E2-4D07-80DD-2EA7BC368EDE}" type="sibTrans" cxnId="{02046B71-2BBB-41DE-B377-38B5D1599F73}">
      <dgm:prSet/>
      <dgm:spPr/>
      <dgm:t>
        <a:bodyPr/>
        <a:lstStyle/>
        <a:p>
          <a:endParaRPr lang="en-US"/>
        </a:p>
      </dgm:t>
    </dgm:pt>
    <dgm:pt modelId="{D363A102-B481-4DAF-9ED9-753E1B8A25EC}">
      <dgm:prSet/>
      <dgm:spPr/>
      <dgm:t>
        <a:bodyPr/>
        <a:lstStyle/>
        <a:p>
          <a:r>
            <a:rPr lang="en-US"/>
            <a:t>Follow mobile phone policy</a:t>
          </a:r>
        </a:p>
      </dgm:t>
    </dgm:pt>
    <dgm:pt modelId="{63362E68-FCA6-4E0F-ABEB-33F919B1A9AE}" type="parTrans" cxnId="{7746F121-4CF9-4E3C-B0F6-9F8B3CE3621A}">
      <dgm:prSet/>
      <dgm:spPr/>
      <dgm:t>
        <a:bodyPr/>
        <a:lstStyle/>
        <a:p>
          <a:endParaRPr lang="en-US"/>
        </a:p>
      </dgm:t>
    </dgm:pt>
    <dgm:pt modelId="{AD372DBA-5B30-4C6A-AB14-2033161E7874}" type="sibTrans" cxnId="{7746F121-4CF9-4E3C-B0F6-9F8B3CE3621A}">
      <dgm:prSet/>
      <dgm:spPr/>
      <dgm:t>
        <a:bodyPr/>
        <a:lstStyle/>
        <a:p>
          <a:endParaRPr lang="en-US"/>
        </a:p>
      </dgm:t>
    </dgm:pt>
    <dgm:pt modelId="{D68A155C-36C1-4191-A98B-EDDB2775E1F2}" type="pres">
      <dgm:prSet presAssocID="{A61A8D03-8E40-4AEB-A52C-98B1614978F0}" presName="Name0" presStyleCnt="0">
        <dgm:presLayoutVars>
          <dgm:dir/>
          <dgm:animLvl val="lvl"/>
          <dgm:resizeHandles val="exact"/>
        </dgm:presLayoutVars>
      </dgm:prSet>
      <dgm:spPr/>
    </dgm:pt>
    <dgm:pt modelId="{FA468F05-AD55-4F7E-AEA8-B312203B70AB}" type="pres">
      <dgm:prSet presAssocID="{E6C7A87C-4049-4FD4-8B9A-B7047190C676}" presName="linNode" presStyleCnt="0"/>
      <dgm:spPr/>
    </dgm:pt>
    <dgm:pt modelId="{770E07E3-558B-4109-B7CC-FFCAB73A340B}" type="pres">
      <dgm:prSet presAssocID="{E6C7A87C-4049-4FD4-8B9A-B7047190C676}" presName="parentText" presStyleLbl="solidFgAcc1" presStyleIdx="0" presStyleCnt="6">
        <dgm:presLayoutVars>
          <dgm:chMax val="1"/>
          <dgm:bulletEnabled/>
        </dgm:presLayoutVars>
      </dgm:prSet>
      <dgm:spPr/>
    </dgm:pt>
    <dgm:pt modelId="{F4F5D27A-C966-4EC6-8552-258675A4A9DD}" type="pres">
      <dgm:prSet presAssocID="{E6C7A87C-4049-4FD4-8B9A-B7047190C676}" presName="descendantText" presStyleLbl="alignNode1" presStyleIdx="0" presStyleCnt="6">
        <dgm:presLayoutVars>
          <dgm:bulletEnabled/>
        </dgm:presLayoutVars>
      </dgm:prSet>
      <dgm:spPr/>
    </dgm:pt>
    <dgm:pt modelId="{D4DEE972-00D3-48F2-927D-D8156446FFA4}" type="pres">
      <dgm:prSet presAssocID="{7E4EBDEC-88EA-4143-8CAC-DA70EA71063B}" presName="sp" presStyleCnt="0"/>
      <dgm:spPr/>
    </dgm:pt>
    <dgm:pt modelId="{C6E74F1F-93FC-4BD3-810A-872A8190B505}" type="pres">
      <dgm:prSet presAssocID="{DA154BA6-84A2-4C00-B467-5602B69A4F48}" presName="linNode" presStyleCnt="0"/>
      <dgm:spPr/>
    </dgm:pt>
    <dgm:pt modelId="{35B0C0D8-AC18-4448-9645-9CFE87E6CCCB}" type="pres">
      <dgm:prSet presAssocID="{DA154BA6-84A2-4C00-B467-5602B69A4F48}" presName="parentText" presStyleLbl="solidFgAcc1" presStyleIdx="1" presStyleCnt="6">
        <dgm:presLayoutVars>
          <dgm:chMax val="1"/>
          <dgm:bulletEnabled/>
        </dgm:presLayoutVars>
      </dgm:prSet>
      <dgm:spPr/>
    </dgm:pt>
    <dgm:pt modelId="{5248CA75-10F6-4511-A844-F24AF7D48A07}" type="pres">
      <dgm:prSet presAssocID="{DA154BA6-84A2-4C00-B467-5602B69A4F48}" presName="descendantText" presStyleLbl="alignNode1" presStyleIdx="1" presStyleCnt="6">
        <dgm:presLayoutVars>
          <dgm:bulletEnabled/>
        </dgm:presLayoutVars>
      </dgm:prSet>
      <dgm:spPr/>
    </dgm:pt>
    <dgm:pt modelId="{F2A23480-2F86-4C8D-9ACF-B6D5E34C5204}" type="pres">
      <dgm:prSet presAssocID="{2937D5DF-1891-4CA7-A9D5-669908D2415C}" presName="sp" presStyleCnt="0"/>
      <dgm:spPr/>
    </dgm:pt>
    <dgm:pt modelId="{7DF11D08-ECDF-41A2-AC93-9D22F817F186}" type="pres">
      <dgm:prSet presAssocID="{ABAA819D-BD0B-466B-8C7B-EB624F496182}" presName="linNode" presStyleCnt="0"/>
      <dgm:spPr/>
    </dgm:pt>
    <dgm:pt modelId="{675B435D-6195-46BB-A8AD-97440DBAE75E}" type="pres">
      <dgm:prSet presAssocID="{ABAA819D-BD0B-466B-8C7B-EB624F496182}" presName="parentText" presStyleLbl="solidFgAcc1" presStyleIdx="2" presStyleCnt="6">
        <dgm:presLayoutVars>
          <dgm:chMax val="1"/>
          <dgm:bulletEnabled/>
        </dgm:presLayoutVars>
      </dgm:prSet>
      <dgm:spPr/>
    </dgm:pt>
    <dgm:pt modelId="{D70D70B2-F5BB-41C2-9E15-36FE005922A6}" type="pres">
      <dgm:prSet presAssocID="{ABAA819D-BD0B-466B-8C7B-EB624F496182}" presName="descendantText" presStyleLbl="alignNode1" presStyleIdx="2" presStyleCnt="6">
        <dgm:presLayoutVars>
          <dgm:bulletEnabled/>
        </dgm:presLayoutVars>
      </dgm:prSet>
      <dgm:spPr/>
    </dgm:pt>
    <dgm:pt modelId="{F7FCD169-2F27-4CB0-8EB6-533E6F8CB798}" type="pres">
      <dgm:prSet presAssocID="{61AFE7C7-1951-48FF-93EA-EF6903796F7C}" presName="sp" presStyleCnt="0"/>
      <dgm:spPr/>
    </dgm:pt>
    <dgm:pt modelId="{63886C90-0A42-4D79-AFCB-2427FC23D6C4}" type="pres">
      <dgm:prSet presAssocID="{768B9F1A-4810-4F03-BA70-E1E3190D972E}" presName="linNode" presStyleCnt="0"/>
      <dgm:spPr/>
    </dgm:pt>
    <dgm:pt modelId="{C904090E-5288-49C1-91B9-D533AC36F08E}" type="pres">
      <dgm:prSet presAssocID="{768B9F1A-4810-4F03-BA70-E1E3190D972E}" presName="parentText" presStyleLbl="solidFgAcc1" presStyleIdx="3" presStyleCnt="6">
        <dgm:presLayoutVars>
          <dgm:chMax val="1"/>
          <dgm:bulletEnabled/>
        </dgm:presLayoutVars>
      </dgm:prSet>
      <dgm:spPr/>
    </dgm:pt>
    <dgm:pt modelId="{7CA78098-435B-42E4-BA3A-9D004BBDF6DB}" type="pres">
      <dgm:prSet presAssocID="{768B9F1A-4810-4F03-BA70-E1E3190D972E}" presName="descendantText" presStyleLbl="alignNode1" presStyleIdx="3" presStyleCnt="6">
        <dgm:presLayoutVars>
          <dgm:bulletEnabled/>
        </dgm:presLayoutVars>
      </dgm:prSet>
      <dgm:spPr/>
    </dgm:pt>
    <dgm:pt modelId="{50EA33C3-EE94-4CAC-8A9D-EA0A072ED530}" type="pres">
      <dgm:prSet presAssocID="{AAF97512-4C57-4D88-B90D-E58BDEC0FE2A}" presName="sp" presStyleCnt="0"/>
      <dgm:spPr/>
    </dgm:pt>
    <dgm:pt modelId="{C3EC2CD6-5F0D-4B33-AFF6-0FF38F69CA13}" type="pres">
      <dgm:prSet presAssocID="{140F5C1B-22C7-463B-B033-875839FFA58C}" presName="linNode" presStyleCnt="0"/>
      <dgm:spPr/>
    </dgm:pt>
    <dgm:pt modelId="{B4828898-AB55-4623-BD42-3364B6F01D3B}" type="pres">
      <dgm:prSet presAssocID="{140F5C1B-22C7-463B-B033-875839FFA58C}" presName="parentText" presStyleLbl="solidFgAcc1" presStyleIdx="4" presStyleCnt="6">
        <dgm:presLayoutVars>
          <dgm:chMax val="1"/>
          <dgm:bulletEnabled/>
        </dgm:presLayoutVars>
      </dgm:prSet>
      <dgm:spPr/>
    </dgm:pt>
    <dgm:pt modelId="{E3497CC9-355C-4E0B-B198-CBF4B1DD0877}" type="pres">
      <dgm:prSet presAssocID="{140F5C1B-22C7-463B-B033-875839FFA58C}" presName="descendantText" presStyleLbl="alignNode1" presStyleIdx="4" presStyleCnt="6">
        <dgm:presLayoutVars>
          <dgm:bulletEnabled/>
        </dgm:presLayoutVars>
      </dgm:prSet>
      <dgm:spPr/>
    </dgm:pt>
    <dgm:pt modelId="{D1AA606C-F9F7-4E15-8F9D-46FAFC7B5EA0}" type="pres">
      <dgm:prSet presAssocID="{C725A9AC-24FF-4D6F-A535-FAA6573C69BD}" presName="sp" presStyleCnt="0"/>
      <dgm:spPr/>
    </dgm:pt>
    <dgm:pt modelId="{2C51485A-EF62-46C3-8BC3-95378065D609}" type="pres">
      <dgm:prSet presAssocID="{F645FBBF-9935-4E1B-AC15-3176120219A8}" presName="linNode" presStyleCnt="0"/>
      <dgm:spPr/>
    </dgm:pt>
    <dgm:pt modelId="{7F2A7160-7B0F-4B06-9080-5EF5AFF22169}" type="pres">
      <dgm:prSet presAssocID="{F645FBBF-9935-4E1B-AC15-3176120219A8}" presName="parentText" presStyleLbl="solidFgAcc1" presStyleIdx="5" presStyleCnt="6">
        <dgm:presLayoutVars>
          <dgm:chMax val="1"/>
          <dgm:bulletEnabled/>
        </dgm:presLayoutVars>
      </dgm:prSet>
      <dgm:spPr/>
    </dgm:pt>
    <dgm:pt modelId="{EF9D4B4E-E5B0-413C-8B2E-C92345A5F90A}" type="pres">
      <dgm:prSet presAssocID="{F645FBBF-9935-4E1B-AC15-3176120219A8}" presName="descendantText" presStyleLbl="alignNode1" presStyleIdx="5" presStyleCnt="6">
        <dgm:presLayoutVars>
          <dgm:bulletEnabled/>
        </dgm:presLayoutVars>
      </dgm:prSet>
      <dgm:spPr/>
    </dgm:pt>
  </dgm:ptLst>
  <dgm:cxnLst>
    <dgm:cxn modelId="{25185506-A807-4679-8D61-159A6E3782C3}" type="presOf" srcId="{140F5C1B-22C7-463B-B033-875839FFA58C}" destId="{B4828898-AB55-4623-BD42-3364B6F01D3B}" srcOrd="0" destOrd="0" presId="urn:microsoft.com/office/officeart/2016/7/layout/VerticalHollowActionList"/>
    <dgm:cxn modelId="{02A6AA18-2134-4070-8A1B-054132008D6F}" type="presOf" srcId="{84623C9F-3331-4310-B04C-1EB2B941165E}" destId="{7CA78098-435B-42E4-BA3A-9D004BBDF6DB}" srcOrd="0" destOrd="0" presId="urn:microsoft.com/office/officeart/2016/7/layout/VerticalHollowActionList"/>
    <dgm:cxn modelId="{7746F121-4CF9-4E3C-B0F6-9F8B3CE3621A}" srcId="{F645FBBF-9935-4E1B-AC15-3176120219A8}" destId="{D363A102-B481-4DAF-9ED9-753E1B8A25EC}" srcOrd="0" destOrd="0" parTransId="{63362E68-FCA6-4E0F-ABEB-33F919B1A9AE}" sibTransId="{AD372DBA-5B30-4C6A-AB14-2033161E7874}"/>
    <dgm:cxn modelId="{667E2633-EB0B-4490-BA51-381D345F0B4A}" type="presOf" srcId="{8B76ADAD-C7F5-44C5-A762-5AEA6868F1AC}" destId="{F4F5D27A-C966-4EC6-8552-258675A4A9DD}" srcOrd="0" destOrd="0" presId="urn:microsoft.com/office/officeart/2016/7/layout/VerticalHollowActionList"/>
    <dgm:cxn modelId="{AC49FE34-2589-42F4-83E1-812FEF583364}" srcId="{ABAA819D-BD0B-466B-8C7B-EB624F496182}" destId="{042C67F7-128A-432F-BE9A-6DB39BF57427}" srcOrd="0" destOrd="0" parTransId="{CE08E85E-8FDB-47E3-81DF-7F1828B9648C}" sibTransId="{69B5730B-A325-4706-B3C4-E3EB85CBBBC4}"/>
    <dgm:cxn modelId="{00CA1336-8397-4738-8FA7-75FEAA8DE575}" type="presOf" srcId="{F645FBBF-9935-4E1B-AC15-3176120219A8}" destId="{7F2A7160-7B0F-4B06-9080-5EF5AFF22169}" srcOrd="0" destOrd="0" presId="urn:microsoft.com/office/officeart/2016/7/layout/VerticalHollowActionList"/>
    <dgm:cxn modelId="{E6F75C36-9362-4472-9CF9-B9863D0A890C}" srcId="{A61A8D03-8E40-4AEB-A52C-98B1614978F0}" destId="{768B9F1A-4810-4F03-BA70-E1E3190D972E}" srcOrd="3" destOrd="0" parTransId="{6768ECF9-0D20-43A5-9A04-C9D274C784EB}" sibTransId="{AAF97512-4C57-4D88-B90D-E58BDEC0FE2A}"/>
    <dgm:cxn modelId="{25404A36-8005-4A1A-A505-1DEC61BF7283}" type="presOf" srcId="{E6C7A87C-4049-4FD4-8B9A-B7047190C676}" destId="{770E07E3-558B-4109-B7CC-FFCAB73A340B}" srcOrd="0" destOrd="0" presId="urn:microsoft.com/office/officeart/2016/7/layout/VerticalHollowActionList"/>
    <dgm:cxn modelId="{C9C65D3D-5502-4290-BD56-F510A8354BBA}" type="presOf" srcId="{A61A8D03-8E40-4AEB-A52C-98B1614978F0}" destId="{D68A155C-36C1-4191-A98B-EDDB2775E1F2}" srcOrd="0" destOrd="0" presId="urn:microsoft.com/office/officeart/2016/7/layout/VerticalHollowActionList"/>
    <dgm:cxn modelId="{C6DEE340-65D5-43F4-84C3-196959BD033E}" srcId="{A61A8D03-8E40-4AEB-A52C-98B1614978F0}" destId="{DA154BA6-84A2-4C00-B467-5602B69A4F48}" srcOrd="1" destOrd="0" parTransId="{C7242604-8BE4-4979-A6DA-057541F33102}" sibTransId="{2937D5DF-1891-4CA7-A9D5-669908D2415C}"/>
    <dgm:cxn modelId="{D649FC6E-2E73-41DA-8418-F39288D65389}" srcId="{A61A8D03-8E40-4AEB-A52C-98B1614978F0}" destId="{140F5C1B-22C7-463B-B033-875839FFA58C}" srcOrd="4" destOrd="0" parTransId="{FB520D61-D822-4CBB-9BFE-7351679752C0}" sibTransId="{C725A9AC-24FF-4D6F-A535-FAA6573C69BD}"/>
    <dgm:cxn modelId="{3D3AC550-E5C5-4FE1-9C17-0F5DD9381D12}" type="presOf" srcId="{DA154BA6-84A2-4C00-B467-5602B69A4F48}" destId="{35B0C0D8-AC18-4448-9645-9CFE87E6CCCB}" srcOrd="0" destOrd="0" presId="urn:microsoft.com/office/officeart/2016/7/layout/VerticalHollowActionList"/>
    <dgm:cxn modelId="{02046B71-2BBB-41DE-B377-38B5D1599F73}" srcId="{A61A8D03-8E40-4AEB-A52C-98B1614978F0}" destId="{F645FBBF-9935-4E1B-AC15-3176120219A8}" srcOrd="5" destOrd="0" parTransId="{1C9A81F4-ED44-41A4-A0E1-4F24C0932B8A}" sibTransId="{C8185F5D-90E2-4D07-80DD-2EA7BC368EDE}"/>
    <dgm:cxn modelId="{B03A7673-0A61-4301-BFD3-C3D8637331A3}" type="presOf" srcId="{042C67F7-128A-432F-BE9A-6DB39BF57427}" destId="{D70D70B2-F5BB-41C2-9E15-36FE005922A6}" srcOrd="0" destOrd="0" presId="urn:microsoft.com/office/officeart/2016/7/layout/VerticalHollowActionList"/>
    <dgm:cxn modelId="{8C3B3574-8AA3-4371-AA8A-A33035075B3F}" srcId="{768B9F1A-4810-4F03-BA70-E1E3190D972E}" destId="{84623C9F-3331-4310-B04C-1EB2B941165E}" srcOrd="0" destOrd="0" parTransId="{B6D7AEED-7022-49D3-9BD7-A988E47DAB0D}" sibTransId="{65E5F2F1-09E3-4FE9-ACE0-BA0EE294DC73}"/>
    <dgm:cxn modelId="{3EB4D592-9FBD-474C-A9AF-0A1FEDADCB69}" type="presOf" srcId="{4952B807-B310-47D7-B2F8-099F57FFA11E}" destId="{5248CA75-10F6-4511-A844-F24AF7D48A07}" srcOrd="0" destOrd="0" presId="urn:microsoft.com/office/officeart/2016/7/layout/VerticalHollowActionList"/>
    <dgm:cxn modelId="{BFA29AAA-8041-4033-9CDE-73D03F0BFFF7}" srcId="{E6C7A87C-4049-4FD4-8B9A-B7047190C676}" destId="{8B76ADAD-C7F5-44C5-A762-5AEA6868F1AC}" srcOrd="0" destOrd="0" parTransId="{9E99342E-899C-4460-BA01-CD16717BBF1D}" sibTransId="{2700C855-441A-48B5-87DF-B65D8ED5BA1E}"/>
    <dgm:cxn modelId="{054F37AD-9486-4278-9677-3DBB1160A5DB}" type="presOf" srcId="{AF900C51-BD81-415E-913F-583C88BE5269}" destId="{E3497CC9-355C-4E0B-B198-CBF4B1DD0877}" srcOrd="0" destOrd="0" presId="urn:microsoft.com/office/officeart/2016/7/layout/VerticalHollowActionList"/>
    <dgm:cxn modelId="{E00741B6-3216-4E43-93B8-ADAF7F2F8D0E}" srcId="{140F5C1B-22C7-463B-B033-875839FFA58C}" destId="{AF900C51-BD81-415E-913F-583C88BE5269}" srcOrd="0" destOrd="0" parTransId="{7AB9A3AC-8AC4-49C6-8B0E-CE3C07F77AB0}" sibTransId="{0A228C20-1316-47B8-BF95-AAFE30A9F9F3}"/>
    <dgm:cxn modelId="{1C6F37BA-5D87-436A-89CE-BA22DEAA713E}" type="presOf" srcId="{D363A102-B481-4DAF-9ED9-753E1B8A25EC}" destId="{EF9D4B4E-E5B0-413C-8B2E-C92345A5F90A}" srcOrd="0" destOrd="0" presId="urn:microsoft.com/office/officeart/2016/7/layout/VerticalHollowActionList"/>
    <dgm:cxn modelId="{D7C92DC2-2E16-4ABF-B0A5-419AB44ECAE1}" srcId="{A61A8D03-8E40-4AEB-A52C-98B1614978F0}" destId="{E6C7A87C-4049-4FD4-8B9A-B7047190C676}" srcOrd="0" destOrd="0" parTransId="{C9B7EFD7-9D0D-41A7-B071-20F3A2250133}" sibTransId="{7E4EBDEC-88EA-4143-8CAC-DA70EA71063B}"/>
    <dgm:cxn modelId="{DEFADBD4-BA5D-4462-85D5-9B278A374E52}" type="presOf" srcId="{768B9F1A-4810-4F03-BA70-E1E3190D972E}" destId="{C904090E-5288-49C1-91B9-D533AC36F08E}" srcOrd="0" destOrd="0" presId="urn:microsoft.com/office/officeart/2016/7/layout/VerticalHollowActionList"/>
    <dgm:cxn modelId="{32913EDB-3ADE-4FDF-B786-2FAA860FBDB8}" type="presOf" srcId="{ABAA819D-BD0B-466B-8C7B-EB624F496182}" destId="{675B435D-6195-46BB-A8AD-97440DBAE75E}" srcOrd="0" destOrd="0" presId="urn:microsoft.com/office/officeart/2016/7/layout/VerticalHollowActionList"/>
    <dgm:cxn modelId="{FDFED5F7-61F8-4C3F-90EA-D064F1B064C6}" srcId="{DA154BA6-84A2-4C00-B467-5602B69A4F48}" destId="{4952B807-B310-47D7-B2F8-099F57FFA11E}" srcOrd="0" destOrd="0" parTransId="{A4FC74C6-2502-422F-B098-33134EC09AD4}" sibTransId="{387A06DF-1C14-4E70-A071-52CCC3E37779}"/>
    <dgm:cxn modelId="{C1F92AFB-1D30-4D7E-8E57-599B3D211950}" srcId="{A61A8D03-8E40-4AEB-A52C-98B1614978F0}" destId="{ABAA819D-BD0B-466B-8C7B-EB624F496182}" srcOrd="2" destOrd="0" parTransId="{BA6800DE-7DC3-4FF1-AD28-5922CD78DE59}" sibTransId="{61AFE7C7-1951-48FF-93EA-EF6903796F7C}"/>
    <dgm:cxn modelId="{96457D3C-DB0A-4896-B461-484CBC0D3FEA}" type="presParOf" srcId="{D68A155C-36C1-4191-A98B-EDDB2775E1F2}" destId="{FA468F05-AD55-4F7E-AEA8-B312203B70AB}" srcOrd="0" destOrd="0" presId="urn:microsoft.com/office/officeart/2016/7/layout/VerticalHollowActionList"/>
    <dgm:cxn modelId="{7148B4BB-13D3-4194-9BFD-18FC0D63AB44}" type="presParOf" srcId="{FA468F05-AD55-4F7E-AEA8-B312203B70AB}" destId="{770E07E3-558B-4109-B7CC-FFCAB73A340B}" srcOrd="0" destOrd="0" presId="urn:microsoft.com/office/officeart/2016/7/layout/VerticalHollowActionList"/>
    <dgm:cxn modelId="{876ADAAD-327D-4D51-9A0B-F708DE1AED9B}" type="presParOf" srcId="{FA468F05-AD55-4F7E-AEA8-B312203B70AB}" destId="{F4F5D27A-C966-4EC6-8552-258675A4A9DD}" srcOrd="1" destOrd="0" presId="urn:microsoft.com/office/officeart/2016/7/layout/VerticalHollowActionList"/>
    <dgm:cxn modelId="{EA2DC15A-77DC-4762-A7E3-A0FAF070950F}" type="presParOf" srcId="{D68A155C-36C1-4191-A98B-EDDB2775E1F2}" destId="{D4DEE972-00D3-48F2-927D-D8156446FFA4}" srcOrd="1" destOrd="0" presId="urn:microsoft.com/office/officeart/2016/7/layout/VerticalHollowActionList"/>
    <dgm:cxn modelId="{FAF26E1A-DA70-4C9F-BE77-4117C5244626}" type="presParOf" srcId="{D68A155C-36C1-4191-A98B-EDDB2775E1F2}" destId="{C6E74F1F-93FC-4BD3-810A-872A8190B505}" srcOrd="2" destOrd="0" presId="urn:microsoft.com/office/officeart/2016/7/layout/VerticalHollowActionList"/>
    <dgm:cxn modelId="{E3DFE1D4-E44C-4040-980C-1B73E4571C4E}" type="presParOf" srcId="{C6E74F1F-93FC-4BD3-810A-872A8190B505}" destId="{35B0C0D8-AC18-4448-9645-9CFE87E6CCCB}" srcOrd="0" destOrd="0" presId="urn:microsoft.com/office/officeart/2016/7/layout/VerticalHollowActionList"/>
    <dgm:cxn modelId="{6BE5A4E2-A6F2-497A-B076-4EA29C43AEA7}" type="presParOf" srcId="{C6E74F1F-93FC-4BD3-810A-872A8190B505}" destId="{5248CA75-10F6-4511-A844-F24AF7D48A07}" srcOrd="1" destOrd="0" presId="urn:microsoft.com/office/officeart/2016/7/layout/VerticalHollowActionList"/>
    <dgm:cxn modelId="{601EF134-FDF9-4280-840F-797172831FE1}" type="presParOf" srcId="{D68A155C-36C1-4191-A98B-EDDB2775E1F2}" destId="{F2A23480-2F86-4C8D-9ACF-B6D5E34C5204}" srcOrd="3" destOrd="0" presId="urn:microsoft.com/office/officeart/2016/7/layout/VerticalHollowActionList"/>
    <dgm:cxn modelId="{BEEF4B3C-2136-483A-8DF3-38DA61BEB4C0}" type="presParOf" srcId="{D68A155C-36C1-4191-A98B-EDDB2775E1F2}" destId="{7DF11D08-ECDF-41A2-AC93-9D22F817F186}" srcOrd="4" destOrd="0" presId="urn:microsoft.com/office/officeart/2016/7/layout/VerticalHollowActionList"/>
    <dgm:cxn modelId="{FD8FFA77-B779-4966-B773-BE28A7580EA5}" type="presParOf" srcId="{7DF11D08-ECDF-41A2-AC93-9D22F817F186}" destId="{675B435D-6195-46BB-A8AD-97440DBAE75E}" srcOrd="0" destOrd="0" presId="urn:microsoft.com/office/officeart/2016/7/layout/VerticalHollowActionList"/>
    <dgm:cxn modelId="{DA30E1D0-6F13-4109-8860-36706E5E9EE9}" type="presParOf" srcId="{7DF11D08-ECDF-41A2-AC93-9D22F817F186}" destId="{D70D70B2-F5BB-41C2-9E15-36FE005922A6}" srcOrd="1" destOrd="0" presId="urn:microsoft.com/office/officeart/2016/7/layout/VerticalHollowActionList"/>
    <dgm:cxn modelId="{2ED3E92D-98D9-4F8F-B5AC-0424FF0E038B}" type="presParOf" srcId="{D68A155C-36C1-4191-A98B-EDDB2775E1F2}" destId="{F7FCD169-2F27-4CB0-8EB6-533E6F8CB798}" srcOrd="5" destOrd="0" presId="urn:microsoft.com/office/officeart/2016/7/layout/VerticalHollowActionList"/>
    <dgm:cxn modelId="{5D05D6F8-CED1-412B-AD24-9AD4D4F7EA33}" type="presParOf" srcId="{D68A155C-36C1-4191-A98B-EDDB2775E1F2}" destId="{63886C90-0A42-4D79-AFCB-2427FC23D6C4}" srcOrd="6" destOrd="0" presId="urn:microsoft.com/office/officeart/2016/7/layout/VerticalHollowActionList"/>
    <dgm:cxn modelId="{815FA1D8-B427-4E14-94C1-E9A28B66B0B8}" type="presParOf" srcId="{63886C90-0A42-4D79-AFCB-2427FC23D6C4}" destId="{C904090E-5288-49C1-91B9-D533AC36F08E}" srcOrd="0" destOrd="0" presId="urn:microsoft.com/office/officeart/2016/7/layout/VerticalHollowActionList"/>
    <dgm:cxn modelId="{66CABEBA-EAB1-4863-BFED-E8369C1812B8}" type="presParOf" srcId="{63886C90-0A42-4D79-AFCB-2427FC23D6C4}" destId="{7CA78098-435B-42E4-BA3A-9D004BBDF6DB}" srcOrd="1" destOrd="0" presId="urn:microsoft.com/office/officeart/2016/7/layout/VerticalHollowActionList"/>
    <dgm:cxn modelId="{9C55583F-7F33-452B-B8C8-230138DE6CFA}" type="presParOf" srcId="{D68A155C-36C1-4191-A98B-EDDB2775E1F2}" destId="{50EA33C3-EE94-4CAC-8A9D-EA0A072ED530}" srcOrd="7" destOrd="0" presId="urn:microsoft.com/office/officeart/2016/7/layout/VerticalHollowActionList"/>
    <dgm:cxn modelId="{A433D6E4-2ECE-444D-803C-2D80D6425D99}" type="presParOf" srcId="{D68A155C-36C1-4191-A98B-EDDB2775E1F2}" destId="{C3EC2CD6-5F0D-4B33-AFF6-0FF38F69CA13}" srcOrd="8" destOrd="0" presId="urn:microsoft.com/office/officeart/2016/7/layout/VerticalHollowActionList"/>
    <dgm:cxn modelId="{BF7363A5-5AD4-47B5-A08C-9CFA351CC52A}" type="presParOf" srcId="{C3EC2CD6-5F0D-4B33-AFF6-0FF38F69CA13}" destId="{B4828898-AB55-4623-BD42-3364B6F01D3B}" srcOrd="0" destOrd="0" presId="urn:microsoft.com/office/officeart/2016/7/layout/VerticalHollowActionList"/>
    <dgm:cxn modelId="{03849386-B675-4A88-AD24-7DCACC00423D}" type="presParOf" srcId="{C3EC2CD6-5F0D-4B33-AFF6-0FF38F69CA13}" destId="{E3497CC9-355C-4E0B-B198-CBF4B1DD0877}" srcOrd="1" destOrd="0" presId="urn:microsoft.com/office/officeart/2016/7/layout/VerticalHollowActionList"/>
    <dgm:cxn modelId="{A7CFA5F7-FA42-48A0-937A-578A92216E0D}" type="presParOf" srcId="{D68A155C-36C1-4191-A98B-EDDB2775E1F2}" destId="{D1AA606C-F9F7-4E15-8F9D-46FAFC7B5EA0}" srcOrd="9" destOrd="0" presId="urn:microsoft.com/office/officeart/2016/7/layout/VerticalHollowActionList"/>
    <dgm:cxn modelId="{66103822-8D0C-4AB7-954F-595D61A2C9AD}" type="presParOf" srcId="{D68A155C-36C1-4191-A98B-EDDB2775E1F2}" destId="{2C51485A-EF62-46C3-8BC3-95378065D609}" srcOrd="10" destOrd="0" presId="urn:microsoft.com/office/officeart/2016/7/layout/VerticalHollowActionList"/>
    <dgm:cxn modelId="{7EEF7D55-52B8-45E2-8A22-27049D526170}" type="presParOf" srcId="{2C51485A-EF62-46C3-8BC3-95378065D609}" destId="{7F2A7160-7B0F-4B06-9080-5EF5AFF22169}" srcOrd="0" destOrd="0" presId="urn:microsoft.com/office/officeart/2016/7/layout/VerticalHollowActionList"/>
    <dgm:cxn modelId="{BEF55EE3-2431-4A20-B841-1F739F9ADA2D}" type="presParOf" srcId="{2C51485A-EF62-46C3-8BC3-95378065D609}" destId="{EF9D4B4E-E5B0-413C-8B2E-C92345A5F90A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50F756-61E2-406F-A7AC-ED5DF23C8CB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FF62C8-C707-4847-B355-539D3F0A96C5}">
      <dgm:prSet/>
      <dgm:spPr/>
      <dgm:t>
        <a:bodyPr/>
        <a:lstStyle/>
        <a:p>
          <a:r>
            <a:rPr lang="en-GB"/>
            <a:t>Base for extra support</a:t>
          </a:r>
          <a:endParaRPr lang="en-US"/>
        </a:p>
      </dgm:t>
    </dgm:pt>
    <dgm:pt modelId="{84514834-754A-4AF1-9C21-73CB9EEF13D7}" type="parTrans" cxnId="{5CF28972-2CCD-4900-A9AC-4F3D13A0CE88}">
      <dgm:prSet/>
      <dgm:spPr/>
      <dgm:t>
        <a:bodyPr/>
        <a:lstStyle/>
        <a:p>
          <a:endParaRPr lang="en-US"/>
        </a:p>
      </dgm:t>
    </dgm:pt>
    <dgm:pt modelId="{E2D9E69B-B20B-436E-B740-9750272A6324}" type="sibTrans" cxnId="{5CF28972-2CCD-4900-A9AC-4F3D13A0CE88}">
      <dgm:prSet/>
      <dgm:spPr/>
      <dgm:t>
        <a:bodyPr/>
        <a:lstStyle/>
        <a:p>
          <a:endParaRPr lang="en-US"/>
        </a:p>
      </dgm:t>
    </dgm:pt>
    <dgm:pt modelId="{0BE87394-6574-4481-8518-1426A2B1B70D}">
      <dgm:prSet/>
      <dgm:spPr/>
      <dgm:t>
        <a:bodyPr/>
        <a:lstStyle/>
        <a:p>
          <a:r>
            <a:rPr lang="en-GB"/>
            <a:t>Higher ratio of staff to students</a:t>
          </a:r>
          <a:endParaRPr lang="en-US"/>
        </a:p>
      </dgm:t>
    </dgm:pt>
    <dgm:pt modelId="{F06F96DA-0959-47AB-9603-93208F2D23E3}" type="parTrans" cxnId="{A4557976-EEBB-49C2-A4D0-5CCA49449CE2}">
      <dgm:prSet/>
      <dgm:spPr/>
      <dgm:t>
        <a:bodyPr/>
        <a:lstStyle/>
        <a:p>
          <a:endParaRPr lang="en-US"/>
        </a:p>
      </dgm:t>
    </dgm:pt>
    <dgm:pt modelId="{C4D0630E-88E4-43B2-BB3B-E6C4DA8464BA}" type="sibTrans" cxnId="{A4557976-EEBB-49C2-A4D0-5CCA49449CE2}">
      <dgm:prSet/>
      <dgm:spPr/>
      <dgm:t>
        <a:bodyPr/>
        <a:lstStyle/>
        <a:p>
          <a:endParaRPr lang="en-US"/>
        </a:p>
      </dgm:t>
    </dgm:pt>
    <dgm:pt modelId="{7BE166DC-1062-4CF2-86B7-2957021853E0}">
      <dgm:prSet/>
      <dgm:spPr/>
      <dgm:t>
        <a:bodyPr/>
        <a:lstStyle/>
        <a:p>
          <a:r>
            <a:rPr lang="en-GB"/>
            <a:t>Emphasis on quality not quantity of work</a:t>
          </a:r>
          <a:endParaRPr lang="en-US"/>
        </a:p>
      </dgm:t>
    </dgm:pt>
    <dgm:pt modelId="{E58F4A8F-F1FC-422A-8049-FD478CCD8016}" type="parTrans" cxnId="{585A8430-6FAD-4D6A-B42C-85908DDB8412}">
      <dgm:prSet/>
      <dgm:spPr/>
      <dgm:t>
        <a:bodyPr/>
        <a:lstStyle/>
        <a:p>
          <a:endParaRPr lang="en-US"/>
        </a:p>
      </dgm:t>
    </dgm:pt>
    <dgm:pt modelId="{BEA2F99F-61C3-4913-9214-42A4E79594C9}" type="sibTrans" cxnId="{585A8430-6FAD-4D6A-B42C-85908DDB8412}">
      <dgm:prSet/>
      <dgm:spPr/>
      <dgm:t>
        <a:bodyPr/>
        <a:lstStyle/>
        <a:p>
          <a:endParaRPr lang="en-US"/>
        </a:p>
      </dgm:t>
    </dgm:pt>
    <dgm:pt modelId="{658168D4-B256-4A1E-88CF-FEBE0AC9AC2F}">
      <dgm:prSet/>
      <dgm:spPr/>
      <dgm:t>
        <a:bodyPr/>
        <a:lstStyle/>
        <a:p>
          <a:r>
            <a:rPr lang="en-GB"/>
            <a:t>Alternative work available</a:t>
          </a:r>
          <a:endParaRPr lang="en-US"/>
        </a:p>
      </dgm:t>
    </dgm:pt>
    <dgm:pt modelId="{41DC406C-5EE0-4662-B132-3BD489A0F57F}" type="parTrans" cxnId="{7170DB28-4C97-477A-A213-D349E6BF54A8}">
      <dgm:prSet/>
      <dgm:spPr/>
      <dgm:t>
        <a:bodyPr/>
        <a:lstStyle/>
        <a:p>
          <a:endParaRPr lang="en-US"/>
        </a:p>
      </dgm:t>
    </dgm:pt>
    <dgm:pt modelId="{43E03B62-6B51-4B3E-A765-A780F842BF1B}" type="sibTrans" cxnId="{7170DB28-4C97-477A-A213-D349E6BF54A8}">
      <dgm:prSet/>
      <dgm:spPr/>
      <dgm:t>
        <a:bodyPr/>
        <a:lstStyle/>
        <a:p>
          <a:endParaRPr lang="en-US"/>
        </a:p>
      </dgm:t>
    </dgm:pt>
    <dgm:pt modelId="{E30349CE-EBB9-4DD9-A779-9E8D9E4AF4EA}">
      <dgm:prSet/>
      <dgm:spPr/>
      <dgm:t>
        <a:bodyPr/>
        <a:lstStyle/>
        <a:p>
          <a:r>
            <a:rPr lang="en-GB"/>
            <a:t>Specially trained staff</a:t>
          </a:r>
          <a:endParaRPr lang="en-US"/>
        </a:p>
      </dgm:t>
    </dgm:pt>
    <dgm:pt modelId="{C622DF6D-9621-4E79-B499-9B8B0C33EBC6}" type="parTrans" cxnId="{B62AA9E4-7DFA-4CED-980C-02FAA4F9D491}">
      <dgm:prSet/>
      <dgm:spPr/>
      <dgm:t>
        <a:bodyPr/>
        <a:lstStyle/>
        <a:p>
          <a:endParaRPr lang="en-US"/>
        </a:p>
      </dgm:t>
    </dgm:pt>
    <dgm:pt modelId="{4339F220-34A9-46E6-AFA0-4776335E5462}" type="sibTrans" cxnId="{B62AA9E4-7DFA-4CED-980C-02FAA4F9D491}">
      <dgm:prSet/>
      <dgm:spPr/>
      <dgm:t>
        <a:bodyPr/>
        <a:lstStyle/>
        <a:p>
          <a:endParaRPr lang="en-US"/>
        </a:p>
      </dgm:t>
    </dgm:pt>
    <dgm:pt modelId="{E3617802-0C59-4AC8-9618-125A1A937281}">
      <dgm:prSet/>
      <dgm:spPr/>
      <dgm:t>
        <a:bodyPr/>
        <a:lstStyle/>
        <a:p>
          <a:r>
            <a:rPr lang="en-GB"/>
            <a:t>Less focus on rules, compromise allowed</a:t>
          </a:r>
          <a:endParaRPr lang="en-US"/>
        </a:p>
      </dgm:t>
    </dgm:pt>
    <dgm:pt modelId="{AE9A9F96-1EA2-4BAB-A058-6AE0F460DE71}" type="parTrans" cxnId="{2F65E202-3829-431B-9A6A-2FADDFD62D25}">
      <dgm:prSet/>
      <dgm:spPr/>
      <dgm:t>
        <a:bodyPr/>
        <a:lstStyle/>
        <a:p>
          <a:endParaRPr lang="en-US"/>
        </a:p>
      </dgm:t>
    </dgm:pt>
    <dgm:pt modelId="{5B9CD81B-65E2-4522-860D-B73B90A419D7}" type="sibTrans" cxnId="{2F65E202-3829-431B-9A6A-2FADDFD62D25}">
      <dgm:prSet/>
      <dgm:spPr/>
      <dgm:t>
        <a:bodyPr/>
        <a:lstStyle/>
        <a:p>
          <a:endParaRPr lang="en-US"/>
        </a:p>
      </dgm:t>
    </dgm:pt>
    <dgm:pt modelId="{6BB20B9F-CB46-4D40-897D-7D8B4D6DF882}">
      <dgm:prSet/>
      <dgm:spPr/>
      <dgm:t>
        <a:bodyPr/>
        <a:lstStyle/>
        <a:p>
          <a:r>
            <a:rPr lang="en-GB"/>
            <a:t>Hosts long-term students and students on a ‘cooling off’ period</a:t>
          </a:r>
          <a:endParaRPr lang="en-US"/>
        </a:p>
      </dgm:t>
    </dgm:pt>
    <dgm:pt modelId="{657EAA59-2C26-4D5A-A09C-63DEFCFCA0F7}" type="parTrans" cxnId="{3400BE3E-BD8B-4973-A813-474A1F790008}">
      <dgm:prSet/>
      <dgm:spPr/>
      <dgm:t>
        <a:bodyPr/>
        <a:lstStyle/>
        <a:p>
          <a:endParaRPr lang="en-US"/>
        </a:p>
      </dgm:t>
    </dgm:pt>
    <dgm:pt modelId="{CE593CF9-34EB-49FB-B5AC-F29C38F36DD0}" type="sibTrans" cxnId="{3400BE3E-BD8B-4973-A813-474A1F790008}">
      <dgm:prSet/>
      <dgm:spPr/>
      <dgm:t>
        <a:bodyPr/>
        <a:lstStyle/>
        <a:p>
          <a:endParaRPr lang="en-US"/>
        </a:p>
      </dgm:t>
    </dgm:pt>
    <dgm:pt modelId="{F8BB45EE-69E0-40FA-98F1-D23E32A5026B}">
      <dgm:prSet/>
      <dgm:spPr/>
      <dgm:t>
        <a:bodyPr/>
        <a:lstStyle/>
        <a:p>
          <a:r>
            <a:rPr lang="en-GB"/>
            <a:t>Disproportionately high number of disadvantaged children- aim to break the cycle</a:t>
          </a:r>
          <a:endParaRPr lang="en-US"/>
        </a:p>
      </dgm:t>
    </dgm:pt>
    <dgm:pt modelId="{9631B0B0-FF3E-4FB2-8BA0-22334E6C58B4}" type="parTrans" cxnId="{528F3F22-48D6-46D5-9F22-EECA2CC258F3}">
      <dgm:prSet/>
      <dgm:spPr/>
      <dgm:t>
        <a:bodyPr/>
        <a:lstStyle/>
        <a:p>
          <a:endParaRPr lang="en-US"/>
        </a:p>
      </dgm:t>
    </dgm:pt>
    <dgm:pt modelId="{2167CAAD-3C44-46F2-A155-1591562661CB}" type="sibTrans" cxnId="{528F3F22-48D6-46D5-9F22-EECA2CC258F3}">
      <dgm:prSet/>
      <dgm:spPr/>
      <dgm:t>
        <a:bodyPr/>
        <a:lstStyle/>
        <a:p>
          <a:endParaRPr lang="en-US"/>
        </a:p>
      </dgm:t>
    </dgm:pt>
    <dgm:pt modelId="{BFF31CE7-5EF2-4CD0-989F-2FDA7C19B4D7}" type="pres">
      <dgm:prSet presAssocID="{9F50F756-61E2-406F-A7AC-ED5DF23C8CB9}" presName="linear" presStyleCnt="0">
        <dgm:presLayoutVars>
          <dgm:animLvl val="lvl"/>
          <dgm:resizeHandles val="exact"/>
        </dgm:presLayoutVars>
      </dgm:prSet>
      <dgm:spPr/>
    </dgm:pt>
    <dgm:pt modelId="{BAF34018-D7FA-41FB-9FF7-6156E394D7A0}" type="pres">
      <dgm:prSet presAssocID="{E5FF62C8-C707-4847-B355-539D3F0A96C5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7782DCB7-E9AC-4E47-AA36-9D7393566775}" type="pres">
      <dgm:prSet presAssocID="{E2D9E69B-B20B-436E-B740-9750272A6324}" presName="spacer" presStyleCnt="0"/>
      <dgm:spPr/>
    </dgm:pt>
    <dgm:pt modelId="{13B4A147-EFDE-4AE9-BED4-A16A28A759E4}" type="pres">
      <dgm:prSet presAssocID="{0BE87394-6574-4481-8518-1426A2B1B70D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EF44D19A-F43B-45FD-9CBC-617438C586B8}" type="pres">
      <dgm:prSet presAssocID="{C4D0630E-88E4-43B2-BB3B-E6C4DA8464BA}" presName="spacer" presStyleCnt="0"/>
      <dgm:spPr/>
    </dgm:pt>
    <dgm:pt modelId="{C364DC86-65C8-4114-8275-84956DCE894A}" type="pres">
      <dgm:prSet presAssocID="{7BE166DC-1062-4CF2-86B7-2957021853E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AB876DF8-5FA0-4C6A-BAC1-5CED22F3CA2D}" type="pres">
      <dgm:prSet presAssocID="{BEA2F99F-61C3-4913-9214-42A4E79594C9}" presName="spacer" presStyleCnt="0"/>
      <dgm:spPr/>
    </dgm:pt>
    <dgm:pt modelId="{46765FA2-4E86-4E6D-85FA-2B67F53A4BD9}" type="pres">
      <dgm:prSet presAssocID="{658168D4-B256-4A1E-88CF-FEBE0AC9AC2F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DA3A7DCA-9F08-44F4-B72E-7AF658D34DE5}" type="pres">
      <dgm:prSet presAssocID="{43E03B62-6B51-4B3E-A765-A780F842BF1B}" presName="spacer" presStyleCnt="0"/>
      <dgm:spPr/>
    </dgm:pt>
    <dgm:pt modelId="{C741E396-257F-4F9E-884F-87511EE8EBC8}" type="pres">
      <dgm:prSet presAssocID="{E30349CE-EBB9-4DD9-A779-9E8D9E4AF4EA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FE5CECDB-E5D4-4439-AA1C-F852BCA26D2F}" type="pres">
      <dgm:prSet presAssocID="{4339F220-34A9-46E6-AFA0-4776335E5462}" presName="spacer" presStyleCnt="0"/>
      <dgm:spPr/>
    </dgm:pt>
    <dgm:pt modelId="{1CC8E85D-A31B-45A2-8A9C-77EE523E02DD}" type="pres">
      <dgm:prSet presAssocID="{E3617802-0C59-4AC8-9618-125A1A937281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838EC109-81CF-41BB-8803-01B601CC399B}" type="pres">
      <dgm:prSet presAssocID="{5B9CD81B-65E2-4522-860D-B73B90A419D7}" presName="spacer" presStyleCnt="0"/>
      <dgm:spPr/>
    </dgm:pt>
    <dgm:pt modelId="{1284ED1A-9A97-400C-A10E-2A4757033D6B}" type="pres">
      <dgm:prSet presAssocID="{6BB20B9F-CB46-4D40-897D-7D8B4D6DF882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700B5629-89D6-405D-80FE-4460EA4C7BED}" type="pres">
      <dgm:prSet presAssocID="{CE593CF9-34EB-49FB-B5AC-F29C38F36DD0}" presName="spacer" presStyleCnt="0"/>
      <dgm:spPr/>
    </dgm:pt>
    <dgm:pt modelId="{F1ECF3FD-7DBF-4EB5-95BE-5CB7E2919D02}" type="pres">
      <dgm:prSet presAssocID="{F8BB45EE-69E0-40FA-98F1-D23E32A5026B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F65E202-3829-431B-9A6A-2FADDFD62D25}" srcId="{9F50F756-61E2-406F-A7AC-ED5DF23C8CB9}" destId="{E3617802-0C59-4AC8-9618-125A1A937281}" srcOrd="5" destOrd="0" parTransId="{AE9A9F96-1EA2-4BAB-A058-6AE0F460DE71}" sibTransId="{5B9CD81B-65E2-4522-860D-B73B90A419D7}"/>
    <dgm:cxn modelId="{A8044016-B339-4263-B006-F0BEA04AEEE5}" type="presOf" srcId="{E3617802-0C59-4AC8-9618-125A1A937281}" destId="{1CC8E85D-A31B-45A2-8A9C-77EE523E02DD}" srcOrd="0" destOrd="0" presId="urn:microsoft.com/office/officeart/2005/8/layout/vList2"/>
    <dgm:cxn modelId="{528F3F22-48D6-46D5-9F22-EECA2CC258F3}" srcId="{9F50F756-61E2-406F-A7AC-ED5DF23C8CB9}" destId="{F8BB45EE-69E0-40FA-98F1-D23E32A5026B}" srcOrd="7" destOrd="0" parTransId="{9631B0B0-FF3E-4FB2-8BA0-22334E6C58B4}" sibTransId="{2167CAAD-3C44-46F2-A155-1591562661CB}"/>
    <dgm:cxn modelId="{7170DB28-4C97-477A-A213-D349E6BF54A8}" srcId="{9F50F756-61E2-406F-A7AC-ED5DF23C8CB9}" destId="{658168D4-B256-4A1E-88CF-FEBE0AC9AC2F}" srcOrd="3" destOrd="0" parTransId="{41DC406C-5EE0-4662-B132-3BD489A0F57F}" sibTransId="{43E03B62-6B51-4B3E-A765-A780F842BF1B}"/>
    <dgm:cxn modelId="{585A8430-6FAD-4D6A-B42C-85908DDB8412}" srcId="{9F50F756-61E2-406F-A7AC-ED5DF23C8CB9}" destId="{7BE166DC-1062-4CF2-86B7-2957021853E0}" srcOrd="2" destOrd="0" parTransId="{E58F4A8F-F1FC-422A-8049-FD478CCD8016}" sibTransId="{BEA2F99F-61C3-4913-9214-42A4E79594C9}"/>
    <dgm:cxn modelId="{10FBAF33-E10C-4A75-B2D0-DDB1731B8316}" type="presOf" srcId="{F8BB45EE-69E0-40FA-98F1-D23E32A5026B}" destId="{F1ECF3FD-7DBF-4EB5-95BE-5CB7E2919D02}" srcOrd="0" destOrd="0" presId="urn:microsoft.com/office/officeart/2005/8/layout/vList2"/>
    <dgm:cxn modelId="{3400BE3E-BD8B-4973-A813-474A1F790008}" srcId="{9F50F756-61E2-406F-A7AC-ED5DF23C8CB9}" destId="{6BB20B9F-CB46-4D40-897D-7D8B4D6DF882}" srcOrd="6" destOrd="0" parTransId="{657EAA59-2C26-4D5A-A09C-63DEFCFCA0F7}" sibTransId="{CE593CF9-34EB-49FB-B5AC-F29C38F36DD0}"/>
    <dgm:cxn modelId="{239DBB41-57D2-4116-8DE9-77830A412C28}" type="presOf" srcId="{6BB20B9F-CB46-4D40-897D-7D8B4D6DF882}" destId="{1284ED1A-9A97-400C-A10E-2A4757033D6B}" srcOrd="0" destOrd="0" presId="urn:microsoft.com/office/officeart/2005/8/layout/vList2"/>
    <dgm:cxn modelId="{5CF28972-2CCD-4900-A9AC-4F3D13A0CE88}" srcId="{9F50F756-61E2-406F-A7AC-ED5DF23C8CB9}" destId="{E5FF62C8-C707-4847-B355-539D3F0A96C5}" srcOrd="0" destOrd="0" parTransId="{84514834-754A-4AF1-9C21-73CB9EEF13D7}" sibTransId="{E2D9E69B-B20B-436E-B740-9750272A6324}"/>
    <dgm:cxn modelId="{9F8B8A72-BAEE-41BC-8510-5CBEDBDBB8B3}" type="presOf" srcId="{9F50F756-61E2-406F-A7AC-ED5DF23C8CB9}" destId="{BFF31CE7-5EF2-4CD0-989F-2FDA7C19B4D7}" srcOrd="0" destOrd="0" presId="urn:microsoft.com/office/officeart/2005/8/layout/vList2"/>
    <dgm:cxn modelId="{A4557976-EEBB-49C2-A4D0-5CCA49449CE2}" srcId="{9F50F756-61E2-406F-A7AC-ED5DF23C8CB9}" destId="{0BE87394-6574-4481-8518-1426A2B1B70D}" srcOrd="1" destOrd="0" parTransId="{F06F96DA-0959-47AB-9603-93208F2D23E3}" sibTransId="{C4D0630E-88E4-43B2-BB3B-E6C4DA8464BA}"/>
    <dgm:cxn modelId="{A18D1C79-2F77-4FF9-BBC4-9886D775D2AD}" type="presOf" srcId="{E30349CE-EBB9-4DD9-A779-9E8D9E4AF4EA}" destId="{C741E396-257F-4F9E-884F-87511EE8EBC8}" srcOrd="0" destOrd="0" presId="urn:microsoft.com/office/officeart/2005/8/layout/vList2"/>
    <dgm:cxn modelId="{748DC399-8B7E-4A50-A630-EEA305A314D1}" type="presOf" srcId="{E5FF62C8-C707-4847-B355-539D3F0A96C5}" destId="{BAF34018-D7FA-41FB-9FF7-6156E394D7A0}" srcOrd="0" destOrd="0" presId="urn:microsoft.com/office/officeart/2005/8/layout/vList2"/>
    <dgm:cxn modelId="{866556D3-E2C7-45E9-B8AB-1C7CAC2B8551}" type="presOf" srcId="{0BE87394-6574-4481-8518-1426A2B1B70D}" destId="{13B4A147-EFDE-4AE9-BED4-A16A28A759E4}" srcOrd="0" destOrd="0" presId="urn:microsoft.com/office/officeart/2005/8/layout/vList2"/>
    <dgm:cxn modelId="{1430D6D4-820C-4D30-8C6E-893276A6D71F}" type="presOf" srcId="{7BE166DC-1062-4CF2-86B7-2957021853E0}" destId="{C364DC86-65C8-4114-8275-84956DCE894A}" srcOrd="0" destOrd="0" presId="urn:microsoft.com/office/officeart/2005/8/layout/vList2"/>
    <dgm:cxn modelId="{B62AA9E4-7DFA-4CED-980C-02FAA4F9D491}" srcId="{9F50F756-61E2-406F-A7AC-ED5DF23C8CB9}" destId="{E30349CE-EBB9-4DD9-A779-9E8D9E4AF4EA}" srcOrd="4" destOrd="0" parTransId="{C622DF6D-9621-4E79-B499-9B8B0C33EBC6}" sibTransId="{4339F220-34A9-46E6-AFA0-4776335E5462}"/>
    <dgm:cxn modelId="{89088AF8-B4D2-4BF6-A6BE-DA329FD37987}" type="presOf" srcId="{658168D4-B256-4A1E-88CF-FEBE0AC9AC2F}" destId="{46765FA2-4E86-4E6D-85FA-2B67F53A4BD9}" srcOrd="0" destOrd="0" presId="urn:microsoft.com/office/officeart/2005/8/layout/vList2"/>
    <dgm:cxn modelId="{5F908926-23D7-4395-835B-9A800745CD31}" type="presParOf" srcId="{BFF31CE7-5EF2-4CD0-989F-2FDA7C19B4D7}" destId="{BAF34018-D7FA-41FB-9FF7-6156E394D7A0}" srcOrd="0" destOrd="0" presId="urn:microsoft.com/office/officeart/2005/8/layout/vList2"/>
    <dgm:cxn modelId="{2CF9C7B5-A390-48DB-B00F-A32F3111BF2B}" type="presParOf" srcId="{BFF31CE7-5EF2-4CD0-989F-2FDA7C19B4D7}" destId="{7782DCB7-E9AC-4E47-AA36-9D7393566775}" srcOrd="1" destOrd="0" presId="urn:microsoft.com/office/officeart/2005/8/layout/vList2"/>
    <dgm:cxn modelId="{DAF1FA73-B291-4BA2-A03D-F9FC76FF48F5}" type="presParOf" srcId="{BFF31CE7-5EF2-4CD0-989F-2FDA7C19B4D7}" destId="{13B4A147-EFDE-4AE9-BED4-A16A28A759E4}" srcOrd="2" destOrd="0" presId="urn:microsoft.com/office/officeart/2005/8/layout/vList2"/>
    <dgm:cxn modelId="{3E77ABD0-6534-47E9-9DC0-6F3F77DDD517}" type="presParOf" srcId="{BFF31CE7-5EF2-4CD0-989F-2FDA7C19B4D7}" destId="{EF44D19A-F43B-45FD-9CBC-617438C586B8}" srcOrd="3" destOrd="0" presId="urn:microsoft.com/office/officeart/2005/8/layout/vList2"/>
    <dgm:cxn modelId="{5525180B-9CCD-4046-BECE-6792CA1BBC43}" type="presParOf" srcId="{BFF31CE7-5EF2-4CD0-989F-2FDA7C19B4D7}" destId="{C364DC86-65C8-4114-8275-84956DCE894A}" srcOrd="4" destOrd="0" presId="urn:microsoft.com/office/officeart/2005/8/layout/vList2"/>
    <dgm:cxn modelId="{74C8C099-DAA7-4506-A5BF-C66B222970F6}" type="presParOf" srcId="{BFF31CE7-5EF2-4CD0-989F-2FDA7C19B4D7}" destId="{AB876DF8-5FA0-4C6A-BAC1-5CED22F3CA2D}" srcOrd="5" destOrd="0" presId="urn:microsoft.com/office/officeart/2005/8/layout/vList2"/>
    <dgm:cxn modelId="{E84A761C-7041-4BE2-92D4-557D399D63B2}" type="presParOf" srcId="{BFF31CE7-5EF2-4CD0-989F-2FDA7C19B4D7}" destId="{46765FA2-4E86-4E6D-85FA-2B67F53A4BD9}" srcOrd="6" destOrd="0" presId="urn:microsoft.com/office/officeart/2005/8/layout/vList2"/>
    <dgm:cxn modelId="{DA31AF48-79BA-456D-A19C-DAEE47DDBA0E}" type="presParOf" srcId="{BFF31CE7-5EF2-4CD0-989F-2FDA7C19B4D7}" destId="{DA3A7DCA-9F08-44F4-B72E-7AF658D34DE5}" srcOrd="7" destOrd="0" presId="urn:microsoft.com/office/officeart/2005/8/layout/vList2"/>
    <dgm:cxn modelId="{11E9DD1D-7A04-4133-AED6-524D58F80C04}" type="presParOf" srcId="{BFF31CE7-5EF2-4CD0-989F-2FDA7C19B4D7}" destId="{C741E396-257F-4F9E-884F-87511EE8EBC8}" srcOrd="8" destOrd="0" presId="urn:microsoft.com/office/officeart/2005/8/layout/vList2"/>
    <dgm:cxn modelId="{F2E0652E-8CCB-4ACA-94B4-75C5E027D2F3}" type="presParOf" srcId="{BFF31CE7-5EF2-4CD0-989F-2FDA7C19B4D7}" destId="{FE5CECDB-E5D4-4439-AA1C-F852BCA26D2F}" srcOrd="9" destOrd="0" presId="urn:microsoft.com/office/officeart/2005/8/layout/vList2"/>
    <dgm:cxn modelId="{DBFED5AB-044E-4D2E-8360-6747A23B3B34}" type="presParOf" srcId="{BFF31CE7-5EF2-4CD0-989F-2FDA7C19B4D7}" destId="{1CC8E85D-A31B-45A2-8A9C-77EE523E02DD}" srcOrd="10" destOrd="0" presId="urn:microsoft.com/office/officeart/2005/8/layout/vList2"/>
    <dgm:cxn modelId="{B59435FA-9CB8-4D41-9A29-09782D70BDE1}" type="presParOf" srcId="{BFF31CE7-5EF2-4CD0-989F-2FDA7C19B4D7}" destId="{838EC109-81CF-41BB-8803-01B601CC399B}" srcOrd="11" destOrd="0" presId="urn:microsoft.com/office/officeart/2005/8/layout/vList2"/>
    <dgm:cxn modelId="{35915237-FD94-4BF3-8426-372E9DDA8391}" type="presParOf" srcId="{BFF31CE7-5EF2-4CD0-989F-2FDA7C19B4D7}" destId="{1284ED1A-9A97-400C-A10E-2A4757033D6B}" srcOrd="12" destOrd="0" presId="urn:microsoft.com/office/officeart/2005/8/layout/vList2"/>
    <dgm:cxn modelId="{BA8CAC2F-722D-430D-B44E-596478EB74AF}" type="presParOf" srcId="{BFF31CE7-5EF2-4CD0-989F-2FDA7C19B4D7}" destId="{700B5629-89D6-405D-80FE-4460EA4C7BED}" srcOrd="13" destOrd="0" presId="urn:microsoft.com/office/officeart/2005/8/layout/vList2"/>
    <dgm:cxn modelId="{0895F8B2-F707-483A-99EB-29074FA1FAA1}" type="presParOf" srcId="{BFF31CE7-5EF2-4CD0-989F-2FDA7C19B4D7}" destId="{F1ECF3FD-7DBF-4EB5-95BE-5CB7E2919D02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9E3E1C-F933-44B4-A88E-C619A50ABA5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A338113-2ECD-4E84-B191-AFFE98CAE956}">
      <dgm:prSet/>
      <dgm:spPr/>
      <dgm:t>
        <a:bodyPr/>
        <a:lstStyle/>
        <a:p>
          <a:r>
            <a:rPr lang="en-GB"/>
            <a:t>Looked After Children</a:t>
          </a:r>
          <a:endParaRPr lang="en-US"/>
        </a:p>
      </dgm:t>
    </dgm:pt>
    <dgm:pt modelId="{2EC04269-0102-4587-A72D-4112F9EF7742}" type="parTrans" cxnId="{B09C3E14-218B-47E2-A784-4914634E4491}">
      <dgm:prSet/>
      <dgm:spPr/>
      <dgm:t>
        <a:bodyPr/>
        <a:lstStyle/>
        <a:p>
          <a:endParaRPr lang="en-US"/>
        </a:p>
      </dgm:t>
    </dgm:pt>
    <dgm:pt modelId="{CC0CBAE3-E0F8-4933-902C-44090CD4194D}" type="sibTrans" cxnId="{B09C3E14-218B-47E2-A784-4914634E4491}">
      <dgm:prSet/>
      <dgm:spPr/>
      <dgm:t>
        <a:bodyPr/>
        <a:lstStyle/>
        <a:p>
          <a:endParaRPr lang="en-US"/>
        </a:p>
      </dgm:t>
    </dgm:pt>
    <dgm:pt modelId="{763AAA07-312E-47AA-BA33-887AE1E14F72}">
      <dgm:prSet/>
      <dgm:spPr/>
      <dgm:t>
        <a:bodyPr/>
        <a:lstStyle/>
        <a:p>
          <a:r>
            <a:rPr lang="en-GB"/>
            <a:t>Recipients of Free School Meals</a:t>
          </a:r>
          <a:endParaRPr lang="en-US"/>
        </a:p>
      </dgm:t>
    </dgm:pt>
    <dgm:pt modelId="{19EC263E-8469-43C6-A2ED-5DD33F58DAEA}" type="parTrans" cxnId="{D349B2C7-8440-4D04-A13E-62798E4F9721}">
      <dgm:prSet/>
      <dgm:spPr/>
      <dgm:t>
        <a:bodyPr/>
        <a:lstStyle/>
        <a:p>
          <a:endParaRPr lang="en-US"/>
        </a:p>
      </dgm:t>
    </dgm:pt>
    <dgm:pt modelId="{258852D2-BB70-442A-8B78-7A90852769E5}" type="sibTrans" cxnId="{D349B2C7-8440-4D04-A13E-62798E4F9721}">
      <dgm:prSet/>
      <dgm:spPr/>
      <dgm:t>
        <a:bodyPr/>
        <a:lstStyle/>
        <a:p>
          <a:endParaRPr lang="en-US"/>
        </a:p>
      </dgm:t>
    </dgm:pt>
    <dgm:pt modelId="{61E7D304-1BD6-4893-8F53-502F8E634158}">
      <dgm:prSet/>
      <dgm:spPr/>
      <dgm:t>
        <a:bodyPr/>
        <a:lstStyle/>
        <a:p>
          <a:r>
            <a:rPr lang="en-GB"/>
            <a:t>Additional Learning Needs</a:t>
          </a:r>
          <a:endParaRPr lang="en-US"/>
        </a:p>
      </dgm:t>
    </dgm:pt>
    <dgm:pt modelId="{63170E20-75B3-47C5-A7BE-C3D5AA691028}" type="parTrans" cxnId="{5160EDE0-9BB3-4BE2-BC15-47BB3C56348B}">
      <dgm:prSet/>
      <dgm:spPr/>
      <dgm:t>
        <a:bodyPr/>
        <a:lstStyle/>
        <a:p>
          <a:endParaRPr lang="en-US"/>
        </a:p>
      </dgm:t>
    </dgm:pt>
    <dgm:pt modelId="{BD48574C-D717-428E-AC1D-70E4AAE7A37C}" type="sibTrans" cxnId="{5160EDE0-9BB3-4BE2-BC15-47BB3C56348B}">
      <dgm:prSet/>
      <dgm:spPr/>
      <dgm:t>
        <a:bodyPr/>
        <a:lstStyle/>
        <a:p>
          <a:endParaRPr lang="en-US"/>
        </a:p>
      </dgm:t>
    </dgm:pt>
    <dgm:pt modelId="{0B85F193-2751-4940-B332-299A8B5948F4}">
      <dgm:prSet/>
      <dgm:spPr/>
      <dgm:t>
        <a:bodyPr/>
        <a:lstStyle/>
        <a:p>
          <a:r>
            <a:rPr lang="en-GB"/>
            <a:t>Mental Health Conditions</a:t>
          </a:r>
          <a:endParaRPr lang="en-US"/>
        </a:p>
      </dgm:t>
    </dgm:pt>
    <dgm:pt modelId="{4ACC26BB-5715-41A7-AA35-4C662DAF97A5}" type="parTrans" cxnId="{3E4E73A5-F906-4AC1-BB83-096D3FED1E34}">
      <dgm:prSet/>
      <dgm:spPr/>
      <dgm:t>
        <a:bodyPr/>
        <a:lstStyle/>
        <a:p>
          <a:endParaRPr lang="en-US"/>
        </a:p>
      </dgm:t>
    </dgm:pt>
    <dgm:pt modelId="{DAE28F4B-6549-48C0-B6D5-BE661B2FF5C0}" type="sibTrans" cxnId="{3E4E73A5-F906-4AC1-BB83-096D3FED1E34}">
      <dgm:prSet/>
      <dgm:spPr/>
      <dgm:t>
        <a:bodyPr/>
        <a:lstStyle/>
        <a:p>
          <a:endParaRPr lang="en-US"/>
        </a:p>
      </dgm:t>
    </dgm:pt>
    <dgm:pt modelId="{D2D25903-3923-4B24-8D82-0A9D7CA9AD7B}" type="pres">
      <dgm:prSet presAssocID="{989E3E1C-F933-44B4-A88E-C619A50ABA51}" presName="linear" presStyleCnt="0">
        <dgm:presLayoutVars>
          <dgm:animLvl val="lvl"/>
          <dgm:resizeHandles val="exact"/>
        </dgm:presLayoutVars>
      </dgm:prSet>
      <dgm:spPr/>
    </dgm:pt>
    <dgm:pt modelId="{3438663C-10E8-4089-A2C2-90BC0CA2C80E}" type="pres">
      <dgm:prSet presAssocID="{2A338113-2ECD-4E84-B191-AFFE98CAE95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4C3386D-9C54-4977-956F-14EBD528968D}" type="pres">
      <dgm:prSet presAssocID="{CC0CBAE3-E0F8-4933-902C-44090CD4194D}" presName="spacer" presStyleCnt="0"/>
      <dgm:spPr/>
    </dgm:pt>
    <dgm:pt modelId="{0EC58E2E-5DC9-490B-8D14-16C3A1529AA3}" type="pres">
      <dgm:prSet presAssocID="{763AAA07-312E-47AA-BA33-887AE1E14F7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7DB2FC6-8D96-403C-AD61-BBC58461C260}" type="pres">
      <dgm:prSet presAssocID="{258852D2-BB70-442A-8B78-7A90852769E5}" presName="spacer" presStyleCnt="0"/>
      <dgm:spPr/>
    </dgm:pt>
    <dgm:pt modelId="{34EF35B5-37DD-4F74-A265-3C4CD4996914}" type="pres">
      <dgm:prSet presAssocID="{61E7D304-1BD6-4893-8F53-502F8E63415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2DA48B2-B5BF-476B-A563-C35FED1BDBFE}" type="pres">
      <dgm:prSet presAssocID="{BD48574C-D717-428E-AC1D-70E4AAE7A37C}" presName="spacer" presStyleCnt="0"/>
      <dgm:spPr/>
    </dgm:pt>
    <dgm:pt modelId="{7296929A-4374-4747-8E15-5C651DFE962D}" type="pres">
      <dgm:prSet presAssocID="{0B85F193-2751-4940-B332-299A8B5948F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09C3E14-218B-47E2-A784-4914634E4491}" srcId="{989E3E1C-F933-44B4-A88E-C619A50ABA51}" destId="{2A338113-2ECD-4E84-B191-AFFE98CAE956}" srcOrd="0" destOrd="0" parTransId="{2EC04269-0102-4587-A72D-4112F9EF7742}" sibTransId="{CC0CBAE3-E0F8-4933-902C-44090CD4194D}"/>
    <dgm:cxn modelId="{35B03E44-2153-4113-B509-B54C8B8262AB}" type="presOf" srcId="{989E3E1C-F933-44B4-A88E-C619A50ABA51}" destId="{D2D25903-3923-4B24-8D82-0A9D7CA9AD7B}" srcOrd="0" destOrd="0" presId="urn:microsoft.com/office/officeart/2005/8/layout/vList2"/>
    <dgm:cxn modelId="{E8CA9084-498D-453D-87FD-16A19C75DA47}" type="presOf" srcId="{2A338113-2ECD-4E84-B191-AFFE98CAE956}" destId="{3438663C-10E8-4089-A2C2-90BC0CA2C80E}" srcOrd="0" destOrd="0" presId="urn:microsoft.com/office/officeart/2005/8/layout/vList2"/>
    <dgm:cxn modelId="{3E4E73A5-F906-4AC1-BB83-096D3FED1E34}" srcId="{989E3E1C-F933-44B4-A88E-C619A50ABA51}" destId="{0B85F193-2751-4940-B332-299A8B5948F4}" srcOrd="3" destOrd="0" parTransId="{4ACC26BB-5715-41A7-AA35-4C662DAF97A5}" sibTransId="{DAE28F4B-6549-48C0-B6D5-BE661B2FF5C0}"/>
    <dgm:cxn modelId="{D349B2C7-8440-4D04-A13E-62798E4F9721}" srcId="{989E3E1C-F933-44B4-A88E-C619A50ABA51}" destId="{763AAA07-312E-47AA-BA33-887AE1E14F72}" srcOrd="1" destOrd="0" parTransId="{19EC263E-8469-43C6-A2ED-5DD33F58DAEA}" sibTransId="{258852D2-BB70-442A-8B78-7A90852769E5}"/>
    <dgm:cxn modelId="{87529DC9-691B-4184-AEB3-0590ADD69E8C}" type="presOf" srcId="{61E7D304-1BD6-4893-8F53-502F8E634158}" destId="{34EF35B5-37DD-4F74-A265-3C4CD4996914}" srcOrd="0" destOrd="0" presId="urn:microsoft.com/office/officeart/2005/8/layout/vList2"/>
    <dgm:cxn modelId="{5160EDE0-9BB3-4BE2-BC15-47BB3C56348B}" srcId="{989E3E1C-F933-44B4-A88E-C619A50ABA51}" destId="{61E7D304-1BD6-4893-8F53-502F8E634158}" srcOrd="2" destOrd="0" parTransId="{63170E20-75B3-47C5-A7BE-C3D5AA691028}" sibTransId="{BD48574C-D717-428E-AC1D-70E4AAE7A37C}"/>
    <dgm:cxn modelId="{B514EFEA-BE27-4E27-BDF3-AF263C225526}" type="presOf" srcId="{763AAA07-312E-47AA-BA33-887AE1E14F72}" destId="{0EC58E2E-5DC9-490B-8D14-16C3A1529AA3}" srcOrd="0" destOrd="0" presId="urn:microsoft.com/office/officeart/2005/8/layout/vList2"/>
    <dgm:cxn modelId="{253A78F4-5CF4-4EC7-9421-8727DFD3E305}" type="presOf" srcId="{0B85F193-2751-4940-B332-299A8B5948F4}" destId="{7296929A-4374-4747-8E15-5C651DFE962D}" srcOrd="0" destOrd="0" presId="urn:microsoft.com/office/officeart/2005/8/layout/vList2"/>
    <dgm:cxn modelId="{5E405000-DCE9-40F9-996B-7F0869E0686D}" type="presParOf" srcId="{D2D25903-3923-4B24-8D82-0A9D7CA9AD7B}" destId="{3438663C-10E8-4089-A2C2-90BC0CA2C80E}" srcOrd="0" destOrd="0" presId="urn:microsoft.com/office/officeart/2005/8/layout/vList2"/>
    <dgm:cxn modelId="{058CB9CA-CE4F-4D5D-AE8C-5F0EFEE86CEA}" type="presParOf" srcId="{D2D25903-3923-4B24-8D82-0A9D7CA9AD7B}" destId="{14C3386D-9C54-4977-956F-14EBD528968D}" srcOrd="1" destOrd="0" presId="urn:microsoft.com/office/officeart/2005/8/layout/vList2"/>
    <dgm:cxn modelId="{ACD44196-8560-46B4-83A7-DC1DCD0DA728}" type="presParOf" srcId="{D2D25903-3923-4B24-8D82-0A9D7CA9AD7B}" destId="{0EC58E2E-5DC9-490B-8D14-16C3A1529AA3}" srcOrd="2" destOrd="0" presId="urn:microsoft.com/office/officeart/2005/8/layout/vList2"/>
    <dgm:cxn modelId="{E1C7265D-0E55-42D7-AF7C-7905D5062056}" type="presParOf" srcId="{D2D25903-3923-4B24-8D82-0A9D7CA9AD7B}" destId="{C7DB2FC6-8D96-403C-AD61-BBC58461C260}" srcOrd="3" destOrd="0" presId="urn:microsoft.com/office/officeart/2005/8/layout/vList2"/>
    <dgm:cxn modelId="{0EA92501-2A10-4029-B395-08F72690C394}" type="presParOf" srcId="{D2D25903-3923-4B24-8D82-0A9D7CA9AD7B}" destId="{34EF35B5-37DD-4F74-A265-3C4CD4996914}" srcOrd="4" destOrd="0" presId="urn:microsoft.com/office/officeart/2005/8/layout/vList2"/>
    <dgm:cxn modelId="{1B9C445F-615D-4FD8-9511-82C849BE204D}" type="presParOf" srcId="{D2D25903-3923-4B24-8D82-0A9D7CA9AD7B}" destId="{62DA48B2-B5BF-476B-A563-C35FED1BDBFE}" srcOrd="5" destOrd="0" presId="urn:microsoft.com/office/officeart/2005/8/layout/vList2"/>
    <dgm:cxn modelId="{BBFBFE52-7A68-4091-9254-E1795E30F668}" type="presParOf" srcId="{D2D25903-3923-4B24-8D82-0A9D7CA9AD7B}" destId="{7296929A-4374-4747-8E15-5C651DFE962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1954D8-5F39-45ED-988F-15208C6583C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890FC8D-96FA-4C51-B2D9-581DABD1A4FA}">
      <dgm:prSet/>
      <dgm:spPr/>
      <dgm:t>
        <a:bodyPr/>
        <a:lstStyle/>
        <a:p>
          <a:r>
            <a:rPr lang="en-GB"/>
            <a:t>Students refusing to enter building, loitering in entrance</a:t>
          </a:r>
          <a:endParaRPr lang="en-US"/>
        </a:p>
      </dgm:t>
    </dgm:pt>
    <dgm:pt modelId="{FD1E7611-45F5-4DD1-B8DC-8B5348464A47}" type="parTrans" cxnId="{C800BBB1-A08B-4DF3-9023-DF05C3762F77}">
      <dgm:prSet/>
      <dgm:spPr/>
      <dgm:t>
        <a:bodyPr/>
        <a:lstStyle/>
        <a:p>
          <a:endParaRPr lang="en-US"/>
        </a:p>
      </dgm:t>
    </dgm:pt>
    <dgm:pt modelId="{FEAB1903-2015-469D-B55C-4B330D5D6D69}" type="sibTrans" cxnId="{C800BBB1-A08B-4DF3-9023-DF05C3762F77}">
      <dgm:prSet/>
      <dgm:spPr/>
      <dgm:t>
        <a:bodyPr/>
        <a:lstStyle/>
        <a:p>
          <a:endParaRPr lang="en-US"/>
        </a:p>
      </dgm:t>
    </dgm:pt>
    <dgm:pt modelId="{E92B5FD5-6D61-430B-B643-DF1B6342A838}">
      <dgm:prSet/>
      <dgm:spPr/>
      <dgm:t>
        <a:bodyPr/>
        <a:lstStyle/>
        <a:p>
          <a:r>
            <a:rPr lang="en-GB"/>
            <a:t>Staff- request they join class, students refuse</a:t>
          </a:r>
          <a:endParaRPr lang="en-US"/>
        </a:p>
      </dgm:t>
    </dgm:pt>
    <dgm:pt modelId="{0C8DBE62-5218-492A-B240-7BFAAFAF9151}" type="parTrans" cxnId="{98A214DE-22F8-48A6-A30A-02DC99B163AF}">
      <dgm:prSet/>
      <dgm:spPr/>
      <dgm:t>
        <a:bodyPr/>
        <a:lstStyle/>
        <a:p>
          <a:endParaRPr lang="en-US"/>
        </a:p>
      </dgm:t>
    </dgm:pt>
    <dgm:pt modelId="{1E46BC51-8DEB-414D-83E2-E04E1775B3F9}" type="sibTrans" cxnId="{98A214DE-22F8-48A6-A30A-02DC99B163AF}">
      <dgm:prSet/>
      <dgm:spPr/>
      <dgm:t>
        <a:bodyPr/>
        <a:lstStyle/>
        <a:p>
          <a:endParaRPr lang="en-US"/>
        </a:p>
      </dgm:t>
    </dgm:pt>
    <dgm:pt modelId="{A9F3726F-8F49-4939-AFA6-B3507AFC4A1C}">
      <dgm:prSet/>
      <dgm:spPr/>
      <dgm:t>
        <a:bodyPr/>
        <a:lstStyle/>
        <a:p>
          <a:r>
            <a:rPr lang="en-GB"/>
            <a:t>Staff- re-enter building, ignore students, focus on other students</a:t>
          </a:r>
          <a:endParaRPr lang="en-US"/>
        </a:p>
      </dgm:t>
    </dgm:pt>
    <dgm:pt modelId="{7CFABA96-A62D-4949-9C7C-56A23BA8AAB1}" type="parTrans" cxnId="{F7BB1BF2-CAC6-479F-8D3F-2E03FCA45DE8}">
      <dgm:prSet/>
      <dgm:spPr/>
      <dgm:t>
        <a:bodyPr/>
        <a:lstStyle/>
        <a:p>
          <a:endParaRPr lang="en-US"/>
        </a:p>
      </dgm:t>
    </dgm:pt>
    <dgm:pt modelId="{894748AB-D8CA-4966-849C-A92FDFA9BE9F}" type="sibTrans" cxnId="{F7BB1BF2-CAC6-479F-8D3F-2E03FCA45DE8}">
      <dgm:prSet/>
      <dgm:spPr/>
      <dgm:t>
        <a:bodyPr/>
        <a:lstStyle/>
        <a:p>
          <a:endParaRPr lang="en-US"/>
        </a:p>
      </dgm:t>
    </dgm:pt>
    <dgm:pt modelId="{F5B390D8-D30C-4044-B35B-CAD9F1B5B095}">
      <dgm:prSet/>
      <dgm:spPr/>
      <dgm:t>
        <a:bodyPr/>
        <a:lstStyle/>
        <a:p>
          <a:r>
            <a:rPr lang="en-GB"/>
            <a:t>Students- enter classroom shortly after</a:t>
          </a:r>
          <a:endParaRPr lang="en-US"/>
        </a:p>
      </dgm:t>
    </dgm:pt>
    <dgm:pt modelId="{4267541E-A5F4-4005-90B6-01BE29B2405B}" type="parTrans" cxnId="{D7D59E38-F614-4571-8923-3F45C3A872F2}">
      <dgm:prSet/>
      <dgm:spPr/>
      <dgm:t>
        <a:bodyPr/>
        <a:lstStyle/>
        <a:p>
          <a:endParaRPr lang="en-US"/>
        </a:p>
      </dgm:t>
    </dgm:pt>
    <dgm:pt modelId="{C0C89CB7-A6B1-4950-B783-E7C6870B87A6}" type="sibTrans" cxnId="{D7D59E38-F614-4571-8923-3F45C3A872F2}">
      <dgm:prSet/>
      <dgm:spPr/>
      <dgm:t>
        <a:bodyPr/>
        <a:lstStyle/>
        <a:p>
          <a:endParaRPr lang="en-US"/>
        </a:p>
      </dgm:t>
    </dgm:pt>
    <dgm:pt modelId="{58E7FE0C-E6DE-4008-9D4D-72359D7CDDBD}" type="pres">
      <dgm:prSet presAssocID="{401954D8-5F39-45ED-988F-15208C6583CF}" presName="root" presStyleCnt="0">
        <dgm:presLayoutVars>
          <dgm:dir/>
          <dgm:resizeHandles val="exact"/>
        </dgm:presLayoutVars>
      </dgm:prSet>
      <dgm:spPr/>
    </dgm:pt>
    <dgm:pt modelId="{86B39029-C701-4224-A700-25A82F6DA85F}" type="pres">
      <dgm:prSet presAssocID="{E890FC8D-96FA-4C51-B2D9-581DABD1A4FA}" presName="compNode" presStyleCnt="0"/>
      <dgm:spPr/>
    </dgm:pt>
    <dgm:pt modelId="{3E070AEC-D155-4CD7-BCC6-377DC3E244B1}" type="pres">
      <dgm:prSet presAssocID="{E890FC8D-96FA-4C51-B2D9-581DABD1A4F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A3FBE139-BC76-4107-9F7C-E9E5041F5307}" type="pres">
      <dgm:prSet presAssocID="{E890FC8D-96FA-4C51-B2D9-581DABD1A4FA}" presName="spaceRect" presStyleCnt="0"/>
      <dgm:spPr/>
    </dgm:pt>
    <dgm:pt modelId="{6CA461A6-931C-4CF0-BD7F-B9C883A9A07A}" type="pres">
      <dgm:prSet presAssocID="{E890FC8D-96FA-4C51-B2D9-581DABD1A4FA}" presName="textRect" presStyleLbl="revTx" presStyleIdx="0" presStyleCnt="4">
        <dgm:presLayoutVars>
          <dgm:chMax val="1"/>
          <dgm:chPref val="1"/>
        </dgm:presLayoutVars>
      </dgm:prSet>
      <dgm:spPr/>
    </dgm:pt>
    <dgm:pt modelId="{0371A20A-ECA1-44E3-81BF-835D82C17BB8}" type="pres">
      <dgm:prSet presAssocID="{FEAB1903-2015-469D-B55C-4B330D5D6D69}" presName="sibTrans" presStyleCnt="0"/>
      <dgm:spPr/>
    </dgm:pt>
    <dgm:pt modelId="{508FC9BD-95F2-4310-8B53-79D49FF2F7F0}" type="pres">
      <dgm:prSet presAssocID="{E92B5FD5-6D61-430B-B643-DF1B6342A838}" presName="compNode" presStyleCnt="0"/>
      <dgm:spPr/>
    </dgm:pt>
    <dgm:pt modelId="{0F947C2A-54CA-4FB7-A81D-52D9B61B754F}" type="pres">
      <dgm:prSet presAssocID="{E92B5FD5-6D61-430B-B643-DF1B6342A8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 Language"/>
        </a:ext>
      </dgm:extLst>
    </dgm:pt>
    <dgm:pt modelId="{CD136E2C-DB04-4F77-B2BA-C341E2B8AAF8}" type="pres">
      <dgm:prSet presAssocID="{E92B5FD5-6D61-430B-B643-DF1B6342A838}" presName="spaceRect" presStyleCnt="0"/>
      <dgm:spPr/>
    </dgm:pt>
    <dgm:pt modelId="{A187A366-C276-4CD6-B2E6-82FAE7C0F5BA}" type="pres">
      <dgm:prSet presAssocID="{E92B5FD5-6D61-430B-B643-DF1B6342A838}" presName="textRect" presStyleLbl="revTx" presStyleIdx="1" presStyleCnt="4">
        <dgm:presLayoutVars>
          <dgm:chMax val="1"/>
          <dgm:chPref val="1"/>
        </dgm:presLayoutVars>
      </dgm:prSet>
      <dgm:spPr/>
    </dgm:pt>
    <dgm:pt modelId="{655B03E9-2330-450E-AB36-FAE10D8151DD}" type="pres">
      <dgm:prSet presAssocID="{1E46BC51-8DEB-414D-83E2-E04E1775B3F9}" presName="sibTrans" presStyleCnt="0"/>
      <dgm:spPr/>
    </dgm:pt>
    <dgm:pt modelId="{5C89BA33-1275-4E45-B689-6EB7184155B9}" type="pres">
      <dgm:prSet presAssocID="{A9F3726F-8F49-4939-AFA6-B3507AFC4A1C}" presName="compNode" presStyleCnt="0"/>
      <dgm:spPr/>
    </dgm:pt>
    <dgm:pt modelId="{5521F877-7958-4F4A-B834-07008076F188}" type="pres">
      <dgm:prSet presAssocID="{A9F3726F-8F49-4939-AFA6-B3507AFC4A1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9DD85A3-FE61-4884-9B04-B0057153C903}" type="pres">
      <dgm:prSet presAssocID="{A9F3726F-8F49-4939-AFA6-B3507AFC4A1C}" presName="spaceRect" presStyleCnt="0"/>
      <dgm:spPr/>
    </dgm:pt>
    <dgm:pt modelId="{0D624A22-C867-440D-8CAA-A44BC1358F7D}" type="pres">
      <dgm:prSet presAssocID="{A9F3726F-8F49-4939-AFA6-B3507AFC4A1C}" presName="textRect" presStyleLbl="revTx" presStyleIdx="2" presStyleCnt="4">
        <dgm:presLayoutVars>
          <dgm:chMax val="1"/>
          <dgm:chPref val="1"/>
        </dgm:presLayoutVars>
      </dgm:prSet>
      <dgm:spPr/>
    </dgm:pt>
    <dgm:pt modelId="{A96D6942-7B41-4B3E-9E73-CE504B92A9BA}" type="pres">
      <dgm:prSet presAssocID="{894748AB-D8CA-4966-849C-A92FDFA9BE9F}" presName="sibTrans" presStyleCnt="0"/>
      <dgm:spPr/>
    </dgm:pt>
    <dgm:pt modelId="{D79693CA-54E9-43C1-A55D-8CE03EC044BF}" type="pres">
      <dgm:prSet presAssocID="{F5B390D8-D30C-4044-B35B-CAD9F1B5B095}" presName="compNode" presStyleCnt="0"/>
      <dgm:spPr/>
    </dgm:pt>
    <dgm:pt modelId="{F1FB7A6D-C01B-45E3-99FD-88D96F13A85F}" type="pres">
      <dgm:prSet presAssocID="{F5B390D8-D30C-4044-B35B-CAD9F1B5B09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E0332A1-542D-4674-BD3F-CA590507E9C9}" type="pres">
      <dgm:prSet presAssocID="{F5B390D8-D30C-4044-B35B-CAD9F1B5B095}" presName="spaceRect" presStyleCnt="0"/>
      <dgm:spPr/>
    </dgm:pt>
    <dgm:pt modelId="{0EC6F270-D6BE-4BEA-8749-EE987A73B196}" type="pres">
      <dgm:prSet presAssocID="{F5B390D8-D30C-4044-B35B-CAD9F1B5B09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F683411-5E3C-4E55-9919-3654B689198B}" type="presOf" srcId="{F5B390D8-D30C-4044-B35B-CAD9F1B5B095}" destId="{0EC6F270-D6BE-4BEA-8749-EE987A73B196}" srcOrd="0" destOrd="0" presId="urn:microsoft.com/office/officeart/2018/2/layout/IconLabelList"/>
    <dgm:cxn modelId="{53599522-DF43-484B-A90C-8EC894E48E0E}" type="presOf" srcId="{E92B5FD5-6D61-430B-B643-DF1B6342A838}" destId="{A187A366-C276-4CD6-B2E6-82FAE7C0F5BA}" srcOrd="0" destOrd="0" presId="urn:microsoft.com/office/officeart/2018/2/layout/IconLabelList"/>
    <dgm:cxn modelId="{5228172D-C8E6-48A4-B9A4-BA1D458EA498}" type="presOf" srcId="{A9F3726F-8F49-4939-AFA6-B3507AFC4A1C}" destId="{0D624A22-C867-440D-8CAA-A44BC1358F7D}" srcOrd="0" destOrd="0" presId="urn:microsoft.com/office/officeart/2018/2/layout/IconLabelList"/>
    <dgm:cxn modelId="{D7D59E38-F614-4571-8923-3F45C3A872F2}" srcId="{401954D8-5F39-45ED-988F-15208C6583CF}" destId="{F5B390D8-D30C-4044-B35B-CAD9F1B5B095}" srcOrd="3" destOrd="0" parTransId="{4267541E-A5F4-4005-90B6-01BE29B2405B}" sibTransId="{C0C89CB7-A6B1-4950-B783-E7C6870B87A6}"/>
    <dgm:cxn modelId="{D9BA9457-4AE9-473C-B047-0001A70BA39D}" type="presOf" srcId="{401954D8-5F39-45ED-988F-15208C6583CF}" destId="{58E7FE0C-E6DE-4008-9D4D-72359D7CDDBD}" srcOrd="0" destOrd="0" presId="urn:microsoft.com/office/officeart/2018/2/layout/IconLabelList"/>
    <dgm:cxn modelId="{E56FDFA5-1B10-41E1-8EB9-0557C5109524}" type="presOf" srcId="{E890FC8D-96FA-4C51-B2D9-581DABD1A4FA}" destId="{6CA461A6-931C-4CF0-BD7F-B9C883A9A07A}" srcOrd="0" destOrd="0" presId="urn:microsoft.com/office/officeart/2018/2/layout/IconLabelList"/>
    <dgm:cxn modelId="{C800BBB1-A08B-4DF3-9023-DF05C3762F77}" srcId="{401954D8-5F39-45ED-988F-15208C6583CF}" destId="{E890FC8D-96FA-4C51-B2D9-581DABD1A4FA}" srcOrd="0" destOrd="0" parTransId="{FD1E7611-45F5-4DD1-B8DC-8B5348464A47}" sibTransId="{FEAB1903-2015-469D-B55C-4B330D5D6D69}"/>
    <dgm:cxn modelId="{98A214DE-22F8-48A6-A30A-02DC99B163AF}" srcId="{401954D8-5F39-45ED-988F-15208C6583CF}" destId="{E92B5FD5-6D61-430B-B643-DF1B6342A838}" srcOrd="1" destOrd="0" parTransId="{0C8DBE62-5218-492A-B240-7BFAAFAF9151}" sibTransId="{1E46BC51-8DEB-414D-83E2-E04E1775B3F9}"/>
    <dgm:cxn modelId="{F7BB1BF2-CAC6-479F-8D3F-2E03FCA45DE8}" srcId="{401954D8-5F39-45ED-988F-15208C6583CF}" destId="{A9F3726F-8F49-4939-AFA6-B3507AFC4A1C}" srcOrd="2" destOrd="0" parTransId="{7CFABA96-A62D-4949-9C7C-56A23BA8AAB1}" sibTransId="{894748AB-D8CA-4966-849C-A92FDFA9BE9F}"/>
    <dgm:cxn modelId="{1E62AF36-DB06-4E91-A56B-6FF7FC64B54C}" type="presParOf" srcId="{58E7FE0C-E6DE-4008-9D4D-72359D7CDDBD}" destId="{86B39029-C701-4224-A700-25A82F6DA85F}" srcOrd="0" destOrd="0" presId="urn:microsoft.com/office/officeart/2018/2/layout/IconLabelList"/>
    <dgm:cxn modelId="{5306A71D-A68E-4041-9C43-673BBC70BFA4}" type="presParOf" srcId="{86B39029-C701-4224-A700-25A82F6DA85F}" destId="{3E070AEC-D155-4CD7-BCC6-377DC3E244B1}" srcOrd="0" destOrd="0" presId="urn:microsoft.com/office/officeart/2018/2/layout/IconLabelList"/>
    <dgm:cxn modelId="{4042670B-F2D1-40D1-910F-BDFDAAB31A27}" type="presParOf" srcId="{86B39029-C701-4224-A700-25A82F6DA85F}" destId="{A3FBE139-BC76-4107-9F7C-E9E5041F5307}" srcOrd="1" destOrd="0" presId="urn:microsoft.com/office/officeart/2018/2/layout/IconLabelList"/>
    <dgm:cxn modelId="{52C8C509-25BF-4BB8-BAA2-B1B2F09E62AD}" type="presParOf" srcId="{86B39029-C701-4224-A700-25A82F6DA85F}" destId="{6CA461A6-931C-4CF0-BD7F-B9C883A9A07A}" srcOrd="2" destOrd="0" presId="urn:microsoft.com/office/officeart/2018/2/layout/IconLabelList"/>
    <dgm:cxn modelId="{3E2DAB54-1D35-43C8-9C14-19B9FB07612E}" type="presParOf" srcId="{58E7FE0C-E6DE-4008-9D4D-72359D7CDDBD}" destId="{0371A20A-ECA1-44E3-81BF-835D82C17BB8}" srcOrd="1" destOrd="0" presId="urn:microsoft.com/office/officeart/2018/2/layout/IconLabelList"/>
    <dgm:cxn modelId="{E666F446-AC2E-4BEE-9362-564DA9C40A3A}" type="presParOf" srcId="{58E7FE0C-E6DE-4008-9D4D-72359D7CDDBD}" destId="{508FC9BD-95F2-4310-8B53-79D49FF2F7F0}" srcOrd="2" destOrd="0" presId="urn:microsoft.com/office/officeart/2018/2/layout/IconLabelList"/>
    <dgm:cxn modelId="{55B59E92-F372-439A-BACA-93B376AF8827}" type="presParOf" srcId="{508FC9BD-95F2-4310-8B53-79D49FF2F7F0}" destId="{0F947C2A-54CA-4FB7-A81D-52D9B61B754F}" srcOrd="0" destOrd="0" presId="urn:microsoft.com/office/officeart/2018/2/layout/IconLabelList"/>
    <dgm:cxn modelId="{22CD556B-20DF-4B0B-BF56-DB060E037426}" type="presParOf" srcId="{508FC9BD-95F2-4310-8B53-79D49FF2F7F0}" destId="{CD136E2C-DB04-4F77-B2BA-C341E2B8AAF8}" srcOrd="1" destOrd="0" presId="urn:microsoft.com/office/officeart/2018/2/layout/IconLabelList"/>
    <dgm:cxn modelId="{655F6562-3EAD-469E-9A46-C9EC58842546}" type="presParOf" srcId="{508FC9BD-95F2-4310-8B53-79D49FF2F7F0}" destId="{A187A366-C276-4CD6-B2E6-82FAE7C0F5BA}" srcOrd="2" destOrd="0" presId="urn:microsoft.com/office/officeart/2018/2/layout/IconLabelList"/>
    <dgm:cxn modelId="{AFDF85D3-4480-4E5D-902A-1D62EBE0CEE6}" type="presParOf" srcId="{58E7FE0C-E6DE-4008-9D4D-72359D7CDDBD}" destId="{655B03E9-2330-450E-AB36-FAE10D8151DD}" srcOrd="3" destOrd="0" presId="urn:microsoft.com/office/officeart/2018/2/layout/IconLabelList"/>
    <dgm:cxn modelId="{91367E5E-96DF-42AB-9E94-075834B79255}" type="presParOf" srcId="{58E7FE0C-E6DE-4008-9D4D-72359D7CDDBD}" destId="{5C89BA33-1275-4E45-B689-6EB7184155B9}" srcOrd="4" destOrd="0" presId="urn:microsoft.com/office/officeart/2018/2/layout/IconLabelList"/>
    <dgm:cxn modelId="{F8B089D9-5791-4E13-9262-E3FF85395F7A}" type="presParOf" srcId="{5C89BA33-1275-4E45-B689-6EB7184155B9}" destId="{5521F877-7958-4F4A-B834-07008076F188}" srcOrd="0" destOrd="0" presId="urn:microsoft.com/office/officeart/2018/2/layout/IconLabelList"/>
    <dgm:cxn modelId="{76443C88-F50B-4DEA-9A66-639E132E4D88}" type="presParOf" srcId="{5C89BA33-1275-4E45-B689-6EB7184155B9}" destId="{B9DD85A3-FE61-4884-9B04-B0057153C903}" srcOrd="1" destOrd="0" presId="urn:microsoft.com/office/officeart/2018/2/layout/IconLabelList"/>
    <dgm:cxn modelId="{13DD184D-A96E-4454-A0AF-186971B88E68}" type="presParOf" srcId="{5C89BA33-1275-4E45-B689-6EB7184155B9}" destId="{0D624A22-C867-440D-8CAA-A44BC1358F7D}" srcOrd="2" destOrd="0" presId="urn:microsoft.com/office/officeart/2018/2/layout/IconLabelList"/>
    <dgm:cxn modelId="{9130B995-79A1-4F1E-88E7-9EFAD59B0BC6}" type="presParOf" srcId="{58E7FE0C-E6DE-4008-9D4D-72359D7CDDBD}" destId="{A96D6942-7B41-4B3E-9E73-CE504B92A9BA}" srcOrd="5" destOrd="0" presId="urn:microsoft.com/office/officeart/2018/2/layout/IconLabelList"/>
    <dgm:cxn modelId="{EC30524E-77E7-4E9E-ABBE-87E9A01DF01F}" type="presParOf" srcId="{58E7FE0C-E6DE-4008-9D4D-72359D7CDDBD}" destId="{D79693CA-54E9-43C1-A55D-8CE03EC044BF}" srcOrd="6" destOrd="0" presId="urn:microsoft.com/office/officeart/2018/2/layout/IconLabelList"/>
    <dgm:cxn modelId="{57D89F7A-1029-49F7-A239-328AA1AE1B47}" type="presParOf" srcId="{D79693CA-54E9-43C1-A55D-8CE03EC044BF}" destId="{F1FB7A6D-C01B-45E3-99FD-88D96F13A85F}" srcOrd="0" destOrd="0" presId="urn:microsoft.com/office/officeart/2018/2/layout/IconLabelList"/>
    <dgm:cxn modelId="{02015D6A-E3FB-4A55-B767-EA8A81832A94}" type="presParOf" srcId="{D79693CA-54E9-43C1-A55D-8CE03EC044BF}" destId="{4E0332A1-542D-4674-BD3F-CA590507E9C9}" srcOrd="1" destOrd="0" presId="urn:microsoft.com/office/officeart/2018/2/layout/IconLabelList"/>
    <dgm:cxn modelId="{E1BB6A63-379A-4D9B-B42F-D4C1F83A5783}" type="presParOf" srcId="{D79693CA-54E9-43C1-A55D-8CE03EC044BF}" destId="{0EC6F270-D6BE-4BEA-8749-EE987A73B19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F738960-CA8E-480D-BF48-6AE830165F2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6E012F0-25A2-4021-92D0-78DFE1604D73}">
      <dgm:prSet/>
      <dgm:spPr/>
      <dgm:t>
        <a:bodyPr/>
        <a:lstStyle/>
        <a:p>
          <a:pPr>
            <a:defRPr cap="all"/>
          </a:pPr>
          <a:r>
            <a:rPr lang="en-GB"/>
            <a:t>Students complaining work too difficult, too much</a:t>
          </a:r>
          <a:endParaRPr lang="en-US"/>
        </a:p>
      </dgm:t>
    </dgm:pt>
    <dgm:pt modelId="{6F638D51-866B-418F-8205-F81781EAC908}" type="parTrans" cxnId="{0D93DC02-F25F-46AB-9A06-C17D4CE1EC72}">
      <dgm:prSet/>
      <dgm:spPr/>
      <dgm:t>
        <a:bodyPr/>
        <a:lstStyle/>
        <a:p>
          <a:endParaRPr lang="en-US"/>
        </a:p>
      </dgm:t>
    </dgm:pt>
    <dgm:pt modelId="{C11D950E-DB60-4B82-BFC8-81D16284B847}" type="sibTrans" cxnId="{0D93DC02-F25F-46AB-9A06-C17D4CE1EC72}">
      <dgm:prSet/>
      <dgm:spPr/>
      <dgm:t>
        <a:bodyPr/>
        <a:lstStyle/>
        <a:p>
          <a:endParaRPr lang="en-US"/>
        </a:p>
      </dgm:t>
    </dgm:pt>
    <dgm:pt modelId="{1F66E859-B73A-4462-9C7B-661E2E71BD16}">
      <dgm:prSet/>
      <dgm:spPr/>
      <dgm:t>
        <a:bodyPr/>
        <a:lstStyle/>
        <a:p>
          <a:pPr>
            <a:defRPr cap="all"/>
          </a:pPr>
          <a:r>
            <a:rPr lang="en-GB"/>
            <a:t>Staff- flip the conversation to searching for solution</a:t>
          </a:r>
          <a:endParaRPr lang="en-US"/>
        </a:p>
      </dgm:t>
    </dgm:pt>
    <dgm:pt modelId="{F361B061-757C-4555-96F0-7B09296B6FF9}" type="parTrans" cxnId="{CBE77641-083D-4D15-89C8-854DD255E87F}">
      <dgm:prSet/>
      <dgm:spPr/>
      <dgm:t>
        <a:bodyPr/>
        <a:lstStyle/>
        <a:p>
          <a:endParaRPr lang="en-US"/>
        </a:p>
      </dgm:t>
    </dgm:pt>
    <dgm:pt modelId="{751F0770-B9A2-4995-91BC-E0049479FF53}" type="sibTrans" cxnId="{CBE77641-083D-4D15-89C8-854DD255E87F}">
      <dgm:prSet/>
      <dgm:spPr/>
      <dgm:t>
        <a:bodyPr/>
        <a:lstStyle/>
        <a:p>
          <a:endParaRPr lang="en-US"/>
        </a:p>
      </dgm:t>
    </dgm:pt>
    <dgm:pt modelId="{356D12D7-DDD0-48A9-BA28-B30A16AC00EA}">
      <dgm:prSet/>
      <dgm:spPr/>
      <dgm:t>
        <a:bodyPr/>
        <a:lstStyle/>
        <a:p>
          <a:pPr>
            <a:defRPr cap="all"/>
          </a:pPr>
          <a:r>
            <a:rPr lang="en-GB"/>
            <a:t>Guide students to solve problems</a:t>
          </a:r>
          <a:endParaRPr lang="en-US"/>
        </a:p>
      </dgm:t>
    </dgm:pt>
    <dgm:pt modelId="{0EA0E536-A31A-4390-8E29-3B331067CE70}" type="parTrans" cxnId="{34C5E5F9-AED5-4AC5-AD31-77263AE3A921}">
      <dgm:prSet/>
      <dgm:spPr/>
      <dgm:t>
        <a:bodyPr/>
        <a:lstStyle/>
        <a:p>
          <a:endParaRPr lang="en-US"/>
        </a:p>
      </dgm:t>
    </dgm:pt>
    <dgm:pt modelId="{EA0CD466-C39A-43BF-B5D7-D16FF64A5DA2}" type="sibTrans" cxnId="{34C5E5F9-AED5-4AC5-AD31-77263AE3A921}">
      <dgm:prSet/>
      <dgm:spPr/>
      <dgm:t>
        <a:bodyPr/>
        <a:lstStyle/>
        <a:p>
          <a:endParaRPr lang="en-US"/>
        </a:p>
      </dgm:t>
    </dgm:pt>
    <dgm:pt modelId="{C046DAC2-1D58-46C7-AD9C-02E9E9D240FC}">
      <dgm:prSet/>
      <dgm:spPr/>
      <dgm:t>
        <a:bodyPr/>
        <a:lstStyle/>
        <a:p>
          <a:pPr>
            <a:defRPr cap="all"/>
          </a:pPr>
          <a:r>
            <a:rPr lang="en-GB"/>
            <a:t>Study techniques suggested, resources shared, compromise reached</a:t>
          </a:r>
          <a:endParaRPr lang="en-US"/>
        </a:p>
      </dgm:t>
    </dgm:pt>
    <dgm:pt modelId="{DF610C16-F8DA-4A8F-BF69-2A54C119C404}" type="parTrans" cxnId="{25BB9D98-988E-430E-B63F-AEC5988C5642}">
      <dgm:prSet/>
      <dgm:spPr/>
      <dgm:t>
        <a:bodyPr/>
        <a:lstStyle/>
        <a:p>
          <a:endParaRPr lang="en-US"/>
        </a:p>
      </dgm:t>
    </dgm:pt>
    <dgm:pt modelId="{9980121A-273B-4791-8E0A-8F07F0D253C2}" type="sibTrans" cxnId="{25BB9D98-988E-430E-B63F-AEC5988C5642}">
      <dgm:prSet/>
      <dgm:spPr/>
      <dgm:t>
        <a:bodyPr/>
        <a:lstStyle/>
        <a:p>
          <a:endParaRPr lang="en-US"/>
        </a:p>
      </dgm:t>
    </dgm:pt>
    <dgm:pt modelId="{6FAF003F-DC98-4D38-913C-0AA4B3DF8A42}" type="pres">
      <dgm:prSet presAssocID="{EF738960-CA8E-480D-BF48-6AE830165F25}" presName="root" presStyleCnt="0">
        <dgm:presLayoutVars>
          <dgm:dir/>
          <dgm:resizeHandles val="exact"/>
        </dgm:presLayoutVars>
      </dgm:prSet>
      <dgm:spPr/>
    </dgm:pt>
    <dgm:pt modelId="{1DE88EDD-57F2-4282-B7B4-237459414D51}" type="pres">
      <dgm:prSet presAssocID="{96E012F0-25A2-4021-92D0-78DFE1604D73}" presName="compNode" presStyleCnt="0"/>
      <dgm:spPr/>
    </dgm:pt>
    <dgm:pt modelId="{374DD7FC-F2E3-48AA-8A01-D3FE697CADF6}" type="pres">
      <dgm:prSet presAssocID="{96E012F0-25A2-4021-92D0-78DFE1604D73}" presName="iconBgRect" presStyleLbl="bgShp" presStyleIdx="0" presStyleCnt="4"/>
      <dgm:spPr/>
    </dgm:pt>
    <dgm:pt modelId="{DE00131C-6F63-49FE-8356-3F13A45F0F37}" type="pres">
      <dgm:prSet presAssocID="{96E012F0-25A2-4021-92D0-78DFE1604D7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99068FA-7916-44D8-B3DF-94A0CC535FCF}" type="pres">
      <dgm:prSet presAssocID="{96E012F0-25A2-4021-92D0-78DFE1604D73}" presName="spaceRect" presStyleCnt="0"/>
      <dgm:spPr/>
    </dgm:pt>
    <dgm:pt modelId="{7A9B893D-7CC8-4063-828D-A161324462A7}" type="pres">
      <dgm:prSet presAssocID="{96E012F0-25A2-4021-92D0-78DFE1604D73}" presName="textRect" presStyleLbl="revTx" presStyleIdx="0" presStyleCnt="4">
        <dgm:presLayoutVars>
          <dgm:chMax val="1"/>
          <dgm:chPref val="1"/>
        </dgm:presLayoutVars>
      </dgm:prSet>
      <dgm:spPr/>
    </dgm:pt>
    <dgm:pt modelId="{0E6D1366-11B0-471B-A6B3-640D6D7FA13F}" type="pres">
      <dgm:prSet presAssocID="{C11D950E-DB60-4B82-BFC8-81D16284B847}" presName="sibTrans" presStyleCnt="0"/>
      <dgm:spPr/>
    </dgm:pt>
    <dgm:pt modelId="{306B76D2-CF8D-4C2B-8FC0-0A79B92E6E28}" type="pres">
      <dgm:prSet presAssocID="{1F66E859-B73A-4462-9C7B-661E2E71BD16}" presName="compNode" presStyleCnt="0"/>
      <dgm:spPr/>
    </dgm:pt>
    <dgm:pt modelId="{393CC42B-C74B-4BE3-8CF4-BBC9B773E1C7}" type="pres">
      <dgm:prSet presAssocID="{1F66E859-B73A-4462-9C7B-661E2E71BD16}" presName="iconBgRect" presStyleLbl="bgShp" presStyleIdx="1" presStyleCnt="4"/>
      <dgm:spPr/>
    </dgm:pt>
    <dgm:pt modelId="{0FA6612E-64A4-40D7-80C9-22951AC000C9}" type="pres">
      <dgm:prSet presAssocID="{1F66E859-B73A-4462-9C7B-661E2E71BD1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s"/>
        </a:ext>
      </dgm:extLst>
    </dgm:pt>
    <dgm:pt modelId="{6F9D7EA8-7167-4B68-9BC5-510706FC5C8E}" type="pres">
      <dgm:prSet presAssocID="{1F66E859-B73A-4462-9C7B-661E2E71BD16}" presName="spaceRect" presStyleCnt="0"/>
      <dgm:spPr/>
    </dgm:pt>
    <dgm:pt modelId="{779277CC-DAF9-40B2-88D4-8CD166E12062}" type="pres">
      <dgm:prSet presAssocID="{1F66E859-B73A-4462-9C7B-661E2E71BD16}" presName="textRect" presStyleLbl="revTx" presStyleIdx="1" presStyleCnt="4">
        <dgm:presLayoutVars>
          <dgm:chMax val="1"/>
          <dgm:chPref val="1"/>
        </dgm:presLayoutVars>
      </dgm:prSet>
      <dgm:spPr/>
    </dgm:pt>
    <dgm:pt modelId="{1DB93AC3-0CCC-4A09-B63B-9B71945A0E1B}" type="pres">
      <dgm:prSet presAssocID="{751F0770-B9A2-4995-91BC-E0049479FF53}" presName="sibTrans" presStyleCnt="0"/>
      <dgm:spPr/>
    </dgm:pt>
    <dgm:pt modelId="{CF0807D6-190B-4689-AB47-B6A92C382C53}" type="pres">
      <dgm:prSet presAssocID="{356D12D7-DDD0-48A9-BA28-B30A16AC00EA}" presName="compNode" presStyleCnt="0"/>
      <dgm:spPr/>
    </dgm:pt>
    <dgm:pt modelId="{D848C007-63A7-4658-878D-C70DE937AF1C}" type="pres">
      <dgm:prSet presAssocID="{356D12D7-DDD0-48A9-BA28-B30A16AC00EA}" presName="iconBgRect" presStyleLbl="bgShp" presStyleIdx="2" presStyleCnt="4"/>
      <dgm:spPr/>
    </dgm:pt>
    <dgm:pt modelId="{C8EEB7CB-D4D4-459A-8C29-E7E2B68CB098}" type="pres">
      <dgm:prSet presAssocID="{356D12D7-DDD0-48A9-BA28-B30A16AC00E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AD31A78-3741-4DB3-8AEB-61229A5BF16B}" type="pres">
      <dgm:prSet presAssocID="{356D12D7-DDD0-48A9-BA28-B30A16AC00EA}" presName="spaceRect" presStyleCnt="0"/>
      <dgm:spPr/>
    </dgm:pt>
    <dgm:pt modelId="{61D90C84-3F75-490C-B07D-33F01373F060}" type="pres">
      <dgm:prSet presAssocID="{356D12D7-DDD0-48A9-BA28-B30A16AC00EA}" presName="textRect" presStyleLbl="revTx" presStyleIdx="2" presStyleCnt="4">
        <dgm:presLayoutVars>
          <dgm:chMax val="1"/>
          <dgm:chPref val="1"/>
        </dgm:presLayoutVars>
      </dgm:prSet>
      <dgm:spPr/>
    </dgm:pt>
    <dgm:pt modelId="{D6907FB2-DD25-44D6-8476-086698D89C7D}" type="pres">
      <dgm:prSet presAssocID="{EA0CD466-C39A-43BF-B5D7-D16FF64A5DA2}" presName="sibTrans" presStyleCnt="0"/>
      <dgm:spPr/>
    </dgm:pt>
    <dgm:pt modelId="{146D0C65-94DE-4E37-B74A-1EC9F94CA640}" type="pres">
      <dgm:prSet presAssocID="{C046DAC2-1D58-46C7-AD9C-02E9E9D240FC}" presName="compNode" presStyleCnt="0"/>
      <dgm:spPr/>
    </dgm:pt>
    <dgm:pt modelId="{42EA1C2A-7C49-4161-B8D9-8A5DD64E78D1}" type="pres">
      <dgm:prSet presAssocID="{C046DAC2-1D58-46C7-AD9C-02E9E9D240FC}" presName="iconBgRect" presStyleLbl="bgShp" presStyleIdx="3" presStyleCnt="4"/>
      <dgm:spPr/>
    </dgm:pt>
    <dgm:pt modelId="{FC5DB0D3-B5AA-4F96-948F-B872227BA815}" type="pres">
      <dgm:prSet presAssocID="{C046DAC2-1D58-46C7-AD9C-02E9E9D240F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B398DA1-1A03-4DD3-8092-37BB8738700D}" type="pres">
      <dgm:prSet presAssocID="{C046DAC2-1D58-46C7-AD9C-02E9E9D240FC}" presName="spaceRect" presStyleCnt="0"/>
      <dgm:spPr/>
    </dgm:pt>
    <dgm:pt modelId="{96DEACF7-C709-41C5-BBDF-7D68C474328F}" type="pres">
      <dgm:prSet presAssocID="{C046DAC2-1D58-46C7-AD9C-02E9E9D240F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D93DC02-F25F-46AB-9A06-C17D4CE1EC72}" srcId="{EF738960-CA8E-480D-BF48-6AE830165F25}" destId="{96E012F0-25A2-4021-92D0-78DFE1604D73}" srcOrd="0" destOrd="0" parTransId="{6F638D51-866B-418F-8205-F81781EAC908}" sibTransId="{C11D950E-DB60-4B82-BFC8-81D16284B847}"/>
    <dgm:cxn modelId="{19010D15-45CA-49D2-B324-978A87DFFA50}" type="presOf" srcId="{356D12D7-DDD0-48A9-BA28-B30A16AC00EA}" destId="{61D90C84-3F75-490C-B07D-33F01373F060}" srcOrd="0" destOrd="0" presId="urn:microsoft.com/office/officeart/2018/5/layout/IconCircleLabelList"/>
    <dgm:cxn modelId="{2252DA23-1744-4500-8726-EB3BE1DD4022}" type="presOf" srcId="{EF738960-CA8E-480D-BF48-6AE830165F25}" destId="{6FAF003F-DC98-4D38-913C-0AA4B3DF8A42}" srcOrd="0" destOrd="0" presId="urn:microsoft.com/office/officeart/2018/5/layout/IconCircleLabelList"/>
    <dgm:cxn modelId="{CBE77641-083D-4D15-89C8-854DD255E87F}" srcId="{EF738960-CA8E-480D-BF48-6AE830165F25}" destId="{1F66E859-B73A-4462-9C7B-661E2E71BD16}" srcOrd="1" destOrd="0" parTransId="{F361B061-757C-4555-96F0-7B09296B6FF9}" sibTransId="{751F0770-B9A2-4995-91BC-E0049479FF53}"/>
    <dgm:cxn modelId="{85888B85-A476-44E5-91B8-1741F24B1096}" type="presOf" srcId="{C046DAC2-1D58-46C7-AD9C-02E9E9D240FC}" destId="{96DEACF7-C709-41C5-BBDF-7D68C474328F}" srcOrd="0" destOrd="0" presId="urn:microsoft.com/office/officeart/2018/5/layout/IconCircleLabelList"/>
    <dgm:cxn modelId="{25BB9D98-988E-430E-B63F-AEC5988C5642}" srcId="{EF738960-CA8E-480D-BF48-6AE830165F25}" destId="{C046DAC2-1D58-46C7-AD9C-02E9E9D240FC}" srcOrd="3" destOrd="0" parTransId="{DF610C16-F8DA-4A8F-BF69-2A54C119C404}" sibTransId="{9980121A-273B-4791-8E0A-8F07F0D253C2}"/>
    <dgm:cxn modelId="{A6EDCDA2-A568-41E7-B285-4AA7EE598EA3}" type="presOf" srcId="{96E012F0-25A2-4021-92D0-78DFE1604D73}" destId="{7A9B893D-7CC8-4063-828D-A161324462A7}" srcOrd="0" destOrd="0" presId="urn:microsoft.com/office/officeart/2018/5/layout/IconCircleLabelList"/>
    <dgm:cxn modelId="{5200CFF9-46C0-466E-976E-C8D8A3782A48}" type="presOf" srcId="{1F66E859-B73A-4462-9C7B-661E2E71BD16}" destId="{779277CC-DAF9-40B2-88D4-8CD166E12062}" srcOrd="0" destOrd="0" presId="urn:microsoft.com/office/officeart/2018/5/layout/IconCircleLabelList"/>
    <dgm:cxn modelId="{34C5E5F9-AED5-4AC5-AD31-77263AE3A921}" srcId="{EF738960-CA8E-480D-BF48-6AE830165F25}" destId="{356D12D7-DDD0-48A9-BA28-B30A16AC00EA}" srcOrd="2" destOrd="0" parTransId="{0EA0E536-A31A-4390-8E29-3B331067CE70}" sibTransId="{EA0CD466-C39A-43BF-B5D7-D16FF64A5DA2}"/>
    <dgm:cxn modelId="{21924CE9-929C-4AEC-8716-348E90895A55}" type="presParOf" srcId="{6FAF003F-DC98-4D38-913C-0AA4B3DF8A42}" destId="{1DE88EDD-57F2-4282-B7B4-237459414D51}" srcOrd="0" destOrd="0" presId="urn:microsoft.com/office/officeart/2018/5/layout/IconCircleLabelList"/>
    <dgm:cxn modelId="{14759B6B-141D-4431-A152-FCD52CD4E88E}" type="presParOf" srcId="{1DE88EDD-57F2-4282-B7B4-237459414D51}" destId="{374DD7FC-F2E3-48AA-8A01-D3FE697CADF6}" srcOrd="0" destOrd="0" presId="urn:microsoft.com/office/officeart/2018/5/layout/IconCircleLabelList"/>
    <dgm:cxn modelId="{A088B936-5096-4471-B1E9-698C805EAAA2}" type="presParOf" srcId="{1DE88EDD-57F2-4282-B7B4-237459414D51}" destId="{DE00131C-6F63-49FE-8356-3F13A45F0F37}" srcOrd="1" destOrd="0" presId="urn:microsoft.com/office/officeart/2018/5/layout/IconCircleLabelList"/>
    <dgm:cxn modelId="{5FD01765-53B9-4021-A3BE-E75F9AE637D7}" type="presParOf" srcId="{1DE88EDD-57F2-4282-B7B4-237459414D51}" destId="{299068FA-7916-44D8-B3DF-94A0CC535FCF}" srcOrd="2" destOrd="0" presId="urn:microsoft.com/office/officeart/2018/5/layout/IconCircleLabelList"/>
    <dgm:cxn modelId="{78DE17EE-6F73-4863-AF99-093C7F208538}" type="presParOf" srcId="{1DE88EDD-57F2-4282-B7B4-237459414D51}" destId="{7A9B893D-7CC8-4063-828D-A161324462A7}" srcOrd="3" destOrd="0" presId="urn:microsoft.com/office/officeart/2018/5/layout/IconCircleLabelList"/>
    <dgm:cxn modelId="{D28C2160-8FDC-4F0C-8870-96F6DA19E1C5}" type="presParOf" srcId="{6FAF003F-DC98-4D38-913C-0AA4B3DF8A42}" destId="{0E6D1366-11B0-471B-A6B3-640D6D7FA13F}" srcOrd="1" destOrd="0" presId="urn:microsoft.com/office/officeart/2018/5/layout/IconCircleLabelList"/>
    <dgm:cxn modelId="{201EB98E-4A6E-44B8-B6AB-65C8EA1B1F9C}" type="presParOf" srcId="{6FAF003F-DC98-4D38-913C-0AA4B3DF8A42}" destId="{306B76D2-CF8D-4C2B-8FC0-0A79B92E6E28}" srcOrd="2" destOrd="0" presId="urn:microsoft.com/office/officeart/2018/5/layout/IconCircleLabelList"/>
    <dgm:cxn modelId="{4FBAB6D4-2290-478E-95FE-B538146D0984}" type="presParOf" srcId="{306B76D2-CF8D-4C2B-8FC0-0A79B92E6E28}" destId="{393CC42B-C74B-4BE3-8CF4-BBC9B773E1C7}" srcOrd="0" destOrd="0" presId="urn:microsoft.com/office/officeart/2018/5/layout/IconCircleLabelList"/>
    <dgm:cxn modelId="{BE1A461E-B5AF-476D-8C92-28E62690B91B}" type="presParOf" srcId="{306B76D2-CF8D-4C2B-8FC0-0A79B92E6E28}" destId="{0FA6612E-64A4-40D7-80C9-22951AC000C9}" srcOrd="1" destOrd="0" presId="urn:microsoft.com/office/officeart/2018/5/layout/IconCircleLabelList"/>
    <dgm:cxn modelId="{AD2C80A0-440F-40B1-821B-9E273B2BFB62}" type="presParOf" srcId="{306B76D2-CF8D-4C2B-8FC0-0A79B92E6E28}" destId="{6F9D7EA8-7167-4B68-9BC5-510706FC5C8E}" srcOrd="2" destOrd="0" presId="urn:microsoft.com/office/officeart/2018/5/layout/IconCircleLabelList"/>
    <dgm:cxn modelId="{7EE8550C-F813-4E45-8DB1-C86CB9897BAD}" type="presParOf" srcId="{306B76D2-CF8D-4C2B-8FC0-0A79B92E6E28}" destId="{779277CC-DAF9-40B2-88D4-8CD166E12062}" srcOrd="3" destOrd="0" presId="urn:microsoft.com/office/officeart/2018/5/layout/IconCircleLabelList"/>
    <dgm:cxn modelId="{3EFAA385-DEBB-4ACE-9693-CE7E38F303F9}" type="presParOf" srcId="{6FAF003F-DC98-4D38-913C-0AA4B3DF8A42}" destId="{1DB93AC3-0CCC-4A09-B63B-9B71945A0E1B}" srcOrd="3" destOrd="0" presId="urn:microsoft.com/office/officeart/2018/5/layout/IconCircleLabelList"/>
    <dgm:cxn modelId="{1EDCD1C0-54F5-401F-95FA-E9462163857A}" type="presParOf" srcId="{6FAF003F-DC98-4D38-913C-0AA4B3DF8A42}" destId="{CF0807D6-190B-4689-AB47-B6A92C382C53}" srcOrd="4" destOrd="0" presId="urn:microsoft.com/office/officeart/2018/5/layout/IconCircleLabelList"/>
    <dgm:cxn modelId="{FAD7A50E-9939-444C-99ED-47A7E7E73BE9}" type="presParOf" srcId="{CF0807D6-190B-4689-AB47-B6A92C382C53}" destId="{D848C007-63A7-4658-878D-C70DE937AF1C}" srcOrd="0" destOrd="0" presId="urn:microsoft.com/office/officeart/2018/5/layout/IconCircleLabelList"/>
    <dgm:cxn modelId="{A7237F45-C28D-473F-B945-71F1BBB69EF3}" type="presParOf" srcId="{CF0807D6-190B-4689-AB47-B6A92C382C53}" destId="{C8EEB7CB-D4D4-459A-8C29-E7E2B68CB098}" srcOrd="1" destOrd="0" presId="urn:microsoft.com/office/officeart/2018/5/layout/IconCircleLabelList"/>
    <dgm:cxn modelId="{D39DFB90-A885-4841-A378-12206015B5C2}" type="presParOf" srcId="{CF0807D6-190B-4689-AB47-B6A92C382C53}" destId="{1AD31A78-3741-4DB3-8AEB-61229A5BF16B}" srcOrd="2" destOrd="0" presId="urn:microsoft.com/office/officeart/2018/5/layout/IconCircleLabelList"/>
    <dgm:cxn modelId="{F02CCAA3-FC62-4E14-AE83-99B912963770}" type="presParOf" srcId="{CF0807D6-190B-4689-AB47-B6A92C382C53}" destId="{61D90C84-3F75-490C-B07D-33F01373F060}" srcOrd="3" destOrd="0" presId="urn:microsoft.com/office/officeart/2018/5/layout/IconCircleLabelList"/>
    <dgm:cxn modelId="{95D7AEA7-A9F9-467D-8B9B-E86E7FFC00B4}" type="presParOf" srcId="{6FAF003F-DC98-4D38-913C-0AA4B3DF8A42}" destId="{D6907FB2-DD25-44D6-8476-086698D89C7D}" srcOrd="5" destOrd="0" presId="urn:microsoft.com/office/officeart/2018/5/layout/IconCircleLabelList"/>
    <dgm:cxn modelId="{2002B1B6-1E92-483C-A685-63BF2F2A6CB0}" type="presParOf" srcId="{6FAF003F-DC98-4D38-913C-0AA4B3DF8A42}" destId="{146D0C65-94DE-4E37-B74A-1EC9F94CA640}" srcOrd="6" destOrd="0" presId="urn:microsoft.com/office/officeart/2018/5/layout/IconCircleLabelList"/>
    <dgm:cxn modelId="{EBBA79BC-748E-45C4-B1F2-7753D8394CC2}" type="presParOf" srcId="{146D0C65-94DE-4E37-B74A-1EC9F94CA640}" destId="{42EA1C2A-7C49-4161-B8D9-8A5DD64E78D1}" srcOrd="0" destOrd="0" presId="urn:microsoft.com/office/officeart/2018/5/layout/IconCircleLabelList"/>
    <dgm:cxn modelId="{F8DE6210-3545-4EB2-8C68-9A325B22AE9E}" type="presParOf" srcId="{146D0C65-94DE-4E37-B74A-1EC9F94CA640}" destId="{FC5DB0D3-B5AA-4F96-948F-B872227BA815}" srcOrd="1" destOrd="0" presId="urn:microsoft.com/office/officeart/2018/5/layout/IconCircleLabelList"/>
    <dgm:cxn modelId="{6BC7B572-53A1-498A-B05A-52CBB785EE22}" type="presParOf" srcId="{146D0C65-94DE-4E37-B74A-1EC9F94CA640}" destId="{3B398DA1-1A03-4DD3-8092-37BB8738700D}" srcOrd="2" destOrd="0" presId="urn:microsoft.com/office/officeart/2018/5/layout/IconCircleLabelList"/>
    <dgm:cxn modelId="{778CCAAF-D410-41AF-A2E9-1F1C54551B8E}" type="presParOf" srcId="{146D0C65-94DE-4E37-B74A-1EC9F94CA640}" destId="{96DEACF7-C709-41C5-BBDF-7D68C474328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D5EBBE2-E908-4505-8145-913770CA6E2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E9C041B-6006-43BB-86B0-11C4B69E1E24}">
      <dgm:prSet/>
      <dgm:spPr/>
      <dgm:t>
        <a:bodyPr/>
        <a:lstStyle/>
        <a:p>
          <a:r>
            <a:rPr lang="en-GB"/>
            <a:t>Rewards for work e.g. </a:t>
          </a:r>
          <a:endParaRPr lang="en-US"/>
        </a:p>
      </dgm:t>
    </dgm:pt>
    <dgm:pt modelId="{BC76C1E9-1145-4558-9F29-AF01019422C9}" type="parTrans" cxnId="{D8377EC4-539B-421E-8810-F5EBB15BC41C}">
      <dgm:prSet/>
      <dgm:spPr/>
      <dgm:t>
        <a:bodyPr/>
        <a:lstStyle/>
        <a:p>
          <a:endParaRPr lang="en-US"/>
        </a:p>
      </dgm:t>
    </dgm:pt>
    <dgm:pt modelId="{BFF0072C-A510-4F1A-816F-344F0B5E4C84}" type="sibTrans" cxnId="{D8377EC4-539B-421E-8810-F5EBB15BC41C}">
      <dgm:prSet/>
      <dgm:spPr/>
      <dgm:t>
        <a:bodyPr/>
        <a:lstStyle/>
        <a:p>
          <a:endParaRPr lang="en-US"/>
        </a:p>
      </dgm:t>
    </dgm:pt>
    <dgm:pt modelId="{915E2A29-AA1F-42DE-9DC7-4355687A5EAA}">
      <dgm:prSet/>
      <dgm:spPr/>
      <dgm:t>
        <a:bodyPr/>
        <a:lstStyle/>
        <a:p>
          <a:r>
            <a:rPr lang="en-GB"/>
            <a:t>“complete five pages then you can have some time on your phone”</a:t>
          </a:r>
          <a:endParaRPr lang="en-US"/>
        </a:p>
      </dgm:t>
    </dgm:pt>
    <dgm:pt modelId="{7D683DDB-2918-47D3-AB11-FCE7244E887E}" type="parTrans" cxnId="{B0BB61D3-CFB6-4EE8-BCAB-8A8183FD7F61}">
      <dgm:prSet/>
      <dgm:spPr/>
      <dgm:t>
        <a:bodyPr/>
        <a:lstStyle/>
        <a:p>
          <a:endParaRPr lang="en-US"/>
        </a:p>
      </dgm:t>
    </dgm:pt>
    <dgm:pt modelId="{309A47D1-82C3-45BC-B70C-5868261ED26E}" type="sibTrans" cxnId="{B0BB61D3-CFB6-4EE8-BCAB-8A8183FD7F61}">
      <dgm:prSet/>
      <dgm:spPr/>
      <dgm:t>
        <a:bodyPr/>
        <a:lstStyle/>
        <a:p>
          <a:endParaRPr lang="en-US"/>
        </a:p>
      </dgm:t>
    </dgm:pt>
    <dgm:pt modelId="{007F460D-39D3-4C7C-B9EA-E33C2D59DD79}">
      <dgm:prSet/>
      <dgm:spPr/>
      <dgm:t>
        <a:bodyPr/>
        <a:lstStyle/>
        <a:p>
          <a:r>
            <a:rPr lang="en-GB"/>
            <a:t>“participate in group English then you can join cooking class lesson 3”</a:t>
          </a:r>
          <a:endParaRPr lang="en-US"/>
        </a:p>
      </dgm:t>
    </dgm:pt>
    <dgm:pt modelId="{26AFC12E-8B1E-4E0E-A12A-582C7DD73DFA}" type="parTrans" cxnId="{45D6558F-561D-4942-84C2-33FE641651C6}">
      <dgm:prSet/>
      <dgm:spPr/>
      <dgm:t>
        <a:bodyPr/>
        <a:lstStyle/>
        <a:p>
          <a:endParaRPr lang="en-US"/>
        </a:p>
      </dgm:t>
    </dgm:pt>
    <dgm:pt modelId="{9D3D4AFD-F494-4B0C-A9BE-687BC441A495}" type="sibTrans" cxnId="{45D6558F-561D-4942-84C2-33FE641651C6}">
      <dgm:prSet/>
      <dgm:spPr/>
      <dgm:t>
        <a:bodyPr/>
        <a:lstStyle/>
        <a:p>
          <a:endParaRPr lang="en-US"/>
        </a:p>
      </dgm:t>
    </dgm:pt>
    <dgm:pt modelId="{2CAD2FAC-279A-4426-89F7-2D7016CD7CD2}" type="pres">
      <dgm:prSet presAssocID="{DD5EBBE2-E908-4505-8145-913770CA6E28}" presName="root" presStyleCnt="0">
        <dgm:presLayoutVars>
          <dgm:dir/>
          <dgm:resizeHandles val="exact"/>
        </dgm:presLayoutVars>
      </dgm:prSet>
      <dgm:spPr/>
    </dgm:pt>
    <dgm:pt modelId="{C43CF89B-D5B7-4784-94D1-4D6AED8C8AEF}" type="pres">
      <dgm:prSet presAssocID="{6E9C041B-6006-43BB-86B0-11C4B69E1E24}" presName="compNode" presStyleCnt="0"/>
      <dgm:spPr/>
    </dgm:pt>
    <dgm:pt modelId="{28504FA7-0B26-4422-920D-04315A84AED7}" type="pres">
      <dgm:prSet presAssocID="{6E9C041B-6006-43BB-86B0-11C4B69E1E2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C5230F7B-C9C2-415A-A733-5ACB671DB233}" type="pres">
      <dgm:prSet presAssocID="{6E9C041B-6006-43BB-86B0-11C4B69E1E24}" presName="spaceRect" presStyleCnt="0"/>
      <dgm:spPr/>
    </dgm:pt>
    <dgm:pt modelId="{1F7FEC3F-4C78-4063-9E7B-8CFC68438952}" type="pres">
      <dgm:prSet presAssocID="{6E9C041B-6006-43BB-86B0-11C4B69E1E24}" presName="textRect" presStyleLbl="revTx" presStyleIdx="0" presStyleCnt="3">
        <dgm:presLayoutVars>
          <dgm:chMax val="1"/>
          <dgm:chPref val="1"/>
        </dgm:presLayoutVars>
      </dgm:prSet>
      <dgm:spPr/>
    </dgm:pt>
    <dgm:pt modelId="{6C32B93B-251D-422E-98E1-4110F68AFF64}" type="pres">
      <dgm:prSet presAssocID="{BFF0072C-A510-4F1A-816F-344F0B5E4C84}" presName="sibTrans" presStyleCnt="0"/>
      <dgm:spPr/>
    </dgm:pt>
    <dgm:pt modelId="{0772FEB7-7F03-4DE3-B631-FA60C6B29BC7}" type="pres">
      <dgm:prSet presAssocID="{915E2A29-AA1F-42DE-9DC7-4355687A5EAA}" presName="compNode" presStyleCnt="0"/>
      <dgm:spPr/>
    </dgm:pt>
    <dgm:pt modelId="{DB9EC3F9-2140-4EFE-80D6-F78A8D3B2CDB}" type="pres">
      <dgm:prSet presAssocID="{915E2A29-AA1F-42DE-9DC7-4355687A5EA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DA467C84-AFB6-48E6-A144-B8FEE37A5030}" type="pres">
      <dgm:prSet presAssocID="{915E2A29-AA1F-42DE-9DC7-4355687A5EAA}" presName="spaceRect" presStyleCnt="0"/>
      <dgm:spPr/>
    </dgm:pt>
    <dgm:pt modelId="{5FB917F9-971C-4D9C-B10F-ACECC18029C2}" type="pres">
      <dgm:prSet presAssocID="{915E2A29-AA1F-42DE-9DC7-4355687A5EAA}" presName="textRect" presStyleLbl="revTx" presStyleIdx="1" presStyleCnt="3">
        <dgm:presLayoutVars>
          <dgm:chMax val="1"/>
          <dgm:chPref val="1"/>
        </dgm:presLayoutVars>
      </dgm:prSet>
      <dgm:spPr/>
    </dgm:pt>
    <dgm:pt modelId="{B7A06FCF-8AB8-45DD-8C98-284A48335F0B}" type="pres">
      <dgm:prSet presAssocID="{309A47D1-82C3-45BC-B70C-5868261ED26E}" presName="sibTrans" presStyleCnt="0"/>
      <dgm:spPr/>
    </dgm:pt>
    <dgm:pt modelId="{EC3B08A9-D370-4B4E-87ED-C4E39EA155D2}" type="pres">
      <dgm:prSet presAssocID="{007F460D-39D3-4C7C-B9EA-E33C2D59DD79}" presName="compNode" presStyleCnt="0"/>
      <dgm:spPr/>
    </dgm:pt>
    <dgm:pt modelId="{EDC84AE1-DF37-4795-890A-E3D10FDE2402}" type="pres">
      <dgm:prSet presAssocID="{007F460D-39D3-4C7C-B9EA-E33C2D59DD7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DF8EE814-5DDA-4781-BA49-1601FC19BBB7}" type="pres">
      <dgm:prSet presAssocID="{007F460D-39D3-4C7C-B9EA-E33C2D59DD79}" presName="spaceRect" presStyleCnt="0"/>
      <dgm:spPr/>
    </dgm:pt>
    <dgm:pt modelId="{34510E2F-8F93-4262-A4A9-9443EE835BC5}" type="pres">
      <dgm:prSet presAssocID="{007F460D-39D3-4C7C-B9EA-E33C2D59DD7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E83565A-47B6-46B0-BD86-7CC2BA43AE7F}" type="presOf" srcId="{915E2A29-AA1F-42DE-9DC7-4355687A5EAA}" destId="{5FB917F9-971C-4D9C-B10F-ACECC18029C2}" srcOrd="0" destOrd="0" presId="urn:microsoft.com/office/officeart/2018/2/layout/IconLabelList"/>
    <dgm:cxn modelId="{2CFD2C80-AB1D-40E9-BFA6-B0D48EE742C6}" type="presOf" srcId="{DD5EBBE2-E908-4505-8145-913770CA6E28}" destId="{2CAD2FAC-279A-4426-89F7-2D7016CD7CD2}" srcOrd="0" destOrd="0" presId="urn:microsoft.com/office/officeart/2018/2/layout/IconLabelList"/>
    <dgm:cxn modelId="{45D6558F-561D-4942-84C2-33FE641651C6}" srcId="{DD5EBBE2-E908-4505-8145-913770CA6E28}" destId="{007F460D-39D3-4C7C-B9EA-E33C2D59DD79}" srcOrd="2" destOrd="0" parTransId="{26AFC12E-8B1E-4E0E-A12A-582C7DD73DFA}" sibTransId="{9D3D4AFD-F494-4B0C-A9BE-687BC441A495}"/>
    <dgm:cxn modelId="{8BB3CE93-0F23-40EA-884F-83031C425A25}" type="presOf" srcId="{6E9C041B-6006-43BB-86B0-11C4B69E1E24}" destId="{1F7FEC3F-4C78-4063-9E7B-8CFC68438952}" srcOrd="0" destOrd="0" presId="urn:microsoft.com/office/officeart/2018/2/layout/IconLabelList"/>
    <dgm:cxn modelId="{D8377EC4-539B-421E-8810-F5EBB15BC41C}" srcId="{DD5EBBE2-E908-4505-8145-913770CA6E28}" destId="{6E9C041B-6006-43BB-86B0-11C4B69E1E24}" srcOrd="0" destOrd="0" parTransId="{BC76C1E9-1145-4558-9F29-AF01019422C9}" sibTransId="{BFF0072C-A510-4F1A-816F-344F0B5E4C84}"/>
    <dgm:cxn modelId="{B0BB61D3-CFB6-4EE8-BCAB-8A8183FD7F61}" srcId="{DD5EBBE2-E908-4505-8145-913770CA6E28}" destId="{915E2A29-AA1F-42DE-9DC7-4355687A5EAA}" srcOrd="1" destOrd="0" parTransId="{7D683DDB-2918-47D3-AB11-FCE7244E887E}" sibTransId="{309A47D1-82C3-45BC-B70C-5868261ED26E}"/>
    <dgm:cxn modelId="{46CC39EB-51BA-451C-87E8-F6DF1F3BF8DF}" type="presOf" srcId="{007F460D-39D3-4C7C-B9EA-E33C2D59DD79}" destId="{34510E2F-8F93-4262-A4A9-9443EE835BC5}" srcOrd="0" destOrd="0" presId="urn:microsoft.com/office/officeart/2018/2/layout/IconLabelList"/>
    <dgm:cxn modelId="{25B65337-F7BA-408C-9193-276D3ED8E1D1}" type="presParOf" srcId="{2CAD2FAC-279A-4426-89F7-2D7016CD7CD2}" destId="{C43CF89B-D5B7-4784-94D1-4D6AED8C8AEF}" srcOrd="0" destOrd="0" presId="urn:microsoft.com/office/officeart/2018/2/layout/IconLabelList"/>
    <dgm:cxn modelId="{B30EA534-A434-463D-A133-53E5D3A57CC1}" type="presParOf" srcId="{C43CF89B-D5B7-4784-94D1-4D6AED8C8AEF}" destId="{28504FA7-0B26-4422-920D-04315A84AED7}" srcOrd="0" destOrd="0" presId="urn:microsoft.com/office/officeart/2018/2/layout/IconLabelList"/>
    <dgm:cxn modelId="{CD4E1210-F486-45E4-B2FB-2D3685425971}" type="presParOf" srcId="{C43CF89B-D5B7-4784-94D1-4D6AED8C8AEF}" destId="{C5230F7B-C9C2-415A-A733-5ACB671DB233}" srcOrd="1" destOrd="0" presId="urn:microsoft.com/office/officeart/2018/2/layout/IconLabelList"/>
    <dgm:cxn modelId="{EE6B28D1-EE2F-43E0-8CCC-15C76FCC2C49}" type="presParOf" srcId="{C43CF89B-D5B7-4784-94D1-4D6AED8C8AEF}" destId="{1F7FEC3F-4C78-4063-9E7B-8CFC68438952}" srcOrd="2" destOrd="0" presId="urn:microsoft.com/office/officeart/2018/2/layout/IconLabelList"/>
    <dgm:cxn modelId="{4E52F9F3-8CE8-4D32-A65B-FB3AA09FBF43}" type="presParOf" srcId="{2CAD2FAC-279A-4426-89F7-2D7016CD7CD2}" destId="{6C32B93B-251D-422E-98E1-4110F68AFF64}" srcOrd="1" destOrd="0" presId="urn:microsoft.com/office/officeart/2018/2/layout/IconLabelList"/>
    <dgm:cxn modelId="{6B47087C-BD2A-40E2-B556-3DC135B4A956}" type="presParOf" srcId="{2CAD2FAC-279A-4426-89F7-2D7016CD7CD2}" destId="{0772FEB7-7F03-4DE3-B631-FA60C6B29BC7}" srcOrd="2" destOrd="0" presId="urn:microsoft.com/office/officeart/2018/2/layout/IconLabelList"/>
    <dgm:cxn modelId="{DBC7C1CA-5D80-446B-8C43-7A9DCA09095A}" type="presParOf" srcId="{0772FEB7-7F03-4DE3-B631-FA60C6B29BC7}" destId="{DB9EC3F9-2140-4EFE-80D6-F78A8D3B2CDB}" srcOrd="0" destOrd="0" presId="urn:microsoft.com/office/officeart/2018/2/layout/IconLabelList"/>
    <dgm:cxn modelId="{A22931D9-F564-4CA7-B5AB-8FCF6E412E26}" type="presParOf" srcId="{0772FEB7-7F03-4DE3-B631-FA60C6B29BC7}" destId="{DA467C84-AFB6-48E6-A144-B8FEE37A5030}" srcOrd="1" destOrd="0" presId="urn:microsoft.com/office/officeart/2018/2/layout/IconLabelList"/>
    <dgm:cxn modelId="{F93AF0AA-89BD-4FCE-BE77-ACB37151C962}" type="presParOf" srcId="{0772FEB7-7F03-4DE3-B631-FA60C6B29BC7}" destId="{5FB917F9-971C-4D9C-B10F-ACECC18029C2}" srcOrd="2" destOrd="0" presId="urn:microsoft.com/office/officeart/2018/2/layout/IconLabelList"/>
    <dgm:cxn modelId="{A7E4283A-057D-418B-9E22-9593003E1866}" type="presParOf" srcId="{2CAD2FAC-279A-4426-89F7-2D7016CD7CD2}" destId="{B7A06FCF-8AB8-45DD-8C98-284A48335F0B}" srcOrd="3" destOrd="0" presId="urn:microsoft.com/office/officeart/2018/2/layout/IconLabelList"/>
    <dgm:cxn modelId="{9864B88A-8767-41A0-881B-492685A8A97C}" type="presParOf" srcId="{2CAD2FAC-279A-4426-89F7-2D7016CD7CD2}" destId="{EC3B08A9-D370-4B4E-87ED-C4E39EA155D2}" srcOrd="4" destOrd="0" presId="urn:microsoft.com/office/officeart/2018/2/layout/IconLabelList"/>
    <dgm:cxn modelId="{65EFCB71-C24C-4B52-9BDD-F8D880C5A8D9}" type="presParOf" srcId="{EC3B08A9-D370-4B4E-87ED-C4E39EA155D2}" destId="{EDC84AE1-DF37-4795-890A-E3D10FDE2402}" srcOrd="0" destOrd="0" presId="urn:microsoft.com/office/officeart/2018/2/layout/IconLabelList"/>
    <dgm:cxn modelId="{B0C3E253-4C49-4088-9A84-8A11ADE1F548}" type="presParOf" srcId="{EC3B08A9-D370-4B4E-87ED-C4E39EA155D2}" destId="{DF8EE814-5DDA-4781-BA49-1601FC19BBB7}" srcOrd="1" destOrd="0" presId="urn:microsoft.com/office/officeart/2018/2/layout/IconLabelList"/>
    <dgm:cxn modelId="{67188C16-5713-4A21-86A8-11B96D00ADFB}" type="presParOf" srcId="{EC3B08A9-D370-4B4E-87ED-C4E39EA155D2}" destId="{34510E2F-8F93-4262-A4A9-9443EE835B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7E8F588-2764-4E50-A81F-4ACFB078C25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32F564-A5BC-492A-83BC-63C74B05EA19}">
      <dgm:prSet/>
      <dgm:spPr/>
      <dgm:t>
        <a:bodyPr/>
        <a:lstStyle/>
        <a:p>
          <a:r>
            <a:rPr lang="en-GB"/>
            <a:t>Different circumstances, different standards</a:t>
          </a:r>
          <a:endParaRPr lang="en-US"/>
        </a:p>
      </dgm:t>
    </dgm:pt>
    <dgm:pt modelId="{ED0AA698-AD72-4171-A3FB-0BAE82641E15}" type="parTrans" cxnId="{D401D934-C0B0-4E04-B1EA-8D8CF9A79BBE}">
      <dgm:prSet/>
      <dgm:spPr/>
      <dgm:t>
        <a:bodyPr/>
        <a:lstStyle/>
        <a:p>
          <a:endParaRPr lang="en-US"/>
        </a:p>
      </dgm:t>
    </dgm:pt>
    <dgm:pt modelId="{D28E40ED-4E3A-41D6-B7D4-19956942EA18}" type="sibTrans" cxnId="{D401D934-C0B0-4E04-B1EA-8D8CF9A79BBE}">
      <dgm:prSet/>
      <dgm:spPr/>
      <dgm:t>
        <a:bodyPr/>
        <a:lstStyle/>
        <a:p>
          <a:endParaRPr lang="en-US"/>
        </a:p>
      </dgm:t>
    </dgm:pt>
    <dgm:pt modelId="{6DDB8906-6A62-44C4-B21E-319649FC52E4}">
      <dgm:prSet/>
      <dgm:spPr/>
      <dgm:t>
        <a:bodyPr/>
        <a:lstStyle/>
        <a:p>
          <a:r>
            <a:rPr lang="en-GB"/>
            <a:t>Positive language, positive climate</a:t>
          </a:r>
          <a:endParaRPr lang="en-US"/>
        </a:p>
      </dgm:t>
    </dgm:pt>
    <dgm:pt modelId="{173EA5CE-EA1D-43E9-8A09-178BA1477237}" type="parTrans" cxnId="{5BAAD6CC-43BB-4951-94F1-868613153B1E}">
      <dgm:prSet/>
      <dgm:spPr/>
      <dgm:t>
        <a:bodyPr/>
        <a:lstStyle/>
        <a:p>
          <a:endParaRPr lang="en-US"/>
        </a:p>
      </dgm:t>
    </dgm:pt>
    <dgm:pt modelId="{88CAED54-AA19-4211-B5FA-DCB28328294A}" type="sibTrans" cxnId="{5BAAD6CC-43BB-4951-94F1-868613153B1E}">
      <dgm:prSet/>
      <dgm:spPr/>
      <dgm:t>
        <a:bodyPr/>
        <a:lstStyle/>
        <a:p>
          <a:endParaRPr lang="en-US"/>
        </a:p>
      </dgm:t>
    </dgm:pt>
    <dgm:pt modelId="{54673263-BB4F-4D23-8A13-D9BBC978C8A8}">
      <dgm:prSet/>
      <dgm:spPr/>
      <dgm:t>
        <a:bodyPr/>
        <a:lstStyle/>
        <a:p>
          <a:r>
            <a:rPr lang="en-GB"/>
            <a:t>Allow independence</a:t>
          </a:r>
          <a:endParaRPr lang="en-US"/>
        </a:p>
      </dgm:t>
    </dgm:pt>
    <dgm:pt modelId="{DF0A873D-F00F-4F59-A907-AC4A43CDFA9B}" type="parTrans" cxnId="{02246856-05D3-46D7-8AF8-91EA2E3C1EFB}">
      <dgm:prSet/>
      <dgm:spPr/>
      <dgm:t>
        <a:bodyPr/>
        <a:lstStyle/>
        <a:p>
          <a:endParaRPr lang="en-US"/>
        </a:p>
      </dgm:t>
    </dgm:pt>
    <dgm:pt modelId="{FF84EDD9-83DF-4D7C-88D9-E2C21913C9B1}" type="sibTrans" cxnId="{02246856-05D3-46D7-8AF8-91EA2E3C1EFB}">
      <dgm:prSet/>
      <dgm:spPr/>
      <dgm:t>
        <a:bodyPr/>
        <a:lstStyle/>
        <a:p>
          <a:endParaRPr lang="en-US"/>
        </a:p>
      </dgm:t>
    </dgm:pt>
    <dgm:pt modelId="{8569431B-A364-4201-AB7B-25E7571FA6E9}">
      <dgm:prSet/>
      <dgm:spPr/>
      <dgm:t>
        <a:bodyPr/>
        <a:lstStyle/>
        <a:p>
          <a:r>
            <a:rPr lang="en-GB"/>
            <a:t>Pre-empt problems, diffuse conflict</a:t>
          </a:r>
          <a:endParaRPr lang="en-US"/>
        </a:p>
      </dgm:t>
    </dgm:pt>
    <dgm:pt modelId="{5FDC0B67-CBE5-4AC4-8394-C922E40FFF49}" type="parTrans" cxnId="{4B057688-AF80-4657-865B-1EC40CA0CD1B}">
      <dgm:prSet/>
      <dgm:spPr/>
      <dgm:t>
        <a:bodyPr/>
        <a:lstStyle/>
        <a:p>
          <a:endParaRPr lang="en-US"/>
        </a:p>
      </dgm:t>
    </dgm:pt>
    <dgm:pt modelId="{A229E821-1303-4562-B2CF-B31638570B56}" type="sibTrans" cxnId="{4B057688-AF80-4657-865B-1EC40CA0CD1B}">
      <dgm:prSet/>
      <dgm:spPr/>
      <dgm:t>
        <a:bodyPr/>
        <a:lstStyle/>
        <a:p>
          <a:endParaRPr lang="en-US"/>
        </a:p>
      </dgm:t>
    </dgm:pt>
    <dgm:pt modelId="{3965DD89-6979-43DB-8EEA-C08EB1A4E500}">
      <dgm:prSet/>
      <dgm:spPr/>
      <dgm:t>
        <a:bodyPr/>
        <a:lstStyle/>
        <a:p>
          <a:r>
            <a:rPr lang="en-GB" dirty="0"/>
            <a:t>Be a role-model- firm, fair, calm, consistent, kind, positive, compassionate, good-humoured</a:t>
          </a:r>
          <a:endParaRPr lang="en-US" dirty="0"/>
        </a:p>
      </dgm:t>
    </dgm:pt>
    <dgm:pt modelId="{BA1BD15C-104F-4B5A-8FC5-460570E860A8}" type="parTrans" cxnId="{08B958BB-904A-4B8D-84A4-5B6E75F445EE}">
      <dgm:prSet/>
      <dgm:spPr/>
      <dgm:t>
        <a:bodyPr/>
        <a:lstStyle/>
        <a:p>
          <a:endParaRPr lang="en-US"/>
        </a:p>
      </dgm:t>
    </dgm:pt>
    <dgm:pt modelId="{21226DEA-7506-4D04-8F2A-1EB23B8B7634}" type="sibTrans" cxnId="{08B958BB-904A-4B8D-84A4-5B6E75F445EE}">
      <dgm:prSet/>
      <dgm:spPr/>
      <dgm:t>
        <a:bodyPr/>
        <a:lstStyle/>
        <a:p>
          <a:endParaRPr lang="en-US"/>
        </a:p>
      </dgm:t>
    </dgm:pt>
    <dgm:pt modelId="{7060199F-0C7D-454E-9932-E66F1E152E18}">
      <dgm:prSet/>
      <dgm:spPr/>
      <dgm:t>
        <a:bodyPr/>
        <a:lstStyle/>
        <a:p>
          <a:r>
            <a:rPr lang="en-GB" dirty="0"/>
            <a:t>There to help!</a:t>
          </a:r>
          <a:endParaRPr lang="en-US" dirty="0"/>
        </a:p>
      </dgm:t>
    </dgm:pt>
    <dgm:pt modelId="{3615287B-ABE7-423E-AAA8-13EE6F051DF9}" type="parTrans" cxnId="{397B6F41-91D2-40CC-953E-C116EC77C7B7}">
      <dgm:prSet/>
      <dgm:spPr/>
      <dgm:t>
        <a:bodyPr/>
        <a:lstStyle/>
        <a:p>
          <a:endParaRPr lang="en-US"/>
        </a:p>
      </dgm:t>
    </dgm:pt>
    <dgm:pt modelId="{983F5DC3-01AC-4409-B975-97395C66BFCF}" type="sibTrans" cxnId="{397B6F41-91D2-40CC-953E-C116EC77C7B7}">
      <dgm:prSet/>
      <dgm:spPr/>
      <dgm:t>
        <a:bodyPr/>
        <a:lstStyle/>
        <a:p>
          <a:endParaRPr lang="en-US"/>
        </a:p>
      </dgm:t>
    </dgm:pt>
    <dgm:pt modelId="{29237659-52F1-4BF7-ACEF-B4298298B89C}" type="pres">
      <dgm:prSet presAssocID="{97E8F588-2764-4E50-A81F-4ACFB078C251}" presName="diagram" presStyleCnt="0">
        <dgm:presLayoutVars>
          <dgm:dir/>
          <dgm:resizeHandles val="exact"/>
        </dgm:presLayoutVars>
      </dgm:prSet>
      <dgm:spPr/>
    </dgm:pt>
    <dgm:pt modelId="{A39AAD94-AD7B-4702-9808-4E981578F0F8}" type="pres">
      <dgm:prSet presAssocID="{4E32F564-A5BC-492A-83BC-63C74B05EA19}" presName="node" presStyleLbl="node1" presStyleIdx="0" presStyleCnt="6">
        <dgm:presLayoutVars>
          <dgm:bulletEnabled val="1"/>
        </dgm:presLayoutVars>
      </dgm:prSet>
      <dgm:spPr/>
    </dgm:pt>
    <dgm:pt modelId="{298784B6-5E1D-40E1-A7BD-6C9FD854F3EE}" type="pres">
      <dgm:prSet presAssocID="{D28E40ED-4E3A-41D6-B7D4-19956942EA18}" presName="sibTrans" presStyleCnt="0"/>
      <dgm:spPr/>
    </dgm:pt>
    <dgm:pt modelId="{BDE48F6E-5956-419C-8FE5-65E6335508D1}" type="pres">
      <dgm:prSet presAssocID="{6DDB8906-6A62-44C4-B21E-319649FC52E4}" presName="node" presStyleLbl="node1" presStyleIdx="1" presStyleCnt="6">
        <dgm:presLayoutVars>
          <dgm:bulletEnabled val="1"/>
        </dgm:presLayoutVars>
      </dgm:prSet>
      <dgm:spPr/>
    </dgm:pt>
    <dgm:pt modelId="{306B809B-0308-4F7A-B0DC-B497ACFB80D9}" type="pres">
      <dgm:prSet presAssocID="{88CAED54-AA19-4211-B5FA-DCB28328294A}" presName="sibTrans" presStyleCnt="0"/>
      <dgm:spPr/>
    </dgm:pt>
    <dgm:pt modelId="{DFA2541A-D886-4FB3-A672-F0123F7F866B}" type="pres">
      <dgm:prSet presAssocID="{54673263-BB4F-4D23-8A13-D9BBC978C8A8}" presName="node" presStyleLbl="node1" presStyleIdx="2" presStyleCnt="6">
        <dgm:presLayoutVars>
          <dgm:bulletEnabled val="1"/>
        </dgm:presLayoutVars>
      </dgm:prSet>
      <dgm:spPr/>
    </dgm:pt>
    <dgm:pt modelId="{72494A28-B35D-4EFA-B5F5-1035349FEDDD}" type="pres">
      <dgm:prSet presAssocID="{FF84EDD9-83DF-4D7C-88D9-E2C21913C9B1}" presName="sibTrans" presStyleCnt="0"/>
      <dgm:spPr/>
    </dgm:pt>
    <dgm:pt modelId="{85EDB89A-834A-4DA7-8120-91FE667AA312}" type="pres">
      <dgm:prSet presAssocID="{8569431B-A364-4201-AB7B-25E7571FA6E9}" presName="node" presStyleLbl="node1" presStyleIdx="3" presStyleCnt="6">
        <dgm:presLayoutVars>
          <dgm:bulletEnabled val="1"/>
        </dgm:presLayoutVars>
      </dgm:prSet>
      <dgm:spPr/>
    </dgm:pt>
    <dgm:pt modelId="{B6F11DEC-C359-444C-91F1-FA6DFBCF40BF}" type="pres">
      <dgm:prSet presAssocID="{A229E821-1303-4562-B2CF-B31638570B56}" presName="sibTrans" presStyleCnt="0"/>
      <dgm:spPr/>
    </dgm:pt>
    <dgm:pt modelId="{7628180B-F748-4CD1-9CED-6B8BDA1440E1}" type="pres">
      <dgm:prSet presAssocID="{3965DD89-6979-43DB-8EEA-C08EB1A4E500}" presName="node" presStyleLbl="node1" presStyleIdx="4" presStyleCnt="6">
        <dgm:presLayoutVars>
          <dgm:bulletEnabled val="1"/>
        </dgm:presLayoutVars>
      </dgm:prSet>
      <dgm:spPr/>
    </dgm:pt>
    <dgm:pt modelId="{D19616D1-8584-4B04-8B65-82C8FDB1E3D1}" type="pres">
      <dgm:prSet presAssocID="{21226DEA-7506-4D04-8F2A-1EB23B8B7634}" presName="sibTrans" presStyleCnt="0"/>
      <dgm:spPr/>
    </dgm:pt>
    <dgm:pt modelId="{DFCB56A5-8C19-4831-BD02-EC682A165C47}" type="pres">
      <dgm:prSet presAssocID="{7060199F-0C7D-454E-9932-E66F1E152E18}" presName="node" presStyleLbl="node1" presStyleIdx="5" presStyleCnt="6">
        <dgm:presLayoutVars>
          <dgm:bulletEnabled val="1"/>
        </dgm:presLayoutVars>
      </dgm:prSet>
      <dgm:spPr/>
    </dgm:pt>
  </dgm:ptLst>
  <dgm:cxnLst>
    <dgm:cxn modelId="{6237892B-DD8F-453C-8162-F1262D3E6696}" type="presOf" srcId="{6DDB8906-6A62-44C4-B21E-319649FC52E4}" destId="{BDE48F6E-5956-419C-8FE5-65E6335508D1}" srcOrd="0" destOrd="0" presId="urn:microsoft.com/office/officeart/2005/8/layout/default"/>
    <dgm:cxn modelId="{D401D934-C0B0-4E04-B1EA-8D8CF9A79BBE}" srcId="{97E8F588-2764-4E50-A81F-4ACFB078C251}" destId="{4E32F564-A5BC-492A-83BC-63C74B05EA19}" srcOrd="0" destOrd="0" parTransId="{ED0AA698-AD72-4171-A3FB-0BAE82641E15}" sibTransId="{D28E40ED-4E3A-41D6-B7D4-19956942EA18}"/>
    <dgm:cxn modelId="{397B6F41-91D2-40CC-953E-C116EC77C7B7}" srcId="{97E8F588-2764-4E50-A81F-4ACFB078C251}" destId="{7060199F-0C7D-454E-9932-E66F1E152E18}" srcOrd="5" destOrd="0" parTransId="{3615287B-ABE7-423E-AAA8-13EE6F051DF9}" sibTransId="{983F5DC3-01AC-4409-B975-97395C66BFCF}"/>
    <dgm:cxn modelId="{02246856-05D3-46D7-8AF8-91EA2E3C1EFB}" srcId="{97E8F588-2764-4E50-A81F-4ACFB078C251}" destId="{54673263-BB4F-4D23-8A13-D9BBC978C8A8}" srcOrd="2" destOrd="0" parTransId="{DF0A873D-F00F-4F59-A907-AC4A43CDFA9B}" sibTransId="{FF84EDD9-83DF-4D7C-88D9-E2C21913C9B1}"/>
    <dgm:cxn modelId="{0738CB59-D61F-4F49-A4E4-D73FD8654992}" type="presOf" srcId="{8569431B-A364-4201-AB7B-25E7571FA6E9}" destId="{85EDB89A-834A-4DA7-8120-91FE667AA312}" srcOrd="0" destOrd="0" presId="urn:microsoft.com/office/officeart/2005/8/layout/default"/>
    <dgm:cxn modelId="{4B057688-AF80-4657-865B-1EC40CA0CD1B}" srcId="{97E8F588-2764-4E50-A81F-4ACFB078C251}" destId="{8569431B-A364-4201-AB7B-25E7571FA6E9}" srcOrd="3" destOrd="0" parTransId="{5FDC0B67-CBE5-4AC4-8394-C922E40FFF49}" sibTransId="{A229E821-1303-4562-B2CF-B31638570B56}"/>
    <dgm:cxn modelId="{637566B5-03C6-4EFA-AB5C-C88E9DFB3E13}" type="presOf" srcId="{7060199F-0C7D-454E-9932-E66F1E152E18}" destId="{DFCB56A5-8C19-4831-BD02-EC682A165C47}" srcOrd="0" destOrd="0" presId="urn:microsoft.com/office/officeart/2005/8/layout/default"/>
    <dgm:cxn modelId="{08B958BB-904A-4B8D-84A4-5B6E75F445EE}" srcId="{97E8F588-2764-4E50-A81F-4ACFB078C251}" destId="{3965DD89-6979-43DB-8EEA-C08EB1A4E500}" srcOrd="4" destOrd="0" parTransId="{BA1BD15C-104F-4B5A-8FC5-460570E860A8}" sibTransId="{21226DEA-7506-4D04-8F2A-1EB23B8B7634}"/>
    <dgm:cxn modelId="{173F15C8-B3E5-4349-A5ED-E77CCA8F7749}" type="presOf" srcId="{3965DD89-6979-43DB-8EEA-C08EB1A4E500}" destId="{7628180B-F748-4CD1-9CED-6B8BDA1440E1}" srcOrd="0" destOrd="0" presId="urn:microsoft.com/office/officeart/2005/8/layout/default"/>
    <dgm:cxn modelId="{B508BEC9-18FC-4468-A78C-118C5CFA6556}" type="presOf" srcId="{4E32F564-A5BC-492A-83BC-63C74B05EA19}" destId="{A39AAD94-AD7B-4702-9808-4E981578F0F8}" srcOrd="0" destOrd="0" presId="urn:microsoft.com/office/officeart/2005/8/layout/default"/>
    <dgm:cxn modelId="{5BAAD6CC-43BB-4951-94F1-868613153B1E}" srcId="{97E8F588-2764-4E50-A81F-4ACFB078C251}" destId="{6DDB8906-6A62-44C4-B21E-319649FC52E4}" srcOrd="1" destOrd="0" parTransId="{173EA5CE-EA1D-43E9-8A09-178BA1477237}" sibTransId="{88CAED54-AA19-4211-B5FA-DCB28328294A}"/>
    <dgm:cxn modelId="{204B62E4-E7B3-42D1-9920-77C6896A719A}" type="presOf" srcId="{54673263-BB4F-4D23-8A13-D9BBC978C8A8}" destId="{DFA2541A-D886-4FB3-A672-F0123F7F866B}" srcOrd="0" destOrd="0" presId="urn:microsoft.com/office/officeart/2005/8/layout/default"/>
    <dgm:cxn modelId="{B6C7B6EA-B153-4BE6-8D81-8EC98CE4E062}" type="presOf" srcId="{97E8F588-2764-4E50-A81F-4ACFB078C251}" destId="{29237659-52F1-4BF7-ACEF-B4298298B89C}" srcOrd="0" destOrd="0" presId="urn:microsoft.com/office/officeart/2005/8/layout/default"/>
    <dgm:cxn modelId="{26B7C173-B5CE-400C-A1BB-84F10F033175}" type="presParOf" srcId="{29237659-52F1-4BF7-ACEF-B4298298B89C}" destId="{A39AAD94-AD7B-4702-9808-4E981578F0F8}" srcOrd="0" destOrd="0" presId="urn:microsoft.com/office/officeart/2005/8/layout/default"/>
    <dgm:cxn modelId="{F0321C3F-69AC-476F-929E-7E88670F9B81}" type="presParOf" srcId="{29237659-52F1-4BF7-ACEF-B4298298B89C}" destId="{298784B6-5E1D-40E1-A7BD-6C9FD854F3EE}" srcOrd="1" destOrd="0" presId="urn:microsoft.com/office/officeart/2005/8/layout/default"/>
    <dgm:cxn modelId="{99AC8D47-07F4-4BEC-B4CF-AF2F0B9EDD79}" type="presParOf" srcId="{29237659-52F1-4BF7-ACEF-B4298298B89C}" destId="{BDE48F6E-5956-419C-8FE5-65E6335508D1}" srcOrd="2" destOrd="0" presId="urn:microsoft.com/office/officeart/2005/8/layout/default"/>
    <dgm:cxn modelId="{4011924D-5382-4FC6-9D38-347748F6C87F}" type="presParOf" srcId="{29237659-52F1-4BF7-ACEF-B4298298B89C}" destId="{306B809B-0308-4F7A-B0DC-B497ACFB80D9}" srcOrd="3" destOrd="0" presId="urn:microsoft.com/office/officeart/2005/8/layout/default"/>
    <dgm:cxn modelId="{C67254A4-D32B-4ED7-AFB9-A0A02BC584EA}" type="presParOf" srcId="{29237659-52F1-4BF7-ACEF-B4298298B89C}" destId="{DFA2541A-D886-4FB3-A672-F0123F7F866B}" srcOrd="4" destOrd="0" presId="urn:microsoft.com/office/officeart/2005/8/layout/default"/>
    <dgm:cxn modelId="{B4C8DC0D-B539-4310-8AF8-96236F967697}" type="presParOf" srcId="{29237659-52F1-4BF7-ACEF-B4298298B89C}" destId="{72494A28-B35D-4EFA-B5F5-1035349FEDDD}" srcOrd="5" destOrd="0" presId="urn:microsoft.com/office/officeart/2005/8/layout/default"/>
    <dgm:cxn modelId="{46DA6D8C-37B5-4EB5-BFD2-E3FF679EB8BB}" type="presParOf" srcId="{29237659-52F1-4BF7-ACEF-B4298298B89C}" destId="{85EDB89A-834A-4DA7-8120-91FE667AA312}" srcOrd="6" destOrd="0" presId="urn:microsoft.com/office/officeart/2005/8/layout/default"/>
    <dgm:cxn modelId="{C03290E9-6A30-4AC1-979F-8F63DB9FFFCA}" type="presParOf" srcId="{29237659-52F1-4BF7-ACEF-B4298298B89C}" destId="{B6F11DEC-C359-444C-91F1-FA6DFBCF40BF}" srcOrd="7" destOrd="0" presId="urn:microsoft.com/office/officeart/2005/8/layout/default"/>
    <dgm:cxn modelId="{CF6B6A51-F182-46DD-8D81-833F301EA3F1}" type="presParOf" srcId="{29237659-52F1-4BF7-ACEF-B4298298B89C}" destId="{7628180B-F748-4CD1-9CED-6B8BDA1440E1}" srcOrd="8" destOrd="0" presId="urn:microsoft.com/office/officeart/2005/8/layout/default"/>
    <dgm:cxn modelId="{DDABF5D6-4296-4B21-B89E-66F335BE7816}" type="presParOf" srcId="{29237659-52F1-4BF7-ACEF-B4298298B89C}" destId="{D19616D1-8584-4B04-8B65-82C8FDB1E3D1}" srcOrd="9" destOrd="0" presId="urn:microsoft.com/office/officeart/2005/8/layout/default"/>
    <dgm:cxn modelId="{0833BD00-6360-465F-B6C0-A26E0DA0DB44}" type="presParOf" srcId="{29237659-52F1-4BF7-ACEF-B4298298B89C}" destId="{DFCB56A5-8C19-4831-BD02-EC682A165C4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C2CB91-0C5A-4F06-9928-6B032E741C0A}">
      <dsp:nvSpPr>
        <dsp:cNvPr id="0" name=""/>
        <dsp:cNvSpPr/>
      </dsp:nvSpPr>
      <dsp:spPr>
        <a:xfrm>
          <a:off x="2103120" y="1890"/>
          <a:ext cx="8412480" cy="82968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210740" rIns="163225" bIns="2107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Foster positive classroom climate</a:t>
          </a:r>
        </a:p>
      </dsp:txBody>
      <dsp:txXfrm>
        <a:off x="2103120" y="1890"/>
        <a:ext cx="8412480" cy="829686"/>
      </dsp:txXfrm>
    </dsp:sp>
    <dsp:sp modelId="{9B9DB4EA-89C4-4853-A8F9-F63A5FCC319D}">
      <dsp:nvSpPr>
        <dsp:cNvPr id="0" name=""/>
        <dsp:cNvSpPr/>
      </dsp:nvSpPr>
      <dsp:spPr>
        <a:xfrm>
          <a:off x="0" y="1890"/>
          <a:ext cx="2103120" cy="8296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81955" rIns="111290" bIns="8195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Foster</a:t>
          </a:r>
        </a:p>
      </dsp:txBody>
      <dsp:txXfrm>
        <a:off x="0" y="1890"/>
        <a:ext cx="2103120" cy="829686"/>
      </dsp:txXfrm>
    </dsp:sp>
    <dsp:sp modelId="{9C1C8310-81A1-45B3-8953-D745D7C94021}">
      <dsp:nvSpPr>
        <dsp:cNvPr id="0" name=""/>
        <dsp:cNvSpPr/>
      </dsp:nvSpPr>
      <dsp:spPr>
        <a:xfrm>
          <a:off x="2103120" y="881358"/>
          <a:ext cx="8412480" cy="82968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210740" rIns="163225" bIns="2107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Recognise positive behaviours</a:t>
          </a:r>
        </a:p>
      </dsp:txBody>
      <dsp:txXfrm>
        <a:off x="2103120" y="881358"/>
        <a:ext cx="8412480" cy="829686"/>
      </dsp:txXfrm>
    </dsp:sp>
    <dsp:sp modelId="{2CE2E217-FF3B-4BCC-A6DA-E0A18E1B83E1}">
      <dsp:nvSpPr>
        <dsp:cNvPr id="0" name=""/>
        <dsp:cNvSpPr/>
      </dsp:nvSpPr>
      <dsp:spPr>
        <a:xfrm>
          <a:off x="0" y="881358"/>
          <a:ext cx="2103120" cy="8296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81955" rIns="111290" bIns="8195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Recognise</a:t>
          </a:r>
        </a:p>
      </dsp:txBody>
      <dsp:txXfrm>
        <a:off x="0" y="881358"/>
        <a:ext cx="2103120" cy="829686"/>
      </dsp:txXfrm>
    </dsp:sp>
    <dsp:sp modelId="{8A1D21AB-8EB1-4005-9506-2485DCAABEB3}">
      <dsp:nvSpPr>
        <dsp:cNvPr id="0" name=""/>
        <dsp:cNvSpPr/>
      </dsp:nvSpPr>
      <dsp:spPr>
        <a:xfrm>
          <a:off x="2103120" y="1760825"/>
          <a:ext cx="8412480" cy="82968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210740" rIns="163225" bIns="2107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 restorative approaches to negative behaviours</a:t>
          </a:r>
        </a:p>
      </dsp:txBody>
      <dsp:txXfrm>
        <a:off x="2103120" y="1760825"/>
        <a:ext cx="8412480" cy="829686"/>
      </dsp:txXfrm>
    </dsp:sp>
    <dsp:sp modelId="{9B2875EF-F8E6-41D8-92E0-9FFCB2BFDC63}">
      <dsp:nvSpPr>
        <dsp:cNvPr id="0" name=""/>
        <dsp:cNvSpPr/>
      </dsp:nvSpPr>
      <dsp:spPr>
        <a:xfrm>
          <a:off x="0" y="1760825"/>
          <a:ext cx="2103120" cy="8296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81955" rIns="111290" bIns="8195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Use</a:t>
          </a:r>
        </a:p>
      </dsp:txBody>
      <dsp:txXfrm>
        <a:off x="0" y="1760825"/>
        <a:ext cx="2103120" cy="829686"/>
      </dsp:txXfrm>
    </dsp:sp>
    <dsp:sp modelId="{AA542A52-09FC-48AD-805D-64027A9DE8D3}">
      <dsp:nvSpPr>
        <dsp:cNvPr id="0" name=""/>
        <dsp:cNvSpPr/>
      </dsp:nvSpPr>
      <dsp:spPr>
        <a:xfrm>
          <a:off x="2103120" y="2640293"/>
          <a:ext cx="8412480" cy="82968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210740" rIns="163225" bIns="2107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 consistent</a:t>
          </a:r>
        </a:p>
      </dsp:txBody>
      <dsp:txXfrm>
        <a:off x="2103120" y="2640293"/>
        <a:ext cx="8412480" cy="829686"/>
      </dsp:txXfrm>
    </dsp:sp>
    <dsp:sp modelId="{291C7F30-2F00-4588-9B41-4EE197DC6ED7}">
      <dsp:nvSpPr>
        <dsp:cNvPr id="0" name=""/>
        <dsp:cNvSpPr/>
      </dsp:nvSpPr>
      <dsp:spPr>
        <a:xfrm>
          <a:off x="0" y="2640293"/>
          <a:ext cx="2103120" cy="8296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81955" rIns="111290" bIns="8195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Be</a:t>
          </a:r>
        </a:p>
      </dsp:txBody>
      <dsp:txXfrm>
        <a:off x="0" y="2640293"/>
        <a:ext cx="2103120" cy="829686"/>
      </dsp:txXfrm>
    </dsp:sp>
    <dsp:sp modelId="{7FA9BFF8-75A9-46CA-819B-BA477732C339}">
      <dsp:nvSpPr>
        <dsp:cNvPr id="0" name=""/>
        <dsp:cNvSpPr/>
      </dsp:nvSpPr>
      <dsp:spPr>
        <a:xfrm>
          <a:off x="2103120" y="3519760"/>
          <a:ext cx="8412480" cy="82968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210740" rIns="163225" bIns="2107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 calm</a:t>
          </a:r>
        </a:p>
      </dsp:txBody>
      <dsp:txXfrm>
        <a:off x="2103120" y="3519760"/>
        <a:ext cx="8412480" cy="829686"/>
      </dsp:txXfrm>
    </dsp:sp>
    <dsp:sp modelId="{45F38486-0AC2-40ED-95ED-FD0177C167F1}">
      <dsp:nvSpPr>
        <dsp:cNvPr id="0" name=""/>
        <dsp:cNvSpPr/>
      </dsp:nvSpPr>
      <dsp:spPr>
        <a:xfrm>
          <a:off x="0" y="3519760"/>
          <a:ext cx="2103120" cy="8296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81955" rIns="111290" bIns="8195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Be</a:t>
          </a:r>
        </a:p>
      </dsp:txBody>
      <dsp:txXfrm>
        <a:off x="0" y="3519760"/>
        <a:ext cx="2103120" cy="8296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F5D27A-C966-4EC6-8552-258675A4A9DD}">
      <dsp:nvSpPr>
        <dsp:cNvPr id="0" name=""/>
        <dsp:cNvSpPr/>
      </dsp:nvSpPr>
      <dsp:spPr>
        <a:xfrm>
          <a:off x="1273582" y="781"/>
          <a:ext cx="5094330" cy="10165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44" tIns="258195" rIns="98844" bIns="2581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Respect people, property and environment</a:t>
          </a:r>
        </a:p>
      </dsp:txBody>
      <dsp:txXfrm>
        <a:off x="1273582" y="781"/>
        <a:ext cx="5094330" cy="1016515"/>
      </dsp:txXfrm>
    </dsp:sp>
    <dsp:sp modelId="{770E07E3-558B-4109-B7CC-FFCAB73A340B}">
      <dsp:nvSpPr>
        <dsp:cNvPr id="0" name=""/>
        <dsp:cNvSpPr/>
      </dsp:nvSpPr>
      <dsp:spPr>
        <a:xfrm>
          <a:off x="0" y="781"/>
          <a:ext cx="1273582" cy="101651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94" tIns="100409" rIns="67394" bIns="10040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Respect</a:t>
          </a:r>
        </a:p>
      </dsp:txBody>
      <dsp:txXfrm>
        <a:off x="0" y="781"/>
        <a:ext cx="1273582" cy="1016515"/>
      </dsp:txXfrm>
    </dsp:sp>
    <dsp:sp modelId="{5248CA75-10F6-4511-A844-F24AF7D48A07}">
      <dsp:nvSpPr>
        <dsp:cNvPr id="0" name=""/>
        <dsp:cNvSpPr/>
      </dsp:nvSpPr>
      <dsp:spPr>
        <a:xfrm>
          <a:off x="1273582" y="1078288"/>
          <a:ext cx="5094330" cy="10165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44" tIns="258195" rIns="98844" bIns="2581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Follow instructions</a:t>
          </a:r>
        </a:p>
      </dsp:txBody>
      <dsp:txXfrm>
        <a:off x="1273582" y="1078288"/>
        <a:ext cx="5094330" cy="1016515"/>
      </dsp:txXfrm>
    </dsp:sp>
    <dsp:sp modelId="{35B0C0D8-AC18-4448-9645-9CFE87E6CCCB}">
      <dsp:nvSpPr>
        <dsp:cNvPr id="0" name=""/>
        <dsp:cNvSpPr/>
      </dsp:nvSpPr>
      <dsp:spPr>
        <a:xfrm>
          <a:off x="0" y="1078288"/>
          <a:ext cx="1273582" cy="101651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94" tIns="100409" rIns="67394" bIns="10040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Follow</a:t>
          </a:r>
        </a:p>
      </dsp:txBody>
      <dsp:txXfrm>
        <a:off x="0" y="1078288"/>
        <a:ext cx="1273582" cy="1016515"/>
      </dsp:txXfrm>
    </dsp:sp>
    <dsp:sp modelId="{D70D70B2-F5BB-41C2-9E15-36FE005922A6}">
      <dsp:nvSpPr>
        <dsp:cNvPr id="0" name=""/>
        <dsp:cNvSpPr/>
      </dsp:nvSpPr>
      <dsp:spPr>
        <a:xfrm>
          <a:off x="1273582" y="2155795"/>
          <a:ext cx="5094330" cy="10165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44" tIns="258195" rIns="98844" bIns="2581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Follow rules</a:t>
          </a:r>
        </a:p>
      </dsp:txBody>
      <dsp:txXfrm>
        <a:off x="1273582" y="2155795"/>
        <a:ext cx="5094330" cy="1016515"/>
      </dsp:txXfrm>
    </dsp:sp>
    <dsp:sp modelId="{675B435D-6195-46BB-A8AD-97440DBAE75E}">
      <dsp:nvSpPr>
        <dsp:cNvPr id="0" name=""/>
        <dsp:cNvSpPr/>
      </dsp:nvSpPr>
      <dsp:spPr>
        <a:xfrm>
          <a:off x="0" y="2155795"/>
          <a:ext cx="1273582" cy="101651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94" tIns="100409" rIns="67394" bIns="10040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Follow</a:t>
          </a:r>
        </a:p>
      </dsp:txBody>
      <dsp:txXfrm>
        <a:off x="0" y="2155795"/>
        <a:ext cx="1273582" cy="1016515"/>
      </dsp:txXfrm>
    </dsp:sp>
    <dsp:sp modelId="{7CA78098-435B-42E4-BA3A-9D004BBDF6DB}">
      <dsp:nvSpPr>
        <dsp:cNvPr id="0" name=""/>
        <dsp:cNvSpPr/>
      </dsp:nvSpPr>
      <dsp:spPr>
        <a:xfrm>
          <a:off x="1273582" y="3233301"/>
          <a:ext cx="5094330" cy="10165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44" tIns="258195" rIns="98844" bIns="2581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 punctual</a:t>
          </a:r>
        </a:p>
      </dsp:txBody>
      <dsp:txXfrm>
        <a:off x="1273582" y="3233301"/>
        <a:ext cx="5094330" cy="1016515"/>
      </dsp:txXfrm>
    </dsp:sp>
    <dsp:sp modelId="{C904090E-5288-49C1-91B9-D533AC36F08E}">
      <dsp:nvSpPr>
        <dsp:cNvPr id="0" name=""/>
        <dsp:cNvSpPr/>
      </dsp:nvSpPr>
      <dsp:spPr>
        <a:xfrm>
          <a:off x="0" y="3233301"/>
          <a:ext cx="1273582" cy="101651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94" tIns="100409" rIns="67394" bIns="10040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Be</a:t>
          </a:r>
        </a:p>
      </dsp:txBody>
      <dsp:txXfrm>
        <a:off x="0" y="3233301"/>
        <a:ext cx="1273582" cy="1016515"/>
      </dsp:txXfrm>
    </dsp:sp>
    <dsp:sp modelId="{E3497CC9-355C-4E0B-B198-CBF4B1DD0877}">
      <dsp:nvSpPr>
        <dsp:cNvPr id="0" name=""/>
        <dsp:cNvSpPr/>
      </dsp:nvSpPr>
      <dsp:spPr>
        <a:xfrm>
          <a:off x="1273582" y="4310808"/>
          <a:ext cx="5094330" cy="10165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44" tIns="258195" rIns="98844" bIns="2581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Wear uniform</a:t>
          </a:r>
        </a:p>
      </dsp:txBody>
      <dsp:txXfrm>
        <a:off x="1273582" y="4310808"/>
        <a:ext cx="5094330" cy="1016515"/>
      </dsp:txXfrm>
    </dsp:sp>
    <dsp:sp modelId="{B4828898-AB55-4623-BD42-3364B6F01D3B}">
      <dsp:nvSpPr>
        <dsp:cNvPr id="0" name=""/>
        <dsp:cNvSpPr/>
      </dsp:nvSpPr>
      <dsp:spPr>
        <a:xfrm>
          <a:off x="0" y="4310808"/>
          <a:ext cx="1273582" cy="101651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94" tIns="100409" rIns="67394" bIns="10040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Wear</a:t>
          </a:r>
        </a:p>
      </dsp:txBody>
      <dsp:txXfrm>
        <a:off x="0" y="4310808"/>
        <a:ext cx="1273582" cy="1016515"/>
      </dsp:txXfrm>
    </dsp:sp>
    <dsp:sp modelId="{EF9D4B4E-E5B0-413C-8B2E-C92345A5F90A}">
      <dsp:nvSpPr>
        <dsp:cNvPr id="0" name=""/>
        <dsp:cNvSpPr/>
      </dsp:nvSpPr>
      <dsp:spPr>
        <a:xfrm>
          <a:off x="1273582" y="5388315"/>
          <a:ext cx="5094330" cy="10165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844" tIns="258195" rIns="98844" bIns="2581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Follow mobile phone policy</a:t>
          </a:r>
        </a:p>
      </dsp:txBody>
      <dsp:txXfrm>
        <a:off x="1273582" y="5388315"/>
        <a:ext cx="5094330" cy="1016515"/>
      </dsp:txXfrm>
    </dsp:sp>
    <dsp:sp modelId="{7F2A7160-7B0F-4B06-9080-5EF5AFF22169}">
      <dsp:nvSpPr>
        <dsp:cNvPr id="0" name=""/>
        <dsp:cNvSpPr/>
      </dsp:nvSpPr>
      <dsp:spPr>
        <a:xfrm>
          <a:off x="0" y="5388315"/>
          <a:ext cx="1273582" cy="101651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394" tIns="100409" rIns="67394" bIns="10040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Follow</a:t>
          </a:r>
        </a:p>
      </dsp:txBody>
      <dsp:txXfrm>
        <a:off x="0" y="5388315"/>
        <a:ext cx="1273582" cy="10165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F34018-D7FA-41FB-9FF7-6156E394D7A0}">
      <dsp:nvSpPr>
        <dsp:cNvPr id="0" name=""/>
        <dsp:cNvSpPr/>
      </dsp:nvSpPr>
      <dsp:spPr>
        <a:xfrm>
          <a:off x="0" y="161155"/>
          <a:ext cx="6367912" cy="7150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Base for extra support</a:t>
          </a:r>
          <a:endParaRPr lang="en-US" sz="1800" kern="1200"/>
        </a:p>
      </dsp:txBody>
      <dsp:txXfrm>
        <a:off x="34906" y="196061"/>
        <a:ext cx="6298100" cy="645240"/>
      </dsp:txXfrm>
    </dsp:sp>
    <dsp:sp modelId="{13B4A147-EFDE-4AE9-BED4-A16A28A759E4}">
      <dsp:nvSpPr>
        <dsp:cNvPr id="0" name=""/>
        <dsp:cNvSpPr/>
      </dsp:nvSpPr>
      <dsp:spPr>
        <a:xfrm>
          <a:off x="0" y="928048"/>
          <a:ext cx="6367912" cy="715052"/>
        </a:xfrm>
        <a:prstGeom prst="round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Higher ratio of staff to students</a:t>
          </a:r>
          <a:endParaRPr lang="en-US" sz="1800" kern="1200"/>
        </a:p>
      </dsp:txBody>
      <dsp:txXfrm>
        <a:off x="34906" y="962954"/>
        <a:ext cx="6298100" cy="645240"/>
      </dsp:txXfrm>
    </dsp:sp>
    <dsp:sp modelId="{C364DC86-65C8-4114-8275-84956DCE894A}">
      <dsp:nvSpPr>
        <dsp:cNvPr id="0" name=""/>
        <dsp:cNvSpPr/>
      </dsp:nvSpPr>
      <dsp:spPr>
        <a:xfrm>
          <a:off x="0" y="1694940"/>
          <a:ext cx="6367912" cy="715052"/>
        </a:xfrm>
        <a:prstGeom prst="roundRect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Emphasis on quality not quantity of work</a:t>
          </a:r>
          <a:endParaRPr lang="en-US" sz="1800" kern="1200"/>
        </a:p>
      </dsp:txBody>
      <dsp:txXfrm>
        <a:off x="34906" y="1729846"/>
        <a:ext cx="6298100" cy="645240"/>
      </dsp:txXfrm>
    </dsp:sp>
    <dsp:sp modelId="{46765FA2-4E86-4E6D-85FA-2B67F53A4BD9}">
      <dsp:nvSpPr>
        <dsp:cNvPr id="0" name=""/>
        <dsp:cNvSpPr/>
      </dsp:nvSpPr>
      <dsp:spPr>
        <a:xfrm>
          <a:off x="0" y="2461833"/>
          <a:ext cx="6367912" cy="715052"/>
        </a:xfrm>
        <a:prstGeom prst="round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Alternative work available</a:t>
          </a:r>
          <a:endParaRPr lang="en-US" sz="1800" kern="1200"/>
        </a:p>
      </dsp:txBody>
      <dsp:txXfrm>
        <a:off x="34906" y="2496739"/>
        <a:ext cx="6298100" cy="645240"/>
      </dsp:txXfrm>
    </dsp:sp>
    <dsp:sp modelId="{C741E396-257F-4F9E-884F-87511EE8EBC8}">
      <dsp:nvSpPr>
        <dsp:cNvPr id="0" name=""/>
        <dsp:cNvSpPr/>
      </dsp:nvSpPr>
      <dsp:spPr>
        <a:xfrm>
          <a:off x="0" y="3228726"/>
          <a:ext cx="6367912" cy="715052"/>
        </a:xfrm>
        <a:prstGeom prst="roundRect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Specially trained staff</a:t>
          </a:r>
          <a:endParaRPr lang="en-US" sz="1800" kern="1200"/>
        </a:p>
      </dsp:txBody>
      <dsp:txXfrm>
        <a:off x="34906" y="3263632"/>
        <a:ext cx="6298100" cy="645240"/>
      </dsp:txXfrm>
    </dsp:sp>
    <dsp:sp modelId="{1CC8E85D-A31B-45A2-8A9C-77EE523E02DD}">
      <dsp:nvSpPr>
        <dsp:cNvPr id="0" name=""/>
        <dsp:cNvSpPr/>
      </dsp:nvSpPr>
      <dsp:spPr>
        <a:xfrm>
          <a:off x="0" y="3995619"/>
          <a:ext cx="6367912" cy="715052"/>
        </a:xfrm>
        <a:prstGeom prst="round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Less focus on rules, compromise allowed</a:t>
          </a:r>
          <a:endParaRPr lang="en-US" sz="1800" kern="1200"/>
        </a:p>
      </dsp:txBody>
      <dsp:txXfrm>
        <a:off x="34906" y="4030525"/>
        <a:ext cx="6298100" cy="645240"/>
      </dsp:txXfrm>
    </dsp:sp>
    <dsp:sp modelId="{1284ED1A-9A97-400C-A10E-2A4757033D6B}">
      <dsp:nvSpPr>
        <dsp:cNvPr id="0" name=""/>
        <dsp:cNvSpPr/>
      </dsp:nvSpPr>
      <dsp:spPr>
        <a:xfrm>
          <a:off x="0" y="4762512"/>
          <a:ext cx="6367912" cy="715052"/>
        </a:xfrm>
        <a:prstGeom prst="roundRect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Hosts long-term students and students on a ‘cooling off’ period</a:t>
          </a:r>
          <a:endParaRPr lang="en-US" sz="1800" kern="1200"/>
        </a:p>
      </dsp:txBody>
      <dsp:txXfrm>
        <a:off x="34906" y="4797418"/>
        <a:ext cx="6298100" cy="645240"/>
      </dsp:txXfrm>
    </dsp:sp>
    <dsp:sp modelId="{F1ECF3FD-7DBF-4EB5-95BE-5CB7E2919D02}">
      <dsp:nvSpPr>
        <dsp:cNvPr id="0" name=""/>
        <dsp:cNvSpPr/>
      </dsp:nvSpPr>
      <dsp:spPr>
        <a:xfrm>
          <a:off x="0" y="5529404"/>
          <a:ext cx="6367912" cy="715052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Disproportionately high number of disadvantaged children- aim to break the cycle</a:t>
          </a:r>
          <a:endParaRPr lang="en-US" sz="1800" kern="1200"/>
        </a:p>
      </dsp:txBody>
      <dsp:txXfrm>
        <a:off x="34906" y="5564310"/>
        <a:ext cx="6298100" cy="6452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38663C-10E8-4089-A2C2-90BC0CA2C80E}">
      <dsp:nvSpPr>
        <dsp:cNvPr id="0" name=""/>
        <dsp:cNvSpPr/>
      </dsp:nvSpPr>
      <dsp:spPr>
        <a:xfrm>
          <a:off x="0" y="19534"/>
          <a:ext cx="6367912" cy="15095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Looked After Children</a:t>
          </a:r>
          <a:endParaRPr lang="en-US" sz="3800" kern="1200"/>
        </a:p>
      </dsp:txBody>
      <dsp:txXfrm>
        <a:off x="73690" y="93224"/>
        <a:ext cx="6220532" cy="1362175"/>
      </dsp:txXfrm>
    </dsp:sp>
    <dsp:sp modelId="{0EC58E2E-5DC9-490B-8D14-16C3A1529AA3}">
      <dsp:nvSpPr>
        <dsp:cNvPr id="0" name=""/>
        <dsp:cNvSpPr/>
      </dsp:nvSpPr>
      <dsp:spPr>
        <a:xfrm>
          <a:off x="0" y="1638530"/>
          <a:ext cx="6367912" cy="150955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Recipients of Free School Meals</a:t>
          </a:r>
          <a:endParaRPr lang="en-US" sz="3800" kern="1200"/>
        </a:p>
      </dsp:txBody>
      <dsp:txXfrm>
        <a:off x="73690" y="1712220"/>
        <a:ext cx="6220532" cy="1362175"/>
      </dsp:txXfrm>
    </dsp:sp>
    <dsp:sp modelId="{34EF35B5-37DD-4F74-A265-3C4CD4996914}">
      <dsp:nvSpPr>
        <dsp:cNvPr id="0" name=""/>
        <dsp:cNvSpPr/>
      </dsp:nvSpPr>
      <dsp:spPr>
        <a:xfrm>
          <a:off x="0" y="3257526"/>
          <a:ext cx="6367912" cy="150955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Additional Learning Needs</a:t>
          </a:r>
          <a:endParaRPr lang="en-US" sz="3800" kern="1200"/>
        </a:p>
      </dsp:txBody>
      <dsp:txXfrm>
        <a:off x="73690" y="3331216"/>
        <a:ext cx="6220532" cy="1362175"/>
      </dsp:txXfrm>
    </dsp:sp>
    <dsp:sp modelId="{7296929A-4374-4747-8E15-5C651DFE962D}">
      <dsp:nvSpPr>
        <dsp:cNvPr id="0" name=""/>
        <dsp:cNvSpPr/>
      </dsp:nvSpPr>
      <dsp:spPr>
        <a:xfrm>
          <a:off x="0" y="4876522"/>
          <a:ext cx="6367912" cy="150955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Mental Health Conditions</a:t>
          </a:r>
          <a:endParaRPr lang="en-US" sz="3800" kern="1200"/>
        </a:p>
      </dsp:txBody>
      <dsp:txXfrm>
        <a:off x="73690" y="4950212"/>
        <a:ext cx="6220532" cy="13621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70AEC-D155-4CD7-BCC6-377DC3E244B1}">
      <dsp:nvSpPr>
        <dsp:cNvPr id="0" name=""/>
        <dsp:cNvSpPr/>
      </dsp:nvSpPr>
      <dsp:spPr>
        <a:xfrm>
          <a:off x="909581" y="488911"/>
          <a:ext cx="1259653" cy="12596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461A6-931C-4CF0-BD7F-B9C883A9A07A}">
      <dsp:nvSpPr>
        <dsp:cNvPr id="0" name=""/>
        <dsp:cNvSpPr/>
      </dsp:nvSpPr>
      <dsp:spPr>
        <a:xfrm>
          <a:off x="139792" y="2132902"/>
          <a:ext cx="27992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Students refusing to enter building, loitering in entrance</a:t>
          </a:r>
          <a:endParaRPr lang="en-US" sz="1700" kern="1200"/>
        </a:p>
      </dsp:txBody>
      <dsp:txXfrm>
        <a:off x="139792" y="2132902"/>
        <a:ext cx="2799230" cy="720000"/>
      </dsp:txXfrm>
    </dsp:sp>
    <dsp:sp modelId="{0F947C2A-54CA-4FB7-A81D-52D9B61B754F}">
      <dsp:nvSpPr>
        <dsp:cNvPr id="0" name=""/>
        <dsp:cNvSpPr/>
      </dsp:nvSpPr>
      <dsp:spPr>
        <a:xfrm>
          <a:off x="4198677" y="488911"/>
          <a:ext cx="1259653" cy="12596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87A366-C276-4CD6-B2E6-82FAE7C0F5BA}">
      <dsp:nvSpPr>
        <dsp:cNvPr id="0" name=""/>
        <dsp:cNvSpPr/>
      </dsp:nvSpPr>
      <dsp:spPr>
        <a:xfrm>
          <a:off x="3428889" y="2132902"/>
          <a:ext cx="27992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Staff- request they join class, students refuse</a:t>
          </a:r>
          <a:endParaRPr lang="en-US" sz="1700" kern="1200"/>
        </a:p>
      </dsp:txBody>
      <dsp:txXfrm>
        <a:off x="3428889" y="2132902"/>
        <a:ext cx="2799230" cy="720000"/>
      </dsp:txXfrm>
    </dsp:sp>
    <dsp:sp modelId="{5521F877-7958-4F4A-B834-07008076F188}">
      <dsp:nvSpPr>
        <dsp:cNvPr id="0" name=""/>
        <dsp:cNvSpPr/>
      </dsp:nvSpPr>
      <dsp:spPr>
        <a:xfrm>
          <a:off x="909581" y="3552710"/>
          <a:ext cx="1259653" cy="12596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24A22-C867-440D-8CAA-A44BC1358F7D}">
      <dsp:nvSpPr>
        <dsp:cNvPr id="0" name=""/>
        <dsp:cNvSpPr/>
      </dsp:nvSpPr>
      <dsp:spPr>
        <a:xfrm>
          <a:off x="139792" y="5196701"/>
          <a:ext cx="27992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Staff- re-enter building, ignore students, focus on other students</a:t>
          </a:r>
          <a:endParaRPr lang="en-US" sz="1700" kern="1200"/>
        </a:p>
      </dsp:txBody>
      <dsp:txXfrm>
        <a:off x="139792" y="5196701"/>
        <a:ext cx="2799230" cy="720000"/>
      </dsp:txXfrm>
    </dsp:sp>
    <dsp:sp modelId="{F1FB7A6D-C01B-45E3-99FD-88D96F13A85F}">
      <dsp:nvSpPr>
        <dsp:cNvPr id="0" name=""/>
        <dsp:cNvSpPr/>
      </dsp:nvSpPr>
      <dsp:spPr>
        <a:xfrm>
          <a:off x="4198677" y="3552710"/>
          <a:ext cx="1259653" cy="12596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C6F270-D6BE-4BEA-8749-EE987A73B196}">
      <dsp:nvSpPr>
        <dsp:cNvPr id="0" name=""/>
        <dsp:cNvSpPr/>
      </dsp:nvSpPr>
      <dsp:spPr>
        <a:xfrm>
          <a:off x="3428889" y="5196701"/>
          <a:ext cx="27992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Students- enter classroom shortly after</a:t>
          </a:r>
          <a:endParaRPr lang="en-US" sz="1700" kern="1200"/>
        </a:p>
      </dsp:txBody>
      <dsp:txXfrm>
        <a:off x="3428889" y="5196701"/>
        <a:ext cx="279923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DD7FC-F2E3-48AA-8A01-D3FE697CADF6}">
      <dsp:nvSpPr>
        <dsp:cNvPr id="0" name=""/>
        <dsp:cNvSpPr/>
      </dsp:nvSpPr>
      <dsp:spPr>
        <a:xfrm>
          <a:off x="813044" y="25559"/>
          <a:ext cx="1620455" cy="16204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0131C-6F63-49FE-8356-3F13A45F0F37}">
      <dsp:nvSpPr>
        <dsp:cNvPr id="0" name=""/>
        <dsp:cNvSpPr/>
      </dsp:nvSpPr>
      <dsp:spPr>
        <a:xfrm>
          <a:off x="1158387" y="370901"/>
          <a:ext cx="929769" cy="929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9B893D-7CC8-4063-828D-A161324462A7}">
      <dsp:nvSpPr>
        <dsp:cNvPr id="0" name=""/>
        <dsp:cNvSpPr/>
      </dsp:nvSpPr>
      <dsp:spPr>
        <a:xfrm>
          <a:off x="295030" y="2150746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Students complaining work too difficult, too much</a:t>
          </a:r>
          <a:endParaRPr lang="en-US" sz="1500" kern="1200"/>
        </a:p>
      </dsp:txBody>
      <dsp:txXfrm>
        <a:off x="295030" y="2150746"/>
        <a:ext cx="2656483" cy="720000"/>
      </dsp:txXfrm>
    </dsp:sp>
    <dsp:sp modelId="{393CC42B-C74B-4BE3-8CF4-BBC9B773E1C7}">
      <dsp:nvSpPr>
        <dsp:cNvPr id="0" name=""/>
        <dsp:cNvSpPr/>
      </dsp:nvSpPr>
      <dsp:spPr>
        <a:xfrm>
          <a:off x="3934413" y="25559"/>
          <a:ext cx="1620455" cy="162045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6612E-64A4-40D7-80C9-22951AC000C9}">
      <dsp:nvSpPr>
        <dsp:cNvPr id="0" name=""/>
        <dsp:cNvSpPr/>
      </dsp:nvSpPr>
      <dsp:spPr>
        <a:xfrm>
          <a:off x="4279756" y="370901"/>
          <a:ext cx="929769" cy="929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9277CC-DAF9-40B2-88D4-8CD166E12062}">
      <dsp:nvSpPr>
        <dsp:cNvPr id="0" name=""/>
        <dsp:cNvSpPr/>
      </dsp:nvSpPr>
      <dsp:spPr>
        <a:xfrm>
          <a:off x="3416398" y="2150746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Staff- flip the conversation to searching for solution</a:t>
          </a:r>
          <a:endParaRPr lang="en-US" sz="1500" kern="1200"/>
        </a:p>
      </dsp:txBody>
      <dsp:txXfrm>
        <a:off x="3416398" y="2150746"/>
        <a:ext cx="2656483" cy="720000"/>
      </dsp:txXfrm>
    </dsp:sp>
    <dsp:sp modelId="{D848C007-63A7-4658-878D-C70DE937AF1C}">
      <dsp:nvSpPr>
        <dsp:cNvPr id="0" name=""/>
        <dsp:cNvSpPr/>
      </dsp:nvSpPr>
      <dsp:spPr>
        <a:xfrm>
          <a:off x="813044" y="3534866"/>
          <a:ext cx="1620455" cy="162045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EEB7CB-D4D4-459A-8C29-E7E2B68CB098}">
      <dsp:nvSpPr>
        <dsp:cNvPr id="0" name=""/>
        <dsp:cNvSpPr/>
      </dsp:nvSpPr>
      <dsp:spPr>
        <a:xfrm>
          <a:off x="1158387" y="3880209"/>
          <a:ext cx="929769" cy="929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90C84-3F75-490C-B07D-33F01373F060}">
      <dsp:nvSpPr>
        <dsp:cNvPr id="0" name=""/>
        <dsp:cNvSpPr/>
      </dsp:nvSpPr>
      <dsp:spPr>
        <a:xfrm>
          <a:off x="295030" y="5660053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Guide students to solve problems</a:t>
          </a:r>
          <a:endParaRPr lang="en-US" sz="1500" kern="1200"/>
        </a:p>
      </dsp:txBody>
      <dsp:txXfrm>
        <a:off x="295030" y="5660053"/>
        <a:ext cx="2656483" cy="720000"/>
      </dsp:txXfrm>
    </dsp:sp>
    <dsp:sp modelId="{42EA1C2A-7C49-4161-B8D9-8A5DD64E78D1}">
      <dsp:nvSpPr>
        <dsp:cNvPr id="0" name=""/>
        <dsp:cNvSpPr/>
      </dsp:nvSpPr>
      <dsp:spPr>
        <a:xfrm>
          <a:off x="3934413" y="3534866"/>
          <a:ext cx="1620455" cy="162045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5DB0D3-B5AA-4F96-948F-B872227BA815}">
      <dsp:nvSpPr>
        <dsp:cNvPr id="0" name=""/>
        <dsp:cNvSpPr/>
      </dsp:nvSpPr>
      <dsp:spPr>
        <a:xfrm>
          <a:off x="4279756" y="3880209"/>
          <a:ext cx="929769" cy="9297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DEACF7-C709-41C5-BBDF-7D68C474328F}">
      <dsp:nvSpPr>
        <dsp:cNvPr id="0" name=""/>
        <dsp:cNvSpPr/>
      </dsp:nvSpPr>
      <dsp:spPr>
        <a:xfrm>
          <a:off x="3416398" y="5660053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Study techniques suggested, resources shared, compromise reached</a:t>
          </a:r>
          <a:endParaRPr lang="en-US" sz="1500" kern="1200"/>
        </a:p>
      </dsp:txBody>
      <dsp:txXfrm>
        <a:off x="3416398" y="5660053"/>
        <a:ext cx="2656483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504FA7-0B26-4422-920D-04315A84AED7}">
      <dsp:nvSpPr>
        <dsp:cNvPr id="0" name=""/>
        <dsp:cNvSpPr/>
      </dsp:nvSpPr>
      <dsp:spPr>
        <a:xfrm>
          <a:off x="909581" y="488911"/>
          <a:ext cx="1259653" cy="12596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FEC3F-4C78-4063-9E7B-8CFC68438952}">
      <dsp:nvSpPr>
        <dsp:cNvPr id="0" name=""/>
        <dsp:cNvSpPr/>
      </dsp:nvSpPr>
      <dsp:spPr>
        <a:xfrm>
          <a:off x="139792" y="2132902"/>
          <a:ext cx="27992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Rewards for work e.g. </a:t>
          </a:r>
          <a:endParaRPr lang="en-US" sz="1700" kern="1200"/>
        </a:p>
      </dsp:txBody>
      <dsp:txXfrm>
        <a:off x="139792" y="2132902"/>
        <a:ext cx="2799230" cy="720000"/>
      </dsp:txXfrm>
    </dsp:sp>
    <dsp:sp modelId="{DB9EC3F9-2140-4EFE-80D6-F78A8D3B2CDB}">
      <dsp:nvSpPr>
        <dsp:cNvPr id="0" name=""/>
        <dsp:cNvSpPr/>
      </dsp:nvSpPr>
      <dsp:spPr>
        <a:xfrm>
          <a:off x="4198677" y="488911"/>
          <a:ext cx="1259653" cy="12596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B917F9-971C-4D9C-B10F-ACECC18029C2}">
      <dsp:nvSpPr>
        <dsp:cNvPr id="0" name=""/>
        <dsp:cNvSpPr/>
      </dsp:nvSpPr>
      <dsp:spPr>
        <a:xfrm>
          <a:off x="3428889" y="2132902"/>
          <a:ext cx="27992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“complete five pages then you can have some time on your phone”</a:t>
          </a:r>
          <a:endParaRPr lang="en-US" sz="1700" kern="1200"/>
        </a:p>
      </dsp:txBody>
      <dsp:txXfrm>
        <a:off x="3428889" y="2132902"/>
        <a:ext cx="2799230" cy="720000"/>
      </dsp:txXfrm>
    </dsp:sp>
    <dsp:sp modelId="{EDC84AE1-DF37-4795-890A-E3D10FDE2402}">
      <dsp:nvSpPr>
        <dsp:cNvPr id="0" name=""/>
        <dsp:cNvSpPr/>
      </dsp:nvSpPr>
      <dsp:spPr>
        <a:xfrm>
          <a:off x="2554129" y="3552710"/>
          <a:ext cx="1259653" cy="12596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510E2F-8F93-4262-A4A9-9443EE835BC5}">
      <dsp:nvSpPr>
        <dsp:cNvPr id="0" name=""/>
        <dsp:cNvSpPr/>
      </dsp:nvSpPr>
      <dsp:spPr>
        <a:xfrm>
          <a:off x="1784341" y="5196701"/>
          <a:ext cx="27992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“participate in group English then you can join cooking class lesson 3”</a:t>
          </a:r>
          <a:endParaRPr lang="en-US" sz="1700" kern="1200"/>
        </a:p>
      </dsp:txBody>
      <dsp:txXfrm>
        <a:off x="1784341" y="5196701"/>
        <a:ext cx="279923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9AAD94-AD7B-4702-9808-4E981578F0F8}">
      <dsp:nvSpPr>
        <dsp:cNvPr id="0" name=""/>
        <dsp:cNvSpPr/>
      </dsp:nvSpPr>
      <dsp:spPr>
        <a:xfrm>
          <a:off x="777" y="171207"/>
          <a:ext cx="3031599" cy="181895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Different circumstances, different standards</a:t>
          </a:r>
          <a:endParaRPr lang="en-US" sz="2300" kern="1200"/>
        </a:p>
      </dsp:txBody>
      <dsp:txXfrm>
        <a:off x="777" y="171207"/>
        <a:ext cx="3031599" cy="1818959"/>
      </dsp:txXfrm>
    </dsp:sp>
    <dsp:sp modelId="{BDE48F6E-5956-419C-8FE5-65E6335508D1}">
      <dsp:nvSpPr>
        <dsp:cNvPr id="0" name=""/>
        <dsp:cNvSpPr/>
      </dsp:nvSpPr>
      <dsp:spPr>
        <a:xfrm>
          <a:off x="3335536" y="171207"/>
          <a:ext cx="3031599" cy="1818959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Positive language, positive climate</a:t>
          </a:r>
          <a:endParaRPr lang="en-US" sz="2300" kern="1200"/>
        </a:p>
      </dsp:txBody>
      <dsp:txXfrm>
        <a:off x="3335536" y="171207"/>
        <a:ext cx="3031599" cy="1818959"/>
      </dsp:txXfrm>
    </dsp:sp>
    <dsp:sp modelId="{DFA2541A-D886-4FB3-A672-F0123F7F866B}">
      <dsp:nvSpPr>
        <dsp:cNvPr id="0" name=""/>
        <dsp:cNvSpPr/>
      </dsp:nvSpPr>
      <dsp:spPr>
        <a:xfrm>
          <a:off x="777" y="2293326"/>
          <a:ext cx="3031599" cy="1818959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Allow independence</a:t>
          </a:r>
          <a:endParaRPr lang="en-US" sz="2300" kern="1200"/>
        </a:p>
      </dsp:txBody>
      <dsp:txXfrm>
        <a:off x="777" y="2293326"/>
        <a:ext cx="3031599" cy="1818959"/>
      </dsp:txXfrm>
    </dsp:sp>
    <dsp:sp modelId="{85EDB89A-834A-4DA7-8120-91FE667AA312}">
      <dsp:nvSpPr>
        <dsp:cNvPr id="0" name=""/>
        <dsp:cNvSpPr/>
      </dsp:nvSpPr>
      <dsp:spPr>
        <a:xfrm>
          <a:off x="3335536" y="2293326"/>
          <a:ext cx="3031599" cy="1818959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Pre-empt problems, diffuse conflict</a:t>
          </a:r>
          <a:endParaRPr lang="en-US" sz="2300" kern="1200"/>
        </a:p>
      </dsp:txBody>
      <dsp:txXfrm>
        <a:off x="3335536" y="2293326"/>
        <a:ext cx="3031599" cy="1818959"/>
      </dsp:txXfrm>
    </dsp:sp>
    <dsp:sp modelId="{7628180B-F748-4CD1-9CED-6B8BDA1440E1}">
      <dsp:nvSpPr>
        <dsp:cNvPr id="0" name=""/>
        <dsp:cNvSpPr/>
      </dsp:nvSpPr>
      <dsp:spPr>
        <a:xfrm>
          <a:off x="777" y="4415446"/>
          <a:ext cx="3031599" cy="1818959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Be a role-model- firm, fair, calm, consistent, kind, positive, compassionate, good-humoured</a:t>
          </a:r>
          <a:endParaRPr lang="en-US" sz="2300" kern="1200" dirty="0"/>
        </a:p>
      </dsp:txBody>
      <dsp:txXfrm>
        <a:off x="777" y="4415446"/>
        <a:ext cx="3031599" cy="1818959"/>
      </dsp:txXfrm>
    </dsp:sp>
    <dsp:sp modelId="{DFCB56A5-8C19-4831-BD02-EC682A165C47}">
      <dsp:nvSpPr>
        <dsp:cNvPr id="0" name=""/>
        <dsp:cNvSpPr/>
      </dsp:nvSpPr>
      <dsp:spPr>
        <a:xfrm>
          <a:off x="3335536" y="4415446"/>
          <a:ext cx="3031599" cy="1818959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There to help!</a:t>
          </a:r>
          <a:endParaRPr lang="en-US" sz="2300" kern="1200" dirty="0"/>
        </a:p>
      </dsp:txBody>
      <dsp:txXfrm>
        <a:off x="3335536" y="4415446"/>
        <a:ext cx="3031599" cy="18189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EA0BC-0681-495C-B424-149189C2B5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B87F3F-6A0A-4D04-A0FC-D34DFCB9A8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48773-232E-4450-BE54-5A5FF9740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76210-5FA3-4A40-9E6F-11B8EC0AD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73424-E45F-4FEE-AF37-3AD4B218E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41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A4191-AAC6-48B8-BB87-294C4FF72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07B40-E0A2-435C-A46E-5612B37D1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43CD4-4D97-4F15-96DF-C87CECF55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C44E14-AD32-43D8-BB36-CD49C952E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6E63B6-A99F-45C6-BB85-CE6904770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854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88F88-E3E6-437C-80CD-EFDDA6DCE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4F9238-5153-4C25-948B-A743748663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87F588-2272-4C00-AE5D-749A2F1CF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138B3-349D-4894-B32D-4F03FC0AF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8F79D-231B-45FA-A1F8-A3BCCC8C4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628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6E32-B467-46B9-BF8F-7B5639DEB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AF889-AE48-45B5-A6AF-2DC954DE3C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78067-B3BE-4F8E-8B29-511EA251DF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F6842F-EED5-4B9E-A15D-670DDC91D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2BDD50-E47A-4E78-A04D-ECE4D8CB8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D3FF27-B293-40E4-B7B1-AB20D65A1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342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24494-765D-433C-A4D6-C4D038206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88A103-6C02-421F-BC99-80777C329A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103D6D-09D1-40AD-B7E4-29BF1E9D3A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0701CD-7B1C-4FAD-B03D-C624578011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715ED7-2221-4624-945E-E4E22842BE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60692-58E3-4716-BA76-7057B8318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630090-0586-4568-814D-4C4E1F9E86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CD1451-7C2C-4F45-8287-FAC348B32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316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6BD2F-F53C-4A0C-9C24-9AA8AAB0B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BFB5DE-856C-4989-B147-8FAF8C92D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8A591D-D7DA-4CDC-B77E-0D3AF4B15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F6253C-0B96-4CBE-B75E-5F91E9F70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529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AA5C32-7CA9-4784-B662-F1DBD05CE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DF92D8-7FE7-419F-8D17-55317329D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8A83C7-0BAE-4D22-BA54-23D48A099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849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E956D-A7D3-48FD-84CB-C95C24B6A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3F8A7-F942-45D0-A7FE-F0AE53001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7DDC70-167A-4037-9A57-3936C83F12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8846F4-4234-4EE7-9294-89348D733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0B7DFC-8EAC-4440-BBDE-4069A16FE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F07A91-D0E4-40CD-8C72-0B8F7FF91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372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54660-BC81-4401-AFCB-4B0E96FF8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A00544-7E92-4947-A70B-A55A2D838A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11B9D8-F753-430B-AACB-8FB2916ED4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A2AA58-2B29-4307-A272-6F70E6058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54D59F-10FD-42A3-AB35-9EDFF62B9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7F9C1-86B3-46D5-9061-EB63BFF29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505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67FE0-D91D-41BC-AB3B-8A05AED16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FA9E41-F88A-4236-B4F3-1428F501D2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1D335A-8DAF-4B22-B193-6DE16FACA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3BBB3-7993-4965-9905-B445AF396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8E6EC-4C96-4FB0-8499-C1371F031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308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AFB611-6D8B-47E1-9510-776B352929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3B0F52-9F4C-4A93-88B1-EF779E43FB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BE14A-C951-4D0C-8CB4-8184EEDBD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BDF58-0A0F-4D2E-B0C1-958F4DE72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D60B0-A763-4AD6-8A74-7F39F1E66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206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6F9693-555C-46D2-96D6-F75042022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94B1B6-34F3-4889-A26F-F0F06E58EC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3E511-8F01-4271-BADC-F0542C78BF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667E7-D03C-4172-9723-AA62FF8952F1}" type="datetimeFigureOut">
              <a:rPr lang="en-GB" smtClean="0"/>
              <a:t>27/04/2021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962E1-BB63-4AFE-B520-081A28EFAB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AD1158-7D93-467D-9CA4-AA50514878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79E46-664E-4FE6-B810-3E7CA6F954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410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gov.wales/pupil-inclusion-well-being-behaviour-and-attendan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9F388DC-C47F-4048-9B69-F1644A2A16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C035D-D3AD-4301-A1B5-D4C91E3C5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4926329"/>
            <a:ext cx="12191996" cy="1931671"/>
          </a:xfrm>
          <a:custGeom>
            <a:avLst/>
            <a:gdLst>
              <a:gd name="connsiteX0" fmla="*/ 619388 w 12191996"/>
              <a:gd name="connsiteY0" fmla="*/ 0 h 1931671"/>
              <a:gd name="connsiteX1" fmla="*/ 687651 w 12191996"/>
              <a:gd name="connsiteY1" fmla="*/ 3175 h 1931671"/>
              <a:gd name="connsiteX2" fmla="*/ 747976 w 12191996"/>
              <a:gd name="connsiteY2" fmla="*/ 9525 h 1931671"/>
              <a:gd name="connsiteX3" fmla="*/ 800363 w 12191996"/>
              <a:gd name="connsiteY3" fmla="*/ 20637 h 1931671"/>
              <a:gd name="connsiteX4" fmla="*/ 846401 w 12191996"/>
              <a:gd name="connsiteY4" fmla="*/ 36512 h 1931671"/>
              <a:gd name="connsiteX5" fmla="*/ 887676 w 12191996"/>
              <a:gd name="connsiteY5" fmla="*/ 52387 h 1931671"/>
              <a:gd name="connsiteX6" fmla="*/ 924188 w 12191996"/>
              <a:gd name="connsiteY6" fmla="*/ 68262 h 1931671"/>
              <a:gd name="connsiteX7" fmla="*/ 962288 w 12191996"/>
              <a:gd name="connsiteY7" fmla="*/ 87312 h 1931671"/>
              <a:gd name="connsiteX8" fmla="*/ 1000388 w 12191996"/>
              <a:gd name="connsiteY8" fmla="*/ 106362 h 1931671"/>
              <a:gd name="connsiteX9" fmla="*/ 1036901 w 12191996"/>
              <a:gd name="connsiteY9" fmla="*/ 125412 h 1931671"/>
              <a:gd name="connsiteX10" fmla="*/ 1078176 w 12191996"/>
              <a:gd name="connsiteY10" fmla="*/ 141287 h 1931671"/>
              <a:gd name="connsiteX11" fmla="*/ 1124213 w 12191996"/>
              <a:gd name="connsiteY11" fmla="*/ 155575 h 1931671"/>
              <a:gd name="connsiteX12" fmla="*/ 1176601 w 12191996"/>
              <a:gd name="connsiteY12" fmla="*/ 166687 h 1931671"/>
              <a:gd name="connsiteX13" fmla="*/ 1236926 w 12191996"/>
              <a:gd name="connsiteY13" fmla="*/ 174625 h 1931671"/>
              <a:gd name="connsiteX14" fmla="*/ 1305188 w 12191996"/>
              <a:gd name="connsiteY14" fmla="*/ 176212 h 1931671"/>
              <a:gd name="connsiteX15" fmla="*/ 1373451 w 12191996"/>
              <a:gd name="connsiteY15" fmla="*/ 174625 h 1931671"/>
              <a:gd name="connsiteX16" fmla="*/ 1433776 w 12191996"/>
              <a:gd name="connsiteY16" fmla="*/ 166687 h 1931671"/>
              <a:gd name="connsiteX17" fmla="*/ 1486163 w 12191996"/>
              <a:gd name="connsiteY17" fmla="*/ 155575 h 1931671"/>
              <a:gd name="connsiteX18" fmla="*/ 1532201 w 12191996"/>
              <a:gd name="connsiteY18" fmla="*/ 141287 h 1931671"/>
              <a:gd name="connsiteX19" fmla="*/ 1573476 w 12191996"/>
              <a:gd name="connsiteY19" fmla="*/ 125412 h 1931671"/>
              <a:gd name="connsiteX20" fmla="*/ 1609988 w 12191996"/>
              <a:gd name="connsiteY20" fmla="*/ 106362 h 1931671"/>
              <a:gd name="connsiteX21" fmla="*/ 1648088 w 12191996"/>
              <a:gd name="connsiteY21" fmla="*/ 87312 h 1931671"/>
              <a:gd name="connsiteX22" fmla="*/ 1686188 w 12191996"/>
              <a:gd name="connsiteY22" fmla="*/ 68262 h 1931671"/>
              <a:gd name="connsiteX23" fmla="*/ 1722701 w 12191996"/>
              <a:gd name="connsiteY23" fmla="*/ 52387 h 1931671"/>
              <a:gd name="connsiteX24" fmla="*/ 1763976 w 12191996"/>
              <a:gd name="connsiteY24" fmla="*/ 36512 h 1931671"/>
              <a:gd name="connsiteX25" fmla="*/ 1810013 w 12191996"/>
              <a:gd name="connsiteY25" fmla="*/ 20637 h 1931671"/>
              <a:gd name="connsiteX26" fmla="*/ 1862401 w 12191996"/>
              <a:gd name="connsiteY26" fmla="*/ 9525 h 1931671"/>
              <a:gd name="connsiteX27" fmla="*/ 1922726 w 12191996"/>
              <a:gd name="connsiteY27" fmla="*/ 3175 h 1931671"/>
              <a:gd name="connsiteX28" fmla="*/ 1990988 w 12191996"/>
              <a:gd name="connsiteY28" fmla="*/ 0 h 1931671"/>
              <a:gd name="connsiteX29" fmla="*/ 2059251 w 12191996"/>
              <a:gd name="connsiteY29" fmla="*/ 3175 h 1931671"/>
              <a:gd name="connsiteX30" fmla="*/ 2119576 w 12191996"/>
              <a:gd name="connsiteY30" fmla="*/ 9525 h 1931671"/>
              <a:gd name="connsiteX31" fmla="*/ 2171963 w 12191996"/>
              <a:gd name="connsiteY31" fmla="*/ 20637 h 1931671"/>
              <a:gd name="connsiteX32" fmla="*/ 2218001 w 12191996"/>
              <a:gd name="connsiteY32" fmla="*/ 36512 h 1931671"/>
              <a:gd name="connsiteX33" fmla="*/ 2259276 w 12191996"/>
              <a:gd name="connsiteY33" fmla="*/ 52387 h 1931671"/>
              <a:gd name="connsiteX34" fmla="*/ 2295788 w 12191996"/>
              <a:gd name="connsiteY34" fmla="*/ 68262 h 1931671"/>
              <a:gd name="connsiteX35" fmla="*/ 2333888 w 12191996"/>
              <a:gd name="connsiteY35" fmla="*/ 87312 h 1931671"/>
              <a:gd name="connsiteX36" fmla="*/ 2371988 w 12191996"/>
              <a:gd name="connsiteY36" fmla="*/ 106362 h 1931671"/>
              <a:gd name="connsiteX37" fmla="*/ 2408501 w 12191996"/>
              <a:gd name="connsiteY37" fmla="*/ 125412 h 1931671"/>
              <a:gd name="connsiteX38" fmla="*/ 2449776 w 12191996"/>
              <a:gd name="connsiteY38" fmla="*/ 141287 h 1931671"/>
              <a:gd name="connsiteX39" fmla="*/ 2495813 w 12191996"/>
              <a:gd name="connsiteY39" fmla="*/ 155575 h 1931671"/>
              <a:gd name="connsiteX40" fmla="*/ 2548201 w 12191996"/>
              <a:gd name="connsiteY40" fmla="*/ 166687 h 1931671"/>
              <a:gd name="connsiteX41" fmla="*/ 2608526 w 12191996"/>
              <a:gd name="connsiteY41" fmla="*/ 174625 h 1931671"/>
              <a:gd name="connsiteX42" fmla="*/ 2676788 w 12191996"/>
              <a:gd name="connsiteY42" fmla="*/ 176212 h 1931671"/>
              <a:gd name="connsiteX43" fmla="*/ 2745051 w 12191996"/>
              <a:gd name="connsiteY43" fmla="*/ 174625 h 1931671"/>
              <a:gd name="connsiteX44" fmla="*/ 2805376 w 12191996"/>
              <a:gd name="connsiteY44" fmla="*/ 166687 h 1931671"/>
              <a:gd name="connsiteX45" fmla="*/ 2857763 w 12191996"/>
              <a:gd name="connsiteY45" fmla="*/ 155575 h 1931671"/>
              <a:gd name="connsiteX46" fmla="*/ 2903801 w 12191996"/>
              <a:gd name="connsiteY46" fmla="*/ 141287 h 1931671"/>
              <a:gd name="connsiteX47" fmla="*/ 2945076 w 12191996"/>
              <a:gd name="connsiteY47" fmla="*/ 125412 h 1931671"/>
              <a:gd name="connsiteX48" fmla="*/ 2981588 w 12191996"/>
              <a:gd name="connsiteY48" fmla="*/ 106362 h 1931671"/>
              <a:gd name="connsiteX49" fmla="*/ 3019688 w 12191996"/>
              <a:gd name="connsiteY49" fmla="*/ 87312 h 1931671"/>
              <a:gd name="connsiteX50" fmla="*/ 3057788 w 12191996"/>
              <a:gd name="connsiteY50" fmla="*/ 68262 h 1931671"/>
              <a:gd name="connsiteX51" fmla="*/ 3094301 w 12191996"/>
              <a:gd name="connsiteY51" fmla="*/ 52387 h 1931671"/>
              <a:gd name="connsiteX52" fmla="*/ 3135576 w 12191996"/>
              <a:gd name="connsiteY52" fmla="*/ 36512 h 1931671"/>
              <a:gd name="connsiteX53" fmla="*/ 3181613 w 12191996"/>
              <a:gd name="connsiteY53" fmla="*/ 20637 h 1931671"/>
              <a:gd name="connsiteX54" fmla="*/ 3234001 w 12191996"/>
              <a:gd name="connsiteY54" fmla="*/ 9525 h 1931671"/>
              <a:gd name="connsiteX55" fmla="*/ 3294326 w 12191996"/>
              <a:gd name="connsiteY55" fmla="*/ 3175 h 1931671"/>
              <a:gd name="connsiteX56" fmla="*/ 3361001 w 12191996"/>
              <a:gd name="connsiteY56" fmla="*/ 0 h 1931671"/>
              <a:gd name="connsiteX57" fmla="*/ 3430851 w 12191996"/>
              <a:gd name="connsiteY57" fmla="*/ 3175 h 1931671"/>
              <a:gd name="connsiteX58" fmla="*/ 3491176 w 12191996"/>
              <a:gd name="connsiteY58" fmla="*/ 9525 h 1931671"/>
              <a:gd name="connsiteX59" fmla="*/ 3543563 w 12191996"/>
              <a:gd name="connsiteY59" fmla="*/ 20637 h 1931671"/>
              <a:gd name="connsiteX60" fmla="*/ 3589601 w 12191996"/>
              <a:gd name="connsiteY60" fmla="*/ 36512 h 1931671"/>
              <a:gd name="connsiteX61" fmla="*/ 3630876 w 12191996"/>
              <a:gd name="connsiteY61" fmla="*/ 52387 h 1931671"/>
              <a:gd name="connsiteX62" fmla="*/ 3667388 w 12191996"/>
              <a:gd name="connsiteY62" fmla="*/ 68262 h 1931671"/>
              <a:gd name="connsiteX63" fmla="*/ 3705488 w 12191996"/>
              <a:gd name="connsiteY63" fmla="*/ 87312 h 1931671"/>
              <a:gd name="connsiteX64" fmla="*/ 3743588 w 12191996"/>
              <a:gd name="connsiteY64" fmla="*/ 106362 h 1931671"/>
              <a:gd name="connsiteX65" fmla="*/ 3780101 w 12191996"/>
              <a:gd name="connsiteY65" fmla="*/ 125412 h 1931671"/>
              <a:gd name="connsiteX66" fmla="*/ 3821376 w 12191996"/>
              <a:gd name="connsiteY66" fmla="*/ 141287 h 1931671"/>
              <a:gd name="connsiteX67" fmla="*/ 3867413 w 12191996"/>
              <a:gd name="connsiteY67" fmla="*/ 155575 h 1931671"/>
              <a:gd name="connsiteX68" fmla="*/ 3919801 w 12191996"/>
              <a:gd name="connsiteY68" fmla="*/ 166687 h 1931671"/>
              <a:gd name="connsiteX69" fmla="*/ 3980126 w 12191996"/>
              <a:gd name="connsiteY69" fmla="*/ 174625 h 1931671"/>
              <a:gd name="connsiteX70" fmla="*/ 4048388 w 12191996"/>
              <a:gd name="connsiteY70" fmla="*/ 176212 h 1931671"/>
              <a:gd name="connsiteX71" fmla="*/ 4116651 w 12191996"/>
              <a:gd name="connsiteY71" fmla="*/ 174625 h 1931671"/>
              <a:gd name="connsiteX72" fmla="*/ 4176976 w 12191996"/>
              <a:gd name="connsiteY72" fmla="*/ 166687 h 1931671"/>
              <a:gd name="connsiteX73" fmla="*/ 4229363 w 12191996"/>
              <a:gd name="connsiteY73" fmla="*/ 155575 h 1931671"/>
              <a:gd name="connsiteX74" fmla="*/ 4275401 w 12191996"/>
              <a:gd name="connsiteY74" fmla="*/ 141287 h 1931671"/>
              <a:gd name="connsiteX75" fmla="*/ 4316676 w 12191996"/>
              <a:gd name="connsiteY75" fmla="*/ 125412 h 1931671"/>
              <a:gd name="connsiteX76" fmla="*/ 4353188 w 12191996"/>
              <a:gd name="connsiteY76" fmla="*/ 106362 h 1931671"/>
              <a:gd name="connsiteX77" fmla="*/ 4429388 w 12191996"/>
              <a:gd name="connsiteY77" fmla="*/ 68262 h 1931671"/>
              <a:gd name="connsiteX78" fmla="*/ 4465901 w 12191996"/>
              <a:gd name="connsiteY78" fmla="*/ 52387 h 1931671"/>
              <a:gd name="connsiteX79" fmla="*/ 4507176 w 12191996"/>
              <a:gd name="connsiteY79" fmla="*/ 36512 h 1931671"/>
              <a:gd name="connsiteX80" fmla="*/ 4553214 w 12191996"/>
              <a:gd name="connsiteY80" fmla="*/ 20637 h 1931671"/>
              <a:gd name="connsiteX81" fmla="*/ 4605601 w 12191996"/>
              <a:gd name="connsiteY81" fmla="*/ 9525 h 1931671"/>
              <a:gd name="connsiteX82" fmla="*/ 4665927 w 12191996"/>
              <a:gd name="connsiteY82" fmla="*/ 3175 h 1931671"/>
              <a:gd name="connsiteX83" fmla="*/ 4734188 w 12191996"/>
              <a:gd name="connsiteY83" fmla="*/ 0 h 1931671"/>
              <a:gd name="connsiteX84" fmla="*/ 4802452 w 12191996"/>
              <a:gd name="connsiteY84" fmla="*/ 3175 h 1931671"/>
              <a:gd name="connsiteX85" fmla="*/ 4862776 w 12191996"/>
              <a:gd name="connsiteY85" fmla="*/ 9525 h 1931671"/>
              <a:gd name="connsiteX86" fmla="*/ 4915164 w 12191996"/>
              <a:gd name="connsiteY86" fmla="*/ 20637 h 1931671"/>
              <a:gd name="connsiteX87" fmla="*/ 4961200 w 12191996"/>
              <a:gd name="connsiteY87" fmla="*/ 36512 h 1931671"/>
              <a:gd name="connsiteX88" fmla="*/ 5002476 w 12191996"/>
              <a:gd name="connsiteY88" fmla="*/ 52387 h 1931671"/>
              <a:gd name="connsiteX89" fmla="*/ 5038988 w 12191996"/>
              <a:gd name="connsiteY89" fmla="*/ 68262 h 1931671"/>
              <a:gd name="connsiteX90" fmla="*/ 5077089 w 12191996"/>
              <a:gd name="connsiteY90" fmla="*/ 87312 h 1931671"/>
              <a:gd name="connsiteX91" fmla="*/ 5115188 w 12191996"/>
              <a:gd name="connsiteY91" fmla="*/ 106362 h 1931671"/>
              <a:gd name="connsiteX92" fmla="*/ 5151700 w 12191996"/>
              <a:gd name="connsiteY92" fmla="*/ 125412 h 1931671"/>
              <a:gd name="connsiteX93" fmla="*/ 5192976 w 12191996"/>
              <a:gd name="connsiteY93" fmla="*/ 141287 h 1931671"/>
              <a:gd name="connsiteX94" fmla="*/ 5239013 w 12191996"/>
              <a:gd name="connsiteY94" fmla="*/ 155575 h 1931671"/>
              <a:gd name="connsiteX95" fmla="*/ 5291400 w 12191996"/>
              <a:gd name="connsiteY95" fmla="*/ 166687 h 1931671"/>
              <a:gd name="connsiteX96" fmla="*/ 5351726 w 12191996"/>
              <a:gd name="connsiteY96" fmla="*/ 174625 h 1931671"/>
              <a:gd name="connsiteX97" fmla="*/ 5410198 w 12191996"/>
              <a:gd name="connsiteY97" fmla="*/ 175985 h 1931671"/>
              <a:gd name="connsiteX98" fmla="*/ 5468670 w 12191996"/>
              <a:gd name="connsiteY98" fmla="*/ 174625 h 1931671"/>
              <a:gd name="connsiteX99" fmla="*/ 5528995 w 12191996"/>
              <a:gd name="connsiteY99" fmla="*/ 166687 h 1931671"/>
              <a:gd name="connsiteX100" fmla="*/ 5581382 w 12191996"/>
              <a:gd name="connsiteY100" fmla="*/ 155575 h 1931671"/>
              <a:gd name="connsiteX101" fmla="*/ 5627420 w 12191996"/>
              <a:gd name="connsiteY101" fmla="*/ 141287 h 1931671"/>
              <a:gd name="connsiteX102" fmla="*/ 5668695 w 12191996"/>
              <a:gd name="connsiteY102" fmla="*/ 125412 h 1931671"/>
              <a:gd name="connsiteX103" fmla="*/ 5705208 w 12191996"/>
              <a:gd name="connsiteY103" fmla="*/ 106362 h 1931671"/>
              <a:gd name="connsiteX104" fmla="*/ 5743307 w 12191996"/>
              <a:gd name="connsiteY104" fmla="*/ 87312 h 1931671"/>
              <a:gd name="connsiteX105" fmla="*/ 5781407 w 12191996"/>
              <a:gd name="connsiteY105" fmla="*/ 68262 h 1931671"/>
              <a:gd name="connsiteX106" fmla="*/ 5817920 w 12191996"/>
              <a:gd name="connsiteY106" fmla="*/ 52387 h 1931671"/>
              <a:gd name="connsiteX107" fmla="*/ 5859195 w 12191996"/>
              <a:gd name="connsiteY107" fmla="*/ 36512 h 1931671"/>
              <a:gd name="connsiteX108" fmla="*/ 5905233 w 12191996"/>
              <a:gd name="connsiteY108" fmla="*/ 20637 h 1931671"/>
              <a:gd name="connsiteX109" fmla="*/ 5957620 w 12191996"/>
              <a:gd name="connsiteY109" fmla="*/ 9525 h 1931671"/>
              <a:gd name="connsiteX110" fmla="*/ 6017946 w 12191996"/>
              <a:gd name="connsiteY110" fmla="*/ 3175 h 1931671"/>
              <a:gd name="connsiteX111" fmla="*/ 6086208 w 12191996"/>
              <a:gd name="connsiteY111" fmla="*/ 0 h 1931671"/>
              <a:gd name="connsiteX112" fmla="*/ 6095998 w 12191996"/>
              <a:gd name="connsiteY112" fmla="*/ 455 h 1931671"/>
              <a:gd name="connsiteX113" fmla="*/ 6105788 w 12191996"/>
              <a:gd name="connsiteY113" fmla="*/ 0 h 1931671"/>
              <a:gd name="connsiteX114" fmla="*/ 6174051 w 12191996"/>
              <a:gd name="connsiteY114" fmla="*/ 3175 h 1931671"/>
              <a:gd name="connsiteX115" fmla="*/ 6234376 w 12191996"/>
              <a:gd name="connsiteY115" fmla="*/ 9525 h 1931671"/>
              <a:gd name="connsiteX116" fmla="*/ 6286763 w 12191996"/>
              <a:gd name="connsiteY116" fmla="*/ 20637 h 1931671"/>
              <a:gd name="connsiteX117" fmla="*/ 6332801 w 12191996"/>
              <a:gd name="connsiteY117" fmla="*/ 36512 h 1931671"/>
              <a:gd name="connsiteX118" fmla="*/ 6374076 w 12191996"/>
              <a:gd name="connsiteY118" fmla="*/ 52387 h 1931671"/>
              <a:gd name="connsiteX119" fmla="*/ 6410588 w 12191996"/>
              <a:gd name="connsiteY119" fmla="*/ 68262 h 1931671"/>
              <a:gd name="connsiteX120" fmla="*/ 6448688 w 12191996"/>
              <a:gd name="connsiteY120" fmla="*/ 87312 h 1931671"/>
              <a:gd name="connsiteX121" fmla="*/ 6486788 w 12191996"/>
              <a:gd name="connsiteY121" fmla="*/ 106362 h 1931671"/>
              <a:gd name="connsiteX122" fmla="*/ 6523301 w 12191996"/>
              <a:gd name="connsiteY122" fmla="*/ 125412 h 1931671"/>
              <a:gd name="connsiteX123" fmla="*/ 6564576 w 12191996"/>
              <a:gd name="connsiteY123" fmla="*/ 141287 h 1931671"/>
              <a:gd name="connsiteX124" fmla="*/ 6610613 w 12191996"/>
              <a:gd name="connsiteY124" fmla="*/ 155575 h 1931671"/>
              <a:gd name="connsiteX125" fmla="*/ 6663001 w 12191996"/>
              <a:gd name="connsiteY125" fmla="*/ 166687 h 1931671"/>
              <a:gd name="connsiteX126" fmla="*/ 6723326 w 12191996"/>
              <a:gd name="connsiteY126" fmla="*/ 174625 h 1931671"/>
              <a:gd name="connsiteX127" fmla="*/ 6781798 w 12191996"/>
              <a:gd name="connsiteY127" fmla="*/ 175985 h 1931671"/>
              <a:gd name="connsiteX128" fmla="*/ 6840270 w 12191996"/>
              <a:gd name="connsiteY128" fmla="*/ 174625 h 1931671"/>
              <a:gd name="connsiteX129" fmla="*/ 6900595 w 12191996"/>
              <a:gd name="connsiteY129" fmla="*/ 166687 h 1931671"/>
              <a:gd name="connsiteX130" fmla="*/ 6952982 w 12191996"/>
              <a:gd name="connsiteY130" fmla="*/ 155575 h 1931671"/>
              <a:gd name="connsiteX131" fmla="*/ 6999020 w 12191996"/>
              <a:gd name="connsiteY131" fmla="*/ 141287 h 1931671"/>
              <a:gd name="connsiteX132" fmla="*/ 7040295 w 12191996"/>
              <a:gd name="connsiteY132" fmla="*/ 125412 h 1931671"/>
              <a:gd name="connsiteX133" fmla="*/ 7076807 w 12191996"/>
              <a:gd name="connsiteY133" fmla="*/ 106362 h 1931671"/>
              <a:gd name="connsiteX134" fmla="*/ 7114907 w 12191996"/>
              <a:gd name="connsiteY134" fmla="*/ 87312 h 1931671"/>
              <a:gd name="connsiteX135" fmla="*/ 7153007 w 12191996"/>
              <a:gd name="connsiteY135" fmla="*/ 68262 h 1931671"/>
              <a:gd name="connsiteX136" fmla="*/ 7189520 w 12191996"/>
              <a:gd name="connsiteY136" fmla="*/ 52387 h 1931671"/>
              <a:gd name="connsiteX137" fmla="*/ 7230795 w 12191996"/>
              <a:gd name="connsiteY137" fmla="*/ 36512 h 1931671"/>
              <a:gd name="connsiteX138" fmla="*/ 7276832 w 12191996"/>
              <a:gd name="connsiteY138" fmla="*/ 20637 h 1931671"/>
              <a:gd name="connsiteX139" fmla="*/ 7329220 w 12191996"/>
              <a:gd name="connsiteY139" fmla="*/ 9525 h 1931671"/>
              <a:gd name="connsiteX140" fmla="*/ 7389545 w 12191996"/>
              <a:gd name="connsiteY140" fmla="*/ 3175 h 1931671"/>
              <a:gd name="connsiteX141" fmla="*/ 7457807 w 12191996"/>
              <a:gd name="connsiteY141" fmla="*/ 0 h 1931671"/>
              <a:gd name="connsiteX142" fmla="*/ 7526070 w 12191996"/>
              <a:gd name="connsiteY142" fmla="*/ 3175 h 1931671"/>
              <a:gd name="connsiteX143" fmla="*/ 7586395 w 12191996"/>
              <a:gd name="connsiteY143" fmla="*/ 9525 h 1931671"/>
              <a:gd name="connsiteX144" fmla="*/ 7638782 w 12191996"/>
              <a:gd name="connsiteY144" fmla="*/ 20637 h 1931671"/>
              <a:gd name="connsiteX145" fmla="*/ 7684820 w 12191996"/>
              <a:gd name="connsiteY145" fmla="*/ 36512 h 1931671"/>
              <a:gd name="connsiteX146" fmla="*/ 7726095 w 12191996"/>
              <a:gd name="connsiteY146" fmla="*/ 52387 h 1931671"/>
              <a:gd name="connsiteX147" fmla="*/ 7762607 w 12191996"/>
              <a:gd name="connsiteY147" fmla="*/ 68262 h 1931671"/>
              <a:gd name="connsiteX148" fmla="*/ 7800707 w 12191996"/>
              <a:gd name="connsiteY148" fmla="*/ 87312 h 1931671"/>
              <a:gd name="connsiteX149" fmla="*/ 7838807 w 12191996"/>
              <a:gd name="connsiteY149" fmla="*/ 106362 h 1931671"/>
              <a:gd name="connsiteX150" fmla="*/ 7875320 w 12191996"/>
              <a:gd name="connsiteY150" fmla="*/ 125412 h 1931671"/>
              <a:gd name="connsiteX151" fmla="*/ 7916595 w 12191996"/>
              <a:gd name="connsiteY151" fmla="*/ 141287 h 1931671"/>
              <a:gd name="connsiteX152" fmla="*/ 7962632 w 12191996"/>
              <a:gd name="connsiteY152" fmla="*/ 155575 h 1931671"/>
              <a:gd name="connsiteX153" fmla="*/ 8015020 w 12191996"/>
              <a:gd name="connsiteY153" fmla="*/ 166687 h 1931671"/>
              <a:gd name="connsiteX154" fmla="*/ 8075345 w 12191996"/>
              <a:gd name="connsiteY154" fmla="*/ 174625 h 1931671"/>
              <a:gd name="connsiteX155" fmla="*/ 8143607 w 12191996"/>
              <a:gd name="connsiteY155" fmla="*/ 176212 h 1931671"/>
              <a:gd name="connsiteX156" fmla="*/ 8211870 w 12191996"/>
              <a:gd name="connsiteY156" fmla="*/ 174625 h 1931671"/>
              <a:gd name="connsiteX157" fmla="*/ 8272195 w 12191996"/>
              <a:gd name="connsiteY157" fmla="*/ 166687 h 1931671"/>
              <a:gd name="connsiteX158" fmla="*/ 8324582 w 12191996"/>
              <a:gd name="connsiteY158" fmla="*/ 155575 h 1931671"/>
              <a:gd name="connsiteX159" fmla="*/ 8370620 w 12191996"/>
              <a:gd name="connsiteY159" fmla="*/ 141287 h 1931671"/>
              <a:gd name="connsiteX160" fmla="*/ 8411895 w 12191996"/>
              <a:gd name="connsiteY160" fmla="*/ 125412 h 1931671"/>
              <a:gd name="connsiteX161" fmla="*/ 8448407 w 12191996"/>
              <a:gd name="connsiteY161" fmla="*/ 106362 h 1931671"/>
              <a:gd name="connsiteX162" fmla="*/ 8486507 w 12191996"/>
              <a:gd name="connsiteY162" fmla="*/ 87312 h 1931671"/>
              <a:gd name="connsiteX163" fmla="*/ 8524607 w 12191996"/>
              <a:gd name="connsiteY163" fmla="*/ 68262 h 1931671"/>
              <a:gd name="connsiteX164" fmla="*/ 8561119 w 12191996"/>
              <a:gd name="connsiteY164" fmla="*/ 52387 h 1931671"/>
              <a:gd name="connsiteX165" fmla="*/ 8602395 w 12191996"/>
              <a:gd name="connsiteY165" fmla="*/ 36512 h 1931671"/>
              <a:gd name="connsiteX166" fmla="*/ 8648431 w 12191996"/>
              <a:gd name="connsiteY166" fmla="*/ 20637 h 1931671"/>
              <a:gd name="connsiteX167" fmla="*/ 8700819 w 12191996"/>
              <a:gd name="connsiteY167" fmla="*/ 9525 h 1931671"/>
              <a:gd name="connsiteX168" fmla="*/ 8761145 w 12191996"/>
              <a:gd name="connsiteY168" fmla="*/ 3175 h 1931671"/>
              <a:gd name="connsiteX169" fmla="*/ 8827819 w 12191996"/>
              <a:gd name="connsiteY169" fmla="*/ 0 h 1931671"/>
              <a:gd name="connsiteX170" fmla="*/ 8897669 w 12191996"/>
              <a:gd name="connsiteY170" fmla="*/ 3175 h 1931671"/>
              <a:gd name="connsiteX171" fmla="*/ 8957995 w 12191996"/>
              <a:gd name="connsiteY171" fmla="*/ 9525 h 1931671"/>
              <a:gd name="connsiteX172" fmla="*/ 9010381 w 12191996"/>
              <a:gd name="connsiteY172" fmla="*/ 20637 h 1931671"/>
              <a:gd name="connsiteX173" fmla="*/ 9056419 w 12191996"/>
              <a:gd name="connsiteY173" fmla="*/ 36512 h 1931671"/>
              <a:gd name="connsiteX174" fmla="*/ 9097695 w 12191996"/>
              <a:gd name="connsiteY174" fmla="*/ 52387 h 1931671"/>
              <a:gd name="connsiteX175" fmla="*/ 9134207 w 12191996"/>
              <a:gd name="connsiteY175" fmla="*/ 68262 h 1931671"/>
              <a:gd name="connsiteX176" fmla="*/ 9172307 w 12191996"/>
              <a:gd name="connsiteY176" fmla="*/ 87312 h 1931671"/>
              <a:gd name="connsiteX177" fmla="*/ 9210407 w 12191996"/>
              <a:gd name="connsiteY177" fmla="*/ 106362 h 1931671"/>
              <a:gd name="connsiteX178" fmla="*/ 9246919 w 12191996"/>
              <a:gd name="connsiteY178" fmla="*/ 125412 h 1931671"/>
              <a:gd name="connsiteX179" fmla="*/ 9288195 w 12191996"/>
              <a:gd name="connsiteY179" fmla="*/ 141287 h 1931671"/>
              <a:gd name="connsiteX180" fmla="*/ 9334231 w 12191996"/>
              <a:gd name="connsiteY180" fmla="*/ 155575 h 1931671"/>
              <a:gd name="connsiteX181" fmla="*/ 9386619 w 12191996"/>
              <a:gd name="connsiteY181" fmla="*/ 166687 h 1931671"/>
              <a:gd name="connsiteX182" fmla="*/ 9446945 w 12191996"/>
              <a:gd name="connsiteY182" fmla="*/ 174625 h 1931671"/>
              <a:gd name="connsiteX183" fmla="*/ 9515207 w 12191996"/>
              <a:gd name="connsiteY183" fmla="*/ 176212 h 1931671"/>
              <a:gd name="connsiteX184" fmla="*/ 9583469 w 12191996"/>
              <a:gd name="connsiteY184" fmla="*/ 174625 h 1931671"/>
              <a:gd name="connsiteX185" fmla="*/ 9643795 w 12191996"/>
              <a:gd name="connsiteY185" fmla="*/ 166687 h 1931671"/>
              <a:gd name="connsiteX186" fmla="*/ 9696181 w 12191996"/>
              <a:gd name="connsiteY186" fmla="*/ 155575 h 1931671"/>
              <a:gd name="connsiteX187" fmla="*/ 9742219 w 12191996"/>
              <a:gd name="connsiteY187" fmla="*/ 141287 h 1931671"/>
              <a:gd name="connsiteX188" fmla="*/ 9783495 w 12191996"/>
              <a:gd name="connsiteY188" fmla="*/ 125412 h 1931671"/>
              <a:gd name="connsiteX189" fmla="*/ 9820007 w 12191996"/>
              <a:gd name="connsiteY189" fmla="*/ 106362 h 1931671"/>
              <a:gd name="connsiteX190" fmla="*/ 9896207 w 12191996"/>
              <a:gd name="connsiteY190" fmla="*/ 68262 h 1931671"/>
              <a:gd name="connsiteX191" fmla="*/ 9932719 w 12191996"/>
              <a:gd name="connsiteY191" fmla="*/ 52387 h 1931671"/>
              <a:gd name="connsiteX192" fmla="*/ 9973995 w 12191996"/>
              <a:gd name="connsiteY192" fmla="*/ 36512 h 1931671"/>
              <a:gd name="connsiteX193" fmla="*/ 10020031 w 12191996"/>
              <a:gd name="connsiteY193" fmla="*/ 20637 h 1931671"/>
              <a:gd name="connsiteX194" fmla="*/ 10072419 w 12191996"/>
              <a:gd name="connsiteY194" fmla="*/ 9525 h 1931671"/>
              <a:gd name="connsiteX195" fmla="*/ 10132745 w 12191996"/>
              <a:gd name="connsiteY195" fmla="*/ 3175 h 1931671"/>
              <a:gd name="connsiteX196" fmla="*/ 10201007 w 12191996"/>
              <a:gd name="connsiteY196" fmla="*/ 0 h 1931671"/>
              <a:gd name="connsiteX197" fmla="*/ 10269269 w 12191996"/>
              <a:gd name="connsiteY197" fmla="*/ 3175 h 1931671"/>
              <a:gd name="connsiteX198" fmla="*/ 10329595 w 12191996"/>
              <a:gd name="connsiteY198" fmla="*/ 9525 h 1931671"/>
              <a:gd name="connsiteX199" fmla="*/ 10381981 w 12191996"/>
              <a:gd name="connsiteY199" fmla="*/ 20637 h 1931671"/>
              <a:gd name="connsiteX200" fmla="*/ 10428019 w 12191996"/>
              <a:gd name="connsiteY200" fmla="*/ 36512 h 1931671"/>
              <a:gd name="connsiteX201" fmla="*/ 10469295 w 12191996"/>
              <a:gd name="connsiteY201" fmla="*/ 52387 h 1931671"/>
              <a:gd name="connsiteX202" fmla="*/ 10505807 w 12191996"/>
              <a:gd name="connsiteY202" fmla="*/ 68262 h 1931671"/>
              <a:gd name="connsiteX203" fmla="*/ 10543907 w 12191996"/>
              <a:gd name="connsiteY203" fmla="*/ 87312 h 1931671"/>
              <a:gd name="connsiteX204" fmla="*/ 10582007 w 12191996"/>
              <a:gd name="connsiteY204" fmla="*/ 106362 h 1931671"/>
              <a:gd name="connsiteX205" fmla="*/ 10618519 w 12191996"/>
              <a:gd name="connsiteY205" fmla="*/ 125412 h 1931671"/>
              <a:gd name="connsiteX206" fmla="*/ 10659795 w 12191996"/>
              <a:gd name="connsiteY206" fmla="*/ 141287 h 1931671"/>
              <a:gd name="connsiteX207" fmla="*/ 10705831 w 12191996"/>
              <a:gd name="connsiteY207" fmla="*/ 155575 h 1931671"/>
              <a:gd name="connsiteX208" fmla="*/ 10758219 w 12191996"/>
              <a:gd name="connsiteY208" fmla="*/ 166687 h 1931671"/>
              <a:gd name="connsiteX209" fmla="*/ 10818545 w 12191996"/>
              <a:gd name="connsiteY209" fmla="*/ 174625 h 1931671"/>
              <a:gd name="connsiteX210" fmla="*/ 10886807 w 12191996"/>
              <a:gd name="connsiteY210" fmla="*/ 176212 h 1931671"/>
              <a:gd name="connsiteX211" fmla="*/ 10955069 w 12191996"/>
              <a:gd name="connsiteY211" fmla="*/ 174625 h 1931671"/>
              <a:gd name="connsiteX212" fmla="*/ 11015395 w 12191996"/>
              <a:gd name="connsiteY212" fmla="*/ 166687 h 1931671"/>
              <a:gd name="connsiteX213" fmla="*/ 11067781 w 12191996"/>
              <a:gd name="connsiteY213" fmla="*/ 155575 h 1931671"/>
              <a:gd name="connsiteX214" fmla="*/ 11113819 w 12191996"/>
              <a:gd name="connsiteY214" fmla="*/ 141287 h 1931671"/>
              <a:gd name="connsiteX215" fmla="*/ 11155095 w 12191996"/>
              <a:gd name="connsiteY215" fmla="*/ 125412 h 1931671"/>
              <a:gd name="connsiteX216" fmla="*/ 11191607 w 12191996"/>
              <a:gd name="connsiteY216" fmla="*/ 106362 h 1931671"/>
              <a:gd name="connsiteX217" fmla="*/ 11229707 w 12191996"/>
              <a:gd name="connsiteY217" fmla="*/ 87312 h 1931671"/>
              <a:gd name="connsiteX218" fmla="*/ 11267807 w 12191996"/>
              <a:gd name="connsiteY218" fmla="*/ 68262 h 1931671"/>
              <a:gd name="connsiteX219" fmla="*/ 11304319 w 12191996"/>
              <a:gd name="connsiteY219" fmla="*/ 52387 h 1931671"/>
              <a:gd name="connsiteX220" fmla="*/ 11345595 w 12191996"/>
              <a:gd name="connsiteY220" fmla="*/ 36512 h 1931671"/>
              <a:gd name="connsiteX221" fmla="*/ 11391631 w 12191996"/>
              <a:gd name="connsiteY221" fmla="*/ 20637 h 1931671"/>
              <a:gd name="connsiteX222" fmla="*/ 11444019 w 12191996"/>
              <a:gd name="connsiteY222" fmla="*/ 9525 h 1931671"/>
              <a:gd name="connsiteX223" fmla="*/ 11504345 w 12191996"/>
              <a:gd name="connsiteY223" fmla="*/ 3175 h 1931671"/>
              <a:gd name="connsiteX224" fmla="*/ 11572607 w 12191996"/>
              <a:gd name="connsiteY224" fmla="*/ 0 h 1931671"/>
              <a:gd name="connsiteX225" fmla="*/ 11640869 w 12191996"/>
              <a:gd name="connsiteY225" fmla="*/ 3175 h 1931671"/>
              <a:gd name="connsiteX226" fmla="*/ 11701195 w 12191996"/>
              <a:gd name="connsiteY226" fmla="*/ 9525 h 1931671"/>
              <a:gd name="connsiteX227" fmla="*/ 11753581 w 12191996"/>
              <a:gd name="connsiteY227" fmla="*/ 20637 h 1931671"/>
              <a:gd name="connsiteX228" fmla="*/ 11799619 w 12191996"/>
              <a:gd name="connsiteY228" fmla="*/ 36512 h 1931671"/>
              <a:gd name="connsiteX229" fmla="*/ 11840895 w 12191996"/>
              <a:gd name="connsiteY229" fmla="*/ 52387 h 1931671"/>
              <a:gd name="connsiteX230" fmla="*/ 11877407 w 12191996"/>
              <a:gd name="connsiteY230" fmla="*/ 68262 h 1931671"/>
              <a:gd name="connsiteX231" fmla="*/ 11915507 w 12191996"/>
              <a:gd name="connsiteY231" fmla="*/ 87312 h 1931671"/>
              <a:gd name="connsiteX232" fmla="*/ 11953607 w 12191996"/>
              <a:gd name="connsiteY232" fmla="*/ 106362 h 1931671"/>
              <a:gd name="connsiteX233" fmla="*/ 11990119 w 12191996"/>
              <a:gd name="connsiteY233" fmla="*/ 125412 h 1931671"/>
              <a:gd name="connsiteX234" fmla="*/ 12031395 w 12191996"/>
              <a:gd name="connsiteY234" fmla="*/ 141287 h 1931671"/>
              <a:gd name="connsiteX235" fmla="*/ 12077431 w 12191996"/>
              <a:gd name="connsiteY235" fmla="*/ 155575 h 1931671"/>
              <a:gd name="connsiteX236" fmla="*/ 12129819 w 12191996"/>
              <a:gd name="connsiteY236" fmla="*/ 166688 h 1931671"/>
              <a:gd name="connsiteX237" fmla="*/ 12190145 w 12191996"/>
              <a:gd name="connsiteY237" fmla="*/ 174625 h 1931671"/>
              <a:gd name="connsiteX238" fmla="*/ 12191996 w 12191996"/>
              <a:gd name="connsiteY238" fmla="*/ 174668 h 1931671"/>
              <a:gd name="connsiteX239" fmla="*/ 12191996 w 12191996"/>
              <a:gd name="connsiteY239" fmla="*/ 1931671 h 1931671"/>
              <a:gd name="connsiteX240" fmla="*/ 0 w 12191996"/>
              <a:gd name="connsiteY240" fmla="*/ 1931671 h 1931671"/>
              <a:gd name="connsiteX241" fmla="*/ 0 w 12191996"/>
              <a:gd name="connsiteY241" fmla="*/ 174668 h 1931671"/>
              <a:gd name="connsiteX242" fmla="*/ 1851 w 12191996"/>
              <a:gd name="connsiteY242" fmla="*/ 174625 h 1931671"/>
              <a:gd name="connsiteX243" fmla="*/ 62176 w 12191996"/>
              <a:gd name="connsiteY243" fmla="*/ 166687 h 1931671"/>
              <a:gd name="connsiteX244" fmla="*/ 114563 w 12191996"/>
              <a:gd name="connsiteY244" fmla="*/ 155575 h 1931671"/>
              <a:gd name="connsiteX245" fmla="*/ 160601 w 12191996"/>
              <a:gd name="connsiteY245" fmla="*/ 141287 h 1931671"/>
              <a:gd name="connsiteX246" fmla="*/ 201876 w 12191996"/>
              <a:gd name="connsiteY246" fmla="*/ 125412 h 1931671"/>
              <a:gd name="connsiteX247" fmla="*/ 238388 w 12191996"/>
              <a:gd name="connsiteY247" fmla="*/ 106362 h 1931671"/>
              <a:gd name="connsiteX248" fmla="*/ 276488 w 12191996"/>
              <a:gd name="connsiteY248" fmla="*/ 87312 h 1931671"/>
              <a:gd name="connsiteX249" fmla="*/ 314588 w 12191996"/>
              <a:gd name="connsiteY249" fmla="*/ 68262 h 1931671"/>
              <a:gd name="connsiteX250" fmla="*/ 351101 w 12191996"/>
              <a:gd name="connsiteY250" fmla="*/ 52387 h 1931671"/>
              <a:gd name="connsiteX251" fmla="*/ 392376 w 12191996"/>
              <a:gd name="connsiteY251" fmla="*/ 36512 h 1931671"/>
              <a:gd name="connsiteX252" fmla="*/ 438413 w 12191996"/>
              <a:gd name="connsiteY252" fmla="*/ 20637 h 1931671"/>
              <a:gd name="connsiteX253" fmla="*/ 490801 w 12191996"/>
              <a:gd name="connsiteY253" fmla="*/ 9525 h 1931671"/>
              <a:gd name="connsiteX254" fmla="*/ 551126 w 12191996"/>
              <a:gd name="connsiteY254" fmla="*/ 3175 h 1931671"/>
              <a:gd name="connsiteX255" fmla="*/ 619388 w 12191996"/>
              <a:gd name="connsiteY255" fmla="*/ 0 h 193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</a:cxnLst>
            <a:rect l="l" t="t" r="r" b="b"/>
            <a:pathLst>
              <a:path w="12191996" h="1931671">
                <a:moveTo>
                  <a:pt x="619388" y="0"/>
                </a:moveTo>
                <a:lnTo>
                  <a:pt x="687651" y="3175"/>
                </a:lnTo>
                <a:lnTo>
                  <a:pt x="747976" y="9525"/>
                </a:lnTo>
                <a:lnTo>
                  <a:pt x="800363" y="20637"/>
                </a:lnTo>
                <a:lnTo>
                  <a:pt x="846401" y="36512"/>
                </a:lnTo>
                <a:lnTo>
                  <a:pt x="887676" y="52387"/>
                </a:lnTo>
                <a:lnTo>
                  <a:pt x="924188" y="68262"/>
                </a:lnTo>
                <a:lnTo>
                  <a:pt x="962288" y="87312"/>
                </a:lnTo>
                <a:lnTo>
                  <a:pt x="1000388" y="106362"/>
                </a:lnTo>
                <a:lnTo>
                  <a:pt x="1036901" y="125412"/>
                </a:lnTo>
                <a:lnTo>
                  <a:pt x="1078176" y="141287"/>
                </a:lnTo>
                <a:lnTo>
                  <a:pt x="1124213" y="155575"/>
                </a:lnTo>
                <a:lnTo>
                  <a:pt x="1176601" y="166687"/>
                </a:lnTo>
                <a:lnTo>
                  <a:pt x="1236926" y="174625"/>
                </a:lnTo>
                <a:lnTo>
                  <a:pt x="1305188" y="176212"/>
                </a:lnTo>
                <a:lnTo>
                  <a:pt x="1373451" y="174625"/>
                </a:lnTo>
                <a:lnTo>
                  <a:pt x="1433776" y="166687"/>
                </a:lnTo>
                <a:lnTo>
                  <a:pt x="1486163" y="155575"/>
                </a:lnTo>
                <a:lnTo>
                  <a:pt x="1532201" y="141287"/>
                </a:lnTo>
                <a:lnTo>
                  <a:pt x="1573476" y="125412"/>
                </a:lnTo>
                <a:lnTo>
                  <a:pt x="1609988" y="106362"/>
                </a:lnTo>
                <a:lnTo>
                  <a:pt x="1648088" y="87312"/>
                </a:lnTo>
                <a:lnTo>
                  <a:pt x="1686188" y="68262"/>
                </a:lnTo>
                <a:lnTo>
                  <a:pt x="1722701" y="52387"/>
                </a:lnTo>
                <a:lnTo>
                  <a:pt x="1763976" y="36512"/>
                </a:lnTo>
                <a:lnTo>
                  <a:pt x="1810013" y="20637"/>
                </a:lnTo>
                <a:lnTo>
                  <a:pt x="1862401" y="9525"/>
                </a:lnTo>
                <a:lnTo>
                  <a:pt x="1922726" y="3175"/>
                </a:lnTo>
                <a:lnTo>
                  <a:pt x="1990988" y="0"/>
                </a:lnTo>
                <a:lnTo>
                  <a:pt x="2059251" y="3175"/>
                </a:lnTo>
                <a:lnTo>
                  <a:pt x="2119576" y="9525"/>
                </a:lnTo>
                <a:lnTo>
                  <a:pt x="2171963" y="20637"/>
                </a:lnTo>
                <a:lnTo>
                  <a:pt x="2218001" y="36512"/>
                </a:lnTo>
                <a:lnTo>
                  <a:pt x="2259276" y="52387"/>
                </a:lnTo>
                <a:lnTo>
                  <a:pt x="2295788" y="68262"/>
                </a:lnTo>
                <a:lnTo>
                  <a:pt x="2333888" y="87312"/>
                </a:lnTo>
                <a:lnTo>
                  <a:pt x="2371988" y="106362"/>
                </a:lnTo>
                <a:lnTo>
                  <a:pt x="2408501" y="125412"/>
                </a:lnTo>
                <a:lnTo>
                  <a:pt x="2449776" y="141287"/>
                </a:lnTo>
                <a:lnTo>
                  <a:pt x="2495813" y="155575"/>
                </a:lnTo>
                <a:lnTo>
                  <a:pt x="2548201" y="166687"/>
                </a:lnTo>
                <a:lnTo>
                  <a:pt x="2608526" y="174625"/>
                </a:lnTo>
                <a:lnTo>
                  <a:pt x="2676788" y="176212"/>
                </a:lnTo>
                <a:lnTo>
                  <a:pt x="2745051" y="174625"/>
                </a:lnTo>
                <a:lnTo>
                  <a:pt x="2805376" y="166687"/>
                </a:lnTo>
                <a:lnTo>
                  <a:pt x="2857763" y="155575"/>
                </a:lnTo>
                <a:lnTo>
                  <a:pt x="2903801" y="141287"/>
                </a:lnTo>
                <a:lnTo>
                  <a:pt x="2945076" y="125412"/>
                </a:lnTo>
                <a:lnTo>
                  <a:pt x="2981588" y="106362"/>
                </a:lnTo>
                <a:lnTo>
                  <a:pt x="3019688" y="87312"/>
                </a:lnTo>
                <a:lnTo>
                  <a:pt x="3057788" y="68262"/>
                </a:lnTo>
                <a:lnTo>
                  <a:pt x="3094301" y="52387"/>
                </a:lnTo>
                <a:lnTo>
                  <a:pt x="3135576" y="36512"/>
                </a:lnTo>
                <a:lnTo>
                  <a:pt x="3181613" y="20637"/>
                </a:lnTo>
                <a:lnTo>
                  <a:pt x="3234001" y="9525"/>
                </a:lnTo>
                <a:lnTo>
                  <a:pt x="3294326" y="3175"/>
                </a:lnTo>
                <a:lnTo>
                  <a:pt x="3361001" y="0"/>
                </a:lnTo>
                <a:lnTo>
                  <a:pt x="3430851" y="3175"/>
                </a:lnTo>
                <a:lnTo>
                  <a:pt x="3491176" y="9525"/>
                </a:lnTo>
                <a:lnTo>
                  <a:pt x="3543563" y="20637"/>
                </a:lnTo>
                <a:lnTo>
                  <a:pt x="3589601" y="36512"/>
                </a:lnTo>
                <a:lnTo>
                  <a:pt x="3630876" y="52387"/>
                </a:lnTo>
                <a:lnTo>
                  <a:pt x="3667388" y="68262"/>
                </a:lnTo>
                <a:lnTo>
                  <a:pt x="3705488" y="87312"/>
                </a:lnTo>
                <a:lnTo>
                  <a:pt x="3743588" y="106362"/>
                </a:lnTo>
                <a:lnTo>
                  <a:pt x="3780101" y="125412"/>
                </a:lnTo>
                <a:lnTo>
                  <a:pt x="3821376" y="141287"/>
                </a:lnTo>
                <a:lnTo>
                  <a:pt x="3867413" y="155575"/>
                </a:lnTo>
                <a:lnTo>
                  <a:pt x="3919801" y="166687"/>
                </a:lnTo>
                <a:lnTo>
                  <a:pt x="3980126" y="174625"/>
                </a:lnTo>
                <a:lnTo>
                  <a:pt x="4048388" y="176212"/>
                </a:lnTo>
                <a:lnTo>
                  <a:pt x="4116651" y="174625"/>
                </a:lnTo>
                <a:lnTo>
                  <a:pt x="4176976" y="166687"/>
                </a:lnTo>
                <a:lnTo>
                  <a:pt x="4229363" y="155575"/>
                </a:lnTo>
                <a:lnTo>
                  <a:pt x="4275401" y="141287"/>
                </a:lnTo>
                <a:lnTo>
                  <a:pt x="4316676" y="125412"/>
                </a:lnTo>
                <a:lnTo>
                  <a:pt x="4353188" y="106362"/>
                </a:lnTo>
                <a:lnTo>
                  <a:pt x="4429388" y="68262"/>
                </a:lnTo>
                <a:lnTo>
                  <a:pt x="4465901" y="52387"/>
                </a:lnTo>
                <a:lnTo>
                  <a:pt x="4507176" y="36512"/>
                </a:lnTo>
                <a:lnTo>
                  <a:pt x="4553214" y="20637"/>
                </a:lnTo>
                <a:lnTo>
                  <a:pt x="4605601" y="9525"/>
                </a:lnTo>
                <a:lnTo>
                  <a:pt x="4665927" y="3175"/>
                </a:lnTo>
                <a:lnTo>
                  <a:pt x="4734188" y="0"/>
                </a:lnTo>
                <a:lnTo>
                  <a:pt x="4802452" y="3175"/>
                </a:lnTo>
                <a:lnTo>
                  <a:pt x="4862776" y="9525"/>
                </a:lnTo>
                <a:lnTo>
                  <a:pt x="4915164" y="20637"/>
                </a:lnTo>
                <a:lnTo>
                  <a:pt x="4961200" y="36512"/>
                </a:lnTo>
                <a:lnTo>
                  <a:pt x="5002476" y="52387"/>
                </a:lnTo>
                <a:lnTo>
                  <a:pt x="5038988" y="68262"/>
                </a:lnTo>
                <a:lnTo>
                  <a:pt x="5077089" y="87312"/>
                </a:lnTo>
                <a:lnTo>
                  <a:pt x="5115188" y="106362"/>
                </a:lnTo>
                <a:lnTo>
                  <a:pt x="5151700" y="125412"/>
                </a:lnTo>
                <a:lnTo>
                  <a:pt x="5192976" y="141287"/>
                </a:lnTo>
                <a:lnTo>
                  <a:pt x="5239013" y="155575"/>
                </a:lnTo>
                <a:lnTo>
                  <a:pt x="5291400" y="166687"/>
                </a:lnTo>
                <a:lnTo>
                  <a:pt x="5351726" y="174625"/>
                </a:lnTo>
                <a:lnTo>
                  <a:pt x="5410198" y="175985"/>
                </a:lnTo>
                <a:lnTo>
                  <a:pt x="5468670" y="174625"/>
                </a:lnTo>
                <a:lnTo>
                  <a:pt x="5528995" y="166687"/>
                </a:lnTo>
                <a:lnTo>
                  <a:pt x="5581382" y="155575"/>
                </a:lnTo>
                <a:lnTo>
                  <a:pt x="5627420" y="141287"/>
                </a:lnTo>
                <a:lnTo>
                  <a:pt x="5668695" y="125412"/>
                </a:lnTo>
                <a:lnTo>
                  <a:pt x="5705208" y="106362"/>
                </a:lnTo>
                <a:lnTo>
                  <a:pt x="5743307" y="87312"/>
                </a:lnTo>
                <a:lnTo>
                  <a:pt x="5781407" y="68262"/>
                </a:lnTo>
                <a:lnTo>
                  <a:pt x="5817920" y="52387"/>
                </a:lnTo>
                <a:lnTo>
                  <a:pt x="5859195" y="36512"/>
                </a:lnTo>
                <a:lnTo>
                  <a:pt x="5905233" y="20637"/>
                </a:lnTo>
                <a:lnTo>
                  <a:pt x="5957620" y="9525"/>
                </a:lnTo>
                <a:lnTo>
                  <a:pt x="6017946" y="3175"/>
                </a:lnTo>
                <a:lnTo>
                  <a:pt x="6086208" y="0"/>
                </a:lnTo>
                <a:lnTo>
                  <a:pt x="6095998" y="455"/>
                </a:lnTo>
                <a:lnTo>
                  <a:pt x="6105788" y="0"/>
                </a:lnTo>
                <a:lnTo>
                  <a:pt x="6174051" y="3175"/>
                </a:lnTo>
                <a:lnTo>
                  <a:pt x="6234376" y="9525"/>
                </a:lnTo>
                <a:lnTo>
                  <a:pt x="6286763" y="20637"/>
                </a:lnTo>
                <a:lnTo>
                  <a:pt x="6332801" y="36512"/>
                </a:lnTo>
                <a:lnTo>
                  <a:pt x="6374076" y="52387"/>
                </a:lnTo>
                <a:lnTo>
                  <a:pt x="6410588" y="68262"/>
                </a:lnTo>
                <a:lnTo>
                  <a:pt x="6448688" y="87312"/>
                </a:lnTo>
                <a:lnTo>
                  <a:pt x="6486788" y="106362"/>
                </a:lnTo>
                <a:lnTo>
                  <a:pt x="6523301" y="125412"/>
                </a:lnTo>
                <a:lnTo>
                  <a:pt x="6564576" y="141287"/>
                </a:lnTo>
                <a:lnTo>
                  <a:pt x="6610613" y="155575"/>
                </a:lnTo>
                <a:lnTo>
                  <a:pt x="6663001" y="166687"/>
                </a:lnTo>
                <a:lnTo>
                  <a:pt x="6723326" y="174625"/>
                </a:lnTo>
                <a:lnTo>
                  <a:pt x="6781798" y="175985"/>
                </a:lnTo>
                <a:lnTo>
                  <a:pt x="6840270" y="174625"/>
                </a:lnTo>
                <a:lnTo>
                  <a:pt x="6900595" y="166687"/>
                </a:lnTo>
                <a:lnTo>
                  <a:pt x="6952982" y="155575"/>
                </a:lnTo>
                <a:lnTo>
                  <a:pt x="6999020" y="141287"/>
                </a:lnTo>
                <a:lnTo>
                  <a:pt x="7040295" y="125412"/>
                </a:lnTo>
                <a:lnTo>
                  <a:pt x="7076807" y="106362"/>
                </a:lnTo>
                <a:lnTo>
                  <a:pt x="7114907" y="87312"/>
                </a:lnTo>
                <a:lnTo>
                  <a:pt x="7153007" y="68262"/>
                </a:lnTo>
                <a:lnTo>
                  <a:pt x="7189520" y="52387"/>
                </a:lnTo>
                <a:lnTo>
                  <a:pt x="7230795" y="36512"/>
                </a:lnTo>
                <a:lnTo>
                  <a:pt x="7276832" y="20637"/>
                </a:lnTo>
                <a:lnTo>
                  <a:pt x="7329220" y="9525"/>
                </a:lnTo>
                <a:lnTo>
                  <a:pt x="7389545" y="3175"/>
                </a:lnTo>
                <a:lnTo>
                  <a:pt x="7457807" y="0"/>
                </a:lnTo>
                <a:lnTo>
                  <a:pt x="7526070" y="3175"/>
                </a:lnTo>
                <a:lnTo>
                  <a:pt x="7586395" y="9525"/>
                </a:lnTo>
                <a:lnTo>
                  <a:pt x="7638782" y="20637"/>
                </a:lnTo>
                <a:lnTo>
                  <a:pt x="7684820" y="36512"/>
                </a:lnTo>
                <a:lnTo>
                  <a:pt x="7726095" y="52387"/>
                </a:lnTo>
                <a:lnTo>
                  <a:pt x="7762607" y="68262"/>
                </a:lnTo>
                <a:lnTo>
                  <a:pt x="7800707" y="87312"/>
                </a:lnTo>
                <a:lnTo>
                  <a:pt x="7838807" y="106362"/>
                </a:lnTo>
                <a:lnTo>
                  <a:pt x="7875320" y="125412"/>
                </a:lnTo>
                <a:lnTo>
                  <a:pt x="7916595" y="141287"/>
                </a:lnTo>
                <a:lnTo>
                  <a:pt x="7962632" y="155575"/>
                </a:lnTo>
                <a:lnTo>
                  <a:pt x="8015020" y="166687"/>
                </a:lnTo>
                <a:lnTo>
                  <a:pt x="8075345" y="174625"/>
                </a:lnTo>
                <a:lnTo>
                  <a:pt x="8143607" y="176212"/>
                </a:lnTo>
                <a:lnTo>
                  <a:pt x="8211870" y="174625"/>
                </a:lnTo>
                <a:lnTo>
                  <a:pt x="8272195" y="166687"/>
                </a:lnTo>
                <a:lnTo>
                  <a:pt x="8324582" y="155575"/>
                </a:lnTo>
                <a:lnTo>
                  <a:pt x="8370620" y="141287"/>
                </a:lnTo>
                <a:lnTo>
                  <a:pt x="8411895" y="125412"/>
                </a:lnTo>
                <a:lnTo>
                  <a:pt x="8448407" y="106362"/>
                </a:lnTo>
                <a:lnTo>
                  <a:pt x="8486507" y="87312"/>
                </a:lnTo>
                <a:lnTo>
                  <a:pt x="8524607" y="68262"/>
                </a:lnTo>
                <a:lnTo>
                  <a:pt x="8561119" y="52387"/>
                </a:lnTo>
                <a:lnTo>
                  <a:pt x="8602395" y="36512"/>
                </a:lnTo>
                <a:lnTo>
                  <a:pt x="8648431" y="20637"/>
                </a:lnTo>
                <a:lnTo>
                  <a:pt x="8700819" y="9525"/>
                </a:lnTo>
                <a:lnTo>
                  <a:pt x="8761145" y="3175"/>
                </a:lnTo>
                <a:lnTo>
                  <a:pt x="8827819" y="0"/>
                </a:lnTo>
                <a:lnTo>
                  <a:pt x="8897669" y="3175"/>
                </a:lnTo>
                <a:lnTo>
                  <a:pt x="8957995" y="9525"/>
                </a:lnTo>
                <a:lnTo>
                  <a:pt x="9010381" y="20637"/>
                </a:lnTo>
                <a:lnTo>
                  <a:pt x="9056419" y="36512"/>
                </a:lnTo>
                <a:lnTo>
                  <a:pt x="9097695" y="52387"/>
                </a:lnTo>
                <a:lnTo>
                  <a:pt x="9134207" y="68262"/>
                </a:lnTo>
                <a:lnTo>
                  <a:pt x="9172307" y="87312"/>
                </a:lnTo>
                <a:lnTo>
                  <a:pt x="9210407" y="106362"/>
                </a:lnTo>
                <a:lnTo>
                  <a:pt x="9246919" y="125412"/>
                </a:lnTo>
                <a:lnTo>
                  <a:pt x="9288195" y="141287"/>
                </a:lnTo>
                <a:lnTo>
                  <a:pt x="9334231" y="155575"/>
                </a:lnTo>
                <a:lnTo>
                  <a:pt x="9386619" y="166687"/>
                </a:lnTo>
                <a:lnTo>
                  <a:pt x="9446945" y="174625"/>
                </a:lnTo>
                <a:lnTo>
                  <a:pt x="9515207" y="176212"/>
                </a:lnTo>
                <a:lnTo>
                  <a:pt x="9583469" y="174625"/>
                </a:lnTo>
                <a:lnTo>
                  <a:pt x="9643795" y="166687"/>
                </a:lnTo>
                <a:lnTo>
                  <a:pt x="9696181" y="155575"/>
                </a:lnTo>
                <a:lnTo>
                  <a:pt x="9742219" y="141287"/>
                </a:lnTo>
                <a:lnTo>
                  <a:pt x="9783495" y="125412"/>
                </a:lnTo>
                <a:lnTo>
                  <a:pt x="9820007" y="106362"/>
                </a:lnTo>
                <a:lnTo>
                  <a:pt x="9896207" y="68262"/>
                </a:lnTo>
                <a:lnTo>
                  <a:pt x="9932719" y="52387"/>
                </a:lnTo>
                <a:lnTo>
                  <a:pt x="9973995" y="36512"/>
                </a:lnTo>
                <a:lnTo>
                  <a:pt x="10020031" y="20637"/>
                </a:lnTo>
                <a:lnTo>
                  <a:pt x="10072419" y="9525"/>
                </a:lnTo>
                <a:lnTo>
                  <a:pt x="10132745" y="3175"/>
                </a:lnTo>
                <a:lnTo>
                  <a:pt x="10201007" y="0"/>
                </a:lnTo>
                <a:lnTo>
                  <a:pt x="10269269" y="3175"/>
                </a:lnTo>
                <a:lnTo>
                  <a:pt x="10329595" y="9525"/>
                </a:lnTo>
                <a:lnTo>
                  <a:pt x="10381981" y="20637"/>
                </a:lnTo>
                <a:lnTo>
                  <a:pt x="10428019" y="36512"/>
                </a:lnTo>
                <a:lnTo>
                  <a:pt x="10469295" y="52387"/>
                </a:lnTo>
                <a:lnTo>
                  <a:pt x="10505807" y="68262"/>
                </a:lnTo>
                <a:lnTo>
                  <a:pt x="10543907" y="87312"/>
                </a:lnTo>
                <a:lnTo>
                  <a:pt x="10582007" y="106362"/>
                </a:lnTo>
                <a:lnTo>
                  <a:pt x="10618519" y="125412"/>
                </a:lnTo>
                <a:lnTo>
                  <a:pt x="10659795" y="141287"/>
                </a:lnTo>
                <a:lnTo>
                  <a:pt x="10705831" y="155575"/>
                </a:lnTo>
                <a:lnTo>
                  <a:pt x="10758219" y="166687"/>
                </a:lnTo>
                <a:lnTo>
                  <a:pt x="10818545" y="174625"/>
                </a:lnTo>
                <a:lnTo>
                  <a:pt x="10886807" y="176212"/>
                </a:lnTo>
                <a:lnTo>
                  <a:pt x="10955069" y="174625"/>
                </a:lnTo>
                <a:lnTo>
                  <a:pt x="11015395" y="166687"/>
                </a:lnTo>
                <a:lnTo>
                  <a:pt x="11067781" y="155575"/>
                </a:lnTo>
                <a:lnTo>
                  <a:pt x="11113819" y="141287"/>
                </a:lnTo>
                <a:lnTo>
                  <a:pt x="11155095" y="125412"/>
                </a:lnTo>
                <a:lnTo>
                  <a:pt x="11191607" y="106362"/>
                </a:lnTo>
                <a:lnTo>
                  <a:pt x="11229707" y="87312"/>
                </a:lnTo>
                <a:lnTo>
                  <a:pt x="11267807" y="68262"/>
                </a:lnTo>
                <a:lnTo>
                  <a:pt x="11304319" y="52387"/>
                </a:lnTo>
                <a:lnTo>
                  <a:pt x="11345595" y="36512"/>
                </a:lnTo>
                <a:lnTo>
                  <a:pt x="11391631" y="20637"/>
                </a:lnTo>
                <a:lnTo>
                  <a:pt x="11444019" y="9525"/>
                </a:lnTo>
                <a:lnTo>
                  <a:pt x="11504345" y="3175"/>
                </a:lnTo>
                <a:lnTo>
                  <a:pt x="11572607" y="0"/>
                </a:lnTo>
                <a:lnTo>
                  <a:pt x="11640869" y="3175"/>
                </a:lnTo>
                <a:lnTo>
                  <a:pt x="11701195" y="9525"/>
                </a:lnTo>
                <a:lnTo>
                  <a:pt x="11753581" y="20637"/>
                </a:lnTo>
                <a:lnTo>
                  <a:pt x="11799619" y="36512"/>
                </a:lnTo>
                <a:lnTo>
                  <a:pt x="11840895" y="52387"/>
                </a:lnTo>
                <a:lnTo>
                  <a:pt x="11877407" y="68262"/>
                </a:lnTo>
                <a:lnTo>
                  <a:pt x="11915507" y="87312"/>
                </a:lnTo>
                <a:lnTo>
                  <a:pt x="11953607" y="106362"/>
                </a:lnTo>
                <a:lnTo>
                  <a:pt x="11990119" y="125412"/>
                </a:lnTo>
                <a:lnTo>
                  <a:pt x="12031395" y="141287"/>
                </a:lnTo>
                <a:lnTo>
                  <a:pt x="12077431" y="155575"/>
                </a:lnTo>
                <a:lnTo>
                  <a:pt x="12129819" y="166688"/>
                </a:lnTo>
                <a:lnTo>
                  <a:pt x="12190145" y="174625"/>
                </a:lnTo>
                <a:lnTo>
                  <a:pt x="12191996" y="174668"/>
                </a:lnTo>
                <a:lnTo>
                  <a:pt x="12191996" y="1931671"/>
                </a:lnTo>
                <a:lnTo>
                  <a:pt x="0" y="1931671"/>
                </a:lnTo>
                <a:lnTo>
                  <a:pt x="0" y="174668"/>
                </a:lnTo>
                <a:lnTo>
                  <a:pt x="1851" y="174625"/>
                </a:lnTo>
                <a:lnTo>
                  <a:pt x="62176" y="166687"/>
                </a:lnTo>
                <a:lnTo>
                  <a:pt x="114563" y="155575"/>
                </a:lnTo>
                <a:lnTo>
                  <a:pt x="160601" y="141287"/>
                </a:lnTo>
                <a:lnTo>
                  <a:pt x="201876" y="125412"/>
                </a:lnTo>
                <a:lnTo>
                  <a:pt x="238388" y="106362"/>
                </a:lnTo>
                <a:lnTo>
                  <a:pt x="276488" y="87312"/>
                </a:lnTo>
                <a:lnTo>
                  <a:pt x="314588" y="68262"/>
                </a:lnTo>
                <a:lnTo>
                  <a:pt x="351101" y="52387"/>
                </a:lnTo>
                <a:lnTo>
                  <a:pt x="392376" y="36512"/>
                </a:lnTo>
                <a:lnTo>
                  <a:pt x="438413" y="20637"/>
                </a:lnTo>
                <a:lnTo>
                  <a:pt x="490801" y="9525"/>
                </a:lnTo>
                <a:lnTo>
                  <a:pt x="551126" y="3175"/>
                </a:lnTo>
                <a:lnTo>
                  <a:pt x="619388" y="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9957036-C837-4C4C-BBF0-4A0EC52A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5102540"/>
          </a:xfrm>
          <a:custGeom>
            <a:avLst/>
            <a:gdLst>
              <a:gd name="connsiteX0" fmla="*/ 0 w 12191996"/>
              <a:gd name="connsiteY0" fmla="*/ 0 h 5102540"/>
              <a:gd name="connsiteX1" fmla="*/ 12191996 w 12191996"/>
              <a:gd name="connsiteY1" fmla="*/ 0 h 5102540"/>
              <a:gd name="connsiteX2" fmla="*/ 12191996 w 12191996"/>
              <a:gd name="connsiteY2" fmla="*/ 5100996 h 5102540"/>
              <a:gd name="connsiteX3" fmla="*/ 12190145 w 12191996"/>
              <a:gd name="connsiteY3" fmla="*/ 5100953 h 5102540"/>
              <a:gd name="connsiteX4" fmla="*/ 12129819 w 12191996"/>
              <a:gd name="connsiteY4" fmla="*/ 5093016 h 5102540"/>
              <a:gd name="connsiteX5" fmla="*/ 12077431 w 12191996"/>
              <a:gd name="connsiteY5" fmla="*/ 5081903 h 5102540"/>
              <a:gd name="connsiteX6" fmla="*/ 12031395 w 12191996"/>
              <a:gd name="connsiteY6" fmla="*/ 5067615 h 5102540"/>
              <a:gd name="connsiteX7" fmla="*/ 11990119 w 12191996"/>
              <a:gd name="connsiteY7" fmla="*/ 5051740 h 5102540"/>
              <a:gd name="connsiteX8" fmla="*/ 11953607 w 12191996"/>
              <a:gd name="connsiteY8" fmla="*/ 5032690 h 5102540"/>
              <a:gd name="connsiteX9" fmla="*/ 11915507 w 12191996"/>
              <a:gd name="connsiteY9" fmla="*/ 5013640 h 5102540"/>
              <a:gd name="connsiteX10" fmla="*/ 11877407 w 12191996"/>
              <a:gd name="connsiteY10" fmla="*/ 4994590 h 5102540"/>
              <a:gd name="connsiteX11" fmla="*/ 11840895 w 12191996"/>
              <a:gd name="connsiteY11" fmla="*/ 4978715 h 5102540"/>
              <a:gd name="connsiteX12" fmla="*/ 11799619 w 12191996"/>
              <a:gd name="connsiteY12" fmla="*/ 4962840 h 5102540"/>
              <a:gd name="connsiteX13" fmla="*/ 11753581 w 12191996"/>
              <a:gd name="connsiteY13" fmla="*/ 4946965 h 5102540"/>
              <a:gd name="connsiteX14" fmla="*/ 11701195 w 12191996"/>
              <a:gd name="connsiteY14" fmla="*/ 4935853 h 5102540"/>
              <a:gd name="connsiteX15" fmla="*/ 11640869 w 12191996"/>
              <a:gd name="connsiteY15" fmla="*/ 4929503 h 5102540"/>
              <a:gd name="connsiteX16" fmla="*/ 11572607 w 12191996"/>
              <a:gd name="connsiteY16" fmla="*/ 4926328 h 5102540"/>
              <a:gd name="connsiteX17" fmla="*/ 11504345 w 12191996"/>
              <a:gd name="connsiteY17" fmla="*/ 4929503 h 5102540"/>
              <a:gd name="connsiteX18" fmla="*/ 11444019 w 12191996"/>
              <a:gd name="connsiteY18" fmla="*/ 4935853 h 5102540"/>
              <a:gd name="connsiteX19" fmla="*/ 11391631 w 12191996"/>
              <a:gd name="connsiteY19" fmla="*/ 4946965 h 5102540"/>
              <a:gd name="connsiteX20" fmla="*/ 11345595 w 12191996"/>
              <a:gd name="connsiteY20" fmla="*/ 4962840 h 5102540"/>
              <a:gd name="connsiteX21" fmla="*/ 11304319 w 12191996"/>
              <a:gd name="connsiteY21" fmla="*/ 4978715 h 5102540"/>
              <a:gd name="connsiteX22" fmla="*/ 11267807 w 12191996"/>
              <a:gd name="connsiteY22" fmla="*/ 4994590 h 5102540"/>
              <a:gd name="connsiteX23" fmla="*/ 11229707 w 12191996"/>
              <a:gd name="connsiteY23" fmla="*/ 5013640 h 5102540"/>
              <a:gd name="connsiteX24" fmla="*/ 11191607 w 12191996"/>
              <a:gd name="connsiteY24" fmla="*/ 5032690 h 5102540"/>
              <a:gd name="connsiteX25" fmla="*/ 11155095 w 12191996"/>
              <a:gd name="connsiteY25" fmla="*/ 5051740 h 5102540"/>
              <a:gd name="connsiteX26" fmla="*/ 11113819 w 12191996"/>
              <a:gd name="connsiteY26" fmla="*/ 5067615 h 5102540"/>
              <a:gd name="connsiteX27" fmla="*/ 11067781 w 12191996"/>
              <a:gd name="connsiteY27" fmla="*/ 5081903 h 5102540"/>
              <a:gd name="connsiteX28" fmla="*/ 11015395 w 12191996"/>
              <a:gd name="connsiteY28" fmla="*/ 5093015 h 5102540"/>
              <a:gd name="connsiteX29" fmla="*/ 10955069 w 12191996"/>
              <a:gd name="connsiteY29" fmla="*/ 5100953 h 5102540"/>
              <a:gd name="connsiteX30" fmla="*/ 10886807 w 12191996"/>
              <a:gd name="connsiteY30" fmla="*/ 5102540 h 5102540"/>
              <a:gd name="connsiteX31" fmla="*/ 10818545 w 12191996"/>
              <a:gd name="connsiteY31" fmla="*/ 5100953 h 5102540"/>
              <a:gd name="connsiteX32" fmla="*/ 10758219 w 12191996"/>
              <a:gd name="connsiteY32" fmla="*/ 5093015 h 5102540"/>
              <a:gd name="connsiteX33" fmla="*/ 10705831 w 12191996"/>
              <a:gd name="connsiteY33" fmla="*/ 5081903 h 5102540"/>
              <a:gd name="connsiteX34" fmla="*/ 10659795 w 12191996"/>
              <a:gd name="connsiteY34" fmla="*/ 5067615 h 5102540"/>
              <a:gd name="connsiteX35" fmla="*/ 10618519 w 12191996"/>
              <a:gd name="connsiteY35" fmla="*/ 5051740 h 5102540"/>
              <a:gd name="connsiteX36" fmla="*/ 10582007 w 12191996"/>
              <a:gd name="connsiteY36" fmla="*/ 5032690 h 5102540"/>
              <a:gd name="connsiteX37" fmla="*/ 10543907 w 12191996"/>
              <a:gd name="connsiteY37" fmla="*/ 5013640 h 5102540"/>
              <a:gd name="connsiteX38" fmla="*/ 10505807 w 12191996"/>
              <a:gd name="connsiteY38" fmla="*/ 4994590 h 5102540"/>
              <a:gd name="connsiteX39" fmla="*/ 10469295 w 12191996"/>
              <a:gd name="connsiteY39" fmla="*/ 4978715 h 5102540"/>
              <a:gd name="connsiteX40" fmla="*/ 10428019 w 12191996"/>
              <a:gd name="connsiteY40" fmla="*/ 4962840 h 5102540"/>
              <a:gd name="connsiteX41" fmla="*/ 10381981 w 12191996"/>
              <a:gd name="connsiteY41" fmla="*/ 4946965 h 5102540"/>
              <a:gd name="connsiteX42" fmla="*/ 10329595 w 12191996"/>
              <a:gd name="connsiteY42" fmla="*/ 4935853 h 5102540"/>
              <a:gd name="connsiteX43" fmla="*/ 10269269 w 12191996"/>
              <a:gd name="connsiteY43" fmla="*/ 4929503 h 5102540"/>
              <a:gd name="connsiteX44" fmla="*/ 10201007 w 12191996"/>
              <a:gd name="connsiteY44" fmla="*/ 4926328 h 5102540"/>
              <a:gd name="connsiteX45" fmla="*/ 10132745 w 12191996"/>
              <a:gd name="connsiteY45" fmla="*/ 4929503 h 5102540"/>
              <a:gd name="connsiteX46" fmla="*/ 10072419 w 12191996"/>
              <a:gd name="connsiteY46" fmla="*/ 4935853 h 5102540"/>
              <a:gd name="connsiteX47" fmla="*/ 10020031 w 12191996"/>
              <a:gd name="connsiteY47" fmla="*/ 4946965 h 5102540"/>
              <a:gd name="connsiteX48" fmla="*/ 9973995 w 12191996"/>
              <a:gd name="connsiteY48" fmla="*/ 4962840 h 5102540"/>
              <a:gd name="connsiteX49" fmla="*/ 9932719 w 12191996"/>
              <a:gd name="connsiteY49" fmla="*/ 4978715 h 5102540"/>
              <a:gd name="connsiteX50" fmla="*/ 9896207 w 12191996"/>
              <a:gd name="connsiteY50" fmla="*/ 4994590 h 5102540"/>
              <a:gd name="connsiteX51" fmla="*/ 9820007 w 12191996"/>
              <a:gd name="connsiteY51" fmla="*/ 5032690 h 5102540"/>
              <a:gd name="connsiteX52" fmla="*/ 9783495 w 12191996"/>
              <a:gd name="connsiteY52" fmla="*/ 5051740 h 5102540"/>
              <a:gd name="connsiteX53" fmla="*/ 9742219 w 12191996"/>
              <a:gd name="connsiteY53" fmla="*/ 5067615 h 5102540"/>
              <a:gd name="connsiteX54" fmla="*/ 9696181 w 12191996"/>
              <a:gd name="connsiteY54" fmla="*/ 5081903 h 5102540"/>
              <a:gd name="connsiteX55" fmla="*/ 9643795 w 12191996"/>
              <a:gd name="connsiteY55" fmla="*/ 5093015 h 5102540"/>
              <a:gd name="connsiteX56" fmla="*/ 9583469 w 12191996"/>
              <a:gd name="connsiteY56" fmla="*/ 5100953 h 5102540"/>
              <a:gd name="connsiteX57" fmla="*/ 9515207 w 12191996"/>
              <a:gd name="connsiteY57" fmla="*/ 5102540 h 5102540"/>
              <a:gd name="connsiteX58" fmla="*/ 9446945 w 12191996"/>
              <a:gd name="connsiteY58" fmla="*/ 5100953 h 5102540"/>
              <a:gd name="connsiteX59" fmla="*/ 9386619 w 12191996"/>
              <a:gd name="connsiteY59" fmla="*/ 5093015 h 5102540"/>
              <a:gd name="connsiteX60" fmla="*/ 9334231 w 12191996"/>
              <a:gd name="connsiteY60" fmla="*/ 5081903 h 5102540"/>
              <a:gd name="connsiteX61" fmla="*/ 9288195 w 12191996"/>
              <a:gd name="connsiteY61" fmla="*/ 5067615 h 5102540"/>
              <a:gd name="connsiteX62" fmla="*/ 9246919 w 12191996"/>
              <a:gd name="connsiteY62" fmla="*/ 5051740 h 5102540"/>
              <a:gd name="connsiteX63" fmla="*/ 9210407 w 12191996"/>
              <a:gd name="connsiteY63" fmla="*/ 5032690 h 5102540"/>
              <a:gd name="connsiteX64" fmla="*/ 9172307 w 12191996"/>
              <a:gd name="connsiteY64" fmla="*/ 5013640 h 5102540"/>
              <a:gd name="connsiteX65" fmla="*/ 9134207 w 12191996"/>
              <a:gd name="connsiteY65" fmla="*/ 4994590 h 5102540"/>
              <a:gd name="connsiteX66" fmla="*/ 9097695 w 12191996"/>
              <a:gd name="connsiteY66" fmla="*/ 4978715 h 5102540"/>
              <a:gd name="connsiteX67" fmla="*/ 9056419 w 12191996"/>
              <a:gd name="connsiteY67" fmla="*/ 4962840 h 5102540"/>
              <a:gd name="connsiteX68" fmla="*/ 9010381 w 12191996"/>
              <a:gd name="connsiteY68" fmla="*/ 4946965 h 5102540"/>
              <a:gd name="connsiteX69" fmla="*/ 8957995 w 12191996"/>
              <a:gd name="connsiteY69" fmla="*/ 4935853 h 5102540"/>
              <a:gd name="connsiteX70" fmla="*/ 8897669 w 12191996"/>
              <a:gd name="connsiteY70" fmla="*/ 4929503 h 5102540"/>
              <a:gd name="connsiteX71" fmla="*/ 8827819 w 12191996"/>
              <a:gd name="connsiteY71" fmla="*/ 4926328 h 5102540"/>
              <a:gd name="connsiteX72" fmla="*/ 8761145 w 12191996"/>
              <a:gd name="connsiteY72" fmla="*/ 4929503 h 5102540"/>
              <a:gd name="connsiteX73" fmla="*/ 8700819 w 12191996"/>
              <a:gd name="connsiteY73" fmla="*/ 4935853 h 5102540"/>
              <a:gd name="connsiteX74" fmla="*/ 8648431 w 12191996"/>
              <a:gd name="connsiteY74" fmla="*/ 4946965 h 5102540"/>
              <a:gd name="connsiteX75" fmla="*/ 8602395 w 12191996"/>
              <a:gd name="connsiteY75" fmla="*/ 4962840 h 5102540"/>
              <a:gd name="connsiteX76" fmla="*/ 8561119 w 12191996"/>
              <a:gd name="connsiteY76" fmla="*/ 4978715 h 5102540"/>
              <a:gd name="connsiteX77" fmla="*/ 8524607 w 12191996"/>
              <a:gd name="connsiteY77" fmla="*/ 4994590 h 5102540"/>
              <a:gd name="connsiteX78" fmla="*/ 8486507 w 12191996"/>
              <a:gd name="connsiteY78" fmla="*/ 5013640 h 5102540"/>
              <a:gd name="connsiteX79" fmla="*/ 8448407 w 12191996"/>
              <a:gd name="connsiteY79" fmla="*/ 5032690 h 5102540"/>
              <a:gd name="connsiteX80" fmla="*/ 8411895 w 12191996"/>
              <a:gd name="connsiteY80" fmla="*/ 5051740 h 5102540"/>
              <a:gd name="connsiteX81" fmla="*/ 8370620 w 12191996"/>
              <a:gd name="connsiteY81" fmla="*/ 5067615 h 5102540"/>
              <a:gd name="connsiteX82" fmla="*/ 8324582 w 12191996"/>
              <a:gd name="connsiteY82" fmla="*/ 5081903 h 5102540"/>
              <a:gd name="connsiteX83" fmla="*/ 8272195 w 12191996"/>
              <a:gd name="connsiteY83" fmla="*/ 5093015 h 5102540"/>
              <a:gd name="connsiteX84" fmla="*/ 8211870 w 12191996"/>
              <a:gd name="connsiteY84" fmla="*/ 5100953 h 5102540"/>
              <a:gd name="connsiteX85" fmla="*/ 8143607 w 12191996"/>
              <a:gd name="connsiteY85" fmla="*/ 5102540 h 5102540"/>
              <a:gd name="connsiteX86" fmla="*/ 8075345 w 12191996"/>
              <a:gd name="connsiteY86" fmla="*/ 5100953 h 5102540"/>
              <a:gd name="connsiteX87" fmla="*/ 8015020 w 12191996"/>
              <a:gd name="connsiteY87" fmla="*/ 5093015 h 5102540"/>
              <a:gd name="connsiteX88" fmla="*/ 7962632 w 12191996"/>
              <a:gd name="connsiteY88" fmla="*/ 5081903 h 5102540"/>
              <a:gd name="connsiteX89" fmla="*/ 7916595 w 12191996"/>
              <a:gd name="connsiteY89" fmla="*/ 5067615 h 5102540"/>
              <a:gd name="connsiteX90" fmla="*/ 7875320 w 12191996"/>
              <a:gd name="connsiteY90" fmla="*/ 5051740 h 5102540"/>
              <a:gd name="connsiteX91" fmla="*/ 7838807 w 12191996"/>
              <a:gd name="connsiteY91" fmla="*/ 5032690 h 5102540"/>
              <a:gd name="connsiteX92" fmla="*/ 7800707 w 12191996"/>
              <a:gd name="connsiteY92" fmla="*/ 5013640 h 5102540"/>
              <a:gd name="connsiteX93" fmla="*/ 7762607 w 12191996"/>
              <a:gd name="connsiteY93" fmla="*/ 4994590 h 5102540"/>
              <a:gd name="connsiteX94" fmla="*/ 7726095 w 12191996"/>
              <a:gd name="connsiteY94" fmla="*/ 4978715 h 5102540"/>
              <a:gd name="connsiteX95" fmla="*/ 7684820 w 12191996"/>
              <a:gd name="connsiteY95" fmla="*/ 4962840 h 5102540"/>
              <a:gd name="connsiteX96" fmla="*/ 7638782 w 12191996"/>
              <a:gd name="connsiteY96" fmla="*/ 4946965 h 5102540"/>
              <a:gd name="connsiteX97" fmla="*/ 7586395 w 12191996"/>
              <a:gd name="connsiteY97" fmla="*/ 4935853 h 5102540"/>
              <a:gd name="connsiteX98" fmla="*/ 7526070 w 12191996"/>
              <a:gd name="connsiteY98" fmla="*/ 4929503 h 5102540"/>
              <a:gd name="connsiteX99" fmla="*/ 7457807 w 12191996"/>
              <a:gd name="connsiteY99" fmla="*/ 4926328 h 5102540"/>
              <a:gd name="connsiteX100" fmla="*/ 7389545 w 12191996"/>
              <a:gd name="connsiteY100" fmla="*/ 4929503 h 5102540"/>
              <a:gd name="connsiteX101" fmla="*/ 7329220 w 12191996"/>
              <a:gd name="connsiteY101" fmla="*/ 4935853 h 5102540"/>
              <a:gd name="connsiteX102" fmla="*/ 7276832 w 12191996"/>
              <a:gd name="connsiteY102" fmla="*/ 4946965 h 5102540"/>
              <a:gd name="connsiteX103" fmla="*/ 7230795 w 12191996"/>
              <a:gd name="connsiteY103" fmla="*/ 4962840 h 5102540"/>
              <a:gd name="connsiteX104" fmla="*/ 7189520 w 12191996"/>
              <a:gd name="connsiteY104" fmla="*/ 4978715 h 5102540"/>
              <a:gd name="connsiteX105" fmla="*/ 7153007 w 12191996"/>
              <a:gd name="connsiteY105" fmla="*/ 4994590 h 5102540"/>
              <a:gd name="connsiteX106" fmla="*/ 7114907 w 12191996"/>
              <a:gd name="connsiteY106" fmla="*/ 5013640 h 5102540"/>
              <a:gd name="connsiteX107" fmla="*/ 7076807 w 12191996"/>
              <a:gd name="connsiteY107" fmla="*/ 5032690 h 5102540"/>
              <a:gd name="connsiteX108" fmla="*/ 7040295 w 12191996"/>
              <a:gd name="connsiteY108" fmla="*/ 5051740 h 5102540"/>
              <a:gd name="connsiteX109" fmla="*/ 6999020 w 12191996"/>
              <a:gd name="connsiteY109" fmla="*/ 5067615 h 5102540"/>
              <a:gd name="connsiteX110" fmla="*/ 6952982 w 12191996"/>
              <a:gd name="connsiteY110" fmla="*/ 5081903 h 5102540"/>
              <a:gd name="connsiteX111" fmla="*/ 6900595 w 12191996"/>
              <a:gd name="connsiteY111" fmla="*/ 5093015 h 5102540"/>
              <a:gd name="connsiteX112" fmla="*/ 6840270 w 12191996"/>
              <a:gd name="connsiteY112" fmla="*/ 5100953 h 5102540"/>
              <a:gd name="connsiteX113" fmla="*/ 6781798 w 12191996"/>
              <a:gd name="connsiteY113" fmla="*/ 5102313 h 5102540"/>
              <a:gd name="connsiteX114" fmla="*/ 6723326 w 12191996"/>
              <a:gd name="connsiteY114" fmla="*/ 5100953 h 5102540"/>
              <a:gd name="connsiteX115" fmla="*/ 6663001 w 12191996"/>
              <a:gd name="connsiteY115" fmla="*/ 5093015 h 5102540"/>
              <a:gd name="connsiteX116" fmla="*/ 6610613 w 12191996"/>
              <a:gd name="connsiteY116" fmla="*/ 5081903 h 5102540"/>
              <a:gd name="connsiteX117" fmla="*/ 6564576 w 12191996"/>
              <a:gd name="connsiteY117" fmla="*/ 5067615 h 5102540"/>
              <a:gd name="connsiteX118" fmla="*/ 6523301 w 12191996"/>
              <a:gd name="connsiteY118" fmla="*/ 5051740 h 5102540"/>
              <a:gd name="connsiteX119" fmla="*/ 6486788 w 12191996"/>
              <a:gd name="connsiteY119" fmla="*/ 5032690 h 5102540"/>
              <a:gd name="connsiteX120" fmla="*/ 6448688 w 12191996"/>
              <a:gd name="connsiteY120" fmla="*/ 5013640 h 5102540"/>
              <a:gd name="connsiteX121" fmla="*/ 6410588 w 12191996"/>
              <a:gd name="connsiteY121" fmla="*/ 4994590 h 5102540"/>
              <a:gd name="connsiteX122" fmla="*/ 6374076 w 12191996"/>
              <a:gd name="connsiteY122" fmla="*/ 4978715 h 5102540"/>
              <a:gd name="connsiteX123" fmla="*/ 6332801 w 12191996"/>
              <a:gd name="connsiteY123" fmla="*/ 4962840 h 5102540"/>
              <a:gd name="connsiteX124" fmla="*/ 6286763 w 12191996"/>
              <a:gd name="connsiteY124" fmla="*/ 4946965 h 5102540"/>
              <a:gd name="connsiteX125" fmla="*/ 6234376 w 12191996"/>
              <a:gd name="connsiteY125" fmla="*/ 4935853 h 5102540"/>
              <a:gd name="connsiteX126" fmla="*/ 6174051 w 12191996"/>
              <a:gd name="connsiteY126" fmla="*/ 4929503 h 5102540"/>
              <a:gd name="connsiteX127" fmla="*/ 6105788 w 12191996"/>
              <a:gd name="connsiteY127" fmla="*/ 4926328 h 5102540"/>
              <a:gd name="connsiteX128" fmla="*/ 6095998 w 12191996"/>
              <a:gd name="connsiteY128" fmla="*/ 4926783 h 5102540"/>
              <a:gd name="connsiteX129" fmla="*/ 6086208 w 12191996"/>
              <a:gd name="connsiteY129" fmla="*/ 4926328 h 5102540"/>
              <a:gd name="connsiteX130" fmla="*/ 6017946 w 12191996"/>
              <a:gd name="connsiteY130" fmla="*/ 4929503 h 5102540"/>
              <a:gd name="connsiteX131" fmla="*/ 5957620 w 12191996"/>
              <a:gd name="connsiteY131" fmla="*/ 4935853 h 5102540"/>
              <a:gd name="connsiteX132" fmla="*/ 5905233 w 12191996"/>
              <a:gd name="connsiteY132" fmla="*/ 4946965 h 5102540"/>
              <a:gd name="connsiteX133" fmla="*/ 5859195 w 12191996"/>
              <a:gd name="connsiteY133" fmla="*/ 4962840 h 5102540"/>
              <a:gd name="connsiteX134" fmla="*/ 5817920 w 12191996"/>
              <a:gd name="connsiteY134" fmla="*/ 4978715 h 5102540"/>
              <a:gd name="connsiteX135" fmla="*/ 5781407 w 12191996"/>
              <a:gd name="connsiteY135" fmla="*/ 4994590 h 5102540"/>
              <a:gd name="connsiteX136" fmla="*/ 5743307 w 12191996"/>
              <a:gd name="connsiteY136" fmla="*/ 5013640 h 5102540"/>
              <a:gd name="connsiteX137" fmla="*/ 5705208 w 12191996"/>
              <a:gd name="connsiteY137" fmla="*/ 5032690 h 5102540"/>
              <a:gd name="connsiteX138" fmla="*/ 5668695 w 12191996"/>
              <a:gd name="connsiteY138" fmla="*/ 5051740 h 5102540"/>
              <a:gd name="connsiteX139" fmla="*/ 5627420 w 12191996"/>
              <a:gd name="connsiteY139" fmla="*/ 5067615 h 5102540"/>
              <a:gd name="connsiteX140" fmla="*/ 5581382 w 12191996"/>
              <a:gd name="connsiteY140" fmla="*/ 5081903 h 5102540"/>
              <a:gd name="connsiteX141" fmla="*/ 5528995 w 12191996"/>
              <a:gd name="connsiteY141" fmla="*/ 5093015 h 5102540"/>
              <a:gd name="connsiteX142" fmla="*/ 5468670 w 12191996"/>
              <a:gd name="connsiteY142" fmla="*/ 5100953 h 5102540"/>
              <a:gd name="connsiteX143" fmla="*/ 5410198 w 12191996"/>
              <a:gd name="connsiteY143" fmla="*/ 5102313 h 5102540"/>
              <a:gd name="connsiteX144" fmla="*/ 5351726 w 12191996"/>
              <a:gd name="connsiteY144" fmla="*/ 5100953 h 5102540"/>
              <a:gd name="connsiteX145" fmla="*/ 5291400 w 12191996"/>
              <a:gd name="connsiteY145" fmla="*/ 5093015 h 5102540"/>
              <a:gd name="connsiteX146" fmla="*/ 5239013 w 12191996"/>
              <a:gd name="connsiteY146" fmla="*/ 5081903 h 5102540"/>
              <a:gd name="connsiteX147" fmla="*/ 5192976 w 12191996"/>
              <a:gd name="connsiteY147" fmla="*/ 5067615 h 5102540"/>
              <a:gd name="connsiteX148" fmla="*/ 5151700 w 12191996"/>
              <a:gd name="connsiteY148" fmla="*/ 5051740 h 5102540"/>
              <a:gd name="connsiteX149" fmla="*/ 5115188 w 12191996"/>
              <a:gd name="connsiteY149" fmla="*/ 5032690 h 5102540"/>
              <a:gd name="connsiteX150" fmla="*/ 5077089 w 12191996"/>
              <a:gd name="connsiteY150" fmla="*/ 5013640 h 5102540"/>
              <a:gd name="connsiteX151" fmla="*/ 5038988 w 12191996"/>
              <a:gd name="connsiteY151" fmla="*/ 4994590 h 5102540"/>
              <a:gd name="connsiteX152" fmla="*/ 5002476 w 12191996"/>
              <a:gd name="connsiteY152" fmla="*/ 4978715 h 5102540"/>
              <a:gd name="connsiteX153" fmla="*/ 4961200 w 12191996"/>
              <a:gd name="connsiteY153" fmla="*/ 4962840 h 5102540"/>
              <a:gd name="connsiteX154" fmla="*/ 4915164 w 12191996"/>
              <a:gd name="connsiteY154" fmla="*/ 4946965 h 5102540"/>
              <a:gd name="connsiteX155" fmla="*/ 4862776 w 12191996"/>
              <a:gd name="connsiteY155" fmla="*/ 4935853 h 5102540"/>
              <a:gd name="connsiteX156" fmla="*/ 4802452 w 12191996"/>
              <a:gd name="connsiteY156" fmla="*/ 4929503 h 5102540"/>
              <a:gd name="connsiteX157" fmla="*/ 4734188 w 12191996"/>
              <a:gd name="connsiteY157" fmla="*/ 4926328 h 5102540"/>
              <a:gd name="connsiteX158" fmla="*/ 4665927 w 12191996"/>
              <a:gd name="connsiteY158" fmla="*/ 4929503 h 5102540"/>
              <a:gd name="connsiteX159" fmla="*/ 4605601 w 12191996"/>
              <a:gd name="connsiteY159" fmla="*/ 4935853 h 5102540"/>
              <a:gd name="connsiteX160" fmla="*/ 4553214 w 12191996"/>
              <a:gd name="connsiteY160" fmla="*/ 4946965 h 5102540"/>
              <a:gd name="connsiteX161" fmla="*/ 4507176 w 12191996"/>
              <a:gd name="connsiteY161" fmla="*/ 4962840 h 5102540"/>
              <a:gd name="connsiteX162" fmla="*/ 4465901 w 12191996"/>
              <a:gd name="connsiteY162" fmla="*/ 4978715 h 5102540"/>
              <a:gd name="connsiteX163" fmla="*/ 4429388 w 12191996"/>
              <a:gd name="connsiteY163" fmla="*/ 4994590 h 5102540"/>
              <a:gd name="connsiteX164" fmla="*/ 4353188 w 12191996"/>
              <a:gd name="connsiteY164" fmla="*/ 5032690 h 5102540"/>
              <a:gd name="connsiteX165" fmla="*/ 4316676 w 12191996"/>
              <a:gd name="connsiteY165" fmla="*/ 5051740 h 5102540"/>
              <a:gd name="connsiteX166" fmla="*/ 4275401 w 12191996"/>
              <a:gd name="connsiteY166" fmla="*/ 5067615 h 5102540"/>
              <a:gd name="connsiteX167" fmla="*/ 4229363 w 12191996"/>
              <a:gd name="connsiteY167" fmla="*/ 5081903 h 5102540"/>
              <a:gd name="connsiteX168" fmla="*/ 4176976 w 12191996"/>
              <a:gd name="connsiteY168" fmla="*/ 5093015 h 5102540"/>
              <a:gd name="connsiteX169" fmla="*/ 4116651 w 12191996"/>
              <a:gd name="connsiteY169" fmla="*/ 5100953 h 5102540"/>
              <a:gd name="connsiteX170" fmla="*/ 4048388 w 12191996"/>
              <a:gd name="connsiteY170" fmla="*/ 5102540 h 5102540"/>
              <a:gd name="connsiteX171" fmla="*/ 3980126 w 12191996"/>
              <a:gd name="connsiteY171" fmla="*/ 5100953 h 5102540"/>
              <a:gd name="connsiteX172" fmla="*/ 3919801 w 12191996"/>
              <a:gd name="connsiteY172" fmla="*/ 5093015 h 5102540"/>
              <a:gd name="connsiteX173" fmla="*/ 3867413 w 12191996"/>
              <a:gd name="connsiteY173" fmla="*/ 5081903 h 5102540"/>
              <a:gd name="connsiteX174" fmla="*/ 3821376 w 12191996"/>
              <a:gd name="connsiteY174" fmla="*/ 5067615 h 5102540"/>
              <a:gd name="connsiteX175" fmla="*/ 3780101 w 12191996"/>
              <a:gd name="connsiteY175" fmla="*/ 5051740 h 5102540"/>
              <a:gd name="connsiteX176" fmla="*/ 3743588 w 12191996"/>
              <a:gd name="connsiteY176" fmla="*/ 5032690 h 5102540"/>
              <a:gd name="connsiteX177" fmla="*/ 3705488 w 12191996"/>
              <a:gd name="connsiteY177" fmla="*/ 5013640 h 5102540"/>
              <a:gd name="connsiteX178" fmla="*/ 3667388 w 12191996"/>
              <a:gd name="connsiteY178" fmla="*/ 4994590 h 5102540"/>
              <a:gd name="connsiteX179" fmla="*/ 3630876 w 12191996"/>
              <a:gd name="connsiteY179" fmla="*/ 4978715 h 5102540"/>
              <a:gd name="connsiteX180" fmla="*/ 3589601 w 12191996"/>
              <a:gd name="connsiteY180" fmla="*/ 4962840 h 5102540"/>
              <a:gd name="connsiteX181" fmla="*/ 3543563 w 12191996"/>
              <a:gd name="connsiteY181" fmla="*/ 4946965 h 5102540"/>
              <a:gd name="connsiteX182" fmla="*/ 3491176 w 12191996"/>
              <a:gd name="connsiteY182" fmla="*/ 4935853 h 5102540"/>
              <a:gd name="connsiteX183" fmla="*/ 3430851 w 12191996"/>
              <a:gd name="connsiteY183" fmla="*/ 4929503 h 5102540"/>
              <a:gd name="connsiteX184" fmla="*/ 3361001 w 12191996"/>
              <a:gd name="connsiteY184" fmla="*/ 4926328 h 5102540"/>
              <a:gd name="connsiteX185" fmla="*/ 3294326 w 12191996"/>
              <a:gd name="connsiteY185" fmla="*/ 4929503 h 5102540"/>
              <a:gd name="connsiteX186" fmla="*/ 3234001 w 12191996"/>
              <a:gd name="connsiteY186" fmla="*/ 4935853 h 5102540"/>
              <a:gd name="connsiteX187" fmla="*/ 3181613 w 12191996"/>
              <a:gd name="connsiteY187" fmla="*/ 4946965 h 5102540"/>
              <a:gd name="connsiteX188" fmla="*/ 3135576 w 12191996"/>
              <a:gd name="connsiteY188" fmla="*/ 4962840 h 5102540"/>
              <a:gd name="connsiteX189" fmla="*/ 3094301 w 12191996"/>
              <a:gd name="connsiteY189" fmla="*/ 4978715 h 5102540"/>
              <a:gd name="connsiteX190" fmla="*/ 3057788 w 12191996"/>
              <a:gd name="connsiteY190" fmla="*/ 4994590 h 5102540"/>
              <a:gd name="connsiteX191" fmla="*/ 3019688 w 12191996"/>
              <a:gd name="connsiteY191" fmla="*/ 5013640 h 5102540"/>
              <a:gd name="connsiteX192" fmla="*/ 2981588 w 12191996"/>
              <a:gd name="connsiteY192" fmla="*/ 5032690 h 5102540"/>
              <a:gd name="connsiteX193" fmla="*/ 2945076 w 12191996"/>
              <a:gd name="connsiteY193" fmla="*/ 5051740 h 5102540"/>
              <a:gd name="connsiteX194" fmla="*/ 2903801 w 12191996"/>
              <a:gd name="connsiteY194" fmla="*/ 5067615 h 5102540"/>
              <a:gd name="connsiteX195" fmla="*/ 2857763 w 12191996"/>
              <a:gd name="connsiteY195" fmla="*/ 5081903 h 5102540"/>
              <a:gd name="connsiteX196" fmla="*/ 2805376 w 12191996"/>
              <a:gd name="connsiteY196" fmla="*/ 5093015 h 5102540"/>
              <a:gd name="connsiteX197" fmla="*/ 2745051 w 12191996"/>
              <a:gd name="connsiteY197" fmla="*/ 5100953 h 5102540"/>
              <a:gd name="connsiteX198" fmla="*/ 2676788 w 12191996"/>
              <a:gd name="connsiteY198" fmla="*/ 5102540 h 5102540"/>
              <a:gd name="connsiteX199" fmla="*/ 2608526 w 12191996"/>
              <a:gd name="connsiteY199" fmla="*/ 5100953 h 5102540"/>
              <a:gd name="connsiteX200" fmla="*/ 2548201 w 12191996"/>
              <a:gd name="connsiteY200" fmla="*/ 5093015 h 5102540"/>
              <a:gd name="connsiteX201" fmla="*/ 2495813 w 12191996"/>
              <a:gd name="connsiteY201" fmla="*/ 5081903 h 5102540"/>
              <a:gd name="connsiteX202" fmla="*/ 2449776 w 12191996"/>
              <a:gd name="connsiteY202" fmla="*/ 5067615 h 5102540"/>
              <a:gd name="connsiteX203" fmla="*/ 2408501 w 12191996"/>
              <a:gd name="connsiteY203" fmla="*/ 5051740 h 5102540"/>
              <a:gd name="connsiteX204" fmla="*/ 2371988 w 12191996"/>
              <a:gd name="connsiteY204" fmla="*/ 5032690 h 5102540"/>
              <a:gd name="connsiteX205" fmla="*/ 2333888 w 12191996"/>
              <a:gd name="connsiteY205" fmla="*/ 5013640 h 5102540"/>
              <a:gd name="connsiteX206" fmla="*/ 2295788 w 12191996"/>
              <a:gd name="connsiteY206" fmla="*/ 4994590 h 5102540"/>
              <a:gd name="connsiteX207" fmla="*/ 2259276 w 12191996"/>
              <a:gd name="connsiteY207" fmla="*/ 4978715 h 5102540"/>
              <a:gd name="connsiteX208" fmla="*/ 2218001 w 12191996"/>
              <a:gd name="connsiteY208" fmla="*/ 4962840 h 5102540"/>
              <a:gd name="connsiteX209" fmla="*/ 2171963 w 12191996"/>
              <a:gd name="connsiteY209" fmla="*/ 4946965 h 5102540"/>
              <a:gd name="connsiteX210" fmla="*/ 2119576 w 12191996"/>
              <a:gd name="connsiteY210" fmla="*/ 4935853 h 5102540"/>
              <a:gd name="connsiteX211" fmla="*/ 2059251 w 12191996"/>
              <a:gd name="connsiteY211" fmla="*/ 4929503 h 5102540"/>
              <a:gd name="connsiteX212" fmla="*/ 1990988 w 12191996"/>
              <a:gd name="connsiteY212" fmla="*/ 4926328 h 5102540"/>
              <a:gd name="connsiteX213" fmla="*/ 1922726 w 12191996"/>
              <a:gd name="connsiteY213" fmla="*/ 4929503 h 5102540"/>
              <a:gd name="connsiteX214" fmla="*/ 1862401 w 12191996"/>
              <a:gd name="connsiteY214" fmla="*/ 4935853 h 5102540"/>
              <a:gd name="connsiteX215" fmla="*/ 1810013 w 12191996"/>
              <a:gd name="connsiteY215" fmla="*/ 4946965 h 5102540"/>
              <a:gd name="connsiteX216" fmla="*/ 1763976 w 12191996"/>
              <a:gd name="connsiteY216" fmla="*/ 4962840 h 5102540"/>
              <a:gd name="connsiteX217" fmla="*/ 1722701 w 12191996"/>
              <a:gd name="connsiteY217" fmla="*/ 4978715 h 5102540"/>
              <a:gd name="connsiteX218" fmla="*/ 1686188 w 12191996"/>
              <a:gd name="connsiteY218" fmla="*/ 4994590 h 5102540"/>
              <a:gd name="connsiteX219" fmla="*/ 1648088 w 12191996"/>
              <a:gd name="connsiteY219" fmla="*/ 5013640 h 5102540"/>
              <a:gd name="connsiteX220" fmla="*/ 1609988 w 12191996"/>
              <a:gd name="connsiteY220" fmla="*/ 5032690 h 5102540"/>
              <a:gd name="connsiteX221" fmla="*/ 1573476 w 12191996"/>
              <a:gd name="connsiteY221" fmla="*/ 5051740 h 5102540"/>
              <a:gd name="connsiteX222" fmla="*/ 1532201 w 12191996"/>
              <a:gd name="connsiteY222" fmla="*/ 5067615 h 5102540"/>
              <a:gd name="connsiteX223" fmla="*/ 1486163 w 12191996"/>
              <a:gd name="connsiteY223" fmla="*/ 5081903 h 5102540"/>
              <a:gd name="connsiteX224" fmla="*/ 1433776 w 12191996"/>
              <a:gd name="connsiteY224" fmla="*/ 5093015 h 5102540"/>
              <a:gd name="connsiteX225" fmla="*/ 1373451 w 12191996"/>
              <a:gd name="connsiteY225" fmla="*/ 5100953 h 5102540"/>
              <a:gd name="connsiteX226" fmla="*/ 1305188 w 12191996"/>
              <a:gd name="connsiteY226" fmla="*/ 5102540 h 5102540"/>
              <a:gd name="connsiteX227" fmla="*/ 1236926 w 12191996"/>
              <a:gd name="connsiteY227" fmla="*/ 5100953 h 5102540"/>
              <a:gd name="connsiteX228" fmla="*/ 1176601 w 12191996"/>
              <a:gd name="connsiteY228" fmla="*/ 5093015 h 5102540"/>
              <a:gd name="connsiteX229" fmla="*/ 1124213 w 12191996"/>
              <a:gd name="connsiteY229" fmla="*/ 5081903 h 5102540"/>
              <a:gd name="connsiteX230" fmla="*/ 1078176 w 12191996"/>
              <a:gd name="connsiteY230" fmla="*/ 5067615 h 5102540"/>
              <a:gd name="connsiteX231" fmla="*/ 1036901 w 12191996"/>
              <a:gd name="connsiteY231" fmla="*/ 5051740 h 5102540"/>
              <a:gd name="connsiteX232" fmla="*/ 1000388 w 12191996"/>
              <a:gd name="connsiteY232" fmla="*/ 5032690 h 5102540"/>
              <a:gd name="connsiteX233" fmla="*/ 962288 w 12191996"/>
              <a:gd name="connsiteY233" fmla="*/ 5013640 h 5102540"/>
              <a:gd name="connsiteX234" fmla="*/ 924188 w 12191996"/>
              <a:gd name="connsiteY234" fmla="*/ 4994590 h 5102540"/>
              <a:gd name="connsiteX235" fmla="*/ 887676 w 12191996"/>
              <a:gd name="connsiteY235" fmla="*/ 4978715 h 5102540"/>
              <a:gd name="connsiteX236" fmla="*/ 846401 w 12191996"/>
              <a:gd name="connsiteY236" fmla="*/ 4962840 h 5102540"/>
              <a:gd name="connsiteX237" fmla="*/ 800363 w 12191996"/>
              <a:gd name="connsiteY237" fmla="*/ 4946965 h 5102540"/>
              <a:gd name="connsiteX238" fmla="*/ 747976 w 12191996"/>
              <a:gd name="connsiteY238" fmla="*/ 4935853 h 5102540"/>
              <a:gd name="connsiteX239" fmla="*/ 687651 w 12191996"/>
              <a:gd name="connsiteY239" fmla="*/ 4929503 h 5102540"/>
              <a:gd name="connsiteX240" fmla="*/ 619388 w 12191996"/>
              <a:gd name="connsiteY240" fmla="*/ 4926328 h 5102540"/>
              <a:gd name="connsiteX241" fmla="*/ 551126 w 12191996"/>
              <a:gd name="connsiteY241" fmla="*/ 4929503 h 5102540"/>
              <a:gd name="connsiteX242" fmla="*/ 490801 w 12191996"/>
              <a:gd name="connsiteY242" fmla="*/ 4935853 h 5102540"/>
              <a:gd name="connsiteX243" fmla="*/ 438413 w 12191996"/>
              <a:gd name="connsiteY243" fmla="*/ 4946965 h 5102540"/>
              <a:gd name="connsiteX244" fmla="*/ 392376 w 12191996"/>
              <a:gd name="connsiteY244" fmla="*/ 4962840 h 5102540"/>
              <a:gd name="connsiteX245" fmla="*/ 351101 w 12191996"/>
              <a:gd name="connsiteY245" fmla="*/ 4978715 h 5102540"/>
              <a:gd name="connsiteX246" fmla="*/ 314588 w 12191996"/>
              <a:gd name="connsiteY246" fmla="*/ 4994590 h 5102540"/>
              <a:gd name="connsiteX247" fmla="*/ 276488 w 12191996"/>
              <a:gd name="connsiteY247" fmla="*/ 5013640 h 5102540"/>
              <a:gd name="connsiteX248" fmla="*/ 238388 w 12191996"/>
              <a:gd name="connsiteY248" fmla="*/ 5032690 h 5102540"/>
              <a:gd name="connsiteX249" fmla="*/ 201876 w 12191996"/>
              <a:gd name="connsiteY249" fmla="*/ 5051740 h 5102540"/>
              <a:gd name="connsiteX250" fmla="*/ 160601 w 12191996"/>
              <a:gd name="connsiteY250" fmla="*/ 5067615 h 5102540"/>
              <a:gd name="connsiteX251" fmla="*/ 114563 w 12191996"/>
              <a:gd name="connsiteY251" fmla="*/ 5081903 h 5102540"/>
              <a:gd name="connsiteX252" fmla="*/ 62176 w 12191996"/>
              <a:gd name="connsiteY252" fmla="*/ 5093015 h 5102540"/>
              <a:gd name="connsiteX253" fmla="*/ 1851 w 12191996"/>
              <a:gd name="connsiteY253" fmla="*/ 5100953 h 5102540"/>
              <a:gd name="connsiteX254" fmla="*/ 0 w 12191996"/>
              <a:gd name="connsiteY254" fmla="*/ 5100996 h 5102540"/>
              <a:gd name="connsiteX255" fmla="*/ 0 w 12191996"/>
              <a:gd name="connsiteY255" fmla="*/ 0 h 5102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</a:cxnLst>
            <a:rect l="l" t="t" r="r" b="b"/>
            <a:pathLst>
              <a:path w="12191996" h="5102540">
                <a:moveTo>
                  <a:pt x="0" y="0"/>
                </a:moveTo>
                <a:lnTo>
                  <a:pt x="12191996" y="0"/>
                </a:lnTo>
                <a:lnTo>
                  <a:pt x="12191996" y="5100996"/>
                </a:lnTo>
                <a:lnTo>
                  <a:pt x="12190145" y="5100953"/>
                </a:lnTo>
                <a:lnTo>
                  <a:pt x="12129819" y="5093016"/>
                </a:lnTo>
                <a:lnTo>
                  <a:pt x="12077431" y="5081903"/>
                </a:lnTo>
                <a:lnTo>
                  <a:pt x="12031395" y="5067615"/>
                </a:lnTo>
                <a:lnTo>
                  <a:pt x="11990119" y="5051740"/>
                </a:lnTo>
                <a:lnTo>
                  <a:pt x="11953607" y="5032690"/>
                </a:lnTo>
                <a:lnTo>
                  <a:pt x="11915507" y="5013640"/>
                </a:lnTo>
                <a:lnTo>
                  <a:pt x="11877407" y="4994590"/>
                </a:lnTo>
                <a:lnTo>
                  <a:pt x="11840895" y="4978715"/>
                </a:lnTo>
                <a:lnTo>
                  <a:pt x="11799619" y="4962840"/>
                </a:lnTo>
                <a:lnTo>
                  <a:pt x="11753581" y="4946965"/>
                </a:lnTo>
                <a:lnTo>
                  <a:pt x="11701195" y="4935853"/>
                </a:lnTo>
                <a:lnTo>
                  <a:pt x="11640869" y="4929503"/>
                </a:lnTo>
                <a:lnTo>
                  <a:pt x="11572607" y="4926328"/>
                </a:lnTo>
                <a:lnTo>
                  <a:pt x="11504345" y="4929503"/>
                </a:lnTo>
                <a:lnTo>
                  <a:pt x="11444019" y="4935853"/>
                </a:lnTo>
                <a:lnTo>
                  <a:pt x="11391631" y="4946965"/>
                </a:lnTo>
                <a:lnTo>
                  <a:pt x="11345595" y="4962840"/>
                </a:lnTo>
                <a:lnTo>
                  <a:pt x="11304319" y="4978715"/>
                </a:lnTo>
                <a:lnTo>
                  <a:pt x="11267807" y="4994590"/>
                </a:lnTo>
                <a:lnTo>
                  <a:pt x="11229707" y="5013640"/>
                </a:lnTo>
                <a:lnTo>
                  <a:pt x="11191607" y="5032690"/>
                </a:lnTo>
                <a:lnTo>
                  <a:pt x="11155095" y="5051740"/>
                </a:lnTo>
                <a:lnTo>
                  <a:pt x="11113819" y="5067615"/>
                </a:lnTo>
                <a:lnTo>
                  <a:pt x="11067781" y="5081903"/>
                </a:lnTo>
                <a:lnTo>
                  <a:pt x="11015395" y="5093015"/>
                </a:lnTo>
                <a:lnTo>
                  <a:pt x="10955069" y="5100953"/>
                </a:lnTo>
                <a:lnTo>
                  <a:pt x="10886807" y="5102540"/>
                </a:lnTo>
                <a:lnTo>
                  <a:pt x="10818545" y="5100953"/>
                </a:lnTo>
                <a:lnTo>
                  <a:pt x="10758219" y="5093015"/>
                </a:lnTo>
                <a:lnTo>
                  <a:pt x="10705831" y="5081903"/>
                </a:lnTo>
                <a:lnTo>
                  <a:pt x="10659795" y="5067615"/>
                </a:lnTo>
                <a:lnTo>
                  <a:pt x="10618519" y="5051740"/>
                </a:lnTo>
                <a:lnTo>
                  <a:pt x="10582007" y="5032690"/>
                </a:lnTo>
                <a:lnTo>
                  <a:pt x="10543907" y="5013640"/>
                </a:lnTo>
                <a:lnTo>
                  <a:pt x="10505807" y="4994590"/>
                </a:lnTo>
                <a:lnTo>
                  <a:pt x="10469295" y="4978715"/>
                </a:lnTo>
                <a:lnTo>
                  <a:pt x="10428019" y="4962840"/>
                </a:lnTo>
                <a:lnTo>
                  <a:pt x="10381981" y="4946965"/>
                </a:lnTo>
                <a:lnTo>
                  <a:pt x="10329595" y="4935853"/>
                </a:lnTo>
                <a:lnTo>
                  <a:pt x="10269269" y="4929503"/>
                </a:lnTo>
                <a:lnTo>
                  <a:pt x="10201007" y="4926328"/>
                </a:lnTo>
                <a:lnTo>
                  <a:pt x="10132745" y="4929503"/>
                </a:lnTo>
                <a:lnTo>
                  <a:pt x="10072419" y="4935853"/>
                </a:lnTo>
                <a:lnTo>
                  <a:pt x="10020031" y="4946965"/>
                </a:lnTo>
                <a:lnTo>
                  <a:pt x="9973995" y="4962840"/>
                </a:lnTo>
                <a:lnTo>
                  <a:pt x="9932719" y="4978715"/>
                </a:lnTo>
                <a:lnTo>
                  <a:pt x="9896207" y="4994590"/>
                </a:lnTo>
                <a:lnTo>
                  <a:pt x="9820007" y="5032690"/>
                </a:lnTo>
                <a:lnTo>
                  <a:pt x="9783495" y="5051740"/>
                </a:lnTo>
                <a:lnTo>
                  <a:pt x="9742219" y="5067615"/>
                </a:lnTo>
                <a:lnTo>
                  <a:pt x="9696181" y="5081903"/>
                </a:lnTo>
                <a:lnTo>
                  <a:pt x="9643795" y="5093015"/>
                </a:lnTo>
                <a:lnTo>
                  <a:pt x="9583469" y="5100953"/>
                </a:lnTo>
                <a:lnTo>
                  <a:pt x="9515207" y="5102540"/>
                </a:lnTo>
                <a:lnTo>
                  <a:pt x="9446945" y="5100953"/>
                </a:lnTo>
                <a:lnTo>
                  <a:pt x="9386619" y="5093015"/>
                </a:lnTo>
                <a:lnTo>
                  <a:pt x="9334231" y="5081903"/>
                </a:lnTo>
                <a:lnTo>
                  <a:pt x="9288195" y="5067615"/>
                </a:lnTo>
                <a:lnTo>
                  <a:pt x="9246919" y="5051740"/>
                </a:lnTo>
                <a:lnTo>
                  <a:pt x="9210407" y="5032690"/>
                </a:lnTo>
                <a:lnTo>
                  <a:pt x="9172307" y="5013640"/>
                </a:lnTo>
                <a:lnTo>
                  <a:pt x="9134207" y="4994590"/>
                </a:lnTo>
                <a:lnTo>
                  <a:pt x="9097695" y="4978715"/>
                </a:lnTo>
                <a:lnTo>
                  <a:pt x="9056419" y="4962840"/>
                </a:lnTo>
                <a:lnTo>
                  <a:pt x="9010381" y="4946965"/>
                </a:lnTo>
                <a:lnTo>
                  <a:pt x="8957995" y="4935853"/>
                </a:lnTo>
                <a:lnTo>
                  <a:pt x="8897669" y="4929503"/>
                </a:lnTo>
                <a:lnTo>
                  <a:pt x="8827819" y="4926328"/>
                </a:lnTo>
                <a:lnTo>
                  <a:pt x="8761145" y="4929503"/>
                </a:lnTo>
                <a:lnTo>
                  <a:pt x="8700819" y="4935853"/>
                </a:lnTo>
                <a:lnTo>
                  <a:pt x="8648431" y="4946965"/>
                </a:lnTo>
                <a:lnTo>
                  <a:pt x="8602395" y="4962840"/>
                </a:lnTo>
                <a:lnTo>
                  <a:pt x="8561119" y="4978715"/>
                </a:lnTo>
                <a:lnTo>
                  <a:pt x="8524607" y="4994590"/>
                </a:lnTo>
                <a:lnTo>
                  <a:pt x="8486507" y="5013640"/>
                </a:lnTo>
                <a:lnTo>
                  <a:pt x="8448407" y="5032690"/>
                </a:lnTo>
                <a:lnTo>
                  <a:pt x="8411895" y="5051740"/>
                </a:lnTo>
                <a:lnTo>
                  <a:pt x="8370620" y="5067615"/>
                </a:lnTo>
                <a:lnTo>
                  <a:pt x="8324582" y="5081903"/>
                </a:lnTo>
                <a:lnTo>
                  <a:pt x="8272195" y="5093015"/>
                </a:lnTo>
                <a:lnTo>
                  <a:pt x="8211870" y="5100953"/>
                </a:lnTo>
                <a:lnTo>
                  <a:pt x="8143607" y="5102540"/>
                </a:lnTo>
                <a:lnTo>
                  <a:pt x="8075345" y="5100953"/>
                </a:lnTo>
                <a:lnTo>
                  <a:pt x="8015020" y="5093015"/>
                </a:lnTo>
                <a:lnTo>
                  <a:pt x="7962632" y="5081903"/>
                </a:lnTo>
                <a:lnTo>
                  <a:pt x="7916595" y="5067615"/>
                </a:lnTo>
                <a:lnTo>
                  <a:pt x="7875320" y="5051740"/>
                </a:lnTo>
                <a:lnTo>
                  <a:pt x="7838807" y="5032690"/>
                </a:lnTo>
                <a:lnTo>
                  <a:pt x="7800707" y="5013640"/>
                </a:lnTo>
                <a:lnTo>
                  <a:pt x="7762607" y="4994590"/>
                </a:lnTo>
                <a:lnTo>
                  <a:pt x="7726095" y="4978715"/>
                </a:lnTo>
                <a:lnTo>
                  <a:pt x="7684820" y="4962840"/>
                </a:lnTo>
                <a:lnTo>
                  <a:pt x="7638782" y="4946965"/>
                </a:lnTo>
                <a:lnTo>
                  <a:pt x="7586395" y="4935853"/>
                </a:lnTo>
                <a:lnTo>
                  <a:pt x="7526070" y="4929503"/>
                </a:lnTo>
                <a:lnTo>
                  <a:pt x="7457807" y="4926328"/>
                </a:lnTo>
                <a:lnTo>
                  <a:pt x="7389545" y="4929503"/>
                </a:lnTo>
                <a:lnTo>
                  <a:pt x="7329220" y="4935853"/>
                </a:lnTo>
                <a:lnTo>
                  <a:pt x="7276832" y="4946965"/>
                </a:lnTo>
                <a:lnTo>
                  <a:pt x="7230795" y="4962840"/>
                </a:lnTo>
                <a:lnTo>
                  <a:pt x="7189520" y="4978715"/>
                </a:lnTo>
                <a:lnTo>
                  <a:pt x="7153007" y="4994590"/>
                </a:lnTo>
                <a:lnTo>
                  <a:pt x="7114907" y="5013640"/>
                </a:lnTo>
                <a:lnTo>
                  <a:pt x="7076807" y="5032690"/>
                </a:lnTo>
                <a:lnTo>
                  <a:pt x="7040295" y="5051740"/>
                </a:lnTo>
                <a:lnTo>
                  <a:pt x="6999020" y="5067615"/>
                </a:lnTo>
                <a:lnTo>
                  <a:pt x="6952982" y="5081903"/>
                </a:lnTo>
                <a:lnTo>
                  <a:pt x="6900595" y="5093015"/>
                </a:lnTo>
                <a:lnTo>
                  <a:pt x="6840270" y="5100953"/>
                </a:lnTo>
                <a:lnTo>
                  <a:pt x="6781798" y="5102313"/>
                </a:lnTo>
                <a:lnTo>
                  <a:pt x="6723326" y="5100953"/>
                </a:lnTo>
                <a:lnTo>
                  <a:pt x="6663001" y="5093015"/>
                </a:lnTo>
                <a:lnTo>
                  <a:pt x="6610613" y="5081903"/>
                </a:lnTo>
                <a:lnTo>
                  <a:pt x="6564576" y="5067615"/>
                </a:lnTo>
                <a:lnTo>
                  <a:pt x="6523301" y="5051740"/>
                </a:lnTo>
                <a:lnTo>
                  <a:pt x="6486788" y="5032690"/>
                </a:lnTo>
                <a:lnTo>
                  <a:pt x="6448688" y="5013640"/>
                </a:lnTo>
                <a:lnTo>
                  <a:pt x="6410588" y="4994590"/>
                </a:lnTo>
                <a:lnTo>
                  <a:pt x="6374076" y="4978715"/>
                </a:lnTo>
                <a:lnTo>
                  <a:pt x="6332801" y="4962840"/>
                </a:lnTo>
                <a:lnTo>
                  <a:pt x="6286763" y="4946965"/>
                </a:lnTo>
                <a:lnTo>
                  <a:pt x="6234376" y="4935853"/>
                </a:lnTo>
                <a:lnTo>
                  <a:pt x="6174051" y="4929503"/>
                </a:lnTo>
                <a:lnTo>
                  <a:pt x="6105788" y="4926328"/>
                </a:lnTo>
                <a:lnTo>
                  <a:pt x="6095998" y="4926783"/>
                </a:lnTo>
                <a:lnTo>
                  <a:pt x="6086208" y="4926328"/>
                </a:lnTo>
                <a:lnTo>
                  <a:pt x="6017946" y="4929503"/>
                </a:lnTo>
                <a:lnTo>
                  <a:pt x="5957620" y="4935853"/>
                </a:lnTo>
                <a:lnTo>
                  <a:pt x="5905233" y="4946965"/>
                </a:lnTo>
                <a:lnTo>
                  <a:pt x="5859195" y="4962840"/>
                </a:lnTo>
                <a:lnTo>
                  <a:pt x="5817920" y="4978715"/>
                </a:lnTo>
                <a:lnTo>
                  <a:pt x="5781407" y="4994590"/>
                </a:lnTo>
                <a:lnTo>
                  <a:pt x="5743307" y="5013640"/>
                </a:lnTo>
                <a:lnTo>
                  <a:pt x="5705208" y="5032690"/>
                </a:lnTo>
                <a:lnTo>
                  <a:pt x="5668695" y="5051740"/>
                </a:lnTo>
                <a:lnTo>
                  <a:pt x="5627420" y="5067615"/>
                </a:lnTo>
                <a:lnTo>
                  <a:pt x="5581382" y="5081903"/>
                </a:lnTo>
                <a:lnTo>
                  <a:pt x="5528995" y="5093015"/>
                </a:lnTo>
                <a:lnTo>
                  <a:pt x="5468670" y="5100953"/>
                </a:lnTo>
                <a:lnTo>
                  <a:pt x="5410198" y="5102313"/>
                </a:lnTo>
                <a:lnTo>
                  <a:pt x="5351726" y="5100953"/>
                </a:lnTo>
                <a:lnTo>
                  <a:pt x="5291400" y="5093015"/>
                </a:lnTo>
                <a:lnTo>
                  <a:pt x="5239013" y="5081903"/>
                </a:lnTo>
                <a:lnTo>
                  <a:pt x="5192976" y="5067615"/>
                </a:lnTo>
                <a:lnTo>
                  <a:pt x="5151700" y="5051740"/>
                </a:lnTo>
                <a:lnTo>
                  <a:pt x="5115188" y="5032690"/>
                </a:lnTo>
                <a:lnTo>
                  <a:pt x="5077089" y="5013640"/>
                </a:lnTo>
                <a:lnTo>
                  <a:pt x="5038988" y="4994590"/>
                </a:lnTo>
                <a:lnTo>
                  <a:pt x="5002476" y="4978715"/>
                </a:lnTo>
                <a:lnTo>
                  <a:pt x="4961200" y="4962840"/>
                </a:lnTo>
                <a:lnTo>
                  <a:pt x="4915164" y="4946965"/>
                </a:lnTo>
                <a:lnTo>
                  <a:pt x="4862776" y="4935853"/>
                </a:lnTo>
                <a:lnTo>
                  <a:pt x="4802452" y="4929503"/>
                </a:lnTo>
                <a:lnTo>
                  <a:pt x="4734188" y="4926328"/>
                </a:lnTo>
                <a:lnTo>
                  <a:pt x="4665927" y="4929503"/>
                </a:lnTo>
                <a:lnTo>
                  <a:pt x="4605601" y="4935853"/>
                </a:lnTo>
                <a:lnTo>
                  <a:pt x="4553214" y="4946965"/>
                </a:lnTo>
                <a:lnTo>
                  <a:pt x="4507176" y="4962840"/>
                </a:lnTo>
                <a:lnTo>
                  <a:pt x="4465901" y="4978715"/>
                </a:lnTo>
                <a:lnTo>
                  <a:pt x="4429388" y="4994590"/>
                </a:lnTo>
                <a:lnTo>
                  <a:pt x="4353188" y="5032690"/>
                </a:lnTo>
                <a:lnTo>
                  <a:pt x="4316676" y="5051740"/>
                </a:lnTo>
                <a:lnTo>
                  <a:pt x="4275401" y="5067615"/>
                </a:lnTo>
                <a:lnTo>
                  <a:pt x="4229363" y="5081903"/>
                </a:lnTo>
                <a:lnTo>
                  <a:pt x="4176976" y="5093015"/>
                </a:lnTo>
                <a:lnTo>
                  <a:pt x="4116651" y="5100953"/>
                </a:lnTo>
                <a:lnTo>
                  <a:pt x="4048388" y="5102540"/>
                </a:lnTo>
                <a:lnTo>
                  <a:pt x="3980126" y="5100953"/>
                </a:lnTo>
                <a:lnTo>
                  <a:pt x="3919801" y="5093015"/>
                </a:lnTo>
                <a:lnTo>
                  <a:pt x="3867413" y="5081903"/>
                </a:lnTo>
                <a:lnTo>
                  <a:pt x="3821376" y="5067615"/>
                </a:lnTo>
                <a:lnTo>
                  <a:pt x="3780101" y="5051740"/>
                </a:lnTo>
                <a:lnTo>
                  <a:pt x="3743588" y="5032690"/>
                </a:lnTo>
                <a:lnTo>
                  <a:pt x="3705488" y="5013640"/>
                </a:lnTo>
                <a:lnTo>
                  <a:pt x="3667388" y="4994590"/>
                </a:lnTo>
                <a:lnTo>
                  <a:pt x="3630876" y="4978715"/>
                </a:lnTo>
                <a:lnTo>
                  <a:pt x="3589601" y="4962840"/>
                </a:lnTo>
                <a:lnTo>
                  <a:pt x="3543563" y="4946965"/>
                </a:lnTo>
                <a:lnTo>
                  <a:pt x="3491176" y="4935853"/>
                </a:lnTo>
                <a:lnTo>
                  <a:pt x="3430851" y="4929503"/>
                </a:lnTo>
                <a:lnTo>
                  <a:pt x="3361001" y="4926328"/>
                </a:lnTo>
                <a:lnTo>
                  <a:pt x="3294326" y="4929503"/>
                </a:lnTo>
                <a:lnTo>
                  <a:pt x="3234001" y="4935853"/>
                </a:lnTo>
                <a:lnTo>
                  <a:pt x="3181613" y="4946965"/>
                </a:lnTo>
                <a:lnTo>
                  <a:pt x="3135576" y="4962840"/>
                </a:lnTo>
                <a:lnTo>
                  <a:pt x="3094301" y="4978715"/>
                </a:lnTo>
                <a:lnTo>
                  <a:pt x="3057788" y="4994590"/>
                </a:lnTo>
                <a:lnTo>
                  <a:pt x="3019688" y="5013640"/>
                </a:lnTo>
                <a:lnTo>
                  <a:pt x="2981588" y="5032690"/>
                </a:lnTo>
                <a:lnTo>
                  <a:pt x="2945076" y="5051740"/>
                </a:lnTo>
                <a:lnTo>
                  <a:pt x="2903801" y="5067615"/>
                </a:lnTo>
                <a:lnTo>
                  <a:pt x="2857763" y="5081903"/>
                </a:lnTo>
                <a:lnTo>
                  <a:pt x="2805376" y="5093015"/>
                </a:lnTo>
                <a:lnTo>
                  <a:pt x="2745051" y="5100953"/>
                </a:lnTo>
                <a:lnTo>
                  <a:pt x="2676788" y="5102540"/>
                </a:lnTo>
                <a:lnTo>
                  <a:pt x="2608526" y="5100953"/>
                </a:lnTo>
                <a:lnTo>
                  <a:pt x="2548201" y="5093015"/>
                </a:lnTo>
                <a:lnTo>
                  <a:pt x="2495813" y="5081903"/>
                </a:lnTo>
                <a:lnTo>
                  <a:pt x="2449776" y="5067615"/>
                </a:lnTo>
                <a:lnTo>
                  <a:pt x="2408501" y="5051740"/>
                </a:lnTo>
                <a:lnTo>
                  <a:pt x="2371988" y="5032690"/>
                </a:lnTo>
                <a:lnTo>
                  <a:pt x="2333888" y="5013640"/>
                </a:lnTo>
                <a:lnTo>
                  <a:pt x="2295788" y="4994590"/>
                </a:lnTo>
                <a:lnTo>
                  <a:pt x="2259276" y="4978715"/>
                </a:lnTo>
                <a:lnTo>
                  <a:pt x="2218001" y="4962840"/>
                </a:lnTo>
                <a:lnTo>
                  <a:pt x="2171963" y="4946965"/>
                </a:lnTo>
                <a:lnTo>
                  <a:pt x="2119576" y="4935853"/>
                </a:lnTo>
                <a:lnTo>
                  <a:pt x="2059251" y="4929503"/>
                </a:lnTo>
                <a:lnTo>
                  <a:pt x="1990988" y="4926328"/>
                </a:lnTo>
                <a:lnTo>
                  <a:pt x="1922726" y="4929503"/>
                </a:lnTo>
                <a:lnTo>
                  <a:pt x="1862401" y="4935853"/>
                </a:lnTo>
                <a:lnTo>
                  <a:pt x="1810013" y="4946965"/>
                </a:lnTo>
                <a:lnTo>
                  <a:pt x="1763976" y="4962840"/>
                </a:lnTo>
                <a:lnTo>
                  <a:pt x="1722701" y="4978715"/>
                </a:lnTo>
                <a:lnTo>
                  <a:pt x="1686188" y="4994590"/>
                </a:lnTo>
                <a:lnTo>
                  <a:pt x="1648088" y="5013640"/>
                </a:lnTo>
                <a:lnTo>
                  <a:pt x="1609988" y="5032690"/>
                </a:lnTo>
                <a:lnTo>
                  <a:pt x="1573476" y="5051740"/>
                </a:lnTo>
                <a:lnTo>
                  <a:pt x="1532201" y="5067615"/>
                </a:lnTo>
                <a:lnTo>
                  <a:pt x="1486163" y="5081903"/>
                </a:lnTo>
                <a:lnTo>
                  <a:pt x="1433776" y="5093015"/>
                </a:lnTo>
                <a:lnTo>
                  <a:pt x="1373451" y="5100953"/>
                </a:lnTo>
                <a:lnTo>
                  <a:pt x="1305188" y="5102540"/>
                </a:lnTo>
                <a:lnTo>
                  <a:pt x="1236926" y="5100953"/>
                </a:lnTo>
                <a:lnTo>
                  <a:pt x="1176601" y="5093015"/>
                </a:lnTo>
                <a:lnTo>
                  <a:pt x="1124213" y="5081903"/>
                </a:lnTo>
                <a:lnTo>
                  <a:pt x="1078176" y="5067615"/>
                </a:lnTo>
                <a:lnTo>
                  <a:pt x="1036901" y="5051740"/>
                </a:lnTo>
                <a:lnTo>
                  <a:pt x="1000388" y="5032690"/>
                </a:lnTo>
                <a:lnTo>
                  <a:pt x="962288" y="5013640"/>
                </a:lnTo>
                <a:lnTo>
                  <a:pt x="924188" y="4994590"/>
                </a:lnTo>
                <a:lnTo>
                  <a:pt x="887676" y="4978715"/>
                </a:lnTo>
                <a:lnTo>
                  <a:pt x="846401" y="4962840"/>
                </a:lnTo>
                <a:lnTo>
                  <a:pt x="800363" y="4946965"/>
                </a:lnTo>
                <a:lnTo>
                  <a:pt x="747976" y="4935853"/>
                </a:lnTo>
                <a:lnTo>
                  <a:pt x="687651" y="4929503"/>
                </a:lnTo>
                <a:lnTo>
                  <a:pt x="619388" y="4926328"/>
                </a:lnTo>
                <a:lnTo>
                  <a:pt x="551126" y="4929503"/>
                </a:lnTo>
                <a:lnTo>
                  <a:pt x="490801" y="4935853"/>
                </a:lnTo>
                <a:lnTo>
                  <a:pt x="438413" y="4946965"/>
                </a:lnTo>
                <a:lnTo>
                  <a:pt x="392376" y="4962840"/>
                </a:lnTo>
                <a:lnTo>
                  <a:pt x="351101" y="4978715"/>
                </a:lnTo>
                <a:lnTo>
                  <a:pt x="314588" y="4994590"/>
                </a:lnTo>
                <a:lnTo>
                  <a:pt x="276488" y="5013640"/>
                </a:lnTo>
                <a:lnTo>
                  <a:pt x="238388" y="5032690"/>
                </a:lnTo>
                <a:lnTo>
                  <a:pt x="201876" y="5051740"/>
                </a:lnTo>
                <a:lnTo>
                  <a:pt x="160601" y="5067615"/>
                </a:lnTo>
                <a:lnTo>
                  <a:pt x="114563" y="5081903"/>
                </a:lnTo>
                <a:lnTo>
                  <a:pt x="62176" y="5093015"/>
                </a:lnTo>
                <a:lnTo>
                  <a:pt x="1851" y="5100953"/>
                </a:lnTo>
                <a:lnTo>
                  <a:pt x="0" y="510099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17662C-5639-4100-8105-4B4AF79C1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0257" y="864911"/>
            <a:ext cx="9031484" cy="3467282"/>
          </a:xfrm>
        </p:spPr>
        <p:txBody>
          <a:bodyPr anchor="ctr">
            <a:normAutofit/>
          </a:bodyPr>
          <a:lstStyle/>
          <a:p>
            <a:r>
              <a:rPr lang="en-GB" sz="8100"/>
              <a:t>Secondary School Teaching Experience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853924-2A66-4241-AA3B-550A7AD37E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73314" y="5493376"/>
            <a:ext cx="8045373" cy="742279"/>
          </a:xfrm>
        </p:spPr>
        <p:txBody>
          <a:bodyPr anchor="ctr">
            <a:normAutofit/>
          </a:bodyPr>
          <a:lstStyle/>
          <a:p>
            <a:r>
              <a:rPr lang="en-GB" sz="2000"/>
              <a:t>The Behaviour Unit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8C1887B-FB03-4296-8352-8CFA0080F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4926330"/>
            <a:ext cx="12191996" cy="320591"/>
          </a:xfrm>
          <a:custGeom>
            <a:avLst/>
            <a:gdLst>
              <a:gd name="connsiteX0" fmla="*/ 619389 w 12191996"/>
              <a:gd name="connsiteY0" fmla="*/ 0 h 320591"/>
              <a:gd name="connsiteX1" fmla="*/ 687652 w 12191996"/>
              <a:gd name="connsiteY1" fmla="*/ 3175 h 320591"/>
              <a:gd name="connsiteX2" fmla="*/ 747977 w 12191996"/>
              <a:gd name="connsiteY2" fmla="*/ 9525 h 320591"/>
              <a:gd name="connsiteX3" fmla="*/ 800364 w 12191996"/>
              <a:gd name="connsiteY3" fmla="*/ 20637 h 320591"/>
              <a:gd name="connsiteX4" fmla="*/ 846402 w 12191996"/>
              <a:gd name="connsiteY4" fmla="*/ 36512 h 320591"/>
              <a:gd name="connsiteX5" fmla="*/ 887677 w 12191996"/>
              <a:gd name="connsiteY5" fmla="*/ 52387 h 320591"/>
              <a:gd name="connsiteX6" fmla="*/ 924189 w 12191996"/>
              <a:gd name="connsiteY6" fmla="*/ 68262 h 320591"/>
              <a:gd name="connsiteX7" fmla="*/ 962289 w 12191996"/>
              <a:gd name="connsiteY7" fmla="*/ 87312 h 320591"/>
              <a:gd name="connsiteX8" fmla="*/ 1000389 w 12191996"/>
              <a:gd name="connsiteY8" fmla="*/ 106362 h 320591"/>
              <a:gd name="connsiteX9" fmla="*/ 1036902 w 12191996"/>
              <a:gd name="connsiteY9" fmla="*/ 125412 h 320591"/>
              <a:gd name="connsiteX10" fmla="*/ 1078177 w 12191996"/>
              <a:gd name="connsiteY10" fmla="*/ 141287 h 320591"/>
              <a:gd name="connsiteX11" fmla="*/ 1124214 w 12191996"/>
              <a:gd name="connsiteY11" fmla="*/ 155575 h 320591"/>
              <a:gd name="connsiteX12" fmla="*/ 1176602 w 12191996"/>
              <a:gd name="connsiteY12" fmla="*/ 166687 h 320591"/>
              <a:gd name="connsiteX13" fmla="*/ 1236927 w 12191996"/>
              <a:gd name="connsiteY13" fmla="*/ 174625 h 320591"/>
              <a:gd name="connsiteX14" fmla="*/ 1305189 w 12191996"/>
              <a:gd name="connsiteY14" fmla="*/ 176212 h 320591"/>
              <a:gd name="connsiteX15" fmla="*/ 1373452 w 12191996"/>
              <a:gd name="connsiteY15" fmla="*/ 174625 h 320591"/>
              <a:gd name="connsiteX16" fmla="*/ 1433777 w 12191996"/>
              <a:gd name="connsiteY16" fmla="*/ 166687 h 320591"/>
              <a:gd name="connsiteX17" fmla="*/ 1486164 w 12191996"/>
              <a:gd name="connsiteY17" fmla="*/ 155575 h 320591"/>
              <a:gd name="connsiteX18" fmla="*/ 1532202 w 12191996"/>
              <a:gd name="connsiteY18" fmla="*/ 141287 h 320591"/>
              <a:gd name="connsiteX19" fmla="*/ 1573477 w 12191996"/>
              <a:gd name="connsiteY19" fmla="*/ 125412 h 320591"/>
              <a:gd name="connsiteX20" fmla="*/ 1609989 w 12191996"/>
              <a:gd name="connsiteY20" fmla="*/ 106362 h 320591"/>
              <a:gd name="connsiteX21" fmla="*/ 1648089 w 12191996"/>
              <a:gd name="connsiteY21" fmla="*/ 87312 h 320591"/>
              <a:gd name="connsiteX22" fmla="*/ 1686189 w 12191996"/>
              <a:gd name="connsiteY22" fmla="*/ 68262 h 320591"/>
              <a:gd name="connsiteX23" fmla="*/ 1722702 w 12191996"/>
              <a:gd name="connsiteY23" fmla="*/ 52387 h 320591"/>
              <a:gd name="connsiteX24" fmla="*/ 1763977 w 12191996"/>
              <a:gd name="connsiteY24" fmla="*/ 36512 h 320591"/>
              <a:gd name="connsiteX25" fmla="*/ 1810014 w 12191996"/>
              <a:gd name="connsiteY25" fmla="*/ 20637 h 320591"/>
              <a:gd name="connsiteX26" fmla="*/ 1862402 w 12191996"/>
              <a:gd name="connsiteY26" fmla="*/ 9525 h 320591"/>
              <a:gd name="connsiteX27" fmla="*/ 1922727 w 12191996"/>
              <a:gd name="connsiteY27" fmla="*/ 3175 h 320591"/>
              <a:gd name="connsiteX28" fmla="*/ 1990989 w 12191996"/>
              <a:gd name="connsiteY28" fmla="*/ 0 h 320591"/>
              <a:gd name="connsiteX29" fmla="*/ 2059252 w 12191996"/>
              <a:gd name="connsiteY29" fmla="*/ 3175 h 320591"/>
              <a:gd name="connsiteX30" fmla="*/ 2119577 w 12191996"/>
              <a:gd name="connsiteY30" fmla="*/ 9525 h 320591"/>
              <a:gd name="connsiteX31" fmla="*/ 2171964 w 12191996"/>
              <a:gd name="connsiteY31" fmla="*/ 20637 h 320591"/>
              <a:gd name="connsiteX32" fmla="*/ 2218002 w 12191996"/>
              <a:gd name="connsiteY32" fmla="*/ 36512 h 320591"/>
              <a:gd name="connsiteX33" fmla="*/ 2259277 w 12191996"/>
              <a:gd name="connsiteY33" fmla="*/ 52387 h 320591"/>
              <a:gd name="connsiteX34" fmla="*/ 2295789 w 12191996"/>
              <a:gd name="connsiteY34" fmla="*/ 68262 h 320591"/>
              <a:gd name="connsiteX35" fmla="*/ 2333889 w 12191996"/>
              <a:gd name="connsiteY35" fmla="*/ 87312 h 320591"/>
              <a:gd name="connsiteX36" fmla="*/ 2371989 w 12191996"/>
              <a:gd name="connsiteY36" fmla="*/ 106362 h 320591"/>
              <a:gd name="connsiteX37" fmla="*/ 2408502 w 12191996"/>
              <a:gd name="connsiteY37" fmla="*/ 125412 h 320591"/>
              <a:gd name="connsiteX38" fmla="*/ 2449777 w 12191996"/>
              <a:gd name="connsiteY38" fmla="*/ 141287 h 320591"/>
              <a:gd name="connsiteX39" fmla="*/ 2495814 w 12191996"/>
              <a:gd name="connsiteY39" fmla="*/ 155575 h 320591"/>
              <a:gd name="connsiteX40" fmla="*/ 2548202 w 12191996"/>
              <a:gd name="connsiteY40" fmla="*/ 166687 h 320591"/>
              <a:gd name="connsiteX41" fmla="*/ 2608527 w 12191996"/>
              <a:gd name="connsiteY41" fmla="*/ 174625 h 320591"/>
              <a:gd name="connsiteX42" fmla="*/ 2676789 w 12191996"/>
              <a:gd name="connsiteY42" fmla="*/ 176212 h 320591"/>
              <a:gd name="connsiteX43" fmla="*/ 2745052 w 12191996"/>
              <a:gd name="connsiteY43" fmla="*/ 174625 h 320591"/>
              <a:gd name="connsiteX44" fmla="*/ 2805377 w 12191996"/>
              <a:gd name="connsiteY44" fmla="*/ 166687 h 320591"/>
              <a:gd name="connsiteX45" fmla="*/ 2857764 w 12191996"/>
              <a:gd name="connsiteY45" fmla="*/ 155575 h 320591"/>
              <a:gd name="connsiteX46" fmla="*/ 2903802 w 12191996"/>
              <a:gd name="connsiteY46" fmla="*/ 141287 h 320591"/>
              <a:gd name="connsiteX47" fmla="*/ 2945077 w 12191996"/>
              <a:gd name="connsiteY47" fmla="*/ 125412 h 320591"/>
              <a:gd name="connsiteX48" fmla="*/ 2981589 w 12191996"/>
              <a:gd name="connsiteY48" fmla="*/ 106362 h 320591"/>
              <a:gd name="connsiteX49" fmla="*/ 3019689 w 12191996"/>
              <a:gd name="connsiteY49" fmla="*/ 87312 h 320591"/>
              <a:gd name="connsiteX50" fmla="*/ 3057789 w 12191996"/>
              <a:gd name="connsiteY50" fmla="*/ 68262 h 320591"/>
              <a:gd name="connsiteX51" fmla="*/ 3094302 w 12191996"/>
              <a:gd name="connsiteY51" fmla="*/ 52387 h 320591"/>
              <a:gd name="connsiteX52" fmla="*/ 3135577 w 12191996"/>
              <a:gd name="connsiteY52" fmla="*/ 36512 h 320591"/>
              <a:gd name="connsiteX53" fmla="*/ 3181614 w 12191996"/>
              <a:gd name="connsiteY53" fmla="*/ 20637 h 320591"/>
              <a:gd name="connsiteX54" fmla="*/ 3234002 w 12191996"/>
              <a:gd name="connsiteY54" fmla="*/ 9525 h 320591"/>
              <a:gd name="connsiteX55" fmla="*/ 3294327 w 12191996"/>
              <a:gd name="connsiteY55" fmla="*/ 3175 h 320591"/>
              <a:gd name="connsiteX56" fmla="*/ 3361002 w 12191996"/>
              <a:gd name="connsiteY56" fmla="*/ 0 h 320591"/>
              <a:gd name="connsiteX57" fmla="*/ 3430852 w 12191996"/>
              <a:gd name="connsiteY57" fmla="*/ 3175 h 320591"/>
              <a:gd name="connsiteX58" fmla="*/ 3491177 w 12191996"/>
              <a:gd name="connsiteY58" fmla="*/ 9525 h 320591"/>
              <a:gd name="connsiteX59" fmla="*/ 3543564 w 12191996"/>
              <a:gd name="connsiteY59" fmla="*/ 20637 h 320591"/>
              <a:gd name="connsiteX60" fmla="*/ 3589602 w 12191996"/>
              <a:gd name="connsiteY60" fmla="*/ 36512 h 320591"/>
              <a:gd name="connsiteX61" fmla="*/ 3630877 w 12191996"/>
              <a:gd name="connsiteY61" fmla="*/ 52387 h 320591"/>
              <a:gd name="connsiteX62" fmla="*/ 3667389 w 12191996"/>
              <a:gd name="connsiteY62" fmla="*/ 68262 h 320591"/>
              <a:gd name="connsiteX63" fmla="*/ 3705489 w 12191996"/>
              <a:gd name="connsiteY63" fmla="*/ 87312 h 320591"/>
              <a:gd name="connsiteX64" fmla="*/ 3743589 w 12191996"/>
              <a:gd name="connsiteY64" fmla="*/ 106362 h 320591"/>
              <a:gd name="connsiteX65" fmla="*/ 3780102 w 12191996"/>
              <a:gd name="connsiteY65" fmla="*/ 125412 h 320591"/>
              <a:gd name="connsiteX66" fmla="*/ 3821377 w 12191996"/>
              <a:gd name="connsiteY66" fmla="*/ 141287 h 320591"/>
              <a:gd name="connsiteX67" fmla="*/ 3867414 w 12191996"/>
              <a:gd name="connsiteY67" fmla="*/ 155575 h 320591"/>
              <a:gd name="connsiteX68" fmla="*/ 3919802 w 12191996"/>
              <a:gd name="connsiteY68" fmla="*/ 166687 h 320591"/>
              <a:gd name="connsiteX69" fmla="*/ 3980127 w 12191996"/>
              <a:gd name="connsiteY69" fmla="*/ 174625 h 320591"/>
              <a:gd name="connsiteX70" fmla="*/ 4048389 w 12191996"/>
              <a:gd name="connsiteY70" fmla="*/ 176212 h 320591"/>
              <a:gd name="connsiteX71" fmla="*/ 4116652 w 12191996"/>
              <a:gd name="connsiteY71" fmla="*/ 174625 h 320591"/>
              <a:gd name="connsiteX72" fmla="*/ 4176977 w 12191996"/>
              <a:gd name="connsiteY72" fmla="*/ 166687 h 320591"/>
              <a:gd name="connsiteX73" fmla="*/ 4229364 w 12191996"/>
              <a:gd name="connsiteY73" fmla="*/ 155575 h 320591"/>
              <a:gd name="connsiteX74" fmla="*/ 4275402 w 12191996"/>
              <a:gd name="connsiteY74" fmla="*/ 141287 h 320591"/>
              <a:gd name="connsiteX75" fmla="*/ 4316677 w 12191996"/>
              <a:gd name="connsiteY75" fmla="*/ 125412 h 320591"/>
              <a:gd name="connsiteX76" fmla="*/ 4353189 w 12191996"/>
              <a:gd name="connsiteY76" fmla="*/ 106362 h 320591"/>
              <a:gd name="connsiteX77" fmla="*/ 4429389 w 12191996"/>
              <a:gd name="connsiteY77" fmla="*/ 68262 h 320591"/>
              <a:gd name="connsiteX78" fmla="*/ 4465902 w 12191996"/>
              <a:gd name="connsiteY78" fmla="*/ 52387 h 320591"/>
              <a:gd name="connsiteX79" fmla="*/ 4507177 w 12191996"/>
              <a:gd name="connsiteY79" fmla="*/ 36512 h 320591"/>
              <a:gd name="connsiteX80" fmla="*/ 4553215 w 12191996"/>
              <a:gd name="connsiteY80" fmla="*/ 20637 h 320591"/>
              <a:gd name="connsiteX81" fmla="*/ 4605602 w 12191996"/>
              <a:gd name="connsiteY81" fmla="*/ 9525 h 320591"/>
              <a:gd name="connsiteX82" fmla="*/ 4665928 w 12191996"/>
              <a:gd name="connsiteY82" fmla="*/ 3175 h 320591"/>
              <a:gd name="connsiteX83" fmla="*/ 4734189 w 12191996"/>
              <a:gd name="connsiteY83" fmla="*/ 0 h 320591"/>
              <a:gd name="connsiteX84" fmla="*/ 4802453 w 12191996"/>
              <a:gd name="connsiteY84" fmla="*/ 3175 h 320591"/>
              <a:gd name="connsiteX85" fmla="*/ 4862777 w 12191996"/>
              <a:gd name="connsiteY85" fmla="*/ 9525 h 320591"/>
              <a:gd name="connsiteX86" fmla="*/ 4915165 w 12191996"/>
              <a:gd name="connsiteY86" fmla="*/ 20637 h 320591"/>
              <a:gd name="connsiteX87" fmla="*/ 4961201 w 12191996"/>
              <a:gd name="connsiteY87" fmla="*/ 36512 h 320591"/>
              <a:gd name="connsiteX88" fmla="*/ 5002477 w 12191996"/>
              <a:gd name="connsiteY88" fmla="*/ 52387 h 320591"/>
              <a:gd name="connsiteX89" fmla="*/ 5038989 w 12191996"/>
              <a:gd name="connsiteY89" fmla="*/ 68262 h 320591"/>
              <a:gd name="connsiteX90" fmla="*/ 5077090 w 12191996"/>
              <a:gd name="connsiteY90" fmla="*/ 87312 h 320591"/>
              <a:gd name="connsiteX91" fmla="*/ 5115189 w 12191996"/>
              <a:gd name="connsiteY91" fmla="*/ 106362 h 320591"/>
              <a:gd name="connsiteX92" fmla="*/ 5151701 w 12191996"/>
              <a:gd name="connsiteY92" fmla="*/ 125412 h 320591"/>
              <a:gd name="connsiteX93" fmla="*/ 5192977 w 12191996"/>
              <a:gd name="connsiteY93" fmla="*/ 141287 h 320591"/>
              <a:gd name="connsiteX94" fmla="*/ 5239014 w 12191996"/>
              <a:gd name="connsiteY94" fmla="*/ 155575 h 320591"/>
              <a:gd name="connsiteX95" fmla="*/ 5291401 w 12191996"/>
              <a:gd name="connsiteY95" fmla="*/ 166687 h 320591"/>
              <a:gd name="connsiteX96" fmla="*/ 5351727 w 12191996"/>
              <a:gd name="connsiteY96" fmla="*/ 174625 h 320591"/>
              <a:gd name="connsiteX97" fmla="*/ 5410199 w 12191996"/>
              <a:gd name="connsiteY97" fmla="*/ 175985 h 320591"/>
              <a:gd name="connsiteX98" fmla="*/ 5468671 w 12191996"/>
              <a:gd name="connsiteY98" fmla="*/ 174625 h 320591"/>
              <a:gd name="connsiteX99" fmla="*/ 5528996 w 12191996"/>
              <a:gd name="connsiteY99" fmla="*/ 166687 h 320591"/>
              <a:gd name="connsiteX100" fmla="*/ 5581383 w 12191996"/>
              <a:gd name="connsiteY100" fmla="*/ 155575 h 320591"/>
              <a:gd name="connsiteX101" fmla="*/ 5627421 w 12191996"/>
              <a:gd name="connsiteY101" fmla="*/ 141287 h 320591"/>
              <a:gd name="connsiteX102" fmla="*/ 5668696 w 12191996"/>
              <a:gd name="connsiteY102" fmla="*/ 125412 h 320591"/>
              <a:gd name="connsiteX103" fmla="*/ 5705209 w 12191996"/>
              <a:gd name="connsiteY103" fmla="*/ 106362 h 320591"/>
              <a:gd name="connsiteX104" fmla="*/ 5743308 w 12191996"/>
              <a:gd name="connsiteY104" fmla="*/ 87312 h 320591"/>
              <a:gd name="connsiteX105" fmla="*/ 5781408 w 12191996"/>
              <a:gd name="connsiteY105" fmla="*/ 68262 h 320591"/>
              <a:gd name="connsiteX106" fmla="*/ 5817921 w 12191996"/>
              <a:gd name="connsiteY106" fmla="*/ 52387 h 320591"/>
              <a:gd name="connsiteX107" fmla="*/ 5859196 w 12191996"/>
              <a:gd name="connsiteY107" fmla="*/ 36512 h 320591"/>
              <a:gd name="connsiteX108" fmla="*/ 5905234 w 12191996"/>
              <a:gd name="connsiteY108" fmla="*/ 20637 h 320591"/>
              <a:gd name="connsiteX109" fmla="*/ 5957621 w 12191996"/>
              <a:gd name="connsiteY109" fmla="*/ 9525 h 320591"/>
              <a:gd name="connsiteX110" fmla="*/ 6017947 w 12191996"/>
              <a:gd name="connsiteY110" fmla="*/ 3175 h 320591"/>
              <a:gd name="connsiteX111" fmla="*/ 6086209 w 12191996"/>
              <a:gd name="connsiteY111" fmla="*/ 0 h 320591"/>
              <a:gd name="connsiteX112" fmla="*/ 6095999 w 12191996"/>
              <a:gd name="connsiteY112" fmla="*/ 455 h 320591"/>
              <a:gd name="connsiteX113" fmla="*/ 6105789 w 12191996"/>
              <a:gd name="connsiteY113" fmla="*/ 0 h 320591"/>
              <a:gd name="connsiteX114" fmla="*/ 6174052 w 12191996"/>
              <a:gd name="connsiteY114" fmla="*/ 3175 h 320591"/>
              <a:gd name="connsiteX115" fmla="*/ 6234377 w 12191996"/>
              <a:gd name="connsiteY115" fmla="*/ 9525 h 320591"/>
              <a:gd name="connsiteX116" fmla="*/ 6286764 w 12191996"/>
              <a:gd name="connsiteY116" fmla="*/ 20637 h 320591"/>
              <a:gd name="connsiteX117" fmla="*/ 6332802 w 12191996"/>
              <a:gd name="connsiteY117" fmla="*/ 36512 h 320591"/>
              <a:gd name="connsiteX118" fmla="*/ 6374077 w 12191996"/>
              <a:gd name="connsiteY118" fmla="*/ 52387 h 320591"/>
              <a:gd name="connsiteX119" fmla="*/ 6410589 w 12191996"/>
              <a:gd name="connsiteY119" fmla="*/ 68262 h 320591"/>
              <a:gd name="connsiteX120" fmla="*/ 6448689 w 12191996"/>
              <a:gd name="connsiteY120" fmla="*/ 87312 h 320591"/>
              <a:gd name="connsiteX121" fmla="*/ 6486789 w 12191996"/>
              <a:gd name="connsiteY121" fmla="*/ 106362 h 320591"/>
              <a:gd name="connsiteX122" fmla="*/ 6523302 w 12191996"/>
              <a:gd name="connsiteY122" fmla="*/ 125412 h 320591"/>
              <a:gd name="connsiteX123" fmla="*/ 6564577 w 12191996"/>
              <a:gd name="connsiteY123" fmla="*/ 141287 h 320591"/>
              <a:gd name="connsiteX124" fmla="*/ 6610614 w 12191996"/>
              <a:gd name="connsiteY124" fmla="*/ 155575 h 320591"/>
              <a:gd name="connsiteX125" fmla="*/ 6663002 w 12191996"/>
              <a:gd name="connsiteY125" fmla="*/ 166687 h 320591"/>
              <a:gd name="connsiteX126" fmla="*/ 6723327 w 12191996"/>
              <a:gd name="connsiteY126" fmla="*/ 174625 h 320591"/>
              <a:gd name="connsiteX127" fmla="*/ 6781799 w 12191996"/>
              <a:gd name="connsiteY127" fmla="*/ 175985 h 320591"/>
              <a:gd name="connsiteX128" fmla="*/ 6840271 w 12191996"/>
              <a:gd name="connsiteY128" fmla="*/ 174625 h 320591"/>
              <a:gd name="connsiteX129" fmla="*/ 6900596 w 12191996"/>
              <a:gd name="connsiteY129" fmla="*/ 166687 h 320591"/>
              <a:gd name="connsiteX130" fmla="*/ 6952983 w 12191996"/>
              <a:gd name="connsiteY130" fmla="*/ 155575 h 320591"/>
              <a:gd name="connsiteX131" fmla="*/ 6999021 w 12191996"/>
              <a:gd name="connsiteY131" fmla="*/ 141287 h 320591"/>
              <a:gd name="connsiteX132" fmla="*/ 7040296 w 12191996"/>
              <a:gd name="connsiteY132" fmla="*/ 125412 h 320591"/>
              <a:gd name="connsiteX133" fmla="*/ 7076808 w 12191996"/>
              <a:gd name="connsiteY133" fmla="*/ 106362 h 320591"/>
              <a:gd name="connsiteX134" fmla="*/ 7114908 w 12191996"/>
              <a:gd name="connsiteY134" fmla="*/ 87312 h 320591"/>
              <a:gd name="connsiteX135" fmla="*/ 7153008 w 12191996"/>
              <a:gd name="connsiteY135" fmla="*/ 68262 h 320591"/>
              <a:gd name="connsiteX136" fmla="*/ 7189521 w 12191996"/>
              <a:gd name="connsiteY136" fmla="*/ 52387 h 320591"/>
              <a:gd name="connsiteX137" fmla="*/ 7230796 w 12191996"/>
              <a:gd name="connsiteY137" fmla="*/ 36512 h 320591"/>
              <a:gd name="connsiteX138" fmla="*/ 7276833 w 12191996"/>
              <a:gd name="connsiteY138" fmla="*/ 20637 h 320591"/>
              <a:gd name="connsiteX139" fmla="*/ 7329221 w 12191996"/>
              <a:gd name="connsiteY139" fmla="*/ 9525 h 320591"/>
              <a:gd name="connsiteX140" fmla="*/ 7389546 w 12191996"/>
              <a:gd name="connsiteY140" fmla="*/ 3175 h 320591"/>
              <a:gd name="connsiteX141" fmla="*/ 7457808 w 12191996"/>
              <a:gd name="connsiteY141" fmla="*/ 0 h 320591"/>
              <a:gd name="connsiteX142" fmla="*/ 7526071 w 12191996"/>
              <a:gd name="connsiteY142" fmla="*/ 3175 h 320591"/>
              <a:gd name="connsiteX143" fmla="*/ 7586396 w 12191996"/>
              <a:gd name="connsiteY143" fmla="*/ 9525 h 320591"/>
              <a:gd name="connsiteX144" fmla="*/ 7638783 w 12191996"/>
              <a:gd name="connsiteY144" fmla="*/ 20637 h 320591"/>
              <a:gd name="connsiteX145" fmla="*/ 7684821 w 12191996"/>
              <a:gd name="connsiteY145" fmla="*/ 36512 h 320591"/>
              <a:gd name="connsiteX146" fmla="*/ 7726096 w 12191996"/>
              <a:gd name="connsiteY146" fmla="*/ 52387 h 320591"/>
              <a:gd name="connsiteX147" fmla="*/ 7762608 w 12191996"/>
              <a:gd name="connsiteY147" fmla="*/ 68262 h 320591"/>
              <a:gd name="connsiteX148" fmla="*/ 7800708 w 12191996"/>
              <a:gd name="connsiteY148" fmla="*/ 87312 h 320591"/>
              <a:gd name="connsiteX149" fmla="*/ 7838808 w 12191996"/>
              <a:gd name="connsiteY149" fmla="*/ 106362 h 320591"/>
              <a:gd name="connsiteX150" fmla="*/ 7875321 w 12191996"/>
              <a:gd name="connsiteY150" fmla="*/ 125412 h 320591"/>
              <a:gd name="connsiteX151" fmla="*/ 7916596 w 12191996"/>
              <a:gd name="connsiteY151" fmla="*/ 141287 h 320591"/>
              <a:gd name="connsiteX152" fmla="*/ 7962633 w 12191996"/>
              <a:gd name="connsiteY152" fmla="*/ 155575 h 320591"/>
              <a:gd name="connsiteX153" fmla="*/ 8015021 w 12191996"/>
              <a:gd name="connsiteY153" fmla="*/ 166687 h 320591"/>
              <a:gd name="connsiteX154" fmla="*/ 8075346 w 12191996"/>
              <a:gd name="connsiteY154" fmla="*/ 174625 h 320591"/>
              <a:gd name="connsiteX155" fmla="*/ 8143608 w 12191996"/>
              <a:gd name="connsiteY155" fmla="*/ 176212 h 320591"/>
              <a:gd name="connsiteX156" fmla="*/ 8211871 w 12191996"/>
              <a:gd name="connsiteY156" fmla="*/ 174625 h 320591"/>
              <a:gd name="connsiteX157" fmla="*/ 8272196 w 12191996"/>
              <a:gd name="connsiteY157" fmla="*/ 166687 h 320591"/>
              <a:gd name="connsiteX158" fmla="*/ 8324583 w 12191996"/>
              <a:gd name="connsiteY158" fmla="*/ 155575 h 320591"/>
              <a:gd name="connsiteX159" fmla="*/ 8370621 w 12191996"/>
              <a:gd name="connsiteY159" fmla="*/ 141287 h 320591"/>
              <a:gd name="connsiteX160" fmla="*/ 8411896 w 12191996"/>
              <a:gd name="connsiteY160" fmla="*/ 125412 h 320591"/>
              <a:gd name="connsiteX161" fmla="*/ 8448408 w 12191996"/>
              <a:gd name="connsiteY161" fmla="*/ 106362 h 320591"/>
              <a:gd name="connsiteX162" fmla="*/ 8486508 w 12191996"/>
              <a:gd name="connsiteY162" fmla="*/ 87312 h 320591"/>
              <a:gd name="connsiteX163" fmla="*/ 8524608 w 12191996"/>
              <a:gd name="connsiteY163" fmla="*/ 68262 h 320591"/>
              <a:gd name="connsiteX164" fmla="*/ 8561120 w 12191996"/>
              <a:gd name="connsiteY164" fmla="*/ 52387 h 320591"/>
              <a:gd name="connsiteX165" fmla="*/ 8602396 w 12191996"/>
              <a:gd name="connsiteY165" fmla="*/ 36512 h 320591"/>
              <a:gd name="connsiteX166" fmla="*/ 8648432 w 12191996"/>
              <a:gd name="connsiteY166" fmla="*/ 20637 h 320591"/>
              <a:gd name="connsiteX167" fmla="*/ 8700820 w 12191996"/>
              <a:gd name="connsiteY167" fmla="*/ 9525 h 320591"/>
              <a:gd name="connsiteX168" fmla="*/ 8761146 w 12191996"/>
              <a:gd name="connsiteY168" fmla="*/ 3175 h 320591"/>
              <a:gd name="connsiteX169" fmla="*/ 8827820 w 12191996"/>
              <a:gd name="connsiteY169" fmla="*/ 0 h 320591"/>
              <a:gd name="connsiteX170" fmla="*/ 8897670 w 12191996"/>
              <a:gd name="connsiteY170" fmla="*/ 3175 h 320591"/>
              <a:gd name="connsiteX171" fmla="*/ 8957996 w 12191996"/>
              <a:gd name="connsiteY171" fmla="*/ 9525 h 320591"/>
              <a:gd name="connsiteX172" fmla="*/ 9010382 w 12191996"/>
              <a:gd name="connsiteY172" fmla="*/ 20637 h 320591"/>
              <a:gd name="connsiteX173" fmla="*/ 9056420 w 12191996"/>
              <a:gd name="connsiteY173" fmla="*/ 36512 h 320591"/>
              <a:gd name="connsiteX174" fmla="*/ 9097696 w 12191996"/>
              <a:gd name="connsiteY174" fmla="*/ 52387 h 320591"/>
              <a:gd name="connsiteX175" fmla="*/ 9134208 w 12191996"/>
              <a:gd name="connsiteY175" fmla="*/ 68262 h 320591"/>
              <a:gd name="connsiteX176" fmla="*/ 9172308 w 12191996"/>
              <a:gd name="connsiteY176" fmla="*/ 87312 h 320591"/>
              <a:gd name="connsiteX177" fmla="*/ 9210408 w 12191996"/>
              <a:gd name="connsiteY177" fmla="*/ 106362 h 320591"/>
              <a:gd name="connsiteX178" fmla="*/ 9246920 w 12191996"/>
              <a:gd name="connsiteY178" fmla="*/ 125412 h 320591"/>
              <a:gd name="connsiteX179" fmla="*/ 9288196 w 12191996"/>
              <a:gd name="connsiteY179" fmla="*/ 141287 h 320591"/>
              <a:gd name="connsiteX180" fmla="*/ 9334232 w 12191996"/>
              <a:gd name="connsiteY180" fmla="*/ 155575 h 320591"/>
              <a:gd name="connsiteX181" fmla="*/ 9386620 w 12191996"/>
              <a:gd name="connsiteY181" fmla="*/ 166687 h 320591"/>
              <a:gd name="connsiteX182" fmla="*/ 9446946 w 12191996"/>
              <a:gd name="connsiteY182" fmla="*/ 174625 h 320591"/>
              <a:gd name="connsiteX183" fmla="*/ 9515208 w 12191996"/>
              <a:gd name="connsiteY183" fmla="*/ 176212 h 320591"/>
              <a:gd name="connsiteX184" fmla="*/ 9583470 w 12191996"/>
              <a:gd name="connsiteY184" fmla="*/ 174625 h 320591"/>
              <a:gd name="connsiteX185" fmla="*/ 9643796 w 12191996"/>
              <a:gd name="connsiteY185" fmla="*/ 166687 h 320591"/>
              <a:gd name="connsiteX186" fmla="*/ 9696182 w 12191996"/>
              <a:gd name="connsiteY186" fmla="*/ 155575 h 320591"/>
              <a:gd name="connsiteX187" fmla="*/ 9742220 w 12191996"/>
              <a:gd name="connsiteY187" fmla="*/ 141287 h 320591"/>
              <a:gd name="connsiteX188" fmla="*/ 9783496 w 12191996"/>
              <a:gd name="connsiteY188" fmla="*/ 125412 h 320591"/>
              <a:gd name="connsiteX189" fmla="*/ 9820008 w 12191996"/>
              <a:gd name="connsiteY189" fmla="*/ 106362 h 320591"/>
              <a:gd name="connsiteX190" fmla="*/ 9896208 w 12191996"/>
              <a:gd name="connsiteY190" fmla="*/ 68262 h 320591"/>
              <a:gd name="connsiteX191" fmla="*/ 9932720 w 12191996"/>
              <a:gd name="connsiteY191" fmla="*/ 52387 h 320591"/>
              <a:gd name="connsiteX192" fmla="*/ 9973996 w 12191996"/>
              <a:gd name="connsiteY192" fmla="*/ 36512 h 320591"/>
              <a:gd name="connsiteX193" fmla="*/ 10020032 w 12191996"/>
              <a:gd name="connsiteY193" fmla="*/ 20637 h 320591"/>
              <a:gd name="connsiteX194" fmla="*/ 10072420 w 12191996"/>
              <a:gd name="connsiteY194" fmla="*/ 9525 h 320591"/>
              <a:gd name="connsiteX195" fmla="*/ 10132746 w 12191996"/>
              <a:gd name="connsiteY195" fmla="*/ 3175 h 320591"/>
              <a:gd name="connsiteX196" fmla="*/ 10201008 w 12191996"/>
              <a:gd name="connsiteY196" fmla="*/ 0 h 320591"/>
              <a:gd name="connsiteX197" fmla="*/ 10269270 w 12191996"/>
              <a:gd name="connsiteY197" fmla="*/ 3175 h 320591"/>
              <a:gd name="connsiteX198" fmla="*/ 10329596 w 12191996"/>
              <a:gd name="connsiteY198" fmla="*/ 9525 h 320591"/>
              <a:gd name="connsiteX199" fmla="*/ 10381982 w 12191996"/>
              <a:gd name="connsiteY199" fmla="*/ 20637 h 320591"/>
              <a:gd name="connsiteX200" fmla="*/ 10428020 w 12191996"/>
              <a:gd name="connsiteY200" fmla="*/ 36512 h 320591"/>
              <a:gd name="connsiteX201" fmla="*/ 10469296 w 12191996"/>
              <a:gd name="connsiteY201" fmla="*/ 52387 h 320591"/>
              <a:gd name="connsiteX202" fmla="*/ 10505808 w 12191996"/>
              <a:gd name="connsiteY202" fmla="*/ 68262 h 320591"/>
              <a:gd name="connsiteX203" fmla="*/ 10543908 w 12191996"/>
              <a:gd name="connsiteY203" fmla="*/ 87312 h 320591"/>
              <a:gd name="connsiteX204" fmla="*/ 10582008 w 12191996"/>
              <a:gd name="connsiteY204" fmla="*/ 106362 h 320591"/>
              <a:gd name="connsiteX205" fmla="*/ 10618520 w 12191996"/>
              <a:gd name="connsiteY205" fmla="*/ 125412 h 320591"/>
              <a:gd name="connsiteX206" fmla="*/ 10659796 w 12191996"/>
              <a:gd name="connsiteY206" fmla="*/ 141287 h 320591"/>
              <a:gd name="connsiteX207" fmla="*/ 10705832 w 12191996"/>
              <a:gd name="connsiteY207" fmla="*/ 155575 h 320591"/>
              <a:gd name="connsiteX208" fmla="*/ 10758220 w 12191996"/>
              <a:gd name="connsiteY208" fmla="*/ 166687 h 320591"/>
              <a:gd name="connsiteX209" fmla="*/ 10818546 w 12191996"/>
              <a:gd name="connsiteY209" fmla="*/ 174625 h 320591"/>
              <a:gd name="connsiteX210" fmla="*/ 10886808 w 12191996"/>
              <a:gd name="connsiteY210" fmla="*/ 176212 h 320591"/>
              <a:gd name="connsiteX211" fmla="*/ 10955070 w 12191996"/>
              <a:gd name="connsiteY211" fmla="*/ 174625 h 320591"/>
              <a:gd name="connsiteX212" fmla="*/ 11015396 w 12191996"/>
              <a:gd name="connsiteY212" fmla="*/ 166687 h 320591"/>
              <a:gd name="connsiteX213" fmla="*/ 11067782 w 12191996"/>
              <a:gd name="connsiteY213" fmla="*/ 155575 h 320591"/>
              <a:gd name="connsiteX214" fmla="*/ 11113820 w 12191996"/>
              <a:gd name="connsiteY214" fmla="*/ 141287 h 320591"/>
              <a:gd name="connsiteX215" fmla="*/ 11155096 w 12191996"/>
              <a:gd name="connsiteY215" fmla="*/ 125412 h 320591"/>
              <a:gd name="connsiteX216" fmla="*/ 11191608 w 12191996"/>
              <a:gd name="connsiteY216" fmla="*/ 106362 h 320591"/>
              <a:gd name="connsiteX217" fmla="*/ 11229708 w 12191996"/>
              <a:gd name="connsiteY217" fmla="*/ 87312 h 320591"/>
              <a:gd name="connsiteX218" fmla="*/ 11267808 w 12191996"/>
              <a:gd name="connsiteY218" fmla="*/ 68262 h 320591"/>
              <a:gd name="connsiteX219" fmla="*/ 11304320 w 12191996"/>
              <a:gd name="connsiteY219" fmla="*/ 52387 h 320591"/>
              <a:gd name="connsiteX220" fmla="*/ 11345596 w 12191996"/>
              <a:gd name="connsiteY220" fmla="*/ 36512 h 320591"/>
              <a:gd name="connsiteX221" fmla="*/ 11391632 w 12191996"/>
              <a:gd name="connsiteY221" fmla="*/ 20637 h 320591"/>
              <a:gd name="connsiteX222" fmla="*/ 11444020 w 12191996"/>
              <a:gd name="connsiteY222" fmla="*/ 9525 h 320591"/>
              <a:gd name="connsiteX223" fmla="*/ 11504346 w 12191996"/>
              <a:gd name="connsiteY223" fmla="*/ 3175 h 320591"/>
              <a:gd name="connsiteX224" fmla="*/ 11572608 w 12191996"/>
              <a:gd name="connsiteY224" fmla="*/ 0 h 320591"/>
              <a:gd name="connsiteX225" fmla="*/ 11640870 w 12191996"/>
              <a:gd name="connsiteY225" fmla="*/ 3175 h 320591"/>
              <a:gd name="connsiteX226" fmla="*/ 11701196 w 12191996"/>
              <a:gd name="connsiteY226" fmla="*/ 9525 h 320591"/>
              <a:gd name="connsiteX227" fmla="*/ 11753582 w 12191996"/>
              <a:gd name="connsiteY227" fmla="*/ 20637 h 320591"/>
              <a:gd name="connsiteX228" fmla="*/ 11799620 w 12191996"/>
              <a:gd name="connsiteY228" fmla="*/ 36512 h 320591"/>
              <a:gd name="connsiteX229" fmla="*/ 11840896 w 12191996"/>
              <a:gd name="connsiteY229" fmla="*/ 52387 h 320591"/>
              <a:gd name="connsiteX230" fmla="*/ 11877408 w 12191996"/>
              <a:gd name="connsiteY230" fmla="*/ 68262 h 320591"/>
              <a:gd name="connsiteX231" fmla="*/ 11915508 w 12191996"/>
              <a:gd name="connsiteY231" fmla="*/ 87312 h 320591"/>
              <a:gd name="connsiteX232" fmla="*/ 11953608 w 12191996"/>
              <a:gd name="connsiteY232" fmla="*/ 106362 h 320591"/>
              <a:gd name="connsiteX233" fmla="*/ 11990120 w 12191996"/>
              <a:gd name="connsiteY233" fmla="*/ 125412 h 320591"/>
              <a:gd name="connsiteX234" fmla="*/ 12031396 w 12191996"/>
              <a:gd name="connsiteY234" fmla="*/ 141287 h 320591"/>
              <a:gd name="connsiteX235" fmla="*/ 12077432 w 12191996"/>
              <a:gd name="connsiteY235" fmla="*/ 155575 h 320591"/>
              <a:gd name="connsiteX236" fmla="*/ 12129820 w 12191996"/>
              <a:gd name="connsiteY236" fmla="*/ 166688 h 320591"/>
              <a:gd name="connsiteX237" fmla="*/ 12190146 w 12191996"/>
              <a:gd name="connsiteY237" fmla="*/ 174625 h 320591"/>
              <a:gd name="connsiteX238" fmla="*/ 12191996 w 12191996"/>
              <a:gd name="connsiteY238" fmla="*/ 174668 h 320591"/>
              <a:gd name="connsiteX239" fmla="*/ 12191996 w 12191996"/>
              <a:gd name="connsiteY239" fmla="*/ 319047 h 320591"/>
              <a:gd name="connsiteX240" fmla="*/ 12190146 w 12191996"/>
              <a:gd name="connsiteY240" fmla="*/ 319004 h 320591"/>
              <a:gd name="connsiteX241" fmla="*/ 12129820 w 12191996"/>
              <a:gd name="connsiteY241" fmla="*/ 311067 h 320591"/>
              <a:gd name="connsiteX242" fmla="*/ 12077432 w 12191996"/>
              <a:gd name="connsiteY242" fmla="*/ 299954 h 320591"/>
              <a:gd name="connsiteX243" fmla="*/ 12031396 w 12191996"/>
              <a:gd name="connsiteY243" fmla="*/ 285666 h 320591"/>
              <a:gd name="connsiteX244" fmla="*/ 11990120 w 12191996"/>
              <a:gd name="connsiteY244" fmla="*/ 269791 h 320591"/>
              <a:gd name="connsiteX245" fmla="*/ 11953608 w 12191996"/>
              <a:gd name="connsiteY245" fmla="*/ 250741 h 320591"/>
              <a:gd name="connsiteX246" fmla="*/ 11915508 w 12191996"/>
              <a:gd name="connsiteY246" fmla="*/ 231691 h 320591"/>
              <a:gd name="connsiteX247" fmla="*/ 11877408 w 12191996"/>
              <a:gd name="connsiteY247" fmla="*/ 212641 h 320591"/>
              <a:gd name="connsiteX248" fmla="*/ 11840896 w 12191996"/>
              <a:gd name="connsiteY248" fmla="*/ 196766 h 320591"/>
              <a:gd name="connsiteX249" fmla="*/ 11799620 w 12191996"/>
              <a:gd name="connsiteY249" fmla="*/ 180891 h 320591"/>
              <a:gd name="connsiteX250" fmla="*/ 11753582 w 12191996"/>
              <a:gd name="connsiteY250" fmla="*/ 165016 h 320591"/>
              <a:gd name="connsiteX251" fmla="*/ 11701196 w 12191996"/>
              <a:gd name="connsiteY251" fmla="*/ 153904 h 320591"/>
              <a:gd name="connsiteX252" fmla="*/ 11640870 w 12191996"/>
              <a:gd name="connsiteY252" fmla="*/ 147554 h 320591"/>
              <a:gd name="connsiteX253" fmla="*/ 11572608 w 12191996"/>
              <a:gd name="connsiteY253" fmla="*/ 144379 h 320591"/>
              <a:gd name="connsiteX254" fmla="*/ 11504346 w 12191996"/>
              <a:gd name="connsiteY254" fmla="*/ 147554 h 320591"/>
              <a:gd name="connsiteX255" fmla="*/ 11444020 w 12191996"/>
              <a:gd name="connsiteY255" fmla="*/ 153904 h 320591"/>
              <a:gd name="connsiteX256" fmla="*/ 11391632 w 12191996"/>
              <a:gd name="connsiteY256" fmla="*/ 165016 h 320591"/>
              <a:gd name="connsiteX257" fmla="*/ 11345596 w 12191996"/>
              <a:gd name="connsiteY257" fmla="*/ 180891 h 320591"/>
              <a:gd name="connsiteX258" fmla="*/ 11304320 w 12191996"/>
              <a:gd name="connsiteY258" fmla="*/ 196766 h 320591"/>
              <a:gd name="connsiteX259" fmla="*/ 11267808 w 12191996"/>
              <a:gd name="connsiteY259" fmla="*/ 212641 h 320591"/>
              <a:gd name="connsiteX260" fmla="*/ 11229708 w 12191996"/>
              <a:gd name="connsiteY260" fmla="*/ 231691 h 320591"/>
              <a:gd name="connsiteX261" fmla="*/ 11191608 w 12191996"/>
              <a:gd name="connsiteY261" fmla="*/ 250741 h 320591"/>
              <a:gd name="connsiteX262" fmla="*/ 11155096 w 12191996"/>
              <a:gd name="connsiteY262" fmla="*/ 269791 h 320591"/>
              <a:gd name="connsiteX263" fmla="*/ 11113820 w 12191996"/>
              <a:gd name="connsiteY263" fmla="*/ 285666 h 320591"/>
              <a:gd name="connsiteX264" fmla="*/ 11067782 w 12191996"/>
              <a:gd name="connsiteY264" fmla="*/ 299954 h 320591"/>
              <a:gd name="connsiteX265" fmla="*/ 11015396 w 12191996"/>
              <a:gd name="connsiteY265" fmla="*/ 311066 h 320591"/>
              <a:gd name="connsiteX266" fmla="*/ 10955070 w 12191996"/>
              <a:gd name="connsiteY266" fmla="*/ 319004 h 320591"/>
              <a:gd name="connsiteX267" fmla="*/ 10886808 w 12191996"/>
              <a:gd name="connsiteY267" fmla="*/ 320591 h 320591"/>
              <a:gd name="connsiteX268" fmla="*/ 10818546 w 12191996"/>
              <a:gd name="connsiteY268" fmla="*/ 319004 h 320591"/>
              <a:gd name="connsiteX269" fmla="*/ 10758220 w 12191996"/>
              <a:gd name="connsiteY269" fmla="*/ 311066 h 320591"/>
              <a:gd name="connsiteX270" fmla="*/ 10705832 w 12191996"/>
              <a:gd name="connsiteY270" fmla="*/ 299954 h 320591"/>
              <a:gd name="connsiteX271" fmla="*/ 10659796 w 12191996"/>
              <a:gd name="connsiteY271" fmla="*/ 285666 h 320591"/>
              <a:gd name="connsiteX272" fmla="*/ 10618520 w 12191996"/>
              <a:gd name="connsiteY272" fmla="*/ 269791 h 320591"/>
              <a:gd name="connsiteX273" fmla="*/ 10582008 w 12191996"/>
              <a:gd name="connsiteY273" fmla="*/ 250741 h 320591"/>
              <a:gd name="connsiteX274" fmla="*/ 10543908 w 12191996"/>
              <a:gd name="connsiteY274" fmla="*/ 231691 h 320591"/>
              <a:gd name="connsiteX275" fmla="*/ 10505808 w 12191996"/>
              <a:gd name="connsiteY275" fmla="*/ 212641 h 320591"/>
              <a:gd name="connsiteX276" fmla="*/ 10469296 w 12191996"/>
              <a:gd name="connsiteY276" fmla="*/ 196766 h 320591"/>
              <a:gd name="connsiteX277" fmla="*/ 10428020 w 12191996"/>
              <a:gd name="connsiteY277" fmla="*/ 180891 h 320591"/>
              <a:gd name="connsiteX278" fmla="*/ 10381982 w 12191996"/>
              <a:gd name="connsiteY278" fmla="*/ 165016 h 320591"/>
              <a:gd name="connsiteX279" fmla="*/ 10329596 w 12191996"/>
              <a:gd name="connsiteY279" fmla="*/ 153904 h 320591"/>
              <a:gd name="connsiteX280" fmla="*/ 10269270 w 12191996"/>
              <a:gd name="connsiteY280" fmla="*/ 147554 h 320591"/>
              <a:gd name="connsiteX281" fmla="*/ 10201008 w 12191996"/>
              <a:gd name="connsiteY281" fmla="*/ 144379 h 320591"/>
              <a:gd name="connsiteX282" fmla="*/ 10132746 w 12191996"/>
              <a:gd name="connsiteY282" fmla="*/ 147554 h 320591"/>
              <a:gd name="connsiteX283" fmla="*/ 10072420 w 12191996"/>
              <a:gd name="connsiteY283" fmla="*/ 153904 h 320591"/>
              <a:gd name="connsiteX284" fmla="*/ 10020032 w 12191996"/>
              <a:gd name="connsiteY284" fmla="*/ 165016 h 320591"/>
              <a:gd name="connsiteX285" fmla="*/ 9973996 w 12191996"/>
              <a:gd name="connsiteY285" fmla="*/ 180891 h 320591"/>
              <a:gd name="connsiteX286" fmla="*/ 9932720 w 12191996"/>
              <a:gd name="connsiteY286" fmla="*/ 196766 h 320591"/>
              <a:gd name="connsiteX287" fmla="*/ 9896208 w 12191996"/>
              <a:gd name="connsiteY287" fmla="*/ 212641 h 320591"/>
              <a:gd name="connsiteX288" fmla="*/ 9820008 w 12191996"/>
              <a:gd name="connsiteY288" fmla="*/ 250741 h 320591"/>
              <a:gd name="connsiteX289" fmla="*/ 9783496 w 12191996"/>
              <a:gd name="connsiteY289" fmla="*/ 269791 h 320591"/>
              <a:gd name="connsiteX290" fmla="*/ 9742220 w 12191996"/>
              <a:gd name="connsiteY290" fmla="*/ 285666 h 320591"/>
              <a:gd name="connsiteX291" fmla="*/ 9696182 w 12191996"/>
              <a:gd name="connsiteY291" fmla="*/ 299954 h 320591"/>
              <a:gd name="connsiteX292" fmla="*/ 9643796 w 12191996"/>
              <a:gd name="connsiteY292" fmla="*/ 311066 h 320591"/>
              <a:gd name="connsiteX293" fmla="*/ 9583470 w 12191996"/>
              <a:gd name="connsiteY293" fmla="*/ 319004 h 320591"/>
              <a:gd name="connsiteX294" fmla="*/ 9515208 w 12191996"/>
              <a:gd name="connsiteY294" fmla="*/ 320591 h 320591"/>
              <a:gd name="connsiteX295" fmla="*/ 9446946 w 12191996"/>
              <a:gd name="connsiteY295" fmla="*/ 319004 h 320591"/>
              <a:gd name="connsiteX296" fmla="*/ 9386620 w 12191996"/>
              <a:gd name="connsiteY296" fmla="*/ 311066 h 320591"/>
              <a:gd name="connsiteX297" fmla="*/ 9334232 w 12191996"/>
              <a:gd name="connsiteY297" fmla="*/ 299954 h 320591"/>
              <a:gd name="connsiteX298" fmla="*/ 9288196 w 12191996"/>
              <a:gd name="connsiteY298" fmla="*/ 285666 h 320591"/>
              <a:gd name="connsiteX299" fmla="*/ 9246920 w 12191996"/>
              <a:gd name="connsiteY299" fmla="*/ 269791 h 320591"/>
              <a:gd name="connsiteX300" fmla="*/ 9210408 w 12191996"/>
              <a:gd name="connsiteY300" fmla="*/ 250741 h 320591"/>
              <a:gd name="connsiteX301" fmla="*/ 9172308 w 12191996"/>
              <a:gd name="connsiteY301" fmla="*/ 231691 h 320591"/>
              <a:gd name="connsiteX302" fmla="*/ 9134208 w 12191996"/>
              <a:gd name="connsiteY302" fmla="*/ 212641 h 320591"/>
              <a:gd name="connsiteX303" fmla="*/ 9097696 w 12191996"/>
              <a:gd name="connsiteY303" fmla="*/ 196766 h 320591"/>
              <a:gd name="connsiteX304" fmla="*/ 9056420 w 12191996"/>
              <a:gd name="connsiteY304" fmla="*/ 180891 h 320591"/>
              <a:gd name="connsiteX305" fmla="*/ 9010382 w 12191996"/>
              <a:gd name="connsiteY305" fmla="*/ 165016 h 320591"/>
              <a:gd name="connsiteX306" fmla="*/ 8957996 w 12191996"/>
              <a:gd name="connsiteY306" fmla="*/ 153904 h 320591"/>
              <a:gd name="connsiteX307" fmla="*/ 8897670 w 12191996"/>
              <a:gd name="connsiteY307" fmla="*/ 147554 h 320591"/>
              <a:gd name="connsiteX308" fmla="*/ 8827820 w 12191996"/>
              <a:gd name="connsiteY308" fmla="*/ 144379 h 320591"/>
              <a:gd name="connsiteX309" fmla="*/ 8761146 w 12191996"/>
              <a:gd name="connsiteY309" fmla="*/ 147554 h 320591"/>
              <a:gd name="connsiteX310" fmla="*/ 8700820 w 12191996"/>
              <a:gd name="connsiteY310" fmla="*/ 153904 h 320591"/>
              <a:gd name="connsiteX311" fmla="*/ 8648432 w 12191996"/>
              <a:gd name="connsiteY311" fmla="*/ 165016 h 320591"/>
              <a:gd name="connsiteX312" fmla="*/ 8602396 w 12191996"/>
              <a:gd name="connsiteY312" fmla="*/ 180891 h 320591"/>
              <a:gd name="connsiteX313" fmla="*/ 8561120 w 12191996"/>
              <a:gd name="connsiteY313" fmla="*/ 196766 h 320591"/>
              <a:gd name="connsiteX314" fmla="*/ 8524608 w 12191996"/>
              <a:gd name="connsiteY314" fmla="*/ 212641 h 320591"/>
              <a:gd name="connsiteX315" fmla="*/ 8486508 w 12191996"/>
              <a:gd name="connsiteY315" fmla="*/ 231691 h 320591"/>
              <a:gd name="connsiteX316" fmla="*/ 8448408 w 12191996"/>
              <a:gd name="connsiteY316" fmla="*/ 250741 h 320591"/>
              <a:gd name="connsiteX317" fmla="*/ 8411896 w 12191996"/>
              <a:gd name="connsiteY317" fmla="*/ 269791 h 320591"/>
              <a:gd name="connsiteX318" fmla="*/ 8370621 w 12191996"/>
              <a:gd name="connsiteY318" fmla="*/ 285666 h 320591"/>
              <a:gd name="connsiteX319" fmla="*/ 8324583 w 12191996"/>
              <a:gd name="connsiteY319" fmla="*/ 299954 h 320591"/>
              <a:gd name="connsiteX320" fmla="*/ 8272196 w 12191996"/>
              <a:gd name="connsiteY320" fmla="*/ 311066 h 320591"/>
              <a:gd name="connsiteX321" fmla="*/ 8211871 w 12191996"/>
              <a:gd name="connsiteY321" fmla="*/ 319004 h 320591"/>
              <a:gd name="connsiteX322" fmla="*/ 8143608 w 12191996"/>
              <a:gd name="connsiteY322" fmla="*/ 320591 h 320591"/>
              <a:gd name="connsiteX323" fmla="*/ 8075346 w 12191996"/>
              <a:gd name="connsiteY323" fmla="*/ 319004 h 320591"/>
              <a:gd name="connsiteX324" fmla="*/ 8015021 w 12191996"/>
              <a:gd name="connsiteY324" fmla="*/ 311066 h 320591"/>
              <a:gd name="connsiteX325" fmla="*/ 7962633 w 12191996"/>
              <a:gd name="connsiteY325" fmla="*/ 299954 h 320591"/>
              <a:gd name="connsiteX326" fmla="*/ 7916596 w 12191996"/>
              <a:gd name="connsiteY326" fmla="*/ 285666 h 320591"/>
              <a:gd name="connsiteX327" fmla="*/ 7875321 w 12191996"/>
              <a:gd name="connsiteY327" fmla="*/ 269791 h 320591"/>
              <a:gd name="connsiteX328" fmla="*/ 7838808 w 12191996"/>
              <a:gd name="connsiteY328" fmla="*/ 250741 h 320591"/>
              <a:gd name="connsiteX329" fmla="*/ 7800708 w 12191996"/>
              <a:gd name="connsiteY329" fmla="*/ 231691 h 320591"/>
              <a:gd name="connsiteX330" fmla="*/ 7762608 w 12191996"/>
              <a:gd name="connsiteY330" fmla="*/ 212641 h 320591"/>
              <a:gd name="connsiteX331" fmla="*/ 7726096 w 12191996"/>
              <a:gd name="connsiteY331" fmla="*/ 196766 h 320591"/>
              <a:gd name="connsiteX332" fmla="*/ 7684821 w 12191996"/>
              <a:gd name="connsiteY332" fmla="*/ 180891 h 320591"/>
              <a:gd name="connsiteX333" fmla="*/ 7638783 w 12191996"/>
              <a:gd name="connsiteY333" fmla="*/ 165016 h 320591"/>
              <a:gd name="connsiteX334" fmla="*/ 7586396 w 12191996"/>
              <a:gd name="connsiteY334" fmla="*/ 153904 h 320591"/>
              <a:gd name="connsiteX335" fmla="*/ 7526071 w 12191996"/>
              <a:gd name="connsiteY335" fmla="*/ 147554 h 320591"/>
              <a:gd name="connsiteX336" fmla="*/ 7457808 w 12191996"/>
              <a:gd name="connsiteY336" fmla="*/ 144379 h 320591"/>
              <a:gd name="connsiteX337" fmla="*/ 7389546 w 12191996"/>
              <a:gd name="connsiteY337" fmla="*/ 147554 h 320591"/>
              <a:gd name="connsiteX338" fmla="*/ 7329221 w 12191996"/>
              <a:gd name="connsiteY338" fmla="*/ 153904 h 320591"/>
              <a:gd name="connsiteX339" fmla="*/ 7276833 w 12191996"/>
              <a:gd name="connsiteY339" fmla="*/ 165016 h 320591"/>
              <a:gd name="connsiteX340" fmla="*/ 7230796 w 12191996"/>
              <a:gd name="connsiteY340" fmla="*/ 180891 h 320591"/>
              <a:gd name="connsiteX341" fmla="*/ 7189521 w 12191996"/>
              <a:gd name="connsiteY341" fmla="*/ 196766 h 320591"/>
              <a:gd name="connsiteX342" fmla="*/ 7153008 w 12191996"/>
              <a:gd name="connsiteY342" fmla="*/ 212641 h 320591"/>
              <a:gd name="connsiteX343" fmla="*/ 7114908 w 12191996"/>
              <a:gd name="connsiteY343" fmla="*/ 231691 h 320591"/>
              <a:gd name="connsiteX344" fmla="*/ 7076808 w 12191996"/>
              <a:gd name="connsiteY344" fmla="*/ 250741 h 320591"/>
              <a:gd name="connsiteX345" fmla="*/ 7040296 w 12191996"/>
              <a:gd name="connsiteY345" fmla="*/ 269791 h 320591"/>
              <a:gd name="connsiteX346" fmla="*/ 6999021 w 12191996"/>
              <a:gd name="connsiteY346" fmla="*/ 285666 h 320591"/>
              <a:gd name="connsiteX347" fmla="*/ 6952983 w 12191996"/>
              <a:gd name="connsiteY347" fmla="*/ 299954 h 320591"/>
              <a:gd name="connsiteX348" fmla="*/ 6900596 w 12191996"/>
              <a:gd name="connsiteY348" fmla="*/ 311066 h 320591"/>
              <a:gd name="connsiteX349" fmla="*/ 6840271 w 12191996"/>
              <a:gd name="connsiteY349" fmla="*/ 319004 h 320591"/>
              <a:gd name="connsiteX350" fmla="*/ 6781799 w 12191996"/>
              <a:gd name="connsiteY350" fmla="*/ 320364 h 320591"/>
              <a:gd name="connsiteX351" fmla="*/ 6723327 w 12191996"/>
              <a:gd name="connsiteY351" fmla="*/ 319004 h 320591"/>
              <a:gd name="connsiteX352" fmla="*/ 6663002 w 12191996"/>
              <a:gd name="connsiteY352" fmla="*/ 311066 h 320591"/>
              <a:gd name="connsiteX353" fmla="*/ 6610614 w 12191996"/>
              <a:gd name="connsiteY353" fmla="*/ 299954 h 320591"/>
              <a:gd name="connsiteX354" fmla="*/ 6564577 w 12191996"/>
              <a:gd name="connsiteY354" fmla="*/ 285666 h 320591"/>
              <a:gd name="connsiteX355" fmla="*/ 6523302 w 12191996"/>
              <a:gd name="connsiteY355" fmla="*/ 269791 h 320591"/>
              <a:gd name="connsiteX356" fmla="*/ 6486789 w 12191996"/>
              <a:gd name="connsiteY356" fmla="*/ 250741 h 320591"/>
              <a:gd name="connsiteX357" fmla="*/ 6448689 w 12191996"/>
              <a:gd name="connsiteY357" fmla="*/ 231691 h 320591"/>
              <a:gd name="connsiteX358" fmla="*/ 6410589 w 12191996"/>
              <a:gd name="connsiteY358" fmla="*/ 212641 h 320591"/>
              <a:gd name="connsiteX359" fmla="*/ 6374077 w 12191996"/>
              <a:gd name="connsiteY359" fmla="*/ 196766 h 320591"/>
              <a:gd name="connsiteX360" fmla="*/ 6332802 w 12191996"/>
              <a:gd name="connsiteY360" fmla="*/ 180891 h 320591"/>
              <a:gd name="connsiteX361" fmla="*/ 6286764 w 12191996"/>
              <a:gd name="connsiteY361" fmla="*/ 165016 h 320591"/>
              <a:gd name="connsiteX362" fmla="*/ 6234377 w 12191996"/>
              <a:gd name="connsiteY362" fmla="*/ 153904 h 320591"/>
              <a:gd name="connsiteX363" fmla="*/ 6174052 w 12191996"/>
              <a:gd name="connsiteY363" fmla="*/ 147554 h 320591"/>
              <a:gd name="connsiteX364" fmla="*/ 6105789 w 12191996"/>
              <a:gd name="connsiteY364" fmla="*/ 144379 h 320591"/>
              <a:gd name="connsiteX365" fmla="*/ 6095999 w 12191996"/>
              <a:gd name="connsiteY365" fmla="*/ 144834 h 320591"/>
              <a:gd name="connsiteX366" fmla="*/ 6086208 w 12191996"/>
              <a:gd name="connsiteY366" fmla="*/ 144379 h 320591"/>
              <a:gd name="connsiteX367" fmla="*/ 6017947 w 12191996"/>
              <a:gd name="connsiteY367" fmla="*/ 147554 h 320591"/>
              <a:gd name="connsiteX368" fmla="*/ 5957621 w 12191996"/>
              <a:gd name="connsiteY368" fmla="*/ 153904 h 320591"/>
              <a:gd name="connsiteX369" fmla="*/ 5905234 w 12191996"/>
              <a:gd name="connsiteY369" fmla="*/ 165016 h 320591"/>
              <a:gd name="connsiteX370" fmla="*/ 5859196 w 12191996"/>
              <a:gd name="connsiteY370" fmla="*/ 180891 h 320591"/>
              <a:gd name="connsiteX371" fmla="*/ 5817921 w 12191996"/>
              <a:gd name="connsiteY371" fmla="*/ 196766 h 320591"/>
              <a:gd name="connsiteX372" fmla="*/ 5781408 w 12191996"/>
              <a:gd name="connsiteY372" fmla="*/ 212641 h 320591"/>
              <a:gd name="connsiteX373" fmla="*/ 5743308 w 12191996"/>
              <a:gd name="connsiteY373" fmla="*/ 231691 h 320591"/>
              <a:gd name="connsiteX374" fmla="*/ 5705209 w 12191996"/>
              <a:gd name="connsiteY374" fmla="*/ 250741 h 320591"/>
              <a:gd name="connsiteX375" fmla="*/ 5668696 w 12191996"/>
              <a:gd name="connsiteY375" fmla="*/ 269791 h 320591"/>
              <a:gd name="connsiteX376" fmla="*/ 5627421 w 12191996"/>
              <a:gd name="connsiteY376" fmla="*/ 285666 h 320591"/>
              <a:gd name="connsiteX377" fmla="*/ 5581383 w 12191996"/>
              <a:gd name="connsiteY377" fmla="*/ 299954 h 320591"/>
              <a:gd name="connsiteX378" fmla="*/ 5528996 w 12191996"/>
              <a:gd name="connsiteY378" fmla="*/ 311066 h 320591"/>
              <a:gd name="connsiteX379" fmla="*/ 5468671 w 12191996"/>
              <a:gd name="connsiteY379" fmla="*/ 319004 h 320591"/>
              <a:gd name="connsiteX380" fmla="*/ 5410199 w 12191996"/>
              <a:gd name="connsiteY380" fmla="*/ 320364 h 320591"/>
              <a:gd name="connsiteX381" fmla="*/ 5351727 w 12191996"/>
              <a:gd name="connsiteY381" fmla="*/ 319004 h 320591"/>
              <a:gd name="connsiteX382" fmla="*/ 5291401 w 12191996"/>
              <a:gd name="connsiteY382" fmla="*/ 311066 h 320591"/>
              <a:gd name="connsiteX383" fmla="*/ 5239014 w 12191996"/>
              <a:gd name="connsiteY383" fmla="*/ 299954 h 320591"/>
              <a:gd name="connsiteX384" fmla="*/ 5192976 w 12191996"/>
              <a:gd name="connsiteY384" fmla="*/ 285666 h 320591"/>
              <a:gd name="connsiteX385" fmla="*/ 5151701 w 12191996"/>
              <a:gd name="connsiteY385" fmla="*/ 269791 h 320591"/>
              <a:gd name="connsiteX386" fmla="*/ 5115189 w 12191996"/>
              <a:gd name="connsiteY386" fmla="*/ 250741 h 320591"/>
              <a:gd name="connsiteX387" fmla="*/ 5077089 w 12191996"/>
              <a:gd name="connsiteY387" fmla="*/ 231691 h 320591"/>
              <a:gd name="connsiteX388" fmla="*/ 5038989 w 12191996"/>
              <a:gd name="connsiteY388" fmla="*/ 212641 h 320591"/>
              <a:gd name="connsiteX389" fmla="*/ 5002476 w 12191996"/>
              <a:gd name="connsiteY389" fmla="*/ 196766 h 320591"/>
              <a:gd name="connsiteX390" fmla="*/ 4961201 w 12191996"/>
              <a:gd name="connsiteY390" fmla="*/ 180891 h 320591"/>
              <a:gd name="connsiteX391" fmla="*/ 4915165 w 12191996"/>
              <a:gd name="connsiteY391" fmla="*/ 165016 h 320591"/>
              <a:gd name="connsiteX392" fmla="*/ 4862777 w 12191996"/>
              <a:gd name="connsiteY392" fmla="*/ 153904 h 320591"/>
              <a:gd name="connsiteX393" fmla="*/ 4802453 w 12191996"/>
              <a:gd name="connsiteY393" fmla="*/ 147554 h 320591"/>
              <a:gd name="connsiteX394" fmla="*/ 4734189 w 12191996"/>
              <a:gd name="connsiteY394" fmla="*/ 144379 h 320591"/>
              <a:gd name="connsiteX395" fmla="*/ 4665928 w 12191996"/>
              <a:gd name="connsiteY395" fmla="*/ 147554 h 320591"/>
              <a:gd name="connsiteX396" fmla="*/ 4605602 w 12191996"/>
              <a:gd name="connsiteY396" fmla="*/ 153904 h 320591"/>
              <a:gd name="connsiteX397" fmla="*/ 4553214 w 12191996"/>
              <a:gd name="connsiteY397" fmla="*/ 165016 h 320591"/>
              <a:gd name="connsiteX398" fmla="*/ 4507177 w 12191996"/>
              <a:gd name="connsiteY398" fmla="*/ 180891 h 320591"/>
              <a:gd name="connsiteX399" fmla="*/ 4465902 w 12191996"/>
              <a:gd name="connsiteY399" fmla="*/ 196766 h 320591"/>
              <a:gd name="connsiteX400" fmla="*/ 4429389 w 12191996"/>
              <a:gd name="connsiteY400" fmla="*/ 212641 h 320591"/>
              <a:gd name="connsiteX401" fmla="*/ 4353189 w 12191996"/>
              <a:gd name="connsiteY401" fmla="*/ 250741 h 320591"/>
              <a:gd name="connsiteX402" fmla="*/ 4316677 w 12191996"/>
              <a:gd name="connsiteY402" fmla="*/ 269791 h 320591"/>
              <a:gd name="connsiteX403" fmla="*/ 4275402 w 12191996"/>
              <a:gd name="connsiteY403" fmla="*/ 285666 h 320591"/>
              <a:gd name="connsiteX404" fmla="*/ 4229364 w 12191996"/>
              <a:gd name="connsiteY404" fmla="*/ 299954 h 320591"/>
              <a:gd name="connsiteX405" fmla="*/ 4176977 w 12191996"/>
              <a:gd name="connsiteY405" fmla="*/ 311066 h 320591"/>
              <a:gd name="connsiteX406" fmla="*/ 4116652 w 12191996"/>
              <a:gd name="connsiteY406" fmla="*/ 319004 h 320591"/>
              <a:gd name="connsiteX407" fmla="*/ 4048389 w 12191996"/>
              <a:gd name="connsiteY407" fmla="*/ 320591 h 320591"/>
              <a:gd name="connsiteX408" fmla="*/ 3980127 w 12191996"/>
              <a:gd name="connsiteY408" fmla="*/ 319004 h 320591"/>
              <a:gd name="connsiteX409" fmla="*/ 3919802 w 12191996"/>
              <a:gd name="connsiteY409" fmla="*/ 311066 h 320591"/>
              <a:gd name="connsiteX410" fmla="*/ 3867414 w 12191996"/>
              <a:gd name="connsiteY410" fmla="*/ 299954 h 320591"/>
              <a:gd name="connsiteX411" fmla="*/ 3821377 w 12191996"/>
              <a:gd name="connsiteY411" fmla="*/ 285666 h 320591"/>
              <a:gd name="connsiteX412" fmla="*/ 3780102 w 12191996"/>
              <a:gd name="connsiteY412" fmla="*/ 269791 h 320591"/>
              <a:gd name="connsiteX413" fmla="*/ 3743589 w 12191996"/>
              <a:gd name="connsiteY413" fmla="*/ 250741 h 320591"/>
              <a:gd name="connsiteX414" fmla="*/ 3705489 w 12191996"/>
              <a:gd name="connsiteY414" fmla="*/ 231691 h 320591"/>
              <a:gd name="connsiteX415" fmla="*/ 3667389 w 12191996"/>
              <a:gd name="connsiteY415" fmla="*/ 212641 h 320591"/>
              <a:gd name="connsiteX416" fmla="*/ 3630877 w 12191996"/>
              <a:gd name="connsiteY416" fmla="*/ 196766 h 320591"/>
              <a:gd name="connsiteX417" fmla="*/ 3589602 w 12191996"/>
              <a:gd name="connsiteY417" fmla="*/ 180891 h 320591"/>
              <a:gd name="connsiteX418" fmla="*/ 3543564 w 12191996"/>
              <a:gd name="connsiteY418" fmla="*/ 165016 h 320591"/>
              <a:gd name="connsiteX419" fmla="*/ 3491177 w 12191996"/>
              <a:gd name="connsiteY419" fmla="*/ 153904 h 320591"/>
              <a:gd name="connsiteX420" fmla="*/ 3430852 w 12191996"/>
              <a:gd name="connsiteY420" fmla="*/ 147554 h 320591"/>
              <a:gd name="connsiteX421" fmla="*/ 3361002 w 12191996"/>
              <a:gd name="connsiteY421" fmla="*/ 144379 h 320591"/>
              <a:gd name="connsiteX422" fmla="*/ 3294327 w 12191996"/>
              <a:gd name="connsiteY422" fmla="*/ 147554 h 320591"/>
              <a:gd name="connsiteX423" fmla="*/ 3234002 w 12191996"/>
              <a:gd name="connsiteY423" fmla="*/ 153904 h 320591"/>
              <a:gd name="connsiteX424" fmla="*/ 3181614 w 12191996"/>
              <a:gd name="connsiteY424" fmla="*/ 165016 h 320591"/>
              <a:gd name="connsiteX425" fmla="*/ 3135577 w 12191996"/>
              <a:gd name="connsiteY425" fmla="*/ 180891 h 320591"/>
              <a:gd name="connsiteX426" fmla="*/ 3094302 w 12191996"/>
              <a:gd name="connsiteY426" fmla="*/ 196766 h 320591"/>
              <a:gd name="connsiteX427" fmla="*/ 3057789 w 12191996"/>
              <a:gd name="connsiteY427" fmla="*/ 212641 h 320591"/>
              <a:gd name="connsiteX428" fmla="*/ 3019689 w 12191996"/>
              <a:gd name="connsiteY428" fmla="*/ 231691 h 320591"/>
              <a:gd name="connsiteX429" fmla="*/ 2981589 w 12191996"/>
              <a:gd name="connsiteY429" fmla="*/ 250741 h 320591"/>
              <a:gd name="connsiteX430" fmla="*/ 2945077 w 12191996"/>
              <a:gd name="connsiteY430" fmla="*/ 269791 h 320591"/>
              <a:gd name="connsiteX431" fmla="*/ 2903802 w 12191996"/>
              <a:gd name="connsiteY431" fmla="*/ 285666 h 320591"/>
              <a:gd name="connsiteX432" fmla="*/ 2857764 w 12191996"/>
              <a:gd name="connsiteY432" fmla="*/ 299954 h 320591"/>
              <a:gd name="connsiteX433" fmla="*/ 2805377 w 12191996"/>
              <a:gd name="connsiteY433" fmla="*/ 311066 h 320591"/>
              <a:gd name="connsiteX434" fmla="*/ 2745052 w 12191996"/>
              <a:gd name="connsiteY434" fmla="*/ 319004 h 320591"/>
              <a:gd name="connsiteX435" fmla="*/ 2676789 w 12191996"/>
              <a:gd name="connsiteY435" fmla="*/ 320591 h 320591"/>
              <a:gd name="connsiteX436" fmla="*/ 2608527 w 12191996"/>
              <a:gd name="connsiteY436" fmla="*/ 319004 h 320591"/>
              <a:gd name="connsiteX437" fmla="*/ 2548202 w 12191996"/>
              <a:gd name="connsiteY437" fmla="*/ 311066 h 320591"/>
              <a:gd name="connsiteX438" fmla="*/ 2495814 w 12191996"/>
              <a:gd name="connsiteY438" fmla="*/ 299954 h 320591"/>
              <a:gd name="connsiteX439" fmla="*/ 2449777 w 12191996"/>
              <a:gd name="connsiteY439" fmla="*/ 285666 h 320591"/>
              <a:gd name="connsiteX440" fmla="*/ 2408502 w 12191996"/>
              <a:gd name="connsiteY440" fmla="*/ 269791 h 320591"/>
              <a:gd name="connsiteX441" fmla="*/ 2371989 w 12191996"/>
              <a:gd name="connsiteY441" fmla="*/ 250741 h 320591"/>
              <a:gd name="connsiteX442" fmla="*/ 2333889 w 12191996"/>
              <a:gd name="connsiteY442" fmla="*/ 231691 h 320591"/>
              <a:gd name="connsiteX443" fmla="*/ 2295789 w 12191996"/>
              <a:gd name="connsiteY443" fmla="*/ 212641 h 320591"/>
              <a:gd name="connsiteX444" fmla="*/ 2259277 w 12191996"/>
              <a:gd name="connsiteY444" fmla="*/ 196766 h 320591"/>
              <a:gd name="connsiteX445" fmla="*/ 2218002 w 12191996"/>
              <a:gd name="connsiteY445" fmla="*/ 180891 h 320591"/>
              <a:gd name="connsiteX446" fmla="*/ 2171964 w 12191996"/>
              <a:gd name="connsiteY446" fmla="*/ 165016 h 320591"/>
              <a:gd name="connsiteX447" fmla="*/ 2119577 w 12191996"/>
              <a:gd name="connsiteY447" fmla="*/ 153904 h 320591"/>
              <a:gd name="connsiteX448" fmla="*/ 2059252 w 12191996"/>
              <a:gd name="connsiteY448" fmla="*/ 147554 h 320591"/>
              <a:gd name="connsiteX449" fmla="*/ 1990989 w 12191996"/>
              <a:gd name="connsiteY449" fmla="*/ 144379 h 320591"/>
              <a:gd name="connsiteX450" fmla="*/ 1922727 w 12191996"/>
              <a:gd name="connsiteY450" fmla="*/ 147554 h 320591"/>
              <a:gd name="connsiteX451" fmla="*/ 1862402 w 12191996"/>
              <a:gd name="connsiteY451" fmla="*/ 153904 h 320591"/>
              <a:gd name="connsiteX452" fmla="*/ 1810014 w 12191996"/>
              <a:gd name="connsiteY452" fmla="*/ 165016 h 320591"/>
              <a:gd name="connsiteX453" fmla="*/ 1763977 w 12191996"/>
              <a:gd name="connsiteY453" fmla="*/ 180891 h 320591"/>
              <a:gd name="connsiteX454" fmla="*/ 1722702 w 12191996"/>
              <a:gd name="connsiteY454" fmla="*/ 196766 h 320591"/>
              <a:gd name="connsiteX455" fmla="*/ 1686189 w 12191996"/>
              <a:gd name="connsiteY455" fmla="*/ 212641 h 320591"/>
              <a:gd name="connsiteX456" fmla="*/ 1648089 w 12191996"/>
              <a:gd name="connsiteY456" fmla="*/ 231691 h 320591"/>
              <a:gd name="connsiteX457" fmla="*/ 1609989 w 12191996"/>
              <a:gd name="connsiteY457" fmla="*/ 250741 h 320591"/>
              <a:gd name="connsiteX458" fmla="*/ 1573477 w 12191996"/>
              <a:gd name="connsiteY458" fmla="*/ 269791 h 320591"/>
              <a:gd name="connsiteX459" fmla="*/ 1532202 w 12191996"/>
              <a:gd name="connsiteY459" fmla="*/ 285666 h 320591"/>
              <a:gd name="connsiteX460" fmla="*/ 1486164 w 12191996"/>
              <a:gd name="connsiteY460" fmla="*/ 299954 h 320591"/>
              <a:gd name="connsiteX461" fmla="*/ 1433777 w 12191996"/>
              <a:gd name="connsiteY461" fmla="*/ 311066 h 320591"/>
              <a:gd name="connsiteX462" fmla="*/ 1373452 w 12191996"/>
              <a:gd name="connsiteY462" fmla="*/ 319004 h 320591"/>
              <a:gd name="connsiteX463" fmla="*/ 1305189 w 12191996"/>
              <a:gd name="connsiteY463" fmla="*/ 320591 h 320591"/>
              <a:gd name="connsiteX464" fmla="*/ 1236927 w 12191996"/>
              <a:gd name="connsiteY464" fmla="*/ 319004 h 320591"/>
              <a:gd name="connsiteX465" fmla="*/ 1176602 w 12191996"/>
              <a:gd name="connsiteY465" fmla="*/ 311066 h 320591"/>
              <a:gd name="connsiteX466" fmla="*/ 1124214 w 12191996"/>
              <a:gd name="connsiteY466" fmla="*/ 299954 h 320591"/>
              <a:gd name="connsiteX467" fmla="*/ 1078177 w 12191996"/>
              <a:gd name="connsiteY467" fmla="*/ 285666 h 320591"/>
              <a:gd name="connsiteX468" fmla="*/ 1036902 w 12191996"/>
              <a:gd name="connsiteY468" fmla="*/ 269791 h 320591"/>
              <a:gd name="connsiteX469" fmla="*/ 1000389 w 12191996"/>
              <a:gd name="connsiteY469" fmla="*/ 250741 h 320591"/>
              <a:gd name="connsiteX470" fmla="*/ 962289 w 12191996"/>
              <a:gd name="connsiteY470" fmla="*/ 231691 h 320591"/>
              <a:gd name="connsiteX471" fmla="*/ 924189 w 12191996"/>
              <a:gd name="connsiteY471" fmla="*/ 212641 h 320591"/>
              <a:gd name="connsiteX472" fmla="*/ 887677 w 12191996"/>
              <a:gd name="connsiteY472" fmla="*/ 196766 h 320591"/>
              <a:gd name="connsiteX473" fmla="*/ 846402 w 12191996"/>
              <a:gd name="connsiteY473" fmla="*/ 180891 h 320591"/>
              <a:gd name="connsiteX474" fmla="*/ 800364 w 12191996"/>
              <a:gd name="connsiteY474" fmla="*/ 165016 h 320591"/>
              <a:gd name="connsiteX475" fmla="*/ 747977 w 12191996"/>
              <a:gd name="connsiteY475" fmla="*/ 153904 h 320591"/>
              <a:gd name="connsiteX476" fmla="*/ 687652 w 12191996"/>
              <a:gd name="connsiteY476" fmla="*/ 147554 h 320591"/>
              <a:gd name="connsiteX477" fmla="*/ 619389 w 12191996"/>
              <a:gd name="connsiteY477" fmla="*/ 144379 h 320591"/>
              <a:gd name="connsiteX478" fmla="*/ 551127 w 12191996"/>
              <a:gd name="connsiteY478" fmla="*/ 147554 h 320591"/>
              <a:gd name="connsiteX479" fmla="*/ 490802 w 12191996"/>
              <a:gd name="connsiteY479" fmla="*/ 153904 h 320591"/>
              <a:gd name="connsiteX480" fmla="*/ 438414 w 12191996"/>
              <a:gd name="connsiteY480" fmla="*/ 165016 h 320591"/>
              <a:gd name="connsiteX481" fmla="*/ 392377 w 12191996"/>
              <a:gd name="connsiteY481" fmla="*/ 180891 h 320591"/>
              <a:gd name="connsiteX482" fmla="*/ 351102 w 12191996"/>
              <a:gd name="connsiteY482" fmla="*/ 196766 h 320591"/>
              <a:gd name="connsiteX483" fmla="*/ 314589 w 12191996"/>
              <a:gd name="connsiteY483" fmla="*/ 212641 h 320591"/>
              <a:gd name="connsiteX484" fmla="*/ 276489 w 12191996"/>
              <a:gd name="connsiteY484" fmla="*/ 231691 h 320591"/>
              <a:gd name="connsiteX485" fmla="*/ 238389 w 12191996"/>
              <a:gd name="connsiteY485" fmla="*/ 250741 h 320591"/>
              <a:gd name="connsiteX486" fmla="*/ 201877 w 12191996"/>
              <a:gd name="connsiteY486" fmla="*/ 269791 h 320591"/>
              <a:gd name="connsiteX487" fmla="*/ 160602 w 12191996"/>
              <a:gd name="connsiteY487" fmla="*/ 285666 h 320591"/>
              <a:gd name="connsiteX488" fmla="*/ 114564 w 12191996"/>
              <a:gd name="connsiteY488" fmla="*/ 299954 h 320591"/>
              <a:gd name="connsiteX489" fmla="*/ 62177 w 12191996"/>
              <a:gd name="connsiteY489" fmla="*/ 311066 h 320591"/>
              <a:gd name="connsiteX490" fmla="*/ 1852 w 12191996"/>
              <a:gd name="connsiteY490" fmla="*/ 319004 h 320591"/>
              <a:gd name="connsiteX491" fmla="*/ 0 w 12191996"/>
              <a:gd name="connsiteY491" fmla="*/ 319047 h 320591"/>
              <a:gd name="connsiteX492" fmla="*/ 0 w 12191996"/>
              <a:gd name="connsiteY492" fmla="*/ 174668 h 320591"/>
              <a:gd name="connsiteX493" fmla="*/ 1852 w 12191996"/>
              <a:gd name="connsiteY493" fmla="*/ 174625 h 320591"/>
              <a:gd name="connsiteX494" fmla="*/ 62177 w 12191996"/>
              <a:gd name="connsiteY494" fmla="*/ 166687 h 320591"/>
              <a:gd name="connsiteX495" fmla="*/ 114564 w 12191996"/>
              <a:gd name="connsiteY495" fmla="*/ 155575 h 320591"/>
              <a:gd name="connsiteX496" fmla="*/ 160602 w 12191996"/>
              <a:gd name="connsiteY496" fmla="*/ 141287 h 320591"/>
              <a:gd name="connsiteX497" fmla="*/ 201877 w 12191996"/>
              <a:gd name="connsiteY497" fmla="*/ 125412 h 320591"/>
              <a:gd name="connsiteX498" fmla="*/ 238389 w 12191996"/>
              <a:gd name="connsiteY498" fmla="*/ 106362 h 320591"/>
              <a:gd name="connsiteX499" fmla="*/ 276489 w 12191996"/>
              <a:gd name="connsiteY499" fmla="*/ 87312 h 320591"/>
              <a:gd name="connsiteX500" fmla="*/ 314589 w 12191996"/>
              <a:gd name="connsiteY500" fmla="*/ 68262 h 320591"/>
              <a:gd name="connsiteX501" fmla="*/ 351102 w 12191996"/>
              <a:gd name="connsiteY501" fmla="*/ 52387 h 320591"/>
              <a:gd name="connsiteX502" fmla="*/ 392377 w 12191996"/>
              <a:gd name="connsiteY502" fmla="*/ 36512 h 320591"/>
              <a:gd name="connsiteX503" fmla="*/ 438414 w 12191996"/>
              <a:gd name="connsiteY503" fmla="*/ 20637 h 320591"/>
              <a:gd name="connsiteX504" fmla="*/ 490802 w 12191996"/>
              <a:gd name="connsiteY504" fmla="*/ 9525 h 320591"/>
              <a:gd name="connsiteX505" fmla="*/ 551127 w 12191996"/>
              <a:gd name="connsiteY505" fmla="*/ 3175 h 320591"/>
              <a:gd name="connsiteX506" fmla="*/ 619389 w 12191996"/>
              <a:gd name="connsiteY506" fmla="*/ 0 h 320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</a:cxnLst>
            <a:rect l="l" t="t" r="r" b="b"/>
            <a:pathLst>
              <a:path w="12191996" h="320591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5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1" y="36512"/>
                </a:lnTo>
                <a:lnTo>
                  <a:pt x="5002477" y="52387"/>
                </a:lnTo>
                <a:lnTo>
                  <a:pt x="5038989" y="68262"/>
                </a:lnTo>
                <a:lnTo>
                  <a:pt x="5077090" y="87312"/>
                </a:lnTo>
                <a:lnTo>
                  <a:pt x="5115189" y="106362"/>
                </a:lnTo>
                <a:lnTo>
                  <a:pt x="5151701" y="125412"/>
                </a:lnTo>
                <a:lnTo>
                  <a:pt x="5192977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09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7" y="3175"/>
                </a:lnTo>
                <a:lnTo>
                  <a:pt x="6086209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1996" y="174668"/>
                </a:lnTo>
                <a:lnTo>
                  <a:pt x="12191996" y="319047"/>
                </a:lnTo>
                <a:lnTo>
                  <a:pt x="12190146" y="319004"/>
                </a:lnTo>
                <a:lnTo>
                  <a:pt x="12129820" y="311067"/>
                </a:lnTo>
                <a:lnTo>
                  <a:pt x="12077432" y="299954"/>
                </a:lnTo>
                <a:lnTo>
                  <a:pt x="12031396" y="285666"/>
                </a:lnTo>
                <a:lnTo>
                  <a:pt x="11990120" y="269791"/>
                </a:lnTo>
                <a:lnTo>
                  <a:pt x="11953608" y="250741"/>
                </a:lnTo>
                <a:lnTo>
                  <a:pt x="11915508" y="231691"/>
                </a:lnTo>
                <a:lnTo>
                  <a:pt x="11877408" y="212641"/>
                </a:lnTo>
                <a:lnTo>
                  <a:pt x="11840896" y="196766"/>
                </a:lnTo>
                <a:lnTo>
                  <a:pt x="11799620" y="180891"/>
                </a:lnTo>
                <a:lnTo>
                  <a:pt x="11753582" y="165016"/>
                </a:lnTo>
                <a:lnTo>
                  <a:pt x="11701196" y="153904"/>
                </a:lnTo>
                <a:lnTo>
                  <a:pt x="11640870" y="147554"/>
                </a:lnTo>
                <a:lnTo>
                  <a:pt x="11572608" y="144379"/>
                </a:lnTo>
                <a:lnTo>
                  <a:pt x="11504346" y="147554"/>
                </a:lnTo>
                <a:lnTo>
                  <a:pt x="11444020" y="153904"/>
                </a:lnTo>
                <a:lnTo>
                  <a:pt x="11391632" y="165016"/>
                </a:lnTo>
                <a:lnTo>
                  <a:pt x="11345596" y="180891"/>
                </a:lnTo>
                <a:lnTo>
                  <a:pt x="11304320" y="196766"/>
                </a:lnTo>
                <a:lnTo>
                  <a:pt x="11267808" y="212641"/>
                </a:lnTo>
                <a:lnTo>
                  <a:pt x="11229708" y="231691"/>
                </a:lnTo>
                <a:lnTo>
                  <a:pt x="11191608" y="250741"/>
                </a:lnTo>
                <a:lnTo>
                  <a:pt x="11155096" y="269791"/>
                </a:lnTo>
                <a:lnTo>
                  <a:pt x="11113820" y="285666"/>
                </a:lnTo>
                <a:lnTo>
                  <a:pt x="11067782" y="299954"/>
                </a:lnTo>
                <a:lnTo>
                  <a:pt x="11015396" y="311066"/>
                </a:lnTo>
                <a:lnTo>
                  <a:pt x="10955070" y="319004"/>
                </a:lnTo>
                <a:lnTo>
                  <a:pt x="10886808" y="320591"/>
                </a:lnTo>
                <a:lnTo>
                  <a:pt x="10818546" y="319004"/>
                </a:lnTo>
                <a:lnTo>
                  <a:pt x="10758220" y="311066"/>
                </a:lnTo>
                <a:lnTo>
                  <a:pt x="10705832" y="299954"/>
                </a:lnTo>
                <a:lnTo>
                  <a:pt x="10659796" y="285666"/>
                </a:lnTo>
                <a:lnTo>
                  <a:pt x="10618520" y="269791"/>
                </a:lnTo>
                <a:lnTo>
                  <a:pt x="10582008" y="250741"/>
                </a:lnTo>
                <a:lnTo>
                  <a:pt x="10543908" y="231691"/>
                </a:lnTo>
                <a:lnTo>
                  <a:pt x="10505808" y="212641"/>
                </a:lnTo>
                <a:lnTo>
                  <a:pt x="10469296" y="196766"/>
                </a:lnTo>
                <a:lnTo>
                  <a:pt x="10428020" y="180891"/>
                </a:lnTo>
                <a:lnTo>
                  <a:pt x="10381982" y="165016"/>
                </a:lnTo>
                <a:lnTo>
                  <a:pt x="10329596" y="153904"/>
                </a:lnTo>
                <a:lnTo>
                  <a:pt x="10269270" y="147554"/>
                </a:lnTo>
                <a:lnTo>
                  <a:pt x="10201008" y="144379"/>
                </a:lnTo>
                <a:lnTo>
                  <a:pt x="10132746" y="147554"/>
                </a:lnTo>
                <a:lnTo>
                  <a:pt x="10072420" y="153904"/>
                </a:lnTo>
                <a:lnTo>
                  <a:pt x="10020032" y="165016"/>
                </a:lnTo>
                <a:lnTo>
                  <a:pt x="9973996" y="180891"/>
                </a:lnTo>
                <a:lnTo>
                  <a:pt x="9932720" y="196766"/>
                </a:lnTo>
                <a:lnTo>
                  <a:pt x="9896208" y="212641"/>
                </a:lnTo>
                <a:lnTo>
                  <a:pt x="9820008" y="250741"/>
                </a:lnTo>
                <a:lnTo>
                  <a:pt x="9783496" y="269791"/>
                </a:lnTo>
                <a:lnTo>
                  <a:pt x="9742220" y="285666"/>
                </a:lnTo>
                <a:lnTo>
                  <a:pt x="9696182" y="299954"/>
                </a:lnTo>
                <a:lnTo>
                  <a:pt x="9643796" y="311066"/>
                </a:lnTo>
                <a:lnTo>
                  <a:pt x="9583470" y="319004"/>
                </a:lnTo>
                <a:lnTo>
                  <a:pt x="9515208" y="320591"/>
                </a:lnTo>
                <a:lnTo>
                  <a:pt x="9446946" y="319004"/>
                </a:lnTo>
                <a:lnTo>
                  <a:pt x="9386620" y="311066"/>
                </a:lnTo>
                <a:lnTo>
                  <a:pt x="9334232" y="299954"/>
                </a:lnTo>
                <a:lnTo>
                  <a:pt x="9288196" y="285666"/>
                </a:lnTo>
                <a:lnTo>
                  <a:pt x="9246920" y="269791"/>
                </a:lnTo>
                <a:lnTo>
                  <a:pt x="9210408" y="250741"/>
                </a:lnTo>
                <a:lnTo>
                  <a:pt x="9172308" y="231691"/>
                </a:lnTo>
                <a:lnTo>
                  <a:pt x="9134208" y="212641"/>
                </a:lnTo>
                <a:lnTo>
                  <a:pt x="9097696" y="196766"/>
                </a:lnTo>
                <a:lnTo>
                  <a:pt x="9056420" y="180891"/>
                </a:lnTo>
                <a:lnTo>
                  <a:pt x="9010382" y="165016"/>
                </a:lnTo>
                <a:lnTo>
                  <a:pt x="8957996" y="153904"/>
                </a:lnTo>
                <a:lnTo>
                  <a:pt x="8897670" y="147554"/>
                </a:lnTo>
                <a:lnTo>
                  <a:pt x="8827820" y="144379"/>
                </a:lnTo>
                <a:lnTo>
                  <a:pt x="8761146" y="147554"/>
                </a:lnTo>
                <a:lnTo>
                  <a:pt x="8700820" y="153904"/>
                </a:lnTo>
                <a:lnTo>
                  <a:pt x="8648432" y="165016"/>
                </a:lnTo>
                <a:lnTo>
                  <a:pt x="8602396" y="180891"/>
                </a:lnTo>
                <a:lnTo>
                  <a:pt x="8561120" y="196766"/>
                </a:lnTo>
                <a:lnTo>
                  <a:pt x="8524608" y="212641"/>
                </a:lnTo>
                <a:lnTo>
                  <a:pt x="8486508" y="231691"/>
                </a:lnTo>
                <a:lnTo>
                  <a:pt x="8448408" y="250741"/>
                </a:lnTo>
                <a:lnTo>
                  <a:pt x="8411896" y="269791"/>
                </a:lnTo>
                <a:lnTo>
                  <a:pt x="8370621" y="285666"/>
                </a:lnTo>
                <a:lnTo>
                  <a:pt x="8324583" y="299954"/>
                </a:lnTo>
                <a:lnTo>
                  <a:pt x="8272196" y="311066"/>
                </a:lnTo>
                <a:lnTo>
                  <a:pt x="8211871" y="319004"/>
                </a:lnTo>
                <a:lnTo>
                  <a:pt x="8143608" y="320591"/>
                </a:lnTo>
                <a:lnTo>
                  <a:pt x="8075346" y="319004"/>
                </a:lnTo>
                <a:lnTo>
                  <a:pt x="8015021" y="311066"/>
                </a:lnTo>
                <a:lnTo>
                  <a:pt x="7962633" y="299954"/>
                </a:lnTo>
                <a:lnTo>
                  <a:pt x="7916596" y="285666"/>
                </a:lnTo>
                <a:lnTo>
                  <a:pt x="7875321" y="269791"/>
                </a:lnTo>
                <a:lnTo>
                  <a:pt x="7838808" y="250741"/>
                </a:lnTo>
                <a:lnTo>
                  <a:pt x="7800708" y="231691"/>
                </a:lnTo>
                <a:lnTo>
                  <a:pt x="7762608" y="212641"/>
                </a:lnTo>
                <a:lnTo>
                  <a:pt x="7726096" y="196766"/>
                </a:lnTo>
                <a:lnTo>
                  <a:pt x="7684821" y="180891"/>
                </a:lnTo>
                <a:lnTo>
                  <a:pt x="7638783" y="165016"/>
                </a:lnTo>
                <a:lnTo>
                  <a:pt x="7586396" y="153904"/>
                </a:lnTo>
                <a:lnTo>
                  <a:pt x="7526071" y="147554"/>
                </a:lnTo>
                <a:lnTo>
                  <a:pt x="7457808" y="144379"/>
                </a:lnTo>
                <a:lnTo>
                  <a:pt x="7389546" y="147554"/>
                </a:lnTo>
                <a:lnTo>
                  <a:pt x="7329221" y="153904"/>
                </a:lnTo>
                <a:lnTo>
                  <a:pt x="7276833" y="165016"/>
                </a:lnTo>
                <a:lnTo>
                  <a:pt x="7230796" y="180891"/>
                </a:lnTo>
                <a:lnTo>
                  <a:pt x="7189521" y="196766"/>
                </a:lnTo>
                <a:lnTo>
                  <a:pt x="7153008" y="212641"/>
                </a:lnTo>
                <a:lnTo>
                  <a:pt x="7114908" y="231691"/>
                </a:lnTo>
                <a:lnTo>
                  <a:pt x="7076808" y="250741"/>
                </a:lnTo>
                <a:lnTo>
                  <a:pt x="7040296" y="269791"/>
                </a:lnTo>
                <a:lnTo>
                  <a:pt x="6999021" y="285666"/>
                </a:lnTo>
                <a:lnTo>
                  <a:pt x="6952983" y="299954"/>
                </a:lnTo>
                <a:lnTo>
                  <a:pt x="6900596" y="311066"/>
                </a:lnTo>
                <a:lnTo>
                  <a:pt x="6840271" y="319004"/>
                </a:lnTo>
                <a:lnTo>
                  <a:pt x="6781799" y="320364"/>
                </a:lnTo>
                <a:lnTo>
                  <a:pt x="6723327" y="319004"/>
                </a:lnTo>
                <a:lnTo>
                  <a:pt x="6663002" y="311066"/>
                </a:lnTo>
                <a:lnTo>
                  <a:pt x="6610614" y="299954"/>
                </a:lnTo>
                <a:lnTo>
                  <a:pt x="6564577" y="285666"/>
                </a:lnTo>
                <a:lnTo>
                  <a:pt x="6523302" y="269791"/>
                </a:lnTo>
                <a:lnTo>
                  <a:pt x="6486789" y="250741"/>
                </a:lnTo>
                <a:lnTo>
                  <a:pt x="6448689" y="231691"/>
                </a:lnTo>
                <a:lnTo>
                  <a:pt x="6410589" y="212641"/>
                </a:lnTo>
                <a:lnTo>
                  <a:pt x="6374077" y="196766"/>
                </a:lnTo>
                <a:lnTo>
                  <a:pt x="6332802" y="180891"/>
                </a:lnTo>
                <a:lnTo>
                  <a:pt x="6286764" y="165016"/>
                </a:lnTo>
                <a:lnTo>
                  <a:pt x="6234377" y="153904"/>
                </a:lnTo>
                <a:lnTo>
                  <a:pt x="6174052" y="147554"/>
                </a:lnTo>
                <a:lnTo>
                  <a:pt x="6105789" y="144379"/>
                </a:lnTo>
                <a:lnTo>
                  <a:pt x="6095999" y="144834"/>
                </a:lnTo>
                <a:lnTo>
                  <a:pt x="6086208" y="144379"/>
                </a:lnTo>
                <a:lnTo>
                  <a:pt x="6017947" y="147554"/>
                </a:lnTo>
                <a:lnTo>
                  <a:pt x="5957621" y="153904"/>
                </a:lnTo>
                <a:lnTo>
                  <a:pt x="5905234" y="165016"/>
                </a:lnTo>
                <a:lnTo>
                  <a:pt x="5859196" y="180891"/>
                </a:lnTo>
                <a:lnTo>
                  <a:pt x="5817921" y="196766"/>
                </a:lnTo>
                <a:lnTo>
                  <a:pt x="5781408" y="212641"/>
                </a:lnTo>
                <a:lnTo>
                  <a:pt x="5743308" y="231691"/>
                </a:lnTo>
                <a:lnTo>
                  <a:pt x="5705209" y="250741"/>
                </a:lnTo>
                <a:lnTo>
                  <a:pt x="5668696" y="269791"/>
                </a:lnTo>
                <a:lnTo>
                  <a:pt x="5627421" y="285666"/>
                </a:lnTo>
                <a:lnTo>
                  <a:pt x="5581383" y="299954"/>
                </a:lnTo>
                <a:lnTo>
                  <a:pt x="5528996" y="311066"/>
                </a:lnTo>
                <a:lnTo>
                  <a:pt x="5468671" y="319004"/>
                </a:lnTo>
                <a:lnTo>
                  <a:pt x="5410199" y="320364"/>
                </a:lnTo>
                <a:lnTo>
                  <a:pt x="5351727" y="319004"/>
                </a:lnTo>
                <a:lnTo>
                  <a:pt x="5291401" y="311066"/>
                </a:lnTo>
                <a:lnTo>
                  <a:pt x="5239014" y="299954"/>
                </a:lnTo>
                <a:lnTo>
                  <a:pt x="5192976" y="285666"/>
                </a:lnTo>
                <a:lnTo>
                  <a:pt x="5151701" y="269791"/>
                </a:lnTo>
                <a:lnTo>
                  <a:pt x="5115189" y="250741"/>
                </a:lnTo>
                <a:lnTo>
                  <a:pt x="5077089" y="231691"/>
                </a:lnTo>
                <a:lnTo>
                  <a:pt x="5038989" y="212641"/>
                </a:lnTo>
                <a:lnTo>
                  <a:pt x="5002476" y="196766"/>
                </a:lnTo>
                <a:lnTo>
                  <a:pt x="4961201" y="180891"/>
                </a:lnTo>
                <a:lnTo>
                  <a:pt x="4915165" y="165016"/>
                </a:lnTo>
                <a:lnTo>
                  <a:pt x="4862777" y="153904"/>
                </a:lnTo>
                <a:lnTo>
                  <a:pt x="4802453" y="147554"/>
                </a:lnTo>
                <a:lnTo>
                  <a:pt x="4734189" y="144379"/>
                </a:lnTo>
                <a:lnTo>
                  <a:pt x="4665928" y="147554"/>
                </a:lnTo>
                <a:lnTo>
                  <a:pt x="4605602" y="153904"/>
                </a:lnTo>
                <a:lnTo>
                  <a:pt x="4553214" y="165016"/>
                </a:lnTo>
                <a:lnTo>
                  <a:pt x="4507177" y="180891"/>
                </a:lnTo>
                <a:lnTo>
                  <a:pt x="4465902" y="196766"/>
                </a:lnTo>
                <a:lnTo>
                  <a:pt x="4429389" y="212641"/>
                </a:lnTo>
                <a:lnTo>
                  <a:pt x="4353189" y="250741"/>
                </a:lnTo>
                <a:lnTo>
                  <a:pt x="4316677" y="269791"/>
                </a:lnTo>
                <a:lnTo>
                  <a:pt x="4275402" y="285666"/>
                </a:lnTo>
                <a:lnTo>
                  <a:pt x="4229364" y="299954"/>
                </a:lnTo>
                <a:lnTo>
                  <a:pt x="4176977" y="311066"/>
                </a:lnTo>
                <a:lnTo>
                  <a:pt x="4116652" y="319004"/>
                </a:lnTo>
                <a:lnTo>
                  <a:pt x="4048389" y="320591"/>
                </a:lnTo>
                <a:lnTo>
                  <a:pt x="3980127" y="319004"/>
                </a:lnTo>
                <a:lnTo>
                  <a:pt x="3919802" y="311066"/>
                </a:lnTo>
                <a:lnTo>
                  <a:pt x="3867414" y="299954"/>
                </a:lnTo>
                <a:lnTo>
                  <a:pt x="3821377" y="285666"/>
                </a:lnTo>
                <a:lnTo>
                  <a:pt x="3780102" y="269791"/>
                </a:lnTo>
                <a:lnTo>
                  <a:pt x="3743589" y="250741"/>
                </a:lnTo>
                <a:lnTo>
                  <a:pt x="3705489" y="231691"/>
                </a:lnTo>
                <a:lnTo>
                  <a:pt x="3667389" y="212641"/>
                </a:lnTo>
                <a:lnTo>
                  <a:pt x="3630877" y="196766"/>
                </a:lnTo>
                <a:lnTo>
                  <a:pt x="3589602" y="180891"/>
                </a:lnTo>
                <a:lnTo>
                  <a:pt x="3543564" y="165016"/>
                </a:lnTo>
                <a:lnTo>
                  <a:pt x="3491177" y="153904"/>
                </a:lnTo>
                <a:lnTo>
                  <a:pt x="3430852" y="147554"/>
                </a:lnTo>
                <a:lnTo>
                  <a:pt x="3361002" y="144379"/>
                </a:lnTo>
                <a:lnTo>
                  <a:pt x="3294327" y="147554"/>
                </a:lnTo>
                <a:lnTo>
                  <a:pt x="3234002" y="153904"/>
                </a:lnTo>
                <a:lnTo>
                  <a:pt x="3181614" y="165016"/>
                </a:lnTo>
                <a:lnTo>
                  <a:pt x="3135577" y="180891"/>
                </a:lnTo>
                <a:lnTo>
                  <a:pt x="3094302" y="196766"/>
                </a:lnTo>
                <a:lnTo>
                  <a:pt x="3057789" y="212641"/>
                </a:lnTo>
                <a:lnTo>
                  <a:pt x="3019689" y="231691"/>
                </a:lnTo>
                <a:lnTo>
                  <a:pt x="2981589" y="250741"/>
                </a:lnTo>
                <a:lnTo>
                  <a:pt x="2945077" y="269791"/>
                </a:lnTo>
                <a:lnTo>
                  <a:pt x="2903802" y="285666"/>
                </a:lnTo>
                <a:lnTo>
                  <a:pt x="2857764" y="299954"/>
                </a:lnTo>
                <a:lnTo>
                  <a:pt x="2805377" y="311066"/>
                </a:lnTo>
                <a:lnTo>
                  <a:pt x="2745052" y="319004"/>
                </a:lnTo>
                <a:lnTo>
                  <a:pt x="2676789" y="320591"/>
                </a:lnTo>
                <a:lnTo>
                  <a:pt x="2608527" y="319004"/>
                </a:lnTo>
                <a:lnTo>
                  <a:pt x="2548202" y="311066"/>
                </a:lnTo>
                <a:lnTo>
                  <a:pt x="2495814" y="299954"/>
                </a:lnTo>
                <a:lnTo>
                  <a:pt x="2449777" y="285666"/>
                </a:lnTo>
                <a:lnTo>
                  <a:pt x="2408502" y="269791"/>
                </a:lnTo>
                <a:lnTo>
                  <a:pt x="2371989" y="250741"/>
                </a:lnTo>
                <a:lnTo>
                  <a:pt x="2333889" y="231691"/>
                </a:lnTo>
                <a:lnTo>
                  <a:pt x="2295789" y="212641"/>
                </a:lnTo>
                <a:lnTo>
                  <a:pt x="2259277" y="196766"/>
                </a:lnTo>
                <a:lnTo>
                  <a:pt x="2218002" y="180891"/>
                </a:lnTo>
                <a:lnTo>
                  <a:pt x="2171964" y="165016"/>
                </a:lnTo>
                <a:lnTo>
                  <a:pt x="2119577" y="153904"/>
                </a:lnTo>
                <a:lnTo>
                  <a:pt x="2059252" y="147554"/>
                </a:lnTo>
                <a:lnTo>
                  <a:pt x="1990989" y="144379"/>
                </a:lnTo>
                <a:lnTo>
                  <a:pt x="1922727" y="147554"/>
                </a:lnTo>
                <a:lnTo>
                  <a:pt x="1862402" y="153904"/>
                </a:lnTo>
                <a:lnTo>
                  <a:pt x="1810014" y="165016"/>
                </a:lnTo>
                <a:lnTo>
                  <a:pt x="1763977" y="180891"/>
                </a:lnTo>
                <a:lnTo>
                  <a:pt x="1722702" y="196766"/>
                </a:lnTo>
                <a:lnTo>
                  <a:pt x="1686189" y="212641"/>
                </a:lnTo>
                <a:lnTo>
                  <a:pt x="1648089" y="231691"/>
                </a:lnTo>
                <a:lnTo>
                  <a:pt x="1609989" y="250741"/>
                </a:lnTo>
                <a:lnTo>
                  <a:pt x="1573477" y="269791"/>
                </a:lnTo>
                <a:lnTo>
                  <a:pt x="1532202" y="285666"/>
                </a:lnTo>
                <a:lnTo>
                  <a:pt x="1486164" y="299954"/>
                </a:lnTo>
                <a:lnTo>
                  <a:pt x="1433777" y="311066"/>
                </a:lnTo>
                <a:lnTo>
                  <a:pt x="1373452" y="319004"/>
                </a:lnTo>
                <a:lnTo>
                  <a:pt x="1305189" y="320591"/>
                </a:lnTo>
                <a:lnTo>
                  <a:pt x="1236927" y="319004"/>
                </a:lnTo>
                <a:lnTo>
                  <a:pt x="1176602" y="311066"/>
                </a:lnTo>
                <a:lnTo>
                  <a:pt x="1124214" y="299954"/>
                </a:lnTo>
                <a:lnTo>
                  <a:pt x="1078177" y="285666"/>
                </a:lnTo>
                <a:lnTo>
                  <a:pt x="1036902" y="269791"/>
                </a:lnTo>
                <a:lnTo>
                  <a:pt x="1000389" y="250741"/>
                </a:lnTo>
                <a:lnTo>
                  <a:pt x="962289" y="231691"/>
                </a:lnTo>
                <a:lnTo>
                  <a:pt x="924189" y="212641"/>
                </a:lnTo>
                <a:lnTo>
                  <a:pt x="887677" y="196766"/>
                </a:lnTo>
                <a:lnTo>
                  <a:pt x="846402" y="180891"/>
                </a:lnTo>
                <a:lnTo>
                  <a:pt x="800364" y="165016"/>
                </a:lnTo>
                <a:lnTo>
                  <a:pt x="747977" y="153904"/>
                </a:lnTo>
                <a:lnTo>
                  <a:pt x="687652" y="147554"/>
                </a:lnTo>
                <a:lnTo>
                  <a:pt x="619389" y="144379"/>
                </a:lnTo>
                <a:lnTo>
                  <a:pt x="551127" y="147554"/>
                </a:lnTo>
                <a:lnTo>
                  <a:pt x="490802" y="153904"/>
                </a:lnTo>
                <a:lnTo>
                  <a:pt x="438414" y="165016"/>
                </a:lnTo>
                <a:lnTo>
                  <a:pt x="392377" y="180891"/>
                </a:lnTo>
                <a:lnTo>
                  <a:pt x="351102" y="196766"/>
                </a:lnTo>
                <a:lnTo>
                  <a:pt x="314589" y="212641"/>
                </a:lnTo>
                <a:lnTo>
                  <a:pt x="276489" y="231691"/>
                </a:lnTo>
                <a:lnTo>
                  <a:pt x="238389" y="250741"/>
                </a:lnTo>
                <a:lnTo>
                  <a:pt x="201877" y="269791"/>
                </a:lnTo>
                <a:lnTo>
                  <a:pt x="160602" y="285666"/>
                </a:lnTo>
                <a:lnTo>
                  <a:pt x="114564" y="299954"/>
                </a:lnTo>
                <a:lnTo>
                  <a:pt x="62177" y="311066"/>
                </a:lnTo>
                <a:lnTo>
                  <a:pt x="1852" y="319004"/>
                </a:lnTo>
                <a:lnTo>
                  <a:pt x="0" y="319047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lnTo>
                  <a:pt x="619389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016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A8BD084-BB04-4882-B2F4-7946E0EBBD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590" r="9091" b="780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4316E4-DE88-4CE2-B497-F63972BFF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The Behaviour Policy- Staff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48A9AF0-9D49-4073-BB33-9736C81F04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120945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88633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5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6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C1A3B9-8EF0-4179-88AE-F7D9BC5FA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The Behaviour Policy- Students</a:t>
            </a:r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08B11947-B96C-48E7-AEE3-A92B0E5C57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4685661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8030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F1F816-308D-41BF-BF1C-AB64436F2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When Behaviour Issues Arise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Exclamation Mark">
            <a:extLst>
              <a:ext uri="{FF2B5EF4-FFF2-40B4-BE49-F238E27FC236}">
                <a16:creationId xmlns:a16="http://schemas.microsoft.com/office/drawing/2014/main" id="{5EFDA0B8-3F57-49CD-8648-AF57ED04D7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FC5CE-C75A-4F81-AFA5-B8C0C87DD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Emphasis on restorative practice</a:t>
            </a:r>
          </a:p>
          <a:p>
            <a:r>
              <a:rPr lang="en-GB" sz="2000">
                <a:solidFill>
                  <a:srgbClr val="000000"/>
                </a:solidFill>
              </a:rPr>
              <a:t>Chance, choice, consequence system- first warning, second warning, removal from lesson</a:t>
            </a:r>
          </a:p>
          <a:p>
            <a:r>
              <a:rPr lang="en-GB" sz="2000">
                <a:solidFill>
                  <a:srgbClr val="000000"/>
                </a:solidFill>
              </a:rPr>
              <a:t>Period of reflection</a:t>
            </a:r>
          </a:p>
          <a:p>
            <a:r>
              <a:rPr lang="en-GB" sz="2000">
                <a:solidFill>
                  <a:srgbClr val="000000"/>
                </a:solidFill>
              </a:rPr>
              <a:t>Meeting with Head of Year</a:t>
            </a:r>
          </a:p>
          <a:p>
            <a:r>
              <a:rPr lang="en-GB" sz="2000">
                <a:solidFill>
                  <a:srgbClr val="000000"/>
                </a:solidFill>
              </a:rPr>
              <a:t>Liaison with parents/guardian</a:t>
            </a:r>
          </a:p>
          <a:p>
            <a:r>
              <a:rPr lang="en-GB" sz="2000">
                <a:solidFill>
                  <a:srgbClr val="000000"/>
                </a:solidFill>
              </a:rPr>
              <a:t>Referral to behaviour unit</a:t>
            </a:r>
          </a:p>
          <a:p>
            <a:r>
              <a:rPr lang="en-GB" sz="2000">
                <a:solidFill>
                  <a:srgbClr val="000000"/>
                </a:solidFill>
              </a:rPr>
              <a:t>Expulsion</a:t>
            </a:r>
          </a:p>
        </p:txBody>
      </p:sp>
    </p:spTree>
    <p:extLst>
      <p:ext uri="{BB962C8B-B14F-4D97-AF65-F5344CB8AC3E}">
        <p14:creationId xmlns:p14="http://schemas.microsoft.com/office/powerpoint/2010/main" val="200081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29BBAD-6584-4638-AC76-E8C22F3C6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The Behaviour Unit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DD8F27-4C80-4391-AAFC-74EEBA31F8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8900012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8344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D3B8FB-6379-419A-B3EA-B46E2B491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Disadvantaged children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C74C80-E232-4B3F-B276-EFCD35D823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3028818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8746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9EBE99-B76B-40E2-9CDE-39E37E5F0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Observation 1- refusal to attend class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5E9B69-B7A1-4966-A50F-B8E4C6E658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979125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9676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3D7860-315E-49AF-8E74-70558E3E1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Observation 2- negativity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44BE76-33BD-4CF2-ACD7-AB3756085B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3409064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87030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1B9EDA-5E3C-4D9F-B6AC-6A1366591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Observation 3- give and take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4E61A1-DB1C-4A99-A115-1B7ECA9E50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791301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7662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6B4F2C-3775-4C9D-9EA0-0806854A5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Lessons from the behaviour unit experience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CD1B72-729C-43BA-A374-94436CB241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2172838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0721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91C24-2232-4145-A814-820BE87B2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8761"/>
          </a:xfrm>
        </p:spPr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F99CC-2ED7-4254-BDD2-E94EC4AA8B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9" y="1153886"/>
            <a:ext cx="11364685" cy="570411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Archambault, Isabelle, Jade </a:t>
            </a:r>
            <a:r>
              <a:rPr lang="en-GB" dirty="0" err="1"/>
              <a:t>Vandenbossche-Makombo</a:t>
            </a:r>
            <a:r>
              <a:rPr lang="en-GB" dirty="0"/>
              <a:t> and Sarah L. Fraser, ‘Students’ Oppositional </a:t>
            </a:r>
            <a:r>
              <a:rPr lang="en-GB" dirty="0" err="1"/>
              <a:t>Behaviors</a:t>
            </a:r>
            <a:r>
              <a:rPr lang="en-GB" dirty="0"/>
              <a:t> And Engagement In School: The Differential Role Of The Student-Teacher Relationship’, </a:t>
            </a:r>
            <a:r>
              <a:rPr lang="en-GB" i="1" dirty="0"/>
              <a:t>Journal Of Child And Family Studies</a:t>
            </a:r>
            <a:r>
              <a:rPr lang="en-GB" dirty="0"/>
              <a:t> 26 (2017) p. 1702-1712 &lt;DOI: 10.1007/s10826-017-0691-y&gt; </a:t>
            </a:r>
          </a:p>
          <a:p>
            <a:r>
              <a:rPr lang="en-GB" dirty="0"/>
              <a:t>Rogers, Bill, </a:t>
            </a:r>
            <a:r>
              <a:rPr lang="en-GB" i="1" dirty="0"/>
              <a:t>Classroom Behaviour: A Practical Guide To Effective Teaching, Behaviour Management And Colleague Support</a:t>
            </a:r>
            <a:r>
              <a:rPr lang="en-GB" dirty="0"/>
              <a:t> (London: Sage Publications Ltd, 2015)</a:t>
            </a:r>
          </a:p>
          <a:p>
            <a:r>
              <a:rPr lang="en-GB" dirty="0"/>
              <a:t>Welsh Assembly Government, </a:t>
            </a:r>
            <a:r>
              <a:rPr lang="en-GB" i="1" dirty="0"/>
              <a:t>Practical Approaches To Behaviour Management In The Classroom</a:t>
            </a:r>
            <a:r>
              <a:rPr lang="en-GB" dirty="0"/>
              <a:t> (Cardiff: Welsh Assembly Government, 2010)</a:t>
            </a:r>
            <a:endParaRPr lang="en-GB" i="1" dirty="0"/>
          </a:p>
          <a:p>
            <a:r>
              <a:rPr lang="en-GB" dirty="0"/>
              <a:t>Welsh Government, </a:t>
            </a:r>
            <a:r>
              <a:rPr lang="en-GB" i="1" dirty="0"/>
              <a:t>Pupil Inclusion, Well-being, Behaviour And Attendance </a:t>
            </a:r>
            <a:r>
              <a:rPr lang="en-GB" dirty="0"/>
              <a:t>(2021) </a:t>
            </a:r>
            <a:r>
              <a:rPr lang="en-GB" dirty="0">
                <a:hlinkClick r:id="rId2"/>
              </a:rPr>
              <a:t>https://gov.wales/pupil-inclusion-well-being-behaviour-and-attendance</a:t>
            </a:r>
            <a:r>
              <a:rPr lang="en-GB" dirty="0"/>
              <a:t> [accessed 24 April 2021]</a:t>
            </a:r>
          </a:p>
          <a:p>
            <a:r>
              <a:rPr lang="en-GB" dirty="0"/>
              <a:t>Welsh Government</a:t>
            </a:r>
            <a:r>
              <a:rPr lang="en-GB" i="1" dirty="0"/>
              <a:t>, Inclusion And Pupil Support </a:t>
            </a:r>
            <a:r>
              <a:rPr lang="en-GB" dirty="0"/>
              <a:t>(Cardiff: Welsh Government, 2016)</a:t>
            </a:r>
            <a:endParaRPr lang="en-GB" i="1" dirty="0"/>
          </a:p>
          <a:p>
            <a:r>
              <a:rPr lang="en-GB" dirty="0"/>
              <a:t>XXX Secondary School, </a:t>
            </a:r>
            <a:r>
              <a:rPr lang="en-GB" i="1" dirty="0"/>
              <a:t>Behaviour Policy </a:t>
            </a:r>
            <a:r>
              <a:rPr lang="en-GB" dirty="0"/>
              <a:t>(2020)</a:t>
            </a:r>
          </a:p>
        </p:txBody>
      </p:sp>
    </p:spTree>
    <p:extLst>
      <p:ext uri="{BB962C8B-B14F-4D97-AF65-F5344CB8AC3E}">
        <p14:creationId xmlns:p14="http://schemas.microsoft.com/office/powerpoint/2010/main" val="27480673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480</TotalTime>
  <Words>482</Words>
  <Application>Microsoft Office PowerPoint</Application>
  <PresentationFormat>Widescreen</PresentationFormat>
  <Paragraphs>76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Secondary School Teaching Experience</vt:lpstr>
      <vt:lpstr>The Behaviour Policy- Staff</vt:lpstr>
      <vt:lpstr>The Behaviour Policy- Students</vt:lpstr>
      <vt:lpstr>When Behaviour Issues Arise</vt:lpstr>
      <vt:lpstr>The Behaviour Unit</vt:lpstr>
      <vt:lpstr>Disadvantaged children</vt:lpstr>
      <vt:lpstr>Observation 1- refusal to attend class</vt:lpstr>
      <vt:lpstr>Observation 2- negativity</vt:lpstr>
      <vt:lpstr>Observation 3- give and take</vt:lpstr>
      <vt:lpstr>Lessons from the behaviour unit experience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Secondary School Teaching Experience</dc:title>
  <dc:creator>saffronmcmahon@gmail.com</dc:creator>
  <cp:lastModifiedBy>saffronmcmahon@gmail.com</cp:lastModifiedBy>
  <cp:revision>18</cp:revision>
  <dcterms:created xsi:type="dcterms:W3CDTF">2021-04-24T11:29:46Z</dcterms:created>
  <dcterms:modified xsi:type="dcterms:W3CDTF">2021-04-27T20:05:49Z</dcterms:modified>
</cp:coreProperties>
</file>