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1B506B-F939-4FBA-ABC7-445337EE81F0}" type="datetimeFigureOut">
              <a:rPr lang="en-GB" smtClean="0"/>
              <a:t>13/06/2013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747E046-3503-46F4-A4A3-52856D795AE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methodology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882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importance of data to your dissertation</a:t>
            </a:r>
          </a:p>
          <a:p>
            <a:r>
              <a:rPr lang="en-GB" dirty="0"/>
              <a:t>Developing a plan to collect the data you need</a:t>
            </a:r>
          </a:p>
          <a:p>
            <a:r>
              <a:rPr lang="en-GB" dirty="0"/>
              <a:t>Identifying the data needed to write your dissertation</a:t>
            </a:r>
          </a:p>
          <a:p>
            <a:r>
              <a:rPr lang="en-GB" dirty="0"/>
              <a:t>Obtaining the right data </a:t>
            </a:r>
          </a:p>
          <a:p>
            <a:r>
              <a:rPr lang="en-GB" dirty="0"/>
              <a:t>Primary and secondary data</a:t>
            </a:r>
          </a:p>
          <a:p>
            <a:r>
              <a:rPr lang="en-GB" dirty="0"/>
              <a:t>Qualitative and quantitative data</a:t>
            </a:r>
          </a:p>
          <a:p>
            <a:r>
              <a:rPr lang="en-GB" dirty="0"/>
              <a:t>Data collection methods 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- objectives</a:t>
            </a:r>
          </a:p>
        </p:txBody>
      </p:sp>
    </p:spTree>
    <p:extLst>
      <p:ext uri="{BB962C8B-B14F-4D97-AF65-F5344CB8AC3E}">
        <p14:creationId xmlns:p14="http://schemas.microsoft.com/office/powerpoint/2010/main" val="2411520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collect the wrong data, you cannot answer your research question</a:t>
            </a:r>
          </a:p>
          <a:p>
            <a:r>
              <a:rPr lang="en-GB" dirty="0"/>
              <a:t>Analysis is a key part of the dissertation, no data, no analysis</a:t>
            </a:r>
          </a:p>
          <a:p>
            <a:r>
              <a:rPr lang="en-GB" dirty="0"/>
              <a:t>Data provides you with the evidence to test your hypothesis</a:t>
            </a:r>
          </a:p>
          <a:p>
            <a:r>
              <a:rPr lang="en-GB" dirty="0"/>
              <a:t>Data links to your research methodology</a:t>
            </a:r>
          </a:p>
          <a:p>
            <a:r>
              <a:rPr lang="en-GB" dirty="0"/>
              <a:t>Data links to your research objectives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Reminder about the importance of data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631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Identifying different sources of data</a:t>
            </a:r>
          </a:p>
          <a:p>
            <a:r>
              <a:rPr lang="en-GB" dirty="0" smtClean="0"/>
              <a:t>How do they support your research question?</a:t>
            </a:r>
          </a:p>
          <a:p>
            <a:r>
              <a:rPr lang="en-GB" dirty="0" smtClean="0"/>
              <a:t>Qualitative data</a:t>
            </a:r>
          </a:p>
          <a:p>
            <a:r>
              <a:rPr lang="en-GB" dirty="0" smtClean="0"/>
              <a:t>Quantitative data</a:t>
            </a:r>
          </a:p>
          <a:p>
            <a:r>
              <a:rPr lang="en-GB" dirty="0" smtClean="0"/>
              <a:t>Primary data collection</a:t>
            </a:r>
          </a:p>
          <a:p>
            <a:r>
              <a:rPr lang="en-GB" dirty="0" smtClean="0"/>
              <a:t>Secondary data collection</a:t>
            </a:r>
          </a:p>
          <a:p>
            <a:r>
              <a:rPr lang="en-GB" dirty="0" smtClean="0"/>
              <a:t>Will you encounter any problems/ issues?</a:t>
            </a:r>
          </a:p>
          <a:p>
            <a:r>
              <a:rPr lang="en-GB" dirty="0" smtClean="0"/>
              <a:t>How will you manage these? 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data collection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561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in small groups, identify what you will need to think about when planning your primary and secondary data collection (links to research methodology) and begin making your plan</a:t>
            </a:r>
          </a:p>
          <a:p>
            <a:r>
              <a:rPr lang="en-GB" dirty="0" smtClean="0"/>
              <a:t>For example, where are you going to collect your data from?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349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my research objectives? </a:t>
            </a:r>
          </a:p>
          <a:p>
            <a:r>
              <a:rPr lang="en-GB" dirty="0" smtClean="0"/>
              <a:t>Are they specific? </a:t>
            </a:r>
          </a:p>
          <a:p>
            <a:r>
              <a:rPr lang="en-GB" dirty="0" smtClean="0"/>
              <a:t>What do you want to find out?</a:t>
            </a:r>
          </a:p>
          <a:p>
            <a:r>
              <a:rPr lang="en-GB" dirty="0"/>
              <a:t>Is your approach inductive or deductive</a:t>
            </a:r>
            <a:r>
              <a:rPr lang="en-GB" dirty="0" smtClean="0"/>
              <a:t>?</a:t>
            </a:r>
          </a:p>
          <a:p>
            <a:r>
              <a:rPr lang="en-GB" dirty="0" smtClean="0"/>
              <a:t>Primary and secondary data collection</a:t>
            </a:r>
            <a:endParaRPr lang="en-GB" dirty="0"/>
          </a:p>
          <a:p>
            <a:r>
              <a:rPr lang="en-GB" dirty="0" smtClean="0"/>
              <a:t>How up to date is the secondary research?</a:t>
            </a:r>
          </a:p>
          <a:p>
            <a:r>
              <a:rPr lang="en-GB" dirty="0" smtClean="0"/>
              <a:t>How will you access the data?</a:t>
            </a:r>
          </a:p>
          <a:p>
            <a:r>
              <a:rPr lang="en-GB" dirty="0" smtClean="0"/>
              <a:t>Is it online, journal articles, text books, case studies, research papers?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think about when collecting your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173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are the key stakeholders for your primary research? </a:t>
            </a:r>
          </a:p>
          <a:p>
            <a:r>
              <a:rPr lang="en-GB" dirty="0"/>
              <a:t>How will they help your research</a:t>
            </a:r>
            <a:r>
              <a:rPr lang="en-GB" dirty="0" smtClean="0"/>
              <a:t>?</a:t>
            </a:r>
          </a:p>
          <a:p>
            <a:r>
              <a:rPr lang="en-GB" dirty="0" smtClean="0"/>
              <a:t>How many people will you need to include in your primary data gathering?</a:t>
            </a:r>
          </a:p>
          <a:p>
            <a:r>
              <a:rPr lang="en-GB" dirty="0" smtClean="0"/>
              <a:t>How long will you need to allow to carry out my primary research?</a:t>
            </a:r>
          </a:p>
          <a:p>
            <a:r>
              <a:rPr lang="en-GB" dirty="0" smtClean="0"/>
              <a:t>How long will you need to organise your primary data? (links to your timescale)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to think about when collecting your data</a:t>
            </a:r>
          </a:p>
        </p:txBody>
      </p:sp>
    </p:spTree>
    <p:extLst>
      <p:ext uri="{BB962C8B-B14F-4D97-AF65-F5344CB8AC3E}">
        <p14:creationId xmlns:p14="http://schemas.microsoft.com/office/powerpoint/2010/main" val="3702042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Reliability</a:t>
            </a:r>
          </a:p>
          <a:p>
            <a:r>
              <a:rPr lang="en-GB" sz="3600" dirty="0" smtClean="0"/>
              <a:t>Validity</a:t>
            </a:r>
          </a:p>
          <a:p>
            <a:r>
              <a:rPr lang="en-GB" sz="3600" dirty="0" smtClean="0"/>
              <a:t>Sensitivity</a:t>
            </a:r>
          </a:p>
          <a:p>
            <a:r>
              <a:rPr lang="en-GB" sz="3600" dirty="0" smtClean="0"/>
              <a:t>Practicability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Criteria for data collection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280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Obtaining a balance of different perspectives</a:t>
            </a:r>
          </a:p>
          <a:p>
            <a:r>
              <a:rPr lang="en-GB" sz="3200" dirty="0" smtClean="0"/>
              <a:t>Different views, interpretations</a:t>
            </a:r>
          </a:p>
          <a:p>
            <a:r>
              <a:rPr lang="en-GB" sz="3200" dirty="0" smtClean="0"/>
              <a:t>Contradicting views</a:t>
            </a:r>
          </a:p>
          <a:p>
            <a:r>
              <a:rPr lang="en-GB" sz="3200" dirty="0" smtClean="0"/>
              <a:t>Remembering they are different, not right or wrong</a:t>
            </a:r>
          </a:p>
          <a:p>
            <a:r>
              <a:rPr lang="en-GB" sz="3200" dirty="0" smtClean="0"/>
              <a:t>Distinguishing between facts and opinions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Contrasting data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984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will enable you to write your dissertation</a:t>
            </a:r>
          </a:p>
          <a:p>
            <a:r>
              <a:rPr lang="en-GB" dirty="0" smtClean="0"/>
              <a:t>Obtain different and contrasting data</a:t>
            </a:r>
          </a:p>
          <a:p>
            <a:r>
              <a:rPr lang="en-GB" dirty="0" smtClean="0"/>
              <a:t>Decide which data is most important for your dissertation</a:t>
            </a:r>
          </a:p>
          <a:p>
            <a:r>
              <a:rPr lang="en-GB" dirty="0" smtClean="0"/>
              <a:t>Check that the data links back to your research objectives</a:t>
            </a:r>
          </a:p>
          <a:p>
            <a:r>
              <a:rPr lang="en-GB" dirty="0" smtClean="0"/>
              <a:t>Be critical in your thinking</a:t>
            </a:r>
          </a:p>
          <a:p>
            <a:r>
              <a:rPr lang="en-GB" dirty="0" smtClean="0"/>
              <a:t>Be open minded in gathering your data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6600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</TotalTime>
  <Words>409</Words>
  <Application>Microsoft Office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Research methodology </vt:lpstr>
      <vt:lpstr>Data Collection - objectives</vt:lpstr>
      <vt:lpstr>Reminder about the importance of data </vt:lpstr>
      <vt:lpstr>Planning data collection</vt:lpstr>
      <vt:lpstr>Activity</vt:lpstr>
      <vt:lpstr>Things to think about when collecting your data</vt:lpstr>
      <vt:lpstr>Things to think about when collecting your data</vt:lpstr>
      <vt:lpstr>Criteria for data collection</vt:lpstr>
      <vt:lpstr>Contrasting data </vt:lpstr>
      <vt:lpstr>Summary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methodology</dc:title>
  <dc:creator>suewade</dc:creator>
  <cp:lastModifiedBy>suewade</cp:lastModifiedBy>
  <cp:revision>12</cp:revision>
  <dcterms:created xsi:type="dcterms:W3CDTF">2013-06-13T20:07:31Z</dcterms:created>
  <dcterms:modified xsi:type="dcterms:W3CDTF">2013-06-13T21:06:55Z</dcterms:modified>
</cp:coreProperties>
</file>