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26BFA3-C13C-479A-B7F7-6C2CFBDF503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152C7-F863-4E8F-BFDD-67A822DB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62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2FA8-CDCE-D2F0-7EFB-0C3D9AE3C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AC1D82-552D-0FCB-03EE-5238371E4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5BB7B-0F01-AD5C-A3FC-00D33CE61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FFFF8-36E9-2E24-31FD-80CC92B3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D0146-5DCC-860A-18BF-279C1C7A2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28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D037-982B-4772-BCDB-A69A760AE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5FFBC-3192-597E-A368-17C8DC6C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990BA-5A38-8E6A-76EA-AC26DCD31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28112-ABA1-751E-2419-A4D46F7FF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D6D99-0367-8FC2-8E41-9EEE25748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62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99B4C-E9EF-2CC7-547B-4CEE77426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E408C-D0FD-C419-D886-F07EB4C6E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01906-5D66-F561-4671-12EAB2EB9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639B1-EAA2-61FE-D19D-8BBE4975A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F7648-C65D-AFC0-B7E4-C8A62EFD9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72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69C0-0592-0AE7-9023-B0B4AC4F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1D9E3-BC2B-D470-B931-FB3769FA1D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197FD-21C1-EC70-EBCB-1754CBEE2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BB90C-7237-02C3-3C11-30275FE2A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3C28D-A06A-E29B-C45D-46631712F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42ED4-DD5A-688C-28FE-1C9265B5E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65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92B46-FFF8-7427-2D0A-CF466A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6C951C-E058-5CA3-31FA-B4E0F21F7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3BA98-DC5E-9DDD-63E0-5990D03E2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2EC57-114D-5A4F-2639-FEA0DE7F12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CDCE05-26AC-81AA-27E3-89878CC7F4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4AF064-1A7C-8920-ACD2-A18ABF04F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F91A9-6EDC-B457-E1BB-090A168CB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B753A8-5894-3075-19BD-EFB25E1FB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29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3269-D4B8-F5F6-DA2C-67AE2D2EE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51FDE4-926B-62C7-83C1-0F8320455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F11A9F-A34A-C09B-6728-8AF24922F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68AC2-0D00-3FCD-0ACD-996BC8284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917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1C8FC-A4C6-77FB-1609-922F02FA0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2FBBC5-BA5B-24E1-7C96-693FAE47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D8B211-2C84-7ABB-5FCB-AA91DA2C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156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F0D62-7D21-24D2-03DC-185FF2617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1DAA9-8B30-2266-E346-9D76CFD43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E3CD47-6CBB-5E23-B6B1-6B14ABEA43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BBE20C-F326-C758-0CFA-2D16D2CC8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8E8504-8D74-43DC-E266-EFAAC8C39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8B793-75E7-0269-98D5-AD9B9AC25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521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EAFD1-0D78-AD60-C355-044742F1A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8A7581-2DAF-883F-4BBB-95069C09A0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5ED1D-796C-17F0-FCB2-BAE2BE107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345A9-E806-3079-C015-5B5C85277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4D483-AE12-8A64-012E-104C10282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0F6B4-EE24-D3D4-2C48-18E6D788E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18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FEE71-E35E-CA09-1E80-E7E33F943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53AF78-3A39-B58D-304A-AEB1FBAFD4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18F2B-68DF-54D4-FF0F-B737F5FA2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1CC2A-DD40-3218-A445-F028EA9FD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9F8EC-DD95-14AA-E28F-A3077839C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26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592CD-9EDD-C611-D905-3AA6F6345B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871052-8F89-5ED0-F3DB-33DF0484C5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E900B-6FBA-3AEF-1D78-91538C62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30B5C-5932-A223-275F-59CE3A5D8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51637-6C32-0BDD-52B3-1569DAA33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3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8D1A21-625D-DD7B-4578-2A00C748C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98F3A-F11A-EA08-734C-AAE1DB5DA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E0F77-0573-6033-19E7-03531E04A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77448-0347-3D73-C067-69598B2E9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F4FBD-4BAF-8F24-90AE-F97DA5326B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55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B41B-1066-75EA-90E2-F5614A7EC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7620000" cy="135958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230FEA-29A1-C588-390E-3CBDC4E42B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97EC6-11E9-9A05-F0A3-C9502AF34E92}"/>
              </a:ext>
            </a:extLst>
          </p:cNvPr>
          <p:cNvSpPr txBox="1"/>
          <p:nvPr/>
        </p:nvSpPr>
        <p:spPr>
          <a:xfrm flipH="1">
            <a:off x="2483793" y="1122363"/>
            <a:ext cx="31158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NAME: FRANCIS AFREH </a:t>
            </a:r>
          </a:p>
          <a:p>
            <a:r>
              <a:rPr lang="en-GB" b="1" dirty="0"/>
              <a:t>STUDENT</a:t>
            </a:r>
            <a:r>
              <a:rPr lang="en-GB" dirty="0"/>
              <a:t> </a:t>
            </a:r>
            <a:r>
              <a:rPr lang="en-GB" b="1" dirty="0"/>
              <a:t>ID</a:t>
            </a:r>
            <a:r>
              <a:rPr lang="en-GB" dirty="0"/>
              <a:t> : </a:t>
            </a:r>
            <a:r>
              <a:rPr lang="en-GB" b="1" dirty="0"/>
              <a:t>2424124</a:t>
            </a:r>
          </a:p>
          <a:p>
            <a:r>
              <a:rPr lang="en-GB" b="1" dirty="0"/>
              <a:t>MOODLE</a:t>
            </a:r>
            <a:r>
              <a:rPr lang="en-GB" dirty="0"/>
              <a:t> : </a:t>
            </a:r>
            <a:r>
              <a:rPr lang="en-GB" b="1" dirty="0"/>
              <a:t>LCHS</a:t>
            </a:r>
            <a:r>
              <a:rPr lang="en-GB" dirty="0"/>
              <a:t> </a:t>
            </a:r>
            <a:r>
              <a:rPr lang="en-GB" b="1" dirty="0"/>
              <a:t>4009</a:t>
            </a:r>
          </a:p>
          <a:p>
            <a:r>
              <a:rPr lang="en-GB" b="1" dirty="0"/>
              <a:t>LITERATURE</a:t>
            </a:r>
            <a:r>
              <a:rPr lang="en-GB" dirty="0"/>
              <a:t> : </a:t>
            </a:r>
            <a:r>
              <a:rPr lang="en-GB" b="1" dirty="0"/>
              <a:t>RIZWAN</a:t>
            </a:r>
            <a:r>
              <a:rPr lang="en-GB" dirty="0"/>
              <a:t> </a:t>
            </a:r>
            <a:r>
              <a:rPr lang="en-GB" b="1" dirty="0"/>
              <a:t>NADIM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305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4D05E7-115E-12D2-541F-E0D99CAC96AF}"/>
              </a:ext>
            </a:extLst>
          </p:cNvPr>
          <p:cNvSpPr txBox="1"/>
          <p:nvPr/>
        </p:nvSpPr>
        <p:spPr>
          <a:xfrm>
            <a:off x="1968136" y="496387"/>
            <a:ext cx="4772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INTRODUCTION: PROFESSIONAL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3819705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0D9351F-8AFA-F4CD-891A-5CD4D0C17E89}"/>
              </a:ext>
            </a:extLst>
          </p:cNvPr>
          <p:cNvSpPr txBox="1"/>
          <p:nvPr/>
        </p:nvSpPr>
        <p:spPr>
          <a:xfrm>
            <a:off x="3117669" y="1375954"/>
            <a:ext cx="3317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health and social worker in a community Resolution Home Treatment (RHT) the key skills I will apply are, Empathy, strong communication and relationship, building , cultural competency, and the ability to work under pressure and manage challenging behaviours.</a:t>
            </a:r>
          </a:p>
        </p:txBody>
      </p:sp>
    </p:spTree>
    <p:extLst>
      <p:ext uri="{BB962C8B-B14F-4D97-AF65-F5344CB8AC3E}">
        <p14:creationId xmlns:p14="http://schemas.microsoft.com/office/powerpoint/2010/main" val="1243060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322650-ADCA-34A2-853B-BC11AB0732B8}"/>
              </a:ext>
            </a:extLst>
          </p:cNvPr>
          <p:cNvSpPr txBox="1"/>
          <p:nvPr/>
        </p:nvSpPr>
        <p:spPr>
          <a:xfrm>
            <a:off x="2926080" y="1454331"/>
            <a:ext cx="22990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will also need organisational and planning skills , resilience problem – solving abilities , and willingness to conduct home visit and work a 24 hours shift pattern, including nights and weekends .</a:t>
            </a:r>
          </a:p>
        </p:txBody>
      </p:sp>
    </p:spTree>
    <p:extLst>
      <p:ext uri="{BB962C8B-B14F-4D97-AF65-F5344CB8AC3E}">
        <p14:creationId xmlns:p14="http://schemas.microsoft.com/office/powerpoint/2010/main" val="4278611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45674B-2398-2889-1489-299EF7371499}"/>
              </a:ext>
            </a:extLst>
          </p:cNvPr>
          <p:cNvSpPr txBox="1"/>
          <p:nvPr/>
        </p:nvSpPr>
        <p:spPr>
          <a:xfrm>
            <a:off x="4071257" y="2055223"/>
            <a:ext cx="40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.Key skills and qualities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7C38DF-EAA5-42F2-8922-7B655FFBC8A4}"/>
              </a:ext>
            </a:extLst>
          </p:cNvPr>
          <p:cNvSpPr txBox="1"/>
          <p:nvPr/>
        </p:nvSpPr>
        <p:spPr>
          <a:xfrm>
            <a:off x="3701143" y="2549097"/>
            <a:ext cx="31873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and planning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Collaboration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Crisis management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Empathy and cultural competency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Teamwork and Autonomy</a:t>
            </a:r>
          </a:p>
        </p:txBody>
      </p:sp>
    </p:spTree>
    <p:extLst>
      <p:ext uri="{BB962C8B-B14F-4D97-AF65-F5344CB8AC3E}">
        <p14:creationId xmlns:p14="http://schemas.microsoft.com/office/powerpoint/2010/main" val="163829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141156-BF8E-9168-E570-20C3AA02F4E9}"/>
              </a:ext>
            </a:extLst>
          </p:cNvPr>
          <p:cNvSpPr txBox="1"/>
          <p:nvPr/>
        </p:nvSpPr>
        <p:spPr>
          <a:xfrm>
            <a:off x="3265714" y="1027612"/>
            <a:ext cx="283028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. W. O. T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communication and listening skills the capacity to effectively listen to and communicate with client is crucial for building rapport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trust.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083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E306CD-332C-EB0D-9325-495E032BB017}"/>
              </a:ext>
            </a:extLst>
          </p:cNvPr>
          <p:cNvSpPr txBox="1"/>
          <p:nvPr/>
        </p:nvSpPr>
        <p:spPr>
          <a:xfrm>
            <a:off x="3579224" y="1759131"/>
            <a:ext cx="29086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Weakness</a:t>
            </a:r>
            <a:r>
              <a:rPr lang="en-GB" dirty="0"/>
              <a:t> 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lack of professional  detachment working about a clients well – being can  become a weakness if it interferes with professional boundaries . </a:t>
            </a:r>
          </a:p>
        </p:txBody>
      </p:sp>
    </p:spTree>
    <p:extLst>
      <p:ext uri="{BB962C8B-B14F-4D97-AF65-F5344CB8AC3E}">
        <p14:creationId xmlns:p14="http://schemas.microsoft.com/office/powerpoint/2010/main" val="649849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4F29BB-8BE3-A301-6B01-A1281155C1D4}"/>
              </a:ext>
            </a:extLst>
          </p:cNvPr>
          <p:cNvSpPr txBox="1"/>
          <p:nvPr/>
        </p:nvSpPr>
        <p:spPr>
          <a:xfrm>
            <a:off x="1750423" y="1088573"/>
            <a:ext cx="351826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OPPORUINTITIES </a:t>
            </a:r>
            <a:r>
              <a:rPr lang="en-GB" dirty="0"/>
              <a:t> : pursing further education , specialized training and workshops can improve skills and career prospect . </a:t>
            </a:r>
          </a:p>
          <a:p>
            <a:endParaRPr lang="en-GB" dirty="0"/>
          </a:p>
          <a:p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0468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DB4933-1BBE-0689-B07E-7D8C098D7527}"/>
              </a:ext>
            </a:extLst>
          </p:cNvPr>
          <p:cNvSpPr txBox="1"/>
          <p:nvPr/>
        </p:nvSpPr>
        <p:spPr>
          <a:xfrm>
            <a:off x="3727269" y="992777"/>
            <a:ext cx="32395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Treats: </a:t>
            </a:r>
            <a:r>
              <a:rPr lang="en-GB" dirty="0"/>
              <a:t>Changing polices shifts  in government can create barriers to practice and provision . </a:t>
            </a:r>
          </a:p>
        </p:txBody>
      </p:sp>
    </p:spTree>
    <p:extLst>
      <p:ext uri="{BB962C8B-B14F-4D97-AF65-F5344CB8AC3E}">
        <p14:creationId xmlns:p14="http://schemas.microsoft.com/office/powerpoint/2010/main" val="2746809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07D30E-29BC-185F-0EF6-E089FA199745}"/>
              </a:ext>
            </a:extLst>
          </p:cNvPr>
          <p:cNvSpPr txBox="1"/>
          <p:nvPr/>
        </p:nvSpPr>
        <p:spPr>
          <a:xfrm>
            <a:off x="4328160" y="949234"/>
            <a:ext cx="4206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BMHP3003 (2023/2050): Care In Communication (BMHP3003)</a:t>
            </a:r>
          </a:p>
          <a:p>
            <a:endParaRPr lang="en-GB" dirty="0"/>
          </a:p>
          <a:p>
            <a:r>
              <a:rPr lang="en-GB" dirty="0"/>
              <a:t>BMNS4002 (2020/2050): Communication and Counselling (BMNS4002)</a:t>
            </a:r>
          </a:p>
          <a:p>
            <a:endParaRPr lang="en-GB" dirty="0"/>
          </a:p>
          <a:p>
            <a:r>
              <a:rPr lang="en-GB" dirty="0"/>
              <a:t>Counselling Skills and Communication (BMHP4001)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02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242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Brooke Afreh</dc:creator>
  <cp:lastModifiedBy>Brooke Afreh</cp:lastModifiedBy>
  <cp:revision>5</cp:revision>
  <dcterms:created xsi:type="dcterms:W3CDTF">2025-10-26T18:46:44Z</dcterms:created>
  <dcterms:modified xsi:type="dcterms:W3CDTF">2025-10-27T00:26:38Z</dcterms:modified>
</cp:coreProperties>
</file>