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notesMasterIdLst>
    <p:notesMasterId r:id="rId30"/>
  </p:notesMasterIdLst>
  <p:sldIdLst>
    <p:sldId id="256" r:id="rId2"/>
    <p:sldId id="257" r:id="rId3"/>
    <p:sldId id="258" r:id="rId4"/>
    <p:sldId id="259" r:id="rId5"/>
    <p:sldId id="279" r:id="rId6"/>
    <p:sldId id="280" r:id="rId7"/>
    <p:sldId id="281" r:id="rId8"/>
    <p:sldId id="282" r:id="rId9"/>
    <p:sldId id="283" r:id="rId10"/>
    <p:sldId id="284" r:id="rId11"/>
    <p:sldId id="285" r:id="rId12"/>
    <p:sldId id="286" r:id="rId13"/>
    <p:sldId id="287" r:id="rId14"/>
    <p:sldId id="288" r:id="rId15"/>
    <p:sldId id="289" r:id="rId16"/>
    <p:sldId id="290" r:id="rId17"/>
    <p:sldId id="291" r:id="rId18"/>
    <p:sldId id="292" r:id="rId19"/>
    <p:sldId id="293" r:id="rId20"/>
    <p:sldId id="294" r:id="rId21"/>
    <p:sldId id="295" r:id="rId22"/>
    <p:sldId id="296" r:id="rId23"/>
    <p:sldId id="297" r:id="rId24"/>
    <p:sldId id="298" r:id="rId25"/>
    <p:sldId id="299" r:id="rId26"/>
    <p:sldId id="300" r:id="rId27"/>
    <p:sldId id="301" r:id="rId28"/>
    <p:sldId id="27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99704E-B7BC-42D6-A325-CC5A91203256}" v="52" dt="2026-03-12T15:26:11.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90" d="100"/>
          <a:sy n="90" d="100"/>
        </p:scale>
        <p:origin x="66"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delSld modSld">
      <pc:chgData name="Ellie Brown" userId="fb51a185-9f8a-4b58-9e86-92b6e2c1185d" providerId="ADAL" clId="{20265939-53F3-4730-BE9D-07BAABE94B46}" dt="2026-03-12T15:31:47.712" v="5386" actId="26606"/>
      <pc:docMkLst>
        <pc:docMk/>
      </pc:docMkLst>
      <pc:sldChg chg="addSp delSp modSp mod setBg addAnim delAnim delDesignElem">
        <pc:chgData name="Ellie Brown" userId="fb51a185-9f8a-4b58-9e86-92b6e2c1185d" providerId="ADAL" clId="{20265939-53F3-4730-BE9D-07BAABE94B46}" dt="2026-03-03T12:46:14.649" v="59" actId="478"/>
        <pc:sldMkLst>
          <pc:docMk/>
          <pc:sldMk cId="3983201568" sldId="256"/>
        </pc:sldMkLst>
        <pc:spChg chg="mod">
          <ac:chgData name="Ellie Brown" userId="fb51a185-9f8a-4b58-9e86-92b6e2c1185d" providerId="ADAL" clId="{20265939-53F3-4730-BE9D-07BAABE94B46}" dt="2026-03-03T12:46:10.480" v="57" actId="20577"/>
          <ac:spMkLst>
            <pc:docMk/>
            <pc:sldMk cId="3983201568" sldId="256"/>
            <ac:spMk id="2" creationId="{A0C34F48-3858-E323-D1A7-649A473F635F}"/>
          </ac:spMkLst>
        </pc:spChg>
        <pc:spChg chg="add">
          <ac:chgData name="Ellie Brown" userId="fb51a185-9f8a-4b58-9e86-92b6e2c1185d" providerId="ADAL" clId="{20265939-53F3-4730-BE9D-07BAABE94B46}" dt="2026-03-03T12:46:04.804" v="40" actId="26606"/>
          <ac:spMkLst>
            <pc:docMk/>
            <pc:sldMk cId="3983201568" sldId="256"/>
            <ac:spMk id="24" creationId="{7B1E8B16-F0E6-422E-A6A6-0422A7733F24}"/>
          </ac:spMkLst>
        </pc:spChg>
        <pc:spChg chg="add">
          <ac:chgData name="Ellie Brown" userId="fb51a185-9f8a-4b58-9e86-92b6e2c1185d" providerId="ADAL" clId="{20265939-53F3-4730-BE9D-07BAABE94B46}" dt="2026-03-03T12:46:04.804" v="40" actId="26606"/>
          <ac:spMkLst>
            <pc:docMk/>
            <pc:sldMk cId="3983201568" sldId="256"/>
            <ac:spMk id="29" creationId="{30CBBCD0-ED2A-4FC8-AB71-E3C2738F95A5}"/>
          </ac:spMkLst>
        </pc:spChg>
        <pc:spChg chg="add">
          <ac:chgData name="Ellie Brown" userId="fb51a185-9f8a-4b58-9e86-92b6e2c1185d" providerId="ADAL" clId="{20265939-53F3-4730-BE9D-07BAABE94B46}" dt="2026-03-03T12:46:04.804" v="40" actId="26606"/>
          <ac:spMkLst>
            <pc:docMk/>
            <pc:sldMk cId="3983201568" sldId="256"/>
            <ac:spMk id="35" creationId="{95EFBC61-02DC-4AEA-AA2D-A9EABA467746}"/>
          </ac:spMkLst>
        </pc:spChg>
        <pc:spChg chg="add">
          <ac:chgData name="Ellie Brown" userId="fb51a185-9f8a-4b58-9e86-92b6e2c1185d" providerId="ADAL" clId="{20265939-53F3-4730-BE9D-07BAABE94B46}" dt="2026-03-03T12:46:04.804" v="40" actId="26606"/>
          <ac:spMkLst>
            <pc:docMk/>
            <pc:sldMk cId="3983201568" sldId="256"/>
            <ac:spMk id="37" creationId="{5637DFC4-70BC-4CB4-85D2-651A7C6A5621}"/>
          </ac:spMkLst>
        </pc:spChg>
        <pc:spChg chg="add">
          <ac:chgData name="Ellie Brown" userId="fb51a185-9f8a-4b58-9e86-92b6e2c1185d" providerId="ADAL" clId="{20265939-53F3-4730-BE9D-07BAABE94B46}" dt="2026-03-03T12:46:04.804" v="40" actId="26606"/>
          <ac:spMkLst>
            <pc:docMk/>
            <pc:sldMk cId="3983201568" sldId="256"/>
            <ac:spMk id="39" creationId="{58F1E9F4-66ED-4E73-8C2E-51B11EA77692}"/>
          </ac:spMkLst>
        </pc:spChg>
        <pc:spChg chg="add">
          <ac:chgData name="Ellie Brown" userId="fb51a185-9f8a-4b58-9e86-92b6e2c1185d" providerId="ADAL" clId="{20265939-53F3-4730-BE9D-07BAABE94B46}" dt="2026-03-03T12:46:04.804" v="40" actId="26606"/>
          <ac:spMkLst>
            <pc:docMk/>
            <pc:sldMk cId="3983201568" sldId="256"/>
            <ac:spMk id="41" creationId="{0795E7D3-D974-4307-92D4-E3ECEFDF39D0}"/>
          </ac:spMkLst>
        </pc:spChg>
        <pc:spChg chg="add">
          <ac:chgData name="Ellie Brown" userId="fb51a185-9f8a-4b58-9e86-92b6e2c1185d" providerId="ADAL" clId="{20265939-53F3-4730-BE9D-07BAABE94B46}" dt="2026-03-03T12:46:04.804" v="40" actId="26606"/>
          <ac:spMkLst>
            <pc:docMk/>
            <pc:sldMk cId="3983201568" sldId="256"/>
            <ac:spMk id="43" creationId="{90443617-0A78-4C2C-9996-D143BCDB9059}"/>
          </ac:spMkLst>
        </pc:spChg>
        <pc:spChg chg="add">
          <ac:chgData name="Ellie Brown" userId="fb51a185-9f8a-4b58-9e86-92b6e2c1185d" providerId="ADAL" clId="{20265939-53F3-4730-BE9D-07BAABE94B46}" dt="2026-03-03T12:46:04.804" v="40" actId="26606"/>
          <ac:spMkLst>
            <pc:docMk/>
            <pc:sldMk cId="3983201568" sldId="256"/>
            <ac:spMk id="47" creationId="{729A9DD4-BE93-4516-8B95-26B91B44B508}"/>
          </ac:spMkLst>
        </pc:spChg>
        <pc:picChg chg="mod">
          <ac:chgData name="Ellie Brown" userId="fb51a185-9f8a-4b58-9e86-92b6e2c1185d" providerId="ADAL" clId="{20265939-53F3-4730-BE9D-07BAABE94B46}" dt="2026-03-03T12:45:45.305" v="19" actId="26606"/>
          <ac:picMkLst>
            <pc:docMk/>
            <pc:sldMk cId="3983201568" sldId="256"/>
            <ac:picMk id="22" creationId="{B2F2366E-3C80-DEDC-900F-A0DEB13E0D71}"/>
          </ac:picMkLst>
        </pc:picChg>
      </pc:sldChg>
      <pc:sldChg chg="addSp delSp modSp mod delDesignElem">
        <pc:chgData name="Ellie Brown" userId="fb51a185-9f8a-4b58-9e86-92b6e2c1185d" providerId="ADAL" clId="{20265939-53F3-4730-BE9D-07BAABE94B46}" dt="2026-03-11T15:51:57.898" v="766" actId="113"/>
        <pc:sldMkLst>
          <pc:docMk/>
          <pc:sldMk cId="3918074502" sldId="257"/>
        </pc:sldMkLst>
        <pc:spChg chg="mod">
          <ac:chgData name="Ellie Brown" userId="fb51a185-9f8a-4b58-9e86-92b6e2c1185d" providerId="ADAL" clId="{20265939-53F3-4730-BE9D-07BAABE94B46}" dt="2026-03-11T15:51:54.897" v="765" actId="26606"/>
          <ac:spMkLst>
            <pc:docMk/>
            <pc:sldMk cId="3918074502" sldId="257"/>
            <ac:spMk id="2" creationId="{A9C70360-BD80-4EAE-35AC-916DFC7A43C9}"/>
          </ac:spMkLst>
        </pc:spChg>
        <pc:spChg chg="add mod">
          <ac:chgData name="Ellie Brown" userId="fb51a185-9f8a-4b58-9e86-92b6e2c1185d" providerId="ADAL" clId="{20265939-53F3-4730-BE9D-07BAABE94B46}" dt="2026-03-11T15:51:57.898" v="766" actId="113"/>
          <ac:spMkLst>
            <pc:docMk/>
            <pc:sldMk cId="3918074502" sldId="257"/>
            <ac:spMk id="4" creationId="{B882B4AA-9BCA-14CF-7474-2AFB5CA274DF}"/>
          </ac:spMkLst>
        </pc:spChg>
        <pc:spChg chg="add">
          <ac:chgData name="Ellie Brown" userId="fb51a185-9f8a-4b58-9e86-92b6e2c1185d" providerId="ADAL" clId="{20265939-53F3-4730-BE9D-07BAABE94B46}" dt="2026-03-11T15:51:54.897" v="765" actId="26606"/>
          <ac:spMkLst>
            <pc:docMk/>
            <pc:sldMk cId="3918074502" sldId="257"/>
            <ac:spMk id="10" creationId="{3D6475D0-776E-47C5-97FF-DF8721813F6B}"/>
          </ac:spMkLst>
        </pc:spChg>
        <pc:picChg chg="add">
          <ac:chgData name="Ellie Brown" userId="fb51a185-9f8a-4b58-9e86-92b6e2c1185d" providerId="ADAL" clId="{20265939-53F3-4730-BE9D-07BAABE94B46}" dt="2026-03-11T15:51:54.897" v="765" actId="26606"/>
          <ac:picMkLst>
            <pc:docMk/>
            <pc:sldMk cId="3918074502" sldId="257"/>
            <ac:picMk id="6" creationId="{B69A8929-CF9A-6F89-4037-2442C5FFAD5D}"/>
          </ac:picMkLst>
        </pc:picChg>
      </pc:sldChg>
      <pc:sldChg chg="addSp delSp modSp mod setBg modAnim setClrOvrMap chgLayout">
        <pc:chgData name="Ellie Brown" userId="fb51a185-9f8a-4b58-9e86-92b6e2c1185d" providerId="ADAL" clId="{20265939-53F3-4730-BE9D-07BAABE94B46}" dt="2026-03-11T15:49:43.339" v="247" actId="26606"/>
        <pc:sldMkLst>
          <pc:docMk/>
          <pc:sldMk cId="1335764199" sldId="258"/>
        </pc:sldMkLst>
        <pc:spChg chg="add mod">
          <ac:chgData name="Ellie Brown" userId="fb51a185-9f8a-4b58-9e86-92b6e2c1185d" providerId="ADAL" clId="{20265939-53F3-4730-BE9D-07BAABE94B46}" dt="2026-03-11T15:49:43.339" v="247" actId="26606"/>
          <ac:spMkLst>
            <pc:docMk/>
            <pc:sldMk cId="1335764199" sldId="258"/>
            <ac:spMk id="2" creationId="{25300FE9-01B2-4D46-1FF8-4104AAD94460}"/>
          </ac:spMkLst>
        </pc:spChg>
        <pc:spChg chg="add mod">
          <ac:chgData name="Ellie Brown" userId="fb51a185-9f8a-4b58-9e86-92b6e2c1185d" providerId="ADAL" clId="{20265939-53F3-4730-BE9D-07BAABE94B46}" dt="2026-03-11T15:49:43.339" v="247" actId="26606"/>
          <ac:spMkLst>
            <pc:docMk/>
            <pc:sldMk cId="1335764199" sldId="258"/>
            <ac:spMk id="3" creationId="{7478B196-242E-47FD-1296-A19AA6C87C6D}"/>
          </ac:spMkLst>
        </pc:spChg>
        <pc:spChg chg="add">
          <ac:chgData name="Ellie Brown" userId="fb51a185-9f8a-4b58-9e86-92b6e2c1185d" providerId="ADAL" clId="{20265939-53F3-4730-BE9D-07BAABE94B46}" dt="2026-03-11T15:49:43.339" v="247" actId="26606"/>
          <ac:spMkLst>
            <pc:docMk/>
            <pc:sldMk cId="1335764199" sldId="258"/>
            <ac:spMk id="8" creationId="{A65AC7D1-EAA9-48F5-B509-60A7F50BF703}"/>
          </ac:spMkLst>
        </pc:spChg>
        <pc:spChg chg="add">
          <ac:chgData name="Ellie Brown" userId="fb51a185-9f8a-4b58-9e86-92b6e2c1185d" providerId="ADAL" clId="{20265939-53F3-4730-BE9D-07BAABE94B46}" dt="2026-03-11T15:49:43.339" v="247" actId="26606"/>
          <ac:spMkLst>
            <pc:docMk/>
            <pc:sldMk cId="1335764199" sldId="258"/>
            <ac:spMk id="10" creationId="{D6320AF9-619A-4175-865B-5663E1AEF4C5}"/>
          </ac:spMkLst>
        </pc:spChg>
        <pc:spChg chg="add">
          <ac:chgData name="Ellie Brown" userId="fb51a185-9f8a-4b58-9e86-92b6e2c1185d" providerId="ADAL" clId="{20265939-53F3-4730-BE9D-07BAABE94B46}" dt="2026-03-11T15:49:43.339" v="247" actId="26606"/>
          <ac:spMkLst>
            <pc:docMk/>
            <pc:sldMk cId="1335764199" sldId="258"/>
            <ac:spMk id="16" creationId="{7E018740-5C2B-4A41-AC1A-7E68D1EC1954}"/>
          </ac:spMkLst>
        </pc:spChg>
        <pc:spChg chg="add">
          <ac:chgData name="Ellie Brown" userId="fb51a185-9f8a-4b58-9e86-92b6e2c1185d" providerId="ADAL" clId="{20265939-53F3-4730-BE9D-07BAABE94B46}" dt="2026-03-11T15:49:43.339" v="247" actId="26606"/>
          <ac:spMkLst>
            <pc:docMk/>
            <pc:sldMk cId="1335764199" sldId="258"/>
            <ac:spMk id="18" creationId="{166F75A4-C475-4941-8EE2-B80A06A2C1BB}"/>
          </ac:spMkLst>
        </pc:spChg>
        <pc:spChg chg="add">
          <ac:chgData name="Ellie Brown" userId="fb51a185-9f8a-4b58-9e86-92b6e2c1185d" providerId="ADAL" clId="{20265939-53F3-4730-BE9D-07BAABE94B46}" dt="2026-03-11T15:49:43.339" v="247" actId="26606"/>
          <ac:spMkLst>
            <pc:docMk/>
            <pc:sldMk cId="1335764199" sldId="258"/>
            <ac:spMk id="20" creationId="{A032553A-72E8-4B0D-8405-FF9771C9AF05}"/>
          </ac:spMkLst>
        </pc:spChg>
        <pc:spChg chg="add">
          <ac:chgData name="Ellie Brown" userId="fb51a185-9f8a-4b58-9e86-92b6e2c1185d" providerId="ADAL" clId="{20265939-53F3-4730-BE9D-07BAABE94B46}" dt="2026-03-11T15:49:43.339" v="247" actId="26606"/>
          <ac:spMkLst>
            <pc:docMk/>
            <pc:sldMk cId="1335764199" sldId="258"/>
            <ac:spMk id="22" creationId="{765800AC-C3B9-498E-87BC-29FAE4C76B21}"/>
          </ac:spMkLst>
        </pc:spChg>
        <pc:spChg chg="add">
          <ac:chgData name="Ellie Brown" userId="fb51a185-9f8a-4b58-9e86-92b6e2c1185d" providerId="ADAL" clId="{20265939-53F3-4730-BE9D-07BAABE94B46}" dt="2026-03-11T15:49:43.339" v="247" actId="26606"/>
          <ac:spMkLst>
            <pc:docMk/>
            <pc:sldMk cId="1335764199" sldId="258"/>
            <ac:spMk id="24" creationId="{1F9D6ACB-2FF4-49F9-978A-E0D5327FC635}"/>
          </ac:spMkLst>
        </pc:spChg>
        <pc:spChg chg="add">
          <ac:chgData name="Ellie Brown" userId="fb51a185-9f8a-4b58-9e86-92b6e2c1185d" providerId="ADAL" clId="{20265939-53F3-4730-BE9D-07BAABE94B46}" dt="2026-03-11T15:49:43.339" v="247" actId="26606"/>
          <ac:spMkLst>
            <pc:docMk/>
            <pc:sldMk cId="1335764199" sldId="258"/>
            <ac:spMk id="26" creationId="{142BFA2A-77A0-4F60-A32A-685681C84889}"/>
          </ac:spMkLst>
        </pc:spChg>
      </pc:sldChg>
      <pc:sldChg chg="addSp delSp modSp mod setBg delDesignElem">
        <pc:chgData name="Ellie Brown" userId="fb51a185-9f8a-4b58-9e86-92b6e2c1185d" providerId="ADAL" clId="{20265939-53F3-4730-BE9D-07BAABE94B46}" dt="2026-03-11T15:51:48.648" v="764" actId="113"/>
        <pc:sldMkLst>
          <pc:docMk/>
          <pc:sldMk cId="969582085" sldId="259"/>
        </pc:sldMkLst>
        <pc:spChg chg="mod">
          <ac:chgData name="Ellie Brown" userId="fb51a185-9f8a-4b58-9e86-92b6e2c1185d" providerId="ADAL" clId="{20265939-53F3-4730-BE9D-07BAABE94B46}" dt="2026-03-11T15:51:37.912" v="761" actId="26606"/>
          <ac:spMkLst>
            <pc:docMk/>
            <pc:sldMk cId="969582085" sldId="259"/>
            <ac:spMk id="2" creationId="{B865BE21-F9F7-6EE9-593E-2B523C1D0E5F}"/>
          </ac:spMkLst>
        </pc:spChg>
        <pc:spChg chg="add mod">
          <ac:chgData name="Ellie Brown" userId="fb51a185-9f8a-4b58-9e86-92b6e2c1185d" providerId="ADAL" clId="{20265939-53F3-4730-BE9D-07BAABE94B46}" dt="2026-03-11T15:51:48.648" v="764" actId="113"/>
          <ac:spMkLst>
            <pc:docMk/>
            <pc:sldMk cId="969582085" sldId="259"/>
            <ac:spMk id="4" creationId="{D075F73D-AD2B-31CE-1830-B8E36B71EB06}"/>
          </ac:spMkLst>
        </pc:spChg>
        <pc:spChg chg="add">
          <ac:chgData name="Ellie Brown" userId="fb51a185-9f8a-4b58-9e86-92b6e2c1185d" providerId="ADAL" clId="{20265939-53F3-4730-BE9D-07BAABE94B46}" dt="2026-03-11T15:51:37.912" v="761" actId="26606"/>
          <ac:spMkLst>
            <pc:docMk/>
            <pc:sldMk cId="969582085" sldId="259"/>
            <ac:spMk id="9" creationId="{CE3A6A76-AE5D-49AE-9D49-90C0F1548261}"/>
          </ac:spMkLst>
        </pc:spChg>
        <pc:spChg chg="add del">
          <ac:chgData name="Ellie Brown" userId="fb51a185-9f8a-4b58-9e86-92b6e2c1185d" providerId="ADAL" clId="{20265939-53F3-4730-BE9D-07BAABE94B46}" dt="2026-03-11T15:51:37.896" v="760" actId="26606"/>
          <ac:spMkLst>
            <pc:docMk/>
            <pc:sldMk cId="969582085" sldId="259"/>
            <ac:spMk id="10" creationId="{3BCB5F6A-9EB0-40B0-9D13-3023E9A20508}"/>
          </ac:spMkLst>
        </pc:spChg>
        <pc:grpChg chg="add">
          <ac:chgData name="Ellie Brown" userId="fb51a185-9f8a-4b58-9e86-92b6e2c1185d" providerId="ADAL" clId="{20265939-53F3-4730-BE9D-07BAABE94B46}" dt="2026-03-11T15:51:37.912" v="761" actId="26606"/>
          <ac:grpSpMkLst>
            <pc:docMk/>
            <pc:sldMk cId="969582085" sldId="259"/>
            <ac:grpSpMk id="11" creationId="{64DBF464-02EB-49E8-BED5-CCD9C0E092FA}"/>
          </ac:grpSpMkLst>
        </pc:grpChg>
        <pc:picChg chg="add del">
          <ac:chgData name="Ellie Brown" userId="fb51a185-9f8a-4b58-9e86-92b6e2c1185d" providerId="ADAL" clId="{20265939-53F3-4730-BE9D-07BAABE94B46}" dt="2026-03-11T15:51:37.896" v="760" actId="26606"/>
          <ac:picMkLst>
            <pc:docMk/>
            <pc:sldMk cId="969582085" sldId="259"/>
            <ac:picMk id="6" creationId="{41A66777-D58E-B707-14B6-5C6BC77C39E1}"/>
          </ac:picMkLst>
        </pc:picChg>
      </pc:sldChg>
      <pc:sldChg chg="addSp delSp modSp mod delDesignElem">
        <pc:chgData name="Ellie Brown" userId="fb51a185-9f8a-4b58-9e86-92b6e2c1185d" providerId="ADAL" clId="{20265939-53F3-4730-BE9D-07BAABE94B46}" dt="2026-03-12T15:27:17.177" v="5256" actId="26606"/>
        <pc:sldMkLst>
          <pc:docMk/>
          <pc:sldMk cId="4146011461" sldId="278"/>
        </pc:sldMkLst>
        <pc:spChg chg="mod">
          <ac:chgData name="Ellie Brown" userId="fb51a185-9f8a-4b58-9e86-92b6e2c1185d" providerId="ADAL" clId="{20265939-53F3-4730-BE9D-07BAABE94B46}" dt="2026-03-12T15:27:17.177" v="5256" actId="26606"/>
          <ac:spMkLst>
            <pc:docMk/>
            <pc:sldMk cId="4146011461" sldId="278"/>
            <ac:spMk id="2" creationId="{0A977F89-9397-1889-449C-BFF2F1BA00A7}"/>
          </ac:spMkLst>
        </pc:spChg>
        <pc:spChg chg="mod">
          <ac:chgData name="Ellie Brown" userId="fb51a185-9f8a-4b58-9e86-92b6e2c1185d" providerId="ADAL" clId="{20265939-53F3-4730-BE9D-07BAABE94B46}" dt="2026-03-12T15:27:17.177" v="5256" actId="26606"/>
          <ac:spMkLst>
            <pc:docMk/>
            <pc:sldMk cId="4146011461" sldId="278"/>
            <ac:spMk id="3" creationId="{8D43A764-E44F-CF87-3793-55581A83B5A9}"/>
          </ac:spMkLst>
        </pc:spChg>
        <pc:grpChg chg="add">
          <ac:chgData name="Ellie Brown" userId="fb51a185-9f8a-4b58-9e86-92b6e2c1185d" providerId="ADAL" clId="{20265939-53F3-4730-BE9D-07BAABE94B46}" dt="2026-03-12T15:27:17.177" v="5256" actId="26606"/>
          <ac:grpSpMkLst>
            <pc:docMk/>
            <pc:sldMk cId="4146011461" sldId="278"/>
            <ac:grpSpMk id="18" creationId="{4815A7B4-532E-48C9-AC24-D78ACF3339DB}"/>
          </ac:grpSpMkLst>
        </pc:grpChg>
        <pc:picChg chg="mod">
          <ac:chgData name="Ellie Brown" userId="fb51a185-9f8a-4b58-9e86-92b6e2c1185d" providerId="ADAL" clId="{20265939-53F3-4730-BE9D-07BAABE94B46}" dt="2026-03-12T15:27:17.177" v="5256" actId="26606"/>
          <ac:picMkLst>
            <pc:docMk/>
            <pc:sldMk cId="4146011461" sldId="278"/>
            <ac:picMk id="13" creationId="{F976FE0A-37D3-FBA4-D504-30CC112EA41C}"/>
          </ac:picMkLst>
        </pc:picChg>
      </pc:sldChg>
      <pc:sldChg chg="addSp delSp modSp new mod setBg">
        <pc:chgData name="Ellie Brown" userId="fb51a185-9f8a-4b58-9e86-92b6e2c1185d" providerId="ADAL" clId="{20265939-53F3-4730-BE9D-07BAABE94B46}" dt="2026-03-12T08:08:10.189" v="1058" actId="26606"/>
        <pc:sldMkLst>
          <pc:docMk/>
          <pc:sldMk cId="33250510" sldId="279"/>
        </pc:sldMkLst>
        <pc:spChg chg="mod">
          <ac:chgData name="Ellie Brown" userId="fb51a185-9f8a-4b58-9e86-92b6e2c1185d" providerId="ADAL" clId="{20265939-53F3-4730-BE9D-07BAABE94B46}" dt="2026-03-12T08:08:10.189" v="1058" actId="26606"/>
          <ac:spMkLst>
            <pc:docMk/>
            <pc:sldMk cId="33250510" sldId="279"/>
            <ac:spMk id="2" creationId="{2B4C3A79-1B98-2C48-FC5C-0D241C8D9C6E}"/>
          </ac:spMkLst>
        </pc:spChg>
        <pc:spChg chg="del mod">
          <ac:chgData name="Ellie Brown" userId="fb51a185-9f8a-4b58-9e86-92b6e2c1185d" providerId="ADAL" clId="{20265939-53F3-4730-BE9D-07BAABE94B46}" dt="2026-03-12T08:08:10.189" v="1058" actId="26606"/>
          <ac:spMkLst>
            <pc:docMk/>
            <pc:sldMk cId="33250510" sldId="279"/>
            <ac:spMk id="3" creationId="{0ECDE5C7-A805-C351-18EA-4CBE88E66525}"/>
          </ac:spMkLst>
        </pc:spChg>
        <pc:spChg chg="add">
          <ac:chgData name="Ellie Brown" userId="fb51a185-9f8a-4b58-9e86-92b6e2c1185d" providerId="ADAL" clId="{20265939-53F3-4730-BE9D-07BAABE94B46}" dt="2026-03-12T08:08:10.189" v="1058" actId="26606"/>
          <ac:spMkLst>
            <pc:docMk/>
            <pc:sldMk cId="33250510" sldId="279"/>
            <ac:spMk id="9" creationId="{45B71F80-1F92-4074-84D9-16A062B215B3}"/>
          </ac:spMkLst>
        </pc:spChg>
        <pc:spChg chg="add">
          <ac:chgData name="Ellie Brown" userId="fb51a185-9f8a-4b58-9e86-92b6e2c1185d" providerId="ADAL" clId="{20265939-53F3-4730-BE9D-07BAABE94B46}" dt="2026-03-12T08:08:10.189" v="1058" actId="26606"/>
          <ac:spMkLst>
            <pc:docMk/>
            <pc:sldMk cId="33250510" sldId="279"/>
            <ac:spMk id="11" creationId="{7209C9DA-6E0D-46D9-8275-C52222D8CCAC}"/>
          </ac:spMkLst>
        </pc:spChg>
        <pc:spChg chg="add">
          <ac:chgData name="Ellie Brown" userId="fb51a185-9f8a-4b58-9e86-92b6e2c1185d" providerId="ADAL" clId="{20265939-53F3-4730-BE9D-07BAABE94B46}" dt="2026-03-12T08:08:10.189" v="1058" actId="26606"/>
          <ac:spMkLst>
            <pc:docMk/>
            <pc:sldMk cId="33250510" sldId="279"/>
            <ac:spMk id="13" creationId="{3EB57A4D-E0D0-46DA-B339-F24CA46FA70B}"/>
          </ac:spMkLst>
        </pc:spChg>
        <pc:graphicFrameChg chg="add">
          <ac:chgData name="Ellie Brown" userId="fb51a185-9f8a-4b58-9e86-92b6e2c1185d" providerId="ADAL" clId="{20265939-53F3-4730-BE9D-07BAABE94B46}" dt="2026-03-12T08:08:10.189" v="1058" actId="26606"/>
          <ac:graphicFrameMkLst>
            <pc:docMk/>
            <pc:sldMk cId="33250510" sldId="279"/>
            <ac:graphicFrameMk id="5" creationId="{95BA1E66-239F-80F7-D22C-D4B05D520A67}"/>
          </ac:graphicFrameMkLst>
        </pc:graphicFrameChg>
      </pc:sldChg>
      <pc:sldChg chg="modSp new mod">
        <pc:chgData name="Ellie Brown" userId="fb51a185-9f8a-4b58-9e86-92b6e2c1185d" providerId="ADAL" clId="{20265939-53F3-4730-BE9D-07BAABE94B46}" dt="2026-03-12T14:41:41.228" v="1351" actId="20577"/>
        <pc:sldMkLst>
          <pc:docMk/>
          <pc:sldMk cId="325266384" sldId="280"/>
        </pc:sldMkLst>
        <pc:spChg chg="mod">
          <ac:chgData name="Ellie Brown" userId="fb51a185-9f8a-4b58-9e86-92b6e2c1185d" providerId="ADAL" clId="{20265939-53F3-4730-BE9D-07BAABE94B46}" dt="2026-03-12T14:40:38.590" v="1103" actId="20577"/>
          <ac:spMkLst>
            <pc:docMk/>
            <pc:sldMk cId="325266384" sldId="280"/>
            <ac:spMk id="2" creationId="{5FCAD205-E229-D820-DD34-4827C45DCF8A}"/>
          </ac:spMkLst>
        </pc:spChg>
        <pc:spChg chg="mod">
          <ac:chgData name="Ellie Brown" userId="fb51a185-9f8a-4b58-9e86-92b6e2c1185d" providerId="ADAL" clId="{20265939-53F3-4730-BE9D-07BAABE94B46}" dt="2026-03-12T14:41:41.228" v="1351" actId="20577"/>
          <ac:spMkLst>
            <pc:docMk/>
            <pc:sldMk cId="325266384" sldId="280"/>
            <ac:spMk id="3" creationId="{6759752C-814E-0D05-72F5-CDACF00CC4A2}"/>
          </ac:spMkLst>
        </pc:spChg>
      </pc:sldChg>
      <pc:sldChg chg="modSp new mod">
        <pc:chgData name="Ellie Brown" userId="fb51a185-9f8a-4b58-9e86-92b6e2c1185d" providerId="ADAL" clId="{20265939-53F3-4730-BE9D-07BAABE94B46}" dt="2026-03-12T15:29:19.482" v="5277" actId="27636"/>
        <pc:sldMkLst>
          <pc:docMk/>
          <pc:sldMk cId="70643820" sldId="281"/>
        </pc:sldMkLst>
        <pc:spChg chg="mod">
          <ac:chgData name="Ellie Brown" userId="fb51a185-9f8a-4b58-9e86-92b6e2c1185d" providerId="ADAL" clId="{20265939-53F3-4730-BE9D-07BAABE94B46}" dt="2026-03-12T14:41:50.890" v="1371" actId="20577"/>
          <ac:spMkLst>
            <pc:docMk/>
            <pc:sldMk cId="70643820" sldId="281"/>
            <ac:spMk id="2" creationId="{D9DA6FDD-B492-4167-BE33-870A8ADB233B}"/>
          </ac:spMkLst>
        </pc:spChg>
        <pc:spChg chg="mod">
          <ac:chgData name="Ellie Brown" userId="fb51a185-9f8a-4b58-9e86-92b6e2c1185d" providerId="ADAL" clId="{20265939-53F3-4730-BE9D-07BAABE94B46}" dt="2026-03-12T15:29:19.482" v="5277" actId="27636"/>
          <ac:spMkLst>
            <pc:docMk/>
            <pc:sldMk cId="70643820" sldId="281"/>
            <ac:spMk id="3" creationId="{64829503-F36F-50B4-D88A-783541C816DA}"/>
          </ac:spMkLst>
        </pc:spChg>
      </pc:sldChg>
      <pc:sldChg chg="addSp delSp modSp new mod setBg">
        <pc:chgData name="Ellie Brown" userId="fb51a185-9f8a-4b58-9e86-92b6e2c1185d" providerId="ADAL" clId="{20265939-53F3-4730-BE9D-07BAABE94B46}" dt="2026-03-12T14:52:21.835" v="1588" actId="20577"/>
        <pc:sldMkLst>
          <pc:docMk/>
          <pc:sldMk cId="1213998151" sldId="282"/>
        </pc:sldMkLst>
        <pc:spChg chg="mod">
          <ac:chgData name="Ellie Brown" userId="fb51a185-9f8a-4b58-9e86-92b6e2c1185d" providerId="ADAL" clId="{20265939-53F3-4730-BE9D-07BAABE94B46}" dt="2026-03-12T14:52:03.271" v="1566" actId="26606"/>
          <ac:spMkLst>
            <pc:docMk/>
            <pc:sldMk cId="1213998151" sldId="282"/>
            <ac:spMk id="2" creationId="{8815DBB8-E4CC-CAEA-B05C-19ADDA6C5959}"/>
          </ac:spMkLst>
        </pc:spChg>
        <pc:spChg chg="mod">
          <ac:chgData name="Ellie Brown" userId="fb51a185-9f8a-4b58-9e86-92b6e2c1185d" providerId="ADAL" clId="{20265939-53F3-4730-BE9D-07BAABE94B46}" dt="2026-03-12T14:52:21.835" v="1588" actId="20577"/>
          <ac:spMkLst>
            <pc:docMk/>
            <pc:sldMk cId="1213998151" sldId="282"/>
            <ac:spMk id="3" creationId="{69FB72F0-DF7F-AF88-CF9C-1A2D0D73A964}"/>
          </ac:spMkLst>
        </pc:spChg>
        <pc:spChg chg="add del">
          <ac:chgData name="Ellie Brown" userId="fb51a185-9f8a-4b58-9e86-92b6e2c1185d" providerId="ADAL" clId="{20265939-53F3-4730-BE9D-07BAABE94B46}" dt="2026-03-12T14:52:03.271" v="1566" actId="26606"/>
          <ac:spMkLst>
            <pc:docMk/>
            <pc:sldMk cId="1213998151" sldId="282"/>
            <ac:spMk id="10" creationId="{C2C29CB1-9F74-4879-A6AF-AEA67B6F1F4D}"/>
          </ac:spMkLst>
        </pc:spChg>
        <pc:spChg chg="add del">
          <ac:chgData name="Ellie Brown" userId="fb51a185-9f8a-4b58-9e86-92b6e2c1185d" providerId="ADAL" clId="{20265939-53F3-4730-BE9D-07BAABE94B46}" dt="2026-03-12T14:52:03.271" v="1566" actId="26606"/>
          <ac:spMkLst>
            <pc:docMk/>
            <pc:sldMk cId="1213998151" sldId="282"/>
            <ac:spMk id="11" creationId="{E80B86A7-A1EC-475B-9166-88902B033A38}"/>
          </ac:spMkLst>
        </pc:spChg>
        <pc:spChg chg="add del">
          <ac:chgData name="Ellie Brown" userId="fb51a185-9f8a-4b58-9e86-92b6e2c1185d" providerId="ADAL" clId="{20265939-53F3-4730-BE9D-07BAABE94B46}" dt="2026-03-12T14:52:03.271" v="1566" actId="26606"/>
          <ac:spMkLst>
            <pc:docMk/>
            <pc:sldMk cId="1213998151" sldId="282"/>
            <ac:spMk id="12" creationId="{7E2C7115-5336-410C-AD71-0F0952A2E5A7}"/>
          </ac:spMkLst>
        </pc:spChg>
        <pc:picChg chg="add mod">
          <ac:chgData name="Ellie Brown" userId="fb51a185-9f8a-4b58-9e86-92b6e2c1185d" providerId="ADAL" clId="{20265939-53F3-4730-BE9D-07BAABE94B46}" dt="2026-03-12T14:52:03.271" v="1566" actId="26606"/>
          <ac:picMkLst>
            <pc:docMk/>
            <pc:sldMk cId="1213998151" sldId="282"/>
            <ac:picMk id="5" creationId="{8AB166B7-B59E-051D-24BD-822E27182915}"/>
          </ac:picMkLst>
        </pc:picChg>
        <pc:cxnChg chg="add del">
          <ac:chgData name="Ellie Brown" userId="fb51a185-9f8a-4b58-9e86-92b6e2c1185d" providerId="ADAL" clId="{20265939-53F3-4730-BE9D-07BAABE94B46}" dt="2026-03-12T14:45:53.552" v="1563" actId="26606"/>
          <ac:cxnSpMkLst>
            <pc:docMk/>
            <pc:sldMk cId="1213998151" sldId="282"/>
            <ac:cxnSpMk id="8" creationId="{0B5F7E3B-C5F1-40E0-A491-558BAFBC1127}"/>
          </ac:cxnSpMkLst>
        </pc:cxnChg>
      </pc:sldChg>
      <pc:sldChg chg="addSp delSp modSp new mod setBg">
        <pc:chgData name="Ellie Brown" userId="fb51a185-9f8a-4b58-9e86-92b6e2c1185d" providerId="ADAL" clId="{20265939-53F3-4730-BE9D-07BAABE94B46}" dt="2026-03-12T14:54:00.266" v="1633" actId="26606"/>
        <pc:sldMkLst>
          <pc:docMk/>
          <pc:sldMk cId="3823590381" sldId="283"/>
        </pc:sldMkLst>
        <pc:spChg chg="mod">
          <ac:chgData name="Ellie Brown" userId="fb51a185-9f8a-4b58-9e86-92b6e2c1185d" providerId="ADAL" clId="{20265939-53F3-4730-BE9D-07BAABE94B46}" dt="2026-03-12T14:54:00.266" v="1633" actId="26606"/>
          <ac:spMkLst>
            <pc:docMk/>
            <pc:sldMk cId="3823590381" sldId="283"/>
            <ac:spMk id="2" creationId="{70B79161-08BD-B6E8-A04D-E4202F1F783D}"/>
          </ac:spMkLst>
        </pc:spChg>
        <pc:spChg chg="del">
          <ac:chgData name="Ellie Brown" userId="fb51a185-9f8a-4b58-9e86-92b6e2c1185d" providerId="ADAL" clId="{20265939-53F3-4730-BE9D-07BAABE94B46}" dt="2026-03-12T14:53:39.944" v="1629" actId="478"/>
          <ac:spMkLst>
            <pc:docMk/>
            <pc:sldMk cId="3823590381" sldId="283"/>
            <ac:spMk id="3" creationId="{6FCA281B-A52C-4639-F25C-46C8BA708F15}"/>
          </ac:spMkLst>
        </pc:spChg>
        <pc:spChg chg="add del">
          <ac:chgData name="Ellie Brown" userId="fb51a185-9f8a-4b58-9e86-92b6e2c1185d" providerId="ADAL" clId="{20265939-53F3-4730-BE9D-07BAABE94B46}" dt="2026-03-12T14:53:42.912" v="1631" actId="478"/>
          <ac:spMkLst>
            <pc:docMk/>
            <pc:sldMk cId="3823590381" sldId="283"/>
            <ac:spMk id="4" creationId="{06818AED-72B8-2393-CAA4-8BDDD2C384AC}"/>
          </ac:spMkLst>
        </pc:spChg>
        <pc:grpChg chg="add">
          <ac:chgData name="Ellie Brown" userId="fb51a185-9f8a-4b58-9e86-92b6e2c1185d" providerId="ADAL" clId="{20265939-53F3-4730-BE9D-07BAABE94B46}" dt="2026-03-12T14:54:00.266" v="1633" actId="26606"/>
          <ac:grpSpMkLst>
            <pc:docMk/>
            <pc:sldMk cId="3823590381" sldId="283"/>
            <ac:grpSpMk id="11" creationId="{4815A7B4-532E-48C9-AC24-D78ACF3339DB}"/>
          </ac:grpSpMkLst>
        </pc:grpChg>
        <pc:picChg chg="add mod">
          <ac:chgData name="Ellie Brown" userId="fb51a185-9f8a-4b58-9e86-92b6e2c1185d" providerId="ADAL" clId="{20265939-53F3-4730-BE9D-07BAABE94B46}" dt="2026-03-12T14:54:00.266" v="1633" actId="26606"/>
          <ac:picMkLst>
            <pc:docMk/>
            <pc:sldMk cId="3823590381" sldId="283"/>
            <ac:picMk id="6" creationId="{B002AEB8-BCEB-D985-DEEA-93E216475D6D}"/>
          </ac:picMkLst>
        </pc:picChg>
      </pc:sldChg>
      <pc:sldChg chg="addSp delSp modSp new mod setBg setClrOvrMap">
        <pc:chgData name="Ellie Brown" userId="fb51a185-9f8a-4b58-9e86-92b6e2c1185d" providerId="ADAL" clId="{20265939-53F3-4730-BE9D-07BAABE94B46}" dt="2026-03-12T15:29:35.014" v="5284" actId="20577"/>
        <pc:sldMkLst>
          <pc:docMk/>
          <pc:sldMk cId="3134127688" sldId="284"/>
        </pc:sldMkLst>
        <pc:spChg chg="del">
          <ac:chgData name="Ellie Brown" userId="fb51a185-9f8a-4b58-9e86-92b6e2c1185d" providerId="ADAL" clId="{20265939-53F3-4730-BE9D-07BAABE94B46}" dt="2026-03-12T14:58:54.690" v="2487" actId="478"/>
          <ac:spMkLst>
            <pc:docMk/>
            <pc:sldMk cId="3134127688" sldId="284"/>
            <ac:spMk id="2" creationId="{0C67B09A-E96B-E255-2BC5-88020D5869AD}"/>
          </ac:spMkLst>
        </pc:spChg>
        <pc:spChg chg="add del mod">
          <ac:chgData name="Ellie Brown" userId="fb51a185-9f8a-4b58-9e86-92b6e2c1185d" providerId="ADAL" clId="{20265939-53F3-4730-BE9D-07BAABE94B46}" dt="2026-03-12T15:29:35.014" v="5284" actId="20577"/>
          <ac:spMkLst>
            <pc:docMk/>
            <pc:sldMk cId="3134127688" sldId="284"/>
            <ac:spMk id="3" creationId="{892AA05F-5968-9ED6-CBB0-640333B78818}"/>
          </ac:spMkLst>
        </pc:spChg>
        <pc:spChg chg="add del">
          <ac:chgData name="Ellie Brown" userId="fb51a185-9f8a-4b58-9e86-92b6e2c1185d" providerId="ADAL" clId="{20265939-53F3-4730-BE9D-07BAABE94B46}" dt="2026-03-12T14:56:55.834" v="1906" actId="478"/>
          <ac:spMkLst>
            <pc:docMk/>
            <pc:sldMk cId="3134127688" sldId="284"/>
            <ac:spMk id="4" creationId="{69DD550A-58A7-C07B-610C-D8CF457BFFDD}"/>
          </ac:spMkLst>
        </pc:spChg>
        <pc:spChg chg="add mod">
          <ac:chgData name="Ellie Brown" userId="fb51a185-9f8a-4b58-9e86-92b6e2c1185d" providerId="ADAL" clId="{20265939-53F3-4730-BE9D-07BAABE94B46}" dt="2026-03-12T14:56:52.328" v="1905" actId="478"/>
          <ac:spMkLst>
            <pc:docMk/>
            <pc:sldMk cId="3134127688" sldId="284"/>
            <ac:spMk id="5" creationId="{A438B3F9-6A45-D16D-F75D-CD67F340117C}"/>
          </ac:spMkLst>
        </pc:spChg>
        <pc:spChg chg="add del">
          <ac:chgData name="Ellie Brown" userId="fb51a185-9f8a-4b58-9e86-92b6e2c1185d" providerId="ADAL" clId="{20265939-53F3-4730-BE9D-07BAABE94B46}" dt="2026-03-12T14:58:57.517" v="2489" actId="26606"/>
          <ac:spMkLst>
            <pc:docMk/>
            <pc:sldMk cId="3134127688" sldId="284"/>
            <ac:spMk id="9" creationId="{A65AC7D1-EAA9-48F5-B509-60A7F50BF703}"/>
          </ac:spMkLst>
        </pc:spChg>
        <pc:spChg chg="add del">
          <ac:chgData name="Ellie Brown" userId="fb51a185-9f8a-4b58-9e86-92b6e2c1185d" providerId="ADAL" clId="{20265939-53F3-4730-BE9D-07BAABE94B46}" dt="2026-03-12T14:58:57.517" v="2489" actId="26606"/>
          <ac:spMkLst>
            <pc:docMk/>
            <pc:sldMk cId="3134127688" sldId="284"/>
            <ac:spMk id="11" creationId="{D6320AF9-619A-4175-865B-5663E1AEF4C5}"/>
          </ac:spMkLst>
        </pc:spChg>
        <pc:spChg chg="add del">
          <ac:chgData name="Ellie Brown" userId="fb51a185-9f8a-4b58-9e86-92b6e2c1185d" providerId="ADAL" clId="{20265939-53F3-4730-BE9D-07BAABE94B46}" dt="2026-03-12T14:58:57.517" v="2489" actId="26606"/>
          <ac:spMkLst>
            <pc:docMk/>
            <pc:sldMk cId="3134127688" sldId="284"/>
            <ac:spMk id="17" creationId="{7E018740-5C2B-4A41-AC1A-7E68D1EC1954}"/>
          </ac:spMkLst>
        </pc:spChg>
        <pc:spChg chg="add del">
          <ac:chgData name="Ellie Brown" userId="fb51a185-9f8a-4b58-9e86-92b6e2c1185d" providerId="ADAL" clId="{20265939-53F3-4730-BE9D-07BAABE94B46}" dt="2026-03-12T14:58:57.517" v="2489" actId="26606"/>
          <ac:spMkLst>
            <pc:docMk/>
            <pc:sldMk cId="3134127688" sldId="284"/>
            <ac:spMk id="19" creationId="{166F75A4-C475-4941-8EE2-B80A06A2C1BB}"/>
          </ac:spMkLst>
        </pc:spChg>
        <pc:spChg chg="add del">
          <ac:chgData name="Ellie Brown" userId="fb51a185-9f8a-4b58-9e86-92b6e2c1185d" providerId="ADAL" clId="{20265939-53F3-4730-BE9D-07BAABE94B46}" dt="2026-03-12T14:58:57.517" v="2489" actId="26606"/>
          <ac:spMkLst>
            <pc:docMk/>
            <pc:sldMk cId="3134127688" sldId="284"/>
            <ac:spMk id="21" creationId="{A032553A-72E8-4B0D-8405-FF9771C9AF05}"/>
          </ac:spMkLst>
        </pc:spChg>
        <pc:spChg chg="add del">
          <ac:chgData name="Ellie Brown" userId="fb51a185-9f8a-4b58-9e86-92b6e2c1185d" providerId="ADAL" clId="{20265939-53F3-4730-BE9D-07BAABE94B46}" dt="2026-03-12T14:58:57.517" v="2489" actId="26606"/>
          <ac:spMkLst>
            <pc:docMk/>
            <pc:sldMk cId="3134127688" sldId="284"/>
            <ac:spMk id="23" creationId="{765800AC-C3B9-498E-87BC-29FAE4C76B21}"/>
          </ac:spMkLst>
        </pc:spChg>
        <pc:spChg chg="add del">
          <ac:chgData name="Ellie Brown" userId="fb51a185-9f8a-4b58-9e86-92b6e2c1185d" providerId="ADAL" clId="{20265939-53F3-4730-BE9D-07BAABE94B46}" dt="2026-03-12T14:58:57.517" v="2489" actId="26606"/>
          <ac:spMkLst>
            <pc:docMk/>
            <pc:sldMk cId="3134127688" sldId="284"/>
            <ac:spMk id="25" creationId="{1F9D6ACB-2FF4-49F9-978A-E0D5327FC635}"/>
          </ac:spMkLst>
        </pc:spChg>
        <pc:spChg chg="add del">
          <ac:chgData name="Ellie Brown" userId="fb51a185-9f8a-4b58-9e86-92b6e2c1185d" providerId="ADAL" clId="{20265939-53F3-4730-BE9D-07BAABE94B46}" dt="2026-03-12T14:58:57.517" v="2489" actId="26606"/>
          <ac:spMkLst>
            <pc:docMk/>
            <pc:sldMk cId="3134127688" sldId="284"/>
            <ac:spMk id="27" creationId="{142BFA2A-77A0-4F60-A32A-685681C84889}"/>
          </ac:spMkLst>
        </pc:spChg>
        <pc:spChg chg="add del">
          <ac:chgData name="Ellie Brown" userId="fb51a185-9f8a-4b58-9e86-92b6e2c1185d" providerId="ADAL" clId="{20265939-53F3-4730-BE9D-07BAABE94B46}" dt="2026-03-12T15:29:25.927" v="5278" actId="26606"/>
          <ac:spMkLst>
            <pc:docMk/>
            <pc:sldMk cId="3134127688" sldId="284"/>
            <ac:spMk id="29" creationId="{E80B86A7-A1EC-475B-9166-88902B033A38}"/>
          </ac:spMkLst>
        </pc:spChg>
        <pc:spChg chg="add del">
          <ac:chgData name="Ellie Brown" userId="fb51a185-9f8a-4b58-9e86-92b6e2c1185d" providerId="ADAL" clId="{20265939-53F3-4730-BE9D-07BAABE94B46}" dt="2026-03-12T15:29:25.927" v="5278" actId="26606"/>
          <ac:spMkLst>
            <pc:docMk/>
            <pc:sldMk cId="3134127688" sldId="284"/>
            <ac:spMk id="30" creationId="{C2C29CB1-9F74-4879-A6AF-AEA67B6F1F4D}"/>
          </ac:spMkLst>
        </pc:spChg>
        <pc:spChg chg="add del">
          <ac:chgData name="Ellie Brown" userId="fb51a185-9f8a-4b58-9e86-92b6e2c1185d" providerId="ADAL" clId="{20265939-53F3-4730-BE9D-07BAABE94B46}" dt="2026-03-12T15:29:25.927" v="5278" actId="26606"/>
          <ac:spMkLst>
            <pc:docMk/>
            <pc:sldMk cId="3134127688" sldId="284"/>
            <ac:spMk id="31" creationId="{7E2C7115-5336-410C-AD71-0F0952A2E5A7}"/>
          </ac:spMkLst>
        </pc:spChg>
        <pc:spChg chg="add">
          <ac:chgData name="Ellie Brown" userId="fb51a185-9f8a-4b58-9e86-92b6e2c1185d" providerId="ADAL" clId="{20265939-53F3-4730-BE9D-07BAABE94B46}" dt="2026-03-12T15:29:25.927" v="5278" actId="26606"/>
          <ac:spMkLst>
            <pc:docMk/>
            <pc:sldMk cId="3134127688" sldId="284"/>
            <ac:spMk id="36" creationId="{8DF4D7F6-81B5-452A-9CE6-76D81F91D41B}"/>
          </ac:spMkLst>
        </pc:spChg>
        <pc:spChg chg="add">
          <ac:chgData name="Ellie Brown" userId="fb51a185-9f8a-4b58-9e86-92b6e2c1185d" providerId="ADAL" clId="{20265939-53F3-4730-BE9D-07BAABE94B46}" dt="2026-03-12T15:29:25.927" v="5278" actId="26606"/>
          <ac:spMkLst>
            <pc:docMk/>
            <pc:sldMk cId="3134127688" sldId="284"/>
            <ac:spMk id="38" creationId="{4600514D-20FB-4559-97DC-D1DC39E6C3DE}"/>
          </ac:spMkLst>
        </pc:spChg>
        <pc:spChg chg="add">
          <ac:chgData name="Ellie Brown" userId="fb51a185-9f8a-4b58-9e86-92b6e2c1185d" providerId="ADAL" clId="{20265939-53F3-4730-BE9D-07BAABE94B46}" dt="2026-03-12T15:29:25.927" v="5278" actId="26606"/>
          <ac:spMkLst>
            <pc:docMk/>
            <pc:sldMk cId="3134127688" sldId="284"/>
            <ac:spMk id="40" creationId="{266F638A-E405-4AC0-B984-72E5813B0DD1}"/>
          </ac:spMkLst>
        </pc:spChg>
        <pc:spChg chg="add">
          <ac:chgData name="Ellie Brown" userId="fb51a185-9f8a-4b58-9e86-92b6e2c1185d" providerId="ADAL" clId="{20265939-53F3-4730-BE9D-07BAABE94B46}" dt="2026-03-12T15:29:25.927" v="5278" actId="26606"/>
          <ac:spMkLst>
            <pc:docMk/>
            <pc:sldMk cId="3134127688" sldId="284"/>
            <ac:spMk id="46" creationId="{27B538D5-95DB-47ED-9CB4-34AE5BF78E6B}"/>
          </ac:spMkLst>
        </pc:spChg>
        <pc:cxnChg chg="add">
          <ac:chgData name="Ellie Brown" userId="fb51a185-9f8a-4b58-9e86-92b6e2c1185d" providerId="ADAL" clId="{20265939-53F3-4730-BE9D-07BAABE94B46}" dt="2026-03-12T14:58:56.658" v="2488" actId="26606"/>
          <ac:cxnSpMkLst>
            <pc:docMk/>
            <pc:sldMk cId="3134127688" sldId="284"/>
            <ac:cxnSpMk id="13" creationId="{063B6EC6-D752-4EE7-908B-F8F19E8C7FEA}"/>
          </ac:cxnSpMkLst>
        </pc:cxnChg>
        <pc:cxnChg chg="del">
          <ac:chgData name="Ellie Brown" userId="fb51a185-9f8a-4b58-9e86-92b6e2c1185d" providerId="ADAL" clId="{20265939-53F3-4730-BE9D-07BAABE94B46}" dt="2026-03-12T14:58:57.517" v="2489" actId="26606"/>
          <ac:cxnSpMkLst>
            <pc:docMk/>
            <pc:sldMk cId="3134127688" sldId="284"/>
            <ac:cxnSpMk id="15" creationId="{EFECD4E8-AD3E-4228-82A2-9461958EA94D}"/>
          </ac:cxnSpMkLst>
        </pc:cxnChg>
        <pc:cxnChg chg="add">
          <ac:chgData name="Ellie Brown" userId="fb51a185-9f8a-4b58-9e86-92b6e2c1185d" providerId="ADAL" clId="{20265939-53F3-4730-BE9D-07BAABE94B46}" dt="2026-03-12T15:29:25.927" v="5278" actId="26606"/>
          <ac:cxnSpMkLst>
            <pc:docMk/>
            <pc:sldMk cId="3134127688" sldId="284"/>
            <ac:cxnSpMk id="42" creationId="{7D1CBE93-B17D-4509-843C-82287C38032A}"/>
          </ac:cxnSpMkLst>
        </pc:cxnChg>
        <pc:cxnChg chg="add">
          <ac:chgData name="Ellie Brown" userId="fb51a185-9f8a-4b58-9e86-92b6e2c1185d" providerId="ADAL" clId="{20265939-53F3-4730-BE9D-07BAABE94B46}" dt="2026-03-12T15:29:25.927" v="5278" actId="26606"/>
          <ac:cxnSpMkLst>
            <pc:docMk/>
            <pc:sldMk cId="3134127688" sldId="284"/>
            <ac:cxnSpMk id="44" creationId="{AE6277B4-6A43-48AB-89B2-3442221619CC}"/>
          </ac:cxnSpMkLst>
        </pc:cxnChg>
      </pc:sldChg>
      <pc:sldChg chg="addSp modSp new mod setBg">
        <pc:chgData name="Ellie Brown" userId="fb51a185-9f8a-4b58-9e86-92b6e2c1185d" providerId="ADAL" clId="{20265939-53F3-4730-BE9D-07BAABE94B46}" dt="2026-03-12T15:00:42.187" v="2716" actId="20577"/>
        <pc:sldMkLst>
          <pc:docMk/>
          <pc:sldMk cId="78268807" sldId="285"/>
        </pc:sldMkLst>
        <pc:spChg chg="mod">
          <ac:chgData name="Ellie Brown" userId="fb51a185-9f8a-4b58-9e86-92b6e2c1185d" providerId="ADAL" clId="{20265939-53F3-4730-BE9D-07BAABE94B46}" dt="2026-03-12T15:00:29.806" v="2644" actId="26606"/>
          <ac:spMkLst>
            <pc:docMk/>
            <pc:sldMk cId="78268807" sldId="285"/>
            <ac:spMk id="2" creationId="{25451189-EE0D-A55F-EDDD-C01EAD17AC4C}"/>
          </ac:spMkLst>
        </pc:spChg>
        <pc:spChg chg="mod">
          <ac:chgData name="Ellie Brown" userId="fb51a185-9f8a-4b58-9e86-92b6e2c1185d" providerId="ADAL" clId="{20265939-53F3-4730-BE9D-07BAABE94B46}" dt="2026-03-12T15:00:42.187" v="2716" actId="20577"/>
          <ac:spMkLst>
            <pc:docMk/>
            <pc:sldMk cId="78268807" sldId="285"/>
            <ac:spMk id="3" creationId="{BDD20AA8-00B1-685C-576D-069858C2BFD7}"/>
          </ac:spMkLst>
        </pc:spChg>
        <pc:spChg chg="add">
          <ac:chgData name="Ellie Brown" userId="fb51a185-9f8a-4b58-9e86-92b6e2c1185d" providerId="ADAL" clId="{20265939-53F3-4730-BE9D-07BAABE94B46}" dt="2026-03-12T15:00:29.806" v="2644" actId="26606"/>
          <ac:spMkLst>
            <pc:docMk/>
            <pc:sldMk cId="78268807" sldId="285"/>
            <ac:spMk id="8" creationId="{603AE127-802C-459A-A612-DB85B67F0DC0}"/>
          </ac:spMkLst>
        </pc:spChg>
        <pc:spChg chg="add">
          <ac:chgData name="Ellie Brown" userId="fb51a185-9f8a-4b58-9e86-92b6e2c1185d" providerId="ADAL" clId="{20265939-53F3-4730-BE9D-07BAABE94B46}" dt="2026-03-12T15:00:29.806" v="2644" actId="26606"/>
          <ac:spMkLst>
            <pc:docMk/>
            <pc:sldMk cId="78268807" sldId="285"/>
            <ac:spMk id="10" creationId="{9323D83D-50D6-4040-A58B-FCEA340F886A}"/>
          </ac:spMkLst>
        </pc:spChg>
        <pc:spChg chg="add">
          <ac:chgData name="Ellie Brown" userId="fb51a185-9f8a-4b58-9e86-92b6e2c1185d" providerId="ADAL" clId="{20265939-53F3-4730-BE9D-07BAABE94B46}" dt="2026-03-12T15:00:29.806" v="2644" actId="26606"/>
          <ac:spMkLst>
            <pc:docMk/>
            <pc:sldMk cId="78268807" sldId="285"/>
            <ac:spMk id="14" creationId="{F10FD715-4DCE-4779-B634-EC78315EA213}"/>
          </ac:spMkLst>
        </pc:spChg>
        <pc:cxnChg chg="add">
          <ac:chgData name="Ellie Brown" userId="fb51a185-9f8a-4b58-9e86-92b6e2c1185d" providerId="ADAL" clId="{20265939-53F3-4730-BE9D-07BAABE94B46}" dt="2026-03-12T15:00:29.806" v="2644" actId="26606"/>
          <ac:cxnSpMkLst>
            <pc:docMk/>
            <pc:sldMk cId="78268807" sldId="285"/>
            <ac:cxnSpMk id="12" creationId="{1A1FE6BB-DFB2-4080-9B5E-076EF5DDE67B}"/>
          </ac:cxnSpMkLst>
        </pc:cxnChg>
      </pc:sldChg>
      <pc:sldChg chg="modSp new mod">
        <pc:chgData name="Ellie Brown" userId="fb51a185-9f8a-4b58-9e86-92b6e2c1185d" providerId="ADAL" clId="{20265939-53F3-4730-BE9D-07BAABE94B46}" dt="2026-03-12T15:03:25.962" v="3069" actId="20577"/>
        <pc:sldMkLst>
          <pc:docMk/>
          <pc:sldMk cId="4022147117" sldId="286"/>
        </pc:sldMkLst>
        <pc:spChg chg="mod">
          <ac:chgData name="Ellie Brown" userId="fb51a185-9f8a-4b58-9e86-92b6e2c1185d" providerId="ADAL" clId="{20265939-53F3-4730-BE9D-07BAABE94B46}" dt="2026-03-12T15:00:51.820" v="2738" actId="20577"/>
          <ac:spMkLst>
            <pc:docMk/>
            <pc:sldMk cId="4022147117" sldId="286"/>
            <ac:spMk id="2" creationId="{E0CD74D4-01C7-7616-D92E-739BB66929BA}"/>
          </ac:spMkLst>
        </pc:spChg>
        <pc:spChg chg="mod">
          <ac:chgData name="Ellie Brown" userId="fb51a185-9f8a-4b58-9e86-92b6e2c1185d" providerId="ADAL" clId="{20265939-53F3-4730-BE9D-07BAABE94B46}" dt="2026-03-12T15:03:25.962" v="3069" actId="20577"/>
          <ac:spMkLst>
            <pc:docMk/>
            <pc:sldMk cId="4022147117" sldId="286"/>
            <ac:spMk id="3" creationId="{20A3E458-A997-9D6C-AEDE-E3FB881A7AD8}"/>
          </ac:spMkLst>
        </pc:spChg>
      </pc:sldChg>
      <pc:sldChg chg="addSp delSp modSp new mod setBg">
        <pc:chgData name="Ellie Brown" userId="fb51a185-9f8a-4b58-9e86-92b6e2c1185d" providerId="ADAL" clId="{20265939-53F3-4730-BE9D-07BAABE94B46}" dt="2026-03-12T15:04:32.797" v="3087" actId="26606"/>
        <pc:sldMkLst>
          <pc:docMk/>
          <pc:sldMk cId="756189321" sldId="287"/>
        </pc:sldMkLst>
        <pc:spChg chg="mod">
          <ac:chgData name="Ellie Brown" userId="fb51a185-9f8a-4b58-9e86-92b6e2c1185d" providerId="ADAL" clId="{20265939-53F3-4730-BE9D-07BAABE94B46}" dt="2026-03-12T15:04:32.797" v="3087" actId="26606"/>
          <ac:spMkLst>
            <pc:docMk/>
            <pc:sldMk cId="756189321" sldId="287"/>
            <ac:spMk id="2" creationId="{9284A31D-97B2-9E50-1171-AB12DA8D7D71}"/>
          </ac:spMkLst>
        </pc:spChg>
        <pc:spChg chg="del">
          <ac:chgData name="Ellie Brown" userId="fb51a185-9f8a-4b58-9e86-92b6e2c1185d" providerId="ADAL" clId="{20265939-53F3-4730-BE9D-07BAABE94B46}" dt="2026-03-12T15:04:32.797" v="3087" actId="26606"/>
          <ac:spMkLst>
            <pc:docMk/>
            <pc:sldMk cId="756189321" sldId="287"/>
            <ac:spMk id="3" creationId="{7F35BE8A-9491-06C3-6EC4-ACDAC39B4A9D}"/>
          </ac:spMkLst>
        </pc:spChg>
        <pc:grpChg chg="add">
          <ac:chgData name="Ellie Brown" userId="fb51a185-9f8a-4b58-9e86-92b6e2c1185d" providerId="ADAL" clId="{20265939-53F3-4730-BE9D-07BAABE94B46}" dt="2026-03-12T15:04:32.797" v="3087" actId="26606"/>
          <ac:grpSpMkLst>
            <pc:docMk/>
            <pc:sldMk cId="756189321" sldId="287"/>
            <ac:grpSpMk id="10" creationId="{4815A7B4-532E-48C9-AC24-D78ACF3339DB}"/>
          </ac:grpSpMkLst>
        </pc:grpChg>
        <pc:picChg chg="add">
          <ac:chgData name="Ellie Brown" userId="fb51a185-9f8a-4b58-9e86-92b6e2c1185d" providerId="ADAL" clId="{20265939-53F3-4730-BE9D-07BAABE94B46}" dt="2026-03-12T15:04:32.797" v="3087" actId="26606"/>
          <ac:picMkLst>
            <pc:docMk/>
            <pc:sldMk cId="756189321" sldId="287"/>
            <ac:picMk id="7" creationId="{42A72D4F-F0CC-D3C3-261F-68E136F43557}"/>
          </ac:picMkLst>
        </pc:picChg>
      </pc:sldChg>
      <pc:sldChg chg="addSp delSp modSp new mod setBg setClrOvrMap">
        <pc:chgData name="Ellie Brown" userId="fb51a185-9f8a-4b58-9e86-92b6e2c1185d" providerId="ADAL" clId="{20265939-53F3-4730-BE9D-07BAABE94B46}" dt="2026-03-12T15:06:11.507" v="3594" actId="26606"/>
        <pc:sldMkLst>
          <pc:docMk/>
          <pc:sldMk cId="4062214897" sldId="288"/>
        </pc:sldMkLst>
        <pc:spChg chg="mod">
          <ac:chgData name="Ellie Brown" userId="fb51a185-9f8a-4b58-9e86-92b6e2c1185d" providerId="ADAL" clId="{20265939-53F3-4730-BE9D-07BAABE94B46}" dt="2026-03-12T15:06:11.507" v="3594" actId="26606"/>
          <ac:spMkLst>
            <pc:docMk/>
            <pc:sldMk cId="4062214897" sldId="288"/>
            <ac:spMk id="2" creationId="{2810F6D3-3A10-DAD1-107C-C552865212AC}"/>
          </ac:spMkLst>
        </pc:spChg>
        <pc:spChg chg="mod">
          <ac:chgData name="Ellie Brown" userId="fb51a185-9f8a-4b58-9e86-92b6e2c1185d" providerId="ADAL" clId="{20265939-53F3-4730-BE9D-07BAABE94B46}" dt="2026-03-12T15:06:11.507" v="3594" actId="26606"/>
          <ac:spMkLst>
            <pc:docMk/>
            <pc:sldMk cId="4062214897" sldId="288"/>
            <ac:spMk id="3" creationId="{2D417F61-FAFB-CA24-50E7-878DE40CFB2F}"/>
          </ac:spMkLst>
        </pc:spChg>
        <pc:spChg chg="add del">
          <ac:chgData name="Ellie Brown" userId="fb51a185-9f8a-4b58-9e86-92b6e2c1185d" providerId="ADAL" clId="{20265939-53F3-4730-BE9D-07BAABE94B46}" dt="2026-03-12T15:06:11.491" v="3593" actId="26606"/>
          <ac:spMkLst>
            <pc:docMk/>
            <pc:sldMk cId="4062214897" sldId="288"/>
            <ac:spMk id="8" creationId="{A65AC7D1-EAA9-48F5-B509-60A7F50BF703}"/>
          </ac:spMkLst>
        </pc:spChg>
        <pc:spChg chg="add del">
          <ac:chgData name="Ellie Brown" userId="fb51a185-9f8a-4b58-9e86-92b6e2c1185d" providerId="ADAL" clId="{20265939-53F3-4730-BE9D-07BAABE94B46}" dt="2026-03-12T15:06:11.491" v="3593" actId="26606"/>
          <ac:spMkLst>
            <pc:docMk/>
            <pc:sldMk cId="4062214897" sldId="288"/>
            <ac:spMk id="10" creationId="{D6320AF9-619A-4175-865B-5663E1AEF4C5}"/>
          </ac:spMkLst>
        </pc:spChg>
        <pc:spChg chg="add del">
          <ac:chgData name="Ellie Brown" userId="fb51a185-9f8a-4b58-9e86-92b6e2c1185d" providerId="ADAL" clId="{20265939-53F3-4730-BE9D-07BAABE94B46}" dt="2026-03-12T15:06:11.491" v="3593" actId="26606"/>
          <ac:spMkLst>
            <pc:docMk/>
            <pc:sldMk cId="4062214897" sldId="288"/>
            <ac:spMk id="16" creationId="{7E018740-5C2B-4A41-AC1A-7E68D1EC1954}"/>
          </ac:spMkLst>
        </pc:spChg>
        <pc:spChg chg="add del">
          <ac:chgData name="Ellie Brown" userId="fb51a185-9f8a-4b58-9e86-92b6e2c1185d" providerId="ADAL" clId="{20265939-53F3-4730-BE9D-07BAABE94B46}" dt="2026-03-12T15:06:11.491" v="3593" actId="26606"/>
          <ac:spMkLst>
            <pc:docMk/>
            <pc:sldMk cId="4062214897" sldId="288"/>
            <ac:spMk id="18" creationId="{166F75A4-C475-4941-8EE2-B80A06A2C1BB}"/>
          </ac:spMkLst>
        </pc:spChg>
        <pc:spChg chg="add del">
          <ac:chgData name="Ellie Brown" userId="fb51a185-9f8a-4b58-9e86-92b6e2c1185d" providerId="ADAL" clId="{20265939-53F3-4730-BE9D-07BAABE94B46}" dt="2026-03-12T15:06:11.491" v="3593" actId="26606"/>
          <ac:spMkLst>
            <pc:docMk/>
            <pc:sldMk cId="4062214897" sldId="288"/>
            <ac:spMk id="20" creationId="{A032553A-72E8-4B0D-8405-FF9771C9AF05}"/>
          </ac:spMkLst>
        </pc:spChg>
        <pc:spChg chg="add del">
          <ac:chgData name="Ellie Brown" userId="fb51a185-9f8a-4b58-9e86-92b6e2c1185d" providerId="ADAL" clId="{20265939-53F3-4730-BE9D-07BAABE94B46}" dt="2026-03-12T15:06:11.491" v="3593" actId="26606"/>
          <ac:spMkLst>
            <pc:docMk/>
            <pc:sldMk cId="4062214897" sldId="288"/>
            <ac:spMk id="22" creationId="{765800AC-C3B9-498E-87BC-29FAE4C76B21}"/>
          </ac:spMkLst>
        </pc:spChg>
        <pc:spChg chg="add del">
          <ac:chgData name="Ellie Brown" userId="fb51a185-9f8a-4b58-9e86-92b6e2c1185d" providerId="ADAL" clId="{20265939-53F3-4730-BE9D-07BAABE94B46}" dt="2026-03-12T15:06:11.491" v="3593" actId="26606"/>
          <ac:spMkLst>
            <pc:docMk/>
            <pc:sldMk cId="4062214897" sldId="288"/>
            <ac:spMk id="24" creationId="{1F9D6ACB-2FF4-49F9-978A-E0D5327FC635}"/>
          </ac:spMkLst>
        </pc:spChg>
        <pc:spChg chg="add del">
          <ac:chgData name="Ellie Brown" userId="fb51a185-9f8a-4b58-9e86-92b6e2c1185d" providerId="ADAL" clId="{20265939-53F3-4730-BE9D-07BAABE94B46}" dt="2026-03-12T15:06:11.491" v="3593" actId="26606"/>
          <ac:spMkLst>
            <pc:docMk/>
            <pc:sldMk cId="4062214897" sldId="288"/>
            <ac:spMk id="26" creationId="{142BFA2A-77A0-4F60-A32A-685681C84889}"/>
          </ac:spMkLst>
        </pc:spChg>
        <pc:spChg chg="add">
          <ac:chgData name="Ellie Brown" userId="fb51a185-9f8a-4b58-9e86-92b6e2c1185d" providerId="ADAL" clId="{20265939-53F3-4730-BE9D-07BAABE94B46}" dt="2026-03-12T15:06:11.507" v="3594" actId="26606"/>
          <ac:spMkLst>
            <pc:docMk/>
            <pc:sldMk cId="4062214897" sldId="288"/>
            <ac:spMk id="28" creationId="{8DF4D7F6-81B5-452A-9CE6-76D81F91D41B}"/>
          </ac:spMkLst>
        </pc:spChg>
        <pc:spChg chg="add">
          <ac:chgData name="Ellie Brown" userId="fb51a185-9f8a-4b58-9e86-92b6e2c1185d" providerId="ADAL" clId="{20265939-53F3-4730-BE9D-07BAABE94B46}" dt="2026-03-12T15:06:11.507" v="3594" actId="26606"/>
          <ac:spMkLst>
            <pc:docMk/>
            <pc:sldMk cId="4062214897" sldId="288"/>
            <ac:spMk id="29" creationId="{4600514D-20FB-4559-97DC-D1DC39E6C3DE}"/>
          </ac:spMkLst>
        </pc:spChg>
        <pc:spChg chg="add">
          <ac:chgData name="Ellie Brown" userId="fb51a185-9f8a-4b58-9e86-92b6e2c1185d" providerId="ADAL" clId="{20265939-53F3-4730-BE9D-07BAABE94B46}" dt="2026-03-12T15:06:11.507" v="3594" actId="26606"/>
          <ac:spMkLst>
            <pc:docMk/>
            <pc:sldMk cId="4062214897" sldId="288"/>
            <ac:spMk id="30" creationId="{266F638A-E405-4AC0-B984-72E5813B0DD1}"/>
          </ac:spMkLst>
        </pc:spChg>
        <pc:spChg chg="add">
          <ac:chgData name="Ellie Brown" userId="fb51a185-9f8a-4b58-9e86-92b6e2c1185d" providerId="ADAL" clId="{20265939-53F3-4730-BE9D-07BAABE94B46}" dt="2026-03-12T15:06:11.507" v="3594" actId="26606"/>
          <ac:spMkLst>
            <pc:docMk/>
            <pc:sldMk cId="4062214897" sldId="288"/>
            <ac:spMk id="33" creationId="{27B538D5-95DB-47ED-9CB4-34AE5BF78E6B}"/>
          </ac:spMkLst>
        </pc:spChg>
        <pc:cxnChg chg="add">
          <ac:chgData name="Ellie Brown" userId="fb51a185-9f8a-4b58-9e86-92b6e2c1185d" providerId="ADAL" clId="{20265939-53F3-4730-BE9D-07BAABE94B46}" dt="2026-03-12T15:06:11.507" v="3594" actId="26606"/>
          <ac:cxnSpMkLst>
            <pc:docMk/>
            <pc:sldMk cId="4062214897" sldId="288"/>
            <ac:cxnSpMk id="31" creationId="{7D1CBE93-B17D-4509-843C-82287C38032A}"/>
          </ac:cxnSpMkLst>
        </pc:cxnChg>
        <pc:cxnChg chg="add">
          <ac:chgData name="Ellie Brown" userId="fb51a185-9f8a-4b58-9e86-92b6e2c1185d" providerId="ADAL" clId="{20265939-53F3-4730-BE9D-07BAABE94B46}" dt="2026-03-12T15:06:11.507" v="3594" actId="26606"/>
          <ac:cxnSpMkLst>
            <pc:docMk/>
            <pc:sldMk cId="4062214897" sldId="288"/>
            <ac:cxnSpMk id="32" creationId="{AE6277B4-6A43-48AB-89B2-3442221619CC}"/>
          </ac:cxnSpMkLst>
        </pc:cxnChg>
      </pc:sldChg>
      <pc:sldChg chg="addSp delSp modSp new mod setBg">
        <pc:chgData name="Ellie Brown" userId="fb51a185-9f8a-4b58-9e86-92b6e2c1185d" providerId="ADAL" clId="{20265939-53F3-4730-BE9D-07BAABE94B46}" dt="2026-03-12T15:07:11.200" v="3862" actId="26606"/>
        <pc:sldMkLst>
          <pc:docMk/>
          <pc:sldMk cId="1643180364" sldId="289"/>
        </pc:sldMkLst>
        <pc:spChg chg="mod">
          <ac:chgData name="Ellie Brown" userId="fb51a185-9f8a-4b58-9e86-92b6e2c1185d" providerId="ADAL" clId="{20265939-53F3-4730-BE9D-07BAABE94B46}" dt="2026-03-12T15:07:11.200" v="3862" actId="26606"/>
          <ac:spMkLst>
            <pc:docMk/>
            <pc:sldMk cId="1643180364" sldId="289"/>
            <ac:spMk id="2" creationId="{9EEC72DB-8BCC-80CA-807A-80450B1FB215}"/>
          </ac:spMkLst>
        </pc:spChg>
        <pc:spChg chg="del mod">
          <ac:chgData name="Ellie Brown" userId="fb51a185-9f8a-4b58-9e86-92b6e2c1185d" providerId="ADAL" clId="{20265939-53F3-4730-BE9D-07BAABE94B46}" dt="2026-03-12T15:07:11.200" v="3862" actId="26606"/>
          <ac:spMkLst>
            <pc:docMk/>
            <pc:sldMk cId="1643180364" sldId="289"/>
            <ac:spMk id="3" creationId="{F729C58A-E042-AAEC-4E3F-E60AAE34FE73}"/>
          </ac:spMkLst>
        </pc:spChg>
        <pc:spChg chg="add">
          <ac:chgData name="Ellie Brown" userId="fb51a185-9f8a-4b58-9e86-92b6e2c1185d" providerId="ADAL" clId="{20265939-53F3-4730-BE9D-07BAABE94B46}" dt="2026-03-12T15:07:11.200" v="3862" actId="26606"/>
          <ac:spMkLst>
            <pc:docMk/>
            <pc:sldMk cId="1643180364" sldId="289"/>
            <ac:spMk id="9" creationId="{CB5AA8A5-25CC-4295-892F-367FCDAF2BF6}"/>
          </ac:spMkLst>
        </pc:spChg>
        <pc:spChg chg="add del">
          <ac:chgData name="Ellie Brown" userId="fb51a185-9f8a-4b58-9e86-92b6e2c1185d" providerId="ADAL" clId="{20265939-53F3-4730-BE9D-07BAABE94B46}" dt="2026-03-12T15:07:08.519" v="3859" actId="26606"/>
          <ac:spMkLst>
            <pc:docMk/>
            <pc:sldMk cId="1643180364" sldId="289"/>
            <ac:spMk id="10" creationId="{4600514D-20FB-4559-97DC-D1DC39E6C3DE}"/>
          </ac:spMkLst>
        </pc:spChg>
        <pc:spChg chg="add del">
          <ac:chgData name="Ellie Brown" userId="fb51a185-9f8a-4b58-9e86-92b6e2c1185d" providerId="ADAL" clId="{20265939-53F3-4730-BE9D-07BAABE94B46}" dt="2026-03-12T15:07:08.519" v="3859" actId="26606"/>
          <ac:spMkLst>
            <pc:docMk/>
            <pc:sldMk cId="1643180364" sldId="289"/>
            <ac:spMk id="11" creationId="{8DF4D7F6-81B5-452A-9CE6-76D81F91D41B}"/>
          </ac:spMkLst>
        </pc:spChg>
        <pc:spChg chg="add del">
          <ac:chgData name="Ellie Brown" userId="fb51a185-9f8a-4b58-9e86-92b6e2c1185d" providerId="ADAL" clId="{20265939-53F3-4730-BE9D-07BAABE94B46}" dt="2026-03-12T15:07:08.519" v="3859" actId="26606"/>
          <ac:spMkLst>
            <pc:docMk/>
            <pc:sldMk cId="1643180364" sldId="289"/>
            <ac:spMk id="12" creationId="{266F638A-E405-4AC0-B984-72E5813B0DD1}"/>
          </ac:spMkLst>
        </pc:spChg>
        <pc:spChg chg="add del">
          <ac:chgData name="Ellie Brown" userId="fb51a185-9f8a-4b58-9e86-92b6e2c1185d" providerId="ADAL" clId="{20265939-53F3-4730-BE9D-07BAABE94B46}" dt="2026-03-12T15:07:08.519" v="3859" actId="26606"/>
          <ac:spMkLst>
            <pc:docMk/>
            <pc:sldMk cId="1643180364" sldId="289"/>
            <ac:spMk id="18" creationId="{27B538D5-95DB-47ED-9CB4-34AE5BF78E6B}"/>
          </ac:spMkLst>
        </pc:spChg>
        <pc:spChg chg="add">
          <ac:chgData name="Ellie Brown" userId="fb51a185-9f8a-4b58-9e86-92b6e2c1185d" providerId="ADAL" clId="{20265939-53F3-4730-BE9D-07BAABE94B46}" dt="2026-03-12T15:07:11.200" v="3862" actId="26606"/>
          <ac:spMkLst>
            <pc:docMk/>
            <pc:sldMk cId="1643180364" sldId="289"/>
            <ac:spMk id="22" creationId="{24C6BC13-FB1E-48CC-B421-3D06039728B4}"/>
          </ac:spMkLst>
        </pc:spChg>
        <pc:grpChg chg="add">
          <ac:chgData name="Ellie Brown" userId="fb51a185-9f8a-4b58-9e86-92b6e2c1185d" providerId="ADAL" clId="{20265939-53F3-4730-BE9D-07BAABE94B46}" dt="2026-03-12T15:07:11.200" v="3862" actId="26606"/>
          <ac:grpSpMkLst>
            <pc:docMk/>
            <pc:sldMk cId="1643180364" sldId="289"/>
            <ac:grpSpMk id="23" creationId="{09DD65AA-8280-4962-92F3-DF1CB53349DB}"/>
          </ac:grpSpMkLst>
        </pc:grpChg>
        <pc:graphicFrameChg chg="add">
          <ac:chgData name="Ellie Brown" userId="fb51a185-9f8a-4b58-9e86-92b6e2c1185d" providerId="ADAL" clId="{20265939-53F3-4730-BE9D-07BAABE94B46}" dt="2026-03-12T15:07:11.200" v="3862" actId="26606"/>
          <ac:graphicFrameMkLst>
            <pc:docMk/>
            <pc:sldMk cId="1643180364" sldId="289"/>
            <ac:graphicFrameMk id="5" creationId="{6186C571-74D2-4EED-8EB5-E3255908EA89}"/>
          </ac:graphicFrameMkLst>
        </pc:graphicFrameChg>
        <pc:cxnChg chg="add del">
          <ac:chgData name="Ellie Brown" userId="fb51a185-9f8a-4b58-9e86-92b6e2c1185d" providerId="ADAL" clId="{20265939-53F3-4730-BE9D-07BAABE94B46}" dt="2026-03-12T15:07:07.091" v="3857" actId="26606"/>
          <ac:cxnSpMkLst>
            <pc:docMk/>
            <pc:sldMk cId="1643180364" sldId="289"/>
            <ac:cxnSpMk id="8" creationId="{0B5F7E3B-C5F1-40E0-A491-558BAFBC1127}"/>
          </ac:cxnSpMkLst>
        </pc:cxnChg>
        <pc:cxnChg chg="add del">
          <ac:chgData name="Ellie Brown" userId="fb51a185-9f8a-4b58-9e86-92b6e2c1185d" providerId="ADAL" clId="{20265939-53F3-4730-BE9D-07BAABE94B46}" dt="2026-03-12T15:07:08.519" v="3859" actId="26606"/>
          <ac:cxnSpMkLst>
            <pc:docMk/>
            <pc:sldMk cId="1643180364" sldId="289"/>
            <ac:cxnSpMk id="14" creationId="{7D1CBE93-B17D-4509-843C-82287C38032A}"/>
          </ac:cxnSpMkLst>
        </pc:cxnChg>
        <pc:cxnChg chg="add del">
          <ac:chgData name="Ellie Brown" userId="fb51a185-9f8a-4b58-9e86-92b6e2c1185d" providerId="ADAL" clId="{20265939-53F3-4730-BE9D-07BAABE94B46}" dt="2026-03-12T15:07:08.519" v="3859" actId="26606"/>
          <ac:cxnSpMkLst>
            <pc:docMk/>
            <pc:sldMk cId="1643180364" sldId="289"/>
            <ac:cxnSpMk id="16" creationId="{AE6277B4-6A43-48AB-89B2-3442221619CC}"/>
          </ac:cxnSpMkLst>
        </pc:cxnChg>
        <pc:cxnChg chg="add del">
          <ac:chgData name="Ellie Brown" userId="fb51a185-9f8a-4b58-9e86-92b6e2c1185d" providerId="ADAL" clId="{20265939-53F3-4730-BE9D-07BAABE94B46}" dt="2026-03-12T15:07:11.162" v="3861" actId="26606"/>
          <ac:cxnSpMkLst>
            <pc:docMk/>
            <pc:sldMk cId="1643180364" sldId="289"/>
            <ac:cxnSpMk id="20" creationId="{0B5F7E3B-C5F1-40E0-A491-558BAFBC1127}"/>
          </ac:cxnSpMkLst>
        </pc:cxnChg>
      </pc:sldChg>
      <pc:sldChg chg="modSp new mod">
        <pc:chgData name="Ellie Brown" userId="fb51a185-9f8a-4b58-9e86-92b6e2c1185d" providerId="ADAL" clId="{20265939-53F3-4730-BE9D-07BAABE94B46}" dt="2026-03-12T15:10:14.665" v="3986" actId="27636"/>
        <pc:sldMkLst>
          <pc:docMk/>
          <pc:sldMk cId="83152438" sldId="290"/>
        </pc:sldMkLst>
        <pc:spChg chg="mod">
          <ac:chgData name="Ellie Brown" userId="fb51a185-9f8a-4b58-9e86-92b6e2c1185d" providerId="ADAL" clId="{20265939-53F3-4730-BE9D-07BAABE94B46}" dt="2026-03-12T15:08:02.512" v="3886" actId="20577"/>
          <ac:spMkLst>
            <pc:docMk/>
            <pc:sldMk cId="83152438" sldId="290"/>
            <ac:spMk id="2" creationId="{2B6F70A8-3AC7-5664-DD6F-6310965DF89F}"/>
          </ac:spMkLst>
        </pc:spChg>
        <pc:spChg chg="mod">
          <ac:chgData name="Ellie Brown" userId="fb51a185-9f8a-4b58-9e86-92b6e2c1185d" providerId="ADAL" clId="{20265939-53F3-4730-BE9D-07BAABE94B46}" dt="2026-03-12T15:10:14.665" v="3986" actId="27636"/>
          <ac:spMkLst>
            <pc:docMk/>
            <pc:sldMk cId="83152438" sldId="290"/>
            <ac:spMk id="3" creationId="{5C58B5AD-7C51-9196-777C-D52345B18EBC}"/>
          </ac:spMkLst>
        </pc:spChg>
      </pc:sldChg>
      <pc:sldChg chg="modSp new mod">
        <pc:chgData name="Ellie Brown" userId="fb51a185-9f8a-4b58-9e86-92b6e2c1185d" providerId="ADAL" clId="{20265939-53F3-4730-BE9D-07BAABE94B46}" dt="2026-03-12T15:30:19.272" v="5296" actId="113"/>
        <pc:sldMkLst>
          <pc:docMk/>
          <pc:sldMk cId="902529589" sldId="291"/>
        </pc:sldMkLst>
        <pc:spChg chg="mod">
          <ac:chgData name="Ellie Brown" userId="fb51a185-9f8a-4b58-9e86-92b6e2c1185d" providerId="ADAL" clId="{20265939-53F3-4730-BE9D-07BAABE94B46}" dt="2026-03-12T15:09:34.938" v="3968" actId="5793"/>
          <ac:spMkLst>
            <pc:docMk/>
            <pc:sldMk cId="902529589" sldId="291"/>
            <ac:spMk id="2" creationId="{7BA3E434-D839-9580-0BE5-4C7927D4CBB8}"/>
          </ac:spMkLst>
        </pc:spChg>
        <pc:spChg chg="mod">
          <ac:chgData name="Ellie Brown" userId="fb51a185-9f8a-4b58-9e86-92b6e2c1185d" providerId="ADAL" clId="{20265939-53F3-4730-BE9D-07BAABE94B46}" dt="2026-03-12T15:30:19.272" v="5296" actId="113"/>
          <ac:spMkLst>
            <pc:docMk/>
            <pc:sldMk cId="902529589" sldId="291"/>
            <ac:spMk id="3" creationId="{98915D97-6434-E9D1-6FDB-CE67AAD3F0F8}"/>
          </ac:spMkLst>
        </pc:spChg>
      </pc:sldChg>
      <pc:sldChg chg="addSp delSp modSp new mod setBg">
        <pc:chgData name="Ellie Brown" userId="fb51a185-9f8a-4b58-9e86-92b6e2c1185d" providerId="ADAL" clId="{20265939-53F3-4730-BE9D-07BAABE94B46}" dt="2026-03-12T15:30:36.315" v="5347" actId="20577"/>
        <pc:sldMkLst>
          <pc:docMk/>
          <pc:sldMk cId="2706768117" sldId="292"/>
        </pc:sldMkLst>
        <pc:spChg chg="mod">
          <ac:chgData name="Ellie Brown" userId="fb51a185-9f8a-4b58-9e86-92b6e2c1185d" providerId="ADAL" clId="{20265939-53F3-4730-BE9D-07BAABE94B46}" dt="2026-03-12T15:28:39.308" v="5275" actId="26606"/>
          <ac:spMkLst>
            <pc:docMk/>
            <pc:sldMk cId="2706768117" sldId="292"/>
            <ac:spMk id="2" creationId="{53093E91-536B-7969-F85B-573F87A06B32}"/>
          </ac:spMkLst>
        </pc:spChg>
        <pc:spChg chg="mod">
          <ac:chgData name="Ellie Brown" userId="fb51a185-9f8a-4b58-9e86-92b6e2c1185d" providerId="ADAL" clId="{20265939-53F3-4730-BE9D-07BAABE94B46}" dt="2026-03-12T15:30:36.315" v="5347" actId="20577"/>
          <ac:spMkLst>
            <pc:docMk/>
            <pc:sldMk cId="2706768117" sldId="292"/>
            <ac:spMk id="3" creationId="{917323DD-09C2-6147-821A-EB00BE3B02BE}"/>
          </ac:spMkLst>
        </pc:spChg>
        <pc:spChg chg="add del">
          <ac:chgData name="Ellie Brown" userId="fb51a185-9f8a-4b58-9e86-92b6e2c1185d" providerId="ADAL" clId="{20265939-53F3-4730-BE9D-07BAABE94B46}" dt="2026-03-12T15:28:39.308" v="5275" actId="26606"/>
          <ac:spMkLst>
            <pc:docMk/>
            <pc:sldMk cId="2706768117" sldId="292"/>
            <ac:spMk id="10" creationId="{A65AC7D1-EAA9-48F5-B509-60A7F50BF703}"/>
          </ac:spMkLst>
        </pc:spChg>
        <pc:spChg chg="add del">
          <ac:chgData name="Ellie Brown" userId="fb51a185-9f8a-4b58-9e86-92b6e2c1185d" providerId="ADAL" clId="{20265939-53F3-4730-BE9D-07BAABE94B46}" dt="2026-03-12T15:28:39.308" v="5275" actId="26606"/>
          <ac:spMkLst>
            <pc:docMk/>
            <pc:sldMk cId="2706768117" sldId="292"/>
            <ac:spMk id="12" creationId="{D6320AF9-619A-4175-865B-5663E1AEF4C5}"/>
          </ac:spMkLst>
        </pc:spChg>
        <pc:spChg chg="add del">
          <ac:chgData name="Ellie Brown" userId="fb51a185-9f8a-4b58-9e86-92b6e2c1185d" providerId="ADAL" clId="{20265939-53F3-4730-BE9D-07BAABE94B46}" dt="2026-03-12T15:28:39.308" v="5275" actId="26606"/>
          <ac:spMkLst>
            <pc:docMk/>
            <pc:sldMk cId="2706768117" sldId="292"/>
            <ac:spMk id="18" creationId="{7E018740-5C2B-4A41-AC1A-7E68D1EC1954}"/>
          </ac:spMkLst>
        </pc:spChg>
        <pc:spChg chg="add del">
          <ac:chgData name="Ellie Brown" userId="fb51a185-9f8a-4b58-9e86-92b6e2c1185d" providerId="ADAL" clId="{20265939-53F3-4730-BE9D-07BAABE94B46}" dt="2026-03-12T15:28:39.308" v="5275" actId="26606"/>
          <ac:spMkLst>
            <pc:docMk/>
            <pc:sldMk cId="2706768117" sldId="292"/>
            <ac:spMk id="20" creationId="{166F75A4-C475-4941-8EE2-B80A06A2C1BB}"/>
          </ac:spMkLst>
        </pc:spChg>
        <pc:spChg chg="add del">
          <ac:chgData name="Ellie Brown" userId="fb51a185-9f8a-4b58-9e86-92b6e2c1185d" providerId="ADAL" clId="{20265939-53F3-4730-BE9D-07BAABE94B46}" dt="2026-03-12T15:28:39.308" v="5275" actId="26606"/>
          <ac:spMkLst>
            <pc:docMk/>
            <pc:sldMk cId="2706768117" sldId="292"/>
            <ac:spMk id="22" creationId="{A032553A-72E8-4B0D-8405-FF9771C9AF05}"/>
          </ac:spMkLst>
        </pc:spChg>
        <pc:spChg chg="add del">
          <ac:chgData name="Ellie Brown" userId="fb51a185-9f8a-4b58-9e86-92b6e2c1185d" providerId="ADAL" clId="{20265939-53F3-4730-BE9D-07BAABE94B46}" dt="2026-03-12T15:28:39.308" v="5275" actId="26606"/>
          <ac:spMkLst>
            <pc:docMk/>
            <pc:sldMk cId="2706768117" sldId="292"/>
            <ac:spMk id="24" creationId="{765800AC-C3B9-498E-87BC-29FAE4C76B21}"/>
          </ac:spMkLst>
        </pc:spChg>
        <pc:spChg chg="add del">
          <ac:chgData name="Ellie Brown" userId="fb51a185-9f8a-4b58-9e86-92b6e2c1185d" providerId="ADAL" clId="{20265939-53F3-4730-BE9D-07BAABE94B46}" dt="2026-03-12T15:28:39.308" v="5275" actId="26606"/>
          <ac:spMkLst>
            <pc:docMk/>
            <pc:sldMk cId="2706768117" sldId="292"/>
            <ac:spMk id="26" creationId="{1F9D6ACB-2FF4-49F9-978A-E0D5327FC635}"/>
          </ac:spMkLst>
        </pc:spChg>
        <pc:spChg chg="add del">
          <ac:chgData name="Ellie Brown" userId="fb51a185-9f8a-4b58-9e86-92b6e2c1185d" providerId="ADAL" clId="{20265939-53F3-4730-BE9D-07BAABE94B46}" dt="2026-03-12T15:28:39.308" v="5275" actId="26606"/>
          <ac:spMkLst>
            <pc:docMk/>
            <pc:sldMk cId="2706768117" sldId="292"/>
            <ac:spMk id="28" creationId="{A5EC319D-0FEA-4B95-A3EA-01E35672C95B}"/>
          </ac:spMkLst>
        </pc:spChg>
      </pc:sldChg>
      <pc:sldChg chg="modSp new mod">
        <pc:chgData name="Ellie Brown" userId="fb51a185-9f8a-4b58-9e86-92b6e2c1185d" providerId="ADAL" clId="{20265939-53F3-4730-BE9D-07BAABE94B46}" dt="2026-03-12T15:31:01.186" v="5379" actId="20577"/>
        <pc:sldMkLst>
          <pc:docMk/>
          <pc:sldMk cId="2600134625" sldId="293"/>
        </pc:sldMkLst>
        <pc:spChg chg="mod">
          <ac:chgData name="Ellie Brown" userId="fb51a185-9f8a-4b58-9e86-92b6e2c1185d" providerId="ADAL" clId="{20265939-53F3-4730-BE9D-07BAABE94B46}" dt="2026-03-12T15:30:56.116" v="5364" actId="20577"/>
          <ac:spMkLst>
            <pc:docMk/>
            <pc:sldMk cId="2600134625" sldId="293"/>
            <ac:spMk id="2" creationId="{ABC1B544-4ABB-F8F5-6266-6B1BD44B8A0F}"/>
          </ac:spMkLst>
        </pc:spChg>
        <pc:spChg chg="mod">
          <ac:chgData name="Ellie Brown" userId="fb51a185-9f8a-4b58-9e86-92b6e2c1185d" providerId="ADAL" clId="{20265939-53F3-4730-BE9D-07BAABE94B46}" dt="2026-03-12T15:31:01.186" v="5379" actId="20577"/>
          <ac:spMkLst>
            <pc:docMk/>
            <pc:sldMk cId="2600134625" sldId="293"/>
            <ac:spMk id="3" creationId="{4AE86D61-13AF-A452-BD46-5ED0BA7A3DB5}"/>
          </ac:spMkLst>
        </pc:spChg>
      </pc:sldChg>
      <pc:sldChg chg="addSp delSp modSp new mod setBg setClrOvrMap">
        <pc:chgData name="Ellie Brown" userId="fb51a185-9f8a-4b58-9e86-92b6e2c1185d" providerId="ADAL" clId="{20265939-53F3-4730-BE9D-07BAABE94B46}" dt="2026-03-12T15:28:11.016" v="5274" actId="26606"/>
        <pc:sldMkLst>
          <pc:docMk/>
          <pc:sldMk cId="2208213534" sldId="294"/>
        </pc:sldMkLst>
        <pc:spChg chg="mod">
          <ac:chgData name="Ellie Brown" userId="fb51a185-9f8a-4b58-9e86-92b6e2c1185d" providerId="ADAL" clId="{20265939-53F3-4730-BE9D-07BAABE94B46}" dt="2026-03-12T15:28:11.016" v="5274" actId="26606"/>
          <ac:spMkLst>
            <pc:docMk/>
            <pc:sldMk cId="2208213534" sldId="294"/>
            <ac:spMk id="2" creationId="{3231C0B8-E3EC-FA08-41D9-4086A2594048}"/>
          </ac:spMkLst>
        </pc:spChg>
        <pc:spChg chg="mod">
          <ac:chgData name="Ellie Brown" userId="fb51a185-9f8a-4b58-9e86-92b6e2c1185d" providerId="ADAL" clId="{20265939-53F3-4730-BE9D-07BAABE94B46}" dt="2026-03-12T15:28:11.016" v="5274" actId="26606"/>
          <ac:spMkLst>
            <pc:docMk/>
            <pc:sldMk cId="2208213534" sldId="294"/>
            <ac:spMk id="3" creationId="{C28DB9D3-AFA9-E78A-57AE-1FE396A2A2AC}"/>
          </ac:spMkLst>
        </pc:spChg>
        <pc:spChg chg="add del">
          <ac:chgData name="Ellie Brown" userId="fb51a185-9f8a-4b58-9e86-92b6e2c1185d" providerId="ADAL" clId="{20265939-53F3-4730-BE9D-07BAABE94B46}" dt="2026-03-12T15:17:16.494" v="4247" actId="26606"/>
          <ac:spMkLst>
            <pc:docMk/>
            <pc:sldMk cId="2208213534" sldId="294"/>
            <ac:spMk id="8" creationId="{8DF4D7F6-81B5-452A-9CE6-76D81F91D41B}"/>
          </ac:spMkLst>
        </pc:spChg>
        <pc:spChg chg="add del">
          <ac:chgData name="Ellie Brown" userId="fb51a185-9f8a-4b58-9e86-92b6e2c1185d" providerId="ADAL" clId="{20265939-53F3-4730-BE9D-07BAABE94B46}" dt="2026-03-12T15:17:16.494" v="4247" actId="26606"/>
          <ac:spMkLst>
            <pc:docMk/>
            <pc:sldMk cId="2208213534" sldId="294"/>
            <ac:spMk id="10" creationId="{4600514D-20FB-4559-97DC-D1DC39E6C3DE}"/>
          </ac:spMkLst>
        </pc:spChg>
        <pc:spChg chg="add del">
          <ac:chgData name="Ellie Brown" userId="fb51a185-9f8a-4b58-9e86-92b6e2c1185d" providerId="ADAL" clId="{20265939-53F3-4730-BE9D-07BAABE94B46}" dt="2026-03-12T15:17:16.494" v="4247" actId="26606"/>
          <ac:spMkLst>
            <pc:docMk/>
            <pc:sldMk cId="2208213534" sldId="294"/>
            <ac:spMk id="12" creationId="{266F638A-E405-4AC0-B984-72E5813B0DD1}"/>
          </ac:spMkLst>
        </pc:spChg>
        <pc:spChg chg="add del">
          <ac:chgData name="Ellie Brown" userId="fb51a185-9f8a-4b58-9e86-92b6e2c1185d" providerId="ADAL" clId="{20265939-53F3-4730-BE9D-07BAABE94B46}" dt="2026-03-12T15:17:16.494" v="4247" actId="26606"/>
          <ac:spMkLst>
            <pc:docMk/>
            <pc:sldMk cId="2208213534" sldId="294"/>
            <ac:spMk id="18" creationId="{27B538D5-95DB-47ED-9CB4-34AE5BF78E6B}"/>
          </ac:spMkLst>
        </pc:spChg>
        <pc:spChg chg="add del">
          <ac:chgData name="Ellie Brown" userId="fb51a185-9f8a-4b58-9e86-92b6e2c1185d" providerId="ADAL" clId="{20265939-53F3-4730-BE9D-07BAABE94B46}" dt="2026-03-12T15:28:11.016" v="5274" actId="26606"/>
          <ac:spMkLst>
            <pc:docMk/>
            <pc:sldMk cId="2208213534" sldId="294"/>
            <ac:spMk id="20" creationId="{603AE127-802C-459A-A612-DB85B67F0DC0}"/>
          </ac:spMkLst>
        </pc:spChg>
        <pc:spChg chg="add del">
          <ac:chgData name="Ellie Brown" userId="fb51a185-9f8a-4b58-9e86-92b6e2c1185d" providerId="ADAL" clId="{20265939-53F3-4730-BE9D-07BAABE94B46}" dt="2026-03-12T15:28:11.016" v="5274" actId="26606"/>
          <ac:spMkLst>
            <pc:docMk/>
            <pc:sldMk cId="2208213534" sldId="294"/>
            <ac:spMk id="21" creationId="{9323D83D-50D6-4040-A58B-FCEA340F886A}"/>
          </ac:spMkLst>
        </pc:spChg>
        <pc:spChg chg="add">
          <ac:chgData name="Ellie Brown" userId="fb51a185-9f8a-4b58-9e86-92b6e2c1185d" providerId="ADAL" clId="{20265939-53F3-4730-BE9D-07BAABE94B46}" dt="2026-03-12T15:17:16.520" v="4248" actId="26606"/>
          <ac:spMkLst>
            <pc:docMk/>
            <pc:sldMk cId="2208213534" sldId="294"/>
            <ac:spMk id="23" creationId="{F10FD715-4DCE-4779-B634-EC78315EA213}"/>
          </ac:spMkLst>
        </pc:spChg>
        <pc:spChg chg="add">
          <ac:chgData name="Ellie Brown" userId="fb51a185-9f8a-4b58-9e86-92b6e2c1185d" providerId="ADAL" clId="{20265939-53F3-4730-BE9D-07BAABE94B46}" dt="2026-03-12T15:28:11.016" v="5274" actId="26606"/>
          <ac:spMkLst>
            <pc:docMk/>
            <pc:sldMk cId="2208213534" sldId="294"/>
            <ac:spMk id="30" creationId="{D6320AF9-619A-4175-865B-5663E1AEF4C5}"/>
          </ac:spMkLst>
        </pc:spChg>
        <pc:spChg chg="add">
          <ac:chgData name="Ellie Brown" userId="fb51a185-9f8a-4b58-9e86-92b6e2c1185d" providerId="ADAL" clId="{20265939-53F3-4730-BE9D-07BAABE94B46}" dt="2026-03-12T15:28:11.016" v="5274" actId="26606"/>
          <ac:spMkLst>
            <pc:docMk/>
            <pc:sldMk cId="2208213534" sldId="294"/>
            <ac:spMk id="36" creationId="{7E018740-5C2B-4A41-AC1A-7E68D1EC1954}"/>
          </ac:spMkLst>
        </pc:spChg>
        <pc:spChg chg="add">
          <ac:chgData name="Ellie Brown" userId="fb51a185-9f8a-4b58-9e86-92b6e2c1185d" providerId="ADAL" clId="{20265939-53F3-4730-BE9D-07BAABE94B46}" dt="2026-03-12T15:28:11.016" v="5274" actId="26606"/>
          <ac:spMkLst>
            <pc:docMk/>
            <pc:sldMk cId="2208213534" sldId="294"/>
            <ac:spMk id="38" creationId="{166F75A4-C475-4941-8EE2-B80A06A2C1BB}"/>
          </ac:spMkLst>
        </pc:spChg>
        <pc:spChg chg="add">
          <ac:chgData name="Ellie Brown" userId="fb51a185-9f8a-4b58-9e86-92b6e2c1185d" providerId="ADAL" clId="{20265939-53F3-4730-BE9D-07BAABE94B46}" dt="2026-03-12T15:28:11.016" v="5274" actId="26606"/>
          <ac:spMkLst>
            <pc:docMk/>
            <pc:sldMk cId="2208213534" sldId="294"/>
            <ac:spMk id="42" creationId="{765800AC-C3B9-498E-87BC-29FAE4C76B21}"/>
          </ac:spMkLst>
        </pc:spChg>
        <pc:spChg chg="add">
          <ac:chgData name="Ellie Brown" userId="fb51a185-9f8a-4b58-9e86-92b6e2c1185d" providerId="ADAL" clId="{20265939-53F3-4730-BE9D-07BAABE94B46}" dt="2026-03-12T15:28:11.016" v="5274" actId="26606"/>
          <ac:spMkLst>
            <pc:docMk/>
            <pc:sldMk cId="2208213534" sldId="294"/>
            <ac:spMk id="44" creationId="{1F9D6ACB-2FF4-49F9-978A-E0D5327FC635}"/>
          </ac:spMkLst>
        </pc:spChg>
        <pc:spChg chg="add">
          <ac:chgData name="Ellie Brown" userId="fb51a185-9f8a-4b58-9e86-92b6e2c1185d" providerId="ADAL" clId="{20265939-53F3-4730-BE9D-07BAABE94B46}" dt="2026-03-12T15:28:11.016" v="5274" actId="26606"/>
          <ac:spMkLst>
            <pc:docMk/>
            <pc:sldMk cId="2208213534" sldId="294"/>
            <ac:spMk id="46" creationId="{142BFA2A-77A0-4F60-A32A-685681C84889}"/>
          </ac:spMkLst>
        </pc:spChg>
        <pc:cxnChg chg="add del">
          <ac:chgData name="Ellie Brown" userId="fb51a185-9f8a-4b58-9e86-92b6e2c1185d" providerId="ADAL" clId="{20265939-53F3-4730-BE9D-07BAABE94B46}" dt="2026-03-12T15:17:16.494" v="4247" actId="26606"/>
          <ac:cxnSpMkLst>
            <pc:docMk/>
            <pc:sldMk cId="2208213534" sldId="294"/>
            <ac:cxnSpMk id="14" creationId="{7D1CBE93-B17D-4509-843C-82287C38032A}"/>
          </ac:cxnSpMkLst>
        </pc:cxnChg>
        <pc:cxnChg chg="add del">
          <ac:chgData name="Ellie Brown" userId="fb51a185-9f8a-4b58-9e86-92b6e2c1185d" providerId="ADAL" clId="{20265939-53F3-4730-BE9D-07BAABE94B46}" dt="2026-03-12T15:17:16.494" v="4247" actId="26606"/>
          <ac:cxnSpMkLst>
            <pc:docMk/>
            <pc:sldMk cId="2208213534" sldId="294"/>
            <ac:cxnSpMk id="16" creationId="{AE6277B4-6A43-48AB-89B2-3442221619CC}"/>
          </ac:cxnSpMkLst>
        </pc:cxnChg>
        <pc:cxnChg chg="add">
          <ac:chgData name="Ellie Brown" userId="fb51a185-9f8a-4b58-9e86-92b6e2c1185d" providerId="ADAL" clId="{20265939-53F3-4730-BE9D-07BAABE94B46}" dt="2026-03-12T15:17:16.520" v="4248" actId="26606"/>
          <ac:cxnSpMkLst>
            <pc:docMk/>
            <pc:sldMk cId="2208213534" sldId="294"/>
            <ac:cxnSpMk id="22" creationId="{1A1FE6BB-DFB2-4080-9B5E-076EF5DDE67B}"/>
          </ac:cxnSpMkLst>
        </pc:cxnChg>
      </pc:sldChg>
      <pc:sldChg chg="addSp delSp modSp new mod">
        <pc:chgData name="Ellie Brown" userId="fb51a185-9f8a-4b58-9e86-92b6e2c1185d" providerId="ADAL" clId="{20265939-53F3-4730-BE9D-07BAABE94B46}" dt="2026-03-12T15:18:00.550" v="4258" actId="20577"/>
        <pc:sldMkLst>
          <pc:docMk/>
          <pc:sldMk cId="2656086906" sldId="295"/>
        </pc:sldMkLst>
        <pc:spChg chg="mod">
          <ac:chgData name="Ellie Brown" userId="fb51a185-9f8a-4b58-9e86-92b6e2c1185d" providerId="ADAL" clId="{20265939-53F3-4730-BE9D-07BAABE94B46}" dt="2026-03-12T15:18:00.550" v="4258" actId="20577"/>
          <ac:spMkLst>
            <pc:docMk/>
            <pc:sldMk cId="2656086906" sldId="295"/>
            <ac:spMk id="2" creationId="{243C81FB-7381-A4E9-BA77-1AACD7D884E0}"/>
          </ac:spMkLst>
        </pc:spChg>
        <pc:spChg chg="del">
          <ac:chgData name="Ellie Brown" userId="fb51a185-9f8a-4b58-9e86-92b6e2c1185d" providerId="ADAL" clId="{20265939-53F3-4730-BE9D-07BAABE94B46}" dt="2026-03-12T15:17:45.411" v="4251" actId="478"/>
          <ac:spMkLst>
            <pc:docMk/>
            <pc:sldMk cId="2656086906" sldId="295"/>
            <ac:spMk id="3" creationId="{1D581273-5B4E-75CD-BED5-03642CDEAD34}"/>
          </ac:spMkLst>
        </pc:spChg>
        <pc:picChg chg="add mod">
          <ac:chgData name="Ellie Brown" userId="fb51a185-9f8a-4b58-9e86-92b6e2c1185d" providerId="ADAL" clId="{20265939-53F3-4730-BE9D-07BAABE94B46}" dt="2026-03-12T15:17:57.079" v="4256" actId="1076"/>
          <ac:picMkLst>
            <pc:docMk/>
            <pc:sldMk cId="2656086906" sldId="295"/>
            <ac:picMk id="5" creationId="{D792FC63-DC5B-5A9E-33E6-867165F16A37}"/>
          </ac:picMkLst>
        </pc:picChg>
      </pc:sldChg>
      <pc:sldChg chg="modSp new mod">
        <pc:chgData name="Ellie Brown" userId="fb51a185-9f8a-4b58-9e86-92b6e2c1185d" providerId="ADAL" clId="{20265939-53F3-4730-BE9D-07BAABE94B46}" dt="2026-03-12T15:21:07.859" v="4971" actId="20577"/>
        <pc:sldMkLst>
          <pc:docMk/>
          <pc:sldMk cId="694532447" sldId="296"/>
        </pc:sldMkLst>
        <pc:spChg chg="mod">
          <ac:chgData name="Ellie Brown" userId="fb51a185-9f8a-4b58-9e86-92b6e2c1185d" providerId="ADAL" clId="{20265939-53F3-4730-BE9D-07BAABE94B46}" dt="2026-03-12T15:18:40.864" v="4314" actId="20577"/>
          <ac:spMkLst>
            <pc:docMk/>
            <pc:sldMk cId="694532447" sldId="296"/>
            <ac:spMk id="2" creationId="{643B0308-B273-3036-3F11-A84568A3DE9E}"/>
          </ac:spMkLst>
        </pc:spChg>
        <pc:spChg chg="mod">
          <ac:chgData name="Ellie Brown" userId="fb51a185-9f8a-4b58-9e86-92b6e2c1185d" providerId="ADAL" clId="{20265939-53F3-4730-BE9D-07BAABE94B46}" dt="2026-03-12T15:21:07.859" v="4971" actId="20577"/>
          <ac:spMkLst>
            <pc:docMk/>
            <pc:sldMk cId="694532447" sldId="296"/>
            <ac:spMk id="3" creationId="{37294E5E-2AFF-0C43-9E81-95FBCCD145FC}"/>
          </ac:spMkLst>
        </pc:spChg>
      </pc:sldChg>
      <pc:sldChg chg="modSp new mod">
        <pc:chgData name="Ellie Brown" userId="fb51a185-9f8a-4b58-9e86-92b6e2c1185d" providerId="ADAL" clId="{20265939-53F3-4730-BE9D-07BAABE94B46}" dt="2026-03-12T15:22:29.907" v="5087" actId="20577"/>
        <pc:sldMkLst>
          <pc:docMk/>
          <pc:sldMk cId="1212337744" sldId="297"/>
        </pc:sldMkLst>
        <pc:spChg chg="mod">
          <ac:chgData name="Ellie Brown" userId="fb51a185-9f8a-4b58-9e86-92b6e2c1185d" providerId="ADAL" clId="{20265939-53F3-4730-BE9D-07BAABE94B46}" dt="2026-03-12T15:22:13.535" v="5079" actId="20577"/>
          <ac:spMkLst>
            <pc:docMk/>
            <pc:sldMk cId="1212337744" sldId="297"/>
            <ac:spMk id="2" creationId="{48E99E9B-9882-79C4-72A6-C0BA6F34A8A9}"/>
          </ac:spMkLst>
        </pc:spChg>
        <pc:spChg chg="mod">
          <ac:chgData name="Ellie Brown" userId="fb51a185-9f8a-4b58-9e86-92b6e2c1185d" providerId="ADAL" clId="{20265939-53F3-4730-BE9D-07BAABE94B46}" dt="2026-03-12T15:22:29.907" v="5087" actId="20577"/>
          <ac:spMkLst>
            <pc:docMk/>
            <pc:sldMk cId="1212337744" sldId="297"/>
            <ac:spMk id="3" creationId="{0D31075D-700B-E425-D4B1-1038220D02D3}"/>
          </ac:spMkLst>
        </pc:spChg>
      </pc:sldChg>
      <pc:sldChg chg="addSp delSp modSp new mod setBg">
        <pc:chgData name="Ellie Brown" userId="fb51a185-9f8a-4b58-9e86-92b6e2c1185d" providerId="ADAL" clId="{20265939-53F3-4730-BE9D-07BAABE94B46}" dt="2026-03-12T15:23:38.909" v="5107" actId="26606"/>
        <pc:sldMkLst>
          <pc:docMk/>
          <pc:sldMk cId="1340172915" sldId="298"/>
        </pc:sldMkLst>
        <pc:spChg chg="mod">
          <ac:chgData name="Ellie Brown" userId="fb51a185-9f8a-4b58-9e86-92b6e2c1185d" providerId="ADAL" clId="{20265939-53F3-4730-BE9D-07BAABE94B46}" dt="2026-03-12T15:23:38.909" v="5107" actId="26606"/>
          <ac:spMkLst>
            <pc:docMk/>
            <pc:sldMk cId="1340172915" sldId="298"/>
            <ac:spMk id="2" creationId="{F364267B-249C-FB1D-97CE-8FCD599D39A9}"/>
          </ac:spMkLst>
        </pc:spChg>
        <pc:spChg chg="mod">
          <ac:chgData name="Ellie Brown" userId="fb51a185-9f8a-4b58-9e86-92b6e2c1185d" providerId="ADAL" clId="{20265939-53F3-4730-BE9D-07BAABE94B46}" dt="2026-03-12T15:23:38.909" v="5107" actId="26606"/>
          <ac:spMkLst>
            <pc:docMk/>
            <pc:sldMk cId="1340172915" sldId="298"/>
            <ac:spMk id="3" creationId="{44411235-6EAF-1EB6-0241-6BDB0542117D}"/>
          </ac:spMkLst>
        </pc:spChg>
        <pc:spChg chg="add del">
          <ac:chgData name="Ellie Brown" userId="fb51a185-9f8a-4b58-9e86-92b6e2c1185d" providerId="ADAL" clId="{20265939-53F3-4730-BE9D-07BAABE94B46}" dt="2026-03-12T15:23:37.601" v="5104" actId="26606"/>
          <ac:spMkLst>
            <pc:docMk/>
            <pc:sldMk cId="1340172915" sldId="298"/>
            <ac:spMk id="8" creationId="{8DF4D7F6-81B5-452A-9CE6-76D81F91D41B}"/>
          </ac:spMkLst>
        </pc:spChg>
        <pc:spChg chg="add del">
          <ac:chgData name="Ellie Brown" userId="fb51a185-9f8a-4b58-9e86-92b6e2c1185d" providerId="ADAL" clId="{20265939-53F3-4730-BE9D-07BAABE94B46}" dt="2026-03-12T15:23:37.601" v="5104" actId="26606"/>
          <ac:spMkLst>
            <pc:docMk/>
            <pc:sldMk cId="1340172915" sldId="298"/>
            <ac:spMk id="10" creationId="{4600514D-20FB-4559-97DC-D1DC39E6C3DE}"/>
          </ac:spMkLst>
        </pc:spChg>
        <pc:spChg chg="add del">
          <ac:chgData name="Ellie Brown" userId="fb51a185-9f8a-4b58-9e86-92b6e2c1185d" providerId="ADAL" clId="{20265939-53F3-4730-BE9D-07BAABE94B46}" dt="2026-03-12T15:23:37.601" v="5104" actId="26606"/>
          <ac:spMkLst>
            <pc:docMk/>
            <pc:sldMk cId="1340172915" sldId="298"/>
            <ac:spMk id="12" creationId="{266F638A-E405-4AC0-B984-72E5813B0DD1}"/>
          </ac:spMkLst>
        </pc:spChg>
        <pc:spChg chg="add del">
          <ac:chgData name="Ellie Brown" userId="fb51a185-9f8a-4b58-9e86-92b6e2c1185d" providerId="ADAL" clId="{20265939-53F3-4730-BE9D-07BAABE94B46}" dt="2026-03-12T15:23:37.601" v="5104" actId="26606"/>
          <ac:spMkLst>
            <pc:docMk/>
            <pc:sldMk cId="1340172915" sldId="298"/>
            <ac:spMk id="18" creationId="{27B538D5-95DB-47ED-9CB4-34AE5BF78E6B}"/>
          </ac:spMkLst>
        </pc:spChg>
        <pc:spChg chg="add del">
          <ac:chgData name="Ellie Brown" userId="fb51a185-9f8a-4b58-9e86-92b6e2c1185d" providerId="ADAL" clId="{20265939-53F3-4730-BE9D-07BAABE94B46}" dt="2026-03-12T15:23:38.900" v="5106" actId="26606"/>
          <ac:spMkLst>
            <pc:docMk/>
            <pc:sldMk cId="1340172915" sldId="298"/>
            <ac:spMk id="20" creationId="{603AE127-802C-459A-A612-DB85B67F0DC0}"/>
          </ac:spMkLst>
        </pc:spChg>
        <pc:spChg chg="add del">
          <ac:chgData name="Ellie Brown" userId="fb51a185-9f8a-4b58-9e86-92b6e2c1185d" providerId="ADAL" clId="{20265939-53F3-4730-BE9D-07BAABE94B46}" dt="2026-03-12T15:23:38.900" v="5106" actId="26606"/>
          <ac:spMkLst>
            <pc:docMk/>
            <pc:sldMk cId="1340172915" sldId="298"/>
            <ac:spMk id="21" creationId="{9323D83D-50D6-4040-A58B-FCEA340F886A}"/>
          </ac:spMkLst>
        </pc:spChg>
        <pc:spChg chg="add del">
          <ac:chgData name="Ellie Brown" userId="fb51a185-9f8a-4b58-9e86-92b6e2c1185d" providerId="ADAL" clId="{20265939-53F3-4730-BE9D-07BAABE94B46}" dt="2026-03-12T15:23:38.900" v="5106" actId="26606"/>
          <ac:spMkLst>
            <pc:docMk/>
            <pc:sldMk cId="1340172915" sldId="298"/>
            <ac:spMk id="23" creationId="{F10FD715-4DCE-4779-B634-EC78315EA213}"/>
          </ac:spMkLst>
        </pc:spChg>
        <pc:cxnChg chg="add del">
          <ac:chgData name="Ellie Brown" userId="fb51a185-9f8a-4b58-9e86-92b6e2c1185d" providerId="ADAL" clId="{20265939-53F3-4730-BE9D-07BAABE94B46}" dt="2026-03-12T15:23:37.601" v="5104" actId="26606"/>
          <ac:cxnSpMkLst>
            <pc:docMk/>
            <pc:sldMk cId="1340172915" sldId="298"/>
            <ac:cxnSpMk id="14" creationId="{7D1CBE93-B17D-4509-843C-82287C38032A}"/>
          </ac:cxnSpMkLst>
        </pc:cxnChg>
        <pc:cxnChg chg="add del">
          <ac:chgData name="Ellie Brown" userId="fb51a185-9f8a-4b58-9e86-92b6e2c1185d" providerId="ADAL" clId="{20265939-53F3-4730-BE9D-07BAABE94B46}" dt="2026-03-12T15:23:37.601" v="5104" actId="26606"/>
          <ac:cxnSpMkLst>
            <pc:docMk/>
            <pc:sldMk cId="1340172915" sldId="298"/>
            <ac:cxnSpMk id="16" creationId="{AE6277B4-6A43-48AB-89B2-3442221619CC}"/>
          </ac:cxnSpMkLst>
        </pc:cxnChg>
        <pc:cxnChg chg="add del">
          <ac:chgData name="Ellie Brown" userId="fb51a185-9f8a-4b58-9e86-92b6e2c1185d" providerId="ADAL" clId="{20265939-53F3-4730-BE9D-07BAABE94B46}" dt="2026-03-12T15:23:38.900" v="5106" actId="26606"/>
          <ac:cxnSpMkLst>
            <pc:docMk/>
            <pc:sldMk cId="1340172915" sldId="298"/>
            <ac:cxnSpMk id="22" creationId="{1A1FE6BB-DFB2-4080-9B5E-076EF5DDE67B}"/>
          </ac:cxnSpMkLst>
        </pc:cxnChg>
        <pc:cxnChg chg="add">
          <ac:chgData name="Ellie Brown" userId="fb51a185-9f8a-4b58-9e86-92b6e2c1185d" providerId="ADAL" clId="{20265939-53F3-4730-BE9D-07BAABE94B46}" dt="2026-03-12T15:23:38.909" v="5107" actId="26606"/>
          <ac:cxnSpMkLst>
            <pc:docMk/>
            <pc:sldMk cId="1340172915" sldId="298"/>
            <ac:cxnSpMk id="25" creationId="{0B5F7E3B-C5F1-40E0-A491-558BAFBC1127}"/>
          </ac:cxnSpMkLst>
        </pc:cxnChg>
      </pc:sldChg>
      <pc:sldChg chg="modSp new mod">
        <pc:chgData name="Ellie Brown" userId="fb51a185-9f8a-4b58-9e86-92b6e2c1185d" providerId="ADAL" clId="{20265939-53F3-4730-BE9D-07BAABE94B46}" dt="2026-03-12T15:31:38.200" v="5381" actId="27636"/>
        <pc:sldMkLst>
          <pc:docMk/>
          <pc:sldMk cId="2072656119" sldId="299"/>
        </pc:sldMkLst>
        <pc:spChg chg="mod">
          <ac:chgData name="Ellie Brown" userId="fb51a185-9f8a-4b58-9e86-92b6e2c1185d" providerId="ADAL" clId="{20265939-53F3-4730-BE9D-07BAABE94B46}" dt="2026-03-12T15:23:53.403" v="5151" actId="20577"/>
          <ac:spMkLst>
            <pc:docMk/>
            <pc:sldMk cId="2072656119" sldId="299"/>
            <ac:spMk id="2" creationId="{AFE3222D-00FE-3B5A-5DBA-E57E705A4300}"/>
          </ac:spMkLst>
        </pc:spChg>
        <pc:spChg chg="mod">
          <ac:chgData name="Ellie Brown" userId="fb51a185-9f8a-4b58-9e86-92b6e2c1185d" providerId="ADAL" clId="{20265939-53F3-4730-BE9D-07BAABE94B46}" dt="2026-03-12T15:31:38.200" v="5381" actId="27636"/>
          <ac:spMkLst>
            <pc:docMk/>
            <pc:sldMk cId="2072656119" sldId="299"/>
            <ac:spMk id="3" creationId="{EC6519F7-A6A1-2F49-9DDC-0A710CCEA8BA}"/>
          </ac:spMkLst>
        </pc:spChg>
      </pc:sldChg>
      <pc:sldChg chg="addSp delSp modSp new mod setBg">
        <pc:chgData name="Ellie Brown" userId="fb51a185-9f8a-4b58-9e86-92b6e2c1185d" providerId="ADAL" clId="{20265939-53F3-4730-BE9D-07BAABE94B46}" dt="2026-03-12T15:31:47.712" v="5386" actId="26606"/>
        <pc:sldMkLst>
          <pc:docMk/>
          <pc:sldMk cId="1024896961" sldId="300"/>
        </pc:sldMkLst>
        <pc:spChg chg="mod">
          <ac:chgData name="Ellie Brown" userId="fb51a185-9f8a-4b58-9e86-92b6e2c1185d" providerId="ADAL" clId="{20265939-53F3-4730-BE9D-07BAABE94B46}" dt="2026-03-12T15:31:47.691" v="5385" actId="26606"/>
          <ac:spMkLst>
            <pc:docMk/>
            <pc:sldMk cId="1024896961" sldId="300"/>
            <ac:spMk id="2" creationId="{1F65F454-9801-4E38-BE4E-156777365785}"/>
          </ac:spMkLst>
        </pc:spChg>
        <pc:spChg chg="mod">
          <ac:chgData name="Ellie Brown" userId="fb51a185-9f8a-4b58-9e86-92b6e2c1185d" providerId="ADAL" clId="{20265939-53F3-4730-BE9D-07BAABE94B46}" dt="2026-03-12T15:31:47.691" v="5385" actId="26606"/>
          <ac:spMkLst>
            <pc:docMk/>
            <pc:sldMk cId="1024896961" sldId="300"/>
            <ac:spMk id="3" creationId="{14640D9F-E0BB-DC8C-86DA-626C7D5E5C72}"/>
          </ac:spMkLst>
        </pc:spChg>
        <pc:spChg chg="add del">
          <ac:chgData name="Ellie Brown" userId="fb51a185-9f8a-4b58-9e86-92b6e2c1185d" providerId="ADAL" clId="{20265939-53F3-4730-BE9D-07BAABE94B46}" dt="2026-03-12T15:26:44.147" v="5249" actId="26606"/>
          <ac:spMkLst>
            <pc:docMk/>
            <pc:sldMk cId="1024896961" sldId="300"/>
            <ac:spMk id="8" creationId="{603AE127-802C-459A-A612-DB85B67F0DC0}"/>
          </ac:spMkLst>
        </pc:spChg>
        <pc:spChg chg="add del">
          <ac:chgData name="Ellie Brown" userId="fb51a185-9f8a-4b58-9e86-92b6e2c1185d" providerId="ADAL" clId="{20265939-53F3-4730-BE9D-07BAABE94B46}" dt="2026-03-12T15:26:44.147" v="5249" actId="26606"/>
          <ac:spMkLst>
            <pc:docMk/>
            <pc:sldMk cId="1024896961" sldId="300"/>
            <ac:spMk id="10" creationId="{9323D83D-50D6-4040-A58B-FCEA340F886A}"/>
          </ac:spMkLst>
        </pc:spChg>
        <pc:spChg chg="add del">
          <ac:chgData name="Ellie Brown" userId="fb51a185-9f8a-4b58-9e86-92b6e2c1185d" providerId="ADAL" clId="{20265939-53F3-4730-BE9D-07BAABE94B46}" dt="2026-03-12T15:26:44.147" v="5249" actId="26606"/>
          <ac:spMkLst>
            <pc:docMk/>
            <pc:sldMk cId="1024896961" sldId="300"/>
            <ac:spMk id="14" creationId="{F10FD715-4DCE-4779-B634-EC78315EA213}"/>
          </ac:spMkLst>
        </pc:spChg>
        <pc:spChg chg="add del">
          <ac:chgData name="Ellie Brown" userId="fb51a185-9f8a-4b58-9e86-92b6e2c1185d" providerId="ADAL" clId="{20265939-53F3-4730-BE9D-07BAABE94B46}" dt="2026-03-12T15:31:47.712" v="5386" actId="26606"/>
          <ac:spMkLst>
            <pc:docMk/>
            <pc:sldMk cId="1024896961" sldId="300"/>
            <ac:spMk id="18" creationId="{27B538D5-95DB-47ED-9CB4-34AE5BF78E6B}"/>
          </ac:spMkLst>
        </pc:spChg>
        <pc:spChg chg="add del">
          <ac:chgData name="Ellie Brown" userId="fb51a185-9f8a-4b58-9e86-92b6e2c1185d" providerId="ADAL" clId="{20265939-53F3-4730-BE9D-07BAABE94B46}" dt="2026-03-12T15:31:47.712" v="5386" actId="26606"/>
          <ac:spMkLst>
            <pc:docMk/>
            <pc:sldMk cId="1024896961" sldId="300"/>
            <ac:spMk id="19" creationId="{8DF4D7F6-81B5-452A-9CE6-76D81F91D41B}"/>
          </ac:spMkLst>
        </pc:spChg>
        <pc:spChg chg="add del">
          <ac:chgData name="Ellie Brown" userId="fb51a185-9f8a-4b58-9e86-92b6e2c1185d" providerId="ADAL" clId="{20265939-53F3-4730-BE9D-07BAABE94B46}" dt="2026-03-12T15:31:47.712" v="5386" actId="26606"/>
          <ac:spMkLst>
            <pc:docMk/>
            <pc:sldMk cId="1024896961" sldId="300"/>
            <ac:spMk id="20" creationId="{4600514D-20FB-4559-97DC-D1DC39E6C3DE}"/>
          </ac:spMkLst>
        </pc:spChg>
        <pc:spChg chg="add del">
          <ac:chgData name="Ellie Brown" userId="fb51a185-9f8a-4b58-9e86-92b6e2c1185d" providerId="ADAL" clId="{20265939-53F3-4730-BE9D-07BAABE94B46}" dt="2026-03-12T15:31:47.712" v="5386" actId="26606"/>
          <ac:spMkLst>
            <pc:docMk/>
            <pc:sldMk cId="1024896961" sldId="300"/>
            <ac:spMk id="21" creationId="{266F638A-E405-4AC0-B984-72E5813B0DD1}"/>
          </ac:spMkLst>
        </pc:spChg>
        <pc:spChg chg="add del">
          <ac:chgData name="Ellie Brown" userId="fb51a185-9f8a-4b58-9e86-92b6e2c1185d" providerId="ADAL" clId="{20265939-53F3-4730-BE9D-07BAABE94B46}" dt="2026-03-12T15:31:46.076" v="5383" actId="26606"/>
          <ac:spMkLst>
            <pc:docMk/>
            <pc:sldMk cId="1024896961" sldId="300"/>
            <ac:spMk id="28" creationId="{603AE127-802C-459A-A612-DB85B67F0DC0}"/>
          </ac:spMkLst>
        </pc:spChg>
        <pc:spChg chg="add del">
          <ac:chgData name="Ellie Brown" userId="fb51a185-9f8a-4b58-9e86-92b6e2c1185d" providerId="ADAL" clId="{20265939-53F3-4730-BE9D-07BAABE94B46}" dt="2026-03-12T15:31:46.076" v="5383" actId="26606"/>
          <ac:spMkLst>
            <pc:docMk/>
            <pc:sldMk cId="1024896961" sldId="300"/>
            <ac:spMk id="30" creationId="{9323D83D-50D6-4040-A58B-FCEA340F886A}"/>
          </ac:spMkLst>
        </pc:spChg>
        <pc:spChg chg="add del">
          <ac:chgData name="Ellie Brown" userId="fb51a185-9f8a-4b58-9e86-92b6e2c1185d" providerId="ADAL" clId="{20265939-53F3-4730-BE9D-07BAABE94B46}" dt="2026-03-12T15:31:46.076" v="5383" actId="26606"/>
          <ac:spMkLst>
            <pc:docMk/>
            <pc:sldMk cId="1024896961" sldId="300"/>
            <ac:spMk id="34" creationId="{F10FD715-4DCE-4779-B634-EC78315EA213}"/>
          </ac:spMkLst>
        </pc:spChg>
        <pc:spChg chg="add">
          <ac:chgData name="Ellie Brown" userId="fb51a185-9f8a-4b58-9e86-92b6e2c1185d" providerId="ADAL" clId="{20265939-53F3-4730-BE9D-07BAABE94B46}" dt="2026-03-12T15:31:47.712" v="5386" actId="26606"/>
          <ac:spMkLst>
            <pc:docMk/>
            <pc:sldMk cId="1024896961" sldId="300"/>
            <ac:spMk id="38" creationId="{27B538D5-95DB-47ED-9CB4-34AE5BF78E6B}"/>
          </ac:spMkLst>
        </pc:spChg>
        <pc:spChg chg="add">
          <ac:chgData name="Ellie Brown" userId="fb51a185-9f8a-4b58-9e86-92b6e2c1185d" providerId="ADAL" clId="{20265939-53F3-4730-BE9D-07BAABE94B46}" dt="2026-03-12T15:31:47.712" v="5386" actId="26606"/>
          <ac:spMkLst>
            <pc:docMk/>
            <pc:sldMk cId="1024896961" sldId="300"/>
            <ac:spMk id="39" creationId="{8DF4D7F6-81B5-452A-9CE6-76D81F91D41B}"/>
          </ac:spMkLst>
        </pc:spChg>
        <pc:spChg chg="add">
          <ac:chgData name="Ellie Brown" userId="fb51a185-9f8a-4b58-9e86-92b6e2c1185d" providerId="ADAL" clId="{20265939-53F3-4730-BE9D-07BAABE94B46}" dt="2026-03-12T15:31:47.712" v="5386" actId="26606"/>
          <ac:spMkLst>
            <pc:docMk/>
            <pc:sldMk cId="1024896961" sldId="300"/>
            <ac:spMk id="40" creationId="{4600514D-20FB-4559-97DC-D1DC39E6C3DE}"/>
          </ac:spMkLst>
        </pc:spChg>
        <pc:spChg chg="add">
          <ac:chgData name="Ellie Brown" userId="fb51a185-9f8a-4b58-9e86-92b6e2c1185d" providerId="ADAL" clId="{20265939-53F3-4730-BE9D-07BAABE94B46}" dt="2026-03-12T15:31:47.712" v="5386" actId="26606"/>
          <ac:spMkLst>
            <pc:docMk/>
            <pc:sldMk cId="1024896961" sldId="300"/>
            <ac:spMk id="41" creationId="{266F638A-E405-4AC0-B984-72E5813B0DD1}"/>
          </ac:spMkLst>
        </pc:spChg>
        <pc:cxnChg chg="add del">
          <ac:chgData name="Ellie Brown" userId="fb51a185-9f8a-4b58-9e86-92b6e2c1185d" providerId="ADAL" clId="{20265939-53F3-4730-BE9D-07BAABE94B46}" dt="2026-03-12T15:26:44.147" v="5249" actId="26606"/>
          <ac:cxnSpMkLst>
            <pc:docMk/>
            <pc:sldMk cId="1024896961" sldId="300"/>
            <ac:cxnSpMk id="12" creationId="{1A1FE6BB-DFB2-4080-9B5E-076EF5DDE67B}"/>
          </ac:cxnSpMkLst>
        </pc:cxnChg>
        <pc:cxnChg chg="add del">
          <ac:chgData name="Ellie Brown" userId="fb51a185-9f8a-4b58-9e86-92b6e2c1185d" providerId="ADAL" clId="{20265939-53F3-4730-BE9D-07BAABE94B46}" dt="2026-03-12T15:26:45.317" v="5251" actId="26606"/>
          <ac:cxnSpMkLst>
            <pc:docMk/>
            <pc:sldMk cId="1024896961" sldId="300"/>
            <ac:cxnSpMk id="16" creationId="{0B5F7E3B-C5F1-40E0-A491-558BAFBC1127}"/>
          </ac:cxnSpMkLst>
        </pc:cxnChg>
        <pc:cxnChg chg="add del">
          <ac:chgData name="Ellie Brown" userId="fb51a185-9f8a-4b58-9e86-92b6e2c1185d" providerId="ADAL" clId="{20265939-53F3-4730-BE9D-07BAABE94B46}" dt="2026-03-12T15:31:47.712" v="5386" actId="26606"/>
          <ac:cxnSpMkLst>
            <pc:docMk/>
            <pc:sldMk cId="1024896961" sldId="300"/>
            <ac:cxnSpMk id="22" creationId="{7D1CBE93-B17D-4509-843C-82287C38032A}"/>
          </ac:cxnSpMkLst>
        </pc:cxnChg>
        <pc:cxnChg chg="add del">
          <ac:chgData name="Ellie Brown" userId="fb51a185-9f8a-4b58-9e86-92b6e2c1185d" providerId="ADAL" clId="{20265939-53F3-4730-BE9D-07BAABE94B46}" dt="2026-03-12T15:31:47.691" v="5385" actId="26606"/>
          <ac:cxnSpMkLst>
            <pc:docMk/>
            <pc:sldMk cId="1024896961" sldId="300"/>
            <ac:cxnSpMk id="23" creationId="{AE6277B4-6A43-48AB-89B2-3442221619CC}"/>
          </ac:cxnSpMkLst>
        </pc:cxnChg>
        <pc:cxnChg chg="add del">
          <ac:chgData name="Ellie Brown" userId="fb51a185-9f8a-4b58-9e86-92b6e2c1185d" providerId="ADAL" clId="{20265939-53F3-4730-BE9D-07BAABE94B46}" dt="2026-03-12T15:31:46.076" v="5383" actId="26606"/>
          <ac:cxnSpMkLst>
            <pc:docMk/>
            <pc:sldMk cId="1024896961" sldId="300"/>
            <ac:cxnSpMk id="32" creationId="{1A1FE6BB-DFB2-4080-9B5E-076EF5DDE67B}"/>
          </ac:cxnSpMkLst>
        </pc:cxnChg>
        <pc:cxnChg chg="add del">
          <ac:chgData name="Ellie Brown" userId="fb51a185-9f8a-4b58-9e86-92b6e2c1185d" providerId="ADAL" clId="{20265939-53F3-4730-BE9D-07BAABE94B46}" dt="2026-03-12T15:31:47.691" v="5385" actId="26606"/>
          <ac:cxnSpMkLst>
            <pc:docMk/>
            <pc:sldMk cId="1024896961" sldId="300"/>
            <ac:cxnSpMk id="36" creationId="{0B5F7E3B-C5F1-40E0-A491-558BAFBC1127}"/>
          </ac:cxnSpMkLst>
        </pc:cxnChg>
        <pc:cxnChg chg="add">
          <ac:chgData name="Ellie Brown" userId="fb51a185-9f8a-4b58-9e86-92b6e2c1185d" providerId="ADAL" clId="{20265939-53F3-4730-BE9D-07BAABE94B46}" dt="2026-03-12T15:31:47.712" v="5386" actId="26606"/>
          <ac:cxnSpMkLst>
            <pc:docMk/>
            <pc:sldMk cId="1024896961" sldId="300"/>
            <ac:cxnSpMk id="43" creationId="{AE6277B4-6A43-48AB-89B2-3442221619CC}"/>
          </ac:cxnSpMkLst>
        </pc:cxnChg>
      </pc:sldChg>
      <pc:sldChg chg="addSp modSp new mod setBg">
        <pc:chgData name="Ellie Brown" userId="fb51a185-9f8a-4b58-9e86-92b6e2c1185d" providerId="ADAL" clId="{20265939-53F3-4730-BE9D-07BAABE94B46}" dt="2026-03-12T15:26:38.774" v="5247" actId="26606"/>
        <pc:sldMkLst>
          <pc:docMk/>
          <pc:sldMk cId="908884358" sldId="301"/>
        </pc:sldMkLst>
        <pc:spChg chg="mod">
          <ac:chgData name="Ellie Brown" userId="fb51a185-9f8a-4b58-9e86-92b6e2c1185d" providerId="ADAL" clId="{20265939-53F3-4730-BE9D-07BAABE94B46}" dt="2026-03-12T15:26:38.774" v="5247" actId="26606"/>
          <ac:spMkLst>
            <pc:docMk/>
            <pc:sldMk cId="908884358" sldId="301"/>
            <ac:spMk id="2" creationId="{BE8E2402-BB76-7EC9-6AF1-32D95ED25CCB}"/>
          </ac:spMkLst>
        </pc:spChg>
        <pc:spChg chg="mod">
          <ac:chgData name="Ellie Brown" userId="fb51a185-9f8a-4b58-9e86-92b6e2c1185d" providerId="ADAL" clId="{20265939-53F3-4730-BE9D-07BAABE94B46}" dt="2026-03-12T15:26:38.774" v="5247" actId="26606"/>
          <ac:spMkLst>
            <pc:docMk/>
            <pc:sldMk cId="908884358" sldId="301"/>
            <ac:spMk id="3" creationId="{8213FCC0-8E14-4E10-BF50-84D254CC7808}"/>
          </ac:spMkLst>
        </pc:spChg>
        <pc:spChg chg="add">
          <ac:chgData name="Ellie Brown" userId="fb51a185-9f8a-4b58-9e86-92b6e2c1185d" providerId="ADAL" clId="{20265939-53F3-4730-BE9D-07BAABE94B46}" dt="2026-03-12T15:26:38.774" v="5247" actId="26606"/>
          <ac:spMkLst>
            <pc:docMk/>
            <pc:sldMk cId="908884358" sldId="301"/>
            <ac:spMk id="8" creationId="{8DF4D7F6-81B5-452A-9CE6-76D81F91D41B}"/>
          </ac:spMkLst>
        </pc:spChg>
        <pc:spChg chg="add">
          <ac:chgData name="Ellie Brown" userId="fb51a185-9f8a-4b58-9e86-92b6e2c1185d" providerId="ADAL" clId="{20265939-53F3-4730-BE9D-07BAABE94B46}" dt="2026-03-12T15:26:38.774" v="5247" actId="26606"/>
          <ac:spMkLst>
            <pc:docMk/>
            <pc:sldMk cId="908884358" sldId="301"/>
            <ac:spMk id="10" creationId="{4600514D-20FB-4559-97DC-D1DC39E6C3DE}"/>
          </ac:spMkLst>
        </pc:spChg>
        <pc:spChg chg="add">
          <ac:chgData name="Ellie Brown" userId="fb51a185-9f8a-4b58-9e86-92b6e2c1185d" providerId="ADAL" clId="{20265939-53F3-4730-BE9D-07BAABE94B46}" dt="2026-03-12T15:26:38.774" v="5247" actId="26606"/>
          <ac:spMkLst>
            <pc:docMk/>
            <pc:sldMk cId="908884358" sldId="301"/>
            <ac:spMk id="12" creationId="{266F638A-E405-4AC0-B984-72E5813B0DD1}"/>
          </ac:spMkLst>
        </pc:spChg>
        <pc:spChg chg="add">
          <ac:chgData name="Ellie Brown" userId="fb51a185-9f8a-4b58-9e86-92b6e2c1185d" providerId="ADAL" clId="{20265939-53F3-4730-BE9D-07BAABE94B46}" dt="2026-03-12T15:26:38.774" v="5247" actId="26606"/>
          <ac:spMkLst>
            <pc:docMk/>
            <pc:sldMk cId="908884358" sldId="301"/>
            <ac:spMk id="18" creationId="{27B538D5-95DB-47ED-9CB4-34AE5BF78E6B}"/>
          </ac:spMkLst>
        </pc:spChg>
        <pc:cxnChg chg="add">
          <ac:chgData name="Ellie Brown" userId="fb51a185-9f8a-4b58-9e86-92b6e2c1185d" providerId="ADAL" clId="{20265939-53F3-4730-BE9D-07BAABE94B46}" dt="2026-03-12T15:26:38.774" v="5247" actId="26606"/>
          <ac:cxnSpMkLst>
            <pc:docMk/>
            <pc:sldMk cId="908884358" sldId="301"/>
            <ac:cxnSpMk id="14" creationId="{7D1CBE93-B17D-4509-843C-82287C38032A}"/>
          </ac:cxnSpMkLst>
        </pc:cxnChg>
        <pc:cxnChg chg="add">
          <ac:chgData name="Ellie Brown" userId="fb51a185-9f8a-4b58-9e86-92b6e2c1185d" providerId="ADAL" clId="{20265939-53F3-4730-BE9D-07BAABE94B46}" dt="2026-03-12T15:26:38.774" v="5247" actId="26606"/>
          <ac:cxnSpMkLst>
            <pc:docMk/>
            <pc:sldMk cId="908884358" sldId="301"/>
            <ac:cxnSpMk id="16" creationId="{AE6277B4-6A43-48AB-89B2-3442221619CC}"/>
          </ac:cxnSpMkLst>
        </pc:cxnChg>
      </pc:sldChg>
      <pc:sldChg chg="delSp new del mod">
        <pc:chgData name="Ellie Brown" userId="fb51a185-9f8a-4b58-9e86-92b6e2c1185d" providerId="ADAL" clId="{20265939-53F3-4730-BE9D-07BAABE94B46}" dt="2026-03-12T15:27:15.596" v="5255" actId="47"/>
        <pc:sldMkLst>
          <pc:docMk/>
          <pc:sldMk cId="607145654" sldId="302"/>
        </pc:sldMkLst>
        <pc:spChg chg="del">
          <ac:chgData name="Ellie Brown" userId="fb51a185-9f8a-4b58-9e86-92b6e2c1185d" providerId="ADAL" clId="{20265939-53F3-4730-BE9D-07BAABE94B46}" dt="2026-03-12T15:27:13.239" v="5254" actId="478"/>
          <ac:spMkLst>
            <pc:docMk/>
            <pc:sldMk cId="607145654" sldId="302"/>
            <ac:spMk id="2" creationId="{6D3105DA-4047-B581-38B3-09DB94F4D22D}"/>
          </ac:spMkLst>
        </pc:spChg>
      </pc:sldChg>
    </pc:docChg>
  </pc:docChgLst>
  <pc:docChgLst>
    <pc:chgData name="Ellie Brown" userId="856727495e1cce7c" providerId="LiveId" clId="{B300E920-0EB2-4BE6-95E8-85F4EA25B7C1}"/>
    <pc:docChg chg="undo custSel addSld delSld modSld addMainMaster delMainMaster">
      <pc:chgData name="Ellie Brown" userId="856727495e1cce7c" providerId="LiveId" clId="{B300E920-0EB2-4BE6-95E8-85F4EA25B7C1}" dt="2026-02-23T14:25:31.178" v="2465" actId="18131"/>
      <pc:docMkLst>
        <pc:docMk/>
      </pc:docMkLst>
      <pc:sldChg chg="addSp delSp modSp new mod setBg modClrScheme addAnim delAnim setClrOvrMap delDesignElem chgLayout">
        <pc:chgData name="Ellie Brown" userId="856727495e1cce7c" providerId="LiveId" clId="{B300E920-0EB2-4BE6-95E8-85F4EA25B7C1}" dt="2026-02-23T14:25:10.116" v="2464" actId="113"/>
        <pc:sldMkLst>
          <pc:docMk/>
          <pc:sldMk cId="3983201568" sldId="256"/>
        </pc:sldMkLst>
        <pc:spChg chg="mod">
          <ac:chgData name="Ellie Brown" userId="856727495e1cce7c" providerId="LiveId" clId="{B300E920-0EB2-4BE6-95E8-85F4EA25B7C1}" dt="2026-02-23T14:25:05.814" v="2463" actId="26606"/>
          <ac:spMkLst>
            <pc:docMk/>
            <pc:sldMk cId="3983201568" sldId="256"/>
            <ac:spMk id="2" creationId="{A0C34F48-3858-E323-D1A7-649A473F635F}"/>
          </ac:spMkLst>
        </pc:spChg>
        <pc:picChg chg="add mod">
          <ac:chgData name="Ellie Brown" userId="856727495e1cce7c" providerId="LiveId" clId="{B300E920-0EB2-4BE6-95E8-85F4EA25B7C1}" dt="2026-02-23T14:25:05.814" v="2463" actId="26606"/>
          <ac:picMkLst>
            <pc:docMk/>
            <pc:sldMk cId="3983201568" sldId="256"/>
            <ac:picMk id="22" creationId="{B2F2366E-3C80-DEDC-900F-A0DEB13E0D71}"/>
          </ac:picMkLst>
        </pc:picChg>
      </pc:sldChg>
      <pc:sldChg chg="addSp delSp modSp new mod setBg delDesignElem">
        <pc:chgData name="Ellie Brown" userId="856727495e1cce7c" providerId="LiveId" clId="{B300E920-0EB2-4BE6-95E8-85F4EA25B7C1}" dt="2026-02-23T14:01:16.662" v="2092" actId="26606"/>
        <pc:sldMkLst>
          <pc:docMk/>
          <pc:sldMk cId="3918074502" sldId="257"/>
        </pc:sldMkLst>
        <pc:spChg chg="mod">
          <ac:chgData name="Ellie Brown" userId="856727495e1cce7c" providerId="LiveId" clId="{B300E920-0EB2-4BE6-95E8-85F4EA25B7C1}" dt="2026-02-23T14:01:16.662" v="2092" actId="26606"/>
          <ac:spMkLst>
            <pc:docMk/>
            <pc:sldMk cId="3918074502" sldId="257"/>
            <ac:spMk id="2" creationId="{A9C70360-BD80-4EAE-35AC-916DFC7A43C9}"/>
          </ac:spMkLst>
        </pc:spChg>
      </pc:sldChg>
      <pc:sldChg chg="addSp delSp modSp new mod setBg delDesignElem">
        <pc:chgData name="Ellie Brown" userId="856727495e1cce7c" providerId="LiveId" clId="{B300E920-0EB2-4BE6-95E8-85F4EA25B7C1}" dt="2026-02-23T14:00:23.542" v="2044"/>
        <pc:sldMkLst>
          <pc:docMk/>
          <pc:sldMk cId="1335764199" sldId="258"/>
        </pc:sldMkLst>
      </pc:sldChg>
      <pc:sldChg chg="addSp delSp modSp new mod setBg delDesignElem">
        <pc:chgData name="Ellie Brown" userId="856727495e1cce7c" providerId="LiveId" clId="{B300E920-0EB2-4BE6-95E8-85F4EA25B7C1}" dt="2026-02-23T14:01:22.810" v="2093" actId="26606"/>
        <pc:sldMkLst>
          <pc:docMk/>
          <pc:sldMk cId="969582085" sldId="259"/>
        </pc:sldMkLst>
        <pc:spChg chg="mod">
          <ac:chgData name="Ellie Brown" userId="856727495e1cce7c" providerId="LiveId" clId="{B300E920-0EB2-4BE6-95E8-85F4EA25B7C1}" dt="2026-02-23T14:01:22.810" v="2093" actId="26606"/>
          <ac:spMkLst>
            <pc:docMk/>
            <pc:sldMk cId="969582085" sldId="259"/>
            <ac:spMk id="2" creationId="{B865BE21-F9F7-6EE9-593E-2B523C1D0E5F}"/>
          </ac:spMkLst>
        </pc:spChg>
      </pc:sldChg>
      <pc:sldChg chg="addSp delSp modSp new mod setBg delDesignElem">
        <pc:chgData name="Ellie Brown" userId="856727495e1cce7c" providerId="LiveId" clId="{B300E920-0EB2-4BE6-95E8-85F4EA25B7C1}" dt="2026-02-23T14:09:09.562" v="2221" actId="26606"/>
        <pc:sldMkLst>
          <pc:docMk/>
          <pc:sldMk cId="4146011461" sldId="278"/>
        </pc:sldMkLst>
        <pc:spChg chg="mod">
          <ac:chgData name="Ellie Brown" userId="856727495e1cce7c" providerId="LiveId" clId="{B300E920-0EB2-4BE6-95E8-85F4EA25B7C1}" dt="2026-02-23T14:09:09.562" v="2221" actId="26606"/>
          <ac:spMkLst>
            <pc:docMk/>
            <pc:sldMk cId="4146011461" sldId="278"/>
            <ac:spMk id="2" creationId="{0A977F89-9397-1889-449C-BFF2F1BA00A7}"/>
          </ac:spMkLst>
        </pc:spChg>
        <pc:spChg chg="mod ord">
          <ac:chgData name="Ellie Brown" userId="856727495e1cce7c" providerId="LiveId" clId="{B300E920-0EB2-4BE6-95E8-85F4EA25B7C1}" dt="2026-02-23T14:09:09.562" v="2221" actId="26606"/>
          <ac:spMkLst>
            <pc:docMk/>
            <pc:sldMk cId="4146011461" sldId="278"/>
            <ac:spMk id="3" creationId="{8D43A764-E44F-CF87-3793-55581A83B5A9}"/>
          </ac:spMkLst>
        </pc:spChg>
        <pc:picChg chg="add mod ord">
          <ac:chgData name="Ellie Brown" userId="856727495e1cce7c" providerId="LiveId" clId="{B300E920-0EB2-4BE6-95E8-85F4EA25B7C1}" dt="2026-02-23T14:09:09.562" v="2221" actId="26606"/>
          <ac:picMkLst>
            <pc:docMk/>
            <pc:sldMk cId="4146011461" sldId="278"/>
            <ac:picMk id="13" creationId="{F976FE0A-37D3-FBA4-D504-30CC112EA41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FB54C5-3EFC-48A5-B1EA-F9E93BE49E0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BD41E684-18B1-4BE5-9989-BA140AF59907}">
      <dgm:prSet/>
      <dgm:spPr/>
      <dgm:t>
        <a:bodyPr/>
        <a:lstStyle/>
        <a:p>
          <a:r>
            <a:rPr lang="en-GB"/>
            <a:t>Key legislation </a:t>
          </a:r>
          <a:r>
            <a:rPr lang="en-GB" b="1"/>
            <a:t>Criminal Attempts Act 1981</a:t>
          </a:r>
          <a:endParaRPr lang="en-US"/>
        </a:p>
      </dgm:t>
    </dgm:pt>
    <dgm:pt modelId="{93339843-523F-432D-9846-D7D74A2B7A4D}" type="parTrans" cxnId="{18F81248-C18C-4D14-ACB4-BB848FA99706}">
      <dgm:prSet/>
      <dgm:spPr/>
      <dgm:t>
        <a:bodyPr/>
        <a:lstStyle/>
        <a:p>
          <a:endParaRPr lang="en-US"/>
        </a:p>
      </dgm:t>
    </dgm:pt>
    <dgm:pt modelId="{F672ECD5-A1F2-4CA7-A7E6-645F51B2681A}" type="sibTrans" cxnId="{18F81248-C18C-4D14-ACB4-BB848FA99706}">
      <dgm:prSet/>
      <dgm:spPr/>
      <dgm:t>
        <a:bodyPr/>
        <a:lstStyle/>
        <a:p>
          <a:endParaRPr lang="en-US"/>
        </a:p>
      </dgm:t>
    </dgm:pt>
    <dgm:pt modelId="{02FC9926-FF51-469F-A74E-3D8CAEDD0026}">
      <dgm:prSet/>
      <dgm:spPr/>
      <dgm:t>
        <a:bodyPr/>
        <a:lstStyle/>
        <a:p>
          <a:r>
            <a:rPr lang="en-GB"/>
            <a:t>This is an attempt to commit </a:t>
          </a:r>
          <a:r>
            <a:rPr lang="en-GB" b="1" u="sng"/>
            <a:t>indictable offences only </a:t>
          </a:r>
          <a:r>
            <a:rPr lang="en-GB"/>
            <a:t>not summary offences</a:t>
          </a:r>
          <a:endParaRPr lang="en-US"/>
        </a:p>
      </dgm:t>
    </dgm:pt>
    <dgm:pt modelId="{EFD373A0-8414-4C4E-944F-A067D8F19591}" type="parTrans" cxnId="{476D7BE2-1439-4E8C-A833-5BC1D1DDAAED}">
      <dgm:prSet/>
      <dgm:spPr/>
      <dgm:t>
        <a:bodyPr/>
        <a:lstStyle/>
        <a:p>
          <a:endParaRPr lang="en-US"/>
        </a:p>
      </dgm:t>
    </dgm:pt>
    <dgm:pt modelId="{F12FE89F-8443-467B-9539-2EE2534858B4}" type="sibTrans" cxnId="{476D7BE2-1439-4E8C-A833-5BC1D1DDAAED}">
      <dgm:prSet/>
      <dgm:spPr/>
      <dgm:t>
        <a:bodyPr/>
        <a:lstStyle/>
        <a:p>
          <a:endParaRPr lang="en-US"/>
        </a:p>
      </dgm:t>
    </dgm:pt>
    <dgm:pt modelId="{5E29B49D-C2A8-41F1-848F-DB5EA836156C}">
      <dgm:prSet/>
      <dgm:spPr/>
      <dgm:t>
        <a:bodyPr/>
        <a:lstStyle/>
        <a:p>
          <a:r>
            <a:rPr lang="en-GB"/>
            <a:t>E.g. There is no offence of attempted battery</a:t>
          </a:r>
          <a:endParaRPr lang="en-US"/>
        </a:p>
      </dgm:t>
    </dgm:pt>
    <dgm:pt modelId="{146F5CF8-FE93-456F-AEBC-6B16F4FEA8F9}" type="parTrans" cxnId="{84DCBB42-916B-4C44-9889-54138FB3F803}">
      <dgm:prSet/>
      <dgm:spPr/>
      <dgm:t>
        <a:bodyPr/>
        <a:lstStyle/>
        <a:p>
          <a:endParaRPr lang="en-US"/>
        </a:p>
      </dgm:t>
    </dgm:pt>
    <dgm:pt modelId="{7FCC2EDF-49E3-45A2-9487-A3E8696EA1AD}" type="sibTrans" cxnId="{84DCBB42-916B-4C44-9889-54138FB3F803}">
      <dgm:prSet/>
      <dgm:spPr/>
      <dgm:t>
        <a:bodyPr/>
        <a:lstStyle/>
        <a:p>
          <a:endParaRPr lang="en-US"/>
        </a:p>
      </dgm:t>
    </dgm:pt>
    <dgm:pt modelId="{EF4F7D61-5BE7-4C45-A9A3-9DD73393DBB2}" type="pres">
      <dgm:prSet presAssocID="{85FB54C5-3EFC-48A5-B1EA-F9E93BE49E0F}" presName="outerComposite" presStyleCnt="0">
        <dgm:presLayoutVars>
          <dgm:chMax val="5"/>
          <dgm:dir/>
          <dgm:resizeHandles val="exact"/>
        </dgm:presLayoutVars>
      </dgm:prSet>
      <dgm:spPr/>
    </dgm:pt>
    <dgm:pt modelId="{76895767-BF1A-44CE-A09C-75A1821F3B26}" type="pres">
      <dgm:prSet presAssocID="{85FB54C5-3EFC-48A5-B1EA-F9E93BE49E0F}" presName="dummyMaxCanvas" presStyleCnt="0">
        <dgm:presLayoutVars/>
      </dgm:prSet>
      <dgm:spPr/>
    </dgm:pt>
    <dgm:pt modelId="{3F6955F0-A82A-460E-9382-26E9704B9261}" type="pres">
      <dgm:prSet presAssocID="{85FB54C5-3EFC-48A5-B1EA-F9E93BE49E0F}" presName="ThreeNodes_1" presStyleLbl="node1" presStyleIdx="0" presStyleCnt="3">
        <dgm:presLayoutVars>
          <dgm:bulletEnabled val="1"/>
        </dgm:presLayoutVars>
      </dgm:prSet>
      <dgm:spPr/>
    </dgm:pt>
    <dgm:pt modelId="{5434E7EF-18F3-456E-846A-793348585F13}" type="pres">
      <dgm:prSet presAssocID="{85FB54C5-3EFC-48A5-B1EA-F9E93BE49E0F}" presName="ThreeNodes_2" presStyleLbl="node1" presStyleIdx="1" presStyleCnt="3">
        <dgm:presLayoutVars>
          <dgm:bulletEnabled val="1"/>
        </dgm:presLayoutVars>
      </dgm:prSet>
      <dgm:spPr/>
    </dgm:pt>
    <dgm:pt modelId="{B516B86A-C5F8-4ED5-A7D4-FCC21CD11B0A}" type="pres">
      <dgm:prSet presAssocID="{85FB54C5-3EFC-48A5-B1EA-F9E93BE49E0F}" presName="ThreeNodes_3" presStyleLbl="node1" presStyleIdx="2" presStyleCnt="3">
        <dgm:presLayoutVars>
          <dgm:bulletEnabled val="1"/>
        </dgm:presLayoutVars>
      </dgm:prSet>
      <dgm:spPr/>
    </dgm:pt>
    <dgm:pt modelId="{7B0368F4-0325-4FD2-BA17-C048D93EF56A}" type="pres">
      <dgm:prSet presAssocID="{85FB54C5-3EFC-48A5-B1EA-F9E93BE49E0F}" presName="ThreeConn_1-2" presStyleLbl="fgAccFollowNode1" presStyleIdx="0" presStyleCnt="2">
        <dgm:presLayoutVars>
          <dgm:bulletEnabled val="1"/>
        </dgm:presLayoutVars>
      </dgm:prSet>
      <dgm:spPr/>
    </dgm:pt>
    <dgm:pt modelId="{FCDDC09D-339E-477D-A1BD-A6A85B7FA846}" type="pres">
      <dgm:prSet presAssocID="{85FB54C5-3EFC-48A5-B1EA-F9E93BE49E0F}" presName="ThreeConn_2-3" presStyleLbl="fgAccFollowNode1" presStyleIdx="1" presStyleCnt="2">
        <dgm:presLayoutVars>
          <dgm:bulletEnabled val="1"/>
        </dgm:presLayoutVars>
      </dgm:prSet>
      <dgm:spPr/>
    </dgm:pt>
    <dgm:pt modelId="{5940D5F9-3FEA-4EA5-B2BF-E413A593AF56}" type="pres">
      <dgm:prSet presAssocID="{85FB54C5-3EFC-48A5-B1EA-F9E93BE49E0F}" presName="ThreeNodes_1_text" presStyleLbl="node1" presStyleIdx="2" presStyleCnt="3">
        <dgm:presLayoutVars>
          <dgm:bulletEnabled val="1"/>
        </dgm:presLayoutVars>
      </dgm:prSet>
      <dgm:spPr/>
    </dgm:pt>
    <dgm:pt modelId="{FFAE7264-BA35-430E-96DA-0C42063764DE}" type="pres">
      <dgm:prSet presAssocID="{85FB54C5-3EFC-48A5-B1EA-F9E93BE49E0F}" presName="ThreeNodes_2_text" presStyleLbl="node1" presStyleIdx="2" presStyleCnt="3">
        <dgm:presLayoutVars>
          <dgm:bulletEnabled val="1"/>
        </dgm:presLayoutVars>
      </dgm:prSet>
      <dgm:spPr/>
    </dgm:pt>
    <dgm:pt modelId="{1A3E2093-44C5-4946-B366-D325EA1D4200}" type="pres">
      <dgm:prSet presAssocID="{85FB54C5-3EFC-48A5-B1EA-F9E93BE49E0F}" presName="ThreeNodes_3_text" presStyleLbl="node1" presStyleIdx="2" presStyleCnt="3">
        <dgm:presLayoutVars>
          <dgm:bulletEnabled val="1"/>
        </dgm:presLayoutVars>
      </dgm:prSet>
      <dgm:spPr/>
    </dgm:pt>
  </dgm:ptLst>
  <dgm:cxnLst>
    <dgm:cxn modelId="{5F5D925B-B8BD-458B-9B20-15E004B36667}" type="presOf" srcId="{BD41E684-18B1-4BE5-9989-BA140AF59907}" destId="{3F6955F0-A82A-460E-9382-26E9704B9261}" srcOrd="0" destOrd="0" presId="urn:microsoft.com/office/officeart/2005/8/layout/vProcess5"/>
    <dgm:cxn modelId="{84DCBB42-916B-4C44-9889-54138FB3F803}" srcId="{85FB54C5-3EFC-48A5-B1EA-F9E93BE49E0F}" destId="{5E29B49D-C2A8-41F1-848F-DB5EA836156C}" srcOrd="2" destOrd="0" parTransId="{146F5CF8-FE93-456F-AEBC-6B16F4FEA8F9}" sibTransId="{7FCC2EDF-49E3-45A2-9487-A3E8696EA1AD}"/>
    <dgm:cxn modelId="{18F81248-C18C-4D14-ACB4-BB848FA99706}" srcId="{85FB54C5-3EFC-48A5-B1EA-F9E93BE49E0F}" destId="{BD41E684-18B1-4BE5-9989-BA140AF59907}" srcOrd="0" destOrd="0" parTransId="{93339843-523F-432D-9846-D7D74A2B7A4D}" sibTransId="{F672ECD5-A1F2-4CA7-A7E6-645F51B2681A}"/>
    <dgm:cxn modelId="{0E24014E-22F3-4197-8C19-FD3AA6FF2D8A}" type="presOf" srcId="{02FC9926-FF51-469F-A74E-3D8CAEDD0026}" destId="{5434E7EF-18F3-456E-846A-793348585F13}" srcOrd="0" destOrd="0" presId="urn:microsoft.com/office/officeart/2005/8/layout/vProcess5"/>
    <dgm:cxn modelId="{46D52F55-0528-4BAF-A59E-DF387E836214}" type="presOf" srcId="{02FC9926-FF51-469F-A74E-3D8CAEDD0026}" destId="{FFAE7264-BA35-430E-96DA-0C42063764DE}" srcOrd="1" destOrd="0" presId="urn:microsoft.com/office/officeart/2005/8/layout/vProcess5"/>
    <dgm:cxn modelId="{C35A4F55-B6C1-444D-B8CC-2313D3484E86}" type="presOf" srcId="{F672ECD5-A1F2-4CA7-A7E6-645F51B2681A}" destId="{7B0368F4-0325-4FD2-BA17-C048D93EF56A}" srcOrd="0" destOrd="0" presId="urn:microsoft.com/office/officeart/2005/8/layout/vProcess5"/>
    <dgm:cxn modelId="{A2BB6C94-122C-4733-8525-ADE14A0F7137}" type="presOf" srcId="{BD41E684-18B1-4BE5-9989-BA140AF59907}" destId="{5940D5F9-3FEA-4EA5-B2BF-E413A593AF56}" srcOrd="1" destOrd="0" presId="urn:microsoft.com/office/officeart/2005/8/layout/vProcess5"/>
    <dgm:cxn modelId="{1F307BD0-5993-493C-BF39-A5D935724ADB}" type="presOf" srcId="{F12FE89F-8443-467B-9539-2EE2534858B4}" destId="{FCDDC09D-339E-477D-A1BD-A6A85B7FA846}" srcOrd="0" destOrd="0" presId="urn:microsoft.com/office/officeart/2005/8/layout/vProcess5"/>
    <dgm:cxn modelId="{B20D78E0-E701-448B-B6D2-8ACB1F6C7753}" type="presOf" srcId="{85FB54C5-3EFC-48A5-B1EA-F9E93BE49E0F}" destId="{EF4F7D61-5BE7-4C45-A9A3-9DD73393DBB2}" srcOrd="0" destOrd="0" presId="urn:microsoft.com/office/officeart/2005/8/layout/vProcess5"/>
    <dgm:cxn modelId="{476D7BE2-1439-4E8C-A833-5BC1D1DDAAED}" srcId="{85FB54C5-3EFC-48A5-B1EA-F9E93BE49E0F}" destId="{02FC9926-FF51-469F-A74E-3D8CAEDD0026}" srcOrd="1" destOrd="0" parTransId="{EFD373A0-8414-4C4E-944F-A067D8F19591}" sibTransId="{F12FE89F-8443-467B-9539-2EE2534858B4}"/>
    <dgm:cxn modelId="{FB6187EC-7667-4A9B-B635-6A8BE9343BB5}" type="presOf" srcId="{5E29B49D-C2A8-41F1-848F-DB5EA836156C}" destId="{1A3E2093-44C5-4946-B366-D325EA1D4200}" srcOrd="1" destOrd="0" presId="urn:microsoft.com/office/officeart/2005/8/layout/vProcess5"/>
    <dgm:cxn modelId="{FED1F4FA-8537-4FD7-8151-C25FAF7B465C}" type="presOf" srcId="{5E29B49D-C2A8-41F1-848F-DB5EA836156C}" destId="{B516B86A-C5F8-4ED5-A7D4-FCC21CD11B0A}" srcOrd="0" destOrd="0" presId="urn:microsoft.com/office/officeart/2005/8/layout/vProcess5"/>
    <dgm:cxn modelId="{B176CA20-D9A6-4CC0-955E-5AB4A4FBE404}" type="presParOf" srcId="{EF4F7D61-5BE7-4C45-A9A3-9DD73393DBB2}" destId="{76895767-BF1A-44CE-A09C-75A1821F3B26}" srcOrd="0" destOrd="0" presId="urn:microsoft.com/office/officeart/2005/8/layout/vProcess5"/>
    <dgm:cxn modelId="{A589280A-1099-4D25-9C0E-15A7566CC7EB}" type="presParOf" srcId="{EF4F7D61-5BE7-4C45-A9A3-9DD73393DBB2}" destId="{3F6955F0-A82A-460E-9382-26E9704B9261}" srcOrd="1" destOrd="0" presId="urn:microsoft.com/office/officeart/2005/8/layout/vProcess5"/>
    <dgm:cxn modelId="{967315DC-8793-4CB6-B7B3-2FA8A9315021}" type="presParOf" srcId="{EF4F7D61-5BE7-4C45-A9A3-9DD73393DBB2}" destId="{5434E7EF-18F3-456E-846A-793348585F13}" srcOrd="2" destOrd="0" presId="urn:microsoft.com/office/officeart/2005/8/layout/vProcess5"/>
    <dgm:cxn modelId="{29DE2F7B-8F42-428B-86C7-0B28F7F292B2}" type="presParOf" srcId="{EF4F7D61-5BE7-4C45-A9A3-9DD73393DBB2}" destId="{B516B86A-C5F8-4ED5-A7D4-FCC21CD11B0A}" srcOrd="3" destOrd="0" presId="urn:microsoft.com/office/officeart/2005/8/layout/vProcess5"/>
    <dgm:cxn modelId="{F720F793-1823-45D1-96A2-936D22125364}" type="presParOf" srcId="{EF4F7D61-5BE7-4C45-A9A3-9DD73393DBB2}" destId="{7B0368F4-0325-4FD2-BA17-C048D93EF56A}" srcOrd="4" destOrd="0" presId="urn:microsoft.com/office/officeart/2005/8/layout/vProcess5"/>
    <dgm:cxn modelId="{FF75E495-5D23-42A3-9585-3A5A9D7FAE30}" type="presParOf" srcId="{EF4F7D61-5BE7-4C45-A9A3-9DD73393DBB2}" destId="{FCDDC09D-339E-477D-A1BD-A6A85B7FA846}" srcOrd="5" destOrd="0" presId="urn:microsoft.com/office/officeart/2005/8/layout/vProcess5"/>
    <dgm:cxn modelId="{ACA8E0E8-3C22-4801-96F3-0E2DCB07FAA9}" type="presParOf" srcId="{EF4F7D61-5BE7-4C45-A9A3-9DD73393DBB2}" destId="{5940D5F9-3FEA-4EA5-B2BF-E413A593AF56}" srcOrd="6" destOrd="0" presId="urn:microsoft.com/office/officeart/2005/8/layout/vProcess5"/>
    <dgm:cxn modelId="{05A52F0A-9F82-4B22-A512-D8C31A8869A0}" type="presParOf" srcId="{EF4F7D61-5BE7-4C45-A9A3-9DD73393DBB2}" destId="{FFAE7264-BA35-430E-96DA-0C42063764DE}" srcOrd="7" destOrd="0" presId="urn:microsoft.com/office/officeart/2005/8/layout/vProcess5"/>
    <dgm:cxn modelId="{019CC053-6107-4A3C-AC6E-EB4ADBEB8A8E}" type="presParOf" srcId="{EF4F7D61-5BE7-4C45-A9A3-9DD73393DBB2}" destId="{1A3E2093-44C5-4946-B366-D325EA1D420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15ACDA-C542-4C6D-928B-BB8BC583B1B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1FFAF1E-CF70-45A3-9850-8A6A07328268}">
      <dgm:prSet/>
      <dgm:spPr/>
      <dgm:t>
        <a:bodyPr/>
        <a:lstStyle/>
        <a:p>
          <a:r>
            <a:rPr lang="en-GB"/>
            <a:t>There are two types with different set of rules</a:t>
          </a:r>
          <a:endParaRPr lang="en-US"/>
        </a:p>
      </dgm:t>
    </dgm:pt>
    <dgm:pt modelId="{87780289-E2EF-4516-A951-BDB63017DE9A}" type="parTrans" cxnId="{297A550A-5E13-4939-9078-ACF782E67FBE}">
      <dgm:prSet/>
      <dgm:spPr/>
      <dgm:t>
        <a:bodyPr/>
        <a:lstStyle/>
        <a:p>
          <a:endParaRPr lang="en-US"/>
        </a:p>
      </dgm:t>
    </dgm:pt>
    <dgm:pt modelId="{A414B889-B03C-4622-98E2-179A5CCD9454}" type="sibTrans" cxnId="{297A550A-5E13-4939-9078-ACF782E67FBE}">
      <dgm:prSet/>
      <dgm:spPr/>
      <dgm:t>
        <a:bodyPr/>
        <a:lstStyle/>
        <a:p>
          <a:endParaRPr lang="en-US"/>
        </a:p>
      </dgm:t>
    </dgm:pt>
    <dgm:pt modelId="{1FEE94FE-89A1-43B3-A4AC-563B3344494D}">
      <dgm:prSet/>
      <dgm:spPr/>
      <dgm:t>
        <a:bodyPr/>
        <a:lstStyle/>
        <a:p>
          <a:r>
            <a:rPr lang="en-GB"/>
            <a:t>1) Common law conspiracy i.e. to defraud</a:t>
          </a:r>
          <a:endParaRPr lang="en-US"/>
        </a:p>
      </dgm:t>
    </dgm:pt>
    <dgm:pt modelId="{3C14DE7B-62F5-4315-8C1A-41D7D0182761}" type="parTrans" cxnId="{8F05B096-70FA-4E07-94F3-6BB1783E31A0}">
      <dgm:prSet/>
      <dgm:spPr/>
      <dgm:t>
        <a:bodyPr/>
        <a:lstStyle/>
        <a:p>
          <a:endParaRPr lang="en-US"/>
        </a:p>
      </dgm:t>
    </dgm:pt>
    <dgm:pt modelId="{2536D3DD-6258-4453-AF54-8139F6BFFBA2}" type="sibTrans" cxnId="{8F05B096-70FA-4E07-94F3-6BB1783E31A0}">
      <dgm:prSet/>
      <dgm:spPr/>
      <dgm:t>
        <a:bodyPr/>
        <a:lstStyle/>
        <a:p>
          <a:endParaRPr lang="en-US"/>
        </a:p>
      </dgm:t>
    </dgm:pt>
    <dgm:pt modelId="{DAD3ABAD-B121-4C29-BB42-BC001078AB5E}">
      <dgm:prSet/>
      <dgm:spPr/>
      <dgm:t>
        <a:bodyPr/>
        <a:lstStyle/>
        <a:p>
          <a:r>
            <a:rPr lang="en-GB"/>
            <a:t>2) statutory conspiracy i.e. to commit any other offence</a:t>
          </a:r>
          <a:endParaRPr lang="en-US"/>
        </a:p>
      </dgm:t>
    </dgm:pt>
    <dgm:pt modelId="{5EB51EEA-398C-4AD8-AE66-B5407439DB04}" type="parTrans" cxnId="{73A7E1BF-3797-4EDD-AB20-87A5342B7E88}">
      <dgm:prSet/>
      <dgm:spPr/>
      <dgm:t>
        <a:bodyPr/>
        <a:lstStyle/>
        <a:p>
          <a:endParaRPr lang="en-US"/>
        </a:p>
      </dgm:t>
    </dgm:pt>
    <dgm:pt modelId="{7B04DB6F-976C-4263-96E0-F0B938790AEE}" type="sibTrans" cxnId="{73A7E1BF-3797-4EDD-AB20-87A5342B7E88}">
      <dgm:prSet/>
      <dgm:spPr/>
      <dgm:t>
        <a:bodyPr/>
        <a:lstStyle/>
        <a:p>
          <a:endParaRPr lang="en-US"/>
        </a:p>
      </dgm:t>
    </dgm:pt>
    <dgm:pt modelId="{27E363AC-4EAE-44E3-B8F1-01F37B8BAF78}">
      <dgm:prSet/>
      <dgm:spPr/>
      <dgm:t>
        <a:bodyPr/>
        <a:lstStyle/>
        <a:p>
          <a:r>
            <a:rPr lang="en-GB"/>
            <a:t>We will be looking at statutory conspiracy</a:t>
          </a:r>
          <a:endParaRPr lang="en-US"/>
        </a:p>
      </dgm:t>
    </dgm:pt>
    <dgm:pt modelId="{C847D347-B67A-4FD6-928B-3326A30241D6}" type="parTrans" cxnId="{12F6340D-7491-4750-B7C4-C41FFB9C3109}">
      <dgm:prSet/>
      <dgm:spPr/>
      <dgm:t>
        <a:bodyPr/>
        <a:lstStyle/>
        <a:p>
          <a:endParaRPr lang="en-US"/>
        </a:p>
      </dgm:t>
    </dgm:pt>
    <dgm:pt modelId="{76D023C0-840E-40C1-863A-E9BA830A9730}" type="sibTrans" cxnId="{12F6340D-7491-4750-B7C4-C41FFB9C3109}">
      <dgm:prSet/>
      <dgm:spPr/>
      <dgm:t>
        <a:bodyPr/>
        <a:lstStyle/>
        <a:p>
          <a:endParaRPr lang="en-US"/>
        </a:p>
      </dgm:t>
    </dgm:pt>
    <dgm:pt modelId="{E0290388-464B-4580-A406-6A723DCC3267}" type="pres">
      <dgm:prSet presAssocID="{9E15ACDA-C542-4C6D-928B-BB8BC583B1B6}" presName="linear" presStyleCnt="0">
        <dgm:presLayoutVars>
          <dgm:animLvl val="lvl"/>
          <dgm:resizeHandles val="exact"/>
        </dgm:presLayoutVars>
      </dgm:prSet>
      <dgm:spPr/>
    </dgm:pt>
    <dgm:pt modelId="{E0CD8C43-3DD0-4011-A9BC-9AFADBA32EA1}" type="pres">
      <dgm:prSet presAssocID="{01FFAF1E-CF70-45A3-9850-8A6A07328268}" presName="parentText" presStyleLbl="node1" presStyleIdx="0" presStyleCnt="4">
        <dgm:presLayoutVars>
          <dgm:chMax val="0"/>
          <dgm:bulletEnabled val="1"/>
        </dgm:presLayoutVars>
      </dgm:prSet>
      <dgm:spPr/>
    </dgm:pt>
    <dgm:pt modelId="{934145E4-0BC6-4D2E-9873-B5A48B36C2A8}" type="pres">
      <dgm:prSet presAssocID="{A414B889-B03C-4622-98E2-179A5CCD9454}" presName="spacer" presStyleCnt="0"/>
      <dgm:spPr/>
    </dgm:pt>
    <dgm:pt modelId="{C4D23553-8347-416B-8D23-9D9823384F69}" type="pres">
      <dgm:prSet presAssocID="{1FEE94FE-89A1-43B3-A4AC-563B3344494D}" presName="parentText" presStyleLbl="node1" presStyleIdx="1" presStyleCnt="4">
        <dgm:presLayoutVars>
          <dgm:chMax val="0"/>
          <dgm:bulletEnabled val="1"/>
        </dgm:presLayoutVars>
      </dgm:prSet>
      <dgm:spPr/>
    </dgm:pt>
    <dgm:pt modelId="{609B995C-4BC7-4950-B810-5C1F7DE0F04B}" type="pres">
      <dgm:prSet presAssocID="{2536D3DD-6258-4453-AF54-8139F6BFFBA2}" presName="spacer" presStyleCnt="0"/>
      <dgm:spPr/>
    </dgm:pt>
    <dgm:pt modelId="{F21C706F-6128-4259-8863-11E8FEDDAEED}" type="pres">
      <dgm:prSet presAssocID="{DAD3ABAD-B121-4C29-BB42-BC001078AB5E}" presName="parentText" presStyleLbl="node1" presStyleIdx="2" presStyleCnt="4">
        <dgm:presLayoutVars>
          <dgm:chMax val="0"/>
          <dgm:bulletEnabled val="1"/>
        </dgm:presLayoutVars>
      </dgm:prSet>
      <dgm:spPr/>
    </dgm:pt>
    <dgm:pt modelId="{1CD462C0-9F60-49C2-9C0C-8BA76EA8521D}" type="pres">
      <dgm:prSet presAssocID="{7B04DB6F-976C-4263-96E0-F0B938790AEE}" presName="spacer" presStyleCnt="0"/>
      <dgm:spPr/>
    </dgm:pt>
    <dgm:pt modelId="{702561FD-0CDA-4039-9F0B-510C518A1143}" type="pres">
      <dgm:prSet presAssocID="{27E363AC-4EAE-44E3-B8F1-01F37B8BAF78}" presName="parentText" presStyleLbl="node1" presStyleIdx="3" presStyleCnt="4">
        <dgm:presLayoutVars>
          <dgm:chMax val="0"/>
          <dgm:bulletEnabled val="1"/>
        </dgm:presLayoutVars>
      </dgm:prSet>
      <dgm:spPr/>
    </dgm:pt>
  </dgm:ptLst>
  <dgm:cxnLst>
    <dgm:cxn modelId="{297A550A-5E13-4939-9078-ACF782E67FBE}" srcId="{9E15ACDA-C542-4C6D-928B-BB8BC583B1B6}" destId="{01FFAF1E-CF70-45A3-9850-8A6A07328268}" srcOrd="0" destOrd="0" parTransId="{87780289-E2EF-4516-A951-BDB63017DE9A}" sibTransId="{A414B889-B03C-4622-98E2-179A5CCD9454}"/>
    <dgm:cxn modelId="{12F6340D-7491-4750-B7C4-C41FFB9C3109}" srcId="{9E15ACDA-C542-4C6D-928B-BB8BC583B1B6}" destId="{27E363AC-4EAE-44E3-B8F1-01F37B8BAF78}" srcOrd="3" destOrd="0" parTransId="{C847D347-B67A-4FD6-928B-3326A30241D6}" sibTransId="{76D023C0-840E-40C1-863A-E9BA830A9730}"/>
    <dgm:cxn modelId="{9E47EE22-C87F-4AFE-83D2-DCF7AFAA80A3}" type="presOf" srcId="{DAD3ABAD-B121-4C29-BB42-BC001078AB5E}" destId="{F21C706F-6128-4259-8863-11E8FEDDAEED}" srcOrd="0" destOrd="0" presId="urn:microsoft.com/office/officeart/2005/8/layout/vList2"/>
    <dgm:cxn modelId="{B4180E72-D96F-4A25-9367-B8E301A9A0EE}" type="presOf" srcId="{01FFAF1E-CF70-45A3-9850-8A6A07328268}" destId="{E0CD8C43-3DD0-4011-A9BC-9AFADBA32EA1}" srcOrd="0" destOrd="0" presId="urn:microsoft.com/office/officeart/2005/8/layout/vList2"/>
    <dgm:cxn modelId="{BC673385-9815-4857-B998-DB5BF23F04BD}" type="presOf" srcId="{1FEE94FE-89A1-43B3-A4AC-563B3344494D}" destId="{C4D23553-8347-416B-8D23-9D9823384F69}" srcOrd="0" destOrd="0" presId="urn:microsoft.com/office/officeart/2005/8/layout/vList2"/>
    <dgm:cxn modelId="{46D61C96-8A15-4524-85FE-598C2F41FA64}" type="presOf" srcId="{9E15ACDA-C542-4C6D-928B-BB8BC583B1B6}" destId="{E0290388-464B-4580-A406-6A723DCC3267}" srcOrd="0" destOrd="0" presId="urn:microsoft.com/office/officeart/2005/8/layout/vList2"/>
    <dgm:cxn modelId="{8F05B096-70FA-4E07-94F3-6BB1783E31A0}" srcId="{9E15ACDA-C542-4C6D-928B-BB8BC583B1B6}" destId="{1FEE94FE-89A1-43B3-A4AC-563B3344494D}" srcOrd="1" destOrd="0" parTransId="{3C14DE7B-62F5-4315-8C1A-41D7D0182761}" sibTransId="{2536D3DD-6258-4453-AF54-8139F6BFFBA2}"/>
    <dgm:cxn modelId="{73A7E1BF-3797-4EDD-AB20-87A5342B7E88}" srcId="{9E15ACDA-C542-4C6D-928B-BB8BC583B1B6}" destId="{DAD3ABAD-B121-4C29-BB42-BC001078AB5E}" srcOrd="2" destOrd="0" parTransId="{5EB51EEA-398C-4AD8-AE66-B5407439DB04}" sibTransId="{7B04DB6F-976C-4263-96E0-F0B938790AEE}"/>
    <dgm:cxn modelId="{26C099F1-3D1E-4D86-B004-42581EAFE224}" type="presOf" srcId="{27E363AC-4EAE-44E3-B8F1-01F37B8BAF78}" destId="{702561FD-0CDA-4039-9F0B-510C518A1143}" srcOrd="0" destOrd="0" presId="urn:microsoft.com/office/officeart/2005/8/layout/vList2"/>
    <dgm:cxn modelId="{8E363858-FC04-4409-ADB0-94218245E3DD}" type="presParOf" srcId="{E0290388-464B-4580-A406-6A723DCC3267}" destId="{E0CD8C43-3DD0-4011-A9BC-9AFADBA32EA1}" srcOrd="0" destOrd="0" presId="urn:microsoft.com/office/officeart/2005/8/layout/vList2"/>
    <dgm:cxn modelId="{0C900FA0-EA8B-4F71-B001-A1ECFFDB41C1}" type="presParOf" srcId="{E0290388-464B-4580-A406-6A723DCC3267}" destId="{934145E4-0BC6-4D2E-9873-B5A48B36C2A8}" srcOrd="1" destOrd="0" presId="urn:microsoft.com/office/officeart/2005/8/layout/vList2"/>
    <dgm:cxn modelId="{C8B529BF-053E-4523-812B-91141256A817}" type="presParOf" srcId="{E0290388-464B-4580-A406-6A723DCC3267}" destId="{C4D23553-8347-416B-8D23-9D9823384F69}" srcOrd="2" destOrd="0" presId="urn:microsoft.com/office/officeart/2005/8/layout/vList2"/>
    <dgm:cxn modelId="{40394B6E-0767-46EB-AF66-74B4495A4CF1}" type="presParOf" srcId="{E0290388-464B-4580-A406-6A723DCC3267}" destId="{609B995C-4BC7-4950-B810-5C1F7DE0F04B}" srcOrd="3" destOrd="0" presId="urn:microsoft.com/office/officeart/2005/8/layout/vList2"/>
    <dgm:cxn modelId="{46C051DB-3537-4122-A4A2-66E3A679DC20}" type="presParOf" srcId="{E0290388-464B-4580-A406-6A723DCC3267}" destId="{F21C706F-6128-4259-8863-11E8FEDDAEED}" srcOrd="4" destOrd="0" presId="urn:microsoft.com/office/officeart/2005/8/layout/vList2"/>
    <dgm:cxn modelId="{2643CB6D-CA3C-4C17-A587-22608F6816D3}" type="presParOf" srcId="{E0290388-464B-4580-A406-6A723DCC3267}" destId="{1CD462C0-9F60-49C2-9C0C-8BA76EA8521D}" srcOrd="5" destOrd="0" presId="urn:microsoft.com/office/officeart/2005/8/layout/vList2"/>
    <dgm:cxn modelId="{89E53BCE-289F-4F29-9F5B-5C003A54D0AE}" type="presParOf" srcId="{E0290388-464B-4580-A406-6A723DCC3267}" destId="{702561FD-0CDA-4039-9F0B-510C518A114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955F0-A82A-460E-9382-26E9704B9261}">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Key legislation </a:t>
          </a:r>
          <a:r>
            <a:rPr lang="en-GB" sz="2700" b="1" kern="1200"/>
            <a:t>Criminal Attempts Act 1981</a:t>
          </a:r>
          <a:endParaRPr lang="en-US" sz="2700" kern="1200"/>
        </a:p>
      </dsp:txBody>
      <dsp:txXfrm>
        <a:off x="35968" y="35968"/>
        <a:ext cx="6850257" cy="1156108"/>
      </dsp:txXfrm>
    </dsp:sp>
    <dsp:sp modelId="{5434E7EF-18F3-456E-846A-793348585F13}">
      <dsp:nvSpPr>
        <dsp:cNvPr id="0" name=""/>
        <dsp:cNvSpPr/>
      </dsp:nvSpPr>
      <dsp:spPr>
        <a:xfrm>
          <a:off x="721359" y="1432718"/>
          <a:ext cx="8175413" cy="1228044"/>
        </a:xfrm>
        <a:prstGeom prst="roundRect">
          <a:avLst>
            <a:gd name="adj" fmla="val 10000"/>
          </a:avLst>
        </a:prstGeom>
        <a:solidFill>
          <a:schemeClr val="accent2">
            <a:hueOff val="-1356225"/>
            <a:satOff val="-828"/>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This is an attempt to commit </a:t>
          </a:r>
          <a:r>
            <a:rPr lang="en-GB" sz="2700" b="1" u="sng" kern="1200"/>
            <a:t>indictable offences only </a:t>
          </a:r>
          <a:r>
            <a:rPr lang="en-GB" sz="2700" kern="1200"/>
            <a:t>not summary offences</a:t>
          </a:r>
          <a:endParaRPr lang="en-US" sz="2700" kern="1200"/>
        </a:p>
      </dsp:txBody>
      <dsp:txXfrm>
        <a:off x="757327" y="1468686"/>
        <a:ext cx="6583888" cy="1156108"/>
      </dsp:txXfrm>
    </dsp:sp>
    <dsp:sp modelId="{B516B86A-C5F8-4ED5-A7D4-FCC21CD11B0A}">
      <dsp:nvSpPr>
        <dsp:cNvPr id="0" name=""/>
        <dsp:cNvSpPr/>
      </dsp:nvSpPr>
      <dsp:spPr>
        <a:xfrm>
          <a:off x="1442719" y="2865437"/>
          <a:ext cx="8175413" cy="1228044"/>
        </a:xfrm>
        <a:prstGeom prst="roundRect">
          <a:avLst>
            <a:gd name="adj" fmla="val 10000"/>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E.g. There is no offence of attempted battery</a:t>
          </a:r>
          <a:endParaRPr lang="en-US" sz="2700" kern="1200"/>
        </a:p>
      </dsp:txBody>
      <dsp:txXfrm>
        <a:off x="1478687" y="2901405"/>
        <a:ext cx="6583888" cy="1156108"/>
      </dsp:txXfrm>
    </dsp:sp>
    <dsp:sp modelId="{7B0368F4-0325-4FD2-BA17-C048D93EF56A}">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FCDDC09D-339E-477D-A1BD-A6A85B7FA846}">
      <dsp:nvSpPr>
        <dsp:cNvPr id="0" name=""/>
        <dsp:cNvSpPr/>
      </dsp:nvSpPr>
      <dsp:spPr>
        <a:xfrm>
          <a:off x="8098544" y="2355798"/>
          <a:ext cx="798228" cy="798228"/>
        </a:xfrm>
        <a:prstGeom prst="downArrow">
          <a:avLst>
            <a:gd name="adj1" fmla="val 55000"/>
            <a:gd name="adj2" fmla="val 45000"/>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D8C43-3DD0-4011-A9BC-9AFADBA32EA1}">
      <dsp:nvSpPr>
        <dsp:cNvPr id="0" name=""/>
        <dsp:cNvSpPr/>
      </dsp:nvSpPr>
      <dsp:spPr>
        <a:xfrm>
          <a:off x="0" y="46934"/>
          <a:ext cx="6692813" cy="11196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There are two types with different set of rules</a:t>
          </a:r>
          <a:endParaRPr lang="en-US" sz="2900" kern="1200"/>
        </a:p>
      </dsp:txBody>
      <dsp:txXfrm>
        <a:off x="54659" y="101593"/>
        <a:ext cx="6583495" cy="1010372"/>
      </dsp:txXfrm>
    </dsp:sp>
    <dsp:sp modelId="{C4D23553-8347-416B-8D23-9D9823384F69}">
      <dsp:nvSpPr>
        <dsp:cNvPr id="0" name=""/>
        <dsp:cNvSpPr/>
      </dsp:nvSpPr>
      <dsp:spPr>
        <a:xfrm>
          <a:off x="0" y="1250144"/>
          <a:ext cx="6692813" cy="1119690"/>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1) Common law conspiracy i.e. to defraud</a:t>
          </a:r>
          <a:endParaRPr lang="en-US" sz="2900" kern="1200"/>
        </a:p>
      </dsp:txBody>
      <dsp:txXfrm>
        <a:off x="54659" y="1304803"/>
        <a:ext cx="6583495" cy="1010372"/>
      </dsp:txXfrm>
    </dsp:sp>
    <dsp:sp modelId="{F21C706F-6128-4259-8863-11E8FEDDAEED}">
      <dsp:nvSpPr>
        <dsp:cNvPr id="0" name=""/>
        <dsp:cNvSpPr/>
      </dsp:nvSpPr>
      <dsp:spPr>
        <a:xfrm>
          <a:off x="0" y="2453354"/>
          <a:ext cx="6692813" cy="1119690"/>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2) statutory conspiracy i.e. to commit any other offence</a:t>
          </a:r>
          <a:endParaRPr lang="en-US" sz="2900" kern="1200"/>
        </a:p>
      </dsp:txBody>
      <dsp:txXfrm>
        <a:off x="54659" y="2508013"/>
        <a:ext cx="6583495" cy="1010372"/>
      </dsp:txXfrm>
    </dsp:sp>
    <dsp:sp modelId="{702561FD-0CDA-4039-9F0B-510C518A1143}">
      <dsp:nvSpPr>
        <dsp:cNvPr id="0" name=""/>
        <dsp:cNvSpPr/>
      </dsp:nvSpPr>
      <dsp:spPr>
        <a:xfrm>
          <a:off x="0" y="3656565"/>
          <a:ext cx="6692813" cy="111969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We will be looking at statutory conspiracy</a:t>
          </a:r>
          <a:endParaRPr lang="en-US" sz="2900" kern="1200"/>
        </a:p>
      </dsp:txBody>
      <dsp:txXfrm>
        <a:off x="54659" y="3711224"/>
        <a:ext cx="6583495" cy="101037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D3AA1-B76E-4EFD-81B0-A70451C775D0}"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E3FE2D-0CFC-4274-9378-5D325220D5E3}" type="slidenum">
              <a:rPr lang="en-GB" smtClean="0"/>
              <a:t>‹#›</a:t>
            </a:fld>
            <a:endParaRPr lang="en-GB"/>
          </a:p>
        </p:txBody>
      </p:sp>
    </p:spTree>
    <p:extLst>
      <p:ext uri="{BB962C8B-B14F-4D97-AF65-F5344CB8AC3E}">
        <p14:creationId xmlns:p14="http://schemas.microsoft.com/office/powerpoint/2010/main" val="1613798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88305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65663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03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3/11/2026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13664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3/11/2026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13819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3/11/2026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40850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3/11/2026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66494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3/11/2026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2964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
        <p:nvSpPr>
          <p:cNvPr id="5" name="Date Placeholder 4"/>
          <p:cNvSpPr>
            <a:spLocks noGrp="1"/>
          </p:cNvSpPr>
          <p:nvPr>
            <p:ph type="dt" sz="half" idx="10"/>
          </p:nvPr>
        </p:nvSpPr>
        <p:spPr/>
        <p:txBody>
          <a:bodyPr/>
          <a:lstStyle/>
          <a:p>
            <a:fld id="{92C5EAEF-6478-4102-8F5D-A5FE9FC97ACB}" type="datetime1">
              <a:rPr lang="en-US" smtClean="0"/>
              <a:t>3/11/2026</a:t>
            </a:fld>
            <a:endParaRPr lang="en-US"/>
          </a:p>
        </p:txBody>
      </p:sp>
    </p:spTree>
    <p:extLst>
      <p:ext uri="{BB962C8B-B14F-4D97-AF65-F5344CB8AC3E}">
        <p14:creationId xmlns:p14="http://schemas.microsoft.com/office/powerpoint/2010/main" val="2645175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5894768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9360315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1270728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2795516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963286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496067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3/11/2026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94911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3/11/2026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101351818"/>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B2F2366E-3C80-DEDC-900F-A0DEB13E0D71}"/>
              </a:ext>
            </a:extLst>
          </p:cNvPr>
          <p:cNvPicPr>
            <a:picLocks noChangeAspect="1"/>
          </p:cNvPicPr>
          <p:nvPr/>
        </p:nvPicPr>
        <p:blipFill>
          <a:blip r:embed="rId2">
            <a:duotone>
              <a:schemeClr val="accent1">
                <a:shade val="45000"/>
                <a:satMod val="135000"/>
              </a:schemeClr>
              <a:prstClr val="white"/>
            </a:duotone>
          </a:blip>
          <a:srcRect l="9091" t="27466"/>
          <a:stretch>
            <a:fillRect/>
          </a:stretch>
        </p:blipFill>
        <p:spPr>
          <a:xfrm>
            <a:off x="1" y="10"/>
            <a:ext cx="12191999" cy="6857990"/>
          </a:xfrm>
          <a:prstGeom prst="rect">
            <a:avLst/>
          </a:prstGeom>
        </p:spPr>
      </p:pic>
      <p:sp>
        <p:nvSpPr>
          <p:cNvPr id="24" name="Isosceles Triangle 23">
            <a:extLst>
              <a:ext uri="{FF2B5EF4-FFF2-40B4-BE49-F238E27FC236}">
                <a16:creationId xmlns:a16="http://schemas.microsoft.com/office/drawing/2014/main" id="{7B1E8B16-F0E6-422E-A6A6-0422A7733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Parallelogram 28">
            <a:extLst>
              <a:ext uri="{FF2B5EF4-FFF2-40B4-BE49-F238E27FC236}">
                <a16:creationId xmlns:a16="http://schemas.microsoft.com/office/drawing/2014/main" id="{30CBBCD0-ED2A-4FC8-AB71-E3C2738F9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D7C7B311-D760-4C87-BE5E-921FFB4E8E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C1913202-1810-4FA2-987B-A7B98049CF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95EFBC61-02DC-4AEA-AA2D-A9EABA467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5637DFC4-70BC-4CB4-85D2-651A7C6A5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58F1E9F4-66ED-4E73-8C2E-51B11EA77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C34F48-3858-E323-D1A7-649A473F635F}"/>
              </a:ext>
            </a:extLst>
          </p:cNvPr>
          <p:cNvSpPr>
            <a:spLocks noGrp="1"/>
          </p:cNvSpPr>
          <p:nvPr>
            <p:ph type="ctrTitle"/>
          </p:nvPr>
        </p:nvSpPr>
        <p:spPr>
          <a:xfrm>
            <a:off x="4791450" y="1678665"/>
            <a:ext cx="4482553" cy="2369131"/>
          </a:xfrm>
        </p:spPr>
        <p:txBody>
          <a:bodyPr>
            <a:normAutofit/>
          </a:bodyPr>
          <a:lstStyle/>
          <a:p>
            <a:r>
              <a:rPr lang="en-GB" dirty="0"/>
              <a:t>Inchoate Offences</a:t>
            </a:r>
          </a:p>
        </p:txBody>
      </p:sp>
      <p:sp>
        <p:nvSpPr>
          <p:cNvPr id="41" name="Rectangle 27">
            <a:extLst>
              <a:ext uri="{FF2B5EF4-FFF2-40B4-BE49-F238E27FC236}">
                <a16:creationId xmlns:a16="http://schemas.microsoft.com/office/drawing/2014/main" id="{0795E7D3-D974-4307-92D4-E3ECEFDF3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8">
            <a:extLst>
              <a:ext uri="{FF2B5EF4-FFF2-40B4-BE49-F238E27FC236}">
                <a16:creationId xmlns:a16="http://schemas.microsoft.com/office/drawing/2014/main" id="{90443617-0A78-4C2C-9996-D143BCDB9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ACFC544A-BD13-4C3C-8C9E-C35DEE8A4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729A9DD4-BE93-4516-8B95-26B91B44B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8320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70360-BD80-4EAE-35AC-916DFC7A43C9}"/>
              </a:ext>
            </a:extLst>
          </p:cNvPr>
          <p:cNvSpPr>
            <a:spLocks noGrp="1"/>
          </p:cNvSpPr>
          <p:nvPr>
            <p:ph type="title"/>
          </p:nvPr>
        </p:nvSpPr>
        <p:spPr>
          <a:xfrm>
            <a:off x="2786047" y="609600"/>
            <a:ext cx="6487955" cy="1320800"/>
          </a:xfrm>
        </p:spPr>
        <p:txBody>
          <a:bodyPr>
            <a:normAutofit/>
          </a:bodyPr>
          <a:lstStyle/>
          <a:p>
            <a:pPr>
              <a:lnSpc>
                <a:spcPct val="90000"/>
              </a:lnSpc>
            </a:pPr>
            <a:r>
              <a:rPr lang="en-GB" sz="2800" dirty="0"/>
              <a:t>Aims and Objectives</a:t>
            </a:r>
            <a:br>
              <a:rPr lang="en-GB" sz="2800" dirty="0"/>
            </a:br>
            <a:br>
              <a:rPr lang="en-GB" sz="2800" dirty="0"/>
            </a:br>
            <a:r>
              <a:rPr lang="en-GB" sz="2800" dirty="0"/>
              <a:t>By the end of the lesson:</a:t>
            </a:r>
          </a:p>
        </p:txBody>
      </p:sp>
      <p:pic>
        <p:nvPicPr>
          <p:cNvPr id="6" name="Picture 5" descr="Red toy person in front of two lines of white figures">
            <a:extLst>
              <a:ext uri="{FF2B5EF4-FFF2-40B4-BE49-F238E27FC236}">
                <a16:creationId xmlns:a16="http://schemas.microsoft.com/office/drawing/2014/main" id="{B69A8929-CF9A-6F89-4037-2442C5FFAD5D}"/>
              </a:ext>
            </a:extLst>
          </p:cNvPr>
          <p:cNvPicPr>
            <a:picLocks noChangeAspect="1"/>
          </p:cNvPicPr>
          <p:nvPr/>
        </p:nvPicPr>
        <p:blipFill>
          <a:blip r:embed="rId2">
            <a:duotone>
              <a:prstClr val="black"/>
              <a:schemeClr val="tx2">
                <a:tint val="45000"/>
                <a:satMod val="400000"/>
              </a:schemeClr>
            </a:duotone>
          </a:blip>
          <a:srcRect l="38856" r="35002" b="2"/>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0" name="Isosceles Triangle 9">
            <a:extLst>
              <a:ext uri="{FF2B5EF4-FFF2-40B4-BE49-F238E27FC236}">
                <a16:creationId xmlns:a16="http://schemas.microsoft.com/office/drawing/2014/main" id="{3D6475D0-776E-47C5-97FF-DF8721813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B882B4AA-9BCA-14CF-7474-2AFB5CA274DF}"/>
              </a:ext>
            </a:extLst>
          </p:cNvPr>
          <p:cNvSpPr>
            <a:spLocks noGrp="1"/>
          </p:cNvSpPr>
          <p:nvPr>
            <p:ph idx="1"/>
          </p:nvPr>
        </p:nvSpPr>
        <p:spPr>
          <a:xfrm>
            <a:off x="2786047" y="2160589"/>
            <a:ext cx="6487955" cy="3880773"/>
          </a:xfrm>
        </p:spPr>
        <p:txBody>
          <a:bodyPr>
            <a:normAutofit/>
          </a:bodyPr>
          <a:lstStyle/>
          <a:p>
            <a:r>
              <a:rPr lang="en-GB" dirty="0"/>
              <a:t>You should be able to understand:</a:t>
            </a:r>
          </a:p>
          <a:p>
            <a:r>
              <a:rPr lang="en-GB" dirty="0"/>
              <a:t>The nature of each of the offences: </a:t>
            </a:r>
            <a:r>
              <a:rPr lang="en-GB" b="1" dirty="0"/>
              <a:t>attempt, conspiracy and assisting/encouraging</a:t>
            </a:r>
          </a:p>
          <a:p>
            <a:r>
              <a:rPr lang="en-GB" dirty="0"/>
              <a:t>The actus reus and </a:t>
            </a:r>
            <a:r>
              <a:rPr lang="en-GB" dirty="0" err="1"/>
              <a:t>mens</a:t>
            </a:r>
            <a:r>
              <a:rPr lang="en-GB" dirty="0"/>
              <a:t> rea of the three inchoate offences</a:t>
            </a:r>
          </a:p>
          <a:p>
            <a:r>
              <a:rPr lang="en-GB" dirty="0"/>
              <a:t>The reasons why liability is imposed for inchoate offences</a:t>
            </a:r>
          </a:p>
          <a:p>
            <a:r>
              <a:rPr lang="en-GB" dirty="0"/>
              <a:t>The meaning of ‘more than merely preparatory’</a:t>
            </a:r>
          </a:p>
          <a:p>
            <a:r>
              <a:rPr lang="en-GB" dirty="0"/>
              <a:t>The relationship between conspiracy, assisting and encouraging</a:t>
            </a:r>
          </a:p>
        </p:txBody>
      </p:sp>
    </p:spTree>
    <p:extLst>
      <p:ext uri="{BB962C8B-B14F-4D97-AF65-F5344CB8AC3E}">
        <p14:creationId xmlns:p14="http://schemas.microsoft.com/office/powerpoint/2010/main" val="3918074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300FE9-01B2-4D46-1FF8-4104AAD94460}"/>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Inchoate… what does this mean?</a:t>
            </a:r>
          </a:p>
        </p:txBody>
      </p:sp>
      <p:sp>
        <p:nvSpPr>
          <p:cNvPr id="3" name="Content Placeholder 2">
            <a:extLst>
              <a:ext uri="{FF2B5EF4-FFF2-40B4-BE49-F238E27FC236}">
                <a16:creationId xmlns:a16="http://schemas.microsoft.com/office/drawing/2014/main" id="{7478B196-242E-47FD-1296-A19AA6C87C6D}"/>
              </a:ext>
            </a:extLst>
          </p:cNvPr>
          <p:cNvSpPr>
            <a:spLocks noGrp="1"/>
          </p:cNvSpPr>
          <p:nvPr>
            <p:ph idx="1"/>
          </p:nvPr>
        </p:nvSpPr>
        <p:spPr>
          <a:xfrm>
            <a:off x="6116084" y="609600"/>
            <a:ext cx="5511296" cy="5545667"/>
          </a:xfrm>
        </p:spPr>
        <p:txBody>
          <a:bodyPr anchor="ctr">
            <a:normAutofit/>
          </a:bodyPr>
          <a:lstStyle/>
          <a:p>
            <a:r>
              <a:rPr lang="en-GB">
                <a:solidFill>
                  <a:srgbClr val="FFFFFF"/>
                </a:solidFill>
              </a:rPr>
              <a:t>It means incomplete or unfinished</a:t>
            </a:r>
          </a:p>
          <a:p>
            <a:endParaRPr lang="en-GB">
              <a:solidFill>
                <a:srgbClr val="FFFFFF"/>
              </a:solidFill>
            </a:endParaRPr>
          </a:p>
        </p:txBody>
      </p:sp>
    </p:spTree>
    <p:extLst>
      <p:ext uri="{BB962C8B-B14F-4D97-AF65-F5344CB8AC3E}">
        <p14:creationId xmlns:p14="http://schemas.microsoft.com/office/powerpoint/2010/main" val="13357641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7"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20" name="Isosceles Triangle 19">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865BE21-F9F7-6EE9-593E-2B523C1D0E5F}"/>
              </a:ext>
            </a:extLst>
          </p:cNvPr>
          <p:cNvSpPr>
            <a:spLocks noGrp="1"/>
          </p:cNvSpPr>
          <p:nvPr>
            <p:ph type="title"/>
          </p:nvPr>
        </p:nvSpPr>
        <p:spPr>
          <a:xfrm>
            <a:off x="677334" y="609600"/>
            <a:ext cx="8596668" cy="1320800"/>
          </a:xfrm>
        </p:spPr>
        <p:txBody>
          <a:bodyPr>
            <a:normAutofit/>
          </a:bodyPr>
          <a:lstStyle/>
          <a:p>
            <a:r>
              <a:rPr lang="en-GB" dirty="0">
                <a:solidFill>
                  <a:srgbClr val="FFFFFF"/>
                </a:solidFill>
              </a:rPr>
              <a:t>Inchoate Offences</a:t>
            </a:r>
          </a:p>
        </p:txBody>
      </p:sp>
      <p:sp>
        <p:nvSpPr>
          <p:cNvPr id="4" name="Content Placeholder 3">
            <a:extLst>
              <a:ext uri="{FF2B5EF4-FFF2-40B4-BE49-F238E27FC236}">
                <a16:creationId xmlns:a16="http://schemas.microsoft.com/office/drawing/2014/main" id="{D075F73D-AD2B-31CE-1830-B8E36B71EB06}"/>
              </a:ext>
            </a:extLst>
          </p:cNvPr>
          <p:cNvSpPr>
            <a:spLocks noGrp="1"/>
          </p:cNvSpPr>
          <p:nvPr>
            <p:ph idx="1"/>
          </p:nvPr>
        </p:nvSpPr>
        <p:spPr>
          <a:xfrm>
            <a:off x="677334" y="2160589"/>
            <a:ext cx="8596668" cy="3880773"/>
          </a:xfrm>
        </p:spPr>
        <p:txBody>
          <a:bodyPr>
            <a:normAutofit/>
          </a:bodyPr>
          <a:lstStyle/>
          <a:p>
            <a:pPr marL="0" indent="0">
              <a:buNone/>
            </a:pPr>
            <a:r>
              <a:rPr lang="en-GB" dirty="0">
                <a:solidFill>
                  <a:srgbClr val="FFFFFF"/>
                </a:solidFill>
              </a:rPr>
              <a:t>Did the defendant….</a:t>
            </a:r>
          </a:p>
          <a:p>
            <a:pPr>
              <a:buAutoNum type="arabicPeriod"/>
            </a:pPr>
            <a:r>
              <a:rPr lang="en-GB" dirty="0">
                <a:solidFill>
                  <a:srgbClr val="FFFFFF"/>
                </a:solidFill>
              </a:rPr>
              <a:t>Take steps towards committing an offence but stop before it was complete? If the answer is yes &gt; </a:t>
            </a:r>
            <a:r>
              <a:rPr lang="en-GB" b="1" dirty="0">
                <a:solidFill>
                  <a:srgbClr val="FFFFFF"/>
                </a:solidFill>
              </a:rPr>
              <a:t>ATTEMPT</a:t>
            </a:r>
            <a:r>
              <a:rPr lang="en-GB" dirty="0">
                <a:solidFill>
                  <a:srgbClr val="FFFFFF"/>
                </a:solidFill>
              </a:rPr>
              <a:t> under Criminal Attempts Act 1981</a:t>
            </a:r>
          </a:p>
          <a:p>
            <a:pPr>
              <a:buAutoNum type="arabicPeriod"/>
            </a:pPr>
            <a:r>
              <a:rPr lang="en-GB" dirty="0">
                <a:solidFill>
                  <a:srgbClr val="FFFFFF"/>
                </a:solidFill>
              </a:rPr>
              <a:t>Agree with another person that an offence would be committed? If the answer is yes &gt; </a:t>
            </a:r>
            <a:r>
              <a:rPr lang="en-GB" b="1" dirty="0">
                <a:solidFill>
                  <a:srgbClr val="FFFFFF"/>
                </a:solidFill>
              </a:rPr>
              <a:t>CONSPIRACY</a:t>
            </a:r>
            <a:r>
              <a:rPr lang="en-GB" dirty="0">
                <a:solidFill>
                  <a:srgbClr val="FFFFFF"/>
                </a:solidFill>
              </a:rPr>
              <a:t> under Criminal Law Act 1977</a:t>
            </a:r>
          </a:p>
          <a:p>
            <a:pPr>
              <a:buAutoNum type="arabicPeriod"/>
            </a:pPr>
            <a:r>
              <a:rPr lang="en-GB" dirty="0">
                <a:solidFill>
                  <a:srgbClr val="FFFFFF"/>
                </a:solidFill>
              </a:rPr>
              <a:t>Suggest the commission of an offence to another person? If the answer is yes &gt; </a:t>
            </a:r>
            <a:r>
              <a:rPr lang="en-GB" b="1" dirty="0">
                <a:solidFill>
                  <a:srgbClr val="FFFFFF"/>
                </a:solidFill>
              </a:rPr>
              <a:t>ASSISTING/ENCOURAGING </a:t>
            </a:r>
            <a:r>
              <a:rPr lang="en-GB" dirty="0">
                <a:solidFill>
                  <a:srgbClr val="FFFFFF"/>
                </a:solidFill>
              </a:rPr>
              <a:t>under Serious Crime Act 2007</a:t>
            </a:r>
          </a:p>
        </p:txBody>
      </p:sp>
    </p:spTree>
    <p:extLst>
      <p:ext uri="{BB962C8B-B14F-4D97-AF65-F5344CB8AC3E}">
        <p14:creationId xmlns:p14="http://schemas.microsoft.com/office/powerpoint/2010/main" val="969582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C3A79-1B98-2C48-FC5C-0D241C8D9C6E}"/>
              </a:ext>
            </a:extLst>
          </p:cNvPr>
          <p:cNvSpPr>
            <a:spLocks noGrp="1"/>
          </p:cNvSpPr>
          <p:nvPr>
            <p:ph type="title"/>
          </p:nvPr>
        </p:nvSpPr>
        <p:spPr>
          <a:xfrm>
            <a:off x="1286933" y="609600"/>
            <a:ext cx="10197494" cy="1099457"/>
          </a:xfrm>
        </p:spPr>
        <p:txBody>
          <a:bodyPr>
            <a:normAutofit/>
          </a:bodyPr>
          <a:lstStyle/>
          <a:p>
            <a:r>
              <a:rPr lang="en-GB" dirty="0"/>
              <a:t>Attempt</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5BA1E66-239F-80F7-D22C-D4B05D520A67}"/>
              </a:ext>
            </a:extLst>
          </p:cNvPr>
          <p:cNvGraphicFramePr>
            <a:graphicFrameLocks noGrp="1"/>
          </p:cNvGraphicFramePr>
          <p:nvPr>
            <p:ph idx="1"/>
            <p:extLst>
              <p:ext uri="{D42A27DB-BD31-4B8C-83A1-F6EECF244321}">
                <p14:modId xmlns:p14="http://schemas.microsoft.com/office/powerpoint/2010/main" val="21805705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0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AD205-E229-D820-DD34-4827C45DCF8A}"/>
              </a:ext>
            </a:extLst>
          </p:cNvPr>
          <p:cNvSpPr>
            <a:spLocks noGrp="1"/>
          </p:cNvSpPr>
          <p:nvPr>
            <p:ph type="title"/>
          </p:nvPr>
        </p:nvSpPr>
        <p:spPr/>
        <p:txBody>
          <a:bodyPr/>
          <a:lstStyle/>
          <a:p>
            <a:r>
              <a:rPr lang="en-GB" dirty="0"/>
              <a:t>Criminal Attempts Act 1981 s.1 (1)</a:t>
            </a:r>
          </a:p>
        </p:txBody>
      </p:sp>
      <p:sp>
        <p:nvSpPr>
          <p:cNvPr id="3" name="Content Placeholder 2">
            <a:extLst>
              <a:ext uri="{FF2B5EF4-FFF2-40B4-BE49-F238E27FC236}">
                <a16:creationId xmlns:a16="http://schemas.microsoft.com/office/drawing/2014/main" id="{6759752C-814E-0D05-72F5-CDACF00CC4A2}"/>
              </a:ext>
            </a:extLst>
          </p:cNvPr>
          <p:cNvSpPr>
            <a:spLocks noGrp="1"/>
          </p:cNvSpPr>
          <p:nvPr>
            <p:ph idx="1"/>
          </p:nvPr>
        </p:nvSpPr>
        <p:spPr/>
        <p:txBody>
          <a:bodyPr/>
          <a:lstStyle/>
          <a:p>
            <a:r>
              <a:rPr lang="en-GB" u="sng" dirty="0"/>
              <a:t>Two actus reus elements:</a:t>
            </a:r>
          </a:p>
          <a:p>
            <a:r>
              <a:rPr lang="en-GB" dirty="0"/>
              <a:t>An act </a:t>
            </a:r>
            <a:r>
              <a:rPr lang="en-GB" b="1" dirty="0"/>
              <a:t>NOT an omission </a:t>
            </a:r>
          </a:p>
          <a:p>
            <a:r>
              <a:rPr lang="en-GB" dirty="0"/>
              <a:t>that it is more than merely preparatory</a:t>
            </a:r>
          </a:p>
          <a:p>
            <a:endParaRPr lang="en-GB" dirty="0"/>
          </a:p>
          <a:p>
            <a:r>
              <a:rPr lang="en-GB" u="sng" dirty="0"/>
              <a:t>The men’s rea element:</a:t>
            </a:r>
          </a:p>
          <a:p>
            <a:r>
              <a:rPr lang="en-GB" dirty="0"/>
              <a:t>Intention to commit the substantive offence</a:t>
            </a:r>
          </a:p>
          <a:p>
            <a:endParaRPr lang="en-GB" dirty="0"/>
          </a:p>
          <a:p>
            <a:endParaRPr lang="en-GB" dirty="0"/>
          </a:p>
        </p:txBody>
      </p:sp>
    </p:spTree>
    <p:extLst>
      <p:ext uri="{BB962C8B-B14F-4D97-AF65-F5344CB8AC3E}">
        <p14:creationId xmlns:p14="http://schemas.microsoft.com/office/powerpoint/2010/main" val="325266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A6FDD-B492-4167-BE33-870A8ADB233B}"/>
              </a:ext>
            </a:extLst>
          </p:cNvPr>
          <p:cNvSpPr>
            <a:spLocks noGrp="1"/>
          </p:cNvSpPr>
          <p:nvPr>
            <p:ph type="title"/>
          </p:nvPr>
        </p:nvSpPr>
        <p:spPr/>
        <p:txBody>
          <a:bodyPr/>
          <a:lstStyle/>
          <a:p>
            <a:r>
              <a:rPr lang="en-GB" dirty="0"/>
              <a:t>Actus reus elements</a:t>
            </a:r>
          </a:p>
        </p:txBody>
      </p:sp>
      <p:sp>
        <p:nvSpPr>
          <p:cNvPr id="3" name="Content Placeholder 2">
            <a:extLst>
              <a:ext uri="{FF2B5EF4-FFF2-40B4-BE49-F238E27FC236}">
                <a16:creationId xmlns:a16="http://schemas.microsoft.com/office/drawing/2014/main" id="{64829503-F36F-50B4-D88A-783541C816DA}"/>
              </a:ext>
            </a:extLst>
          </p:cNvPr>
          <p:cNvSpPr>
            <a:spLocks noGrp="1"/>
          </p:cNvSpPr>
          <p:nvPr>
            <p:ph idx="1"/>
          </p:nvPr>
        </p:nvSpPr>
        <p:spPr/>
        <p:txBody>
          <a:bodyPr>
            <a:normAutofit lnSpcReduction="10000"/>
          </a:bodyPr>
          <a:lstStyle/>
          <a:p>
            <a:r>
              <a:rPr lang="en-GB" dirty="0"/>
              <a:t>More than merely preparatory… what does this mean?</a:t>
            </a:r>
          </a:p>
          <a:p>
            <a:endParaRPr lang="en-GB" dirty="0"/>
          </a:p>
          <a:p>
            <a:r>
              <a:rPr lang="en-GB" dirty="0"/>
              <a:t>Liability for attempt is based upon a distinction between planning/preparation (not an offence) and embarkation on an active endeavour to commit an offence (attempt) that stops short of the substantive offence (substantive liability). </a:t>
            </a:r>
          </a:p>
          <a:p>
            <a:r>
              <a:rPr lang="en-GB" dirty="0"/>
              <a:t>This is demonstrated on the next slide.</a:t>
            </a:r>
          </a:p>
          <a:p>
            <a:r>
              <a:rPr lang="en-GB" dirty="0"/>
              <a:t>Attempt requires that the defendant has done something more than merely preparatory. </a:t>
            </a:r>
          </a:p>
          <a:p>
            <a:r>
              <a:rPr lang="en-GB" dirty="0"/>
              <a:t>The point at which conduct crosses the line from being preparation and planning into being something that is considered to be more than merely preparatory will depend on the offence and the way it is to be committed. </a:t>
            </a:r>
          </a:p>
        </p:txBody>
      </p:sp>
    </p:spTree>
    <p:extLst>
      <p:ext uri="{BB962C8B-B14F-4D97-AF65-F5344CB8AC3E}">
        <p14:creationId xmlns:p14="http://schemas.microsoft.com/office/powerpoint/2010/main" val="70643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5DBB8-E4CC-CAEA-B05C-19ADDA6C5959}"/>
              </a:ext>
            </a:extLst>
          </p:cNvPr>
          <p:cNvSpPr>
            <a:spLocks noGrp="1"/>
          </p:cNvSpPr>
          <p:nvPr>
            <p:ph type="title"/>
          </p:nvPr>
        </p:nvSpPr>
        <p:spPr>
          <a:xfrm>
            <a:off x="677334" y="609600"/>
            <a:ext cx="8596668" cy="1320800"/>
          </a:xfrm>
        </p:spPr>
        <p:txBody>
          <a:bodyPr anchor="t">
            <a:normAutofit/>
          </a:bodyPr>
          <a:lstStyle/>
          <a:p>
            <a:r>
              <a:rPr lang="en-GB" dirty="0"/>
              <a:t>Think about the steps towards committing a robbery…</a:t>
            </a:r>
          </a:p>
        </p:txBody>
      </p:sp>
      <p:sp>
        <p:nvSpPr>
          <p:cNvPr id="3" name="Content Placeholder 2">
            <a:extLst>
              <a:ext uri="{FF2B5EF4-FFF2-40B4-BE49-F238E27FC236}">
                <a16:creationId xmlns:a16="http://schemas.microsoft.com/office/drawing/2014/main" id="{69FB72F0-DF7F-AF88-CF9C-1A2D0D73A964}"/>
              </a:ext>
            </a:extLst>
          </p:cNvPr>
          <p:cNvSpPr>
            <a:spLocks noGrp="1"/>
          </p:cNvSpPr>
          <p:nvPr>
            <p:ph idx="1"/>
          </p:nvPr>
        </p:nvSpPr>
        <p:spPr>
          <a:xfrm>
            <a:off x="4063160" y="2160589"/>
            <a:ext cx="5207839" cy="3880773"/>
          </a:xfrm>
        </p:spPr>
        <p:txBody>
          <a:bodyPr>
            <a:normAutofit/>
          </a:bodyPr>
          <a:lstStyle/>
          <a:p>
            <a:pPr>
              <a:lnSpc>
                <a:spcPct val="90000"/>
              </a:lnSpc>
            </a:pPr>
            <a:r>
              <a:rPr lang="en-GB" sz="1500" dirty="0"/>
              <a:t>At what stage would Dennis incur liability for attempted robbery?</a:t>
            </a:r>
          </a:p>
          <a:p>
            <a:pPr>
              <a:lnSpc>
                <a:spcPct val="90000"/>
              </a:lnSpc>
            </a:pPr>
            <a:r>
              <a:rPr lang="en-GB" sz="1500" dirty="0"/>
              <a:t>Dennis decides to rob a bank.</a:t>
            </a:r>
          </a:p>
          <a:p>
            <a:pPr>
              <a:lnSpc>
                <a:spcPct val="90000"/>
              </a:lnSpc>
            </a:pPr>
            <a:r>
              <a:rPr lang="en-GB" sz="1500" dirty="0"/>
              <a:t>He visits it to familiarise himself with the layout of the building.</a:t>
            </a:r>
          </a:p>
          <a:p>
            <a:pPr>
              <a:lnSpc>
                <a:spcPct val="90000"/>
              </a:lnSpc>
            </a:pPr>
            <a:r>
              <a:rPr lang="en-GB" sz="1500" dirty="0"/>
              <a:t>He purchases a balaclava and gloves.</a:t>
            </a:r>
          </a:p>
          <a:p>
            <a:pPr>
              <a:lnSpc>
                <a:spcPct val="90000"/>
              </a:lnSpc>
            </a:pPr>
            <a:r>
              <a:rPr lang="en-GB" sz="1500" dirty="0"/>
              <a:t>He acquires and modifies a shotgun.</a:t>
            </a:r>
          </a:p>
          <a:p>
            <a:pPr>
              <a:lnSpc>
                <a:spcPct val="90000"/>
              </a:lnSpc>
            </a:pPr>
            <a:r>
              <a:rPr lang="en-GB" sz="1500" dirty="0"/>
              <a:t>He steals a car to use as a getaway vehicle.</a:t>
            </a:r>
          </a:p>
          <a:p>
            <a:pPr>
              <a:lnSpc>
                <a:spcPct val="90000"/>
              </a:lnSpc>
            </a:pPr>
            <a:r>
              <a:rPr lang="en-GB" sz="1500" dirty="0"/>
              <a:t>He drives to the bank.</a:t>
            </a:r>
          </a:p>
          <a:p>
            <a:pPr>
              <a:lnSpc>
                <a:spcPct val="90000"/>
              </a:lnSpc>
            </a:pPr>
            <a:r>
              <a:rPr lang="en-GB" sz="1500" dirty="0"/>
              <a:t>He goes into the bank and approaches the counter.</a:t>
            </a:r>
          </a:p>
          <a:p>
            <a:pPr>
              <a:lnSpc>
                <a:spcPct val="90000"/>
              </a:lnSpc>
            </a:pPr>
            <a:r>
              <a:rPr lang="en-GB" sz="1500" dirty="0"/>
              <a:t>He points the shotgun at the cashier.</a:t>
            </a:r>
          </a:p>
          <a:p>
            <a:pPr>
              <a:lnSpc>
                <a:spcPct val="90000"/>
              </a:lnSpc>
            </a:pPr>
            <a:r>
              <a:rPr lang="en-GB" sz="1500" dirty="0"/>
              <a:t>He passes the cashier a note demanding money.</a:t>
            </a:r>
          </a:p>
          <a:p>
            <a:pPr>
              <a:lnSpc>
                <a:spcPct val="90000"/>
              </a:lnSpc>
            </a:pPr>
            <a:endParaRPr lang="en-GB" sz="1500" dirty="0"/>
          </a:p>
        </p:txBody>
      </p:sp>
      <p:pic>
        <p:nvPicPr>
          <p:cNvPr id="5" name="Picture 4">
            <a:extLst>
              <a:ext uri="{FF2B5EF4-FFF2-40B4-BE49-F238E27FC236}">
                <a16:creationId xmlns:a16="http://schemas.microsoft.com/office/drawing/2014/main" id="{8AB166B7-B59E-051D-24BD-822E27182915}"/>
              </a:ext>
            </a:extLst>
          </p:cNvPr>
          <p:cNvPicPr>
            <a:picLocks noChangeAspect="1"/>
          </p:cNvPicPr>
          <p:nvPr/>
        </p:nvPicPr>
        <p:blipFill>
          <a:blip r:embed="rId2">
            <a:extLst>
              <a:ext uri="{28A0092B-C50C-407E-A947-70E740481C1C}">
                <a14:useLocalDpi xmlns:a14="http://schemas.microsoft.com/office/drawing/2010/main" val="0"/>
              </a:ext>
            </a:extLst>
          </a:blip>
          <a:srcRect l="38437" r="16002"/>
          <a:stretch>
            <a:fillRect/>
          </a:stretch>
        </p:blipFill>
        <p:spPr>
          <a:xfrm>
            <a:off x="677334" y="2159331"/>
            <a:ext cx="3144597" cy="3882362"/>
          </a:xfrm>
          <a:prstGeom prst="rect">
            <a:avLst/>
          </a:prstGeom>
        </p:spPr>
      </p:pic>
    </p:spTree>
    <p:extLst>
      <p:ext uri="{BB962C8B-B14F-4D97-AF65-F5344CB8AC3E}">
        <p14:creationId xmlns:p14="http://schemas.microsoft.com/office/powerpoint/2010/main" val="1213998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0B79161-08BD-B6E8-A04D-E4202F1F783D}"/>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lnSpc>
                <a:spcPct val="90000"/>
              </a:lnSpc>
            </a:pPr>
            <a:r>
              <a:rPr lang="en-US" sz="3700"/>
              <a:t>Explanation of the actus reus element</a:t>
            </a:r>
          </a:p>
        </p:txBody>
      </p:sp>
      <p:pic>
        <p:nvPicPr>
          <p:cNvPr id="6" name="Picture 5">
            <a:extLst>
              <a:ext uri="{FF2B5EF4-FFF2-40B4-BE49-F238E27FC236}">
                <a16:creationId xmlns:a16="http://schemas.microsoft.com/office/drawing/2014/main" id="{B002AEB8-BCEB-D985-DEEA-93E216475D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2189" y="934222"/>
            <a:ext cx="7095591" cy="3299450"/>
          </a:xfrm>
          <a:prstGeom prst="rect">
            <a:avLst/>
          </a:prstGeom>
        </p:spPr>
      </p:pic>
    </p:spTree>
    <p:extLst>
      <p:ext uri="{BB962C8B-B14F-4D97-AF65-F5344CB8AC3E}">
        <p14:creationId xmlns:p14="http://schemas.microsoft.com/office/powerpoint/2010/main" val="3823590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37">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2" name="Straight Connector 41">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92AA05F-5968-9ED6-CBB0-640333B78818}"/>
              </a:ext>
            </a:extLst>
          </p:cNvPr>
          <p:cNvSpPr>
            <a:spLocks noGrp="1"/>
          </p:cNvSpPr>
          <p:nvPr>
            <p:ph idx="1"/>
          </p:nvPr>
        </p:nvSpPr>
        <p:spPr>
          <a:xfrm>
            <a:off x="1333502" y="2160590"/>
            <a:ext cx="8470898" cy="3429260"/>
          </a:xfrm>
        </p:spPr>
        <p:txBody>
          <a:bodyPr>
            <a:normAutofit/>
          </a:bodyPr>
          <a:lstStyle/>
          <a:p>
            <a:pPr marL="0" indent="0">
              <a:lnSpc>
                <a:spcPct val="90000"/>
              </a:lnSpc>
              <a:buNone/>
            </a:pPr>
            <a:r>
              <a:rPr lang="en-GB" dirty="0"/>
              <a:t>It is easy to dismiss some of the stages as planning and preparation but is it straightforward to decide at which stage the D’s conduct becomes ‘more than merely preparatory’?</a:t>
            </a:r>
          </a:p>
          <a:p>
            <a:pPr marL="0" indent="0">
              <a:lnSpc>
                <a:spcPct val="90000"/>
              </a:lnSpc>
              <a:buNone/>
            </a:pPr>
            <a:r>
              <a:rPr lang="en-GB" dirty="0"/>
              <a:t>The initial test was </a:t>
            </a:r>
            <a:r>
              <a:rPr lang="en-GB" b="1" dirty="0"/>
              <a:t>proximity </a:t>
            </a:r>
            <a:r>
              <a:rPr lang="en-GB" dirty="0"/>
              <a:t>between the D’s act and the completed offence but this required that the D completed the final act of preparation. </a:t>
            </a:r>
          </a:p>
          <a:p>
            <a:pPr marL="0" indent="0">
              <a:lnSpc>
                <a:spcPct val="90000"/>
              </a:lnSpc>
              <a:buNone/>
            </a:pPr>
            <a:r>
              <a:rPr lang="en-GB" dirty="0"/>
              <a:t>This restricted liability for </a:t>
            </a:r>
            <a:r>
              <a:rPr lang="en-GB" u="sng" dirty="0"/>
              <a:t>attempt.</a:t>
            </a:r>
          </a:p>
          <a:p>
            <a:pPr marL="0" indent="0">
              <a:lnSpc>
                <a:spcPct val="90000"/>
              </a:lnSpc>
              <a:buNone/>
            </a:pPr>
            <a:r>
              <a:rPr lang="en-GB" dirty="0"/>
              <a:t>An example, a jeweller faked a burglary was not liable for attempting to make a fraudulent insurance claim as he had not obtained and completed a claim form. [Robinson, 1915]</a:t>
            </a:r>
          </a:p>
          <a:p>
            <a:pPr marL="0" indent="0">
              <a:lnSpc>
                <a:spcPct val="90000"/>
              </a:lnSpc>
              <a:buNone/>
            </a:pPr>
            <a:r>
              <a:rPr lang="en-GB" dirty="0"/>
              <a:t>However, case law after the Criminal Attempts Act 1981 was introduced has placed less emphasis on proximity allowing a broadening of liability for attempt.</a:t>
            </a:r>
          </a:p>
        </p:txBody>
      </p:sp>
      <p:sp>
        <p:nvSpPr>
          <p:cNvPr id="46"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AutoShape 2">
            <a:extLst>
              <a:ext uri="{FF2B5EF4-FFF2-40B4-BE49-F238E27FC236}">
                <a16:creationId xmlns:a16="http://schemas.microsoft.com/office/drawing/2014/main" id="{69DD550A-58A7-C07B-610C-D8CF457BFFD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134127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51189-EE0D-A55F-EDDD-C01EAD17AC4C}"/>
              </a:ext>
            </a:extLst>
          </p:cNvPr>
          <p:cNvSpPr>
            <a:spLocks noGrp="1"/>
          </p:cNvSpPr>
          <p:nvPr>
            <p:ph type="title"/>
          </p:nvPr>
        </p:nvSpPr>
        <p:spPr>
          <a:xfrm>
            <a:off x="1043950" y="1179151"/>
            <a:ext cx="3300646" cy="4463889"/>
          </a:xfrm>
        </p:spPr>
        <p:txBody>
          <a:bodyPr anchor="ctr">
            <a:normAutofit/>
          </a:bodyPr>
          <a:lstStyle/>
          <a:p>
            <a:r>
              <a:rPr lang="en-GB" dirty="0"/>
              <a:t>TASK</a:t>
            </a:r>
            <a:br>
              <a:rPr lang="en-GB"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D20AA8-00B1-685C-576D-069858C2BFD7}"/>
              </a:ext>
            </a:extLst>
          </p:cNvPr>
          <p:cNvSpPr>
            <a:spLocks noGrp="1"/>
          </p:cNvSpPr>
          <p:nvPr>
            <p:ph idx="1"/>
          </p:nvPr>
        </p:nvSpPr>
        <p:spPr>
          <a:xfrm>
            <a:off x="4978918" y="1109145"/>
            <a:ext cx="6341016" cy="4603900"/>
          </a:xfrm>
        </p:spPr>
        <p:txBody>
          <a:bodyPr anchor="ctr">
            <a:normAutofit/>
          </a:bodyPr>
          <a:lstStyle/>
          <a:p>
            <a:r>
              <a:rPr lang="en-GB" dirty="0"/>
              <a:t>Research the following cases:</a:t>
            </a:r>
          </a:p>
          <a:p>
            <a:r>
              <a:rPr lang="en-GB" b="1" dirty="0"/>
              <a:t>R v Griffin [1993] Crim LR 515 (CA)</a:t>
            </a:r>
          </a:p>
          <a:p>
            <a:r>
              <a:rPr lang="en-GB" b="1" dirty="0"/>
              <a:t>R v Geddes [1996] Crim LR 894 (CA)</a:t>
            </a:r>
          </a:p>
          <a:p>
            <a:endParaRPr lang="en-GB" b="1" dirty="0"/>
          </a:p>
          <a:p>
            <a:r>
              <a:rPr lang="en-GB" dirty="0"/>
              <a:t>What are the facts?</a:t>
            </a:r>
          </a:p>
          <a:p>
            <a:r>
              <a:rPr lang="en-GB" dirty="0"/>
              <a:t>Feedback to the rest of the class</a:t>
            </a:r>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8268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D74D4-01C7-7616-D92E-739BB66929BA}"/>
              </a:ext>
            </a:extLst>
          </p:cNvPr>
          <p:cNvSpPr>
            <a:spLocks noGrp="1"/>
          </p:cNvSpPr>
          <p:nvPr>
            <p:ph type="title"/>
          </p:nvPr>
        </p:nvSpPr>
        <p:spPr/>
        <p:txBody>
          <a:bodyPr/>
          <a:lstStyle/>
          <a:p>
            <a:r>
              <a:rPr lang="en-GB" dirty="0" err="1"/>
              <a:t>Mens</a:t>
            </a:r>
            <a:r>
              <a:rPr lang="en-GB" dirty="0"/>
              <a:t> rea of attempt</a:t>
            </a:r>
          </a:p>
        </p:txBody>
      </p:sp>
      <p:sp>
        <p:nvSpPr>
          <p:cNvPr id="3" name="Content Placeholder 2">
            <a:extLst>
              <a:ext uri="{FF2B5EF4-FFF2-40B4-BE49-F238E27FC236}">
                <a16:creationId xmlns:a16="http://schemas.microsoft.com/office/drawing/2014/main" id="{20A3E458-A997-9D6C-AEDE-E3FB881A7AD8}"/>
              </a:ext>
            </a:extLst>
          </p:cNvPr>
          <p:cNvSpPr>
            <a:spLocks noGrp="1"/>
          </p:cNvSpPr>
          <p:nvPr>
            <p:ph idx="1"/>
          </p:nvPr>
        </p:nvSpPr>
        <p:spPr/>
        <p:txBody>
          <a:bodyPr/>
          <a:lstStyle/>
          <a:p>
            <a:r>
              <a:rPr lang="en-GB" dirty="0"/>
              <a:t>This is variable as it is an intention to commit the substantive offence i.e. a D charged with attempted rape must have intended to commit rape</a:t>
            </a:r>
          </a:p>
          <a:p>
            <a:r>
              <a:rPr lang="en-GB" dirty="0"/>
              <a:t>This remains true even if the substantive offence can be committed recklessly. </a:t>
            </a:r>
          </a:p>
          <a:p>
            <a:r>
              <a:rPr lang="en-GB" dirty="0"/>
              <a:t>For example, criminal damage requires either intention or recklessness (to destroy/damage property belonging to another) but intention to damage/destroy another’s property is required for attempted criminal damage.</a:t>
            </a:r>
          </a:p>
        </p:txBody>
      </p:sp>
    </p:spTree>
    <p:extLst>
      <p:ext uri="{BB962C8B-B14F-4D97-AF65-F5344CB8AC3E}">
        <p14:creationId xmlns:p14="http://schemas.microsoft.com/office/powerpoint/2010/main" val="40221471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284A31D-97B2-9E50-1171-AB12DA8D7D71}"/>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a:t>Conspiracy</a:t>
            </a:r>
          </a:p>
        </p:txBody>
      </p:sp>
      <p:pic>
        <p:nvPicPr>
          <p:cNvPr id="7" name="Graphic 6" descr="Detective">
            <a:extLst>
              <a:ext uri="{FF2B5EF4-FFF2-40B4-BE49-F238E27FC236}">
                <a16:creationId xmlns:a16="http://schemas.microsoft.com/office/drawing/2014/main" id="{42A72D4F-F0CC-D3C3-261F-68E136F435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9" y="934222"/>
            <a:ext cx="3299450" cy="3299450"/>
          </a:xfrm>
          <a:prstGeom prst="rect">
            <a:avLst/>
          </a:prstGeom>
        </p:spPr>
      </p:pic>
    </p:spTree>
    <p:extLst>
      <p:ext uri="{BB962C8B-B14F-4D97-AF65-F5344CB8AC3E}">
        <p14:creationId xmlns:p14="http://schemas.microsoft.com/office/powerpoint/2010/main" val="756189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0F6D3-3A10-DAD1-107C-C552865212AC}"/>
              </a:ext>
            </a:extLst>
          </p:cNvPr>
          <p:cNvSpPr>
            <a:spLocks noGrp="1"/>
          </p:cNvSpPr>
          <p:nvPr>
            <p:ph type="title"/>
          </p:nvPr>
        </p:nvSpPr>
        <p:spPr>
          <a:xfrm>
            <a:off x="1333502" y="609600"/>
            <a:ext cx="8596668" cy="1320800"/>
          </a:xfrm>
        </p:spPr>
        <p:txBody>
          <a:bodyPr>
            <a:normAutofit/>
          </a:bodyPr>
          <a:lstStyle/>
          <a:p>
            <a:r>
              <a:rPr lang="en-GB"/>
              <a:t>Criminal Law Act 1977 s.1 (1)</a:t>
            </a:r>
            <a:endParaRPr lang="en-GB" dirty="0"/>
          </a:p>
        </p:txBody>
      </p:sp>
      <p:sp>
        <p:nvSpPr>
          <p:cNvPr id="29" name="Isosceles Triangle 28">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1" name="Straight Connector 30">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D417F61-FAFB-CA24-50E7-878DE40CFB2F}"/>
              </a:ext>
            </a:extLst>
          </p:cNvPr>
          <p:cNvSpPr>
            <a:spLocks noGrp="1"/>
          </p:cNvSpPr>
          <p:nvPr>
            <p:ph idx="1"/>
          </p:nvPr>
        </p:nvSpPr>
        <p:spPr>
          <a:xfrm>
            <a:off x="1333502" y="2160590"/>
            <a:ext cx="8470898" cy="3429260"/>
          </a:xfrm>
        </p:spPr>
        <p:txBody>
          <a:bodyPr>
            <a:normAutofit/>
          </a:bodyPr>
          <a:lstStyle/>
          <a:p>
            <a:r>
              <a:rPr lang="en-GB"/>
              <a:t>If a person agrees with any other person that a course of conduct shall be pursued which, if the agreement is carried out in accordance with their intentions either:</a:t>
            </a:r>
          </a:p>
          <a:p>
            <a:r>
              <a:rPr lang="en-GB"/>
              <a:t>A) will necessarily amount to or involve the commission of any offence by more than one of the parties to the agreement or</a:t>
            </a:r>
          </a:p>
          <a:p>
            <a:r>
              <a:rPr lang="en-GB"/>
              <a:t>B) would do so but for the existence of facts which render the commission of the offences impossible</a:t>
            </a:r>
          </a:p>
          <a:p>
            <a:r>
              <a:rPr lang="en-GB"/>
              <a:t>He is guilty of conspiracy to commit the offence </a:t>
            </a:r>
            <a:endParaRPr lang="en-GB" dirty="0"/>
          </a:p>
        </p:txBody>
      </p:sp>
      <p:sp>
        <p:nvSpPr>
          <p:cNvPr id="33"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62214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24" name="Straight Connector 23">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EEC72DB-8BCC-80CA-807A-80450B1FB215}"/>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Different types of conspiracy</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86C571-74D2-4EED-8EB5-E3255908EA89}"/>
              </a:ext>
            </a:extLst>
          </p:cNvPr>
          <p:cNvGraphicFramePr>
            <a:graphicFrameLocks noGrp="1"/>
          </p:cNvGraphicFramePr>
          <p:nvPr>
            <p:ph idx="1"/>
            <p:extLst>
              <p:ext uri="{D42A27DB-BD31-4B8C-83A1-F6EECF244321}">
                <p14:modId xmlns:p14="http://schemas.microsoft.com/office/powerpoint/2010/main" val="413620514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3180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70A8-3AC7-5664-DD6F-6310965DF89F}"/>
              </a:ext>
            </a:extLst>
          </p:cNvPr>
          <p:cNvSpPr>
            <a:spLocks noGrp="1"/>
          </p:cNvSpPr>
          <p:nvPr>
            <p:ph type="title"/>
          </p:nvPr>
        </p:nvSpPr>
        <p:spPr/>
        <p:txBody>
          <a:bodyPr/>
          <a:lstStyle/>
          <a:p>
            <a:r>
              <a:rPr lang="en-GB" dirty="0"/>
              <a:t>Actus reus elements</a:t>
            </a:r>
          </a:p>
        </p:txBody>
      </p:sp>
      <p:sp>
        <p:nvSpPr>
          <p:cNvPr id="3" name="Content Placeholder 2">
            <a:extLst>
              <a:ext uri="{FF2B5EF4-FFF2-40B4-BE49-F238E27FC236}">
                <a16:creationId xmlns:a16="http://schemas.microsoft.com/office/drawing/2014/main" id="{5C58B5AD-7C51-9196-777C-D52345B18EBC}"/>
              </a:ext>
            </a:extLst>
          </p:cNvPr>
          <p:cNvSpPr>
            <a:spLocks noGrp="1"/>
          </p:cNvSpPr>
          <p:nvPr>
            <p:ph idx="1"/>
          </p:nvPr>
        </p:nvSpPr>
        <p:spPr/>
        <p:txBody>
          <a:bodyPr>
            <a:normAutofit fontScale="92500" lnSpcReduction="10000"/>
          </a:bodyPr>
          <a:lstStyle/>
          <a:p>
            <a:r>
              <a:rPr lang="en-GB" b="1" dirty="0"/>
              <a:t>1) Agreement - </a:t>
            </a:r>
            <a:r>
              <a:rPr lang="en-GB" dirty="0"/>
              <a:t>essence of conspiracy. The parties need not commit the agreed offence or take steps towards doing so as their liability is complete once the agreement is reached. The agreement need be only general. If the parties have agreed to kill someone, it is irrelevant that they have not yet decided when or how they will carry out the murder.</a:t>
            </a:r>
          </a:p>
          <a:p>
            <a:r>
              <a:rPr lang="en-GB" b="1" dirty="0"/>
              <a:t>2) The parties - </a:t>
            </a:r>
            <a:r>
              <a:rPr lang="en-GB" dirty="0"/>
              <a:t>Conspiracy requires at least two people (a person cannot conspire alone!). </a:t>
            </a:r>
          </a:p>
          <a:p>
            <a:r>
              <a:rPr lang="en-GB" dirty="0"/>
              <a:t>Certain categories of people are excluded from this calculation:</a:t>
            </a:r>
          </a:p>
          <a:p>
            <a:r>
              <a:rPr lang="en-GB" dirty="0"/>
              <a:t>•spouses and civil partners: s. 2(2)(a);</a:t>
            </a:r>
          </a:p>
          <a:p>
            <a:r>
              <a:rPr lang="en-GB" dirty="0"/>
              <a:t>•those under the age of criminal responsibility: s. 2(2)(b);</a:t>
            </a:r>
          </a:p>
          <a:p>
            <a:r>
              <a:rPr lang="en-GB" dirty="0"/>
              <a:t>•the intended victim: s. 2(2)(c).The exclusion applying to spouses and civil partners does not extend to co-habiting couples even if their relationship is similar to marriage/partnership (R v Suski [2016] EWCA Crim 24)</a:t>
            </a:r>
          </a:p>
        </p:txBody>
      </p:sp>
    </p:spTree>
    <p:extLst>
      <p:ext uri="{BB962C8B-B14F-4D97-AF65-F5344CB8AC3E}">
        <p14:creationId xmlns:p14="http://schemas.microsoft.com/office/powerpoint/2010/main" val="83152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3E434-D839-9580-0BE5-4C7927D4CBB8}"/>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98915D97-6434-E9D1-6FDB-CE67AAD3F0F8}"/>
              </a:ext>
            </a:extLst>
          </p:cNvPr>
          <p:cNvSpPr>
            <a:spLocks noGrp="1"/>
          </p:cNvSpPr>
          <p:nvPr>
            <p:ph idx="1"/>
          </p:nvPr>
        </p:nvSpPr>
        <p:spPr/>
        <p:txBody>
          <a:bodyPr>
            <a:normAutofit lnSpcReduction="10000"/>
          </a:bodyPr>
          <a:lstStyle/>
          <a:p>
            <a:r>
              <a:rPr lang="en-GB" dirty="0"/>
              <a:t>Foreign marriage will only be covered by this exemption if that marriage is valid in English law (R v Bala [2016] EWCA Crim 560).</a:t>
            </a:r>
          </a:p>
          <a:p>
            <a:r>
              <a:rPr lang="en-GB" dirty="0"/>
              <a:t>A person may conspire with ‘person or persons unknown’ if the identity of the other parties is not known. Therefore, a single defendant can be convicted of conspiracy if it is clear that he or she planned an offence with others but those others have been acquitted or cannot be identified.</a:t>
            </a:r>
          </a:p>
          <a:p>
            <a:r>
              <a:rPr lang="en-GB" b="1" dirty="0"/>
              <a:t>3) Course of conduct -</a:t>
            </a:r>
            <a:r>
              <a:rPr lang="en-GB" dirty="0"/>
              <a:t> course of conduct agreed between the parties must be one that would necessarily amount to an offence by one of the conspirators if the plan was carried to fruition.</a:t>
            </a:r>
          </a:p>
          <a:p>
            <a:r>
              <a:rPr lang="en-GB" dirty="0"/>
              <a:t>Focus on what the conspirators plan to do even if their plans are conditional on the circumstances being favourable. </a:t>
            </a:r>
          </a:p>
          <a:p>
            <a:r>
              <a:rPr lang="en-GB" dirty="0"/>
              <a:t>See case</a:t>
            </a:r>
            <a:r>
              <a:rPr lang="en-GB" b="1" dirty="0"/>
              <a:t> R v Jackson [1985] Crim LR 442</a:t>
            </a:r>
          </a:p>
        </p:txBody>
      </p:sp>
    </p:spTree>
    <p:extLst>
      <p:ext uri="{BB962C8B-B14F-4D97-AF65-F5344CB8AC3E}">
        <p14:creationId xmlns:p14="http://schemas.microsoft.com/office/powerpoint/2010/main" val="902529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3E91-536B-7969-F85B-573F87A06B32}"/>
              </a:ext>
            </a:extLst>
          </p:cNvPr>
          <p:cNvSpPr>
            <a:spLocks noGrp="1"/>
          </p:cNvSpPr>
          <p:nvPr>
            <p:ph type="title"/>
          </p:nvPr>
        </p:nvSpPr>
        <p:spPr>
          <a:xfrm>
            <a:off x="4349123" y="609600"/>
            <a:ext cx="4924878" cy="1320800"/>
          </a:xfrm>
        </p:spPr>
        <p:txBody>
          <a:bodyPr anchor="ctr">
            <a:normAutofit/>
          </a:bodyPr>
          <a:lstStyle/>
          <a:p>
            <a:r>
              <a:rPr lang="en-GB"/>
              <a:t>Complex conspiracies</a:t>
            </a:r>
          </a:p>
        </p:txBody>
      </p:sp>
      <p:pic>
        <p:nvPicPr>
          <p:cNvPr id="7" name="Graphic 6" descr="Customer Review">
            <a:extLst>
              <a:ext uri="{FF2B5EF4-FFF2-40B4-BE49-F238E27FC236}">
                <a16:creationId xmlns:a16="http://schemas.microsoft.com/office/drawing/2014/main" id="{731AD9E9-7638-4D36-4F4C-1D596EB82A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9814" y="1726627"/>
            <a:ext cx="3251701" cy="3251701"/>
          </a:xfrm>
          <a:prstGeom prst="rect">
            <a:avLst/>
          </a:prstGeom>
        </p:spPr>
      </p:pic>
      <p:sp>
        <p:nvSpPr>
          <p:cNvPr id="3" name="Content Placeholder 2">
            <a:extLst>
              <a:ext uri="{FF2B5EF4-FFF2-40B4-BE49-F238E27FC236}">
                <a16:creationId xmlns:a16="http://schemas.microsoft.com/office/drawing/2014/main" id="{917323DD-09C2-6147-821A-EB00BE3B02BE}"/>
              </a:ext>
            </a:extLst>
          </p:cNvPr>
          <p:cNvSpPr>
            <a:spLocks noGrp="1"/>
          </p:cNvSpPr>
          <p:nvPr>
            <p:ph idx="1"/>
          </p:nvPr>
        </p:nvSpPr>
        <p:spPr>
          <a:xfrm>
            <a:off x="4349123" y="2160590"/>
            <a:ext cx="4921876" cy="3739698"/>
          </a:xfrm>
        </p:spPr>
        <p:txBody>
          <a:bodyPr>
            <a:normAutofit/>
          </a:bodyPr>
          <a:lstStyle/>
          <a:p>
            <a:pPr>
              <a:lnSpc>
                <a:spcPct val="90000"/>
              </a:lnSpc>
            </a:pPr>
            <a:r>
              <a:rPr lang="en-GB" sz="1500" dirty="0"/>
              <a:t>Conspiracy does not always involve 2 or more who, at the same time, meet to discuss the commission of an offence. It may be the case that there are larger, more complex conspiracies in which not all of the conspirators meet each other or even know of each other’s existence. </a:t>
            </a:r>
          </a:p>
          <a:p>
            <a:pPr>
              <a:lnSpc>
                <a:spcPct val="90000"/>
              </a:lnSpc>
            </a:pPr>
            <a:r>
              <a:rPr lang="en-GB" sz="1500" dirty="0"/>
              <a:t>In such a case, there are two options: either to treat the conspiracy as a single whole event, even though it involves people who have not had a ‘meeting of minds’, or to treat it as a series of separate conspiracies which, inevitably, may result in a series of separate conspiracy prosecutions.</a:t>
            </a:r>
          </a:p>
          <a:p>
            <a:pPr>
              <a:lnSpc>
                <a:spcPct val="90000"/>
              </a:lnSpc>
            </a:pPr>
            <a:r>
              <a:rPr lang="en-GB" sz="1500" dirty="0"/>
              <a:t>See case </a:t>
            </a:r>
            <a:r>
              <a:rPr lang="en-GB" sz="1500" b="1" dirty="0"/>
              <a:t>R v </a:t>
            </a:r>
            <a:r>
              <a:rPr lang="en-GB" sz="1500" b="1" dirty="0" err="1"/>
              <a:t>Shillam</a:t>
            </a:r>
            <a:r>
              <a:rPr lang="en-GB" sz="1500" b="1" dirty="0"/>
              <a:t> [2013] EWCA Crim 160</a:t>
            </a:r>
          </a:p>
        </p:txBody>
      </p:sp>
    </p:spTree>
    <p:extLst>
      <p:ext uri="{BB962C8B-B14F-4D97-AF65-F5344CB8AC3E}">
        <p14:creationId xmlns:p14="http://schemas.microsoft.com/office/powerpoint/2010/main" val="2706768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1B544-4ABB-F8F5-6266-6B1BD44B8A0F}"/>
              </a:ext>
            </a:extLst>
          </p:cNvPr>
          <p:cNvSpPr>
            <a:spLocks noGrp="1"/>
          </p:cNvSpPr>
          <p:nvPr>
            <p:ph type="title"/>
          </p:nvPr>
        </p:nvSpPr>
        <p:spPr/>
        <p:txBody>
          <a:bodyPr/>
          <a:lstStyle/>
          <a:p>
            <a:r>
              <a:rPr lang="en-GB" dirty="0" err="1"/>
              <a:t>Mens</a:t>
            </a:r>
            <a:r>
              <a:rPr lang="en-GB" dirty="0"/>
              <a:t> rea element of conspiracy</a:t>
            </a:r>
          </a:p>
        </p:txBody>
      </p:sp>
      <p:sp>
        <p:nvSpPr>
          <p:cNvPr id="3" name="Content Placeholder 2">
            <a:extLst>
              <a:ext uri="{FF2B5EF4-FFF2-40B4-BE49-F238E27FC236}">
                <a16:creationId xmlns:a16="http://schemas.microsoft.com/office/drawing/2014/main" id="{4AE86D61-13AF-A452-BD46-5ED0BA7A3DB5}"/>
              </a:ext>
            </a:extLst>
          </p:cNvPr>
          <p:cNvSpPr>
            <a:spLocks noGrp="1"/>
          </p:cNvSpPr>
          <p:nvPr>
            <p:ph idx="1"/>
          </p:nvPr>
        </p:nvSpPr>
        <p:spPr/>
        <p:txBody>
          <a:bodyPr>
            <a:normAutofit fontScale="92500" lnSpcReduction="20000"/>
          </a:bodyPr>
          <a:lstStyle/>
          <a:p>
            <a:r>
              <a:rPr lang="en-GB" dirty="0"/>
              <a:t>Based upon the intentions of the conspirators. They must intend to agree to commit the offence. It is not necessary for all of the conspirators to participate in the commission of the actual offence, provided that it is intended that at least one of them will do so. </a:t>
            </a:r>
          </a:p>
          <a:p>
            <a:r>
              <a:rPr lang="en-GB" dirty="0"/>
              <a:t>There does not have to be an intention on the part of each conspirator that the offence should be committed: it is sufficient that there was knowledge that the course of conduct would amount to the commission of an offence and intention to play some part in the conduct in furtherance of that offence (R v Anderson [1986] AC 27). </a:t>
            </a:r>
          </a:p>
          <a:p>
            <a:r>
              <a:rPr lang="en-GB" dirty="0"/>
              <a:t>However, in Yip Chiu-Cheung v R [1995] 1 AC 111, the Privy Council held that the crime of conspiracy requires an agreement between two or more persons to commit an unlawful act with the intention of carrying it out, even if this was a conditional intent, i.e. only to do so in certain circumstances.</a:t>
            </a:r>
          </a:p>
          <a:p>
            <a:r>
              <a:rPr lang="en-GB" dirty="0"/>
              <a:t>In the leading case of Saik, the House of Lords clarified that the parties must intend every element of the principal offence, even if the offence itself could be satisfied by a mental state short of intention.</a:t>
            </a:r>
          </a:p>
        </p:txBody>
      </p:sp>
    </p:spTree>
    <p:extLst>
      <p:ext uri="{BB962C8B-B14F-4D97-AF65-F5344CB8AC3E}">
        <p14:creationId xmlns:p14="http://schemas.microsoft.com/office/powerpoint/2010/main" val="26001346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0" name="Rectangle 2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Freeform: Shape 4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31C0B8-E3EC-FA08-41D9-4086A2594048}"/>
              </a:ext>
            </a:extLst>
          </p:cNvPr>
          <p:cNvSpPr>
            <a:spLocks noGrp="1"/>
          </p:cNvSpPr>
          <p:nvPr>
            <p:ph type="title"/>
          </p:nvPr>
        </p:nvSpPr>
        <p:spPr>
          <a:xfrm>
            <a:off x="677334" y="609599"/>
            <a:ext cx="3843375" cy="5545667"/>
          </a:xfrm>
        </p:spPr>
        <p:txBody>
          <a:bodyPr anchor="ctr">
            <a:normAutofit/>
          </a:bodyPr>
          <a:lstStyle/>
          <a:p>
            <a:r>
              <a:rPr lang="en-GB" sz="2800">
                <a:solidFill>
                  <a:schemeClr val="tx1">
                    <a:lumMod val="85000"/>
                    <a:lumOff val="15000"/>
                  </a:schemeClr>
                </a:solidFill>
              </a:rPr>
              <a:t>Assisting/Encouraging</a:t>
            </a:r>
          </a:p>
        </p:txBody>
      </p:sp>
      <p:sp>
        <p:nvSpPr>
          <p:cNvPr id="3" name="Content Placeholder 2">
            <a:extLst>
              <a:ext uri="{FF2B5EF4-FFF2-40B4-BE49-F238E27FC236}">
                <a16:creationId xmlns:a16="http://schemas.microsoft.com/office/drawing/2014/main" id="{C28DB9D3-AFA9-E78A-57AE-1FE396A2A2AC}"/>
              </a:ext>
            </a:extLst>
          </p:cNvPr>
          <p:cNvSpPr>
            <a:spLocks noGrp="1"/>
          </p:cNvSpPr>
          <p:nvPr>
            <p:ph idx="1"/>
          </p:nvPr>
        </p:nvSpPr>
        <p:spPr>
          <a:xfrm>
            <a:off x="6116084" y="609600"/>
            <a:ext cx="5511296" cy="5545667"/>
          </a:xfrm>
        </p:spPr>
        <p:txBody>
          <a:bodyPr anchor="ctr">
            <a:normAutofit/>
          </a:bodyPr>
          <a:lstStyle/>
          <a:p>
            <a:r>
              <a:rPr lang="en-GB">
                <a:solidFill>
                  <a:srgbClr val="FFFFFF"/>
                </a:solidFill>
              </a:rPr>
              <a:t>Key legislation </a:t>
            </a:r>
            <a:r>
              <a:rPr lang="en-GB" b="1">
                <a:solidFill>
                  <a:srgbClr val="FFFFFF"/>
                </a:solidFill>
              </a:rPr>
              <a:t>Serious Crime Act 2007</a:t>
            </a:r>
          </a:p>
          <a:p>
            <a:r>
              <a:rPr lang="en-GB">
                <a:solidFill>
                  <a:srgbClr val="FFFFFF"/>
                </a:solidFill>
              </a:rPr>
              <a:t>Three offences s44-46 created to replace the common law offence of incitement are:</a:t>
            </a:r>
          </a:p>
          <a:p>
            <a:r>
              <a:rPr lang="en-GB">
                <a:solidFill>
                  <a:srgbClr val="FFFFFF"/>
                </a:solidFill>
              </a:rPr>
              <a:t>•intentionally encouraging or assisting an offence (s. 44);</a:t>
            </a:r>
          </a:p>
          <a:p>
            <a:r>
              <a:rPr lang="en-GB">
                <a:solidFill>
                  <a:srgbClr val="FFFFFF"/>
                </a:solidFill>
              </a:rPr>
              <a:t>•encouraging or assisting an offence believing that it will be committed (s. 45); and</a:t>
            </a:r>
          </a:p>
          <a:p>
            <a:r>
              <a:rPr lang="en-GB">
                <a:solidFill>
                  <a:srgbClr val="FFFFFF"/>
                </a:solidFill>
              </a:rPr>
              <a:t>•encouraging or assisting offences believing that one or more will be committed (s. 46). </a:t>
            </a:r>
          </a:p>
          <a:p>
            <a:r>
              <a:rPr lang="en-GB">
                <a:solidFill>
                  <a:srgbClr val="FFFFFF"/>
                </a:solidFill>
              </a:rPr>
              <a:t>The actus reus of section 44 and section 45 is the same, as both require an act that encourages or assists an offence. There is no requirement that the offence that is assisted or encouraged is ever committed. Remember, this is an inchoate (incomplete) offence: it exists to penalise the steps leading up to the commission of a complete offence.</a:t>
            </a:r>
          </a:p>
        </p:txBody>
      </p:sp>
    </p:spTree>
    <p:extLst>
      <p:ext uri="{BB962C8B-B14F-4D97-AF65-F5344CB8AC3E}">
        <p14:creationId xmlns:p14="http://schemas.microsoft.com/office/powerpoint/2010/main" val="220821353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C81FB-7381-A4E9-BA77-1AACD7D884E0}"/>
              </a:ext>
            </a:extLst>
          </p:cNvPr>
          <p:cNvSpPr>
            <a:spLocks noGrp="1"/>
          </p:cNvSpPr>
          <p:nvPr>
            <p:ph type="title"/>
          </p:nvPr>
        </p:nvSpPr>
        <p:spPr/>
        <p:txBody>
          <a:bodyPr/>
          <a:lstStyle/>
          <a:p>
            <a:r>
              <a:rPr lang="en-GB" dirty="0"/>
              <a:t>An illustration compares the Actus Reus and </a:t>
            </a:r>
            <a:r>
              <a:rPr lang="en-GB" dirty="0" err="1"/>
              <a:t>Mens</a:t>
            </a:r>
            <a:r>
              <a:rPr lang="en-GB" dirty="0"/>
              <a:t> Rea of three offences.</a:t>
            </a:r>
          </a:p>
        </p:txBody>
      </p:sp>
      <p:pic>
        <p:nvPicPr>
          <p:cNvPr id="5" name="Picture 4">
            <a:extLst>
              <a:ext uri="{FF2B5EF4-FFF2-40B4-BE49-F238E27FC236}">
                <a16:creationId xmlns:a16="http://schemas.microsoft.com/office/drawing/2014/main" id="{D792FC63-DC5B-5A9E-33E6-867165F16A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9018" y="1930400"/>
            <a:ext cx="6441484" cy="4910966"/>
          </a:xfrm>
          <a:prstGeom prst="rect">
            <a:avLst/>
          </a:prstGeom>
        </p:spPr>
      </p:pic>
    </p:spTree>
    <p:extLst>
      <p:ext uri="{BB962C8B-B14F-4D97-AF65-F5344CB8AC3E}">
        <p14:creationId xmlns:p14="http://schemas.microsoft.com/office/powerpoint/2010/main" val="2656086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B0308-B273-3036-3F11-A84568A3DE9E}"/>
              </a:ext>
            </a:extLst>
          </p:cNvPr>
          <p:cNvSpPr>
            <a:spLocks noGrp="1"/>
          </p:cNvSpPr>
          <p:nvPr>
            <p:ph type="title"/>
          </p:nvPr>
        </p:nvSpPr>
        <p:spPr/>
        <p:txBody>
          <a:bodyPr/>
          <a:lstStyle/>
          <a:p>
            <a:r>
              <a:rPr lang="en-GB" dirty="0"/>
              <a:t>Difference lies in the </a:t>
            </a:r>
            <a:r>
              <a:rPr lang="en-GB" dirty="0" err="1"/>
              <a:t>mens</a:t>
            </a:r>
            <a:r>
              <a:rPr lang="en-GB" dirty="0"/>
              <a:t> rea of the two offences</a:t>
            </a:r>
          </a:p>
        </p:txBody>
      </p:sp>
      <p:sp>
        <p:nvSpPr>
          <p:cNvPr id="3" name="Content Placeholder 2">
            <a:extLst>
              <a:ext uri="{FF2B5EF4-FFF2-40B4-BE49-F238E27FC236}">
                <a16:creationId xmlns:a16="http://schemas.microsoft.com/office/drawing/2014/main" id="{37294E5E-2AFF-0C43-9E81-95FBCCD145FC}"/>
              </a:ext>
            </a:extLst>
          </p:cNvPr>
          <p:cNvSpPr>
            <a:spLocks noGrp="1"/>
          </p:cNvSpPr>
          <p:nvPr>
            <p:ph idx="1"/>
          </p:nvPr>
        </p:nvSpPr>
        <p:spPr/>
        <p:txBody>
          <a:bodyPr/>
          <a:lstStyle/>
          <a:p>
            <a:r>
              <a:rPr lang="en-GB" dirty="0"/>
              <a:t>S.44 requires an intention to encourage or assist the commission of an offence i.e. to be liable, the D must encourage/assist with the purpose of causing an offence to be committed, the offence is direct intent</a:t>
            </a:r>
          </a:p>
          <a:p>
            <a:r>
              <a:rPr lang="en-GB" dirty="0"/>
              <a:t>S.44 (2) makes it clear that it is not enough for the D to foresee that his actions will encourage or assist, he must want the offence to occur</a:t>
            </a:r>
          </a:p>
          <a:p>
            <a:r>
              <a:rPr lang="en-GB" dirty="0"/>
              <a:t>S.45 however, covers two beliefs, both of which must be established:</a:t>
            </a:r>
          </a:p>
          <a:p>
            <a:r>
              <a:rPr lang="en-GB" dirty="0"/>
              <a:t>1. A belief that the act will assist or encourage</a:t>
            </a:r>
          </a:p>
          <a:p>
            <a:r>
              <a:rPr lang="en-GB" dirty="0"/>
              <a:t>2. A belief that an offence will be committed </a:t>
            </a:r>
          </a:p>
        </p:txBody>
      </p:sp>
    </p:spTree>
    <p:extLst>
      <p:ext uri="{BB962C8B-B14F-4D97-AF65-F5344CB8AC3E}">
        <p14:creationId xmlns:p14="http://schemas.microsoft.com/office/powerpoint/2010/main" val="694532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99E9B-9882-79C4-72A6-C0BA6F34A8A9}"/>
              </a:ext>
            </a:extLst>
          </p:cNvPr>
          <p:cNvSpPr>
            <a:spLocks noGrp="1"/>
          </p:cNvSpPr>
          <p:nvPr>
            <p:ph type="title"/>
          </p:nvPr>
        </p:nvSpPr>
        <p:spPr/>
        <p:txBody>
          <a:bodyPr/>
          <a:lstStyle/>
          <a:p>
            <a:r>
              <a:rPr lang="en-GB" dirty="0"/>
              <a:t>Third offence s.46</a:t>
            </a:r>
          </a:p>
        </p:txBody>
      </p:sp>
      <p:sp>
        <p:nvSpPr>
          <p:cNvPr id="3" name="Content Placeholder 2">
            <a:extLst>
              <a:ext uri="{FF2B5EF4-FFF2-40B4-BE49-F238E27FC236}">
                <a16:creationId xmlns:a16="http://schemas.microsoft.com/office/drawing/2014/main" id="{0D31075D-700B-E425-D4B1-1038220D02D3}"/>
              </a:ext>
            </a:extLst>
          </p:cNvPr>
          <p:cNvSpPr>
            <a:spLocks noGrp="1"/>
          </p:cNvSpPr>
          <p:nvPr>
            <p:ph idx="1"/>
          </p:nvPr>
        </p:nvSpPr>
        <p:spPr/>
        <p:txBody>
          <a:bodyPr/>
          <a:lstStyle/>
          <a:p>
            <a:r>
              <a:rPr lang="en-GB" dirty="0"/>
              <a:t>Section 46 covers situations in which the defendant believes his assistance or encouragement will facilitate one or more of a range of offences whereas section 45 covers the situation in which the defendant has only one offence in mind that he believes will be assisted or encouraged by his act. </a:t>
            </a:r>
          </a:p>
          <a:p>
            <a:r>
              <a:rPr lang="en-GB" dirty="0"/>
              <a:t>The importance of the distinction between these two offences was emphasised by the Court of Appeal in R v Sadique and Hussain.</a:t>
            </a:r>
          </a:p>
          <a:p>
            <a:r>
              <a:rPr lang="en-GB" b="1" dirty="0"/>
              <a:t>TASK:</a:t>
            </a:r>
          </a:p>
          <a:p>
            <a:r>
              <a:rPr lang="en-GB" dirty="0"/>
              <a:t>Research the </a:t>
            </a:r>
            <a:r>
              <a:rPr lang="en-GB" b="1" dirty="0"/>
              <a:t>case R v Sadique and Hussain [2013] EWCA Crim 1150</a:t>
            </a:r>
          </a:p>
        </p:txBody>
      </p:sp>
    </p:spTree>
    <p:extLst>
      <p:ext uri="{BB962C8B-B14F-4D97-AF65-F5344CB8AC3E}">
        <p14:creationId xmlns:p14="http://schemas.microsoft.com/office/powerpoint/2010/main" val="1212337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364267B-249C-FB1D-97CE-8FCD599D39A9}"/>
              </a:ext>
            </a:extLst>
          </p:cNvPr>
          <p:cNvSpPr>
            <a:spLocks noGrp="1"/>
          </p:cNvSpPr>
          <p:nvPr>
            <p:ph type="title"/>
          </p:nvPr>
        </p:nvSpPr>
        <p:spPr>
          <a:xfrm>
            <a:off x="643467" y="816638"/>
            <a:ext cx="3367359" cy="5224724"/>
          </a:xfrm>
        </p:spPr>
        <p:txBody>
          <a:bodyPr anchor="ctr">
            <a:normAutofit/>
          </a:bodyPr>
          <a:lstStyle/>
          <a:p>
            <a:r>
              <a:rPr lang="en-GB" dirty="0"/>
              <a:t>Example</a:t>
            </a:r>
          </a:p>
        </p:txBody>
      </p:sp>
      <p:sp>
        <p:nvSpPr>
          <p:cNvPr id="3" name="Content Placeholder 2">
            <a:extLst>
              <a:ext uri="{FF2B5EF4-FFF2-40B4-BE49-F238E27FC236}">
                <a16:creationId xmlns:a16="http://schemas.microsoft.com/office/drawing/2014/main" id="{44411235-6EAF-1EB6-0241-6BDB0542117D}"/>
              </a:ext>
            </a:extLst>
          </p:cNvPr>
          <p:cNvSpPr>
            <a:spLocks noGrp="1"/>
          </p:cNvSpPr>
          <p:nvPr>
            <p:ph idx="1"/>
          </p:nvPr>
        </p:nvSpPr>
        <p:spPr>
          <a:xfrm>
            <a:off x="4654295" y="816638"/>
            <a:ext cx="4619706" cy="5224724"/>
          </a:xfrm>
        </p:spPr>
        <p:txBody>
          <a:bodyPr anchor="ctr">
            <a:normAutofit/>
          </a:bodyPr>
          <a:lstStyle/>
          <a:p>
            <a:r>
              <a:rPr lang="en-GB" dirty="0"/>
              <a:t>If Luke lends John a knife, believing that John is going to use the knife to break into Abigail’s house so that he can defecate on her bed, then this is covered by section 45. </a:t>
            </a:r>
          </a:p>
          <a:p>
            <a:r>
              <a:rPr lang="en-GB" dirty="0"/>
              <a:t>However, if Luke knows that John is furious with Abigail and believes that he will either use the knife to break into her house, to scratch the paintwork of her car or to stab her, then the situation falls under section 46 and each of the possible offences must be stipulated in the charge.</a:t>
            </a:r>
          </a:p>
        </p:txBody>
      </p:sp>
    </p:spTree>
    <p:extLst>
      <p:ext uri="{BB962C8B-B14F-4D97-AF65-F5344CB8AC3E}">
        <p14:creationId xmlns:p14="http://schemas.microsoft.com/office/powerpoint/2010/main" val="1340172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3222D-00FE-3B5A-5DBA-E57E705A4300}"/>
              </a:ext>
            </a:extLst>
          </p:cNvPr>
          <p:cNvSpPr>
            <a:spLocks noGrp="1"/>
          </p:cNvSpPr>
          <p:nvPr>
            <p:ph type="title"/>
          </p:nvPr>
        </p:nvSpPr>
        <p:spPr/>
        <p:txBody>
          <a:bodyPr/>
          <a:lstStyle/>
          <a:p>
            <a:r>
              <a:rPr lang="en-GB" dirty="0"/>
              <a:t>Defences to encouraging / assisting offences</a:t>
            </a:r>
          </a:p>
        </p:txBody>
      </p:sp>
      <p:sp>
        <p:nvSpPr>
          <p:cNvPr id="3" name="Content Placeholder 2">
            <a:extLst>
              <a:ext uri="{FF2B5EF4-FFF2-40B4-BE49-F238E27FC236}">
                <a16:creationId xmlns:a16="http://schemas.microsoft.com/office/drawing/2014/main" id="{EC6519F7-A6A1-2F49-9DDC-0A710CCEA8BA}"/>
              </a:ext>
            </a:extLst>
          </p:cNvPr>
          <p:cNvSpPr>
            <a:spLocks noGrp="1"/>
          </p:cNvSpPr>
          <p:nvPr>
            <p:ph idx="1"/>
          </p:nvPr>
        </p:nvSpPr>
        <p:spPr/>
        <p:txBody>
          <a:bodyPr>
            <a:normAutofit fontScale="92500" lnSpcReduction="20000"/>
          </a:bodyPr>
          <a:lstStyle/>
          <a:p>
            <a:r>
              <a:rPr lang="en-GB" dirty="0"/>
              <a:t>S.50 creates a defence of reasonableness that will allow a person to avoid liability if they either knew (s. 50(1)) or believed (s. 50(2)) that circumstances existed that made it reasonable for them to act as they did. Section 50(3) lists factors that are to be considered when determining whether it was reasonable for a person to act as he did:</a:t>
            </a:r>
          </a:p>
          <a:p>
            <a:r>
              <a:rPr lang="en-GB" dirty="0"/>
              <a:t>•the seriousness of the anticipated offence or offences;</a:t>
            </a:r>
          </a:p>
          <a:p>
            <a:r>
              <a:rPr lang="en-GB" dirty="0"/>
              <a:t>•the purpose for which the defendant claims to have been acting; and</a:t>
            </a:r>
          </a:p>
          <a:p>
            <a:r>
              <a:rPr lang="en-GB" dirty="0"/>
              <a:t>•any authority by which he claims to be acting.</a:t>
            </a:r>
          </a:p>
          <a:p>
            <a:endParaRPr lang="en-GB" dirty="0"/>
          </a:p>
          <a:p>
            <a:r>
              <a:rPr lang="en-GB" dirty="0"/>
              <a:t>Following on from the example used above, if Luke realises that John is going to take the knife and stab Abigail, he may persuade John to slash the tyres of her car instead. He may then seek to rely on the defence of reasonableness on the basis that he encouraged the lesser offence in order to prevent a more serious offence and with the purpose of preventing injury to Abigail.</a:t>
            </a:r>
          </a:p>
        </p:txBody>
      </p:sp>
    </p:spTree>
    <p:extLst>
      <p:ext uri="{BB962C8B-B14F-4D97-AF65-F5344CB8AC3E}">
        <p14:creationId xmlns:p14="http://schemas.microsoft.com/office/powerpoint/2010/main" val="20726561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65F454-9801-4E38-BE4E-156777365785}"/>
              </a:ext>
            </a:extLst>
          </p:cNvPr>
          <p:cNvSpPr>
            <a:spLocks noGrp="1"/>
          </p:cNvSpPr>
          <p:nvPr>
            <p:ph type="title"/>
          </p:nvPr>
        </p:nvSpPr>
        <p:spPr>
          <a:xfrm>
            <a:off x="1333502" y="609600"/>
            <a:ext cx="8596668" cy="1320800"/>
          </a:xfrm>
        </p:spPr>
        <p:txBody>
          <a:bodyPr>
            <a:normAutofit/>
          </a:bodyPr>
          <a:lstStyle/>
          <a:p>
            <a:r>
              <a:rPr lang="en-GB" dirty="0"/>
              <a:t>Problem Scenario</a:t>
            </a:r>
          </a:p>
        </p:txBody>
      </p:sp>
      <p:sp>
        <p:nvSpPr>
          <p:cNvPr id="40" name="Isosceles Triangle 3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Isosceles Triangle 40">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2" name="Straight Connector 41">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14640D9F-E0BB-DC8C-86DA-626C7D5E5C72}"/>
              </a:ext>
            </a:extLst>
          </p:cNvPr>
          <p:cNvSpPr>
            <a:spLocks noGrp="1"/>
          </p:cNvSpPr>
          <p:nvPr>
            <p:ph idx="1"/>
          </p:nvPr>
        </p:nvSpPr>
        <p:spPr>
          <a:xfrm>
            <a:off x="1333502" y="2160590"/>
            <a:ext cx="8470898" cy="3429260"/>
          </a:xfrm>
        </p:spPr>
        <p:txBody>
          <a:bodyPr>
            <a:normAutofit/>
          </a:bodyPr>
          <a:lstStyle/>
          <a:p>
            <a:r>
              <a:rPr lang="en-GB" dirty="0"/>
              <a:t>Alex frustrated with their neighbour Jordan over a long‑running boundary dispute, decides to “teach Jordan a lesson.” Alex approaches Sam, a local troublemaker, and offers him £500 to set fire to Jordan’s shed. Sam agrees but secretly has no intention of doing it. Instead, Sam reports Alex to the police.</a:t>
            </a:r>
          </a:p>
          <a:p>
            <a:r>
              <a:rPr lang="en-GB" dirty="0"/>
              <a:t>Separately, Alex also buys petrol and a lighter, drives to Jordan’s property at night, and walks toward the shed. Before reaching it, Alex sees a police car patrolling the street and panics, abandoning the plan and driving home.</a:t>
            </a:r>
          </a:p>
          <a:p>
            <a:endParaRPr lang="en-GB" dirty="0"/>
          </a:p>
        </p:txBody>
      </p:sp>
      <p:sp>
        <p:nvSpPr>
          <p:cNvPr id="3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248969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E2402-BB76-7EC9-6AF1-32D95ED25CCB}"/>
              </a:ext>
            </a:extLst>
          </p:cNvPr>
          <p:cNvSpPr>
            <a:spLocks noGrp="1"/>
          </p:cNvSpPr>
          <p:nvPr>
            <p:ph type="title"/>
          </p:nvPr>
        </p:nvSpPr>
        <p:spPr>
          <a:xfrm>
            <a:off x="1333502" y="609600"/>
            <a:ext cx="8596668" cy="1320800"/>
          </a:xfrm>
        </p:spPr>
        <p:txBody>
          <a:bodyPr>
            <a:normAutofit/>
          </a:bodyPr>
          <a:lstStyle/>
          <a:p>
            <a:r>
              <a:rPr lang="en-GB" dirty="0"/>
              <a:t>Task</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213FCC0-8E14-4E10-BF50-84D254CC7808}"/>
              </a:ext>
            </a:extLst>
          </p:cNvPr>
          <p:cNvSpPr>
            <a:spLocks noGrp="1"/>
          </p:cNvSpPr>
          <p:nvPr>
            <p:ph idx="1"/>
          </p:nvPr>
        </p:nvSpPr>
        <p:spPr>
          <a:xfrm>
            <a:off x="1333502" y="2160590"/>
            <a:ext cx="8470898" cy="3429260"/>
          </a:xfrm>
        </p:spPr>
        <p:txBody>
          <a:bodyPr>
            <a:normAutofit/>
          </a:bodyPr>
          <a:lstStyle/>
          <a:p>
            <a:pPr>
              <a:lnSpc>
                <a:spcPct val="90000"/>
              </a:lnSpc>
            </a:pPr>
            <a:r>
              <a:rPr lang="en-GB" sz="1500" b="1"/>
              <a:t>1. Identify and explain all possible inchoate offences Alex may have committed.</a:t>
            </a:r>
          </a:p>
          <a:p>
            <a:pPr>
              <a:lnSpc>
                <a:spcPct val="90000"/>
              </a:lnSpc>
            </a:pPr>
            <a:r>
              <a:rPr lang="en-GB" sz="1500"/>
              <a:t>Consider </a:t>
            </a:r>
            <a:r>
              <a:rPr lang="en-GB" sz="1500" b="1"/>
              <a:t>attempt</a:t>
            </a:r>
            <a:r>
              <a:rPr lang="en-GB" sz="1500"/>
              <a:t>, </a:t>
            </a:r>
            <a:r>
              <a:rPr lang="en-GB" sz="1500" b="1"/>
              <a:t>conspiracy</a:t>
            </a:r>
            <a:r>
              <a:rPr lang="en-GB" sz="1500"/>
              <a:t>, and </a:t>
            </a:r>
            <a:r>
              <a:rPr lang="en-GB" sz="1500" b="1"/>
              <a:t>encouraging or assisting crime</a:t>
            </a:r>
            <a:r>
              <a:rPr lang="en-GB" sz="1500"/>
              <a:t> under the Serious Crime Act 2007.</a:t>
            </a:r>
          </a:p>
          <a:p>
            <a:pPr>
              <a:lnSpc>
                <a:spcPct val="90000"/>
              </a:lnSpc>
            </a:pPr>
            <a:r>
              <a:rPr lang="en-GB" sz="1500"/>
              <a:t>Explain the actus reus and </a:t>
            </a:r>
            <a:r>
              <a:rPr lang="en-GB" sz="1500" err="1"/>
              <a:t>mens</a:t>
            </a:r>
            <a:r>
              <a:rPr lang="en-GB" sz="1500"/>
              <a:t> rea for each offence.</a:t>
            </a:r>
          </a:p>
          <a:p>
            <a:pPr>
              <a:lnSpc>
                <a:spcPct val="90000"/>
              </a:lnSpc>
            </a:pPr>
            <a:r>
              <a:rPr lang="en-GB" sz="1500" b="1"/>
              <a:t>2. Assess whether Alex’s actions amount to an </a:t>
            </a:r>
            <a:r>
              <a:rPr lang="en-GB" sz="1500" b="1" i="1"/>
              <a:t>attempt</a:t>
            </a:r>
            <a:r>
              <a:rPr lang="en-GB" sz="1500" b="1"/>
              <a:t> to commit arson.</a:t>
            </a:r>
          </a:p>
          <a:p>
            <a:pPr>
              <a:lnSpc>
                <a:spcPct val="90000"/>
              </a:lnSpc>
            </a:pPr>
            <a:r>
              <a:rPr lang="en-GB" sz="1500"/>
              <a:t>Apply the “more than merely preparatory” test.</a:t>
            </a:r>
          </a:p>
          <a:p>
            <a:pPr>
              <a:lnSpc>
                <a:spcPct val="90000"/>
              </a:lnSpc>
            </a:pPr>
            <a:r>
              <a:rPr lang="en-GB" sz="1500" b="1"/>
              <a:t>3. Discuss Sam’s liability, if any.</a:t>
            </a:r>
          </a:p>
          <a:p>
            <a:pPr>
              <a:lnSpc>
                <a:spcPct val="90000"/>
              </a:lnSpc>
            </a:pPr>
            <a:r>
              <a:rPr lang="en-GB" sz="1500"/>
              <a:t>Does Sam commit an offence by agreeing but not intending to follow through?</a:t>
            </a:r>
          </a:p>
          <a:p>
            <a:pPr>
              <a:lnSpc>
                <a:spcPct val="90000"/>
              </a:lnSpc>
            </a:pPr>
            <a:r>
              <a:rPr lang="en-GB" sz="1500"/>
              <a:t>Consider impossibility and withdrawal.</a:t>
            </a:r>
          </a:p>
          <a:p>
            <a:pPr>
              <a:lnSpc>
                <a:spcPct val="90000"/>
              </a:lnSpc>
            </a:pPr>
            <a:r>
              <a:rPr lang="en-GB" sz="1500" b="1"/>
              <a:t>4. Conclude with a reasoned judgment on which offences Alex is most likely to be charged with.</a:t>
            </a:r>
          </a:p>
          <a:p>
            <a:pPr>
              <a:lnSpc>
                <a:spcPct val="90000"/>
              </a:lnSpc>
            </a:pPr>
            <a:endParaRPr lang="en-GB" sz="150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08884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9"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0" name="Straight Connector 19">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A977F89-9397-1889-449C-BFF2F1BA00A7}"/>
              </a:ext>
            </a:extLst>
          </p:cNvPr>
          <p:cNvSpPr>
            <a:spLocks noGrp="1"/>
          </p:cNvSpPr>
          <p:nvPr>
            <p:ph type="title"/>
          </p:nvPr>
        </p:nvSpPr>
        <p:spPr>
          <a:xfrm>
            <a:off x="1507067" y="1578133"/>
            <a:ext cx="4335468" cy="2875534"/>
          </a:xfrm>
        </p:spPr>
        <p:txBody>
          <a:bodyPr vert="horz" lIns="91440" tIns="45720" rIns="91440" bIns="45720" rtlCol="0" anchor="b">
            <a:normAutofit/>
          </a:bodyPr>
          <a:lstStyle/>
          <a:p>
            <a:pPr algn="r"/>
            <a:r>
              <a:rPr lang="en-US" sz="5400"/>
              <a:t>Next Week</a:t>
            </a:r>
          </a:p>
        </p:txBody>
      </p:sp>
      <p:sp>
        <p:nvSpPr>
          <p:cNvPr id="3" name="Content Placeholder 2">
            <a:extLst>
              <a:ext uri="{FF2B5EF4-FFF2-40B4-BE49-F238E27FC236}">
                <a16:creationId xmlns:a16="http://schemas.microsoft.com/office/drawing/2014/main" id="{8D43A764-E44F-CF87-3793-55581A83B5A9}"/>
              </a:ext>
            </a:extLst>
          </p:cNvPr>
          <p:cNvSpPr>
            <a:spLocks noGrp="1"/>
          </p:cNvSpPr>
          <p:nvPr>
            <p:ph idx="1"/>
          </p:nvPr>
        </p:nvSpPr>
        <p:spPr>
          <a:xfrm>
            <a:off x="1507067" y="4453667"/>
            <a:ext cx="4335468"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Week 9 – General Defences</a:t>
            </a:r>
          </a:p>
        </p:txBody>
      </p:sp>
      <p:pic>
        <p:nvPicPr>
          <p:cNvPr id="13" name="Graphic 12" descr="Scales of Justice">
            <a:extLst>
              <a:ext uri="{FF2B5EF4-FFF2-40B4-BE49-F238E27FC236}">
                <a16:creationId xmlns:a16="http://schemas.microsoft.com/office/drawing/2014/main" id="{F976FE0A-37D3-FBA4-D504-30CC112EA4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5998" y="1924043"/>
            <a:ext cx="3280613" cy="3280613"/>
          </a:xfrm>
          <a:prstGeom prst="rect">
            <a:avLst/>
          </a:prstGeom>
        </p:spPr>
      </p:pic>
    </p:spTree>
    <p:extLst>
      <p:ext uri="{BB962C8B-B14F-4D97-AF65-F5344CB8AC3E}">
        <p14:creationId xmlns:p14="http://schemas.microsoft.com/office/powerpoint/2010/main" val="41460114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2402</Words>
  <Application>Microsoft Office PowerPoint</Application>
  <PresentationFormat>Widescreen</PresentationFormat>
  <Paragraphs>138</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Arial</vt:lpstr>
      <vt:lpstr>Trebuchet MS</vt:lpstr>
      <vt:lpstr>Wingdings 3</vt:lpstr>
      <vt:lpstr>Facet</vt:lpstr>
      <vt:lpstr>Inchoate Offences</vt:lpstr>
      <vt:lpstr>Aims and Objectives  By the end of the lesson:</vt:lpstr>
      <vt:lpstr>Inchoate… what does this mean?</vt:lpstr>
      <vt:lpstr>Inchoate Offences</vt:lpstr>
      <vt:lpstr>Attempt</vt:lpstr>
      <vt:lpstr>Criminal Attempts Act 1981 s.1 (1)</vt:lpstr>
      <vt:lpstr>Actus reus elements</vt:lpstr>
      <vt:lpstr>Think about the steps towards committing a robbery…</vt:lpstr>
      <vt:lpstr>Explanation of the actus reus element</vt:lpstr>
      <vt:lpstr>PowerPoint Presentation</vt:lpstr>
      <vt:lpstr>TASK </vt:lpstr>
      <vt:lpstr>Mens rea of attempt</vt:lpstr>
      <vt:lpstr>Conspiracy</vt:lpstr>
      <vt:lpstr>Criminal Law Act 1977 s.1 (1)</vt:lpstr>
      <vt:lpstr>Different types of conspiracy</vt:lpstr>
      <vt:lpstr>Actus reus elements</vt:lpstr>
      <vt:lpstr>Continued…</vt:lpstr>
      <vt:lpstr>Complex conspiracies</vt:lpstr>
      <vt:lpstr>Mens rea element of conspiracy</vt:lpstr>
      <vt:lpstr>Assisting/Encouraging</vt:lpstr>
      <vt:lpstr>An illustration compares the Actus Reus and Mens Rea of three offences.</vt:lpstr>
      <vt:lpstr>Difference lies in the mens rea of the two offences</vt:lpstr>
      <vt:lpstr>Third offence s.46</vt:lpstr>
      <vt:lpstr>Example</vt:lpstr>
      <vt:lpstr>Defences to encouraging / assisting offences</vt:lpstr>
      <vt:lpstr>Problem Scenario</vt:lpstr>
      <vt:lpstr>Task</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Ellie Brown</dc:creator>
  <cp:lastModifiedBy>Ellie Brown</cp:lastModifiedBy>
  <cp:revision>4</cp:revision>
  <dcterms:created xsi:type="dcterms:W3CDTF">2026-02-02T15:17:06Z</dcterms:created>
  <dcterms:modified xsi:type="dcterms:W3CDTF">2026-03-12T15:31:54Z</dcterms:modified>
</cp:coreProperties>
</file>