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4"/>
  </p:sldMasterIdLst>
  <p:notesMasterIdLst>
    <p:notesMasterId r:id="rId14"/>
  </p:notesMasterIdLst>
  <p:handoutMasterIdLst>
    <p:handoutMasterId r:id="rId15"/>
  </p:handoutMasterIdLst>
  <p:sldIdLst>
    <p:sldId id="373" r:id="rId5"/>
    <p:sldId id="360" r:id="rId6"/>
    <p:sldId id="333" r:id="rId7"/>
    <p:sldId id="372" r:id="rId8"/>
    <p:sldId id="362" r:id="rId9"/>
    <p:sldId id="339" r:id="rId10"/>
    <p:sldId id="376" r:id="rId11"/>
    <p:sldId id="375" r:id="rId12"/>
    <p:sldId id="354" r:id="rId13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1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8795FE2-8789-4221-B518-FB082E020FAD}" v="40" dt="2026-01-18T15:50:35.31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7" autoAdjust="0"/>
    <p:restoredTop sz="49637" autoAdjust="0"/>
  </p:normalViewPr>
  <p:slideViewPr>
    <p:cSldViewPr snapToGrid="0">
      <p:cViewPr varScale="1">
        <p:scale>
          <a:sx n="55" d="100"/>
          <a:sy n="55" d="100"/>
        </p:scale>
        <p:origin x="2718" y="60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-324"/>
    </p:cViewPr>
  </p:notesText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tags" Target="tags/tag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le M" userId="16168657f6992964" providerId="LiveId" clId="{9D1861A5-3BF3-458A-A9E2-99C130A67988}"/>
    <pc:docChg chg="undo custSel addSld delSld modSld">
      <pc:chgData name="Dale M" userId="16168657f6992964" providerId="LiveId" clId="{9D1861A5-3BF3-458A-A9E2-99C130A67988}" dt="2026-01-19T22:02:40.968" v="1678" actId="5793"/>
      <pc:docMkLst>
        <pc:docMk/>
      </pc:docMkLst>
      <pc:sldChg chg="del">
        <pc:chgData name="Dale M" userId="16168657f6992964" providerId="LiveId" clId="{9D1861A5-3BF3-458A-A9E2-99C130A67988}" dt="2026-01-18T15:53:39.728" v="1560" actId="47"/>
        <pc:sldMkLst>
          <pc:docMk/>
          <pc:sldMk cId="2654786308" sldId="300"/>
        </pc:sldMkLst>
      </pc:sldChg>
      <pc:sldChg chg="del">
        <pc:chgData name="Dale M" userId="16168657f6992964" providerId="LiveId" clId="{9D1861A5-3BF3-458A-A9E2-99C130A67988}" dt="2026-01-18T15:53:40.128" v="1563" actId="47"/>
        <pc:sldMkLst>
          <pc:docMk/>
          <pc:sldMk cId="3758124057" sldId="301"/>
        </pc:sldMkLst>
      </pc:sldChg>
      <pc:sldChg chg="del">
        <pc:chgData name="Dale M" userId="16168657f6992964" providerId="LiveId" clId="{9D1861A5-3BF3-458A-A9E2-99C130A67988}" dt="2026-01-18T15:53:40.789" v="1566" actId="47"/>
        <pc:sldMkLst>
          <pc:docMk/>
          <pc:sldMk cId="2703607994" sldId="302"/>
        </pc:sldMkLst>
      </pc:sldChg>
      <pc:sldChg chg="del">
        <pc:chgData name="Dale M" userId="16168657f6992964" providerId="LiveId" clId="{9D1861A5-3BF3-458A-A9E2-99C130A67988}" dt="2026-01-18T15:53:40.894" v="1569" actId="47"/>
        <pc:sldMkLst>
          <pc:docMk/>
          <pc:sldMk cId="2689187513" sldId="303"/>
        </pc:sldMkLst>
      </pc:sldChg>
      <pc:sldChg chg="del">
        <pc:chgData name="Dale M" userId="16168657f6992964" providerId="LiveId" clId="{9D1861A5-3BF3-458A-A9E2-99C130A67988}" dt="2026-01-18T15:53:39.094" v="1557" actId="47"/>
        <pc:sldMkLst>
          <pc:docMk/>
          <pc:sldMk cId="3507174280" sldId="304"/>
        </pc:sldMkLst>
      </pc:sldChg>
      <pc:sldChg chg="modSp mod modNotesTx">
        <pc:chgData name="Dale M" userId="16168657f6992964" providerId="LiveId" clId="{9D1861A5-3BF3-458A-A9E2-99C130A67988}" dt="2026-01-19T22:00:00.472" v="1654" actId="6549"/>
        <pc:sldMkLst>
          <pc:docMk/>
          <pc:sldMk cId="1596312341" sldId="333"/>
        </pc:sldMkLst>
        <pc:spChg chg="mod">
          <ac:chgData name="Dale M" userId="16168657f6992964" providerId="LiveId" clId="{9D1861A5-3BF3-458A-A9E2-99C130A67988}" dt="2026-01-18T14:57:20.183" v="235" actId="2711"/>
          <ac:spMkLst>
            <pc:docMk/>
            <pc:sldMk cId="1596312341" sldId="333"/>
            <ac:spMk id="5" creationId="{956E41FD-3593-DFB7-7AEF-19575C790714}"/>
          </ac:spMkLst>
        </pc:spChg>
      </pc:sldChg>
      <pc:sldChg chg="modSp add del mod modNotesTx">
        <pc:chgData name="Dale M" userId="16168657f6992964" providerId="LiveId" clId="{9D1861A5-3BF3-458A-A9E2-99C130A67988}" dt="2026-01-19T22:01:02.200" v="1662" actId="20577"/>
        <pc:sldMkLst>
          <pc:docMk/>
          <pc:sldMk cId="2859168847" sldId="339"/>
        </pc:sldMkLst>
        <pc:spChg chg="mod">
          <ac:chgData name="Dale M" userId="16168657f6992964" providerId="LiveId" clId="{9D1861A5-3BF3-458A-A9E2-99C130A67988}" dt="2026-01-18T15:05:12.954" v="278" actId="20577"/>
          <ac:spMkLst>
            <pc:docMk/>
            <pc:sldMk cId="2859168847" sldId="339"/>
            <ac:spMk id="11" creationId="{70BC1ED8-1211-14E9-AE1C-1F83FC1DA266}"/>
          </ac:spMkLst>
        </pc:spChg>
      </pc:sldChg>
      <pc:sldChg chg="del">
        <pc:chgData name="Dale M" userId="16168657f6992964" providerId="LiveId" clId="{9D1861A5-3BF3-458A-A9E2-99C130A67988}" dt="2026-01-18T15:53:39.554" v="1559" actId="47"/>
        <pc:sldMkLst>
          <pc:docMk/>
          <pc:sldMk cId="4160222011" sldId="343"/>
        </pc:sldMkLst>
      </pc:sldChg>
      <pc:sldChg chg="del">
        <pc:chgData name="Dale M" userId="16168657f6992964" providerId="LiveId" clId="{9D1861A5-3BF3-458A-A9E2-99C130A67988}" dt="2026-01-18T15:53:40.254" v="1564" actId="47"/>
        <pc:sldMkLst>
          <pc:docMk/>
          <pc:sldMk cId="2223989042" sldId="346"/>
        </pc:sldMkLst>
      </pc:sldChg>
      <pc:sldChg chg="del">
        <pc:chgData name="Dale M" userId="16168657f6992964" providerId="LiveId" clId="{9D1861A5-3BF3-458A-A9E2-99C130A67988}" dt="2026-01-18T15:53:40.860" v="1568" actId="47"/>
        <pc:sldMkLst>
          <pc:docMk/>
          <pc:sldMk cId="1128169801" sldId="352"/>
        </pc:sldMkLst>
      </pc:sldChg>
      <pc:sldChg chg="add del modNotesTx">
        <pc:chgData name="Dale M" userId="16168657f6992964" providerId="LiveId" clId="{9D1861A5-3BF3-458A-A9E2-99C130A67988}" dt="2026-01-18T15:53:48.090" v="1580" actId="47"/>
        <pc:sldMkLst>
          <pc:docMk/>
          <pc:sldMk cId="518133250" sldId="354"/>
        </pc:sldMkLst>
      </pc:sldChg>
      <pc:sldChg chg="modSp mod">
        <pc:chgData name="Dale M" userId="16168657f6992964" providerId="LiveId" clId="{9D1861A5-3BF3-458A-A9E2-99C130A67988}" dt="2026-01-19T21:58:51.336" v="1629" actId="20577"/>
        <pc:sldMkLst>
          <pc:docMk/>
          <pc:sldMk cId="2573439807" sldId="360"/>
        </pc:sldMkLst>
        <pc:spChg chg="mod">
          <ac:chgData name="Dale M" userId="16168657f6992964" providerId="LiveId" clId="{9D1861A5-3BF3-458A-A9E2-99C130A67988}" dt="2026-01-19T21:58:51.336" v="1629" actId="20577"/>
          <ac:spMkLst>
            <pc:docMk/>
            <pc:sldMk cId="2573439807" sldId="360"/>
            <ac:spMk id="2" creationId="{D6425C3F-9600-BA1B-3AE6-404D35A7C69B}"/>
          </ac:spMkLst>
        </pc:spChg>
        <pc:spChg chg="mod">
          <ac:chgData name="Dale M" userId="16168657f6992964" providerId="LiveId" clId="{9D1861A5-3BF3-458A-A9E2-99C130A67988}" dt="2026-01-18T15:15:46.960" v="747" actId="108"/>
          <ac:spMkLst>
            <pc:docMk/>
            <pc:sldMk cId="2573439807" sldId="360"/>
            <ac:spMk id="3" creationId="{9B3A60CB-001E-8496-62D0-5D43CC95EAC4}"/>
          </ac:spMkLst>
        </pc:spChg>
        <pc:spChg chg="mod">
          <ac:chgData name="Dale M" userId="16168657f6992964" providerId="LiveId" clId="{9D1861A5-3BF3-458A-A9E2-99C130A67988}" dt="2026-01-18T15:15:45.310" v="746" actId="108"/>
          <ac:spMkLst>
            <pc:docMk/>
            <pc:sldMk cId="2573439807" sldId="360"/>
            <ac:spMk id="4" creationId="{DEE41B84-89BD-2B29-9220-AC06461FDE45}"/>
          </ac:spMkLst>
        </pc:spChg>
        <pc:spChg chg="mod">
          <ac:chgData name="Dale M" userId="16168657f6992964" providerId="LiveId" clId="{9D1861A5-3BF3-458A-A9E2-99C130A67988}" dt="2026-01-18T15:15:43.236" v="745" actId="108"/>
          <ac:spMkLst>
            <pc:docMk/>
            <pc:sldMk cId="2573439807" sldId="360"/>
            <ac:spMk id="5" creationId="{CDD44F4D-50C9-C0AA-0CD2-27EEDB734848}"/>
          </ac:spMkLst>
        </pc:spChg>
        <pc:spChg chg="mod">
          <ac:chgData name="Dale M" userId="16168657f6992964" providerId="LiveId" clId="{9D1861A5-3BF3-458A-A9E2-99C130A67988}" dt="2026-01-18T15:15:31.018" v="741" actId="6549"/>
          <ac:spMkLst>
            <pc:docMk/>
            <pc:sldMk cId="2573439807" sldId="360"/>
            <ac:spMk id="6" creationId="{3AAE4162-7818-C139-F244-D080B1E696C6}"/>
          </ac:spMkLst>
        </pc:spChg>
        <pc:spChg chg="mod">
          <ac:chgData name="Dale M" userId="16168657f6992964" providerId="LiveId" clId="{9D1861A5-3BF3-458A-A9E2-99C130A67988}" dt="2026-01-18T15:48:25.568" v="1483" actId="108"/>
          <ac:spMkLst>
            <pc:docMk/>
            <pc:sldMk cId="2573439807" sldId="360"/>
            <ac:spMk id="7" creationId="{B5D65370-A3A1-A440-2E55-5BD6DA09C5AD}"/>
          </ac:spMkLst>
        </pc:spChg>
        <pc:spChg chg="mod">
          <ac:chgData name="Dale M" userId="16168657f6992964" providerId="LiveId" clId="{9D1861A5-3BF3-458A-A9E2-99C130A67988}" dt="2026-01-18T15:50:35.310" v="1502"/>
          <ac:spMkLst>
            <pc:docMk/>
            <pc:sldMk cId="2573439807" sldId="360"/>
            <ac:spMk id="8" creationId="{C459B1F0-1D49-2300-A52C-DA663F2DBAD9}"/>
          </ac:spMkLst>
        </pc:spChg>
        <pc:spChg chg="mod">
          <ac:chgData name="Dale M" userId="16168657f6992964" providerId="LiveId" clId="{9D1861A5-3BF3-458A-A9E2-99C130A67988}" dt="2026-01-18T15:51:53.091" v="1540" actId="20577"/>
          <ac:spMkLst>
            <pc:docMk/>
            <pc:sldMk cId="2573439807" sldId="360"/>
            <ac:spMk id="9" creationId="{D7758194-D588-91A2-755F-D83C0A3ADEDD}"/>
          </ac:spMkLst>
        </pc:spChg>
      </pc:sldChg>
      <pc:sldChg chg="addSp delSp modSp add del mod modNotesTx">
        <pc:chgData name="Dale M" userId="16168657f6992964" providerId="LiveId" clId="{9D1861A5-3BF3-458A-A9E2-99C130A67988}" dt="2026-01-19T22:00:48.649" v="1660" actId="20577"/>
        <pc:sldMkLst>
          <pc:docMk/>
          <pc:sldMk cId="3757126260" sldId="362"/>
        </pc:sldMkLst>
        <pc:spChg chg="mod">
          <ac:chgData name="Dale M" userId="16168657f6992964" providerId="LiveId" clId="{9D1861A5-3BF3-458A-A9E2-99C130A67988}" dt="2026-01-18T15:14:23.218" v="729" actId="14100"/>
          <ac:spMkLst>
            <pc:docMk/>
            <pc:sldMk cId="3757126260" sldId="362"/>
            <ac:spMk id="25" creationId="{69898ABD-3EF2-8D75-9423-298A9B54262F}"/>
          </ac:spMkLst>
        </pc:spChg>
        <pc:spChg chg="add">
          <ac:chgData name="Dale M" userId="16168657f6992964" providerId="LiveId" clId="{9D1861A5-3BF3-458A-A9E2-99C130A67988}" dt="2026-01-18T14:48:06.579" v="132"/>
          <ac:spMkLst>
            <pc:docMk/>
            <pc:sldMk cId="3757126260" sldId="362"/>
            <ac:spMk id="31" creationId="{00D5CFF2-21A3-43BB-5B78-06730FFBA532}"/>
          </ac:spMkLst>
        </pc:spChg>
        <pc:spChg chg="add mod">
          <ac:chgData name="Dale M" userId="16168657f6992964" providerId="LiveId" clId="{9D1861A5-3BF3-458A-A9E2-99C130A67988}" dt="2026-01-18T15:53:25.807" v="1555" actId="404"/>
          <ac:spMkLst>
            <pc:docMk/>
            <pc:sldMk cId="3757126260" sldId="362"/>
            <ac:spMk id="36" creationId="{5C1554C1-6FD3-565F-A868-2F2A2B8358E7}"/>
          </ac:spMkLst>
        </pc:spChg>
        <pc:picChg chg="del mod">
          <ac:chgData name="Dale M" userId="16168657f6992964" providerId="LiveId" clId="{9D1861A5-3BF3-458A-A9E2-99C130A67988}" dt="2026-01-18T14:49:30.109" v="143" actId="478"/>
          <ac:picMkLst>
            <pc:docMk/>
            <pc:sldMk cId="3757126260" sldId="362"/>
            <ac:picMk id="24" creationId="{C792323C-8251-A70F-C9C8-8A2BD8509A96}"/>
          </ac:picMkLst>
        </pc:picChg>
        <pc:picChg chg="add del mod">
          <ac:chgData name="Dale M" userId="16168657f6992964" providerId="LiveId" clId="{9D1861A5-3BF3-458A-A9E2-99C130A67988}" dt="2026-01-18T15:53:15.010" v="1554" actId="478"/>
          <ac:picMkLst>
            <pc:docMk/>
            <pc:sldMk cId="3757126260" sldId="362"/>
            <ac:picMk id="30" creationId="{14A24A6C-65FB-325B-61AB-6E6740EA5DC1}"/>
          </ac:picMkLst>
        </pc:picChg>
        <pc:picChg chg="add del mod">
          <ac:chgData name="Dale M" userId="16168657f6992964" providerId="LiveId" clId="{9D1861A5-3BF3-458A-A9E2-99C130A67988}" dt="2026-01-18T14:50:58.179" v="146" actId="478"/>
          <ac:picMkLst>
            <pc:docMk/>
            <pc:sldMk cId="3757126260" sldId="362"/>
            <ac:picMk id="33" creationId="{FB73E858-260D-EACF-EA78-F23572659E21}"/>
          </ac:picMkLst>
        </pc:picChg>
        <pc:picChg chg="add mod modCrop">
          <ac:chgData name="Dale M" userId="16168657f6992964" providerId="LiveId" clId="{9D1861A5-3BF3-458A-A9E2-99C130A67988}" dt="2026-01-18T14:56:09.425" v="190" actId="1076"/>
          <ac:picMkLst>
            <pc:docMk/>
            <pc:sldMk cId="3757126260" sldId="362"/>
            <ac:picMk id="35" creationId="{DA3478EF-E06B-1870-AB1A-1D094AA6E91D}"/>
          </ac:picMkLst>
        </pc:picChg>
      </pc:sldChg>
      <pc:sldChg chg="del">
        <pc:chgData name="Dale M" userId="16168657f6992964" providerId="LiveId" clId="{9D1861A5-3BF3-458A-A9E2-99C130A67988}" dt="2026-01-18T14:41:26.457" v="39" actId="47"/>
        <pc:sldMkLst>
          <pc:docMk/>
          <pc:sldMk cId="3539387682" sldId="363"/>
        </pc:sldMkLst>
      </pc:sldChg>
      <pc:sldChg chg="del">
        <pc:chgData name="Dale M" userId="16168657f6992964" providerId="LiveId" clId="{9D1861A5-3BF3-458A-A9E2-99C130A67988}" dt="2026-01-18T15:53:39.225" v="1558" actId="47"/>
        <pc:sldMkLst>
          <pc:docMk/>
          <pc:sldMk cId="1411064408" sldId="364"/>
        </pc:sldMkLst>
      </pc:sldChg>
      <pc:sldChg chg="del">
        <pc:chgData name="Dale M" userId="16168657f6992964" providerId="LiveId" clId="{9D1861A5-3BF3-458A-A9E2-99C130A67988}" dt="2026-01-18T15:53:39.867" v="1561" actId="47"/>
        <pc:sldMkLst>
          <pc:docMk/>
          <pc:sldMk cId="2401849897" sldId="365"/>
        </pc:sldMkLst>
      </pc:sldChg>
      <pc:sldChg chg="del">
        <pc:chgData name="Dale M" userId="16168657f6992964" providerId="LiveId" clId="{9D1861A5-3BF3-458A-A9E2-99C130A67988}" dt="2026-01-18T15:53:40.003" v="1562" actId="47"/>
        <pc:sldMkLst>
          <pc:docMk/>
          <pc:sldMk cId="3704865487" sldId="366"/>
        </pc:sldMkLst>
      </pc:sldChg>
      <pc:sldChg chg="del">
        <pc:chgData name="Dale M" userId="16168657f6992964" providerId="LiveId" clId="{9D1861A5-3BF3-458A-A9E2-99C130A67988}" dt="2026-01-18T15:53:40.756" v="1565" actId="47"/>
        <pc:sldMkLst>
          <pc:docMk/>
          <pc:sldMk cId="206999877" sldId="367"/>
        </pc:sldMkLst>
      </pc:sldChg>
      <pc:sldChg chg="del">
        <pc:chgData name="Dale M" userId="16168657f6992964" providerId="LiveId" clId="{9D1861A5-3BF3-458A-A9E2-99C130A67988}" dt="2026-01-18T15:53:40.816" v="1567" actId="47"/>
        <pc:sldMkLst>
          <pc:docMk/>
          <pc:sldMk cId="1770424699" sldId="368"/>
        </pc:sldMkLst>
      </pc:sldChg>
      <pc:sldChg chg="del">
        <pc:chgData name="Dale M" userId="16168657f6992964" providerId="LiveId" clId="{9D1861A5-3BF3-458A-A9E2-99C130A67988}" dt="2026-01-18T15:53:40.922" v="1570" actId="47"/>
        <pc:sldMkLst>
          <pc:docMk/>
          <pc:sldMk cId="2455599942" sldId="369"/>
        </pc:sldMkLst>
      </pc:sldChg>
      <pc:sldChg chg="delSp modSp mod modNotesTx">
        <pc:chgData name="Dale M" userId="16168657f6992964" providerId="LiveId" clId="{9D1861A5-3BF3-458A-A9E2-99C130A67988}" dt="2026-01-19T22:00:25.433" v="1656" actId="20577"/>
        <pc:sldMkLst>
          <pc:docMk/>
          <pc:sldMk cId="4259223051" sldId="372"/>
        </pc:sldMkLst>
        <pc:spChg chg="mod">
          <ac:chgData name="Dale M" userId="16168657f6992964" providerId="LiveId" clId="{9D1861A5-3BF3-458A-A9E2-99C130A67988}" dt="2026-01-18T15:52:14.978" v="1544" actId="1076"/>
          <ac:spMkLst>
            <pc:docMk/>
            <pc:sldMk cId="4259223051" sldId="372"/>
            <ac:spMk id="4" creationId="{67925D56-E26E-DB9A-6A27-04C497F35486}"/>
          </ac:spMkLst>
        </pc:spChg>
        <pc:spChg chg="del">
          <ac:chgData name="Dale M" userId="16168657f6992964" providerId="LiveId" clId="{9D1861A5-3BF3-458A-A9E2-99C130A67988}" dt="2026-01-18T15:52:08.829" v="1541" actId="478"/>
          <ac:spMkLst>
            <pc:docMk/>
            <pc:sldMk cId="4259223051" sldId="372"/>
            <ac:spMk id="5" creationId="{05098ED8-A179-D8E4-DAAD-D55DF5FFBDB8}"/>
          </ac:spMkLst>
        </pc:spChg>
        <pc:spChg chg="mod">
          <ac:chgData name="Dale M" userId="16168657f6992964" providerId="LiveId" clId="{9D1861A5-3BF3-458A-A9E2-99C130A67988}" dt="2026-01-18T15:52:19.392" v="1545" actId="1076"/>
          <ac:spMkLst>
            <pc:docMk/>
            <pc:sldMk cId="4259223051" sldId="372"/>
            <ac:spMk id="7" creationId="{9114DAE7-5C3C-4A03-FF32-DEA073648D19}"/>
          </ac:spMkLst>
        </pc:spChg>
        <pc:spChg chg="del">
          <ac:chgData name="Dale M" userId="16168657f6992964" providerId="LiveId" clId="{9D1861A5-3BF3-458A-A9E2-99C130A67988}" dt="2026-01-18T15:52:10.922" v="1543" actId="478"/>
          <ac:spMkLst>
            <pc:docMk/>
            <pc:sldMk cId="4259223051" sldId="372"/>
            <ac:spMk id="8" creationId="{B86C9976-8005-E00A-1822-163FA2DA9243}"/>
          </ac:spMkLst>
        </pc:spChg>
        <pc:spChg chg="mod">
          <ac:chgData name="Dale M" userId="16168657f6992964" providerId="LiveId" clId="{9D1861A5-3BF3-458A-A9E2-99C130A67988}" dt="2026-01-18T15:52:23.175" v="1546" actId="1076"/>
          <ac:spMkLst>
            <pc:docMk/>
            <pc:sldMk cId="4259223051" sldId="372"/>
            <ac:spMk id="10" creationId="{E5197894-6C0B-B1EB-0C86-506C4CCB488D}"/>
          </ac:spMkLst>
        </pc:spChg>
        <pc:spChg chg="del">
          <ac:chgData name="Dale M" userId="16168657f6992964" providerId="LiveId" clId="{9D1861A5-3BF3-458A-A9E2-99C130A67988}" dt="2026-01-18T15:52:10.323" v="1542" actId="478"/>
          <ac:spMkLst>
            <pc:docMk/>
            <pc:sldMk cId="4259223051" sldId="372"/>
            <ac:spMk id="11" creationId="{9627CE69-ACBD-E018-AFFC-47A2D8073B87}"/>
          </ac:spMkLst>
        </pc:spChg>
        <pc:spChg chg="mod">
          <ac:chgData name="Dale M" userId="16168657f6992964" providerId="LiveId" clId="{9D1861A5-3BF3-458A-A9E2-99C130A67988}" dt="2026-01-18T15:52:32.374" v="1548" actId="1076"/>
          <ac:spMkLst>
            <pc:docMk/>
            <pc:sldMk cId="4259223051" sldId="372"/>
            <ac:spMk id="19" creationId="{27F4EB55-3AA6-1488-7633-F7D178762180}"/>
          </ac:spMkLst>
        </pc:spChg>
        <pc:spChg chg="mod">
          <ac:chgData name="Dale M" userId="16168657f6992964" providerId="LiveId" clId="{9D1861A5-3BF3-458A-A9E2-99C130A67988}" dt="2026-01-18T15:52:37.483" v="1550" actId="1076"/>
          <ac:spMkLst>
            <pc:docMk/>
            <pc:sldMk cId="4259223051" sldId="372"/>
            <ac:spMk id="20" creationId="{39163827-CEDA-D8E8-A3AF-A674235DEBA9}"/>
          </ac:spMkLst>
        </pc:spChg>
        <pc:spChg chg="mod">
          <ac:chgData name="Dale M" userId="16168657f6992964" providerId="LiveId" clId="{9D1861A5-3BF3-458A-A9E2-99C130A67988}" dt="2026-01-18T15:52:48.544" v="1552" actId="1076"/>
          <ac:spMkLst>
            <pc:docMk/>
            <pc:sldMk cId="4259223051" sldId="372"/>
            <ac:spMk id="21" creationId="{27784F5E-A4A7-3679-0B4A-4BA85A823FA0}"/>
          </ac:spMkLst>
        </pc:spChg>
      </pc:sldChg>
      <pc:sldChg chg="modSp mod">
        <pc:chgData name="Dale M" userId="16168657f6992964" providerId="LiveId" clId="{9D1861A5-3BF3-458A-A9E2-99C130A67988}" dt="2026-01-18T14:57:32.365" v="237" actId="2711"/>
        <pc:sldMkLst>
          <pc:docMk/>
          <pc:sldMk cId="3886823707" sldId="373"/>
        </pc:sldMkLst>
        <pc:spChg chg="mod">
          <ac:chgData name="Dale M" userId="16168657f6992964" providerId="LiveId" clId="{9D1861A5-3BF3-458A-A9E2-99C130A67988}" dt="2026-01-18T14:57:28.154" v="236" actId="2711"/>
          <ac:spMkLst>
            <pc:docMk/>
            <pc:sldMk cId="3886823707" sldId="373"/>
            <ac:spMk id="3" creationId="{1078E9BB-9E20-7A10-8284-0EDF8BA6A283}"/>
          </ac:spMkLst>
        </pc:spChg>
        <pc:spChg chg="mod">
          <ac:chgData name="Dale M" userId="16168657f6992964" providerId="LiveId" clId="{9D1861A5-3BF3-458A-A9E2-99C130A67988}" dt="2026-01-18T14:57:32.365" v="237" actId="2711"/>
          <ac:spMkLst>
            <pc:docMk/>
            <pc:sldMk cId="3886823707" sldId="373"/>
            <ac:spMk id="4" creationId="{9A1D1D13-3660-68EA-1545-863FE87EBF84}"/>
          </ac:spMkLst>
        </pc:spChg>
      </pc:sldChg>
      <pc:sldChg chg="del">
        <pc:chgData name="Dale M" userId="16168657f6992964" providerId="LiveId" clId="{9D1861A5-3BF3-458A-A9E2-99C130A67988}" dt="2026-01-18T15:53:38.947" v="1556" actId="47"/>
        <pc:sldMkLst>
          <pc:docMk/>
          <pc:sldMk cId="2714727807" sldId="374"/>
        </pc:sldMkLst>
      </pc:sldChg>
      <pc:sldChg chg="addSp delSp modSp new add del mod modNotesTx">
        <pc:chgData name="Dale M" userId="16168657f6992964" providerId="LiveId" clId="{9D1861A5-3BF3-458A-A9E2-99C130A67988}" dt="2026-01-19T22:02:40.968" v="1678" actId="5793"/>
        <pc:sldMkLst>
          <pc:docMk/>
          <pc:sldMk cId="2592464457" sldId="375"/>
        </pc:sldMkLst>
        <pc:spChg chg="del">
          <ac:chgData name="Dale M" userId="16168657f6992964" providerId="LiveId" clId="{9D1861A5-3BF3-458A-A9E2-99C130A67988}" dt="2026-01-18T14:42:14.332" v="41" actId="478"/>
          <ac:spMkLst>
            <pc:docMk/>
            <pc:sldMk cId="2592464457" sldId="375"/>
            <ac:spMk id="2" creationId="{845B9BAF-E5A8-8526-D5C5-A5BE8DF28030}"/>
          </ac:spMkLst>
        </pc:spChg>
        <pc:spChg chg="del">
          <ac:chgData name="Dale M" userId="16168657f6992964" providerId="LiveId" clId="{9D1861A5-3BF3-458A-A9E2-99C130A67988}" dt="2026-01-18T14:42:15.260" v="42" actId="478"/>
          <ac:spMkLst>
            <pc:docMk/>
            <pc:sldMk cId="2592464457" sldId="375"/>
            <ac:spMk id="3" creationId="{19174833-6F68-C47D-9CDB-97A3801C4148}"/>
          </ac:spMkLst>
        </pc:spChg>
        <pc:spChg chg="del">
          <ac:chgData name="Dale M" userId="16168657f6992964" providerId="LiveId" clId="{9D1861A5-3BF3-458A-A9E2-99C130A67988}" dt="2026-01-18T14:42:16.520" v="43" actId="478"/>
          <ac:spMkLst>
            <pc:docMk/>
            <pc:sldMk cId="2592464457" sldId="375"/>
            <ac:spMk id="4" creationId="{FED98158-7C52-9E3C-6764-0B14FF0DCA7C}"/>
          </ac:spMkLst>
        </pc:spChg>
        <pc:spChg chg="add del mod">
          <ac:chgData name="Dale M" userId="16168657f6992964" providerId="LiveId" clId="{9D1861A5-3BF3-458A-A9E2-99C130A67988}" dt="2026-01-18T15:46:47.734" v="1458" actId="478"/>
          <ac:spMkLst>
            <pc:docMk/>
            <pc:sldMk cId="2592464457" sldId="375"/>
            <ac:spMk id="5" creationId="{3E941778-1349-B8B6-564C-DD00B4BD0603}"/>
          </ac:spMkLst>
        </pc:spChg>
        <pc:spChg chg="add mod">
          <ac:chgData name="Dale M" userId="16168657f6992964" providerId="LiveId" clId="{9D1861A5-3BF3-458A-A9E2-99C130A67988}" dt="2026-01-18T15:51:06.151" v="1527" actId="1076"/>
          <ac:spMkLst>
            <pc:docMk/>
            <pc:sldMk cId="2592464457" sldId="375"/>
            <ac:spMk id="7" creationId="{BB17FB4A-A315-F0B7-4B82-55165C6CA8F1}"/>
          </ac:spMkLst>
        </pc:spChg>
        <pc:picChg chg="add del mod">
          <ac:chgData name="Dale M" userId="16168657f6992964" providerId="LiveId" clId="{9D1861A5-3BF3-458A-A9E2-99C130A67988}" dt="2026-01-18T15:51:29.096" v="1528" actId="478"/>
          <ac:picMkLst>
            <pc:docMk/>
            <pc:sldMk cId="2592464457" sldId="375"/>
            <ac:picMk id="9" creationId="{C96C582A-AF93-0BFF-F6DB-BC1033C24BF1}"/>
          </ac:picMkLst>
        </pc:picChg>
        <pc:picChg chg="add mod">
          <ac:chgData name="Dale M" userId="16168657f6992964" providerId="LiveId" clId="{9D1861A5-3BF3-458A-A9E2-99C130A67988}" dt="2026-01-18T15:51:30.453" v="1531" actId="962"/>
          <ac:picMkLst>
            <pc:docMk/>
            <pc:sldMk cId="2592464457" sldId="375"/>
            <ac:picMk id="11" creationId="{14FD8147-EE28-54EC-606F-EFA18E5A208A}"/>
          </ac:picMkLst>
        </pc:picChg>
      </pc:sldChg>
      <pc:sldChg chg="addSp delSp modSp new add del mod modNotesTx">
        <pc:chgData name="Dale M" userId="16168657f6992964" providerId="LiveId" clId="{9D1861A5-3BF3-458A-A9E2-99C130A67988}" dt="2026-01-19T22:02:13.497" v="1676" actId="20577"/>
        <pc:sldMkLst>
          <pc:docMk/>
          <pc:sldMk cId="939802096" sldId="376"/>
        </pc:sldMkLst>
        <pc:spChg chg="mod">
          <ac:chgData name="Dale M" userId="16168657f6992964" providerId="LiveId" clId="{9D1861A5-3BF3-458A-A9E2-99C130A67988}" dt="2026-01-18T15:47:50.217" v="1472" actId="1076"/>
          <ac:spMkLst>
            <pc:docMk/>
            <pc:sldMk cId="939802096" sldId="376"/>
            <ac:spMk id="2" creationId="{F70E2DCF-7B33-0E2F-ABC6-4E644827E18A}"/>
          </ac:spMkLst>
        </pc:spChg>
        <pc:spChg chg="del">
          <ac:chgData name="Dale M" userId="16168657f6992964" providerId="LiveId" clId="{9D1861A5-3BF3-458A-A9E2-99C130A67988}" dt="2026-01-18T15:33:09.028" v="1087" actId="478"/>
          <ac:spMkLst>
            <pc:docMk/>
            <pc:sldMk cId="939802096" sldId="376"/>
            <ac:spMk id="3" creationId="{A38E1444-BEA3-2BF4-A157-2B0DA71AC83D}"/>
          </ac:spMkLst>
        </pc:spChg>
        <pc:spChg chg="del">
          <ac:chgData name="Dale M" userId="16168657f6992964" providerId="LiveId" clId="{9D1861A5-3BF3-458A-A9E2-99C130A67988}" dt="2026-01-18T15:33:05.053" v="1084" actId="478"/>
          <ac:spMkLst>
            <pc:docMk/>
            <pc:sldMk cId="939802096" sldId="376"/>
            <ac:spMk id="4" creationId="{43E7930D-4FD6-2159-E939-2A7418E6184B}"/>
          </ac:spMkLst>
        </pc:spChg>
        <pc:spChg chg="del">
          <ac:chgData name="Dale M" userId="16168657f6992964" providerId="LiveId" clId="{9D1861A5-3BF3-458A-A9E2-99C130A67988}" dt="2026-01-18T15:33:07.361" v="1085" actId="478"/>
          <ac:spMkLst>
            <pc:docMk/>
            <pc:sldMk cId="939802096" sldId="376"/>
            <ac:spMk id="5" creationId="{F8C217F1-C814-49EB-043B-0FCEEFD16853}"/>
          </ac:spMkLst>
        </pc:spChg>
        <pc:spChg chg="del">
          <ac:chgData name="Dale M" userId="16168657f6992964" providerId="LiveId" clId="{9D1861A5-3BF3-458A-A9E2-99C130A67988}" dt="2026-01-18T15:33:08.206" v="1086" actId="478"/>
          <ac:spMkLst>
            <pc:docMk/>
            <pc:sldMk cId="939802096" sldId="376"/>
            <ac:spMk id="6" creationId="{E59A2B8C-092E-5E4A-7050-452E1E2C48F4}"/>
          </ac:spMkLst>
        </pc:spChg>
        <pc:spChg chg="add del">
          <ac:chgData name="Dale M" userId="16168657f6992964" providerId="LiveId" clId="{9D1861A5-3BF3-458A-A9E2-99C130A67988}" dt="2026-01-18T15:40:55.332" v="1432" actId="22"/>
          <ac:spMkLst>
            <pc:docMk/>
            <pc:sldMk cId="939802096" sldId="376"/>
            <ac:spMk id="9" creationId="{F3E197DD-7F40-655A-5C38-487393EA7B8E}"/>
          </ac:spMkLst>
        </pc:spChg>
        <pc:graphicFrameChg chg="add del mod modGraphic">
          <ac:chgData name="Dale M" userId="16168657f6992964" providerId="LiveId" clId="{9D1861A5-3BF3-458A-A9E2-99C130A67988}" dt="2026-01-18T15:42:36.919" v="1440" actId="478"/>
          <ac:graphicFrameMkLst>
            <pc:docMk/>
            <pc:sldMk cId="939802096" sldId="376"/>
            <ac:graphicFrameMk id="7" creationId="{9A5BD83F-A64E-7881-E058-C7B279012489}"/>
          </ac:graphicFrameMkLst>
        </pc:graphicFrameChg>
        <pc:picChg chg="add mod modCrop">
          <ac:chgData name="Dale M" userId="16168657f6992964" providerId="LiveId" clId="{9D1861A5-3BF3-458A-A9E2-99C130A67988}" dt="2026-01-18T15:48:38.146" v="1484" actId="14100"/>
          <ac:picMkLst>
            <pc:docMk/>
            <pc:sldMk cId="939802096" sldId="376"/>
            <ac:picMk id="11" creationId="{0C49DCB5-5729-05D9-A810-91CF7227CB9C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368F83A-302B-D5C7-8388-31A7738B9491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55529D8-29D3-4EF8-AFE4-9B04C334D78A}" type="datetimeFigureOut">
              <a:rPr lang="en-US" smtClean="0"/>
              <a:t>1/19/2026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90593AB-C6A0-9A15-AB36-A73DC45ECA76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en-US" dirty="0"/>
              <a:t>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EFA4FD5-91A7-B4C3-9946-947BB86E9AEC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CE52CC-DD0F-44B3-B13D-E7228EEC80E7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6" name="Header Placeholder 5">
            <a:extLst>
              <a:ext uri="{FF2B5EF4-FFF2-40B4-BE49-F238E27FC236}">
                <a16:creationId xmlns:a16="http://schemas.microsoft.com/office/drawing/2014/main" id="{7D257EEE-7A71-A801-1D30-27730853F45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US" altLang="zh-CN" dirty="0"/>
              <a:t>Header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336346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altLang="zh-CN" dirty="0"/>
              <a:t>Click to edit Master text styles</a:t>
            </a:r>
            <a:endParaRPr lang="zh-CN" altLang="en-US" dirty="0"/>
          </a:p>
          <a:p>
            <a:pPr lvl="1"/>
            <a:r>
              <a:rPr lang="en-US" altLang="zh-CN" dirty="0"/>
              <a:t>Second</a:t>
            </a:r>
            <a:r>
              <a:rPr lang="zh-CN" altLang="en-US" dirty="0"/>
              <a:t> </a:t>
            </a:r>
            <a:r>
              <a:rPr lang="en-US" altLang="zh-CN" dirty="0"/>
              <a:t>level</a:t>
            </a:r>
            <a:endParaRPr lang="zh-CN" altLang="en-US" dirty="0"/>
          </a:p>
          <a:p>
            <a:pPr lvl="2"/>
            <a:r>
              <a:rPr lang="en-US" altLang="zh-CN" dirty="0"/>
              <a:t>Third</a:t>
            </a:r>
            <a:r>
              <a:rPr lang="zh-CN" altLang="en-US" dirty="0"/>
              <a:t> </a:t>
            </a:r>
            <a:r>
              <a:rPr lang="en-US" altLang="zh-CN" dirty="0"/>
              <a:t>level</a:t>
            </a:r>
            <a:endParaRPr lang="zh-CN" altLang="en-US" dirty="0"/>
          </a:p>
          <a:p>
            <a:pPr lvl="3"/>
            <a:r>
              <a:rPr lang="en-US" altLang="zh-CN" dirty="0"/>
              <a:t>Fourth level</a:t>
            </a:r>
            <a:endParaRPr lang="zh-CN" altLang="en-US" dirty="0"/>
          </a:p>
          <a:p>
            <a:pPr lvl="4"/>
            <a:r>
              <a:rPr lang="en-US" altLang="zh-CN" dirty="0"/>
              <a:t>Fifth level</a:t>
            </a:r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93DABDA-89F0-4727-B28F-05A90B0069BB}" type="slidenum">
              <a:rPr lang="zh-CN" altLang="en-US" smtClean="0"/>
              <a:t>‹#›</a:t>
            </a:fld>
            <a:endParaRPr lang="zh-CN" altLang="en-US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2D11F53F-2F00-3651-F337-81306AF8F1EE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EF805B-254D-4FE1-8316-FEA92B4B8253}" type="datetimeFigureOut">
              <a:rPr lang="en-US" smtClean="0"/>
              <a:t>1/19/2026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98959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>
              <a:effectLst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>
                <a:effectLst/>
              </a:rPr>
              <a:t>This research investigates the real-world outcomes of the collaborative WNA programme between 2020 and 2025.“</a:t>
            </a:r>
            <a:br>
              <a:rPr lang="en-GB" dirty="0">
                <a:effectLst/>
              </a:rPr>
            </a:b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primary aim is to move beyond standard project metrics to see if the collaborative principles effectively translated into stakeholder satisfaction. 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3DABDA-89F0-4727-B28F-05A90B0069BB}" type="slidenum">
              <a:rPr lang="zh-CN" altLang="en-US" smtClean="0"/>
              <a:t>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866486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To achieve the aim, I have three main objectives: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First, to test the commercial reality—did the NEC Option C model actually drive the intended efficiencies?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Second, to assess the relational health—did the 'no-blame' culture survive under pressure?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 third, to measure satisfaction holistically, contrasting regulatory targets with actual customer and supply chain experiences.</a:t>
            </a:r>
            <a:endParaRPr lang="en-GB" sz="1200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3DABDA-89F0-4727-B28F-05A90B0069BB}" type="slidenum">
              <a:rPr lang="zh-CN" altLang="en-US" smtClean="0"/>
              <a:t>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2475969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literature highlights a definitive shift in the UK water sector away from adversarial contracting toward collaborative models like Alliancing, driven by Ofwat's AMP7, which mandates for innovation and long-term value.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While traditional models are criticised for stifling innovation and creating silos, Alliancing promises shared risk and integrated teams.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However, a key gap exists: while the </a:t>
            </a:r>
            <a:r>
              <a:rPr lang="en-GB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theory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of alliancing is well-documented, there is limited empirical research evaluating the specific </a:t>
            </a:r>
            <a:r>
              <a:rPr lang="en-GB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outcomes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of these models in the UK water sector 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against stakeholder satisfaction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My research hopes to fills this gap by testing if the theory holds up against the practical reality of AMP7.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3DABDA-89F0-4727-B28F-05A90B0069BB}" type="slidenum">
              <a:rPr lang="zh-CN" altLang="en-US" smtClean="0"/>
              <a:t>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32484917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 am adopting a Pragmatist philosophy, allowing integration in diverse data types.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 am using a Single Case Study strategy to allow for a deep, contextual evaluation.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"Crucially, I am employing a Mixed Methods Concurrent Triangulation design.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"On the 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Quantitative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side, I will use Variance Analysis to decompose costs—separating genuine efficiency gains from simple market price fluctuations—and analyse regulatory performance data against targets like leakage.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"On the 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Qualitative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side, I will conduct semi-structured interviews with the Client, Supply Chain and Regulators to explore the 'lived experience' of the alliance. By triangulating these data streams, I can validate if financial figures match the cultural reality.“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b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For Costs: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Variance Analysis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Target Cost build up VS Actual Costs build up include Variances (CE), then the outcome adjustments Pain/Gain = Success/Failure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b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For Interviews: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effectLst/>
              </a:rPr>
              <a:t>Qualitative - Semi-Structured Interviews (Culture) – Using MS teams, MS forms and F2F videos meets, no more than 45 mins per.</a:t>
            </a:r>
            <a:b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target population consists of individuals who participate in the Integrated Project Team (IPT) and Alliance Leadership Team (ALT) decision-making processes. The sampling frame is stratified across the client (DCWW), the non-owner participants (NOPs), and key Tier 1 supply chain partners. An ethical and methodologically sound interview protocol will be developed. 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3DABDA-89F0-4727-B28F-05A90B0069BB}" type="slidenum">
              <a:rPr lang="zh-CN" altLang="en-US" smtClean="0"/>
              <a:t>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7127096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 will refuses to take financial data at face value.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By using 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Variance Analysis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I can separate luck (market prices) from skill (labour efficiency). 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By pairing this with 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Thematic Analysis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I can explain </a:t>
            </a:r>
            <a:r>
              <a:rPr lang="en-GB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why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the metrics look the way they do. This allows me to defend a conclusion that goes beyond 'Did they save money?' to 'Did the collaborative model actually work for the water network's ultimate stakeholders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3DABDA-89F0-4727-B28F-05A90B0069BB}" type="slidenum">
              <a:rPr lang="zh-CN" altLang="en-US" smtClean="0"/>
              <a:t>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5681883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 will achieve criticality by moving beyond description and using </a:t>
            </a: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Triangulation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to identify dissonances (conflicts) between the Alliance's theoretical goals and its actual operational outcomes. Specifically, I will do this in three ways:“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Contrasting Financial Narratives with Operational Reality (The Efficiency Critique)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what they said cost was, to what it actually was, and the why/influence.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Interrogating the "No-Blame" Culture against Performance Failures (The Cultural Critique) 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what they said would happen, to what happened understanding the why, and how this became cause and effect.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171450" marR="0" lvl="0" indent="-1714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Evaluating Strategic </a:t>
            </a:r>
            <a:r>
              <a:rPr kumimoji="0" lang="en-US" altLang="en-US" sz="1200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Prioritisation</a:t>
            </a: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(The Holistic Critique)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 - If the quantitative data shows financial success but the C-</a:t>
            </a:r>
            <a:r>
              <a:rPr kumimoji="0" lang="en-US" altLang="en-US" sz="12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MeX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(Customer Measure of Experience) scores are low, I will argue that the model failed its primary objective of stakeholder satisfaction, regardless of commercial profitability.“</a:t>
            </a:r>
          </a:p>
          <a:p>
            <a:pPr marL="0" indent="0">
              <a:buFont typeface="Arial" panose="020B0604020202020204" pitchFamily="34" charset="0"/>
              <a:buNone/>
            </a:pP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 short, I will be critical by refusing to accept the 'Alliance' label as a proxy for success. I will rigorously test if the collaborative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input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actually resulted in the required satisfaction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output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or if there was a divergence between the commercial wins for the partners and the service outcomes for the customer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kumimoji="0" lang="en-US" altLang="en-US" sz="12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My dissertation defends the position that an Alliance cannot be deemed 'successful' based solely on internal relational health (Qualitative) if it fails its external social contract (Quantitative). I am using </a:t>
            </a:r>
            <a:r>
              <a:rPr lang="en-GB" sz="1200" b="1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Concurrent Triangulation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to map exactly where these stakeholder interests diverged.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3DABDA-89F0-4727-B28F-05A90B0069BB}" type="slidenum">
              <a:rPr lang="zh-CN" altLang="en-US" smtClean="0"/>
              <a:t>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8590393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How will you be Critical: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 will achieve criticality by moving beyond description and using </a:t>
            </a: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Triangulation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to identify dissonances (conflicts) between the Alliance's theoretical goals and its actual operational outcomes. Specifically, I will do this in three ways:“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Contrasting Financial Narratives with Operational Reality (The Efficiency Critique)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Interrogating the "No-Blame" Culture against Performance Failures (The Cultural Critique)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Evaluating Strategic </a:t>
            </a:r>
            <a:r>
              <a:rPr kumimoji="0" lang="en-US" altLang="en-US" sz="1200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Prioritisation</a:t>
            </a:r>
            <a:r>
              <a:rPr kumimoji="0" lang="en-US" altLang="en-US" sz="12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(The Holistic Critique)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b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 short, I will be critical by refusing to accept the 'Alliance' label as a proxy for success. I will rigorously test if the collaborative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input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actually resulted in the required satisfaction </a:t>
            </a:r>
            <a:r>
              <a:rPr kumimoji="0" lang="en-US" altLang="en-US" sz="12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output</a:t>
            </a:r>
            <a:r>
              <a:rPr kumimoji="0" lang="en-US" altLang="en-US" sz="12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or if there was a divergence between the commercial wins for the partners and the service outcomes for the customers."</a:t>
            </a: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93DABDA-89F0-4727-B28F-05A90B0069BB}" type="slidenum">
              <a:rPr lang="zh-CN" altLang="en-US" smtClean="0"/>
              <a:t>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185662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548642"/>
            <a:ext cx="7478991" cy="3415999"/>
          </a:xfrm>
        </p:spPr>
        <p:txBody>
          <a:bodyPr lIns="0" tIns="0" rIns="0" bIns="0" anchor="t">
            <a:noAutofit/>
          </a:bodyPr>
          <a:lstStyle>
            <a:lvl1pPr algn="l">
              <a:lnSpc>
                <a:spcPct val="100000"/>
              </a:lnSpc>
              <a:defRPr sz="5400" b="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079853"/>
            <a:ext cx="7478990" cy="1431947"/>
          </a:xfrm>
        </p:spPr>
        <p:txBody>
          <a:bodyPr lIns="0" tIns="0" rIns="0" bIns="0"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400" baseline="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124F891E-404B-F131-1FD2-DA5254520536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21208" y="5730242"/>
            <a:ext cx="2336800" cy="355600"/>
          </a:xfrm>
        </p:spPr>
        <p:txBody>
          <a:bodyPr lIns="0" tIns="0" rIns="0" bIns="0" anchor="b">
            <a:noAutofit/>
          </a:bodyPr>
          <a:lstStyle>
            <a:lvl1pPr marL="0" indent="0">
              <a:spcBef>
                <a:spcPts val="0"/>
              </a:spcBef>
              <a:buNone/>
              <a:defRPr sz="1600" baseline="0"/>
            </a:lvl1pPr>
          </a:lstStyle>
          <a:p>
            <a:pPr lvl="0"/>
            <a:r>
              <a:rPr lang="en-US"/>
              <a:t>Presenter Name</a:t>
            </a:r>
          </a:p>
        </p:txBody>
      </p:sp>
      <p:sp>
        <p:nvSpPr>
          <p:cNvPr id="8" name="Freeform 10">
            <a:extLst>
              <a:ext uri="{FF2B5EF4-FFF2-40B4-BE49-F238E27FC236}">
                <a16:creationId xmlns:a16="http://schemas.microsoft.com/office/drawing/2014/main" id="{9B4524D4-F713-E563-D1A7-3E1DE52F19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575" y="6309358"/>
            <a:ext cx="2426216" cy="548642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9" name="Freeform 10">
            <a:extLst>
              <a:ext uri="{FF2B5EF4-FFF2-40B4-BE49-F238E27FC236}">
                <a16:creationId xmlns:a16="http://schemas.microsoft.com/office/drawing/2014/main" id="{51C6B34C-C370-8252-62D0-6F16022CD4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-713064" y="2730369"/>
            <a:ext cx="1947336" cy="521208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7" name="Freeform 10">
            <a:extLst>
              <a:ext uri="{FF2B5EF4-FFF2-40B4-BE49-F238E27FC236}">
                <a16:creationId xmlns:a16="http://schemas.microsoft.com/office/drawing/2014/main" id="{DD46D46B-5E31-55A0-FC35-87A4FB3A17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7062788" y="1728788"/>
            <a:ext cx="6858000" cy="3400424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17" name="Date Placeholder 16">
            <a:extLst>
              <a:ext uri="{FF2B5EF4-FFF2-40B4-BE49-F238E27FC236}">
                <a16:creationId xmlns:a16="http://schemas.microsoft.com/office/drawing/2014/main" id="{98F28BAF-E9F6-4963-C7E4-899269566813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18" name="Footer Placeholder 17">
            <a:extLst>
              <a:ext uri="{FF2B5EF4-FFF2-40B4-BE49-F238E27FC236}">
                <a16:creationId xmlns:a16="http://schemas.microsoft.com/office/drawing/2014/main" id="{E22060AA-B148-12C6-E41B-250BD1D30C77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19" name="Slide Number Placeholder 18">
            <a:extLst>
              <a:ext uri="{FF2B5EF4-FFF2-40B4-BE49-F238E27FC236}">
                <a16:creationId xmlns:a16="http://schemas.microsoft.com/office/drawing/2014/main" id="{C8551D27-1EFF-B9D0-5995-4DD0450BB7DC}"/>
              </a:ext>
            </a:extLst>
          </p:cNvPr>
          <p:cNvSpPr>
            <a:spLocks noGrp="1"/>
          </p:cNvSpPr>
          <p:nvPr>
            <p:ph type="sldNum" sz="half" idx="16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61244423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8008" y="854239"/>
            <a:ext cx="7876287" cy="3592629"/>
          </a:xfrm>
        </p:spPr>
        <p:txBody>
          <a:bodyPr lIns="0" tIns="0" rIns="0" bIns="0" anchor="b">
            <a:noAutofit/>
          </a:bodyPr>
          <a:lstStyle>
            <a:lvl1pPr algn="l">
              <a:lnSpc>
                <a:spcPct val="100000"/>
              </a:lnSpc>
              <a:defRPr sz="5400" b="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8367" y="4617138"/>
            <a:ext cx="7835927" cy="1313762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400" baseline="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BF866237-3EC3-0269-92E0-80E4D6E11C96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57225" y="6076543"/>
            <a:ext cx="2155825" cy="305614"/>
          </a:xfrm>
        </p:spPr>
        <p:txBody>
          <a:bodyPr lIns="0" tIns="0" rIns="0" bIns="0" anchor="b">
            <a:noAutofit/>
          </a:bodyPr>
          <a:lstStyle>
            <a:lvl1pPr marL="0" indent="0">
              <a:spcBef>
                <a:spcPts val="0"/>
              </a:spcBef>
              <a:buNone/>
              <a:defRPr sz="1600"/>
            </a:lvl1pPr>
          </a:lstStyle>
          <a:p>
            <a:pPr lvl="0"/>
            <a:r>
              <a:rPr lang="en-US"/>
              <a:t>Presenter Name</a:t>
            </a:r>
          </a:p>
        </p:txBody>
      </p:sp>
      <p:sp>
        <p:nvSpPr>
          <p:cNvPr id="9" name="Freeform 10">
            <a:extLst>
              <a:ext uri="{FF2B5EF4-FFF2-40B4-BE49-F238E27FC236}">
                <a16:creationId xmlns:a16="http://schemas.microsoft.com/office/drawing/2014/main" id="{C97D63AA-10AF-817C-3FA8-C3C3CD7F0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-664664" y="3164196"/>
            <a:ext cx="1947336" cy="618008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10" name="Freeform 10">
            <a:extLst>
              <a:ext uri="{FF2B5EF4-FFF2-40B4-BE49-F238E27FC236}">
                <a16:creationId xmlns:a16="http://schemas.microsoft.com/office/drawing/2014/main" id="{40785FC4-EF47-6A5D-4541-E329057831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947336" cy="618008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7" name="Freeform 5">
            <a:extLst>
              <a:ext uri="{FF2B5EF4-FFF2-40B4-BE49-F238E27FC236}">
                <a16:creationId xmlns:a16="http://schemas.microsoft.com/office/drawing/2014/main" id="{D0429B91-8BA2-60E1-F6A1-5A2359A9BA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791576" y="0"/>
            <a:ext cx="3400423" cy="68580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9C161778-1D47-03FB-2618-74C2B6261BF3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CB1058D4-5B1B-F17E-835A-97462D0DF265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6910C1ED-0F4E-7284-E1D0-5D5DCFA95E9D}"/>
              </a:ext>
            </a:extLst>
          </p:cNvPr>
          <p:cNvSpPr>
            <a:spLocks noGrp="1"/>
          </p:cNvSpPr>
          <p:nvPr>
            <p:ph type="sldNum" sz="half" idx="16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39439539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F34579FB-0535-0E7B-EA0D-AE079FAFEE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>
            <a:off x="4627037" y="-706963"/>
            <a:ext cx="2937934" cy="12191992"/>
          </a:xfrm>
          <a:custGeom>
            <a:avLst/>
            <a:gdLst>
              <a:gd name="connsiteX0" fmla="*/ 2937934 w 2937934"/>
              <a:gd name="connsiteY0" fmla="*/ 0 h 12191992"/>
              <a:gd name="connsiteX1" fmla="*/ 2937934 w 2937934"/>
              <a:gd name="connsiteY1" fmla="*/ 12191992 h 12191992"/>
              <a:gd name="connsiteX2" fmla="*/ 0 w 2937934"/>
              <a:gd name="connsiteY2" fmla="*/ 12191992 h 12191992"/>
              <a:gd name="connsiteX3" fmla="*/ 0 w 2937934"/>
              <a:gd name="connsiteY3" fmla="*/ 0 h 12191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37934" h="12191992">
                <a:moveTo>
                  <a:pt x="2937934" y="0"/>
                </a:moveTo>
                <a:lnTo>
                  <a:pt x="2937934" y="12191992"/>
                </a:lnTo>
                <a:lnTo>
                  <a:pt x="0" y="12191992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</p:spPr>
        <p:txBody>
          <a:bodyPr wrap="square">
            <a:noAutofit/>
          </a:bodyPr>
          <a:lstStyle/>
          <a:p>
            <a:endParaRPr lang="zh-CN" altLang="en-US" u="sng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981200" y="1140495"/>
            <a:ext cx="8229600" cy="2621154"/>
          </a:xfrm>
        </p:spPr>
        <p:txBody>
          <a:bodyPr lIns="0" tIns="0" rIns="0" bIns="0" anchor="b">
            <a:noAutofit/>
          </a:bodyPr>
          <a:lstStyle>
            <a:lvl1pPr algn="ctr">
              <a:lnSpc>
                <a:spcPct val="100000"/>
              </a:lnSpc>
              <a:defRPr sz="5400" b="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81201" y="4039647"/>
            <a:ext cx="8229600" cy="1414091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4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EAA1B559-C04E-A343-2813-FE2DB1923DEE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547105" y="5587422"/>
            <a:ext cx="3097790" cy="426362"/>
          </a:xfrm>
        </p:spPr>
        <p:txBody>
          <a:bodyPr lIns="0" tIns="0" rIns="0" bIns="0"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1600"/>
            </a:lvl1pPr>
          </a:lstStyle>
          <a:p>
            <a:pPr lvl="0"/>
            <a:r>
              <a:rPr lang="en-US"/>
              <a:t>Presenter Name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11A2608-63F3-731E-0A43-0E240CF5A8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472000" y="3920066"/>
            <a:ext cx="720000" cy="720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E3CE49A-81F4-962F-8DCE-0F4B9D7058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472000" y="3200066"/>
            <a:ext cx="720000" cy="720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4635E175-A34B-F1FE-C21F-0191BB1621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449552"/>
            <a:ext cx="782320" cy="200152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2B8042-5E77-A1E9-101E-5D1311F9F245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28161E-DF2B-A395-AB41-52FF8492D874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8483ED-35CC-1B95-31BE-C835B41D6161}"/>
              </a:ext>
            </a:extLst>
          </p:cNvPr>
          <p:cNvSpPr>
            <a:spLocks noGrp="1"/>
          </p:cNvSpPr>
          <p:nvPr>
            <p:ph type="sldNum" sz="half" idx="16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19717363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Photo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 5">
            <a:extLst>
              <a:ext uri="{FF2B5EF4-FFF2-40B4-BE49-F238E27FC236}">
                <a16:creationId xmlns:a16="http://schemas.microsoft.com/office/drawing/2014/main" id="{955E0A3A-BD31-2674-02EE-D5CC54C0DE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3428999"/>
            <a:ext cx="12192000" cy="1970618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5760" y="3774116"/>
            <a:ext cx="11460480" cy="1590543"/>
          </a:xfrm>
        </p:spPr>
        <p:txBody>
          <a:bodyPr lIns="0" tIns="0" rIns="0" bIns="0" anchor="t">
            <a:normAutofit/>
          </a:bodyPr>
          <a:lstStyle>
            <a:lvl1pPr algn="l">
              <a:defRPr sz="5400" b="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5760" y="5563401"/>
            <a:ext cx="11460480" cy="756965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400" baseline="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41794CE9-E819-5EF2-87AA-CD888A593FED}"/>
              </a:ext>
            </a:extLst>
          </p:cNvPr>
          <p:cNvSpPr>
            <a:spLocks noGrp="1"/>
          </p:cNvSpPr>
          <p:nvPr>
            <p:ph sz="quarter" idx="19" hasCustomPrompt="1"/>
          </p:nvPr>
        </p:nvSpPr>
        <p:spPr>
          <a:xfrm>
            <a:off x="8279019" y="6400800"/>
            <a:ext cx="2743200" cy="393700"/>
          </a:xfrm>
        </p:spPr>
        <p:txBody>
          <a:bodyPr lIns="0" tIns="0" rIns="0" bIns="0" anchor="b">
            <a:noAutofit/>
          </a:bodyPr>
          <a:lstStyle>
            <a:lvl1pPr marL="0" indent="0" algn="r">
              <a:spcBef>
                <a:spcPts val="0"/>
              </a:spcBef>
              <a:buNone/>
              <a:defRPr sz="1600"/>
            </a:lvl1pPr>
          </a:lstStyle>
          <a:p>
            <a:pPr lvl="0"/>
            <a:r>
              <a:rPr lang="en-US"/>
              <a:t>Presenter Name</a:t>
            </a:r>
          </a:p>
        </p:txBody>
      </p:sp>
      <p:sp>
        <p:nvSpPr>
          <p:cNvPr id="15" name="Picture Placeholder 14" descr="One tall building modern style black and white.">
            <a:extLst>
              <a:ext uri="{FF2B5EF4-FFF2-40B4-BE49-F238E27FC236}">
                <a16:creationId xmlns:a16="http://schemas.microsoft.com/office/drawing/2014/main" id="{6E7C4A80-E63C-3031-27DB-BBE012F41096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0" y="2"/>
            <a:ext cx="12192000" cy="3687377"/>
          </a:xfrm>
          <a:custGeom>
            <a:avLst/>
            <a:gdLst>
              <a:gd name="connsiteX0" fmla="*/ 0 w 12192000"/>
              <a:gd name="connsiteY0" fmla="*/ 0 h 3687377"/>
              <a:gd name="connsiteX1" fmla="*/ 12192000 w 12192000"/>
              <a:gd name="connsiteY1" fmla="*/ 0 h 3687377"/>
              <a:gd name="connsiteX2" fmla="*/ 12192000 w 12192000"/>
              <a:gd name="connsiteY2" fmla="*/ 444499 h 3687377"/>
              <a:gd name="connsiteX3" fmla="*/ 11425238 w 12192000"/>
              <a:gd name="connsiteY3" fmla="*/ 444499 h 3687377"/>
              <a:gd name="connsiteX4" fmla="*/ 11425238 w 12192000"/>
              <a:gd name="connsiteY4" fmla="*/ 2391835 h 3687377"/>
              <a:gd name="connsiteX5" fmla="*/ 12192000 w 12192000"/>
              <a:gd name="connsiteY5" fmla="*/ 2391835 h 3687377"/>
              <a:gd name="connsiteX6" fmla="*/ 12192000 w 12192000"/>
              <a:gd name="connsiteY6" fmla="*/ 3687377 h 3687377"/>
              <a:gd name="connsiteX7" fmla="*/ 2426216 w 12192000"/>
              <a:gd name="connsiteY7" fmla="*/ 3687377 h 3687377"/>
              <a:gd name="connsiteX8" fmla="*/ 2426216 w 12192000"/>
              <a:gd name="connsiteY8" fmla="*/ 2963477 h 3687377"/>
              <a:gd name="connsiteX9" fmla="*/ 0 w 12192000"/>
              <a:gd name="connsiteY9" fmla="*/ 2963477 h 36873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192000" h="3687377">
                <a:moveTo>
                  <a:pt x="0" y="0"/>
                </a:moveTo>
                <a:lnTo>
                  <a:pt x="12192000" y="0"/>
                </a:lnTo>
                <a:lnTo>
                  <a:pt x="12192000" y="444499"/>
                </a:lnTo>
                <a:lnTo>
                  <a:pt x="11425238" y="444499"/>
                </a:lnTo>
                <a:lnTo>
                  <a:pt x="11425238" y="2391835"/>
                </a:lnTo>
                <a:lnTo>
                  <a:pt x="12192000" y="2391835"/>
                </a:lnTo>
                <a:lnTo>
                  <a:pt x="12192000" y="3687377"/>
                </a:lnTo>
                <a:lnTo>
                  <a:pt x="2426216" y="3687377"/>
                </a:lnTo>
                <a:lnTo>
                  <a:pt x="2426216" y="2963477"/>
                </a:lnTo>
                <a:lnTo>
                  <a:pt x="0" y="2963477"/>
                </a:lnTo>
                <a:close/>
              </a:path>
            </a:pathLst>
          </a:custGeom>
          <a:noFill/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5" name="Freeform 10">
            <a:extLst>
              <a:ext uri="{FF2B5EF4-FFF2-40B4-BE49-F238E27FC236}">
                <a16:creationId xmlns:a16="http://schemas.microsoft.com/office/drawing/2014/main" id="{264F984E-6A1B-A033-4FBC-3158758B9A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2963479"/>
            <a:ext cx="2426216" cy="7239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13" name="Freeform 10">
            <a:extLst>
              <a:ext uri="{FF2B5EF4-FFF2-40B4-BE49-F238E27FC236}">
                <a16:creationId xmlns:a16="http://schemas.microsoft.com/office/drawing/2014/main" id="{038D67BC-3BCF-76A8-9BF0-6064840729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10798455" y="1014376"/>
            <a:ext cx="2020327" cy="766762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59C312-642F-DE98-976D-2DBE2EAC42E6}"/>
              </a:ext>
            </a:extLst>
          </p:cNvPr>
          <p:cNvSpPr>
            <a:spLocks noGrp="1"/>
          </p:cNvSpPr>
          <p:nvPr>
            <p:ph type="dt" sz="half" idx="20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0AEAA7-DE9F-17B8-3F1D-002EC04537B6}"/>
              </a:ext>
            </a:extLst>
          </p:cNvPr>
          <p:cNvSpPr>
            <a:spLocks noGrp="1"/>
          </p:cNvSpPr>
          <p:nvPr>
            <p:ph type="ftr" sz="quarter" idx="21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A17B79-A16A-9D34-8092-50AE53A616D3}"/>
              </a:ext>
            </a:extLst>
          </p:cNvPr>
          <p:cNvSpPr>
            <a:spLocks noGrp="1"/>
          </p:cNvSpPr>
          <p:nvPr>
            <p:ph type="sldNum" sz="half" idx="22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59175620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Photo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5">
            <a:extLst>
              <a:ext uri="{FF2B5EF4-FFF2-40B4-BE49-F238E27FC236}">
                <a16:creationId xmlns:a16="http://schemas.microsoft.com/office/drawing/2014/main" id="{96624185-F7D1-FA60-1A95-7A114118DB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873559" y="1"/>
            <a:ext cx="8318441" cy="402844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059658" y="285071"/>
            <a:ext cx="6470926" cy="3606209"/>
          </a:xfrm>
        </p:spPr>
        <p:txBody>
          <a:bodyPr lIns="0" tIns="0" rIns="0" bIns="0" anchor="b">
            <a:noAutofit/>
          </a:bodyPr>
          <a:lstStyle>
            <a:lvl1pPr algn="l">
              <a:defRPr sz="5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59658" y="4226560"/>
            <a:ext cx="6470926" cy="1493520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4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20" name="Picture Placeholder 19" descr="One tall building modern style black and white.">
            <a:extLst>
              <a:ext uri="{FF2B5EF4-FFF2-40B4-BE49-F238E27FC236}">
                <a16:creationId xmlns:a16="http://schemas.microsoft.com/office/drawing/2014/main" id="{B5F970DC-4D95-E856-C011-166EE410B02B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0" y="2"/>
            <a:ext cx="4671295" cy="6857999"/>
          </a:xfrm>
          <a:custGeom>
            <a:avLst/>
            <a:gdLst>
              <a:gd name="connsiteX0" fmla="*/ 0 w 4671295"/>
              <a:gd name="connsiteY0" fmla="*/ 6134100 h 6857999"/>
              <a:gd name="connsiteX1" fmla="*/ 574 w 4671295"/>
              <a:gd name="connsiteY1" fmla="*/ 6134100 h 6857999"/>
              <a:gd name="connsiteX2" fmla="*/ 574 w 4671295"/>
              <a:gd name="connsiteY2" fmla="*/ 6857999 h 6857999"/>
              <a:gd name="connsiteX3" fmla="*/ 0 w 4671295"/>
              <a:gd name="connsiteY3" fmla="*/ 6857999 h 6857999"/>
              <a:gd name="connsiteX4" fmla="*/ 575 w 4671295"/>
              <a:gd name="connsiteY4" fmla="*/ 1729318 h 6857999"/>
              <a:gd name="connsiteX5" fmla="*/ 575 w 4671295"/>
              <a:gd name="connsiteY5" fmla="*/ 3676654 h 6857999"/>
              <a:gd name="connsiteX6" fmla="*/ 767337 w 4671295"/>
              <a:gd name="connsiteY6" fmla="*/ 3676654 h 6857999"/>
              <a:gd name="connsiteX7" fmla="*/ 767337 w 4671295"/>
              <a:gd name="connsiteY7" fmla="*/ 1729318 h 6857999"/>
              <a:gd name="connsiteX8" fmla="*/ 574 w 4671295"/>
              <a:gd name="connsiteY8" fmla="*/ 0 h 6857999"/>
              <a:gd name="connsiteX9" fmla="*/ 4671295 w 4671295"/>
              <a:gd name="connsiteY9" fmla="*/ 0 h 6857999"/>
              <a:gd name="connsiteX10" fmla="*/ 4671295 w 4671295"/>
              <a:gd name="connsiteY10" fmla="*/ 6857999 h 6857999"/>
              <a:gd name="connsiteX11" fmla="*/ 2426216 w 4671295"/>
              <a:gd name="connsiteY11" fmla="*/ 6857999 h 6857999"/>
              <a:gd name="connsiteX12" fmla="*/ 2426216 w 4671295"/>
              <a:gd name="connsiteY12" fmla="*/ 6134100 h 6857999"/>
              <a:gd name="connsiteX13" fmla="*/ 574 w 4671295"/>
              <a:gd name="connsiteY13" fmla="*/ 6134100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671295" h="6857999">
                <a:moveTo>
                  <a:pt x="0" y="6134100"/>
                </a:moveTo>
                <a:lnTo>
                  <a:pt x="574" y="6134100"/>
                </a:lnTo>
                <a:lnTo>
                  <a:pt x="574" y="6857999"/>
                </a:lnTo>
                <a:lnTo>
                  <a:pt x="0" y="6857999"/>
                </a:lnTo>
                <a:close/>
                <a:moveTo>
                  <a:pt x="575" y="1729318"/>
                </a:moveTo>
                <a:lnTo>
                  <a:pt x="575" y="3676654"/>
                </a:lnTo>
                <a:lnTo>
                  <a:pt x="767337" y="3676654"/>
                </a:lnTo>
                <a:lnTo>
                  <a:pt x="767337" y="1729318"/>
                </a:lnTo>
                <a:close/>
                <a:moveTo>
                  <a:pt x="574" y="0"/>
                </a:moveTo>
                <a:lnTo>
                  <a:pt x="4671295" y="0"/>
                </a:lnTo>
                <a:lnTo>
                  <a:pt x="4671295" y="6857999"/>
                </a:lnTo>
                <a:lnTo>
                  <a:pt x="2426216" y="6857999"/>
                </a:lnTo>
                <a:lnTo>
                  <a:pt x="2426216" y="6134100"/>
                </a:lnTo>
                <a:lnTo>
                  <a:pt x="574" y="6134100"/>
                </a:lnTo>
                <a:close/>
              </a:path>
            </a:pathLst>
          </a:custGeom>
          <a:noFill/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840ED42D-2092-EE19-1040-6CA890C1AA68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059658" y="6089333"/>
            <a:ext cx="2116137" cy="292994"/>
          </a:xfrm>
        </p:spPr>
        <p:txBody>
          <a:bodyPr lIns="0" tIns="0" rIns="0" bIns="0" anchor="b">
            <a:noAutofit/>
          </a:bodyPr>
          <a:lstStyle>
            <a:lvl1pPr marL="0" indent="0">
              <a:buNone/>
              <a:defRPr sz="1600" baseline="0"/>
            </a:lvl1pPr>
          </a:lstStyle>
          <a:p>
            <a:pPr lvl="0"/>
            <a:r>
              <a:rPr lang="en-US" altLang="zh-CN"/>
              <a:t>Presenter Name</a:t>
            </a:r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19E11187-86CB-6B4B-4F55-B8E4A09946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845820" y="5270500"/>
            <a:ext cx="741680" cy="243332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1CC8F2F8-2E90-744F-370E-A1F3349F99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1706880"/>
            <a:ext cx="782320" cy="200152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A018F5-6938-C956-A700-3FB7BD456C92}"/>
              </a:ext>
            </a:extLst>
          </p:cNvPr>
          <p:cNvSpPr>
            <a:spLocks noGrp="1"/>
          </p:cNvSpPr>
          <p:nvPr>
            <p:ph type="dt" sz="half" idx="18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8B0C64-77F2-ABAA-2AE0-EAC05A006C94}"/>
              </a:ext>
            </a:extLst>
          </p:cNvPr>
          <p:cNvSpPr>
            <a:spLocks noGrp="1"/>
          </p:cNvSpPr>
          <p:nvPr>
            <p:ph type="ftr" sz="quarter" idx="19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5ABAF6-FA89-36E3-9418-68410C90775E}"/>
              </a:ext>
            </a:extLst>
          </p:cNvPr>
          <p:cNvSpPr>
            <a:spLocks noGrp="1"/>
          </p:cNvSpPr>
          <p:nvPr>
            <p:ph type="sldNum" sz="half" idx="20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2635558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Photo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5">
            <a:extLst>
              <a:ext uri="{FF2B5EF4-FFF2-40B4-BE49-F238E27FC236}">
                <a16:creationId xmlns:a16="http://schemas.microsoft.com/office/drawing/2014/main" id="{80DD8D16-D0C7-F3D2-48A8-A579B2B28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8318441" cy="4025314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5760" y="285071"/>
            <a:ext cx="6841490" cy="3606209"/>
          </a:xfrm>
        </p:spPr>
        <p:txBody>
          <a:bodyPr lIns="0" tIns="0" rIns="0" bIns="0" anchor="b">
            <a:noAutofit/>
          </a:bodyPr>
          <a:lstStyle>
            <a:lvl1pPr algn="l">
              <a:defRPr sz="5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65760" y="4226560"/>
            <a:ext cx="6841490" cy="1482090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24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8" name="Content Placeholder 17">
            <a:extLst>
              <a:ext uri="{FF2B5EF4-FFF2-40B4-BE49-F238E27FC236}">
                <a16:creationId xmlns:a16="http://schemas.microsoft.com/office/drawing/2014/main" id="{96033C09-8FAE-F082-7CC9-7A1AC41094D2}"/>
              </a:ext>
            </a:extLst>
          </p:cNvPr>
          <p:cNvSpPr>
            <a:spLocks noGrp="1"/>
          </p:cNvSpPr>
          <p:nvPr>
            <p:ph sz="quarter" idx="18" hasCustomPrompt="1"/>
          </p:nvPr>
        </p:nvSpPr>
        <p:spPr>
          <a:xfrm>
            <a:off x="365760" y="5990748"/>
            <a:ext cx="2574925" cy="251143"/>
          </a:xfrm>
        </p:spPr>
        <p:txBody>
          <a:bodyPr lIns="0" tIns="0" rIns="0" bIns="0" anchor="b">
            <a:noAutofit/>
          </a:bodyPr>
          <a:lstStyle>
            <a:lvl1pPr marL="0" indent="0">
              <a:spcBef>
                <a:spcPts val="0"/>
              </a:spcBef>
              <a:buNone/>
              <a:defRPr sz="1600"/>
            </a:lvl1pPr>
          </a:lstStyle>
          <a:p>
            <a:pPr lvl="0"/>
            <a:r>
              <a:rPr lang="en-US"/>
              <a:t>Presenter Name</a:t>
            </a:r>
          </a:p>
        </p:txBody>
      </p:sp>
      <p:sp>
        <p:nvSpPr>
          <p:cNvPr id="4" name="Picture Placeholder 19" descr="One tall building modern style black and white.">
            <a:extLst>
              <a:ext uri="{FF2B5EF4-FFF2-40B4-BE49-F238E27FC236}">
                <a16:creationId xmlns:a16="http://schemas.microsoft.com/office/drawing/2014/main" id="{F7F5830D-261D-69B1-C97B-FDEBA7981C10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 flipH="1">
            <a:off x="7520705" y="2"/>
            <a:ext cx="4671295" cy="6857999"/>
          </a:xfrm>
          <a:custGeom>
            <a:avLst/>
            <a:gdLst>
              <a:gd name="connsiteX0" fmla="*/ 0 w 4671295"/>
              <a:gd name="connsiteY0" fmla="*/ 6134100 h 6857999"/>
              <a:gd name="connsiteX1" fmla="*/ 574 w 4671295"/>
              <a:gd name="connsiteY1" fmla="*/ 6134100 h 6857999"/>
              <a:gd name="connsiteX2" fmla="*/ 574 w 4671295"/>
              <a:gd name="connsiteY2" fmla="*/ 6857999 h 6857999"/>
              <a:gd name="connsiteX3" fmla="*/ 0 w 4671295"/>
              <a:gd name="connsiteY3" fmla="*/ 6857999 h 6857999"/>
              <a:gd name="connsiteX4" fmla="*/ 575 w 4671295"/>
              <a:gd name="connsiteY4" fmla="*/ 1729318 h 6857999"/>
              <a:gd name="connsiteX5" fmla="*/ 575 w 4671295"/>
              <a:gd name="connsiteY5" fmla="*/ 3676654 h 6857999"/>
              <a:gd name="connsiteX6" fmla="*/ 767337 w 4671295"/>
              <a:gd name="connsiteY6" fmla="*/ 3676654 h 6857999"/>
              <a:gd name="connsiteX7" fmla="*/ 767337 w 4671295"/>
              <a:gd name="connsiteY7" fmla="*/ 1729318 h 6857999"/>
              <a:gd name="connsiteX8" fmla="*/ 574 w 4671295"/>
              <a:gd name="connsiteY8" fmla="*/ 0 h 6857999"/>
              <a:gd name="connsiteX9" fmla="*/ 4671295 w 4671295"/>
              <a:gd name="connsiteY9" fmla="*/ 0 h 6857999"/>
              <a:gd name="connsiteX10" fmla="*/ 4671295 w 4671295"/>
              <a:gd name="connsiteY10" fmla="*/ 6857999 h 6857999"/>
              <a:gd name="connsiteX11" fmla="*/ 2426216 w 4671295"/>
              <a:gd name="connsiteY11" fmla="*/ 6857999 h 6857999"/>
              <a:gd name="connsiteX12" fmla="*/ 2426216 w 4671295"/>
              <a:gd name="connsiteY12" fmla="*/ 6134100 h 6857999"/>
              <a:gd name="connsiteX13" fmla="*/ 574 w 4671295"/>
              <a:gd name="connsiteY13" fmla="*/ 6134100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671295" h="6857999">
                <a:moveTo>
                  <a:pt x="0" y="6134100"/>
                </a:moveTo>
                <a:lnTo>
                  <a:pt x="574" y="6134100"/>
                </a:lnTo>
                <a:lnTo>
                  <a:pt x="574" y="6857999"/>
                </a:lnTo>
                <a:lnTo>
                  <a:pt x="0" y="6857999"/>
                </a:lnTo>
                <a:close/>
                <a:moveTo>
                  <a:pt x="575" y="1729318"/>
                </a:moveTo>
                <a:lnTo>
                  <a:pt x="575" y="3676654"/>
                </a:lnTo>
                <a:lnTo>
                  <a:pt x="767337" y="3676654"/>
                </a:lnTo>
                <a:lnTo>
                  <a:pt x="767337" y="1729318"/>
                </a:lnTo>
                <a:close/>
                <a:moveTo>
                  <a:pt x="574" y="0"/>
                </a:moveTo>
                <a:lnTo>
                  <a:pt x="4671295" y="0"/>
                </a:lnTo>
                <a:lnTo>
                  <a:pt x="4671295" y="6857999"/>
                </a:lnTo>
                <a:lnTo>
                  <a:pt x="2426216" y="6857999"/>
                </a:lnTo>
                <a:lnTo>
                  <a:pt x="2426216" y="6134100"/>
                </a:lnTo>
                <a:lnTo>
                  <a:pt x="574" y="6134100"/>
                </a:lnTo>
                <a:close/>
              </a:path>
            </a:pathLst>
          </a:custGeom>
          <a:noFill/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058F6DB-3386-E235-75C0-20558DA7F9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10604500" y="5270500"/>
            <a:ext cx="741680" cy="243332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CF2573-CDFF-C67F-9717-D82E104409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409680" y="1706880"/>
            <a:ext cx="782320" cy="200152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630A6E7F-019D-AAF3-66DD-164C8903B379}"/>
              </a:ext>
            </a:extLst>
          </p:cNvPr>
          <p:cNvSpPr>
            <a:spLocks noGrp="1"/>
          </p:cNvSpPr>
          <p:nvPr>
            <p:ph type="dt" sz="half" idx="19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8BF79F-F386-2FE8-A63D-939B3DBAE828}"/>
              </a:ext>
            </a:extLst>
          </p:cNvPr>
          <p:cNvSpPr>
            <a:spLocks noGrp="1"/>
          </p:cNvSpPr>
          <p:nvPr>
            <p:ph type="ftr" sz="quarter" idx="20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EAF997D7-33AE-2BAA-B4B7-6740782D11B1}"/>
              </a:ext>
            </a:extLst>
          </p:cNvPr>
          <p:cNvSpPr>
            <a:spLocks noGrp="1"/>
          </p:cNvSpPr>
          <p:nvPr>
            <p:ph type="sldNum" sz="half" idx="21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03448151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Header, Photo 1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44105B0D-67F2-9812-52C4-70EF88F9FD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226" y="436418"/>
            <a:ext cx="5896338" cy="4512397"/>
          </a:xfrm>
        </p:spPr>
        <p:txBody>
          <a:bodyPr lIns="0" tIns="0" rIns="0" bIns="0">
            <a:noAutofit/>
          </a:bodyPr>
          <a:lstStyle>
            <a:lvl1pPr>
              <a:defRPr sz="6000" b="0" baseline="0"/>
            </a:lvl1pPr>
          </a:lstStyle>
          <a:p>
            <a:r>
              <a:rPr lang="en-US"/>
              <a:t>Click to edit Master title style</a:t>
            </a:r>
            <a:endParaRPr lang="en-CN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A114507-3B87-3C37-7F16-5679671A064B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57225" y="5152864"/>
            <a:ext cx="5889827" cy="1268718"/>
          </a:xfrm>
        </p:spPr>
        <p:txBody>
          <a:bodyPr lIns="0" tIns="0" rIns="0" bIns="0">
            <a:noAutofit/>
          </a:bodyPr>
          <a:lstStyle>
            <a:lvl1pPr marL="0" indent="0">
              <a:lnSpc>
                <a:spcPct val="120000"/>
              </a:lnSpc>
              <a:spcBef>
                <a:spcPts val="0"/>
              </a:spcBef>
              <a:buNone/>
              <a:defRPr sz="14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altLang="zh-CN"/>
              <a:t>Click</a:t>
            </a:r>
            <a:r>
              <a:rPr lang="zh-CN" altLang="en-US"/>
              <a:t> </a:t>
            </a:r>
            <a:r>
              <a:rPr lang="en-US" altLang="zh-CN"/>
              <a:t>to edit Master subtitle style</a:t>
            </a:r>
            <a:endParaRPr lang="zh-CN" altLang="en-US"/>
          </a:p>
        </p:txBody>
      </p:sp>
      <p:sp>
        <p:nvSpPr>
          <p:cNvPr id="7" name="Picture Placeholder 6" descr="Closeup on person wearing glasses.">
            <a:extLst>
              <a:ext uri="{FF2B5EF4-FFF2-40B4-BE49-F238E27FC236}">
                <a16:creationId xmlns:a16="http://schemas.microsoft.com/office/drawing/2014/main" id="{0C52EA65-FC43-25C0-960D-AB8027D2420A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6883862" y="669510"/>
            <a:ext cx="3902491" cy="3902491"/>
          </a:xfrm>
          <a:custGeom>
            <a:avLst/>
            <a:gdLst>
              <a:gd name="connsiteX0" fmla="*/ 1951245 w 3902491"/>
              <a:gd name="connsiteY0" fmla="*/ 0 h 3902491"/>
              <a:gd name="connsiteX1" fmla="*/ 3902491 w 3902491"/>
              <a:gd name="connsiteY1" fmla="*/ 1951246 h 3902491"/>
              <a:gd name="connsiteX2" fmla="*/ 1951246 w 3902491"/>
              <a:gd name="connsiteY2" fmla="*/ 3902491 h 3902491"/>
              <a:gd name="connsiteX3" fmla="*/ 1951245 w 3902491"/>
              <a:gd name="connsiteY3" fmla="*/ 3902491 h 3902491"/>
              <a:gd name="connsiteX4" fmla="*/ 0 w 3902491"/>
              <a:gd name="connsiteY4" fmla="*/ 1951246 h 39024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902491" h="3902491">
                <a:moveTo>
                  <a:pt x="1951245" y="0"/>
                </a:moveTo>
                <a:lnTo>
                  <a:pt x="3902491" y="1951246"/>
                </a:lnTo>
                <a:lnTo>
                  <a:pt x="1951246" y="3902491"/>
                </a:lnTo>
                <a:lnTo>
                  <a:pt x="1951245" y="3902491"/>
                </a:lnTo>
                <a:lnTo>
                  <a:pt x="0" y="1951246"/>
                </a:lnTo>
                <a:close/>
              </a:path>
            </a:pathLst>
          </a:custGeom>
          <a:noFill/>
        </p:spPr>
        <p:txBody>
          <a:bodyPr wrap="square">
            <a:noAutofit/>
          </a:bodyPr>
          <a:lstStyle/>
          <a:p>
            <a:endParaRPr lang="zh-CN" altLang="en-US"/>
          </a:p>
        </p:txBody>
      </p:sp>
      <p:sp>
        <p:nvSpPr>
          <p:cNvPr id="13" name="Picture Placeholder 12" descr="One person clapping and smiling.">
            <a:extLst>
              <a:ext uri="{FF2B5EF4-FFF2-40B4-BE49-F238E27FC236}">
                <a16:creationId xmlns:a16="http://schemas.microsoft.com/office/drawing/2014/main" id="{60D97465-0A08-3AAC-3DDD-E6A85BBB6575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9052312" y="2833425"/>
            <a:ext cx="3139688" cy="3872174"/>
          </a:xfrm>
          <a:custGeom>
            <a:avLst/>
            <a:gdLst>
              <a:gd name="connsiteX0" fmla="*/ 1948799 w 3139688"/>
              <a:gd name="connsiteY0" fmla="*/ 0 h 3872174"/>
              <a:gd name="connsiteX1" fmla="*/ 3139688 w 3139688"/>
              <a:gd name="connsiteY1" fmla="*/ 1190889 h 3872174"/>
              <a:gd name="connsiteX2" fmla="*/ 3139688 w 3139688"/>
              <a:gd name="connsiteY2" fmla="*/ 2706710 h 3872174"/>
              <a:gd name="connsiteX3" fmla="*/ 1974223 w 3139688"/>
              <a:gd name="connsiteY3" fmla="*/ 3872174 h 3872174"/>
              <a:gd name="connsiteX4" fmla="*/ 1923375 w 3139688"/>
              <a:gd name="connsiteY4" fmla="*/ 3872174 h 3872174"/>
              <a:gd name="connsiteX5" fmla="*/ 0 w 3139688"/>
              <a:gd name="connsiteY5" fmla="*/ 1948799 h 38721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139688" h="3872174">
                <a:moveTo>
                  <a:pt x="1948799" y="0"/>
                </a:moveTo>
                <a:lnTo>
                  <a:pt x="3139688" y="1190889"/>
                </a:lnTo>
                <a:lnTo>
                  <a:pt x="3139688" y="2706710"/>
                </a:lnTo>
                <a:lnTo>
                  <a:pt x="1974223" y="3872174"/>
                </a:lnTo>
                <a:lnTo>
                  <a:pt x="1923375" y="3872174"/>
                </a:lnTo>
                <a:lnTo>
                  <a:pt x="0" y="1948799"/>
                </a:lnTo>
                <a:close/>
              </a:path>
            </a:pathLst>
          </a:custGeom>
          <a:noFill/>
        </p:spPr>
        <p:txBody>
          <a:bodyPr wrap="square">
            <a:noAutofit/>
          </a:bodyPr>
          <a:lstStyle/>
          <a:p>
            <a:endParaRPr lang="zh-CN" alt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05BD3FE9-403D-4D43-E51A-2A3EE4F13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V="1">
            <a:off x="8616950" y="0"/>
            <a:ext cx="3575051" cy="3612361"/>
          </a:xfrm>
          <a:custGeom>
            <a:avLst/>
            <a:gdLst>
              <a:gd name="connsiteX0" fmla="*/ 0 w 2869917"/>
              <a:gd name="connsiteY0" fmla="*/ 2899868 h 2899868"/>
              <a:gd name="connsiteX1" fmla="*/ 2869917 w 2869917"/>
              <a:gd name="connsiteY1" fmla="*/ 2899868 h 2899868"/>
              <a:gd name="connsiteX2" fmla="*/ 2869917 w 2869917"/>
              <a:gd name="connsiteY2" fmla="*/ 0 h 28998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869917" h="2899868">
                <a:moveTo>
                  <a:pt x="0" y="2899868"/>
                </a:moveTo>
                <a:lnTo>
                  <a:pt x="2869917" y="2899868"/>
                </a:lnTo>
                <a:lnTo>
                  <a:pt x="2869917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endParaRPr lang="zh-CN" altLang="en-US"/>
          </a:p>
        </p:txBody>
      </p:sp>
      <p:sp>
        <p:nvSpPr>
          <p:cNvPr id="25" name="Isosceles Triangle 3">
            <a:extLst>
              <a:ext uri="{FF2B5EF4-FFF2-40B4-BE49-F238E27FC236}">
                <a16:creationId xmlns:a16="http://schemas.microsoft.com/office/drawing/2014/main" id="{10D3FB60-F35E-34D2-31A5-29537BF7CB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>
            <a:off x="7640892" y="3816350"/>
            <a:ext cx="3040598" cy="3041650"/>
          </a:xfrm>
          <a:prstGeom prst="triangle">
            <a:avLst>
              <a:gd name="adj" fmla="val 100000"/>
            </a:avLst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zh-CN" altLang="en-US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3CC41857-42BF-61F4-ABBF-1DC106908D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 flipV="1">
            <a:off x="11297484" y="5963483"/>
            <a:ext cx="889873" cy="899160"/>
          </a:xfrm>
          <a:custGeom>
            <a:avLst/>
            <a:gdLst>
              <a:gd name="connsiteX0" fmla="*/ 0 w 2869917"/>
              <a:gd name="connsiteY0" fmla="*/ 2899868 h 2899868"/>
              <a:gd name="connsiteX1" fmla="*/ 2869917 w 2869917"/>
              <a:gd name="connsiteY1" fmla="*/ 2899868 h 2899868"/>
              <a:gd name="connsiteX2" fmla="*/ 2869917 w 2869917"/>
              <a:gd name="connsiteY2" fmla="*/ 0 h 28998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869917" h="2899868">
                <a:moveTo>
                  <a:pt x="0" y="2899868"/>
                </a:moveTo>
                <a:lnTo>
                  <a:pt x="2869917" y="2899868"/>
                </a:lnTo>
                <a:lnTo>
                  <a:pt x="2869917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endParaRPr lang="zh-CN" alt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EEED29B-54CB-26C0-4359-253529495A38}"/>
              </a:ext>
            </a:extLst>
          </p:cNvPr>
          <p:cNvSpPr>
            <a:spLocks noGrp="1"/>
          </p:cNvSpPr>
          <p:nvPr>
            <p:ph type="dt" sz="half" idx="20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20C3D6A-66EC-B96A-272D-8E814CAB564A}"/>
              </a:ext>
            </a:extLst>
          </p:cNvPr>
          <p:cNvSpPr>
            <a:spLocks noGrp="1"/>
          </p:cNvSpPr>
          <p:nvPr>
            <p:ph type="ftr" sz="quarter" idx="21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31D61EB-A3CA-532A-94CE-BFB5EF2525A9}"/>
              </a:ext>
            </a:extLst>
          </p:cNvPr>
          <p:cNvSpPr>
            <a:spLocks noGrp="1"/>
          </p:cNvSpPr>
          <p:nvPr>
            <p:ph type="sldNum" sz="half" idx="22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9503942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Header, Photo 2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00138" y="359917"/>
            <a:ext cx="6242770" cy="4588897"/>
          </a:xfrm>
        </p:spPr>
        <p:txBody>
          <a:bodyPr lIns="0" tIns="0" rIns="0" bIns="0" anchor="b">
            <a:noAutofit/>
          </a:bodyPr>
          <a:lstStyle>
            <a:lvl1pPr algn="l">
              <a:lnSpc>
                <a:spcPct val="100000"/>
              </a:lnSpc>
              <a:defRPr sz="6000" b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00138" y="5152864"/>
            <a:ext cx="6233626" cy="1268718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1" name="Picture Placeholder 6" descr="Closeup on person wearing glasses.">
            <a:extLst>
              <a:ext uri="{FF2B5EF4-FFF2-40B4-BE49-F238E27FC236}">
                <a16:creationId xmlns:a16="http://schemas.microsoft.com/office/drawing/2014/main" id="{82E72972-EE2B-F497-1D5C-258895385D72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1360741" y="634584"/>
            <a:ext cx="3902491" cy="3902491"/>
          </a:xfrm>
          <a:custGeom>
            <a:avLst/>
            <a:gdLst>
              <a:gd name="connsiteX0" fmla="*/ 1951245 w 3902491"/>
              <a:gd name="connsiteY0" fmla="*/ 0 h 3902491"/>
              <a:gd name="connsiteX1" fmla="*/ 3902491 w 3902491"/>
              <a:gd name="connsiteY1" fmla="*/ 1951246 h 3902491"/>
              <a:gd name="connsiteX2" fmla="*/ 1951246 w 3902491"/>
              <a:gd name="connsiteY2" fmla="*/ 3902491 h 3902491"/>
              <a:gd name="connsiteX3" fmla="*/ 1951245 w 3902491"/>
              <a:gd name="connsiteY3" fmla="*/ 3902491 h 3902491"/>
              <a:gd name="connsiteX4" fmla="*/ 0 w 3902491"/>
              <a:gd name="connsiteY4" fmla="*/ 1951246 h 39024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902491" h="3902491">
                <a:moveTo>
                  <a:pt x="1951245" y="0"/>
                </a:moveTo>
                <a:lnTo>
                  <a:pt x="3902491" y="1951246"/>
                </a:lnTo>
                <a:lnTo>
                  <a:pt x="1951246" y="3902491"/>
                </a:lnTo>
                <a:lnTo>
                  <a:pt x="1951245" y="3902491"/>
                </a:lnTo>
                <a:lnTo>
                  <a:pt x="0" y="1951246"/>
                </a:lnTo>
                <a:close/>
              </a:path>
            </a:pathLst>
          </a:custGeom>
          <a:noFill/>
        </p:spPr>
        <p:txBody>
          <a:bodyPr wrap="square">
            <a:noAutofit/>
          </a:bodyPr>
          <a:lstStyle/>
          <a:p>
            <a:endParaRPr lang="zh-CN" altLang="en-US"/>
          </a:p>
        </p:txBody>
      </p:sp>
      <p:sp>
        <p:nvSpPr>
          <p:cNvPr id="10" name="Picture Placeholder 12" descr="One person clapping and smiling.">
            <a:extLst>
              <a:ext uri="{FF2B5EF4-FFF2-40B4-BE49-F238E27FC236}">
                <a16:creationId xmlns:a16="http://schemas.microsoft.com/office/drawing/2014/main" id="{B208AAAC-B842-3E72-F9B0-65241B8AEA16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 flipH="1">
            <a:off x="0" y="2788976"/>
            <a:ext cx="3139688" cy="3872174"/>
          </a:xfrm>
          <a:custGeom>
            <a:avLst/>
            <a:gdLst>
              <a:gd name="connsiteX0" fmla="*/ 1948799 w 3139688"/>
              <a:gd name="connsiteY0" fmla="*/ 0 h 3872174"/>
              <a:gd name="connsiteX1" fmla="*/ 3139688 w 3139688"/>
              <a:gd name="connsiteY1" fmla="*/ 1190889 h 3872174"/>
              <a:gd name="connsiteX2" fmla="*/ 3139688 w 3139688"/>
              <a:gd name="connsiteY2" fmla="*/ 2706710 h 3872174"/>
              <a:gd name="connsiteX3" fmla="*/ 1974223 w 3139688"/>
              <a:gd name="connsiteY3" fmla="*/ 3872174 h 3872174"/>
              <a:gd name="connsiteX4" fmla="*/ 1923375 w 3139688"/>
              <a:gd name="connsiteY4" fmla="*/ 3872174 h 3872174"/>
              <a:gd name="connsiteX5" fmla="*/ 0 w 3139688"/>
              <a:gd name="connsiteY5" fmla="*/ 1948799 h 38721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139688" h="3872174">
                <a:moveTo>
                  <a:pt x="1948799" y="0"/>
                </a:moveTo>
                <a:lnTo>
                  <a:pt x="3139688" y="1190889"/>
                </a:lnTo>
                <a:lnTo>
                  <a:pt x="3139688" y="2706710"/>
                </a:lnTo>
                <a:lnTo>
                  <a:pt x="1974223" y="3872174"/>
                </a:lnTo>
                <a:lnTo>
                  <a:pt x="1923375" y="3872174"/>
                </a:lnTo>
                <a:lnTo>
                  <a:pt x="0" y="1948799"/>
                </a:lnTo>
                <a:close/>
              </a:path>
            </a:pathLst>
          </a:custGeom>
          <a:noFill/>
        </p:spPr>
        <p:txBody>
          <a:bodyPr wrap="square">
            <a:noAutofit/>
          </a:bodyPr>
          <a:lstStyle/>
          <a:p>
            <a:endParaRPr lang="zh-CN" alt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BEB5B2F-8E61-F43A-1D59-1F1F0DB377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 flipH="1" flipV="1">
            <a:off x="4644" y="5963483"/>
            <a:ext cx="889873" cy="899160"/>
          </a:xfrm>
          <a:custGeom>
            <a:avLst/>
            <a:gdLst>
              <a:gd name="connsiteX0" fmla="*/ 0 w 2869917"/>
              <a:gd name="connsiteY0" fmla="*/ 2899868 h 2899868"/>
              <a:gd name="connsiteX1" fmla="*/ 2869917 w 2869917"/>
              <a:gd name="connsiteY1" fmla="*/ 2899868 h 2899868"/>
              <a:gd name="connsiteX2" fmla="*/ 2869917 w 2869917"/>
              <a:gd name="connsiteY2" fmla="*/ 0 h 28998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869917" h="2899868">
                <a:moveTo>
                  <a:pt x="0" y="2899868"/>
                </a:moveTo>
                <a:lnTo>
                  <a:pt x="2869917" y="2899868"/>
                </a:lnTo>
                <a:lnTo>
                  <a:pt x="2869917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endParaRPr lang="zh-CN" alt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C62A2476-1589-B9D9-5D0A-5553436AAA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H="1" flipV="1">
            <a:off x="0" y="0"/>
            <a:ext cx="3575051" cy="3612361"/>
          </a:xfrm>
          <a:custGeom>
            <a:avLst/>
            <a:gdLst>
              <a:gd name="connsiteX0" fmla="*/ 0 w 2869917"/>
              <a:gd name="connsiteY0" fmla="*/ 2899868 h 2899868"/>
              <a:gd name="connsiteX1" fmla="*/ 2869917 w 2869917"/>
              <a:gd name="connsiteY1" fmla="*/ 2899868 h 2899868"/>
              <a:gd name="connsiteX2" fmla="*/ 2869917 w 2869917"/>
              <a:gd name="connsiteY2" fmla="*/ 0 h 28998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869917" h="2899868">
                <a:moveTo>
                  <a:pt x="0" y="2899868"/>
                </a:moveTo>
                <a:lnTo>
                  <a:pt x="2869917" y="2899868"/>
                </a:lnTo>
                <a:lnTo>
                  <a:pt x="2869917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endParaRPr lang="zh-CN" altLang="en-US"/>
          </a:p>
        </p:txBody>
      </p:sp>
      <p:sp>
        <p:nvSpPr>
          <p:cNvPr id="18" name="Isosceles Triangle 3">
            <a:extLst>
              <a:ext uri="{FF2B5EF4-FFF2-40B4-BE49-F238E27FC236}">
                <a16:creationId xmlns:a16="http://schemas.microsoft.com/office/drawing/2014/main" id="{964A9B18-35DE-8478-ED82-3451640D6B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360741" y="3816350"/>
            <a:ext cx="3040598" cy="3041650"/>
          </a:xfrm>
          <a:prstGeom prst="triangle">
            <a:avLst>
              <a:gd name="adj" fmla="val 100000"/>
            </a:avLst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zh-CN" alt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5793E1B-71D7-81F6-2EA3-143FFFB55604}"/>
              </a:ext>
            </a:extLst>
          </p:cNvPr>
          <p:cNvSpPr>
            <a:spLocks noGrp="1"/>
          </p:cNvSpPr>
          <p:nvPr>
            <p:ph type="dt" sz="half" idx="20"/>
          </p:nvPr>
        </p:nvSpPr>
        <p:spPr>
          <a:xfrm>
            <a:off x="449580" y="6527800"/>
            <a:ext cx="2743200" cy="266700"/>
          </a:xfrm>
        </p:spPr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89336AE-C792-931C-745B-768B83BAB61C}"/>
              </a:ext>
            </a:extLst>
          </p:cNvPr>
          <p:cNvSpPr>
            <a:spLocks noGrp="1"/>
          </p:cNvSpPr>
          <p:nvPr>
            <p:ph type="ftr" sz="quarter" idx="21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C93A66C-FF0F-B424-A72E-EB9BA06F2F06}"/>
              </a:ext>
            </a:extLst>
          </p:cNvPr>
          <p:cNvSpPr>
            <a:spLocks noGrp="1"/>
          </p:cNvSpPr>
          <p:nvPr>
            <p:ph type="sldNum" sz="half" idx="22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0822359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Header 1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47950" y="534677"/>
            <a:ext cx="6896100" cy="3884923"/>
          </a:xfrm>
        </p:spPr>
        <p:txBody>
          <a:bodyPr lIns="0" tIns="0" rIns="0" bIns="0" anchor="b">
            <a:noAutofit/>
          </a:bodyPr>
          <a:lstStyle>
            <a:lvl1pPr algn="ctr">
              <a:defRPr sz="5400" b="0" baseline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47950" y="4660900"/>
            <a:ext cx="6896100" cy="1315008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20" name="Isosceles Triangle 3">
            <a:extLst>
              <a:ext uri="{FF2B5EF4-FFF2-40B4-BE49-F238E27FC236}">
                <a16:creationId xmlns:a16="http://schemas.microsoft.com/office/drawing/2014/main" id="{73C6A8A3-9676-1270-FE11-AFA86441A3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534400" y="3199135"/>
            <a:ext cx="3657600" cy="3658865"/>
          </a:xfrm>
          <a:prstGeom prst="triangle">
            <a:avLst>
              <a:gd name="adj" fmla="val 100000"/>
            </a:avLst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zh-CN" altLang="en-US"/>
          </a:p>
        </p:txBody>
      </p:sp>
      <p:sp>
        <p:nvSpPr>
          <p:cNvPr id="4" name="Freeform: Shape 3">
            <a:extLst>
              <a:ext uri="{FF2B5EF4-FFF2-40B4-BE49-F238E27FC236}">
                <a16:creationId xmlns:a16="http://schemas.microsoft.com/office/drawing/2014/main" id="{98C2484B-7B39-764B-EB05-85CE011F8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 flipH="1" flipV="1">
            <a:off x="6165" y="5670366"/>
            <a:ext cx="1181469" cy="1193799"/>
          </a:xfrm>
          <a:custGeom>
            <a:avLst/>
            <a:gdLst>
              <a:gd name="connsiteX0" fmla="*/ 0 w 2869917"/>
              <a:gd name="connsiteY0" fmla="*/ 2899868 h 2899868"/>
              <a:gd name="connsiteX1" fmla="*/ 2869917 w 2869917"/>
              <a:gd name="connsiteY1" fmla="*/ 2899868 h 2899868"/>
              <a:gd name="connsiteX2" fmla="*/ 2869917 w 2869917"/>
              <a:gd name="connsiteY2" fmla="*/ 0 h 28998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869917" h="2899868">
                <a:moveTo>
                  <a:pt x="0" y="2899868"/>
                </a:moveTo>
                <a:lnTo>
                  <a:pt x="2869917" y="2899868"/>
                </a:lnTo>
                <a:lnTo>
                  <a:pt x="2869917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endParaRPr lang="zh-CN" alt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2FF2AAFB-B709-A48B-6919-72E9012D87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 flipV="1">
            <a:off x="15300" y="-15304"/>
            <a:ext cx="2932731" cy="2963336"/>
          </a:xfrm>
          <a:custGeom>
            <a:avLst/>
            <a:gdLst>
              <a:gd name="connsiteX0" fmla="*/ 0 w 1577827"/>
              <a:gd name="connsiteY0" fmla="*/ 1594293 h 1594293"/>
              <a:gd name="connsiteX1" fmla="*/ 1577827 w 1577827"/>
              <a:gd name="connsiteY1" fmla="*/ 1594293 h 1594293"/>
              <a:gd name="connsiteX2" fmla="*/ 1577827 w 1577827"/>
              <a:gd name="connsiteY2" fmla="*/ 0 h 15942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77827" h="1594293">
                <a:moveTo>
                  <a:pt x="0" y="1594293"/>
                </a:moveTo>
                <a:lnTo>
                  <a:pt x="1577827" y="1594293"/>
                </a:lnTo>
                <a:lnTo>
                  <a:pt x="1577827" y="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endParaRPr lang="zh-CN" alt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53269C-34B7-8793-B989-2AC815E500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41BAD6F-AF49-D89A-DB03-EAC0CD069E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3D02BA7-4544-93C7-B907-D369FB7AD7B9}"/>
              </a:ext>
            </a:extLst>
          </p:cNvPr>
          <p:cNvSpPr>
            <a:spLocks noGrp="1"/>
          </p:cNvSpPr>
          <p:nvPr>
            <p:ph type="sldNum" sz="half" idx="12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6170587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, 7 item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000" y="831919"/>
            <a:ext cx="10504000" cy="1554480"/>
          </a:xfrm>
        </p:spPr>
        <p:txBody>
          <a:bodyPr lIns="0" tIns="0" rIns="0" bIns="0" anchor="b">
            <a:noAutofit/>
          </a:bodyPr>
          <a:lstStyle>
            <a:lvl1pPr>
              <a:defRPr sz="3600" b="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0" name="Text Placeholder 39">
            <a:extLst>
              <a:ext uri="{FF2B5EF4-FFF2-40B4-BE49-F238E27FC236}">
                <a16:creationId xmlns:a16="http://schemas.microsoft.com/office/drawing/2014/main" id="{16A84503-533D-0FB4-1FFF-F99D94985FC8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1281113" y="2814135"/>
            <a:ext cx="4143375" cy="541840"/>
          </a:xfrm>
        </p:spPr>
        <p:txBody>
          <a:bodyPr lIns="0" tIns="0" rIns="0" bIns="0" anchor="b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 b="1" baseline="0"/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Text Placeholder 39">
            <a:extLst>
              <a:ext uri="{FF2B5EF4-FFF2-40B4-BE49-F238E27FC236}">
                <a16:creationId xmlns:a16="http://schemas.microsoft.com/office/drawing/2014/main" id="{E7AEEA39-69B3-E8AB-1B52-DEAF566D4571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1281113" y="3639663"/>
            <a:ext cx="4143375" cy="541840"/>
          </a:xfrm>
        </p:spPr>
        <p:txBody>
          <a:bodyPr lIns="0" tIns="0" rIns="0" bIns="0" anchor="b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 b="1" baseline="0"/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3" name="Text Placeholder 39">
            <a:extLst>
              <a:ext uri="{FF2B5EF4-FFF2-40B4-BE49-F238E27FC236}">
                <a16:creationId xmlns:a16="http://schemas.microsoft.com/office/drawing/2014/main" id="{5462FFAA-616F-1112-8D93-D1429CE2769E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1281113" y="4435367"/>
            <a:ext cx="4143375" cy="541840"/>
          </a:xfrm>
        </p:spPr>
        <p:txBody>
          <a:bodyPr lIns="0" tIns="0" rIns="0" bIns="0" anchor="b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 b="1" baseline="0"/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4" name="Text Placeholder 39">
            <a:extLst>
              <a:ext uri="{FF2B5EF4-FFF2-40B4-BE49-F238E27FC236}">
                <a16:creationId xmlns:a16="http://schemas.microsoft.com/office/drawing/2014/main" id="{F971441E-A861-BBA6-17CE-7CECD0DDCA6F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1281113" y="5256629"/>
            <a:ext cx="4143375" cy="541840"/>
          </a:xfrm>
        </p:spPr>
        <p:txBody>
          <a:bodyPr lIns="0" tIns="0" rIns="0" bIns="0" anchor="b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 b="1" baseline="0"/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Text Placeholder 39">
            <a:extLst>
              <a:ext uri="{FF2B5EF4-FFF2-40B4-BE49-F238E27FC236}">
                <a16:creationId xmlns:a16="http://schemas.microsoft.com/office/drawing/2014/main" id="{8B493041-6741-D46B-F909-CD7C00DEAE60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6913666" y="2814135"/>
            <a:ext cx="4143375" cy="541840"/>
          </a:xfrm>
        </p:spPr>
        <p:txBody>
          <a:bodyPr lIns="0" tIns="0" rIns="0" bIns="0" anchor="b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 b="1" baseline="0"/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5" name="Text Placeholder 39">
            <a:extLst>
              <a:ext uri="{FF2B5EF4-FFF2-40B4-BE49-F238E27FC236}">
                <a16:creationId xmlns:a16="http://schemas.microsoft.com/office/drawing/2014/main" id="{0970355D-37C5-6F1A-64BF-E4B95748BBF5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6913666" y="3639663"/>
            <a:ext cx="4143375" cy="541840"/>
          </a:xfrm>
        </p:spPr>
        <p:txBody>
          <a:bodyPr lIns="0" tIns="0" rIns="0" bIns="0" anchor="b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 b="1" baseline="0"/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6" name="Text Placeholder 39">
            <a:extLst>
              <a:ext uri="{FF2B5EF4-FFF2-40B4-BE49-F238E27FC236}">
                <a16:creationId xmlns:a16="http://schemas.microsoft.com/office/drawing/2014/main" id="{BEFE0484-B67E-9C46-955E-345C74277C5E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6913666" y="4435367"/>
            <a:ext cx="4143375" cy="541840"/>
          </a:xfrm>
        </p:spPr>
        <p:txBody>
          <a:bodyPr lIns="0" tIns="0" rIns="0" bIns="0" anchor="b">
            <a:no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 b="1" baseline="0"/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Freeform 17">
            <a:extLst>
              <a:ext uri="{FF2B5EF4-FFF2-40B4-BE49-F238E27FC236}">
                <a16:creationId xmlns:a16="http://schemas.microsoft.com/office/drawing/2014/main" id="{C2017B91-2EEB-9FBA-8E16-2096C92E2D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V="1">
            <a:off x="8623300" y="6526800"/>
            <a:ext cx="3568700" cy="331200"/>
          </a:xfrm>
          <a:custGeom>
            <a:avLst/>
            <a:gdLst/>
            <a:ahLst/>
            <a:cxnLst/>
            <a:rect l="l" t="t" r="r" b="b"/>
            <a:pathLst>
              <a:path w="5072131" h="573308">
                <a:moveTo>
                  <a:pt x="0" y="0"/>
                </a:moveTo>
                <a:lnTo>
                  <a:pt x="5072131" y="0"/>
                </a:lnTo>
                <a:lnTo>
                  <a:pt x="5072131" y="573308"/>
                </a:lnTo>
                <a:lnTo>
                  <a:pt x="0" y="573308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/>
          </a:p>
        </p:txBody>
      </p:sp>
      <p:sp>
        <p:nvSpPr>
          <p:cNvPr id="6" name="Freeform 17">
            <a:extLst>
              <a:ext uri="{FF2B5EF4-FFF2-40B4-BE49-F238E27FC236}">
                <a16:creationId xmlns:a16="http://schemas.microsoft.com/office/drawing/2014/main" id="{4287DD1D-8A12-5CFA-F182-60F767DC3D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0"/>
            <a:ext cx="12192000" cy="331199"/>
          </a:xfrm>
          <a:custGeom>
            <a:avLst/>
            <a:gdLst/>
            <a:ahLst/>
            <a:cxnLst/>
            <a:rect l="l" t="t" r="r" b="b"/>
            <a:pathLst>
              <a:path w="5072131" h="573308">
                <a:moveTo>
                  <a:pt x="0" y="0"/>
                </a:moveTo>
                <a:lnTo>
                  <a:pt x="5072131" y="0"/>
                </a:lnTo>
                <a:lnTo>
                  <a:pt x="5072131" y="573308"/>
                </a:lnTo>
                <a:lnTo>
                  <a:pt x="0" y="573308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/>
          </a:p>
        </p:txBody>
      </p:sp>
      <p:sp>
        <p:nvSpPr>
          <p:cNvPr id="8" name="Freeform 17">
            <a:extLst>
              <a:ext uri="{FF2B5EF4-FFF2-40B4-BE49-F238E27FC236}">
                <a16:creationId xmlns:a16="http://schemas.microsoft.com/office/drawing/2014/main" id="{411429CA-5A33-DA3D-D3DB-C42D85B101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V="1">
            <a:off x="0" y="0"/>
            <a:ext cx="4423201" cy="331200"/>
          </a:xfrm>
          <a:custGeom>
            <a:avLst/>
            <a:gdLst/>
            <a:ahLst/>
            <a:cxnLst/>
            <a:rect l="l" t="t" r="r" b="b"/>
            <a:pathLst>
              <a:path w="5072131" h="573308">
                <a:moveTo>
                  <a:pt x="0" y="0"/>
                </a:moveTo>
                <a:lnTo>
                  <a:pt x="5072131" y="0"/>
                </a:lnTo>
                <a:lnTo>
                  <a:pt x="5072131" y="573308"/>
                </a:lnTo>
                <a:lnTo>
                  <a:pt x="0" y="573308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endParaRPr lang="zh-CN" altLang="en-US"/>
          </a:p>
        </p:txBody>
      </p:sp>
      <p:sp>
        <p:nvSpPr>
          <p:cNvPr id="9" name="Isosceles Triangle 3">
            <a:extLst>
              <a:ext uri="{FF2B5EF4-FFF2-40B4-BE49-F238E27FC236}">
                <a16:creationId xmlns:a16="http://schemas.microsoft.com/office/drawing/2014/main" id="{2ABE2A89-7B53-F3AA-992C-F5FDFD47CD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 flipH="1">
            <a:off x="823702" y="3084150"/>
            <a:ext cx="294319" cy="253723"/>
          </a:xfrm>
          <a:prstGeom prst="triangl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zh-CN" altLang="en-US"/>
          </a:p>
        </p:txBody>
      </p:sp>
      <p:sp>
        <p:nvSpPr>
          <p:cNvPr id="11" name="Isosceles Triangle 4">
            <a:extLst>
              <a:ext uri="{FF2B5EF4-FFF2-40B4-BE49-F238E27FC236}">
                <a16:creationId xmlns:a16="http://schemas.microsoft.com/office/drawing/2014/main" id="{DB265DE7-BDB8-455C-68D7-DD62553572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 flipH="1">
            <a:off x="823702" y="3898663"/>
            <a:ext cx="294319" cy="253723"/>
          </a:xfrm>
          <a:prstGeom prst="triangl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zh-CN" altLang="en-US"/>
          </a:p>
        </p:txBody>
      </p:sp>
      <p:sp>
        <p:nvSpPr>
          <p:cNvPr id="12" name="Isosceles Triangle 5">
            <a:extLst>
              <a:ext uri="{FF2B5EF4-FFF2-40B4-BE49-F238E27FC236}">
                <a16:creationId xmlns:a16="http://schemas.microsoft.com/office/drawing/2014/main" id="{CD5BD527-816C-E329-0634-ECEF4B25EF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 flipH="1">
            <a:off x="823702" y="4713176"/>
            <a:ext cx="294319" cy="253723"/>
          </a:xfrm>
          <a:prstGeom prst="triangl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zh-CN" altLang="en-US"/>
          </a:p>
        </p:txBody>
      </p:sp>
      <p:sp>
        <p:nvSpPr>
          <p:cNvPr id="13" name="Isosceles Triangle 3">
            <a:extLst>
              <a:ext uri="{FF2B5EF4-FFF2-40B4-BE49-F238E27FC236}">
                <a16:creationId xmlns:a16="http://schemas.microsoft.com/office/drawing/2014/main" id="{3068113E-4A0A-6AB4-BD3C-E1CF8F282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 flipH="1">
            <a:off x="823702" y="5526970"/>
            <a:ext cx="294319" cy="253723"/>
          </a:xfrm>
          <a:prstGeom prst="triangl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zh-CN" altLang="en-US"/>
          </a:p>
        </p:txBody>
      </p:sp>
      <p:sp>
        <p:nvSpPr>
          <p:cNvPr id="14" name="Isosceles Triangle 6">
            <a:extLst>
              <a:ext uri="{FF2B5EF4-FFF2-40B4-BE49-F238E27FC236}">
                <a16:creationId xmlns:a16="http://schemas.microsoft.com/office/drawing/2014/main" id="{1CD9FE95-F8A6-B6DC-2180-731FDE4996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 flipH="1">
            <a:off x="6456152" y="3084150"/>
            <a:ext cx="294319" cy="253723"/>
          </a:xfrm>
          <a:prstGeom prst="triangl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endParaRPr lang="zh-CN" altLang="en-US"/>
          </a:p>
        </p:txBody>
      </p:sp>
      <p:sp>
        <p:nvSpPr>
          <p:cNvPr id="15" name="Isosceles Triangle 7">
            <a:extLst>
              <a:ext uri="{FF2B5EF4-FFF2-40B4-BE49-F238E27FC236}">
                <a16:creationId xmlns:a16="http://schemas.microsoft.com/office/drawing/2014/main" id="{F7B347C0-3F8F-587A-5A99-49B8508015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 flipH="1">
            <a:off x="6456152" y="3898663"/>
            <a:ext cx="294319" cy="253723"/>
          </a:xfrm>
          <a:prstGeom prst="triangl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endParaRPr lang="zh-CN" altLang="en-US"/>
          </a:p>
        </p:txBody>
      </p:sp>
      <p:sp>
        <p:nvSpPr>
          <p:cNvPr id="16" name="Isosceles Triangle 8">
            <a:extLst>
              <a:ext uri="{FF2B5EF4-FFF2-40B4-BE49-F238E27FC236}">
                <a16:creationId xmlns:a16="http://schemas.microsoft.com/office/drawing/2014/main" id="{A37BF549-9163-2374-1589-671786ABE6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 flipH="1">
            <a:off x="6456152" y="4713176"/>
            <a:ext cx="294319" cy="253723"/>
          </a:xfrm>
          <a:prstGeom prst="triangl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endParaRPr lang="zh-CN" alt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BF8C89-724F-1AA2-DD4D-120028E9FCF0}"/>
              </a:ext>
            </a:extLst>
          </p:cNvPr>
          <p:cNvSpPr>
            <a:spLocks noGrp="1"/>
          </p:cNvSpPr>
          <p:nvPr>
            <p:ph type="dt" sz="half" idx="34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9103CE0-A0DB-C346-564E-677B30F25925}"/>
              </a:ext>
            </a:extLst>
          </p:cNvPr>
          <p:cNvSpPr>
            <a:spLocks noGrp="1"/>
          </p:cNvSpPr>
          <p:nvPr>
            <p:ph type="ftr" sz="quarter" idx="35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8394BF1-FB89-1D4C-1F84-13E57A1418A0}"/>
              </a:ext>
            </a:extLst>
          </p:cNvPr>
          <p:cNvSpPr>
            <a:spLocks noGrp="1"/>
          </p:cNvSpPr>
          <p:nvPr>
            <p:ph type="sldNum" sz="half" idx="36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5741549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000" y="831919"/>
            <a:ext cx="10504000" cy="1554480"/>
          </a:xfrm>
        </p:spPr>
        <p:txBody>
          <a:bodyPr lIns="0" tIns="0" rIns="0" bIns="0" anchor="b">
            <a:noAutofit/>
          </a:bodyPr>
          <a:lstStyle>
            <a:lvl1pPr>
              <a:defRPr sz="3600" b="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6F9358B1-1779-1D7A-CAE5-80DDD0129030}"/>
              </a:ext>
            </a:extLst>
          </p:cNvPr>
          <p:cNvSpPr>
            <a:spLocks noGrp="1"/>
          </p:cNvSpPr>
          <p:nvPr>
            <p:ph sz="quarter" idx="37"/>
          </p:nvPr>
        </p:nvSpPr>
        <p:spPr>
          <a:xfrm>
            <a:off x="844000" y="2576946"/>
            <a:ext cx="10504000" cy="338050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Freeform 17">
            <a:extLst>
              <a:ext uri="{FF2B5EF4-FFF2-40B4-BE49-F238E27FC236}">
                <a16:creationId xmlns:a16="http://schemas.microsoft.com/office/drawing/2014/main" id="{C2017B91-2EEB-9FBA-8E16-2096C92E2D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V="1">
            <a:off x="8623300" y="6526800"/>
            <a:ext cx="3568700" cy="331200"/>
          </a:xfrm>
          <a:custGeom>
            <a:avLst/>
            <a:gdLst/>
            <a:ahLst/>
            <a:cxnLst/>
            <a:rect l="l" t="t" r="r" b="b"/>
            <a:pathLst>
              <a:path w="5072131" h="573308">
                <a:moveTo>
                  <a:pt x="0" y="0"/>
                </a:moveTo>
                <a:lnTo>
                  <a:pt x="5072131" y="0"/>
                </a:lnTo>
                <a:lnTo>
                  <a:pt x="5072131" y="573308"/>
                </a:lnTo>
                <a:lnTo>
                  <a:pt x="0" y="573308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/>
          </a:p>
        </p:txBody>
      </p:sp>
      <p:sp>
        <p:nvSpPr>
          <p:cNvPr id="6" name="Freeform 17">
            <a:extLst>
              <a:ext uri="{FF2B5EF4-FFF2-40B4-BE49-F238E27FC236}">
                <a16:creationId xmlns:a16="http://schemas.microsoft.com/office/drawing/2014/main" id="{4287DD1D-8A12-5CFA-F182-60F767DC3D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0"/>
            <a:ext cx="12192000" cy="331199"/>
          </a:xfrm>
          <a:custGeom>
            <a:avLst/>
            <a:gdLst/>
            <a:ahLst/>
            <a:cxnLst/>
            <a:rect l="l" t="t" r="r" b="b"/>
            <a:pathLst>
              <a:path w="5072131" h="573308">
                <a:moveTo>
                  <a:pt x="0" y="0"/>
                </a:moveTo>
                <a:lnTo>
                  <a:pt x="5072131" y="0"/>
                </a:lnTo>
                <a:lnTo>
                  <a:pt x="5072131" y="573308"/>
                </a:lnTo>
                <a:lnTo>
                  <a:pt x="0" y="573308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/>
          </a:p>
        </p:txBody>
      </p:sp>
      <p:sp>
        <p:nvSpPr>
          <p:cNvPr id="8" name="Freeform 17">
            <a:extLst>
              <a:ext uri="{FF2B5EF4-FFF2-40B4-BE49-F238E27FC236}">
                <a16:creationId xmlns:a16="http://schemas.microsoft.com/office/drawing/2014/main" id="{411429CA-5A33-DA3D-D3DB-C42D85B101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V="1">
            <a:off x="0" y="0"/>
            <a:ext cx="4423201" cy="331200"/>
          </a:xfrm>
          <a:custGeom>
            <a:avLst/>
            <a:gdLst/>
            <a:ahLst/>
            <a:cxnLst/>
            <a:rect l="l" t="t" r="r" b="b"/>
            <a:pathLst>
              <a:path w="5072131" h="573308">
                <a:moveTo>
                  <a:pt x="0" y="0"/>
                </a:moveTo>
                <a:lnTo>
                  <a:pt x="5072131" y="0"/>
                </a:lnTo>
                <a:lnTo>
                  <a:pt x="5072131" y="573308"/>
                </a:lnTo>
                <a:lnTo>
                  <a:pt x="0" y="573308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endParaRPr lang="zh-CN" alt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BF8C89-724F-1AA2-DD4D-120028E9FCF0}"/>
              </a:ext>
            </a:extLst>
          </p:cNvPr>
          <p:cNvSpPr>
            <a:spLocks noGrp="1"/>
          </p:cNvSpPr>
          <p:nvPr>
            <p:ph type="dt" sz="half" idx="34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9103CE0-A0DB-C346-564E-677B30F25925}"/>
              </a:ext>
            </a:extLst>
          </p:cNvPr>
          <p:cNvSpPr>
            <a:spLocks noGrp="1"/>
          </p:cNvSpPr>
          <p:nvPr>
            <p:ph type="ftr" sz="quarter" idx="35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8394BF1-FB89-1D4C-1F84-13E57A1418A0}"/>
              </a:ext>
            </a:extLst>
          </p:cNvPr>
          <p:cNvSpPr>
            <a:spLocks noGrp="1"/>
          </p:cNvSpPr>
          <p:nvPr>
            <p:ph type="sldNum" sz="half" idx="36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0228618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000" y="1927933"/>
            <a:ext cx="10504000" cy="1135871"/>
          </a:xfrm>
        </p:spPr>
        <p:txBody>
          <a:bodyPr lIns="0" tIns="0" rIns="0" bIns="0">
            <a:noAutofit/>
          </a:bodyPr>
          <a:lstStyle>
            <a:lvl1pPr algn="ctr">
              <a:defRPr sz="3600" b="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16">
            <a:extLst>
              <a:ext uri="{FF2B5EF4-FFF2-40B4-BE49-F238E27FC236}">
                <a16:creationId xmlns:a16="http://schemas.microsoft.com/office/drawing/2014/main" id="{D4F14BC3-176C-CDF0-C810-02FE93F4EAEA}"/>
              </a:ext>
            </a:extLst>
          </p:cNvPr>
          <p:cNvSpPr>
            <a:spLocks noGrp="1"/>
          </p:cNvSpPr>
          <p:nvPr>
            <p:ph sz="quarter" idx="37"/>
          </p:nvPr>
        </p:nvSpPr>
        <p:spPr>
          <a:xfrm>
            <a:off x="844000" y="3269675"/>
            <a:ext cx="10504000" cy="2225963"/>
          </a:xfrm>
        </p:spPr>
        <p:txBody>
          <a:bodyPr>
            <a:normAutofit/>
          </a:bodyPr>
          <a:lstStyle>
            <a:lvl1pPr marL="0" indent="0" algn="l">
              <a:buNone/>
              <a:defRPr sz="1400"/>
            </a:lvl1pPr>
            <a:lvl2pPr marL="457200" indent="0" algn="l">
              <a:buNone/>
              <a:defRPr sz="1200"/>
            </a:lvl2pPr>
            <a:lvl3pPr marL="914400" indent="0" algn="l">
              <a:buNone/>
              <a:defRPr sz="1100"/>
            </a:lvl3pPr>
            <a:lvl4pPr marL="1371600" indent="0" algn="l">
              <a:buNone/>
              <a:defRPr sz="1050"/>
            </a:lvl4pPr>
            <a:lvl5pPr marL="1828800" indent="0" algn="l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6DEE9CD0-B455-1E74-A596-42C0F0DC9D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2" y="6526800"/>
            <a:ext cx="12191999" cy="331200"/>
          </a:xfrm>
          <a:custGeom>
            <a:avLst/>
            <a:gdLst>
              <a:gd name="connsiteX0" fmla="*/ 0 w 12191999"/>
              <a:gd name="connsiteY0" fmla="*/ 0 h 331200"/>
              <a:gd name="connsiteX1" fmla="*/ 12191999 w 12191999"/>
              <a:gd name="connsiteY1" fmla="*/ 0 h 331200"/>
              <a:gd name="connsiteX2" fmla="*/ 12191999 w 12191999"/>
              <a:gd name="connsiteY2" fmla="*/ 331200 h 331200"/>
              <a:gd name="connsiteX3" fmla="*/ 0 w 12191999"/>
              <a:gd name="connsiteY3" fmla="*/ 331200 h 331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331200">
                <a:moveTo>
                  <a:pt x="0" y="0"/>
                </a:moveTo>
                <a:lnTo>
                  <a:pt x="12191999" y="0"/>
                </a:lnTo>
                <a:lnTo>
                  <a:pt x="12191999" y="331200"/>
                </a:lnTo>
                <a:lnTo>
                  <a:pt x="0" y="331200"/>
                </a:lnTo>
                <a:close/>
              </a:path>
            </a:pathLst>
          </a:custGeom>
          <a:solidFill>
            <a:schemeClr val="accent1"/>
          </a:solidFill>
        </p:spPr>
        <p:txBody>
          <a:bodyPr wrap="square">
            <a:noAutofit/>
          </a:bodyPr>
          <a:lstStyle/>
          <a:p>
            <a:endParaRPr lang="zh-CN" altLang="en-US"/>
          </a:p>
        </p:txBody>
      </p:sp>
      <p:sp>
        <p:nvSpPr>
          <p:cNvPr id="10" name="Freeform 17">
            <a:extLst>
              <a:ext uri="{FF2B5EF4-FFF2-40B4-BE49-F238E27FC236}">
                <a16:creationId xmlns:a16="http://schemas.microsoft.com/office/drawing/2014/main" id="{997C5841-2433-4CFD-F83F-66F8126778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V="1">
            <a:off x="0" y="6526800"/>
            <a:ext cx="4423201" cy="331200"/>
          </a:xfrm>
          <a:custGeom>
            <a:avLst/>
            <a:gdLst/>
            <a:ahLst/>
            <a:cxnLst/>
            <a:rect l="l" t="t" r="r" b="b"/>
            <a:pathLst>
              <a:path w="5072131" h="573308">
                <a:moveTo>
                  <a:pt x="0" y="0"/>
                </a:moveTo>
                <a:lnTo>
                  <a:pt x="5072131" y="0"/>
                </a:lnTo>
                <a:lnTo>
                  <a:pt x="5072131" y="573308"/>
                </a:lnTo>
                <a:lnTo>
                  <a:pt x="0" y="573308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endParaRPr lang="zh-CN" altLang="en-US"/>
          </a:p>
        </p:txBody>
      </p:sp>
      <p:sp>
        <p:nvSpPr>
          <p:cNvPr id="11" name="Freeform 17">
            <a:extLst>
              <a:ext uri="{FF2B5EF4-FFF2-40B4-BE49-F238E27FC236}">
                <a16:creationId xmlns:a16="http://schemas.microsoft.com/office/drawing/2014/main" id="{D005AF67-A3F8-DF0E-32A3-C7E02927F0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V="1">
            <a:off x="7768799" y="0"/>
            <a:ext cx="4423201" cy="331200"/>
          </a:xfrm>
          <a:custGeom>
            <a:avLst/>
            <a:gdLst/>
            <a:ahLst/>
            <a:cxnLst/>
            <a:rect l="l" t="t" r="r" b="b"/>
            <a:pathLst>
              <a:path w="5072131" h="573308">
                <a:moveTo>
                  <a:pt x="0" y="0"/>
                </a:moveTo>
                <a:lnTo>
                  <a:pt x="5072131" y="0"/>
                </a:lnTo>
                <a:lnTo>
                  <a:pt x="5072131" y="573308"/>
                </a:lnTo>
                <a:lnTo>
                  <a:pt x="0" y="573308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endParaRPr lang="zh-CN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677A5F-52D4-84EF-29A7-B01CA17B30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9FFE13-EE87-DB0E-8151-61B9909D1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4F95BB-898C-AAE1-9E7A-961BB037A01F}"/>
              </a:ext>
            </a:extLst>
          </p:cNvPr>
          <p:cNvSpPr>
            <a:spLocks noGrp="1"/>
          </p:cNvSpPr>
          <p:nvPr>
            <p:ph type="sldNum" sz="half" idx="12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8311644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4-item Lists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000" y="886783"/>
            <a:ext cx="10504000" cy="1132258"/>
          </a:xfrm>
        </p:spPr>
        <p:txBody>
          <a:bodyPr lIns="0" tIns="0" rIns="0" bIns="0" anchor="ctr">
            <a:noAutofit/>
          </a:bodyPr>
          <a:lstStyle>
            <a:lvl1pPr algn="ctr">
              <a:defRPr sz="3600" b="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4" name="Picture Placeholder 43">
            <a:extLst>
              <a:ext uri="{FF2B5EF4-FFF2-40B4-BE49-F238E27FC236}">
                <a16:creationId xmlns:a16="http://schemas.microsoft.com/office/drawing/2014/main" id="{AE29EB26-1D80-20C5-521F-E816F9C96790}"/>
              </a:ext>
            </a:extLst>
          </p:cNvPr>
          <p:cNvSpPr>
            <a:spLocks noGrp="1"/>
          </p:cNvSpPr>
          <p:nvPr>
            <p:ph type="pic" sz="quarter" idx="39"/>
          </p:nvPr>
        </p:nvSpPr>
        <p:spPr>
          <a:xfrm>
            <a:off x="620968" y="2134688"/>
            <a:ext cx="1446212" cy="1446213"/>
          </a:xfrm>
          <a:custGeom>
            <a:avLst/>
            <a:gdLst>
              <a:gd name="connsiteX0" fmla="*/ 722009 w 1446212"/>
              <a:gd name="connsiteY0" fmla="*/ 0 h 1446213"/>
              <a:gd name="connsiteX1" fmla="*/ 724204 w 1446212"/>
              <a:gd name="connsiteY1" fmla="*/ 0 h 1446213"/>
              <a:gd name="connsiteX2" fmla="*/ 1446212 w 1446212"/>
              <a:gd name="connsiteY2" fmla="*/ 722008 h 1446213"/>
              <a:gd name="connsiteX3" fmla="*/ 1446212 w 1446212"/>
              <a:gd name="connsiteY3" fmla="*/ 724205 h 1446213"/>
              <a:gd name="connsiteX4" fmla="*/ 724204 w 1446212"/>
              <a:gd name="connsiteY4" fmla="*/ 1446213 h 1446213"/>
              <a:gd name="connsiteX5" fmla="*/ 722009 w 1446212"/>
              <a:gd name="connsiteY5" fmla="*/ 1446213 h 1446213"/>
              <a:gd name="connsiteX6" fmla="*/ 0 w 1446212"/>
              <a:gd name="connsiteY6" fmla="*/ 724204 h 1446213"/>
              <a:gd name="connsiteX7" fmla="*/ 0 w 1446212"/>
              <a:gd name="connsiteY7" fmla="*/ 722009 h 14462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46212" h="1446213">
                <a:moveTo>
                  <a:pt x="722009" y="0"/>
                </a:moveTo>
                <a:lnTo>
                  <a:pt x="724204" y="0"/>
                </a:lnTo>
                <a:lnTo>
                  <a:pt x="1446212" y="722008"/>
                </a:lnTo>
                <a:lnTo>
                  <a:pt x="1446212" y="724205"/>
                </a:lnTo>
                <a:lnTo>
                  <a:pt x="724204" y="1446213"/>
                </a:lnTo>
                <a:lnTo>
                  <a:pt x="722009" y="1446213"/>
                </a:lnTo>
                <a:lnTo>
                  <a:pt x="0" y="724204"/>
                </a:lnTo>
                <a:lnTo>
                  <a:pt x="0" y="722009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29" name="Text Placeholder 39">
            <a:extLst>
              <a:ext uri="{FF2B5EF4-FFF2-40B4-BE49-F238E27FC236}">
                <a16:creationId xmlns:a16="http://schemas.microsoft.com/office/drawing/2014/main" id="{0E9DDE4F-FFF8-270B-2AF8-4EC025D6150B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2290761" y="2128094"/>
            <a:ext cx="3663194" cy="607321"/>
          </a:xfrm>
        </p:spPr>
        <p:txBody>
          <a:bodyPr lIns="0" tIns="0" rIns="0" bIns="0"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0" baseline="0">
                <a:latin typeface="+mj-lt"/>
                <a:ea typeface="+mj-ea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Text Placeholder 39">
            <a:extLst>
              <a:ext uri="{FF2B5EF4-FFF2-40B4-BE49-F238E27FC236}">
                <a16:creationId xmlns:a16="http://schemas.microsoft.com/office/drawing/2014/main" id="{B7605656-D055-D758-29DD-8EEAE0DBF858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2290762" y="2832099"/>
            <a:ext cx="3663194" cy="894123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ct val="120000"/>
              </a:lnSpc>
              <a:spcBef>
                <a:spcPts val="0"/>
              </a:spcBef>
              <a:buNone/>
              <a:defRPr sz="1400" b="0">
                <a:latin typeface="+mn-lt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6" name="Picture Placeholder 45">
            <a:extLst>
              <a:ext uri="{FF2B5EF4-FFF2-40B4-BE49-F238E27FC236}">
                <a16:creationId xmlns:a16="http://schemas.microsoft.com/office/drawing/2014/main" id="{16A975E9-F3A8-3D0E-CA59-63ACCEAEB30A}"/>
              </a:ext>
            </a:extLst>
          </p:cNvPr>
          <p:cNvSpPr>
            <a:spLocks noGrp="1"/>
          </p:cNvSpPr>
          <p:nvPr>
            <p:ph type="pic" sz="quarter" idx="41"/>
          </p:nvPr>
        </p:nvSpPr>
        <p:spPr>
          <a:xfrm>
            <a:off x="620968" y="3981726"/>
            <a:ext cx="1446212" cy="1446213"/>
          </a:xfrm>
          <a:custGeom>
            <a:avLst/>
            <a:gdLst>
              <a:gd name="connsiteX0" fmla="*/ 722009 w 1446212"/>
              <a:gd name="connsiteY0" fmla="*/ 0 h 1446213"/>
              <a:gd name="connsiteX1" fmla="*/ 724204 w 1446212"/>
              <a:gd name="connsiteY1" fmla="*/ 0 h 1446213"/>
              <a:gd name="connsiteX2" fmla="*/ 1446212 w 1446212"/>
              <a:gd name="connsiteY2" fmla="*/ 722008 h 1446213"/>
              <a:gd name="connsiteX3" fmla="*/ 1446212 w 1446212"/>
              <a:gd name="connsiteY3" fmla="*/ 724205 h 1446213"/>
              <a:gd name="connsiteX4" fmla="*/ 724204 w 1446212"/>
              <a:gd name="connsiteY4" fmla="*/ 1446213 h 1446213"/>
              <a:gd name="connsiteX5" fmla="*/ 722009 w 1446212"/>
              <a:gd name="connsiteY5" fmla="*/ 1446213 h 1446213"/>
              <a:gd name="connsiteX6" fmla="*/ 0 w 1446212"/>
              <a:gd name="connsiteY6" fmla="*/ 724204 h 1446213"/>
              <a:gd name="connsiteX7" fmla="*/ 0 w 1446212"/>
              <a:gd name="connsiteY7" fmla="*/ 722009 h 14462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46212" h="1446213">
                <a:moveTo>
                  <a:pt x="722009" y="0"/>
                </a:moveTo>
                <a:lnTo>
                  <a:pt x="724204" y="0"/>
                </a:lnTo>
                <a:lnTo>
                  <a:pt x="1446212" y="722008"/>
                </a:lnTo>
                <a:lnTo>
                  <a:pt x="1446212" y="724205"/>
                </a:lnTo>
                <a:lnTo>
                  <a:pt x="724204" y="1446213"/>
                </a:lnTo>
                <a:lnTo>
                  <a:pt x="722009" y="1446213"/>
                </a:lnTo>
                <a:lnTo>
                  <a:pt x="0" y="724204"/>
                </a:lnTo>
                <a:lnTo>
                  <a:pt x="0" y="722009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31" name="Text Placeholder 39">
            <a:extLst>
              <a:ext uri="{FF2B5EF4-FFF2-40B4-BE49-F238E27FC236}">
                <a16:creationId xmlns:a16="http://schemas.microsoft.com/office/drawing/2014/main" id="{53901006-BB12-378A-0E11-21C57A45C822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2290761" y="3830353"/>
            <a:ext cx="3663194" cy="607321"/>
          </a:xfrm>
        </p:spPr>
        <p:txBody>
          <a:bodyPr lIns="0" tIns="0" rIns="0" bIns="0"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0" baseline="0">
                <a:latin typeface="+mj-lt"/>
                <a:ea typeface="+mj-ea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2" name="Text Placeholder 39">
            <a:extLst>
              <a:ext uri="{FF2B5EF4-FFF2-40B4-BE49-F238E27FC236}">
                <a16:creationId xmlns:a16="http://schemas.microsoft.com/office/drawing/2014/main" id="{59F329F9-BEC3-EA24-8A49-5C9160DC33D4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2290762" y="4533817"/>
            <a:ext cx="3663194" cy="894123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ct val="120000"/>
              </a:lnSpc>
              <a:spcBef>
                <a:spcPts val="0"/>
              </a:spcBef>
              <a:buNone/>
              <a:defRPr sz="1400" b="0">
                <a:latin typeface="+mn-lt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5" name="Picture Placeholder 44">
            <a:extLst>
              <a:ext uri="{FF2B5EF4-FFF2-40B4-BE49-F238E27FC236}">
                <a16:creationId xmlns:a16="http://schemas.microsoft.com/office/drawing/2014/main" id="{5B925B15-F568-36DC-22ED-211CB7AD63D7}"/>
              </a:ext>
            </a:extLst>
          </p:cNvPr>
          <p:cNvSpPr>
            <a:spLocks noGrp="1"/>
          </p:cNvSpPr>
          <p:nvPr>
            <p:ph type="pic" sz="quarter" idx="40"/>
          </p:nvPr>
        </p:nvSpPr>
        <p:spPr>
          <a:xfrm>
            <a:off x="6195673" y="2134688"/>
            <a:ext cx="1446212" cy="1446213"/>
          </a:xfrm>
          <a:custGeom>
            <a:avLst/>
            <a:gdLst>
              <a:gd name="connsiteX0" fmla="*/ 722009 w 1446212"/>
              <a:gd name="connsiteY0" fmla="*/ 0 h 1446213"/>
              <a:gd name="connsiteX1" fmla="*/ 724204 w 1446212"/>
              <a:gd name="connsiteY1" fmla="*/ 0 h 1446213"/>
              <a:gd name="connsiteX2" fmla="*/ 1446212 w 1446212"/>
              <a:gd name="connsiteY2" fmla="*/ 722008 h 1446213"/>
              <a:gd name="connsiteX3" fmla="*/ 1446212 w 1446212"/>
              <a:gd name="connsiteY3" fmla="*/ 724205 h 1446213"/>
              <a:gd name="connsiteX4" fmla="*/ 724204 w 1446212"/>
              <a:gd name="connsiteY4" fmla="*/ 1446213 h 1446213"/>
              <a:gd name="connsiteX5" fmla="*/ 722009 w 1446212"/>
              <a:gd name="connsiteY5" fmla="*/ 1446213 h 1446213"/>
              <a:gd name="connsiteX6" fmla="*/ 0 w 1446212"/>
              <a:gd name="connsiteY6" fmla="*/ 724204 h 1446213"/>
              <a:gd name="connsiteX7" fmla="*/ 0 w 1446212"/>
              <a:gd name="connsiteY7" fmla="*/ 722009 h 14462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46212" h="1446213">
                <a:moveTo>
                  <a:pt x="722009" y="0"/>
                </a:moveTo>
                <a:lnTo>
                  <a:pt x="724204" y="0"/>
                </a:lnTo>
                <a:lnTo>
                  <a:pt x="1446212" y="722008"/>
                </a:lnTo>
                <a:lnTo>
                  <a:pt x="1446212" y="724205"/>
                </a:lnTo>
                <a:lnTo>
                  <a:pt x="724204" y="1446213"/>
                </a:lnTo>
                <a:lnTo>
                  <a:pt x="722009" y="1446213"/>
                </a:lnTo>
                <a:lnTo>
                  <a:pt x="0" y="724204"/>
                </a:lnTo>
                <a:lnTo>
                  <a:pt x="0" y="722009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33" name="Text Placeholder 39">
            <a:extLst>
              <a:ext uri="{FF2B5EF4-FFF2-40B4-BE49-F238E27FC236}">
                <a16:creationId xmlns:a16="http://schemas.microsoft.com/office/drawing/2014/main" id="{E6FF9244-D21F-466A-AE16-1348C9E56C2D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7872639" y="2128094"/>
            <a:ext cx="3663194" cy="607321"/>
          </a:xfrm>
        </p:spPr>
        <p:txBody>
          <a:bodyPr lIns="0" tIns="0" rIns="0" bIns="0"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0" baseline="0">
                <a:latin typeface="+mj-lt"/>
                <a:ea typeface="+mj-ea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4" name="Text Placeholder 39">
            <a:extLst>
              <a:ext uri="{FF2B5EF4-FFF2-40B4-BE49-F238E27FC236}">
                <a16:creationId xmlns:a16="http://schemas.microsoft.com/office/drawing/2014/main" id="{51DFE450-9F68-CCC7-3C92-0EEC176481FA}"/>
              </a:ext>
            </a:extLst>
          </p:cNvPr>
          <p:cNvSpPr>
            <a:spLocks noGrp="1"/>
          </p:cNvSpPr>
          <p:nvPr>
            <p:ph type="body" sz="quarter" idx="36"/>
          </p:nvPr>
        </p:nvSpPr>
        <p:spPr>
          <a:xfrm>
            <a:off x="7872639" y="2832099"/>
            <a:ext cx="3663194" cy="894123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ct val="120000"/>
              </a:lnSpc>
              <a:spcBef>
                <a:spcPts val="0"/>
              </a:spcBef>
              <a:buNone/>
              <a:defRPr sz="1400" b="0">
                <a:latin typeface="+mn-lt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7" name="Picture Placeholder 46">
            <a:extLst>
              <a:ext uri="{FF2B5EF4-FFF2-40B4-BE49-F238E27FC236}">
                <a16:creationId xmlns:a16="http://schemas.microsoft.com/office/drawing/2014/main" id="{DCBEA689-8F12-3902-D23F-87070631610F}"/>
              </a:ext>
            </a:extLst>
          </p:cNvPr>
          <p:cNvSpPr>
            <a:spLocks noGrp="1"/>
          </p:cNvSpPr>
          <p:nvPr>
            <p:ph type="pic" sz="quarter" idx="42"/>
          </p:nvPr>
        </p:nvSpPr>
        <p:spPr>
          <a:xfrm>
            <a:off x="6195673" y="3981726"/>
            <a:ext cx="1446212" cy="1446213"/>
          </a:xfrm>
          <a:custGeom>
            <a:avLst/>
            <a:gdLst>
              <a:gd name="connsiteX0" fmla="*/ 722009 w 1446212"/>
              <a:gd name="connsiteY0" fmla="*/ 0 h 1446213"/>
              <a:gd name="connsiteX1" fmla="*/ 724204 w 1446212"/>
              <a:gd name="connsiteY1" fmla="*/ 0 h 1446213"/>
              <a:gd name="connsiteX2" fmla="*/ 1446212 w 1446212"/>
              <a:gd name="connsiteY2" fmla="*/ 722008 h 1446213"/>
              <a:gd name="connsiteX3" fmla="*/ 1446212 w 1446212"/>
              <a:gd name="connsiteY3" fmla="*/ 724205 h 1446213"/>
              <a:gd name="connsiteX4" fmla="*/ 724204 w 1446212"/>
              <a:gd name="connsiteY4" fmla="*/ 1446213 h 1446213"/>
              <a:gd name="connsiteX5" fmla="*/ 722009 w 1446212"/>
              <a:gd name="connsiteY5" fmla="*/ 1446213 h 1446213"/>
              <a:gd name="connsiteX6" fmla="*/ 0 w 1446212"/>
              <a:gd name="connsiteY6" fmla="*/ 724204 h 1446213"/>
              <a:gd name="connsiteX7" fmla="*/ 0 w 1446212"/>
              <a:gd name="connsiteY7" fmla="*/ 722009 h 14462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46212" h="1446213">
                <a:moveTo>
                  <a:pt x="722009" y="0"/>
                </a:moveTo>
                <a:lnTo>
                  <a:pt x="724204" y="0"/>
                </a:lnTo>
                <a:lnTo>
                  <a:pt x="1446212" y="722008"/>
                </a:lnTo>
                <a:lnTo>
                  <a:pt x="1446212" y="724205"/>
                </a:lnTo>
                <a:lnTo>
                  <a:pt x="724204" y="1446213"/>
                </a:lnTo>
                <a:lnTo>
                  <a:pt x="722009" y="1446213"/>
                </a:lnTo>
                <a:lnTo>
                  <a:pt x="0" y="724204"/>
                </a:lnTo>
                <a:lnTo>
                  <a:pt x="0" y="722009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35" name="Text Placeholder 39">
            <a:extLst>
              <a:ext uri="{FF2B5EF4-FFF2-40B4-BE49-F238E27FC236}">
                <a16:creationId xmlns:a16="http://schemas.microsoft.com/office/drawing/2014/main" id="{C730C6EB-298D-AB23-9E13-FD3F3E5BD194}"/>
              </a:ext>
            </a:extLst>
          </p:cNvPr>
          <p:cNvSpPr>
            <a:spLocks noGrp="1"/>
          </p:cNvSpPr>
          <p:nvPr>
            <p:ph type="body" sz="quarter" idx="37"/>
          </p:nvPr>
        </p:nvSpPr>
        <p:spPr>
          <a:xfrm>
            <a:off x="7872639" y="3830353"/>
            <a:ext cx="3663194" cy="607321"/>
          </a:xfrm>
        </p:spPr>
        <p:txBody>
          <a:bodyPr lIns="0" tIns="0" rIns="0" bIns="0"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0" baseline="0">
                <a:latin typeface="+mj-lt"/>
                <a:ea typeface="+mj-ea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6" name="Text Placeholder 39">
            <a:extLst>
              <a:ext uri="{FF2B5EF4-FFF2-40B4-BE49-F238E27FC236}">
                <a16:creationId xmlns:a16="http://schemas.microsoft.com/office/drawing/2014/main" id="{F0B296A3-8D64-798F-327D-A86480FF9B11}"/>
              </a:ext>
            </a:extLst>
          </p:cNvPr>
          <p:cNvSpPr>
            <a:spLocks noGrp="1"/>
          </p:cNvSpPr>
          <p:nvPr>
            <p:ph type="body" sz="quarter" idx="38"/>
          </p:nvPr>
        </p:nvSpPr>
        <p:spPr>
          <a:xfrm>
            <a:off x="7872639" y="4533817"/>
            <a:ext cx="3663194" cy="894123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ct val="120000"/>
              </a:lnSpc>
              <a:spcBef>
                <a:spcPts val="0"/>
              </a:spcBef>
              <a:buNone/>
              <a:defRPr sz="1400" b="0">
                <a:latin typeface="+mn-lt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8028A1A0-2083-B54D-21DA-8A3C0A17B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994000"/>
            <a:ext cx="864000" cy="8640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5" name="Freeform 10">
            <a:extLst>
              <a:ext uri="{FF2B5EF4-FFF2-40B4-BE49-F238E27FC236}">
                <a16:creationId xmlns:a16="http://schemas.microsoft.com/office/drawing/2014/main" id="{BE6104D1-FC74-C850-B56F-797E7DAD67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328000" y="0"/>
            <a:ext cx="864000" cy="8640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7E9208E-6287-EB50-1A42-5A2F6EAA68D5}"/>
              </a:ext>
            </a:extLst>
          </p:cNvPr>
          <p:cNvSpPr>
            <a:spLocks noGrp="1"/>
          </p:cNvSpPr>
          <p:nvPr>
            <p:ph type="dt" sz="half" idx="43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964913F-C760-8FE0-0D76-379AC2F0C8D4}"/>
              </a:ext>
            </a:extLst>
          </p:cNvPr>
          <p:cNvSpPr>
            <a:spLocks noGrp="1"/>
          </p:cNvSpPr>
          <p:nvPr>
            <p:ph type="ftr" sz="quarter" idx="44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418C8A2-ADD2-4C06-7ADC-C57099693486}"/>
              </a:ext>
            </a:extLst>
          </p:cNvPr>
          <p:cNvSpPr>
            <a:spLocks noGrp="1"/>
          </p:cNvSpPr>
          <p:nvPr>
            <p:ph type="sldNum" sz="half" idx="45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74128173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4-item Lists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000" y="886783"/>
            <a:ext cx="10504000" cy="1132258"/>
          </a:xfrm>
        </p:spPr>
        <p:txBody>
          <a:bodyPr lIns="0" tIns="0" rIns="0" bIns="0" anchor="ctr">
            <a:noAutofit/>
          </a:bodyPr>
          <a:lstStyle>
            <a:lvl1pPr algn="ctr">
              <a:defRPr sz="3600" b="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39">
            <a:extLst>
              <a:ext uri="{FF2B5EF4-FFF2-40B4-BE49-F238E27FC236}">
                <a16:creationId xmlns:a16="http://schemas.microsoft.com/office/drawing/2014/main" id="{C0705400-8797-96C0-007D-F6D3A9A85C5D}"/>
              </a:ext>
            </a:extLst>
          </p:cNvPr>
          <p:cNvSpPr>
            <a:spLocks noGrp="1"/>
          </p:cNvSpPr>
          <p:nvPr>
            <p:ph type="body" sz="quarter" idx="39"/>
          </p:nvPr>
        </p:nvSpPr>
        <p:spPr>
          <a:xfrm>
            <a:off x="1738206" y="2065422"/>
            <a:ext cx="3914265" cy="515847"/>
          </a:xfrm>
        </p:spPr>
        <p:txBody>
          <a:bodyPr lIns="0" tIns="0" rIns="0" bIns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0" baseline="0">
                <a:latin typeface="+mj-lt"/>
                <a:ea typeface="+mj-ea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4" name="Text Placeholder 39">
            <a:extLst>
              <a:ext uri="{FF2B5EF4-FFF2-40B4-BE49-F238E27FC236}">
                <a16:creationId xmlns:a16="http://schemas.microsoft.com/office/drawing/2014/main" id="{9531C913-70DD-3215-0F30-4EC72ADAFA18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1738206" y="2705744"/>
            <a:ext cx="3914265" cy="1254664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sz="1400" b="0">
                <a:latin typeface="+mn-lt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2" name="Text Placeholder 39">
            <a:extLst>
              <a:ext uri="{FF2B5EF4-FFF2-40B4-BE49-F238E27FC236}">
                <a16:creationId xmlns:a16="http://schemas.microsoft.com/office/drawing/2014/main" id="{09D48B16-D0CB-3DE5-2524-73B26CFE58FC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1738206" y="4088710"/>
            <a:ext cx="3914265" cy="515847"/>
          </a:xfrm>
        </p:spPr>
        <p:txBody>
          <a:bodyPr lIns="0" tIns="0" rIns="0" bIns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0" baseline="0">
                <a:latin typeface="+mj-lt"/>
                <a:ea typeface="+mj-ea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5" name="Text Placeholder 39">
            <a:extLst>
              <a:ext uri="{FF2B5EF4-FFF2-40B4-BE49-F238E27FC236}">
                <a16:creationId xmlns:a16="http://schemas.microsoft.com/office/drawing/2014/main" id="{FAE2A8CB-2F17-4170-22CC-EDE7625EBC46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1738206" y="4725213"/>
            <a:ext cx="3914265" cy="1254664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sz="1400" b="0">
                <a:latin typeface="+mn-lt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Text Placeholder 39">
            <a:extLst>
              <a:ext uri="{FF2B5EF4-FFF2-40B4-BE49-F238E27FC236}">
                <a16:creationId xmlns:a16="http://schemas.microsoft.com/office/drawing/2014/main" id="{6AC7076C-4899-3FD5-5BAF-D4FBDDBA1E57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6511651" y="2065422"/>
            <a:ext cx="3914265" cy="515847"/>
          </a:xfrm>
        </p:spPr>
        <p:txBody>
          <a:bodyPr lIns="0" tIns="0" rIns="0" bIns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0" baseline="0">
                <a:latin typeface="+mj-lt"/>
                <a:ea typeface="+mj-ea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6" name="Text Placeholder 39">
            <a:extLst>
              <a:ext uri="{FF2B5EF4-FFF2-40B4-BE49-F238E27FC236}">
                <a16:creationId xmlns:a16="http://schemas.microsoft.com/office/drawing/2014/main" id="{6E536C42-E1E8-7DD0-3D83-A2212A0E75EC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6511651" y="2705744"/>
            <a:ext cx="3914265" cy="1254664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sz="1400" b="0">
                <a:latin typeface="+mn-lt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3" name="Text Placeholder 39">
            <a:extLst>
              <a:ext uri="{FF2B5EF4-FFF2-40B4-BE49-F238E27FC236}">
                <a16:creationId xmlns:a16="http://schemas.microsoft.com/office/drawing/2014/main" id="{27CF429B-C32F-6A7F-DEB3-3C9A12CD2B11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6511651" y="4088710"/>
            <a:ext cx="3914265" cy="515847"/>
          </a:xfrm>
        </p:spPr>
        <p:txBody>
          <a:bodyPr lIns="0" tIns="0" rIns="0" bIns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0" baseline="0">
                <a:latin typeface="+mj-lt"/>
                <a:ea typeface="+mj-ea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7" name="Text Placeholder 39">
            <a:extLst>
              <a:ext uri="{FF2B5EF4-FFF2-40B4-BE49-F238E27FC236}">
                <a16:creationId xmlns:a16="http://schemas.microsoft.com/office/drawing/2014/main" id="{56480702-AFBE-139B-E02B-E50B5F6B75CD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6511651" y="4725213"/>
            <a:ext cx="3914265" cy="1254664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sz="1400" b="0">
                <a:latin typeface="+mn-lt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Freeform 10">
            <a:extLst>
              <a:ext uri="{FF2B5EF4-FFF2-40B4-BE49-F238E27FC236}">
                <a16:creationId xmlns:a16="http://schemas.microsoft.com/office/drawing/2014/main" id="{D4888504-5BF2-3499-7E28-49F0F0ECE7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328000" y="5994000"/>
            <a:ext cx="864000" cy="8640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5" name="Freeform 10">
            <a:extLst>
              <a:ext uri="{FF2B5EF4-FFF2-40B4-BE49-F238E27FC236}">
                <a16:creationId xmlns:a16="http://schemas.microsoft.com/office/drawing/2014/main" id="{283C4DB0-1484-674B-C4BF-ED0DEABCD8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864000" cy="8640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64C1AF10-A183-01BB-6115-A12D3DDA7CB0}"/>
              </a:ext>
            </a:extLst>
          </p:cNvPr>
          <p:cNvSpPr>
            <a:spLocks noGrp="1"/>
          </p:cNvSpPr>
          <p:nvPr>
            <p:ph type="dt" sz="half" idx="36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55107F5-0C95-C95E-3DE4-4F082C58CB0A}"/>
              </a:ext>
            </a:extLst>
          </p:cNvPr>
          <p:cNvSpPr>
            <a:spLocks noGrp="1"/>
          </p:cNvSpPr>
          <p:nvPr>
            <p:ph type="ftr" sz="quarter" idx="37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89E57D62-91BE-1391-42C8-DCAE0350D2ED}"/>
              </a:ext>
            </a:extLst>
          </p:cNvPr>
          <p:cNvSpPr>
            <a:spLocks noGrp="1"/>
          </p:cNvSpPr>
          <p:nvPr>
            <p:ph type="sldNum" sz="half" idx="38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6724927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4-item Lists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000" y="886783"/>
            <a:ext cx="10504000" cy="1132258"/>
          </a:xfrm>
        </p:spPr>
        <p:txBody>
          <a:bodyPr lIns="0" tIns="0" rIns="0" bIns="0" anchor="ctr">
            <a:noAutofit/>
          </a:bodyPr>
          <a:lstStyle>
            <a:lvl1pPr algn="ctr">
              <a:defRPr sz="3600" b="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9" name="Text Placeholder 39">
            <a:extLst>
              <a:ext uri="{FF2B5EF4-FFF2-40B4-BE49-F238E27FC236}">
                <a16:creationId xmlns:a16="http://schemas.microsoft.com/office/drawing/2014/main" id="{319B232D-8F6E-1282-F2BE-AC9C8976C9DF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1738206" y="2065422"/>
            <a:ext cx="3914265" cy="515847"/>
          </a:xfrm>
        </p:spPr>
        <p:txBody>
          <a:bodyPr lIns="0" tIns="0" rIns="0" bIns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0" baseline="0">
                <a:latin typeface="+mj-lt"/>
                <a:ea typeface="+mj-ea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9">
            <a:extLst>
              <a:ext uri="{FF2B5EF4-FFF2-40B4-BE49-F238E27FC236}">
                <a16:creationId xmlns:a16="http://schemas.microsoft.com/office/drawing/2014/main" id="{7DB1CE43-E037-6401-247E-159B332FDA71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1738206" y="2705744"/>
            <a:ext cx="3914265" cy="1254664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sz="1400" b="0">
                <a:latin typeface="+mn-lt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1" name="Text Placeholder 39">
            <a:extLst>
              <a:ext uri="{FF2B5EF4-FFF2-40B4-BE49-F238E27FC236}">
                <a16:creationId xmlns:a16="http://schemas.microsoft.com/office/drawing/2014/main" id="{A3416213-919E-24DE-C365-90D9085D51A9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1738206" y="4088710"/>
            <a:ext cx="3914265" cy="515847"/>
          </a:xfrm>
        </p:spPr>
        <p:txBody>
          <a:bodyPr lIns="0" tIns="0" rIns="0" bIns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0" baseline="0">
                <a:latin typeface="+mj-lt"/>
                <a:ea typeface="+mj-ea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39">
            <a:extLst>
              <a:ext uri="{FF2B5EF4-FFF2-40B4-BE49-F238E27FC236}">
                <a16:creationId xmlns:a16="http://schemas.microsoft.com/office/drawing/2014/main" id="{139F76CB-5B02-9D2E-B7BB-62399D7F80CE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1738206" y="4725213"/>
            <a:ext cx="3914265" cy="1254664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sz="1400" b="0">
                <a:latin typeface="+mn-lt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Text Placeholder 39">
            <a:extLst>
              <a:ext uri="{FF2B5EF4-FFF2-40B4-BE49-F238E27FC236}">
                <a16:creationId xmlns:a16="http://schemas.microsoft.com/office/drawing/2014/main" id="{BFC9DB09-A4A3-9B58-9355-880BA59E439B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6511651" y="2065422"/>
            <a:ext cx="3914265" cy="515847"/>
          </a:xfrm>
        </p:spPr>
        <p:txBody>
          <a:bodyPr lIns="0" tIns="0" rIns="0" bIns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0" baseline="0">
                <a:latin typeface="+mj-lt"/>
                <a:ea typeface="+mj-ea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4" name="Text Placeholder 39">
            <a:extLst>
              <a:ext uri="{FF2B5EF4-FFF2-40B4-BE49-F238E27FC236}">
                <a16:creationId xmlns:a16="http://schemas.microsoft.com/office/drawing/2014/main" id="{DBC76A77-0ECD-CA22-8A1B-0ECF91250229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6511651" y="2705744"/>
            <a:ext cx="3914265" cy="1254664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sz="1400" b="0">
                <a:latin typeface="+mn-lt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39">
            <a:extLst>
              <a:ext uri="{FF2B5EF4-FFF2-40B4-BE49-F238E27FC236}">
                <a16:creationId xmlns:a16="http://schemas.microsoft.com/office/drawing/2014/main" id="{F71E9DB5-D843-6B3D-3BAD-E7651125220D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6511651" y="4088710"/>
            <a:ext cx="3914265" cy="515847"/>
          </a:xfrm>
        </p:spPr>
        <p:txBody>
          <a:bodyPr lIns="0" tIns="0" rIns="0" bIns="0"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0" baseline="0">
                <a:latin typeface="+mj-lt"/>
                <a:ea typeface="+mj-ea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Text Placeholder 39">
            <a:extLst>
              <a:ext uri="{FF2B5EF4-FFF2-40B4-BE49-F238E27FC236}">
                <a16:creationId xmlns:a16="http://schemas.microsoft.com/office/drawing/2014/main" id="{5C248BAC-71B5-BF85-E009-33F354AFB7D7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6511651" y="4725213"/>
            <a:ext cx="3914265" cy="1254664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sz="1400" b="0">
                <a:latin typeface="+mn-lt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Freeform 10">
            <a:extLst>
              <a:ext uri="{FF2B5EF4-FFF2-40B4-BE49-F238E27FC236}">
                <a16:creationId xmlns:a16="http://schemas.microsoft.com/office/drawing/2014/main" id="{22796B0F-CCA7-8447-3212-CDB33348DB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6134100"/>
            <a:ext cx="2426216" cy="7239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5" name="Freeform 10">
            <a:extLst>
              <a:ext uri="{FF2B5EF4-FFF2-40B4-BE49-F238E27FC236}">
                <a16:creationId xmlns:a16="http://schemas.microsoft.com/office/drawing/2014/main" id="{8CB90B01-ED01-B0C9-CDE6-0C720EA5C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328000" y="0"/>
            <a:ext cx="864000" cy="8640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3B7B6323-AA62-9AB3-4E58-A7F096374EFE}"/>
              </a:ext>
            </a:extLst>
          </p:cNvPr>
          <p:cNvSpPr>
            <a:spLocks noGrp="1"/>
          </p:cNvSpPr>
          <p:nvPr>
            <p:ph type="dt" sz="half" idx="36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F3EC33A8-AAF2-4445-4A95-1EC9F0A7C26C}"/>
              </a:ext>
            </a:extLst>
          </p:cNvPr>
          <p:cNvSpPr>
            <a:spLocks noGrp="1"/>
          </p:cNvSpPr>
          <p:nvPr>
            <p:ph type="ftr" sz="quarter" idx="37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160A5821-03CF-FAB3-E0F8-31E7C6A711DC}"/>
              </a:ext>
            </a:extLst>
          </p:cNvPr>
          <p:cNvSpPr>
            <a:spLocks noGrp="1"/>
          </p:cNvSpPr>
          <p:nvPr>
            <p:ph type="sldNum" sz="half" idx="38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57195389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4-item Lists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000" y="886783"/>
            <a:ext cx="10504000" cy="1132258"/>
          </a:xfrm>
        </p:spPr>
        <p:txBody>
          <a:bodyPr lIns="0" tIns="0" rIns="0" bIns="0" anchor="ctr">
            <a:noAutofit/>
          </a:bodyPr>
          <a:lstStyle>
            <a:lvl1pPr algn="l">
              <a:defRPr sz="3600" b="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5" name="Text Placeholder 39">
            <a:extLst>
              <a:ext uri="{FF2B5EF4-FFF2-40B4-BE49-F238E27FC236}">
                <a16:creationId xmlns:a16="http://schemas.microsoft.com/office/drawing/2014/main" id="{4D8384FB-9607-5904-4E6F-CCB737C494AA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844001" y="2064569"/>
            <a:ext cx="3241114" cy="776526"/>
          </a:xfrm>
        </p:spPr>
        <p:txBody>
          <a:bodyPr lIns="0" tIns="0" rIns="0" bIns="0"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0" baseline="0">
                <a:latin typeface="+mj-lt"/>
                <a:ea typeface="+mj-ea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9" name="Text Placeholder 39">
            <a:extLst>
              <a:ext uri="{FF2B5EF4-FFF2-40B4-BE49-F238E27FC236}">
                <a16:creationId xmlns:a16="http://schemas.microsoft.com/office/drawing/2014/main" id="{2A7E139E-B9AB-0392-39EE-28A09E8444C2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844001" y="2966508"/>
            <a:ext cx="3241113" cy="1110012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ct val="120000"/>
              </a:lnSpc>
              <a:spcBef>
                <a:spcPts val="0"/>
              </a:spcBef>
              <a:buNone/>
              <a:defRPr sz="1400" b="0">
                <a:latin typeface="+mn-lt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6" name="Text Placeholder 39">
            <a:extLst>
              <a:ext uri="{FF2B5EF4-FFF2-40B4-BE49-F238E27FC236}">
                <a16:creationId xmlns:a16="http://schemas.microsoft.com/office/drawing/2014/main" id="{B0BDC9B8-24A7-44AD-8495-182E8B1655B0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844000" y="4159453"/>
            <a:ext cx="3241114" cy="776526"/>
          </a:xfrm>
        </p:spPr>
        <p:txBody>
          <a:bodyPr lIns="0" tIns="0" rIns="0" bIns="0"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0" baseline="0">
                <a:latin typeface="+mj-lt"/>
                <a:ea typeface="+mj-ea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Text Placeholder 39">
            <a:extLst>
              <a:ext uri="{FF2B5EF4-FFF2-40B4-BE49-F238E27FC236}">
                <a16:creationId xmlns:a16="http://schemas.microsoft.com/office/drawing/2014/main" id="{DC206A83-4739-D487-A6BA-35D4426E6E0D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844001" y="5061042"/>
            <a:ext cx="3241113" cy="1110012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ct val="120000"/>
              </a:lnSpc>
              <a:spcBef>
                <a:spcPts val="0"/>
              </a:spcBef>
              <a:buNone/>
              <a:defRPr sz="1400" b="0">
                <a:latin typeface="+mn-lt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7" name="Text Placeholder 39">
            <a:extLst>
              <a:ext uri="{FF2B5EF4-FFF2-40B4-BE49-F238E27FC236}">
                <a16:creationId xmlns:a16="http://schemas.microsoft.com/office/drawing/2014/main" id="{66359170-FD79-CAFA-9916-E21A3A92BD5B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4306882" y="2064569"/>
            <a:ext cx="3241114" cy="776526"/>
          </a:xfrm>
        </p:spPr>
        <p:txBody>
          <a:bodyPr lIns="0" tIns="0" rIns="0" bIns="0"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0" baseline="0">
                <a:latin typeface="+mj-lt"/>
                <a:ea typeface="+mj-ea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0" name="Text Placeholder 39">
            <a:extLst>
              <a:ext uri="{FF2B5EF4-FFF2-40B4-BE49-F238E27FC236}">
                <a16:creationId xmlns:a16="http://schemas.microsoft.com/office/drawing/2014/main" id="{5C1430FC-B6F3-9BC9-30B5-FAFD54616A17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4306883" y="2966508"/>
            <a:ext cx="3241113" cy="1110012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ct val="120000"/>
              </a:lnSpc>
              <a:spcBef>
                <a:spcPts val="0"/>
              </a:spcBef>
              <a:buNone/>
              <a:defRPr sz="1400" b="0">
                <a:latin typeface="+mn-lt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8" name="Text Placeholder 39">
            <a:extLst>
              <a:ext uri="{FF2B5EF4-FFF2-40B4-BE49-F238E27FC236}">
                <a16:creationId xmlns:a16="http://schemas.microsoft.com/office/drawing/2014/main" id="{4F44D502-6308-A795-D6C1-3DB60669026D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4306882" y="4159453"/>
            <a:ext cx="3241114" cy="776526"/>
          </a:xfrm>
        </p:spPr>
        <p:txBody>
          <a:bodyPr lIns="0" tIns="0" rIns="0" bIns="0"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0" baseline="0">
                <a:latin typeface="+mj-lt"/>
                <a:ea typeface="+mj-ea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Text Placeholder 39">
            <a:extLst>
              <a:ext uri="{FF2B5EF4-FFF2-40B4-BE49-F238E27FC236}">
                <a16:creationId xmlns:a16="http://schemas.microsoft.com/office/drawing/2014/main" id="{D1910BB6-7EA9-DDE1-58D5-0201986AB1F5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4306883" y="5061042"/>
            <a:ext cx="3241113" cy="1110012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ct val="120000"/>
              </a:lnSpc>
              <a:spcBef>
                <a:spcPts val="0"/>
              </a:spcBef>
              <a:buNone/>
              <a:defRPr sz="1400" b="0">
                <a:latin typeface="+mn-lt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4" name="Picture Placeholder 33">
            <a:extLst>
              <a:ext uri="{FF2B5EF4-FFF2-40B4-BE49-F238E27FC236}">
                <a16:creationId xmlns:a16="http://schemas.microsoft.com/office/drawing/2014/main" id="{C4B8DBED-31AE-D37E-5455-E86F35901D57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8093484" y="2457906"/>
            <a:ext cx="3171870" cy="3713149"/>
          </a:xfrm>
          <a:custGeom>
            <a:avLst/>
            <a:gdLst>
              <a:gd name="connsiteX0" fmla="*/ 0 w 3171870"/>
              <a:gd name="connsiteY0" fmla="*/ 0 h 3713149"/>
              <a:gd name="connsiteX1" fmla="*/ 3171870 w 3171870"/>
              <a:gd name="connsiteY1" fmla="*/ 0 h 3713149"/>
              <a:gd name="connsiteX2" fmla="*/ 3171870 w 3171870"/>
              <a:gd name="connsiteY2" fmla="*/ 3713149 h 3713149"/>
              <a:gd name="connsiteX3" fmla="*/ 0 w 3171870"/>
              <a:gd name="connsiteY3" fmla="*/ 3713149 h 37131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171870" h="3713149">
                <a:moveTo>
                  <a:pt x="0" y="0"/>
                </a:moveTo>
                <a:lnTo>
                  <a:pt x="3171870" y="0"/>
                </a:lnTo>
                <a:lnTo>
                  <a:pt x="3171870" y="3713149"/>
                </a:lnTo>
                <a:lnTo>
                  <a:pt x="0" y="3713149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12" name="Freeform 10">
            <a:extLst>
              <a:ext uri="{FF2B5EF4-FFF2-40B4-BE49-F238E27FC236}">
                <a16:creationId xmlns:a16="http://schemas.microsoft.com/office/drawing/2014/main" id="{D8EE05DE-F7F2-F99C-AAED-46EA83619D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6173664"/>
            <a:ext cx="844000" cy="684336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233F2A5A-610C-B2F7-6100-A84ADD610D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2" y="0"/>
            <a:ext cx="12191999" cy="331200"/>
          </a:xfrm>
          <a:custGeom>
            <a:avLst/>
            <a:gdLst>
              <a:gd name="connsiteX0" fmla="*/ 0 w 12191999"/>
              <a:gd name="connsiteY0" fmla="*/ 0 h 331200"/>
              <a:gd name="connsiteX1" fmla="*/ 12191999 w 12191999"/>
              <a:gd name="connsiteY1" fmla="*/ 0 h 331200"/>
              <a:gd name="connsiteX2" fmla="*/ 12191999 w 12191999"/>
              <a:gd name="connsiteY2" fmla="*/ 331200 h 331200"/>
              <a:gd name="connsiteX3" fmla="*/ 0 w 12191999"/>
              <a:gd name="connsiteY3" fmla="*/ 331200 h 331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331200">
                <a:moveTo>
                  <a:pt x="0" y="0"/>
                </a:moveTo>
                <a:lnTo>
                  <a:pt x="12191999" y="0"/>
                </a:lnTo>
                <a:lnTo>
                  <a:pt x="12191999" y="331200"/>
                </a:lnTo>
                <a:lnTo>
                  <a:pt x="0" y="331200"/>
                </a:lnTo>
                <a:close/>
              </a:path>
            </a:pathLst>
          </a:custGeom>
          <a:solidFill>
            <a:schemeClr val="accent1"/>
          </a:solidFill>
        </p:spPr>
        <p:txBody>
          <a:bodyPr wrap="square">
            <a:noAutofit/>
          </a:bodyPr>
          <a:lstStyle/>
          <a:p>
            <a:endParaRPr lang="zh-CN" altLang="en-US"/>
          </a:p>
        </p:txBody>
      </p:sp>
      <p:sp>
        <p:nvSpPr>
          <p:cNvPr id="11" name="Freeform 17">
            <a:extLst>
              <a:ext uri="{FF2B5EF4-FFF2-40B4-BE49-F238E27FC236}">
                <a16:creationId xmlns:a16="http://schemas.microsoft.com/office/drawing/2014/main" id="{E5334CDE-7D24-0D75-BE29-F8A0AD5AB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V="1">
            <a:off x="0" y="0"/>
            <a:ext cx="4423201" cy="331200"/>
          </a:xfrm>
          <a:custGeom>
            <a:avLst/>
            <a:gdLst/>
            <a:ahLst/>
            <a:cxnLst/>
            <a:rect l="l" t="t" r="r" b="b"/>
            <a:pathLst>
              <a:path w="5072131" h="573308">
                <a:moveTo>
                  <a:pt x="0" y="0"/>
                </a:moveTo>
                <a:lnTo>
                  <a:pt x="5072131" y="0"/>
                </a:lnTo>
                <a:lnTo>
                  <a:pt x="5072131" y="573308"/>
                </a:lnTo>
                <a:lnTo>
                  <a:pt x="0" y="573308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endParaRPr lang="zh-CN" altLang="en-US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283E748E-2A62-5A6A-8869-6121839191C1}"/>
              </a:ext>
            </a:extLst>
          </p:cNvPr>
          <p:cNvSpPr>
            <a:spLocks noGrp="1"/>
          </p:cNvSpPr>
          <p:nvPr>
            <p:ph type="dt" sz="half" idx="36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10CBC7B-4E6B-1FC2-2AE1-99E5AB5F3009}"/>
              </a:ext>
            </a:extLst>
          </p:cNvPr>
          <p:cNvSpPr>
            <a:spLocks noGrp="1"/>
          </p:cNvSpPr>
          <p:nvPr>
            <p:ph type="ftr" sz="quarter" idx="37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394B536-ABE4-6709-EBB8-2B1714895A77}"/>
              </a:ext>
            </a:extLst>
          </p:cNvPr>
          <p:cNvSpPr>
            <a:spLocks noGrp="1"/>
          </p:cNvSpPr>
          <p:nvPr>
            <p:ph type="sldNum" sz="half" idx="38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10297274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3-item Lists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000" y="886783"/>
            <a:ext cx="10504000" cy="1132258"/>
          </a:xfrm>
        </p:spPr>
        <p:txBody>
          <a:bodyPr lIns="0" tIns="0" rIns="0" bIns="0" anchor="ctr">
            <a:noAutofit/>
          </a:bodyPr>
          <a:lstStyle>
            <a:lvl1pPr algn="ctr">
              <a:defRPr sz="3600" b="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3" name="Picture Placeholder 22">
            <a:extLst>
              <a:ext uri="{FF2B5EF4-FFF2-40B4-BE49-F238E27FC236}">
                <a16:creationId xmlns:a16="http://schemas.microsoft.com/office/drawing/2014/main" id="{7C46EA94-6AFD-72DE-4BC0-9B723FFBD8A2}"/>
              </a:ext>
            </a:extLst>
          </p:cNvPr>
          <p:cNvSpPr>
            <a:spLocks noGrp="1"/>
          </p:cNvSpPr>
          <p:nvPr>
            <p:ph type="pic" sz="quarter" idx="39"/>
          </p:nvPr>
        </p:nvSpPr>
        <p:spPr>
          <a:xfrm>
            <a:off x="1322334" y="2092306"/>
            <a:ext cx="1446212" cy="1446213"/>
          </a:xfrm>
          <a:custGeom>
            <a:avLst/>
            <a:gdLst>
              <a:gd name="connsiteX0" fmla="*/ 722009 w 1446212"/>
              <a:gd name="connsiteY0" fmla="*/ 0 h 1446213"/>
              <a:gd name="connsiteX1" fmla="*/ 724204 w 1446212"/>
              <a:gd name="connsiteY1" fmla="*/ 0 h 1446213"/>
              <a:gd name="connsiteX2" fmla="*/ 1446212 w 1446212"/>
              <a:gd name="connsiteY2" fmla="*/ 722008 h 1446213"/>
              <a:gd name="connsiteX3" fmla="*/ 1446212 w 1446212"/>
              <a:gd name="connsiteY3" fmla="*/ 724205 h 1446213"/>
              <a:gd name="connsiteX4" fmla="*/ 724204 w 1446212"/>
              <a:gd name="connsiteY4" fmla="*/ 1446213 h 1446213"/>
              <a:gd name="connsiteX5" fmla="*/ 722009 w 1446212"/>
              <a:gd name="connsiteY5" fmla="*/ 1446213 h 1446213"/>
              <a:gd name="connsiteX6" fmla="*/ 0 w 1446212"/>
              <a:gd name="connsiteY6" fmla="*/ 724204 h 1446213"/>
              <a:gd name="connsiteX7" fmla="*/ 0 w 1446212"/>
              <a:gd name="connsiteY7" fmla="*/ 722009 h 14462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46212" h="1446213">
                <a:moveTo>
                  <a:pt x="722009" y="0"/>
                </a:moveTo>
                <a:lnTo>
                  <a:pt x="724204" y="0"/>
                </a:lnTo>
                <a:lnTo>
                  <a:pt x="1446212" y="722008"/>
                </a:lnTo>
                <a:lnTo>
                  <a:pt x="1446212" y="724205"/>
                </a:lnTo>
                <a:lnTo>
                  <a:pt x="724204" y="1446213"/>
                </a:lnTo>
                <a:lnTo>
                  <a:pt x="722009" y="1446213"/>
                </a:lnTo>
                <a:lnTo>
                  <a:pt x="0" y="724204"/>
                </a:lnTo>
                <a:lnTo>
                  <a:pt x="0" y="722009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27" name="Text Placeholder 39">
            <a:extLst>
              <a:ext uri="{FF2B5EF4-FFF2-40B4-BE49-F238E27FC236}">
                <a16:creationId xmlns:a16="http://schemas.microsoft.com/office/drawing/2014/main" id="{A243729E-794B-F3FC-2EE5-6E811EB57583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849311" y="3605138"/>
            <a:ext cx="2392258" cy="1099928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0" baseline="0">
                <a:latin typeface="+mj-lt"/>
                <a:ea typeface="+mj-ea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8" name="Text Placeholder 39">
            <a:extLst>
              <a:ext uri="{FF2B5EF4-FFF2-40B4-BE49-F238E27FC236}">
                <a16:creationId xmlns:a16="http://schemas.microsoft.com/office/drawing/2014/main" id="{E79D7EF1-E60A-43E0-B921-D0AC0A0F2A6C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844000" y="4772803"/>
            <a:ext cx="2386947" cy="1109791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sz="1400" b="0" baseline="0">
                <a:latin typeface="+mn-lt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83CF7262-358F-3843-FE94-E35896348E1E}"/>
              </a:ext>
            </a:extLst>
          </p:cNvPr>
          <p:cNvSpPr>
            <a:spLocks noGrp="1"/>
          </p:cNvSpPr>
          <p:nvPr>
            <p:ph type="pic" sz="quarter" idx="40"/>
          </p:nvPr>
        </p:nvSpPr>
        <p:spPr>
          <a:xfrm>
            <a:off x="4017396" y="2092306"/>
            <a:ext cx="1446212" cy="1446213"/>
          </a:xfrm>
          <a:custGeom>
            <a:avLst/>
            <a:gdLst>
              <a:gd name="connsiteX0" fmla="*/ 722009 w 1446212"/>
              <a:gd name="connsiteY0" fmla="*/ 0 h 1446213"/>
              <a:gd name="connsiteX1" fmla="*/ 724204 w 1446212"/>
              <a:gd name="connsiteY1" fmla="*/ 0 h 1446213"/>
              <a:gd name="connsiteX2" fmla="*/ 1446212 w 1446212"/>
              <a:gd name="connsiteY2" fmla="*/ 722008 h 1446213"/>
              <a:gd name="connsiteX3" fmla="*/ 1446212 w 1446212"/>
              <a:gd name="connsiteY3" fmla="*/ 724205 h 1446213"/>
              <a:gd name="connsiteX4" fmla="*/ 724204 w 1446212"/>
              <a:gd name="connsiteY4" fmla="*/ 1446213 h 1446213"/>
              <a:gd name="connsiteX5" fmla="*/ 722009 w 1446212"/>
              <a:gd name="connsiteY5" fmla="*/ 1446213 h 1446213"/>
              <a:gd name="connsiteX6" fmla="*/ 0 w 1446212"/>
              <a:gd name="connsiteY6" fmla="*/ 724204 h 1446213"/>
              <a:gd name="connsiteX7" fmla="*/ 0 w 1446212"/>
              <a:gd name="connsiteY7" fmla="*/ 722009 h 14462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46212" h="1446213">
                <a:moveTo>
                  <a:pt x="722009" y="0"/>
                </a:moveTo>
                <a:lnTo>
                  <a:pt x="724204" y="0"/>
                </a:lnTo>
                <a:lnTo>
                  <a:pt x="1446212" y="722008"/>
                </a:lnTo>
                <a:lnTo>
                  <a:pt x="1446212" y="724205"/>
                </a:lnTo>
                <a:lnTo>
                  <a:pt x="724204" y="1446213"/>
                </a:lnTo>
                <a:lnTo>
                  <a:pt x="722009" y="1446213"/>
                </a:lnTo>
                <a:lnTo>
                  <a:pt x="0" y="724204"/>
                </a:lnTo>
                <a:lnTo>
                  <a:pt x="0" y="722009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29" name="Text Placeholder 39">
            <a:extLst>
              <a:ext uri="{FF2B5EF4-FFF2-40B4-BE49-F238E27FC236}">
                <a16:creationId xmlns:a16="http://schemas.microsoft.com/office/drawing/2014/main" id="{6A6BDC5C-C94C-D669-C0A1-8046D94C9CEB}"/>
              </a:ext>
            </a:extLst>
          </p:cNvPr>
          <p:cNvSpPr>
            <a:spLocks noGrp="1"/>
          </p:cNvSpPr>
          <p:nvPr>
            <p:ph type="body" sz="quarter" idx="43"/>
          </p:nvPr>
        </p:nvSpPr>
        <p:spPr>
          <a:xfrm>
            <a:off x="3544373" y="3605138"/>
            <a:ext cx="2392258" cy="1099928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0" baseline="0">
                <a:latin typeface="+mj-lt"/>
                <a:ea typeface="+mj-ea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Text Placeholder 39">
            <a:extLst>
              <a:ext uri="{FF2B5EF4-FFF2-40B4-BE49-F238E27FC236}">
                <a16:creationId xmlns:a16="http://schemas.microsoft.com/office/drawing/2014/main" id="{EFBB2384-D5C2-76A5-54F8-D4975868185E}"/>
              </a:ext>
            </a:extLst>
          </p:cNvPr>
          <p:cNvSpPr>
            <a:spLocks noGrp="1"/>
          </p:cNvSpPr>
          <p:nvPr>
            <p:ph type="body" sz="quarter" idx="44"/>
          </p:nvPr>
        </p:nvSpPr>
        <p:spPr>
          <a:xfrm>
            <a:off x="3544373" y="4772803"/>
            <a:ext cx="2386947" cy="1109791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sz="1400" b="0">
                <a:latin typeface="+mn-lt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Picture Placeholder 24">
            <a:extLst>
              <a:ext uri="{FF2B5EF4-FFF2-40B4-BE49-F238E27FC236}">
                <a16:creationId xmlns:a16="http://schemas.microsoft.com/office/drawing/2014/main" id="{74F0AB46-B8F3-5FE8-7859-342D82B051DF}"/>
              </a:ext>
            </a:extLst>
          </p:cNvPr>
          <p:cNvSpPr>
            <a:spLocks noGrp="1"/>
          </p:cNvSpPr>
          <p:nvPr>
            <p:ph type="pic" sz="quarter" idx="41"/>
          </p:nvPr>
        </p:nvSpPr>
        <p:spPr>
          <a:xfrm>
            <a:off x="6723080" y="2092306"/>
            <a:ext cx="1446212" cy="1446213"/>
          </a:xfrm>
          <a:custGeom>
            <a:avLst/>
            <a:gdLst>
              <a:gd name="connsiteX0" fmla="*/ 722009 w 1446212"/>
              <a:gd name="connsiteY0" fmla="*/ 0 h 1446213"/>
              <a:gd name="connsiteX1" fmla="*/ 724204 w 1446212"/>
              <a:gd name="connsiteY1" fmla="*/ 0 h 1446213"/>
              <a:gd name="connsiteX2" fmla="*/ 1446212 w 1446212"/>
              <a:gd name="connsiteY2" fmla="*/ 722008 h 1446213"/>
              <a:gd name="connsiteX3" fmla="*/ 1446212 w 1446212"/>
              <a:gd name="connsiteY3" fmla="*/ 724205 h 1446213"/>
              <a:gd name="connsiteX4" fmla="*/ 724204 w 1446212"/>
              <a:gd name="connsiteY4" fmla="*/ 1446213 h 1446213"/>
              <a:gd name="connsiteX5" fmla="*/ 722009 w 1446212"/>
              <a:gd name="connsiteY5" fmla="*/ 1446213 h 1446213"/>
              <a:gd name="connsiteX6" fmla="*/ 0 w 1446212"/>
              <a:gd name="connsiteY6" fmla="*/ 724204 h 1446213"/>
              <a:gd name="connsiteX7" fmla="*/ 0 w 1446212"/>
              <a:gd name="connsiteY7" fmla="*/ 722009 h 14462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46212" h="1446213">
                <a:moveTo>
                  <a:pt x="722009" y="0"/>
                </a:moveTo>
                <a:lnTo>
                  <a:pt x="724204" y="0"/>
                </a:lnTo>
                <a:lnTo>
                  <a:pt x="1446212" y="722008"/>
                </a:lnTo>
                <a:lnTo>
                  <a:pt x="1446212" y="724205"/>
                </a:lnTo>
                <a:lnTo>
                  <a:pt x="724204" y="1446213"/>
                </a:lnTo>
                <a:lnTo>
                  <a:pt x="722009" y="1446213"/>
                </a:lnTo>
                <a:lnTo>
                  <a:pt x="0" y="724204"/>
                </a:lnTo>
                <a:lnTo>
                  <a:pt x="0" y="722009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31" name="Text Placeholder 39">
            <a:extLst>
              <a:ext uri="{FF2B5EF4-FFF2-40B4-BE49-F238E27FC236}">
                <a16:creationId xmlns:a16="http://schemas.microsoft.com/office/drawing/2014/main" id="{3FA7B3C5-2D24-52CE-FBFE-C6EAACA41E07}"/>
              </a:ext>
            </a:extLst>
          </p:cNvPr>
          <p:cNvSpPr>
            <a:spLocks noGrp="1"/>
          </p:cNvSpPr>
          <p:nvPr>
            <p:ph type="body" sz="quarter" idx="45"/>
          </p:nvPr>
        </p:nvSpPr>
        <p:spPr>
          <a:xfrm>
            <a:off x="6250057" y="3605138"/>
            <a:ext cx="2392258" cy="1099928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0" baseline="0">
                <a:latin typeface="+mj-lt"/>
                <a:ea typeface="+mj-ea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2" name="Text Placeholder 39">
            <a:extLst>
              <a:ext uri="{FF2B5EF4-FFF2-40B4-BE49-F238E27FC236}">
                <a16:creationId xmlns:a16="http://schemas.microsoft.com/office/drawing/2014/main" id="{F8BBF672-0284-927B-49F1-92414840843B}"/>
              </a:ext>
            </a:extLst>
          </p:cNvPr>
          <p:cNvSpPr>
            <a:spLocks noGrp="1"/>
          </p:cNvSpPr>
          <p:nvPr>
            <p:ph type="body" sz="quarter" idx="46"/>
          </p:nvPr>
        </p:nvSpPr>
        <p:spPr>
          <a:xfrm>
            <a:off x="6250057" y="4772803"/>
            <a:ext cx="2386947" cy="1109791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sz="1400" b="0" baseline="0">
                <a:latin typeface="+mn-lt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5E473B2D-D5FC-0231-ACED-3B5D76DC20EF}"/>
              </a:ext>
            </a:extLst>
          </p:cNvPr>
          <p:cNvSpPr>
            <a:spLocks noGrp="1"/>
          </p:cNvSpPr>
          <p:nvPr>
            <p:ph type="pic" sz="quarter" idx="42"/>
          </p:nvPr>
        </p:nvSpPr>
        <p:spPr>
          <a:xfrm>
            <a:off x="9428764" y="2092306"/>
            <a:ext cx="1446212" cy="1446213"/>
          </a:xfrm>
          <a:custGeom>
            <a:avLst/>
            <a:gdLst>
              <a:gd name="connsiteX0" fmla="*/ 722009 w 1446212"/>
              <a:gd name="connsiteY0" fmla="*/ 0 h 1446213"/>
              <a:gd name="connsiteX1" fmla="*/ 724204 w 1446212"/>
              <a:gd name="connsiteY1" fmla="*/ 0 h 1446213"/>
              <a:gd name="connsiteX2" fmla="*/ 1446212 w 1446212"/>
              <a:gd name="connsiteY2" fmla="*/ 722008 h 1446213"/>
              <a:gd name="connsiteX3" fmla="*/ 1446212 w 1446212"/>
              <a:gd name="connsiteY3" fmla="*/ 724205 h 1446213"/>
              <a:gd name="connsiteX4" fmla="*/ 724204 w 1446212"/>
              <a:gd name="connsiteY4" fmla="*/ 1446213 h 1446213"/>
              <a:gd name="connsiteX5" fmla="*/ 722009 w 1446212"/>
              <a:gd name="connsiteY5" fmla="*/ 1446213 h 1446213"/>
              <a:gd name="connsiteX6" fmla="*/ 0 w 1446212"/>
              <a:gd name="connsiteY6" fmla="*/ 724204 h 1446213"/>
              <a:gd name="connsiteX7" fmla="*/ 0 w 1446212"/>
              <a:gd name="connsiteY7" fmla="*/ 722009 h 14462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46212" h="1446213">
                <a:moveTo>
                  <a:pt x="722009" y="0"/>
                </a:moveTo>
                <a:lnTo>
                  <a:pt x="724204" y="0"/>
                </a:lnTo>
                <a:lnTo>
                  <a:pt x="1446212" y="722008"/>
                </a:lnTo>
                <a:lnTo>
                  <a:pt x="1446212" y="724205"/>
                </a:lnTo>
                <a:lnTo>
                  <a:pt x="724204" y="1446213"/>
                </a:lnTo>
                <a:lnTo>
                  <a:pt x="722009" y="1446213"/>
                </a:lnTo>
                <a:lnTo>
                  <a:pt x="0" y="724204"/>
                </a:lnTo>
                <a:lnTo>
                  <a:pt x="0" y="722009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35" name="Text Placeholder 39">
            <a:extLst>
              <a:ext uri="{FF2B5EF4-FFF2-40B4-BE49-F238E27FC236}">
                <a16:creationId xmlns:a16="http://schemas.microsoft.com/office/drawing/2014/main" id="{F177614F-87ED-3516-10DB-3039AA6BC776}"/>
              </a:ext>
            </a:extLst>
          </p:cNvPr>
          <p:cNvSpPr>
            <a:spLocks noGrp="1"/>
          </p:cNvSpPr>
          <p:nvPr>
            <p:ph type="body" sz="quarter" idx="48"/>
          </p:nvPr>
        </p:nvSpPr>
        <p:spPr>
          <a:xfrm>
            <a:off x="8955741" y="3605138"/>
            <a:ext cx="2392258" cy="1099928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0" baseline="0">
                <a:latin typeface="+mj-lt"/>
                <a:ea typeface="+mj-ea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4" name="Text Placeholder 39">
            <a:extLst>
              <a:ext uri="{FF2B5EF4-FFF2-40B4-BE49-F238E27FC236}">
                <a16:creationId xmlns:a16="http://schemas.microsoft.com/office/drawing/2014/main" id="{356691A8-4174-1932-EDAA-397B596ED22C}"/>
              </a:ext>
            </a:extLst>
          </p:cNvPr>
          <p:cNvSpPr>
            <a:spLocks noGrp="1"/>
          </p:cNvSpPr>
          <p:nvPr>
            <p:ph type="body" sz="quarter" idx="47"/>
          </p:nvPr>
        </p:nvSpPr>
        <p:spPr>
          <a:xfrm>
            <a:off x="8955741" y="4772803"/>
            <a:ext cx="2386947" cy="1109791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sz="1400" b="0">
                <a:latin typeface="+mn-lt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Freeform 10">
            <a:extLst>
              <a:ext uri="{FF2B5EF4-FFF2-40B4-BE49-F238E27FC236}">
                <a16:creationId xmlns:a16="http://schemas.microsoft.com/office/drawing/2014/main" id="{CAC714B0-0DDB-95CC-7C6E-830ED5777A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292000" y="5958000"/>
            <a:ext cx="900000" cy="9000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3" name="Freeform 10">
            <a:extLst>
              <a:ext uri="{FF2B5EF4-FFF2-40B4-BE49-F238E27FC236}">
                <a16:creationId xmlns:a16="http://schemas.microsoft.com/office/drawing/2014/main" id="{6D6EDCD4-6F29-8A2D-6FBA-DEC8CC671E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900000" cy="9000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C36B4D5-453F-A6E6-2385-5EAAF52C7FCC}"/>
              </a:ext>
            </a:extLst>
          </p:cNvPr>
          <p:cNvSpPr>
            <a:spLocks noGrp="1"/>
          </p:cNvSpPr>
          <p:nvPr>
            <p:ph type="dt" sz="half" idx="49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6AF55EF6-623E-84A9-8176-644E1FF87D13}"/>
              </a:ext>
            </a:extLst>
          </p:cNvPr>
          <p:cNvSpPr>
            <a:spLocks noGrp="1"/>
          </p:cNvSpPr>
          <p:nvPr>
            <p:ph type="ftr" sz="quarter" idx="50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7123EF00-8E89-3E0C-8654-5AFF3E936BA8}"/>
              </a:ext>
            </a:extLst>
          </p:cNvPr>
          <p:cNvSpPr>
            <a:spLocks noGrp="1"/>
          </p:cNvSpPr>
          <p:nvPr>
            <p:ph type="sldNum" sz="half" idx="51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37220491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3-item Lists, Photo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000" y="886783"/>
            <a:ext cx="10504000" cy="1132258"/>
          </a:xfrm>
        </p:spPr>
        <p:txBody>
          <a:bodyPr lIns="0" tIns="0" rIns="0" bIns="0" anchor="ctr">
            <a:noAutofit/>
          </a:bodyPr>
          <a:lstStyle>
            <a:lvl1pPr algn="ctr">
              <a:defRPr sz="3600" b="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8" name="Text Placeholder 39">
            <a:extLst>
              <a:ext uri="{FF2B5EF4-FFF2-40B4-BE49-F238E27FC236}">
                <a16:creationId xmlns:a16="http://schemas.microsoft.com/office/drawing/2014/main" id="{F414D2FC-8DED-1ACF-508C-2A0A9787B323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1405952" y="2154648"/>
            <a:ext cx="3838002" cy="594981"/>
          </a:xfrm>
        </p:spPr>
        <p:txBody>
          <a:bodyPr lIns="0" tIns="0" rIns="0" bIns="0"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0" baseline="0">
                <a:latin typeface="+mj-lt"/>
                <a:ea typeface="+mj-ea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9">
            <a:extLst>
              <a:ext uri="{FF2B5EF4-FFF2-40B4-BE49-F238E27FC236}">
                <a16:creationId xmlns:a16="http://schemas.microsoft.com/office/drawing/2014/main" id="{DFE930CB-82E2-EBCE-A8BD-BDC03B8F12A1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1405954" y="2874105"/>
            <a:ext cx="3838000" cy="1313002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ct val="120000"/>
              </a:lnSpc>
              <a:spcBef>
                <a:spcPts val="0"/>
              </a:spcBef>
              <a:buNone/>
              <a:defRPr sz="1400" b="0">
                <a:latin typeface="+mn-lt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39">
            <a:extLst>
              <a:ext uri="{FF2B5EF4-FFF2-40B4-BE49-F238E27FC236}">
                <a16:creationId xmlns:a16="http://schemas.microsoft.com/office/drawing/2014/main" id="{45AEDC33-87C5-CE28-FB7A-01BDD70379F2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1405954" y="4326807"/>
            <a:ext cx="3838002" cy="594981"/>
          </a:xfrm>
        </p:spPr>
        <p:txBody>
          <a:bodyPr lIns="0" tIns="0" rIns="0" bIns="0"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0" baseline="0">
                <a:latin typeface="+mj-lt"/>
                <a:ea typeface="+mj-ea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Text Placeholder 39">
            <a:extLst>
              <a:ext uri="{FF2B5EF4-FFF2-40B4-BE49-F238E27FC236}">
                <a16:creationId xmlns:a16="http://schemas.microsoft.com/office/drawing/2014/main" id="{8F56F372-7735-E287-9377-D1E529646F59}"/>
              </a:ext>
            </a:extLst>
          </p:cNvPr>
          <p:cNvSpPr>
            <a:spLocks noGrp="1"/>
          </p:cNvSpPr>
          <p:nvPr>
            <p:ph type="body" sz="quarter" idx="36"/>
          </p:nvPr>
        </p:nvSpPr>
        <p:spPr>
          <a:xfrm>
            <a:off x="1405954" y="5046264"/>
            <a:ext cx="3838000" cy="1313002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ct val="120000"/>
              </a:lnSpc>
              <a:spcBef>
                <a:spcPts val="0"/>
              </a:spcBef>
              <a:buNone/>
              <a:defRPr sz="1400" b="0" baseline="0">
                <a:latin typeface="+mn-lt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9">
            <a:extLst>
              <a:ext uri="{FF2B5EF4-FFF2-40B4-BE49-F238E27FC236}">
                <a16:creationId xmlns:a16="http://schemas.microsoft.com/office/drawing/2014/main" id="{ABFA4713-481D-49E5-E182-F16C38EAC778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6855395" y="2154648"/>
            <a:ext cx="3838002" cy="594981"/>
          </a:xfrm>
        </p:spPr>
        <p:txBody>
          <a:bodyPr lIns="0" tIns="0" rIns="0" bIns="0"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0" baseline="0">
                <a:latin typeface="+mj-lt"/>
                <a:ea typeface="+mj-ea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1" name="Text Placeholder 39">
            <a:extLst>
              <a:ext uri="{FF2B5EF4-FFF2-40B4-BE49-F238E27FC236}">
                <a16:creationId xmlns:a16="http://schemas.microsoft.com/office/drawing/2014/main" id="{99D20002-2810-EE61-409A-623B78526836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6855395" y="2874105"/>
            <a:ext cx="3838000" cy="1313002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ct val="120000"/>
              </a:lnSpc>
              <a:spcBef>
                <a:spcPts val="0"/>
              </a:spcBef>
              <a:buNone/>
              <a:defRPr sz="1400" b="0" baseline="0">
                <a:latin typeface="+mn-lt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7" name="Picture Placeholder 26">
            <a:extLst>
              <a:ext uri="{FF2B5EF4-FFF2-40B4-BE49-F238E27FC236}">
                <a16:creationId xmlns:a16="http://schemas.microsoft.com/office/drawing/2014/main" id="{9DD21710-02F7-733A-65EB-77E95DB1EAB6}"/>
              </a:ext>
            </a:extLst>
          </p:cNvPr>
          <p:cNvSpPr>
            <a:spLocks noGrp="1"/>
          </p:cNvSpPr>
          <p:nvPr>
            <p:ph type="pic" sz="quarter" idx="37"/>
          </p:nvPr>
        </p:nvSpPr>
        <p:spPr>
          <a:xfrm>
            <a:off x="6855393" y="4443647"/>
            <a:ext cx="3930649" cy="1778549"/>
          </a:xfrm>
          <a:custGeom>
            <a:avLst/>
            <a:gdLst>
              <a:gd name="connsiteX0" fmla="*/ 0 w 3930649"/>
              <a:gd name="connsiteY0" fmla="*/ 0 h 1778549"/>
              <a:gd name="connsiteX1" fmla="*/ 3930649 w 3930649"/>
              <a:gd name="connsiteY1" fmla="*/ 0 h 1778549"/>
              <a:gd name="connsiteX2" fmla="*/ 3930649 w 3930649"/>
              <a:gd name="connsiteY2" fmla="*/ 1778549 h 1778549"/>
              <a:gd name="connsiteX3" fmla="*/ 0 w 3930649"/>
              <a:gd name="connsiteY3" fmla="*/ 1778549 h 17785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930649" h="1778549">
                <a:moveTo>
                  <a:pt x="0" y="0"/>
                </a:moveTo>
                <a:lnTo>
                  <a:pt x="3930649" y="0"/>
                </a:lnTo>
                <a:lnTo>
                  <a:pt x="3930649" y="1778549"/>
                </a:lnTo>
                <a:lnTo>
                  <a:pt x="0" y="1778549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3" name="Freeform 10">
            <a:extLst>
              <a:ext uri="{FF2B5EF4-FFF2-40B4-BE49-F238E27FC236}">
                <a16:creationId xmlns:a16="http://schemas.microsoft.com/office/drawing/2014/main" id="{6D6EDCD4-6F29-8A2D-6FBA-DEC8CC671E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958000"/>
            <a:ext cx="900000" cy="9000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4" name="Freeform 10">
            <a:extLst>
              <a:ext uri="{FF2B5EF4-FFF2-40B4-BE49-F238E27FC236}">
                <a16:creationId xmlns:a16="http://schemas.microsoft.com/office/drawing/2014/main" id="{CAC714B0-0DDB-95CC-7C6E-830ED5777A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292000" y="0"/>
            <a:ext cx="900000" cy="9000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BF49EAC9-AC82-F9DD-E2C4-B40F4877BEE8}"/>
              </a:ext>
            </a:extLst>
          </p:cNvPr>
          <p:cNvSpPr>
            <a:spLocks noGrp="1"/>
          </p:cNvSpPr>
          <p:nvPr>
            <p:ph type="dt" sz="half" idx="38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73E71126-375B-BBFF-8783-D41C61864E2B}"/>
              </a:ext>
            </a:extLst>
          </p:cNvPr>
          <p:cNvSpPr>
            <a:spLocks noGrp="1"/>
          </p:cNvSpPr>
          <p:nvPr>
            <p:ph type="ftr" sz="quarter" idx="39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31CDE54-93FD-1D9C-35AF-6DE8ED74719A}"/>
              </a:ext>
            </a:extLst>
          </p:cNvPr>
          <p:cNvSpPr>
            <a:spLocks noGrp="1"/>
          </p:cNvSpPr>
          <p:nvPr>
            <p:ph type="sldNum" sz="half" idx="40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53111808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4-item Lists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000" y="886783"/>
            <a:ext cx="10504000" cy="1132258"/>
          </a:xfrm>
        </p:spPr>
        <p:txBody>
          <a:bodyPr lIns="0" tIns="0" rIns="0" bIns="0" anchor="ctr">
            <a:noAutofit/>
          </a:bodyPr>
          <a:lstStyle>
            <a:lvl1pPr algn="l">
              <a:defRPr sz="3600" b="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Text Placeholder 39">
            <a:extLst>
              <a:ext uri="{FF2B5EF4-FFF2-40B4-BE49-F238E27FC236}">
                <a16:creationId xmlns:a16="http://schemas.microsoft.com/office/drawing/2014/main" id="{0CDB7728-FEF6-A8C0-F28F-5A2A5044E626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844001" y="2064569"/>
            <a:ext cx="3241114" cy="776526"/>
          </a:xfrm>
        </p:spPr>
        <p:txBody>
          <a:bodyPr lIns="0" tIns="0" rIns="0" bIns="0"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0" baseline="0">
                <a:latin typeface="+mj-lt"/>
                <a:ea typeface="+mj-ea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Text Placeholder 39">
            <a:extLst>
              <a:ext uri="{FF2B5EF4-FFF2-40B4-BE49-F238E27FC236}">
                <a16:creationId xmlns:a16="http://schemas.microsoft.com/office/drawing/2014/main" id="{49EE54AB-450B-722E-CF2E-43CD14D88051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844001" y="2966508"/>
            <a:ext cx="3241113" cy="1110012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ct val="120000"/>
              </a:lnSpc>
              <a:spcBef>
                <a:spcPts val="0"/>
              </a:spcBef>
              <a:buNone/>
              <a:defRPr sz="1400" b="0" baseline="0">
                <a:latin typeface="+mn-lt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39">
            <a:extLst>
              <a:ext uri="{FF2B5EF4-FFF2-40B4-BE49-F238E27FC236}">
                <a16:creationId xmlns:a16="http://schemas.microsoft.com/office/drawing/2014/main" id="{E63A3898-F5B7-2B81-0A78-86E32E879712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844000" y="4159453"/>
            <a:ext cx="3241114" cy="776526"/>
          </a:xfrm>
        </p:spPr>
        <p:txBody>
          <a:bodyPr lIns="0" tIns="0" rIns="0" bIns="0"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0" baseline="0">
                <a:latin typeface="+mj-lt"/>
                <a:ea typeface="+mj-ea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5" name="Text Placeholder 39">
            <a:extLst>
              <a:ext uri="{FF2B5EF4-FFF2-40B4-BE49-F238E27FC236}">
                <a16:creationId xmlns:a16="http://schemas.microsoft.com/office/drawing/2014/main" id="{BD7576FA-6EF0-5AA4-B90A-63BF2165D966}"/>
              </a:ext>
            </a:extLst>
          </p:cNvPr>
          <p:cNvSpPr>
            <a:spLocks noGrp="1"/>
          </p:cNvSpPr>
          <p:nvPr>
            <p:ph type="body" sz="quarter" idx="34"/>
          </p:nvPr>
        </p:nvSpPr>
        <p:spPr>
          <a:xfrm>
            <a:off x="844001" y="5061042"/>
            <a:ext cx="3241113" cy="1110012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ct val="120000"/>
              </a:lnSpc>
              <a:spcBef>
                <a:spcPts val="0"/>
              </a:spcBef>
              <a:buNone/>
              <a:defRPr sz="1400" b="0" baseline="0">
                <a:latin typeface="+mn-lt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9">
            <a:extLst>
              <a:ext uri="{FF2B5EF4-FFF2-40B4-BE49-F238E27FC236}">
                <a16:creationId xmlns:a16="http://schemas.microsoft.com/office/drawing/2014/main" id="{C323A180-A98F-AC1A-DCC2-E759F8459258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4306882" y="2064569"/>
            <a:ext cx="3241114" cy="776526"/>
          </a:xfrm>
        </p:spPr>
        <p:txBody>
          <a:bodyPr lIns="0" tIns="0" rIns="0" bIns="0"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0" baseline="0">
                <a:latin typeface="+mj-lt"/>
                <a:ea typeface="+mj-ea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7" name="Text Placeholder 39">
            <a:extLst>
              <a:ext uri="{FF2B5EF4-FFF2-40B4-BE49-F238E27FC236}">
                <a16:creationId xmlns:a16="http://schemas.microsoft.com/office/drawing/2014/main" id="{2E36B47F-54DF-FD45-C142-8BDBF1EA313E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4306883" y="2966508"/>
            <a:ext cx="3241113" cy="1110012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ct val="120000"/>
              </a:lnSpc>
              <a:spcBef>
                <a:spcPts val="0"/>
              </a:spcBef>
              <a:buNone/>
              <a:defRPr sz="1400" b="0" baseline="0">
                <a:latin typeface="+mn-lt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ext Placeholder 39">
            <a:extLst>
              <a:ext uri="{FF2B5EF4-FFF2-40B4-BE49-F238E27FC236}">
                <a16:creationId xmlns:a16="http://schemas.microsoft.com/office/drawing/2014/main" id="{A0B55E9E-7E9A-93B7-43B9-7B34C2532CB3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4306882" y="4159453"/>
            <a:ext cx="3241114" cy="776526"/>
          </a:xfrm>
        </p:spPr>
        <p:txBody>
          <a:bodyPr lIns="0" tIns="0" rIns="0" bIns="0" anchor="b">
            <a:no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 b="0" baseline="0">
                <a:latin typeface="+mj-lt"/>
                <a:ea typeface="+mj-ea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9">
            <a:extLst>
              <a:ext uri="{FF2B5EF4-FFF2-40B4-BE49-F238E27FC236}">
                <a16:creationId xmlns:a16="http://schemas.microsoft.com/office/drawing/2014/main" id="{8E7E6D19-929F-FDF7-959E-32298D8173AA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4306883" y="5061042"/>
            <a:ext cx="3241113" cy="1110012"/>
          </a:xfrm>
        </p:spPr>
        <p:txBody>
          <a:bodyPr lIns="0" tIns="0" rIns="0" bIns="0" anchor="t">
            <a:noAutofit/>
          </a:bodyPr>
          <a:lstStyle>
            <a:lvl1pPr marL="0" indent="0" algn="l">
              <a:lnSpc>
                <a:spcPct val="120000"/>
              </a:lnSpc>
              <a:spcBef>
                <a:spcPts val="0"/>
              </a:spcBef>
              <a:buNone/>
              <a:defRPr sz="1400" b="0" baseline="0">
                <a:latin typeface="+mn-lt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19">
            <a:extLst>
              <a:ext uri="{FF2B5EF4-FFF2-40B4-BE49-F238E27FC236}">
                <a16:creationId xmlns:a16="http://schemas.microsoft.com/office/drawing/2014/main" id="{CFBF3E1B-B374-E67A-B307-E7808463B102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8093484" y="2457906"/>
            <a:ext cx="3171870" cy="3713149"/>
          </a:xfrm>
          <a:custGeom>
            <a:avLst/>
            <a:gdLst>
              <a:gd name="connsiteX0" fmla="*/ 0 w 3171870"/>
              <a:gd name="connsiteY0" fmla="*/ 0 h 3713149"/>
              <a:gd name="connsiteX1" fmla="*/ 3171870 w 3171870"/>
              <a:gd name="connsiteY1" fmla="*/ 0 h 3713149"/>
              <a:gd name="connsiteX2" fmla="*/ 3171870 w 3171870"/>
              <a:gd name="connsiteY2" fmla="*/ 3713149 h 3713149"/>
              <a:gd name="connsiteX3" fmla="*/ 0 w 3171870"/>
              <a:gd name="connsiteY3" fmla="*/ 3713149 h 37131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171870" h="3713149">
                <a:moveTo>
                  <a:pt x="0" y="0"/>
                </a:moveTo>
                <a:lnTo>
                  <a:pt x="3171870" y="0"/>
                </a:lnTo>
                <a:lnTo>
                  <a:pt x="3171870" y="3713149"/>
                </a:lnTo>
                <a:lnTo>
                  <a:pt x="0" y="3713149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7" name="Freeform 17">
            <a:extLst>
              <a:ext uri="{FF2B5EF4-FFF2-40B4-BE49-F238E27FC236}">
                <a16:creationId xmlns:a16="http://schemas.microsoft.com/office/drawing/2014/main" id="{6DDC3130-A3C3-7AE6-BC41-5676558A9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V="1">
            <a:off x="7768799" y="6526800"/>
            <a:ext cx="4423201" cy="331200"/>
          </a:xfrm>
          <a:custGeom>
            <a:avLst/>
            <a:gdLst/>
            <a:ahLst/>
            <a:cxnLst/>
            <a:rect l="l" t="t" r="r" b="b"/>
            <a:pathLst>
              <a:path w="5072131" h="573308">
                <a:moveTo>
                  <a:pt x="0" y="0"/>
                </a:moveTo>
                <a:lnTo>
                  <a:pt x="5072131" y="0"/>
                </a:lnTo>
                <a:lnTo>
                  <a:pt x="5072131" y="573308"/>
                </a:lnTo>
                <a:lnTo>
                  <a:pt x="0" y="573308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endParaRPr lang="zh-CN" alt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B09B643E-CE5D-1852-BB2C-C13807CF7F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2" y="0"/>
            <a:ext cx="12191999" cy="331200"/>
          </a:xfrm>
          <a:custGeom>
            <a:avLst/>
            <a:gdLst>
              <a:gd name="connsiteX0" fmla="*/ 0 w 12191999"/>
              <a:gd name="connsiteY0" fmla="*/ 0 h 331200"/>
              <a:gd name="connsiteX1" fmla="*/ 12191999 w 12191999"/>
              <a:gd name="connsiteY1" fmla="*/ 0 h 331200"/>
              <a:gd name="connsiteX2" fmla="*/ 12191999 w 12191999"/>
              <a:gd name="connsiteY2" fmla="*/ 331200 h 331200"/>
              <a:gd name="connsiteX3" fmla="*/ 0 w 12191999"/>
              <a:gd name="connsiteY3" fmla="*/ 331200 h 331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331200">
                <a:moveTo>
                  <a:pt x="0" y="0"/>
                </a:moveTo>
                <a:lnTo>
                  <a:pt x="12191999" y="0"/>
                </a:lnTo>
                <a:lnTo>
                  <a:pt x="12191999" y="331200"/>
                </a:lnTo>
                <a:lnTo>
                  <a:pt x="0" y="331200"/>
                </a:lnTo>
                <a:close/>
              </a:path>
            </a:pathLst>
          </a:custGeom>
          <a:solidFill>
            <a:schemeClr val="accent1"/>
          </a:solidFill>
        </p:spPr>
        <p:txBody>
          <a:bodyPr wrap="square">
            <a:noAutofit/>
          </a:bodyPr>
          <a:lstStyle/>
          <a:p>
            <a:endParaRPr lang="zh-CN" altLang="en-US"/>
          </a:p>
        </p:txBody>
      </p:sp>
      <p:sp>
        <p:nvSpPr>
          <p:cNvPr id="12" name="Freeform 17">
            <a:extLst>
              <a:ext uri="{FF2B5EF4-FFF2-40B4-BE49-F238E27FC236}">
                <a16:creationId xmlns:a16="http://schemas.microsoft.com/office/drawing/2014/main" id="{6C9DB915-08DF-0AC5-9A2A-F401116E05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V="1">
            <a:off x="0" y="0"/>
            <a:ext cx="4423201" cy="331200"/>
          </a:xfrm>
          <a:custGeom>
            <a:avLst/>
            <a:gdLst/>
            <a:ahLst/>
            <a:cxnLst/>
            <a:rect l="l" t="t" r="r" b="b"/>
            <a:pathLst>
              <a:path w="5072131" h="573308">
                <a:moveTo>
                  <a:pt x="0" y="0"/>
                </a:moveTo>
                <a:lnTo>
                  <a:pt x="5072131" y="0"/>
                </a:lnTo>
                <a:lnTo>
                  <a:pt x="5072131" y="573308"/>
                </a:lnTo>
                <a:lnTo>
                  <a:pt x="0" y="573308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endParaRPr lang="zh-CN" altLang="en-US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79D6E9F3-F603-7F3B-A0F8-9EECCC65B573}"/>
              </a:ext>
            </a:extLst>
          </p:cNvPr>
          <p:cNvSpPr>
            <a:spLocks noGrp="1"/>
          </p:cNvSpPr>
          <p:nvPr>
            <p:ph type="dt" sz="half" idx="36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53F5DB2C-485D-D8D2-8C1F-E4EA8040EE7C}"/>
              </a:ext>
            </a:extLst>
          </p:cNvPr>
          <p:cNvSpPr>
            <a:spLocks noGrp="1"/>
          </p:cNvSpPr>
          <p:nvPr>
            <p:ph type="ftr" sz="quarter" idx="37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21" name="Slide Number Placeholder 20">
            <a:extLst>
              <a:ext uri="{FF2B5EF4-FFF2-40B4-BE49-F238E27FC236}">
                <a16:creationId xmlns:a16="http://schemas.microsoft.com/office/drawing/2014/main" id="{55A11E9E-D44F-E555-A2BB-14D6FE777822}"/>
              </a:ext>
            </a:extLst>
          </p:cNvPr>
          <p:cNvSpPr>
            <a:spLocks noGrp="1"/>
          </p:cNvSpPr>
          <p:nvPr>
            <p:ph type="sldNum" sz="half" idx="38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7943174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4-item Lists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000" y="886783"/>
            <a:ext cx="10504000" cy="1132258"/>
          </a:xfrm>
        </p:spPr>
        <p:txBody>
          <a:bodyPr lIns="0" tIns="0" rIns="0" bIns="0" anchor="ctr">
            <a:noAutofit/>
          </a:bodyPr>
          <a:lstStyle>
            <a:lvl1pPr algn="ctr">
              <a:defRPr sz="3600" b="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E4376F32-4FB3-093D-D835-4F9E3EF02953}"/>
              </a:ext>
            </a:extLst>
          </p:cNvPr>
          <p:cNvSpPr>
            <a:spLocks noGrp="1"/>
          </p:cNvSpPr>
          <p:nvPr>
            <p:ph type="pic" sz="quarter" idx="39"/>
          </p:nvPr>
        </p:nvSpPr>
        <p:spPr>
          <a:xfrm>
            <a:off x="1322334" y="2092306"/>
            <a:ext cx="1446212" cy="1446213"/>
          </a:xfrm>
          <a:custGeom>
            <a:avLst/>
            <a:gdLst>
              <a:gd name="connsiteX0" fmla="*/ 722009 w 1446212"/>
              <a:gd name="connsiteY0" fmla="*/ 0 h 1446213"/>
              <a:gd name="connsiteX1" fmla="*/ 724204 w 1446212"/>
              <a:gd name="connsiteY1" fmla="*/ 0 h 1446213"/>
              <a:gd name="connsiteX2" fmla="*/ 1446212 w 1446212"/>
              <a:gd name="connsiteY2" fmla="*/ 722008 h 1446213"/>
              <a:gd name="connsiteX3" fmla="*/ 1446212 w 1446212"/>
              <a:gd name="connsiteY3" fmla="*/ 724205 h 1446213"/>
              <a:gd name="connsiteX4" fmla="*/ 724204 w 1446212"/>
              <a:gd name="connsiteY4" fmla="*/ 1446213 h 1446213"/>
              <a:gd name="connsiteX5" fmla="*/ 722009 w 1446212"/>
              <a:gd name="connsiteY5" fmla="*/ 1446213 h 1446213"/>
              <a:gd name="connsiteX6" fmla="*/ 0 w 1446212"/>
              <a:gd name="connsiteY6" fmla="*/ 724204 h 1446213"/>
              <a:gd name="connsiteX7" fmla="*/ 0 w 1446212"/>
              <a:gd name="connsiteY7" fmla="*/ 722009 h 14462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46212" h="1446213">
                <a:moveTo>
                  <a:pt x="722009" y="0"/>
                </a:moveTo>
                <a:lnTo>
                  <a:pt x="724204" y="0"/>
                </a:lnTo>
                <a:lnTo>
                  <a:pt x="1446212" y="722008"/>
                </a:lnTo>
                <a:lnTo>
                  <a:pt x="1446212" y="724205"/>
                </a:lnTo>
                <a:lnTo>
                  <a:pt x="724204" y="1446213"/>
                </a:lnTo>
                <a:lnTo>
                  <a:pt x="722009" y="1446213"/>
                </a:lnTo>
                <a:lnTo>
                  <a:pt x="0" y="724204"/>
                </a:lnTo>
                <a:lnTo>
                  <a:pt x="0" y="722009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15" name="Text Placeholder 39">
            <a:extLst>
              <a:ext uri="{FF2B5EF4-FFF2-40B4-BE49-F238E27FC236}">
                <a16:creationId xmlns:a16="http://schemas.microsoft.com/office/drawing/2014/main" id="{05A2EEB6-D088-5DC9-20BF-BFB26FA5A5AD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849311" y="3605138"/>
            <a:ext cx="2392258" cy="1099928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0" baseline="0">
                <a:latin typeface="+mj-lt"/>
                <a:ea typeface="+mj-ea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9">
            <a:extLst>
              <a:ext uri="{FF2B5EF4-FFF2-40B4-BE49-F238E27FC236}">
                <a16:creationId xmlns:a16="http://schemas.microsoft.com/office/drawing/2014/main" id="{C4EE7C5F-791A-45FB-8A87-0764EC0F7EA6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844000" y="4772803"/>
            <a:ext cx="2386947" cy="1109791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sz="1400" b="0" baseline="0">
                <a:latin typeface="+mn-lt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20F278EE-C4BD-3786-017F-D093EE2465E3}"/>
              </a:ext>
            </a:extLst>
          </p:cNvPr>
          <p:cNvSpPr>
            <a:spLocks noGrp="1"/>
          </p:cNvSpPr>
          <p:nvPr>
            <p:ph type="pic" sz="quarter" idx="40"/>
          </p:nvPr>
        </p:nvSpPr>
        <p:spPr>
          <a:xfrm>
            <a:off x="4017396" y="2092306"/>
            <a:ext cx="1446212" cy="1446213"/>
          </a:xfrm>
          <a:custGeom>
            <a:avLst/>
            <a:gdLst>
              <a:gd name="connsiteX0" fmla="*/ 722009 w 1446212"/>
              <a:gd name="connsiteY0" fmla="*/ 0 h 1446213"/>
              <a:gd name="connsiteX1" fmla="*/ 724204 w 1446212"/>
              <a:gd name="connsiteY1" fmla="*/ 0 h 1446213"/>
              <a:gd name="connsiteX2" fmla="*/ 1446212 w 1446212"/>
              <a:gd name="connsiteY2" fmla="*/ 722008 h 1446213"/>
              <a:gd name="connsiteX3" fmla="*/ 1446212 w 1446212"/>
              <a:gd name="connsiteY3" fmla="*/ 724205 h 1446213"/>
              <a:gd name="connsiteX4" fmla="*/ 724204 w 1446212"/>
              <a:gd name="connsiteY4" fmla="*/ 1446213 h 1446213"/>
              <a:gd name="connsiteX5" fmla="*/ 722009 w 1446212"/>
              <a:gd name="connsiteY5" fmla="*/ 1446213 h 1446213"/>
              <a:gd name="connsiteX6" fmla="*/ 0 w 1446212"/>
              <a:gd name="connsiteY6" fmla="*/ 724204 h 1446213"/>
              <a:gd name="connsiteX7" fmla="*/ 0 w 1446212"/>
              <a:gd name="connsiteY7" fmla="*/ 722009 h 14462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46212" h="1446213">
                <a:moveTo>
                  <a:pt x="722009" y="0"/>
                </a:moveTo>
                <a:lnTo>
                  <a:pt x="724204" y="0"/>
                </a:lnTo>
                <a:lnTo>
                  <a:pt x="1446212" y="722008"/>
                </a:lnTo>
                <a:lnTo>
                  <a:pt x="1446212" y="724205"/>
                </a:lnTo>
                <a:lnTo>
                  <a:pt x="724204" y="1446213"/>
                </a:lnTo>
                <a:lnTo>
                  <a:pt x="722009" y="1446213"/>
                </a:lnTo>
                <a:lnTo>
                  <a:pt x="0" y="724204"/>
                </a:lnTo>
                <a:lnTo>
                  <a:pt x="0" y="722009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17" name="Text Placeholder 39">
            <a:extLst>
              <a:ext uri="{FF2B5EF4-FFF2-40B4-BE49-F238E27FC236}">
                <a16:creationId xmlns:a16="http://schemas.microsoft.com/office/drawing/2014/main" id="{E907BA94-FBBF-0166-CAA4-81B432510CA3}"/>
              </a:ext>
            </a:extLst>
          </p:cNvPr>
          <p:cNvSpPr>
            <a:spLocks noGrp="1"/>
          </p:cNvSpPr>
          <p:nvPr>
            <p:ph type="body" sz="quarter" idx="43"/>
          </p:nvPr>
        </p:nvSpPr>
        <p:spPr>
          <a:xfrm>
            <a:off x="3544373" y="3605138"/>
            <a:ext cx="2392258" cy="1099928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0" baseline="0">
                <a:latin typeface="+mj-lt"/>
                <a:ea typeface="+mj-ea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ext Placeholder 39">
            <a:extLst>
              <a:ext uri="{FF2B5EF4-FFF2-40B4-BE49-F238E27FC236}">
                <a16:creationId xmlns:a16="http://schemas.microsoft.com/office/drawing/2014/main" id="{41B9B884-D83C-E348-9F47-95210A1C58EF}"/>
              </a:ext>
            </a:extLst>
          </p:cNvPr>
          <p:cNvSpPr>
            <a:spLocks noGrp="1"/>
          </p:cNvSpPr>
          <p:nvPr>
            <p:ph type="body" sz="quarter" idx="44"/>
          </p:nvPr>
        </p:nvSpPr>
        <p:spPr>
          <a:xfrm>
            <a:off x="3544373" y="4772803"/>
            <a:ext cx="2386947" cy="1109791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sz="1400" b="0">
                <a:latin typeface="+mn-lt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766D4AC7-BBFA-F617-DD11-9E649A104652}"/>
              </a:ext>
            </a:extLst>
          </p:cNvPr>
          <p:cNvSpPr>
            <a:spLocks noGrp="1"/>
          </p:cNvSpPr>
          <p:nvPr>
            <p:ph type="pic" sz="quarter" idx="41"/>
          </p:nvPr>
        </p:nvSpPr>
        <p:spPr>
          <a:xfrm>
            <a:off x="6723080" y="2092306"/>
            <a:ext cx="1446212" cy="1446213"/>
          </a:xfrm>
          <a:custGeom>
            <a:avLst/>
            <a:gdLst>
              <a:gd name="connsiteX0" fmla="*/ 722009 w 1446212"/>
              <a:gd name="connsiteY0" fmla="*/ 0 h 1446213"/>
              <a:gd name="connsiteX1" fmla="*/ 724204 w 1446212"/>
              <a:gd name="connsiteY1" fmla="*/ 0 h 1446213"/>
              <a:gd name="connsiteX2" fmla="*/ 1446212 w 1446212"/>
              <a:gd name="connsiteY2" fmla="*/ 722008 h 1446213"/>
              <a:gd name="connsiteX3" fmla="*/ 1446212 w 1446212"/>
              <a:gd name="connsiteY3" fmla="*/ 724205 h 1446213"/>
              <a:gd name="connsiteX4" fmla="*/ 724204 w 1446212"/>
              <a:gd name="connsiteY4" fmla="*/ 1446213 h 1446213"/>
              <a:gd name="connsiteX5" fmla="*/ 722009 w 1446212"/>
              <a:gd name="connsiteY5" fmla="*/ 1446213 h 1446213"/>
              <a:gd name="connsiteX6" fmla="*/ 0 w 1446212"/>
              <a:gd name="connsiteY6" fmla="*/ 724204 h 1446213"/>
              <a:gd name="connsiteX7" fmla="*/ 0 w 1446212"/>
              <a:gd name="connsiteY7" fmla="*/ 722009 h 14462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46212" h="1446213">
                <a:moveTo>
                  <a:pt x="722009" y="0"/>
                </a:moveTo>
                <a:lnTo>
                  <a:pt x="724204" y="0"/>
                </a:lnTo>
                <a:lnTo>
                  <a:pt x="1446212" y="722008"/>
                </a:lnTo>
                <a:lnTo>
                  <a:pt x="1446212" y="724205"/>
                </a:lnTo>
                <a:lnTo>
                  <a:pt x="724204" y="1446213"/>
                </a:lnTo>
                <a:lnTo>
                  <a:pt x="722009" y="1446213"/>
                </a:lnTo>
                <a:lnTo>
                  <a:pt x="0" y="724204"/>
                </a:lnTo>
                <a:lnTo>
                  <a:pt x="0" y="722009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19" name="Text Placeholder 39">
            <a:extLst>
              <a:ext uri="{FF2B5EF4-FFF2-40B4-BE49-F238E27FC236}">
                <a16:creationId xmlns:a16="http://schemas.microsoft.com/office/drawing/2014/main" id="{AD702C90-A059-E7DB-144B-1C0F8614AF9B}"/>
              </a:ext>
            </a:extLst>
          </p:cNvPr>
          <p:cNvSpPr>
            <a:spLocks noGrp="1"/>
          </p:cNvSpPr>
          <p:nvPr>
            <p:ph type="body" sz="quarter" idx="45"/>
          </p:nvPr>
        </p:nvSpPr>
        <p:spPr>
          <a:xfrm>
            <a:off x="6250057" y="3605138"/>
            <a:ext cx="2392258" cy="1099928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0" baseline="0">
                <a:latin typeface="+mj-lt"/>
                <a:ea typeface="+mj-ea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9">
            <a:extLst>
              <a:ext uri="{FF2B5EF4-FFF2-40B4-BE49-F238E27FC236}">
                <a16:creationId xmlns:a16="http://schemas.microsoft.com/office/drawing/2014/main" id="{ED5D17F8-5B75-5980-3CDC-4B800A1D1142}"/>
              </a:ext>
            </a:extLst>
          </p:cNvPr>
          <p:cNvSpPr>
            <a:spLocks noGrp="1"/>
          </p:cNvSpPr>
          <p:nvPr>
            <p:ph type="body" sz="quarter" idx="46"/>
          </p:nvPr>
        </p:nvSpPr>
        <p:spPr>
          <a:xfrm>
            <a:off x="6250057" y="4772803"/>
            <a:ext cx="2386947" cy="1109791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sz="1400" b="0">
                <a:latin typeface="+mn-lt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Picture Placeholder 13">
            <a:extLst>
              <a:ext uri="{FF2B5EF4-FFF2-40B4-BE49-F238E27FC236}">
                <a16:creationId xmlns:a16="http://schemas.microsoft.com/office/drawing/2014/main" id="{E5520C32-89CC-39E4-5415-855B48F4B675}"/>
              </a:ext>
            </a:extLst>
          </p:cNvPr>
          <p:cNvSpPr>
            <a:spLocks noGrp="1"/>
          </p:cNvSpPr>
          <p:nvPr>
            <p:ph type="pic" sz="quarter" idx="42"/>
          </p:nvPr>
        </p:nvSpPr>
        <p:spPr>
          <a:xfrm>
            <a:off x="9428764" y="2092306"/>
            <a:ext cx="1446212" cy="1446213"/>
          </a:xfrm>
          <a:custGeom>
            <a:avLst/>
            <a:gdLst>
              <a:gd name="connsiteX0" fmla="*/ 722009 w 1446212"/>
              <a:gd name="connsiteY0" fmla="*/ 0 h 1446213"/>
              <a:gd name="connsiteX1" fmla="*/ 724204 w 1446212"/>
              <a:gd name="connsiteY1" fmla="*/ 0 h 1446213"/>
              <a:gd name="connsiteX2" fmla="*/ 1446212 w 1446212"/>
              <a:gd name="connsiteY2" fmla="*/ 722008 h 1446213"/>
              <a:gd name="connsiteX3" fmla="*/ 1446212 w 1446212"/>
              <a:gd name="connsiteY3" fmla="*/ 724205 h 1446213"/>
              <a:gd name="connsiteX4" fmla="*/ 724204 w 1446212"/>
              <a:gd name="connsiteY4" fmla="*/ 1446213 h 1446213"/>
              <a:gd name="connsiteX5" fmla="*/ 722009 w 1446212"/>
              <a:gd name="connsiteY5" fmla="*/ 1446213 h 1446213"/>
              <a:gd name="connsiteX6" fmla="*/ 0 w 1446212"/>
              <a:gd name="connsiteY6" fmla="*/ 724204 h 1446213"/>
              <a:gd name="connsiteX7" fmla="*/ 0 w 1446212"/>
              <a:gd name="connsiteY7" fmla="*/ 722009 h 14462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46212" h="1446213">
                <a:moveTo>
                  <a:pt x="722009" y="0"/>
                </a:moveTo>
                <a:lnTo>
                  <a:pt x="724204" y="0"/>
                </a:lnTo>
                <a:lnTo>
                  <a:pt x="1446212" y="722008"/>
                </a:lnTo>
                <a:lnTo>
                  <a:pt x="1446212" y="724205"/>
                </a:lnTo>
                <a:lnTo>
                  <a:pt x="724204" y="1446213"/>
                </a:lnTo>
                <a:lnTo>
                  <a:pt x="722009" y="1446213"/>
                </a:lnTo>
                <a:lnTo>
                  <a:pt x="0" y="724204"/>
                </a:lnTo>
                <a:lnTo>
                  <a:pt x="0" y="722009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22" name="Text Placeholder 39">
            <a:extLst>
              <a:ext uri="{FF2B5EF4-FFF2-40B4-BE49-F238E27FC236}">
                <a16:creationId xmlns:a16="http://schemas.microsoft.com/office/drawing/2014/main" id="{64E5BA67-245A-910F-EAEA-9B164985426F}"/>
              </a:ext>
            </a:extLst>
          </p:cNvPr>
          <p:cNvSpPr>
            <a:spLocks noGrp="1"/>
          </p:cNvSpPr>
          <p:nvPr>
            <p:ph type="body" sz="quarter" idx="48"/>
          </p:nvPr>
        </p:nvSpPr>
        <p:spPr>
          <a:xfrm>
            <a:off x="8955741" y="3605138"/>
            <a:ext cx="2392258" cy="1099928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0" baseline="0">
                <a:latin typeface="+mj-lt"/>
                <a:ea typeface="+mj-ea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1" name="Text Placeholder 39">
            <a:extLst>
              <a:ext uri="{FF2B5EF4-FFF2-40B4-BE49-F238E27FC236}">
                <a16:creationId xmlns:a16="http://schemas.microsoft.com/office/drawing/2014/main" id="{51F6A6FF-8374-DF50-94EF-3C86220F1035}"/>
              </a:ext>
            </a:extLst>
          </p:cNvPr>
          <p:cNvSpPr>
            <a:spLocks noGrp="1"/>
          </p:cNvSpPr>
          <p:nvPr>
            <p:ph type="body" sz="quarter" idx="47"/>
          </p:nvPr>
        </p:nvSpPr>
        <p:spPr>
          <a:xfrm>
            <a:off x="8955741" y="4772803"/>
            <a:ext cx="2386947" cy="1109791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sz="1400" b="0">
                <a:latin typeface="+mn-lt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Freeform 10">
            <a:extLst>
              <a:ext uri="{FF2B5EF4-FFF2-40B4-BE49-F238E27FC236}">
                <a16:creationId xmlns:a16="http://schemas.microsoft.com/office/drawing/2014/main" id="{677315A8-46EF-5456-554B-CFD019DDB1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994000"/>
            <a:ext cx="864000" cy="8640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9265D351-7CFF-ACCB-1499-5251773F349C}"/>
              </a:ext>
            </a:extLst>
          </p:cNvPr>
          <p:cNvSpPr>
            <a:spLocks noGrp="1"/>
          </p:cNvSpPr>
          <p:nvPr>
            <p:ph type="dt" sz="half" idx="49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BC49C9E8-1A47-560D-4929-E524B64445A3}"/>
              </a:ext>
            </a:extLst>
          </p:cNvPr>
          <p:cNvSpPr>
            <a:spLocks noGrp="1"/>
          </p:cNvSpPr>
          <p:nvPr>
            <p:ph type="ftr" sz="quarter" idx="50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3243AEA6-B1A4-1C35-904B-AE7DA7C24494}"/>
              </a:ext>
            </a:extLst>
          </p:cNvPr>
          <p:cNvSpPr>
            <a:spLocks noGrp="1"/>
          </p:cNvSpPr>
          <p:nvPr>
            <p:ph type="sldNum" sz="half" idx="51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  <p:sp>
        <p:nvSpPr>
          <p:cNvPr id="6" name="Freeform 10">
            <a:extLst>
              <a:ext uri="{FF2B5EF4-FFF2-40B4-BE49-F238E27FC236}">
                <a16:creationId xmlns:a16="http://schemas.microsoft.com/office/drawing/2014/main" id="{38F4515C-99B9-2D48-1FDB-724091897A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328000" y="0"/>
            <a:ext cx="864000" cy="8640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</p:spTree>
    <p:extLst>
      <p:ext uri="{BB962C8B-B14F-4D97-AF65-F5344CB8AC3E}">
        <p14:creationId xmlns:p14="http://schemas.microsoft.com/office/powerpoint/2010/main" val="123197193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4-item Lists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000" y="886783"/>
            <a:ext cx="10504000" cy="1132258"/>
          </a:xfrm>
        </p:spPr>
        <p:txBody>
          <a:bodyPr lIns="0" tIns="0" rIns="0" bIns="0" anchor="ctr">
            <a:noAutofit/>
          </a:bodyPr>
          <a:lstStyle>
            <a:lvl1pPr algn="ctr">
              <a:defRPr sz="3600" b="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04B793B-FE1B-6285-CB8E-8986809C3F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2700000">
            <a:off x="1595440" y="2342604"/>
            <a:ext cx="900000" cy="900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400"/>
          </a:p>
        </p:txBody>
      </p:sp>
      <p:sp>
        <p:nvSpPr>
          <p:cNvPr id="23" name="Text Placeholder 22">
            <a:extLst>
              <a:ext uri="{FF2B5EF4-FFF2-40B4-BE49-F238E27FC236}">
                <a16:creationId xmlns:a16="http://schemas.microsoft.com/office/drawing/2014/main" id="{AE8A8674-6A2C-78A3-885D-55C088B06985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1775855" y="2555875"/>
            <a:ext cx="538162" cy="471988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 b="1" baseline="0"/>
            </a:lvl1pPr>
          </a:lstStyle>
          <a:p>
            <a:pPr lvl="0"/>
            <a:r>
              <a:rPr lang="en-US"/>
              <a:t>01</a:t>
            </a:r>
          </a:p>
        </p:txBody>
      </p:sp>
      <p:sp>
        <p:nvSpPr>
          <p:cNvPr id="11" name="Text Placeholder 39">
            <a:extLst>
              <a:ext uri="{FF2B5EF4-FFF2-40B4-BE49-F238E27FC236}">
                <a16:creationId xmlns:a16="http://schemas.microsoft.com/office/drawing/2014/main" id="{E43A858A-91C9-3821-CE0E-B8560BABAAD0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849311" y="3605138"/>
            <a:ext cx="2392258" cy="1099928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0" baseline="0">
                <a:latin typeface="+mj-lt"/>
                <a:ea typeface="+mj-ea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9">
            <a:extLst>
              <a:ext uri="{FF2B5EF4-FFF2-40B4-BE49-F238E27FC236}">
                <a16:creationId xmlns:a16="http://schemas.microsoft.com/office/drawing/2014/main" id="{9CAF2C49-1346-8F16-115B-B7FF24FBBC29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844000" y="4772803"/>
            <a:ext cx="2386947" cy="1109791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sz="1400" b="0" baseline="0">
                <a:latin typeface="+mn-lt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7E9EF5B5-8530-E4D6-CF9A-48AD966AEC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2700000">
            <a:off x="4290502" y="2342604"/>
            <a:ext cx="900000" cy="900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Text Placeholder 22">
            <a:extLst>
              <a:ext uri="{FF2B5EF4-FFF2-40B4-BE49-F238E27FC236}">
                <a16:creationId xmlns:a16="http://schemas.microsoft.com/office/drawing/2014/main" id="{9E3CF133-5941-82E8-E04A-DA0824EBD0E3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4471925" y="2555875"/>
            <a:ext cx="538162" cy="471988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 b="1"/>
            </a:lvl1pPr>
          </a:lstStyle>
          <a:p>
            <a:pPr lvl="0"/>
            <a:r>
              <a:rPr lang="en-US"/>
              <a:t>02</a:t>
            </a:r>
          </a:p>
        </p:txBody>
      </p:sp>
      <p:sp>
        <p:nvSpPr>
          <p:cNvPr id="13" name="Text Placeholder 39">
            <a:extLst>
              <a:ext uri="{FF2B5EF4-FFF2-40B4-BE49-F238E27FC236}">
                <a16:creationId xmlns:a16="http://schemas.microsoft.com/office/drawing/2014/main" id="{45B3CBFA-E3D3-AC2E-B510-A3E509B0C78B}"/>
              </a:ext>
            </a:extLst>
          </p:cNvPr>
          <p:cNvSpPr>
            <a:spLocks noGrp="1"/>
          </p:cNvSpPr>
          <p:nvPr>
            <p:ph type="body" sz="quarter" idx="43"/>
          </p:nvPr>
        </p:nvSpPr>
        <p:spPr>
          <a:xfrm>
            <a:off x="3544373" y="3605138"/>
            <a:ext cx="2392258" cy="1099928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0" baseline="0">
                <a:latin typeface="+mj-lt"/>
                <a:ea typeface="+mj-ea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39">
            <a:extLst>
              <a:ext uri="{FF2B5EF4-FFF2-40B4-BE49-F238E27FC236}">
                <a16:creationId xmlns:a16="http://schemas.microsoft.com/office/drawing/2014/main" id="{C4A03FA8-A059-D38F-9876-666DD0ECB57C}"/>
              </a:ext>
            </a:extLst>
          </p:cNvPr>
          <p:cNvSpPr>
            <a:spLocks noGrp="1"/>
          </p:cNvSpPr>
          <p:nvPr>
            <p:ph type="body" sz="quarter" idx="44"/>
          </p:nvPr>
        </p:nvSpPr>
        <p:spPr>
          <a:xfrm>
            <a:off x="3544373" y="4772803"/>
            <a:ext cx="2386947" cy="1109791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sz="1400" b="0" baseline="0">
                <a:latin typeface="+mn-lt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9CA5883-1BC2-4117-EA02-EC8AD2250C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2700000">
            <a:off x="6996186" y="2342604"/>
            <a:ext cx="900000" cy="900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Text Placeholder 22">
            <a:extLst>
              <a:ext uri="{FF2B5EF4-FFF2-40B4-BE49-F238E27FC236}">
                <a16:creationId xmlns:a16="http://schemas.microsoft.com/office/drawing/2014/main" id="{E026FB72-13D2-A672-8054-B2DD723FDAFC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7177609" y="2555875"/>
            <a:ext cx="538162" cy="471988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 b="1"/>
            </a:lvl1pPr>
          </a:lstStyle>
          <a:p>
            <a:pPr lvl="0"/>
            <a:r>
              <a:rPr lang="en-US"/>
              <a:t>03</a:t>
            </a:r>
          </a:p>
        </p:txBody>
      </p:sp>
      <p:sp>
        <p:nvSpPr>
          <p:cNvPr id="15" name="Text Placeholder 39">
            <a:extLst>
              <a:ext uri="{FF2B5EF4-FFF2-40B4-BE49-F238E27FC236}">
                <a16:creationId xmlns:a16="http://schemas.microsoft.com/office/drawing/2014/main" id="{7E338EE7-1C29-9EB1-7D4B-BE14FF1EF552}"/>
              </a:ext>
            </a:extLst>
          </p:cNvPr>
          <p:cNvSpPr>
            <a:spLocks noGrp="1"/>
          </p:cNvSpPr>
          <p:nvPr>
            <p:ph type="body" sz="quarter" idx="45"/>
          </p:nvPr>
        </p:nvSpPr>
        <p:spPr>
          <a:xfrm>
            <a:off x="6250057" y="3605138"/>
            <a:ext cx="2392258" cy="1099928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0" baseline="0">
                <a:latin typeface="+mj-lt"/>
                <a:ea typeface="+mj-ea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9">
            <a:extLst>
              <a:ext uri="{FF2B5EF4-FFF2-40B4-BE49-F238E27FC236}">
                <a16:creationId xmlns:a16="http://schemas.microsoft.com/office/drawing/2014/main" id="{1A88B820-9E83-5831-8899-B32462660AF2}"/>
              </a:ext>
            </a:extLst>
          </p:cNvPr>
          <p:cNvSpPr>
            <a:spLocks noGrp="1"/>
          </p:cNvSpPr>
          <p:nvPr>
            <p:ph type="body" sz="quarter" idx="46"/>
          </p:nvPr>
        </p:nvSpPr>
        <p:spPr>
          <a:xfrm>
            <a:off x="6250057" y="4772803"/>
            <a:ext cx="2386947" cy="1109791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sz="1400" b="0">
                <a:latin typeface="+mn-lt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0D94238-F4ED-1581-5C30-F99B2DD3B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2700000">
            <a:off x="9701870" y="2342604"/>
            <a:ext cx="900000" cy="900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Text Placeholder 22">
            <a:extLst>
              <a:ext uri="{FF2B5EF4-FFF2-40B4-BE49-F238E27FC236}">
                <a16:creationId xmlns:a16="http://schemas.microsoft.com/office/drawing/2014/main" id="{A8172AFA-E7F1-B55A-76C1-51D31BBCF2DA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9883293" y="2555875"/>
            <a:ext cx="538162" cy="471988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 b="1"/>
            </a:lvl1pPr>
          </a:lstStyle>
          <a:p>
            <a:pPr lvl="0"/>
            <a:r>
              <a:rPr lang="en-US"/>
              <a:t>04</a:t>
            </a:r>
          </a:p>
        </p:txBody>
      </p:sp>
      <p:sp>
        <p:nvSpPr>
          <p:cNvPr id="18" name="Text Placeholder 39">
            <a:extLst>
              <a:ext uri="{FF2B5EF4-FFF2-40B4-BE49-F238E27FC236}">
                <a16:creationId xmlns:a16="http://schemas.microsoft.com/office/drawing/2014/main" id="{742CB665-6EEC-FF01-F8B6-BFDD82A1C9B1}"/>
              </a:ext>
            </a:extLst>
          </p:cNvPr>
          <p:cNvSpPr>
            <a:spLocks noGrp="1"/>
          </p:cNvSpPr>
          <p:nvPr>
            <p:ph type="body" sz="quarter" idx="48"/>
          </p:nvPr>
        </p:nvSpPr>
        <p:spPr>
          <a:xfrm>
            <a:off x="8955741" y="3605138"/>
            <a:ext cx="2392258" cy="1099928"/>
          </a:xfrm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0" baseline="0">
                <a:latin typeface="+mj-lt"/>
                <a:ea typeface="+mj-ea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7" name="Text Placeholder 39">
            <a:extLst>
              <a:ext uri="{FF2B5EF4-FFF2-40B4-BE49-F238E27FC236}">
                <a16:creationId xmlns:a16="http://schemas.microsoft.com/office/drawing/2014/main" id="{A0C05F80-E7A7-974F-11AE-37CA12917E41}"/>
              </a:ext>
            </a:extLst>
          </p:cNvPr>
          <p:cNvSpPr>
            <a:spLocks noGrp="1"/>
          </p:cNvSpPr>
          <p:nvPr>
            <p:ph type="body" sz="quarter" idx="47"/>
          </p:nvPr>
        </p:nvSpPr>
        <p:spPr>
          <a:xfrm>
            <a:off x="8955741" y="4772803"/>
            <a:ext cx="2386947" cy="1109791"/>
          </a:xfrm>
        </p:spPr>
        <p:txBody>
          <a:bodyPr lIns="0" tIns="0" rIns="0" bIns="0" anchor="t">
            <a:noAutofit/>
          </a:bodyPr>
          <a:lstStyle>
            <a:lvl1pPr marL="0" indent="0" algn="ctr">
              <a:lnSpc>
                <a:spcPct val="120000"/>
              </a:lnSpc>
              <a:spcBef>
                <a:spcPts val="0"/>
              </a:spcBef>
              <a:buNone/>
              <a:defRPr sz="1400" b="0">
                <a:latin typeface="+mn-lt"/>
              </a:defRPr>
            </a:lvl1pPr>
            <a:lvl2pPr marL="0" indent="0">
              <a:lnSpc>
                <a:spcPct val="100000"/>
              </a:lnSpc>
              <a:spcBef>
                <a:spcPts val="0"/>
              </a:spcBef>
              <a:defRPr sz="1800" b="1"/>
            </a:lvl2pPr>
            <a:lvl3pPr marL="0" indent="0">
              <a:lnSpc>
                <a:spcPct val="100000"/>
              </a:lnSpc>
              <a:spcBef>
                <a:spcPts val="0"/>
              </a:spcBef>
              <a:defRPr sz="1800" b="1"/>
            </a:lvl3pPr>
            <a:lvl4pPr marL="0" indent="0">
              <a:lnSpc>
                <a:spcPct val="100000"/>
              </a:lnSpc>
              <a:spcBef>
                <a:spcPts val="0"/>
              </a:spcBef>
              <a:defRPr sz="1800" b="1"/>
            </a:lvl4pPr>
            <a:lvl5pPr marL="0" indent="0">
              <a:lnSpc>
                <a:spcPct val="100000"/>
              </a:lnSpc>
              <a:spcBef>
                <a:spcPts val="0"/>
              </a:spcBef>
              <a:defRPr sz="1800" b="1"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Freeform 10">
            <a:extLst>
              <a:ext uri="{FF2B5EF4-FFF2-40B4-BE49-F238E27FC236}">
                <a16:creationId xmlns:a16="http://schemas.microsoft.com/office/drawing/2014/main" id="{A92033DA-CD7B-15DF-86F6-0E2B9CC1BD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328000" y="5994000"/>
            <a:ext cx="864000" cy="8640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3" name="Freeform 10">
            <a:extLst>
              <a:ext uri="{FF2B5EF4-FFF2-40B4-BE49-F238E27FC236}">
                <a16:creationId xmlns:a16="http://schemas.microsoft.com/office/drawing/2014/main" id="{42BBB4F4-DBE8-A871-F021-41C278F66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864000" cy="8640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CF3B934A-5E56-386C-D8A1-F89B47535235}"/>
              </a:ext>
            </a:extLst>
          </p:cNvPr>
          <p:cNvSpPr>
            <a:spLocks noGrp="1"/>
          </p:cNvSpPr>
          <p:nvPr>
            <p:ph type="dt" sz="half" idx="57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A01DED24-163D-B65F-BE20-40E3E89BA187}"/>
              </a:ext>
            </a:extLst>
          </p:cNvPr>
          <p:cNvSpPr>
            <a:spLocks noGrp="1"/>
          </p:cNvSpPr>
          <p:nvPr>
            <p:ph type="ftr" sz="quarter" idx="58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94EC2C11-1B85-1A51-4D3C-613DDEF59E4C}"/>
              </a:ext>
            </a:extLst>
          </p:cNvPr>
          <p:cNvSpPr>
            <a:spLocks noGrp="1"/>
          </p:cNvSpPr>
          <p:nvPr>
            <p:ph type="sldNum" sz="half" idx="59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69816389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 1 (Max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001" y="831919"/>
            <a:ext cx="10504000" cy="528186"/>
          </a:xfrm>
        </p:spPr>
        <p:txBody>
          <a:bodyPr lIns="0" tIns="0" rIns="0" bIns="0" anchor="ctr">
            <a:noAutofit/>
          </a:bodyPr>
          <a:lstStyle>
            <a:lvl1pPr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4000" y="1474839"/>
            <a:ext cx="10504000" cy="4551241"/>
          </a:xfrm>
        </p:spPr>
        <p:txBody>
          <a:bodyPr lIns="0" tIns="0" rIns="0" bIns="0">
            <a:no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Freeform 10">
            <a:extLst>
              <a:ext uri="{FF2B5EF4-FFF2-40B4-BE49-F238E27FC236}">
                <a16:creationId xmlns:a16="http://schemas.microsoft.com/office/drawing/2014/main" id="{E7076EBE-8B9B-D80E-9D47-670E9B0CEE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927775" y="6134100"/>
            <a:ext cx="1264225" cy="7239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7" name="Freeform 10">
            <a:extLst>
              <a:ext uri="{FF2B5EF4-FFF2-40B4-BE49-F238E27FC236}">
                <a16:creationId xmlns:a16="http://schemas.microsoft.com/office/drawing/2014/main" id="{4E827913-4E68-200E-74E6-BA627AD330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-7294"/>
            <a:ext cx="2426216" cy="7239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87268E-5E3E-2AD7-B2AC-3E79A405DD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BFE119-0E16-F9DF-FDDF-999CD986B7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E75046-A216-B975-2CE2-CAC7ADC2F49E}"/>
              </a:ext>
            </a:extLst>
          </p:cNvPr>
          <p:cNvSpPr>
            <a:spLocks noGrp="1"/>
          </p:cNvSpPr>
          <p:nvPr>
            <p:ph type="sldNum" sz="half" idx="12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99009551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 Only (Max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-1325880"/>
            <a:ext cx="10515600" cy="1325880"/>
          </a:xfrm>
        </p:spPr>
        <p:txBody>
          <a:bodyPr lIns="0" tIns="0" rIns="0" bIns="0" anchor="ctr">
            <a:normAutofit/>
          </a:bodyPr>
          <a:lstStyle>
            <a:lvl1pPr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59" y="367091"/>
            <a:ext cx="11924209" cy="6123818"/>
          </a:xfrm>
        </p:spPr>
        <p:txBody>
          <a:bodyPr lIns="0" tIns="0" rIns="0" bIns="0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4F5E03-29BB-BE4A-E176-199F574D45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00FA5B-BE86-69EC-2B18-32D177B8C2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BA68EB-985E-2769-ED1E-68DF9609ABEE}"/>
              </a:ext>
            </a:extLst>
          </p:cNvPr>
          <p:cNvSpPr>
            <a:spLocks noGrp="1"/>
          </p:cNvSpPr>
          <p:nvPr>
            <p:ph type="sldNum" sz="half" idx="12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85513039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000" y="831918"/>
            <a:ext cx="10504000" cy="848979"/>
          </a:xfrm>
        </p:spPr>
        <p:txBody>
          <a:bodyPr lIns="0" tIns="0" rIns="0" bIns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4000" y="1945532"/>
            <a:ext cx="10504000" cy="4080548"/>
          </a:xfrm>
        </p:spPr>
        <p:txBody>
          <a:bodyPr lIns="0" tIns="0" rIns="0" bIns="0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AEE4976D-B589-0C31-E7E9-4482138CF8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2" y="6526800"/>
            <a:ext cx="12191999" cy="331200"/>
          </a:xfrm>
          <a:custGeom>
            <a:avLst/>
            <a:gdLst>
              <a:gd name="connsiteX0" fmla="*/ 0 w 12191999"/>
              <a:gd name="connsiteY0" fmla="*/ 0 h 331200"/>
              <a:gd name="connsiteX1" fmla="*/ 12191999 w 12191999"/>
              <a:gd name="connsiteY1" fmla="*/ 0 h 331200"/>
              <a:gd name="connsiteX2" fmla="*/ 12191999 w 12191999"/>
              <a:gd name="connsiteY2" fmla="*/ 331200 h 331200"/>
              <a:gd name="connsiteX3" fmla="*/ 0 w 12191999"/>
              <a:gd name="connsiteY3" fmla="*/ 331200 h 331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331200">
                <a:moveTo>
                  <a:pt x="0" y="0"/>
                </a:moveTo>
                <a:lnTo>
                  <a:pt x="12191999" y="0"/>
                </a:lnTo>
                <a:lnTo>
                  <a:pt x="12191999" y="331200"/>
                </a:lnTo>
                <a:lnTo>
                  <a:pt x="0" y="331200"/>
                </a:lnTo>
                <a:close/>
              </a:path>
            </a:pathLst>
          </a:custGeom>
          <a:solidFill>
            <a:schemeClr val="accent1"/>
          </a:solidFill>
        </p:spPr>
        <p:txBody>
          <a:bodyPr wrap="square">
            <a:noAutofit/>
          </a:bodyPr>
          <a:lstStyle/>
          <a:p>
            <a:endParaRPr lang="zh-CN" altLang="en-US"/>
          </a:p>
        </p:txBody>
      </p:sp>
      <p:sp>
        <p:nvSpPr>
          <p:cNvPr id="8" name="Freeform 17">
            <a:extLst>
              <a:ext uri="{FF2B5EF4-FFF2-40B4-BE49-F238E27FC236}">
                <a16:creationId xmlns:a16="http://schemas.microsoft.com/office/drawing/2014/main" id="{69F5D76E-8F7F-EBB8-F6C2-59CB707B8E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V="1">
            <a:off x="0" y="6526800"/>
            <a:ext cx="4423201" cy="331200"/>
          </a:xfrm>
          <a:custGeom>
            <a:avLst/>
            <a:gdLst/>
            <a:ahLst/>
            <a:cxnLst/>
            <a:rect l="l" t="t" r="r" b="b"/>
            <a:pathLst>
              <a:path w="5072131" h="573308">
                <a:moveTo>
                  <a:pt x="0" y="0"/>
                </a:moveTo>
                <a:lnTo>
                  <a:pt x="5072131" y="0"/>
                </a:lnTo>
                <a:lnTo>
                  <a:pt x="5072131" y="573308"/>
                </a:lnTo>
                <a:lnTo>
                  <a:pt x="0" y="573308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endParaRPr lang="zh-CN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altLang="zh-CN" dirty="0"/>
              <a:t>04/26/2025</a:t>
            </a:r>
            <a:fld id="{990E4242-8CA0-457D-B3B1-7D78B4164321}" type="datetime1">
              <a:rPr lang="en-US" smtClean="0"/>
              <a:t>1/19/2026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Freeform 10">
            <a:extLst>
              <a:ext uri="{FF2B5EF4-FFF2-40B4-BE49-F238E27FC236}">
                <a16:creationId xmlns:a16="http://schemas.microsoft.com/office/drawing/2014/main" id="{1A527B57-46D4-DC53-E28F-8A420C84F5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927775" y="0"/>
            <a:ext cx="1264225" cy="7239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</p:spTree>
    <p:extLst>
      <p:ext uri="{BB962C8B-B14F-4D97-AF65-F5344CB8AC3E}">
        <p14:creationId xmlns:p14="http://schemas.microsoft.com/office/powerpoint/2010/main" val="177108048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347" y="2385975"/>
            <a:ext cx="4325112" cy="2454796"/>
          </a:xfrm>
        </p:spPr>
        <p:txBody>
          <a:bodyPr lIns="0" tIns="0" rIns="0" bIns="0" anchor="ctr">
            <a:noAutofit/>
          </a:bodyPr>
          <a:lstStyle>
            <a:lvl1pPr>
              <a:defRPr sz="4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73800" y="2386584"/>
            <a:ext cx="4325112" cy="2459736"/>
          </a:xfrm>
        </p:spPr>
        <p:txBody>
          <a:bodyPr lIns="0" tIns="0" rIns="0" bIns="0" anchor="ctr">
            <a:noAutofit/>
          </a:bodyPr>
          <a:lstStyle>
            <a:lvl1pPr marL="0" indent="0">
              <a:buNone/>
              <a:defRPr sz="1400"/>
            </a:lvl1pPr>
            <a:lvl2pPr marL="228600" indent="0">
              <a:buNone/>
              <a:defRPr sz="1200"/>
            </a:lvl2pPr>
            <a:lvl3pPr marL="457200" indent="0">
              <a:buNone/>
              <a:defRPr sz="1100"/>
            </a:lvl3pPr>
            <a:lvl4pPr marL="685800" indent="0">
              <a:buNone/>
              <a:defRPr sz="1050"/>
            </a:lvl4pPr>
            <a:lvl5pPr marL="9144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Freeform 10">
            <a:extLst>
              <a:ext uri="{FF2B5EF4-FFF2-40B4-BE49-F238E27FC236}">
                <a16:creationId xmlns:a16="http://schemas.microsoft.com/office/drawing/2014/main" id="{0012AECC-AEEF-9D31-81F0-BCB9078C0A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4960385"/>
            <a:ext cx="2426216" cy="7239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3" name="Freeform 10">
            <a:extLst>
              <a:ext uri="{FF2B5EF4-FFF2-40B4-BE49-F238E27FC236}">
                <a16:creationId xmlns:a16="http://schemas.microsoft.com/office/drawing/2014/main" id="{AA2FA1EE-FD32-9C64-3B6B-7AC3E3803C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927775" y="0"/>
            <a:ext cx="1264225" cy="7239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2658BB-96CD-AE22-0752-A04D94B98062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F16505-EF88-827D-E3AA-E760AC687EFA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E0F268-BF9C-C514-E532-F90259E6977A}"/>
              </a:ext>
            </a:extLst>
          </p:cNvPr>
          <p:cNvSpPr>
            <a:spLocks noGrp="1"/>
          </p:cNvSpPr>
          <p:nvPr>
            <p:ph type="sldNum" sz="half" idx="16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268781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347" y="2258568"/>
            <a:ext cx="3813048" cy="3557016"/>
          </a:xfrm>
        </p:spPr>
        <p:txBody>
          <a:bodyPr lIns="0" tIns="0" rIns="0" bIns="0">
            <a:noAutofit/>
          </a:bodyPr>
          <a:lstStyle>
            <a:lvl1pPr>
              <a:defRPr sz="36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2254250"/>
            <a:ext cx="4956175" cy="3556000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Freeform 10">
            <a:extLst>
              <a:ext uri="{FF2B5EF4-FFF2-40B4-BE49-F238E27FC236}">
                <a16:creationId xmlns:a16="http://schemas.microsoft.com/office/drawing/2014/main" id="{7C2B6F59-ED68-51DC-A79B-DBB58FF845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7239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9725C6-AC4C-0F93-49B1-C5DA56CFE1CA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CF279C-C717-2E57-C2ED-3895123B51EC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FD4253-87B4-E013-4CA9-52ACDA3F5117}"/>
              </a:ext>
            </a:extLst>
          </p:cNvPr>
          <p:cNvSpPr>
            <a:spLocks noGrp="1"/>
          </p:cNvSpPr>
          <p:nvPr>
            <p:ph type="sldNum" sz="half" idx="16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13030898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000" y="1109587"/>
            <a:ext cx="4145582" cy="4638825"/>
          </a:xfrm>
        </p:spPr>
        <p:txBody>
          <a:bodyPr lIns="0" tIns="0" rIns="0" bIns="0">
            <a:noAutofit/>
          </a:bodyPr>
          <a:lstStyle>
            <a:lvl1pPr>
              <a:defRPr sz="36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666338" y="1110022"/>
            <a:ext cx="5681662" cy="4818062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Freeform 10">
            <a:extLst>
              <a:ext uri="{FF2B5EF4-FFF2-40B4-BE49-F238E27FC236}">
                <a16:creationId xmlns:a16="http://schemas.microsoft.com/office/drawing/2014/main" id="{C90280B4-6872-BA31-B1E5-F2FAF9A85E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927775" y="6134100"/>
            <a:ext cx="1264225" cy="7239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3" name="Freeform 10">
            <a:extLst>
              <a:ext uri="{FF2B5EF4-FFF2-40B4-BE49-F238E27FC236}">
                <a16:creationId xmlns:a16="http://schemas.microsoft.com/office/drawing/2014/main" id="{BA2446B5-DBA6-557B-92E7-CE3595DF12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2426216" cy="7239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00271A-D627-7A0C-1E77-FD78A6DAAD1B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AF3BBE-43FC-FA7F-3C5B-0FB78E695A2D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7EC3EF-BAD7-BA7C-005E-1A7A28BAB384}"/>
              </a:ext>
            </a:extLst>
          </p:cNvPr>
          <p:cNvSpPr>
            <a:spLocks noGrp="1"/>
          </p:cNvSpPr>
          <p:nvPr>
            <p:ph type="sldNum" sz="half" idx="16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86853326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000" y="877456"/>
            <a:ext cx="4142232" cy="4940661"/>
          </a:xfrm>
        </p:spPr>
        <p:txBody>
          <a:bodyPr lIns="0" tIns="0" rIns="0" bIns="0">
            <a:noAutofit/>
          </a:bodyPr>
          <a:lstStyle>
            <a:lvl1pPr>
              <a:defRPr sz="36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188500" y="848720"/>
            <a:ext cx="6159500" cy="5194161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Freeform 17">
            <a:extLst>
              <a:ext uri="{FF2B5EF4-FFF2-40B4-BE49-F238E27FC236}">
                <a16:creationId xmlns:a16="http://schemas.microsoft.com/office/drawing/2014/main" id="{F6B9B460-038F-94C6-5604-883BAEC673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6526800"/>
            <a:ext cx="12192000" cy="331199"/>
          </a:xfrm>
          <a:custGeom>
            <a:avLst/>
            <a:gdLst/>
            <a:ahLst/>
            <a:cxnLst/>
            <a:rect l="l" t="t" r="r" b="b"/>
            <a:pathLst>
              <a:path w="5072131" h="573308">
                <a:moveTo>
                  <a:pt x="0" y="0"/>
                </a:moveTo>
                <a:lnTo>
                  <a:pt x="5072131" y="0"/>
                </a:lnTo>
                <a:lnTo>
                  <a:pt x="5072131" y="573308"/>
                </a:lnTo>
                <a:lnTo>
                  <a:pt x="0" y="573308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/>
          </a:p>
        </p:txBody>
      </p:sp>
      <p:sp>
        <p:nvSpPr>
          <p:cNvPr id="7" name="Freeform 17">
            <a:extLst>
              <a:ext uri="{FF2B5EF4-FFF2-40B4-BE49-F238E27FC236}">
                <a16:creationId xmlns:a16="http://schemas.microsoft.com/office/drawing/2014/main" id="{68AEA442-11FE-1B85-7968-9FE21AEDB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V="1">
            <a:off x="0" y="6526800"/>
            <a:ext cx="4423201" cy="331200"/>
          </a:xfrm>
          <a:custGeom>
            <a:avLst/>
            <a:gdLst/>
            <a:ahLst/>
            <a:cxnLst/>
            <a:rect l="l" t="t" r="r" b="b"/>
            <a:pathLst>
              <a:path w="5072131" h="573308">
                <a:moveTo>
                  <a:pt x="0" y="0"/>
                </a:moveTo>
                <a:lnTo>
                  <a:pt x="5072131" y="0"/>
                </a:lnTo>
                <a:lnTo>
                  <a:pt x="5072131" y="573308"/>
                </a:lnTo>
                <a:lnTo>
                  <a:pt x="0" y="573308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endParaRPr lang="zh-CN" altLang="en-US"/>
          </a:p>
        </p:txBody>
      </p:sp>
      <p:sp>
        <p:nvSpPr>
          <p:cNvPr id="9" name="Freeform 17">
            <a:extLst>
              <a:ext uri="{FF2B5EF4-FFF2-40B4-BE49-F238E27FC236}">
                <a16:creationId xmlns:a16="http://schemas.microsoft.com/office/drawing/2014/main" id="{F4D58676-1C6B-6FA9-251E-AC5FBEE2BB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-1"/>
            <a:ext cx="12192000" cy="331199"/>
          </a:xfrm>
          <a:custGeom>
            <a:avLst/>
            <a:gdLst/>
            <a:ahLst/>
            <a:cxnLst/>
            <a:rect l="l" t="t" r="r" b="b"/>
            <a:pathLst>
              <a:path w="5072131" h="573308">
                <a:moveTo>
                  <a:pt x="0" y="0"/>
                </a:moveTo>
                <a:lnTo>
                  <a:pt x="5072131" y="0"/>
                </a:lnTo>
                <a:lnTo>
                  <a:pt x="5072131" y="573308"/>
                </a:lnTo>
                <a:lnTo>
                  <a:pt x="0" y="573308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/>
          </a:p>
        </p:txBody>
      </p:sp>
      <p:sp>
        <p:nvSpPr>
          <p:cNvPr id="10" name="Freeform 17">
            <a:extLst>
              <a:ext uri="{FF2B5EF4-FFF2-40B4-BE49-F238E27FC236}">
                <a16:creationId xmlns:a16="http://schemas.microsoft.com/office/drawing/2014/main" id="{527641C1-A183-119C-6C5B-7AA58CE871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V="1">
            <a:off x="7768799" y="-1"/>
            <a:ext cx="4423201" cy="331200"/>
          </a:xfrm>
          <a:custGeom>
            <a:avLst/>
            <a:gdLst/>
            <a:ahLst/>
            <a:cxnLst/>
            <a:rect l="l" t="t" r="r" b="b"/>
            <a:pathLst>
              <a:path w="5072131" h="573308">
                <a:moveTo>
                  <a:pt x="0" y="0"/>
                </a:moveTo>
                <a:lnTo>
                  <a:pt x="5072131" y="0"/>
                </a:lnTo>
                <a:lnTo>
                  <a:pt x="5072131" y="573308"/>
                </a:lnTo>
                <a:lnTo>
                  <a:pt x="0" y="573308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endParaRPr lang="zh-CN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025243-1D75-D130-2A64-9D8D62A4DCD7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20B224-2FF4-03EF-2985-70266625D015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4CC9B9-1170-67B4-2F4C-55CFD0D4AB24}"/>
              </a:ext>
            </a:extLst>
          </p:cNvPr>
          <p:cNvSpPr>
            <a:spLocks noGrp="1"/>
          </p:cNvSpPr>
          <p:nvPr>
            <p:ph type="sldNum" sz="half" idx="16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38113844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, 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000" y="831919"/>
            <a:ext cx="3494314" cy="5194161"/>
          </a:xfrm>
        </p:spPr>
        <p:txBody>
          <a:bodyPr lIns="0" tIns="0" rIns="0" bIns="0" anchor="ctr">
            <a:noAutofit/>
          </a:bodyPr>
          <a:lstStyle>
            <a:lvl1pPr>
              <a:defRPr sz="36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504268" y="831918"/>
            <a:ext cx="6843732" cy="5194161"/>
          </a:xfrm>
        </p:spPr>
        <p:txBody>
          <a:bodyPr lIns="0" tIns="0" rIns="0" bIns="0" anchor="ctr"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Freeform 10">
            <a:extLst>
              <a:ext uri="{FF2B5EF4-FFF2-40B4-BE49-F238E27FC236}">
                <a16:creationId xmlns:a16="http://schemas.microsoft.com/office/drawing/2014/main" id="{00B57D9C-D3CB-6F60-3C0D-F86F2CA431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328000" y="5994000"/>
            <a:ext cx="864000" cy="8640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3" name="Freeform 10">
            <a:extLst>
              <a:ext uri="{FF2B5EF4-FFF2-40B4-BE49-F238E27FC236}">
                <a16:creationId xmlns:a16="http://schemas.microsoft.com/office/drawing/2014/main" id="{29B5B1B9-F2C2-0F1F-6AEF-2EA9DAC917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864000" cy="8640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FCB0D2-1D8F-C04A-2E14-CAC12A0BB2AD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C9D95A-623C-662D-B8D6-C1FB04905069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8DB802-9AEC-2C86-BFAB-9C94E5986B98}"/>
              </a:ext>
            </a:extLst>
          </p:cNvPr>
          <p:cNvSpPr>
            <a:spLocks noGrp="1"/>
          </p:cNvSpPr>
          <p:nvPr>
            <p:ph type="sldNum" sz="half" idx="16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70887327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000" y="831918"/>
            <a:ext cx="6241267" cy="1928214"/>
          </a:xfrm>
        </p:spPr>
        <p:txBody>
          <a:bodyPr lIns="0" tIns="0" rIns="0" bIns="0" anchor="b">
            <a:noAutofit/>
          </a:bodyPr>
          <a:lstStyle>
            <a:lvl1pPr>
              <a:defRPr sz="3600" b="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7">
            <a:extLst>
              <a:ext uri="{FF2B5EF4-FFF2-40B4-BE49-F238E27FC236}">
                <a16:creationId xmlns:a16="http://schemas.microsoft.com/office/drawing/2014/main" id="{AB1ED0A0-002B-4573-E3EC-257C72B42183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844000" y="2868150"/>
            <a:ext cx="6241267" cy="3157929"/>
          </a:xfrm>
        </p:spPr>
        <p:txBody>
          <a:bodyPr lIns="0" tIns="0" rIns="0" bIns="0" anchor="t"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357442" y="831919"/>
            <a:ext cx="3949885" cy="5194161"/>
          </a:xfrm>
        </p:spPr>
        <p:txBody>
          <a:bodyPr/>
          <a:lstStyle/>
          <a:p>
            <a:endParaRPr lang="en-US"/>
          </a:p>
        </p:txBody>
      </p:sp>
      <p:sp>
        <p:nvSpPr>
          <p:cNvPr id="12" name="Freeform 10">
            <a:extLst>
              <a:ext uri="{FF2B5EF4-FFF2-40B4-BE49-F238E27FC236}">
                <a16:creationId xmlns:a16="http://schemas.microsoft.com/office/drawing/2014/main" id="{A1FBFB35-D32F-1F82-020A-29E90D232A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328000" y="5994000"/>
            <a:ext cx="864000" cy="8640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7" name="Freeform 10">
            <a:extLst>
              <a:ext uri="{FF2B5EF4-FFF2-40B4-BE49-F238E27FC236}">
                <a16:creationId xmlns:a16="http://schemas.microsoft.com/office/drawing/2014/main" id="{723F0D57-3F85-E12F-FF1C-ECD9B9505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2426216" cy="7239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16" name="Freeform 10">
            <a:extLst>
              <a:ext uri="{FF2B5EF4-FFF2-40B4-BE49-F238E27FC236}">
                <a16:creationId xmlns:a16="http://schemas.microsoft.com/office/drawing/2014/main" id="{EF127F55-1BB6-F04A-2011-F477F67E32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328000" y="0"/>
            <a:ext cx="864000" cy="8640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E2FCA6-90E6-645C-83C5-2EA901E46D95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0CF45059-914B-98BC-CE32-21B994C11C4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75144FF3-8F41-EA3B-3334-EAA4DFDC11B2}"/>
              </a:ext>
            </a:extLst>
          </p:cNvPr>
          <p:cNvSpPr>
            <a:spLocks noGrp="1"/>
          </p:cNvSpPr>
          <p:nvPr>
            <p:ph type="sldNum" sz="half" idx="17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55980670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000" y="831918"/>
            <a:ext cx="6135624" cy="1928791"/>
          </a:xfrm>
        </p:spPr>
        <p:txBody>
          <a:bodyPr lIns="0" tIns="0" rIns="0" bIns="0" anchor="b">
            <a:noAutofit/>
          </a:bodyPr>
          <a:lstStyle>
            <a:lvl1pPr>
              <a:defRPr sz="3600" b="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7">
            <a:extLst>
              <a:ext uri="{FF2B5EF4-FFF2-40B4-BE49-F238E27FC236}">
                <a16:creationId xmlns:a16="http://schemas.microsoft.com/office/drawing/2014/main" id="{CE785EFA-A20E-34BD-1F43-41D71765644F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844000" y="2868150"/>
            <a:ext cx="6241267" cy="3157929"/>
          </a:xfrm>
        </p:spPr>
        <p:txBody>
          <a:bodyPr lIns="0" tIns="0" rIns="0" bIns="0" anchor="t"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300452" y="831918"/>
            <a:ext cx="4006875" cy="519416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Freeform 10">
            <a:extLst>
              <a:ext uri="{FF2B5EF4-FFF2-40B4-BE49-F238E27FC236}">
                <a16:creationId xmlns:a16="http://schemas.microsoft.com/office/drawing/2014/main" id="{87C69A9E-7322-5194-13E2-93C7D70025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328000" y="5994000"/>
            <a:ext cx="864000" cy="8640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15" name="Freeform 10">
            <a:extLst>
              <a:ext uri="{FF2B5EF4-FFF2-40B4-BE49-F238E27FC236}">
                <a16:creationId xmlns:a16="http://schemas.microsoft.com/office/drawing/2014/main" id="{8AB53FE1-7680-2C8E-70CF-D674972D38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6134100"/>
            <a:ext cx="2426216" cy="7239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4" name="Freeform 10">
            <a:extLst>
              <a:ext uri="{FF2B5EF4-FFF2-40B4-BE49-F238E27FC236}">
                <a16:creationId xmlns:a16="http://schemas.microsoft.com/office/drawing/2014/main" id="{881753D4-DE4C-EA13-0F9D-BA98316261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328000" y="0"/>
            <a:ext cx="864000" cy="8640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759D4343-C33B-90EB-3F21-D8973A0B13F0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0B40BBD0-0F9D-182F-0831-B7C7987E4E9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59CAE5C7-3235-E1AC-C62B-F1DDE914BB46}"/>
              </a:ext>
            </a:extLst>
          </p:cNvPr>
          <p:cNvSpPr>
            <a:spLocks noGrp="1"/>
          </p:cNvSpPr>
          <p:nvPr>
            <p:ph type="sldNum" sz="half" idx="17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09071452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000" y="831918"/>
            <a:ext cx="6135624" cy="1928791"/>
          </a:xfrm>
        </p:spPr>
        <p:txBody>
          <a:bodyPr lIns="0" tIns="0" rIns="0" bIns="0" anchor="b">
            <a:noAutofit/>
          </a:bodyPr>
          <a:lstStyle>
            <a:lvl1pPr algn="l">
              <a:defRPr sz="3600" b="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300452" y="831918"/>
            <a:ext cx="4006875" cy="5194161"/>
          </a:xfrm>
        </p:spPr>
        <p:txBody>
          <a:bodyPr/>
          <a:lstStyle/>
          <a:p>
            <a:endParaRPr lang="en-US"/>
          </a:p>
        </p:txBody>
      </p:sp>
      <p:sp>
        <p:nvSpPr>
          <p:cNvPr id="26" name="Freeform 17">
            <a:extLst>
              <a:ext uri="{FF2B5EF4-FFF2-40B4-BE49-F238E27FC236}">
                <a16:creationId xmlns:a16="http://schemas.microsoft.com/office/drawing/2014/main" id="{55EB0A70-04CD-26DE-BE20-EF655D8B75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6526801"/>
            <a:ext cx="12192000" cy="331199"/>
          </a:xfrm>
          <a:custGeom>
            <a:avLst/>
            <a:gdLst/>
            <a:ahLst/>
            <a:cxnLst/>
            <a:rect l="l" t="t" r="r" b="b"/>
            <a:pathLst>
              <a:path w="5072131" h="573308">
                <a:moveTo>
                  <a:pt x="0" y="0"/>
                </a:moveTo>
                <a:lnTo>
                  <a:pt x="5072131" y="0"/>
                </a:lnTo>
                <a:lnTo>
                  <a:pt x="5072131" y="573308"/>
                </a:lnTo>
                <a:lnTo>
                  <a:pt x="0" y="573308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/>
          </a:p>
        </p:txBody>
      </p:sp>
      <p:sp>
        <p:nvSpPr>
          <p:cNvPr id="27" name="Freeform 17">
            <a:extLst>
              <a:ext uri="{FF2B5EF4-FFF2-40B4-BE49-F238E27FC236}">
                <a16:creationId xmlns:a16="http://schemas.microsoft.com/office/drawing/2014/main" id="{7E4709C2-0D04-D67A-EAD6-46FA0B3DA7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V="1">
            <a:off x="7768799" y="6526800"/>
            <a:ext cx="4423201" cy="331200"/>
          </a:xfrm>
          <a:custGeom>
            <a:avLst/>
            <a:gdLst/>
            <a:ahLst/>
            <a:cxnLst/>
            <a:rect l="l" t="t" r="r" b="b"/>
            <a:pathLst>
              <a:path w="5072131" h="573308">
                <a:moveTo>
                  <a:pt x="0" y="0"/>
                </a:moveTo>
                <a:lnTo>
                  <a:pt x="5072131" y="0"/>
                </a:lnTo>
                <a:lnTo>
                  <a:pt x="5072131" y="573308"/>
                </a:lnTo>
                <a:lnTo>
                  <a:pt x="0" y="573308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endParaRPr lang="zh-CN" altLang="en-US"/>
          </a:p>
        </p:txBody>
      </p:sp>
      <p:sp>
        <p:nvSpPr>
          <p:cNvPr id="30" name="Freeform 10">
            <a:extLst>
              <a:ext uri="{FF2B5EF4-FFF2-40B4-BE49-F238E27FC236}">
                <a16:creationId xmlns:a16="http://schemas.microsoft.com/office/drawing/2014/main" id="{D2170013-17CD-7570-6413-53FD1A329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864000" cy="8640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510420C-21EA-A137-94EA-7CB5AD5C289C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C05FC22-F2D9-EF5B-0678-3678B4A14ACA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8A4AF99-6BCE-53B0-C2F9-75CDEE4E2A2F}"/>
              </a:ext>
            </a:extLst>
          </p:cNvPr>
          <p:cNvSpPr>
            <a:spLocks noGrp="1"/>
          </p:cNvSpPr>
          <p:nvPr>
            <p:ph type="sldNum" sz="half" idx="17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  <p:sp>
        <p:nvSpPr>
          <p:cNvPr id="5" name="Content Placeholder 7">
            <a:extLst>
              <a:ext uri="{FF2B5EF4-FFF2-40B4-BE49-F238E27FC236}">
                <a16:creationId xmlns:a16="http://schemas.microsoft.com/office/drawing/2014/main" id="{35D202A1-D991-7D10-0C19-6BEEA58CEFF3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844000" y="2868150"/>
            <a:ext cx="6241267" cy="3157929"/>
          </a:xfrm>
        </p:spPr>
        <p:txBody>
          <a:bodyPr lIns="0" tIns="0" rIns="0" bIns="0" anchor="t"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53632984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5C6104E6-797D-DE61-EBFD-7BF0502BCC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000" y="825622"/>
            <a:ext cx="5906997" cy="1928790"/>
          </a:xfrm>
        </p:spPr>
        <p:txBody>
          <a:bodyPr lIns="0" tIns="0" rIns="0" bIns="0" anchor="b">
            <a:noAutofit/>
          </a:bodyPr>
          <a:lstStyle>
            <a:lvl1pPr>
              <a:defRPr sz="3600" b="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" name="Content Placeholder 7">
            <a:extLst>
              <a:ext uri="{FF2B5EF4-FFF2-40B4-BE49-F238E27FC236}">
                <a16:creationId xmlns:a16="http://schemas.microsoft.com/office/drawing/2014/main" id="{B0D848ED-ED73-86A8-A1FA-AF09CBE78399}"/>
              </a:ext>
            </a:extLst>
          </p:cNvPr>
          <p:cNvSpPr>
            <a:spLocks noGrp="1"/>
          </p:cNvSpPr>
          <p:nvPr>
            <p:ph sz="quarter" idx="22"/>
          </p:nvPr>
        </p:nvSpPr>
        <p:spPr>
          <a:xfrm>
            <a:off x="844001" y="2868150"/>
            <a:ext cx="5906996" cy="3157929"/>
          </a:xfrm>
        </p:spPr>
        <p:txBody>
          <a:bodyPr lIns="0" tIns="0" rIns="0" bIns="0" anchor="t"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Picture Placeholder 10">
            <a:extLst>
              <a:ext uri="{FF2B5EF4-FFF2-40B4-BE49-F238E27FC236}">
                <a16:creationId xmlns:a16="http://schemas.microsoft.com/office/drawing/2014/main" id="{847007C7-5340-21AB-9C7D-DEAEEEC51F9E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7300452" y="831918"/>
            <a:ext cx="4006875" cy="5194161"/>
          </a:xfrm>
        </p:spPr>
        <p:txBody>
          <a:bodyPr/>
          <a:lstStyle/>
          <a:p>
            <a:endParaRPr lang="en-US"/>
          </a:p>
        </p:txBody>
      </p:sp>
      <p:sp>
        <p:nvSpPr>
          <p:cNvPr id="13" name="Freeform 17">
            <a:extLst>
              <a:ext uri="{FF2B5EF4-FFF2-40B4-BE49-F238E27FC236}">
                <a16:creationId xmlns:a16="http://schemas.microsoft.com/office/drawing/2014/main" id="{13CA70C1-F619-4E37-711E-3B0AD7A76F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6526801"/>
            <a:ext cx="12192000" cy="331199"/>
          </a:xfrm>
          <a:custGeom>
            <a:avLst/>
            <a:gdLst/>
            <a:ahLst/>
            <a:cxnLst/>
            <a:rect l="l" t="t" r="r" b="b"/>
            <a:pathLst>
              <a:path w="5072131" h="573308">
                <a:moveTo>
                  <a:pt x="0" y="0"/>
                </a:moveTo>
                <a:lnTo>
                  <a:pt x="5072131" y="0"/>
                </a:lnTo>
                <a:lnTo>
                  <a:pt x="5072131" y="573308"/>
                </a:lnTo>
                <a:lnTo>
                  <a:pt x="0" y="573308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/>
          </a:p>
        </p:txBody>
      </p:sp>
      <p:sp>
        <p:nvSpPr>
          <p:cNvPr id="14" name="Freeform 17">
            <a:extLst>
              <a:ext uri="{FF2B5EF4-FFF2-40B4-BE49-F238E27FC236}">
                <a16:creationId xmlns:a16="http://schemas.microsoft.com/office/drawing/2014/main" id="{AFD330A2-1BB8-0E4E-4029-7943C275F8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V="1">
            <a:off x="7768799" y="6526800"/>
            <a:ext cx="4423201" cy="331200"/>
          </a:xfrm>
          <a:custGeom>
            <a:avLst/>
            <a:gdLst/>
            <a:ahLst/>
            <a:cxnLst/>
            <a:rect l="l" t="t" r="r" b="b"/>
            <a:pathLst>
              <a:path w="5072131" h="573308">
                <a:moveTo>
                  <a:pt x="0" y="0"/>
                </a:moveTo>
                <a:lnTo>
                  <a:pt x="5072131" y="0"/>
                </a:lnTo>
                <a:lnTo>
                  <a:pt x="5072131" y="573308"/>
                </a:lnTo>
                <a:lnTo>
                  <a:pt x="0" y="573308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endParaRPr lang="zh-CN" altLang="en-US"/>
          </a:p>
        </p:txBody>
      </p:sp>
      <p:sp>
        <p:nvSpPr>
          <p:cNvPr id="15" name="Freeform 10">
            <a:extLst>
              <a:ext uri="{FF2B5EF4-FFF2-40B4-BE49-F238E27FC236}">
                <a16:creationId xmlns:a16="http://schemas.microsoft.com/office/drawing/2014/main" id="{2CA1D929-364A-512C-A838-1E811BAAA5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864000" cy="8640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839E46-5D7F-72A4-2992-9ED1BC2734D0}"/>
              </a:ext>
            </a:extLst>
          </p:cNvPr>
          <p:cNvSpPr>
            <a:spLocks noGrp="1"/>
          </p:cNvSpPr>
          <p:nvPr>
            <p:ph type="dt" sz="half" idx="19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21D8C09-15AC-F77D-CB44-460449C518AA}"/>
              </a:ext>
            </a:extLst>
          </p:cNvPr>
          <p:cNvSpPr>
            <a:spLocks noGrp="1"/>
          </p:cNvSpPr>
          <p:nvPr>
            <p:ph type="ftr" sz="quarter" idx="20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B9DACD80-A888-AB57-3EB1-6A05051158F8}"/>
              </a:ext>
            </a:extLst>
          </p:cNvPr>
          <p:cNvSpPr>
            <a:spLocks noGrp="1"/>
          </p:cNvSpPr>
          <p:nvPr>
            <p:ph type="sldNum" sz="half" idx="21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8578054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000" y="831918"/>
            <a:ext cx="6135623" cy="1922494"/>
          </a:xfrm>
        </p:spPr>
        <p:txBody>
          <a:bodyPr lIns="0" tIns="0" rIns="0" bIns="0" anchor="b">
            <a:noAutofit/>
          </a:bodyPr>
          <a:lstStyle>
            <a:lvl1pPr>
              <a:defRPr sz="3600" b="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300453" y="831918"/>
            <a:ext cx="4006874" cy="5194161"/>
          </a:xfrm>
        </p:spPr>
        <p:txBody>
          <a:bodyPr/>
          <a:lstStyle/>
          <a:p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D04EB612-D143-1C59-FAC1-BE3F2604E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2" y="6526800"/>
            <a:ext cx="12191999" cy="331200"/>
          </a:xfrm>
          <a:custGeom>
            <a:avLst/>
            <a:gdLst>
              <a:gd name="connsiteX0" fmla="*/ 0 w 12191999"/>
              <a:gd name="connsiteY0" fmla="*/ 0 h 331200"/>
              <a:gd name="connsiteX1" fmla="*/ 12191999 w 12191999"/>
              <a:gd name="connsiteY1" fmla="*/ 0 h 331200"/>
              <a:gd name="connsiteX2" fmla="*/ 12191999 w 12191999"/>
              <a:gd name="connsiteY2" fmla="*/ 331200 h 331200"/>
              <a:gd name="connsiteX3" fmla="*/ 0 w 12191999"/>
              <a:gd name="connsiteY3" fmla="*/ 331200 h 331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331200">
                <a:moveTo>
                  <a:pt x="0" y="0"/>
                </a:moveTo>
                <a:lnTo>
                  <a:pt x="12191999" y="0"/>
                </a:lnTo>
                <a:lnTo>
                  <a:pt x="12191999" y="331200"/>
                </a:lnTo>
                <a:lnTo>
                  <a:pt x="0" y="331200"/>
                </a:lnTo>
                <a:close/>
              </a:path>
            </a:pathLst>
          </a:custGeom>
          <a:solidFill>
            <a:schemeClr val="accent1"/>
          </a:solidFill>
        </p:spPr>
        <p:txBody>
          <a:bodyPr wrap="square">
            <a:noAutofit/>
          </a:bodyPr>
          <a:lstStyle/>
          <a:p>
            <a:endParaRPr lang="zh-CN" altLang="en-US"/>
          </a:p>
        </p:txBody>
      </p:sp>
      <p:sp>
        <p:nvSpPr>
          <p:cNvPr id="10" name="Freeform 17">
            <a:extLst>
              <a:ext uri="{FF2B5EF4-FFF2-40B4-BE49-F238E27FC236}">
                <a16:creationId xmlns:a16="http://schemas.microsoft.com/office/drawing/2014/main" id="{B5478D54-1F0E-F8E7-4B93-88A2EC96AA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V="1">
            <a:off x="0" y="6526800"/>
            <a:ext cx="4423201" cy="331200"/>
          </a:xfrm>
          <a:custGeom>
            <a:avLst/>
            <a:gdLst/>
            <a:ahLst/>
            <a:cxnLst/>
            <a:rect l="l" t="t" r="r" b="b"/>
            <a:pathLst>
              <a:path w="5072131" h="573308">
                <a:moveTo>
                  <a:pt x="0" y="0"/>
                </a:moveTo>
                <a:lnTo>
                  <a:pt x="5072131" y="0"/>
                </a:lnTo>
                <a:lnTo>
                  <a:pt x="5072131" y="573308"/>
                </a:lnTo>
                <a:lnTo>
                  <a:pt x="0" y="573308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endParaRPr lang="zh-CN" altLang="en-US"/>
          </a:p>
        </p:txBody>
      </p:sp>
      <p:sp>
        <p:nvSpPr>
          <p:cNvPr id="15" name="Freeform 10">
            <a:extLst>
              <a:ext uri="{FF2B5EF4-FFF2-40B4-BE49-F238E27FC236}">
                <a16:creationId xmlns:a16="http://schemas.microsoft.com/office/drawing/2014/main" id="{90152C41-78FB-BD6F-653B-DE9008C187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328000" y="0"/>
            <a:ext cx="864000" cy="8640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A5EEFF-C284-0BE0-EEBD-B7F7F2C34F80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B1E30B-BC94-1D52-B8BF-39973F2E4B43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4C942BB-555B-9390-C818-BD6DE5FAFF72}"/>
              </a:ext>
            </a:extLst>
          </p:cNvPr>
          <p:cNvSpPr>
            <a:spLocks noGrp="1"/>
          </p:cNvSpPr>
          <p:nvPr>
            <p:ph type="sldNum" sz="half" idx="17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  <p:sp>
        <p:nvSpPr>
          <p:cNvPr id="3" name="Content Placeholder 7">
            <a:extLst>
              <a:ext uri="{FF2B5EF4-FFF2-40B4-BE49-F238E27FC236}">
                <a16:creationId xmlns:a16="http://schemas.microsoft.com/office/drawing/2014/main" id="{22DD0655-7FBE-20E6-B7D1-1148A340CD32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844000" y="2868150"/>
            <a:ext cx="6241267" cy="3157929"/>
          </a:xfrm>
        </p:spPr>
        <p:txBody>
          <a:bodyPr lIns="0" tIns="0" rIns="0" bIns="0" anchor="t"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35896725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B0E64AB3-51D9-9992-E51A-78ADA62E24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063" y="831918"/>
            <a:ext cx="4361688" cy="1527048"/>
          </a:xfrm>
        </p:spPr>
        <p:txBody>
          <a:bodyPr lIns="0" tIns="0" rIns="0" bIns="0" anchor="b">
            <a:noAutofit/>
          </a:bodyPr>
          <a:lstStyle>
            <a:lvl1pPr>
              <a:defRPr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3" name="Picture Placeholder 10">
            <a:extLst>
              <a:ext uri="{FF2B5EF4-FFF2-40B4-BE49-F238E27FC236}">
                <a16:creationId xmlns:a16="http://schemas.microsoft.com/office/drawing/2014/main" id="{992B4E0B-09D2-1770-AF0A-79593CF5C03A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580428" y="831918"/>
            <a:ext cx="5767509" cy="5194161"/>
          </a:xfrm>
        </p:spPr>
        <p:txBody>
          <a:bodyPr/>
          <a:lstStyle/>
          <a:p>
            <a:endParaRPr lang="en-US"/>
          </a:p>
        </p:txBody>
      </p:sp>
      <p:sp>
        <p:nvSpPr>
          <p:cNvPr id="4" name="Freeform 10">
            <a:extLst>
              <a:ext uri="{FF2B5EF4-FFF2-40B4-BE49-F238E27FC236}">
                <a16:creationId xmlns:a16="http://schemas.microsoft.com/office/drawing/2014/main" id="{45EDBA9A-BBB2-C38B-35AA-3332717F41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927775" y="6134100"/>
            <a:ext cx="1264225" cy="7239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3" name="Freeform 10">
            <a:extLst>
              <a:ext uri="{FF2B5EF4-FFF2-40B4-BE49-F238E27FC236}">
                <a16:creationId xmlns:a16="http://schemas.microsoft.com/office/drawing/2014/main" id="{34B859A9-1821-2589-D888-96C351D1AE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-7294"/>
            <a:ext cx="2426216" cy="7239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15AB366C-F93E-3AFB-D35B-4BC82E7C6ADC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BE31A400-7DBA-6924-5C88-174738A75FC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33C60CDC-3D11-6ABE-B5A5-D820E8ED6608}"/>
              </a:ext>
            </a:extLst>
          </p:cNvPr>
          <p:cNvSpPr>
            <a:spLocks noGrp="1"/>
          </p:cNvSpPr>
          <p:nvPr>
            <p:ph type="sldNum" sz="half" idx="17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  <p:sp>
        <p:nvSpPr>
          <p:cNvPr id="2" name="Content Placeholder 7">
            <a:extLst>
              <a:ext uri="{FF2B5EF4-FFF2-40B4-BE49-F238E27FC236}">
                <a16:creationId xmlns:a16="http://schemas.microsoft.com/office/drawing/2014/main" id="{58BA97A0-54BE-6E1F-F43D-7D7A45D74242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844000" y="2548648"/>
            <a:ext cx="4361689" cy="3477432"/>
          </a:xfrm>
        </p:spPr>
        <p:txBody>
          <a:bodyPr lIns="0" tIns="0" rIns="0" bIns="0" anchor="t"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3591204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5064" y="825622"/>
            <a:ext cx="4522936" cy="932688"/>
          </a:xfrm>
        </p:spPr>
        <p:txBody>
          <a:bodyPr lIns="0" tIns="0" rIns="0" bIns="0" anchor="b">
            <a:noAutofit/>
          </a:bodyPr>
          <a:lstStyle>
            <a:lvl1pPr>
              <a:defRPr sz="32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FF0220E-48F8-B4D9-19DE-7B457C3C221C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830231" y="1970468"/>
            <a:ext cx="4512601" cy="4055611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43999" y="831918"/>
            <a:ext cx="5648242" cy="5194161"/>
          </a:xfrm>
        </p:spPr>
        <p:txBody>
          <a:bodyPr/>
          <a:lstStyle/>
          <a:p>
            <a:endParaRPr lang="en-US"/>
          </a:p>
        </p:txBody>
      </p:sp>
      <p:sp>
        <p:nvSpPr>
          <p:cNvPr id="3" name="Freeform 10">
            <a:extLst>
              <a:ext uri="{FF2B5EF4-FFF2-40B4-BE49-F238E27FC236}">
                <a16:creationId xmlns:a16="http://schemas.microsoft.com/office/drawing/2014/main" id="{1CDF053D-9E1A-5ADF-E378-BC1B594D57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6134100"/>
            <a:ext cx="2426216" cy="7239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4" name="Freeform 10">
            <a:extLst>
              <a:ext uri="{FF2B5EF4-FFF2-40B4-BE49-F238E27FC236}">
                <a16:creationId xmlns:a16="http://schemas.microsoft.com/office/drawing/2014/main" id="{E3C03305-0727-063D-F65D-52727C590A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927775" y="0"/>
            <a:ext cx="1264225" cy="7239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E5F2C52-862C-D359-D97F-E2F4BD5C67CA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675291-1615-B740-A2A2-550AA0A85377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AC1A756-7B83-B6D1-BB4B-EDA9B21DA39C}"/>
              </a:ext>
            </a:extLst>
          </p:cNvPr>
          <p:cNvSpPr>
            <a:spLocks noGrp="1"/>
          </p:cNvSpPr>
          <p:nvPr>
            <p:ph type="sldNum" sz="half" idx="17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073457981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3490" y="831919"/>
            <a:ext cx="4572000" cy="932688"/>
          </a:xfrm>
        </p:spPr>
        <p:txBody>
          <a:bodyPr lIns="0" tIns="0" rIns="0" bIns="0" anchor="b">
            <a:noAutofit/>
          </a:bodyPr>
          <a:lstStyle>
            <a:lvl1pPr>
              <a:defRPr sz="32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73616" y="1892623"/>
            <a:ext cx="4572000" cy="4133457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917721" y="831919"/>
            <a:ext cx="5430280" cy="5194162"/>
          </a:xfrm>
        </p:spPr>
        <p:txBody>
          <a:bodyPr/>
          <a:lstStyle/>
          <a:p>
            <a:endParaRPr lang="en-US"/>
          </a:p>
        </p:txBody>
      </p:sp>
      <p:sp>
        <p:nvSpPr>
          <p:cNvPr id="12" name="Freeform 17">
            <a:extLst>
              <a:ext uri="{FF2B5EF4-FFF2-40B4-BE49-F238E27FC236}">
                <a16:creationId xmlns:a16="http://schemas.microsoft.com/office/drawing/2014/main" id="{039F7129-301F-37A1-8705-D22FCF30EF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6526801"/>
            <a:ext cx="12192000" cy="331199"/>
          </a:xfrm>
          <a:custGeom>
            <a:avLst/>
            <a:gdLst/>
            <a:ahLst/>
            <a:cxnLst/>
            <a:rect l="l" t="t" r="r" b="b"/>
            <a:pathLst>
              <a:path w="5072131" h="573308">
                <a:moveTo>
                  <a:pt x="0" y="0"/>
                </a:moveTo>
                <a:lnTo>
                  <a:pt x="5072131" y="0"/>
                </a:lnTo>
                <a:lnTo>
                  <a:pt x="5072131" y="573308"/>
                </a:lnTo>
                <a:lnTo>
                  <a:pt x="0" y="573308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/>
          </a:p>
        </p:txBody>
      </p:sp>
      <p:sp>
        <p:nvSpPr>
          <p:cNvPr id="13" name="Freeform 17">
            <a:extLst>
              <a:ext uri="{FF2B5EF4-FFF2-40B4-BE49-F238E27FC236}">
                <a16:creationId xmlns:a16="http://schemas.microsoft.com/office/drawing/2014/main" id="{498D78AA-FF02-2016-CF6A-C287F8BFB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V="1">
            <a:off x="7768799" y="6526800"/>
            <a:ext cx="4423201" cy="331200"/>
          </a:xfrm>
          <a:custGeom>
            <a:avLst/>
            <a:gdLst/>
            <a:ahLst/>
            <a:cxnLst/>
            <a:rect l="l" t="t" r="r" b="b"/>
            <a:pathLst>
              <a:path w="5072131" h="573308">
                <a:moveTo>
                  <a:pt x="0" y="0"/>
                </a:moveTo>
                <a:lnTo>
                  <a:pt x="5072131" y="0"/>
                </a:lnTo>
                <a:lnTo>
                  <a:pt x="5072131" y="573308"/>
                </a:lnTo>
                <a:lnTo>
                  <a:pt x="0" y="573308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endParaRPr lang="zh-CN" altLang="en-US"/>
          </a:p>
        </p:txBody>
      </p:sp>
      <p:sp>
        <p:nvSpPr>
          <p:cNvPr id="3" name="Freeform 17">
            <a:extLst>
              <a:ext uri="{FF2B5EF4-FFF2-40B4-BE49-F238E27FC236}">
                <a16:creationId xmlns:a16="http://schemas.microsoft.com/office/drawing/2014/main" id="{731F5CAE-1167-CB4F-9EA2-587063BB8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0"/>
            <a:ext cx="12192000" cy="331199"/>
          </a:xfrm>
          <a:custGeom>
            <a:avLst/>
            <a:gdLst/>
            <a:ahLst/>
            <a:cxnLst/>
            <a:rect l="l" t="t" r="r" b="b"/>
            <a:pathLst>
              <a:path w="5072131" h="573308">
                <a:moveTo>
                  <a:pt x="0" y="0"/>
                </a:moveTo>
                <a:lnTo>
                  <a:pt x="5072131" y="0"/>
                </a:lnTo>
                <a:lnTo>
                  <a:pt x="5072131" y="573308"/>
                </a:lnTo>
                <a:lnTo>
                  <a:pt x="0" y="573308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/>
          </a:p>
        </p:txBody>
      </p:sp>
      <p:sp>
        <p:nvSpPr>
          <p:cNvPr id="4" name="Freeform 17">
            <a:extLst>
              <a:ext uri="{FF2B5EF4-FFF2-40B4-BE49-F238E27FC236}">
                <a16:creationId xmlns:a16="http://schemas.microsoft.com/office/drawing/2014/main" id="{C52FFC89-9C77-38D4-A1FD-0A2BAEA17C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V="1">
            <a:off x="0" y="0"/>
            <a:ext cx="4423201" cy="331200"/>
          </a:xfrm>
          <a:custGeom>
            <a:avLst/>
            <a:gdLst/>
            <a:ahLst/>
            <a:cxnLst/>
            <a:rect l="l" t="t" r="r" b="b"/>
            <a:pathLst>
              <a:path w="5072131" h="573308">
                <a:moveTo>
                  <a:pt x="0" y="0"/>
                </a:moveTo>
                <a:lnTo>
                  <a:pt x="5072131" y="0"/>
                </a:lnTo>
                <a:lnTo>
                  <a:pt x="5072131" y="573308"/>
                </a:lnTo>
                <a:lnTo>
                  <a:pt x="0" y="573308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endParaRPr lang="zh-CN" alt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6BB193-0784-1AD4-B27A-84ED0D442753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7E318F5-7A38-F682-11AA-AE09CA3B7A03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BA7C28-F8FB-B78B-439E-C789066057D6}"/>
              </a:ext>
            </a:extLst>
          </p:cNvPr>
          <p:cNvSpPr>
            <a:spLocks noGrp="1"/>
          </p:cNvSpPr>
          <p:nvPr>
            <p:ph type="sldNum" sz="half" idx="17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88892367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46432" y="831918"/>
            <a:ext cx="3401568" cy="1527048"/>
          </a:xfrm>
        </p:spPr>
        <p:txBody>
          <a:bodyPr lIns="0" tIns="0" rIns="0" bIns="0" anchor="b">
            <a:noAutofit/>
          </a:bodyPr>
          <a:lstStyle>
            <a:lvl1pPr>
              <a:defRPr sz="32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946432" y="2539814"/>
            <a:ext cx="3401568" cy="3486265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44000" y="831918"/>
            <a:ext cx="6740144" cy="5194161"/>
          </a:xfrm>
        </p:spPr>
        <p:txBody>
          <a:bodyPr/>
          <a:lstStyle/>
          <a:p>
            <a:endParaRPr lang="en-US"/>
          </a:p>
        </p:txBody>
      </p:sp>
      <p:sp>
        <p:nvSpPr>
          <p:cNvPr id="7" name="Freeform 17">
            <a:extLst>
              <a:ext uri="{FF2B5EF4-FFF2-40B4-BE49-F238E27FC236}">
                <a16:creationId xmlns:a16="http://schemas.microsoft.com/office/drawing/2014/main" id="{097690AD-7FA4-0418-6C03-72D30D2EA0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6526801"/>
            <a:ext cx="12192000" cy="331199"/>
          </a:xfrm>
          <a:custGeom>
            <a:avLst/>
            <a:gdLst/>
            <a:ahLst/>
            <a:cxnLst/>
            <a:rect l="l" t="t" r="r" b="b"/>
            <a:pathLst>
              <a:path w="5072131" h="573308">
                <a:moveTo>
                  <a:pt x="0" y="0"/>
                </a:moveTo>
                <a:lnTo>
                  <a:pt x="5072131" y="0"/>
                </a:lnTo>
                <a:lnTo>
                  <a:pt x="5072131" y="573308"/>
                </a:lnTo>
                <a:lnTo>
                  <a:pt x="0" y="573308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/>
          </a:p>
        </p:txBody>
      </p:sp>
      <p:sp>
        <p:nvSpPr>
          <p:cNvPr id="12" name="Freeform 17">
            <a:extLst>
              <a:ext uri="{FF2B5EF4-FFF2-40B4-BE49-F238E27FC236}">
                <a16:creationId xmlns:a16="http://schemas.microsoft.com/office/drawing/2014/main" id="{FC8158AE-2E1B-8E88-C942-74974BB4C2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V="1">
            <a:off x="7768799" y="6526800"/>
            <a:ext cx="4423201" cy="331200"/>
          </a:xfrm>
          <a:custGeom>
            <a:avLst/>
            <a:gdLst/>
            <a:ahLst/>
            <a:cxnLst/>
            <a:rect l="l" t="t" r="r" b="b"/>
            <a:pathLst>
              <a:path w="5072131" h="573308">
                <a:moveTo>
                  <a:pt x="0" y="0"/>
                </a:moveTo>
                <a:lnTo>
                  <a:pt x="5072131" y="0"/>
                </a:lnTo>
                <a:lnTo>
                  <a:pt x="5072131" y="573308"/>
                </a:lnTo>
                <a:lnTo>
                  <a:pt x="0" y="573308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endParaRPr lang="zh-CN" altLang="en-US"/>
          </a:p>
        </p:txBody>
      </p:sp>
      <p:sp>
        <p:nvSpPr>
          <p:cNvPr id="3" name="Freeform 10">
            <a:extLst>
              <a:ext uri="{FF2B5EF4-FFF2-40B4-BE49-F238E27FC236}">
                <a16:creationId xmlns:a16="http://schemas.microsoft.com/office/drawing/2014/main" id="{5ACE21C4-AC61-BA7B-3232-A517F53A3F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864000" cy="8640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C585C3-C0FA-D85B-2063-2C94D333BBD1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27039C9C-1C0E-8A85-3890-EF9EA31C575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18E6F8DA-CA80-94AC-BE08-CBBC8037FC6F}"/>
              </a:ext>
            </a:extLst>
          </p:cNvPr>
          <p:cNvSpPr>
            <a:spLocks noGrp="1"/>
          </p:cNvSpPr>
          <p:nvPr>
            <p:ph type="sldNum" sz="half" idx="17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73652132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000" y="831919"/>
            <a:ext cx="3401568" cy="1527048"/>
          </a:xfrm>
        </p:spPr>
        <p:txBody>
          <a:bodyPr lIns="0" tIns="0" rIns="0" bIns="0" anchor="b">
            <a:noAutofit/>
          </a:bodyPr>
          <a:lstStyle>
            <a:lvl1pPr>
              <a:defRPr sz="32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44000" y="2538248"/>
            <a:ext cx="3401568" cy="3487832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761781" y="831919"/>
            <a:ext cx="6586220" cy="5194162"/>
          </a:xfrm>
        </p:spPr>
        <p:txBody>
          <a:bodyPr/>
          <a:lstStyle/>
          <a:p>
            <a:endParaRPr lang="en-US"/>
          </a:p>
        </p:txBody>
      </p:sp>
      <p:sp>
        <p:nvSpPr>
          <p:cNvPr id="9" name="Freeform 17">
            <a:extLst>
              <a:ext uri="{FF2B5EF4-FFF2-40B4-BE49-F238E27FC236}">
                <a16:creationId xmlns:a16="http://schemas.microsoft.com/office/drawing/2014/main" id="{93CD1190-01A7-D05B-1964-F61E740CD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6526801"/>
            <a:ext cx="12192000" cy="331199"/>
          </a:xfrm>
          <a:custGeom>
            <a:avLst/>
            <a:gdLst/>
            <a:ahLst/>
            <a:cxnLst/>
            <a:rect l="l" t="t" r="r" b="b"/>
            <a:pathLst>
              <a:path w="5072131" h="573308">
                <a:moveTo>
                  <a:pt x="0" y="0"/>
                </a:moveTo>
                <a:lnTo>
                  <a:pt x="5072131" y="0"/>
                </a:lnTo>
                <a:lnTo>
                  <a:pt x="5072131" y="573308"/>
                </a:lnTo>
                <a:lnTo>
                  <a:pt x="0" y="573308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/>
          </a:p>
        </p:txBody>
      </p:sp>
      <p:sp>
        <p:nvSpPr>
          <p:cNvPr id="10" name="Freeform 17">
            <a:extLst>
              <a:ext uri="{FF2B5EF4-FFF2-40B4-BE49-F238E27FC236}">
                <a16:creationId xmlns:a16="http://schemas.microsoft.com/office/drawing/2014/main" id="{4A18FB04-9E36-8821-63A6-D2D4B3017E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V="1">
            <a:off x="0" y="6526800"/>
            <a:ext cx="4423201" cy="331200"/>
          </a:xfrm>
          <a:custGeom>
            <a:avLst/>
            <a:gdLst/>
            <a:ahLst/>
            <a:cxnLst/>
            <a:rect l="l" t="t" r="r" b="b"/>
            <a:pathLst>
              <a:path w="5072131" h="573308">
                <a:moveTo>
                  <a:pt x="0" y="0"/>
                </a:moveTo>
                <a:lnTo>
                  <a:pt x="5072131" y="0"/>
                </a:lnTo>
                <a:lnTo>
                  <a:pt x="5072131" y="573308"/>
                </a:lnTo>
                <a:lnTo>
                  <a:pt x="0" y="573308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endParaRPr lang="zh-CN" altLang="en-US"/>
          </a:p>
        </p:txBody>
      </p:sp>
      <p:sp>
        <p:nvSpPr>
          <p:cNvPr id="4" name="Freeform 10">
            <a:extLst>
              <a:ext uri="{FF2B5EF4-FFF2-40B4-BE49-F238E27FC236}">
                <a16:creationId xmlns:a16="http://schemas.microsoft.com/office/drawing/2014/main" id="{2E234B26-4369-21D0-047C-F9011FF38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328000" y="0"/>
            <a:ext cx="864000" cy="8640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409FD1-17D3-3619-19C3-BB912570FEDE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D7C7895-0784-619C-6257-88E7A3F26C4D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92DFAC-502B-774F-51F2-AFC9F18FEACA}"/>
              </a:ext>
            </a:extLst>
          </p:cNvPr>
          <p:cNvSpPr>
            <a:spLocks noGrp="1"/>
          </p:cNvSpPr>
          <p:nvPr>
            <p:ph type="sldNum" sz="half" idx="17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437452884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73454" y="831919"/>
            <a:ext cx="3273552" cy="2035696"/>
          </a:xfrm>
        </p:spPr>
        <p:txBody>
          <a:bodyPr lIns="0" tIns="0" rIns="0" bIns="0" anchor="b">
            <a:noAutofit/>
          </a:bodyPr>
          <a:lstStyle>
            <a:lvl1pPr>
              <a:defRPr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074448" y="2970092"/>
            <a:ext cx="3273552" cy="2953512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1400"/>
            </a:lvl1pPr>
            <a:lvl2pPr marL="228600" indent="0">
              <a:buNone/>
              <a:defRPr sz="1200"/>
            </a:lvl2pPr>
            <a:lvl3pPr marL="457200" indent="0">
              <a:buNone/>
              <a:defRPr sz="1100"/>
            </a:lvl3pPr>
            <a:lvl4pPr marL="685800" indent="0">
              <a:buNone/>
              <a:defRPr sz="1050"/>
            </a:lvl4pPr>
            <a:lvl5pPr marL="914400" indent="0">
              <a:buNone/>
              <a:defRPr sz="1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44000" y="831919"/>
            <a:ext cx="6937365" cy="509168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Freeform 10">
            <a:extLst>
              <a:ext uri="{FF2B5EF4-FFF2-40B4-BE49-F238E27FC236}">
                <a16:creationId xmlns:a16="http://schemas.microsoft.com/office/drawing/2014/main" id="{BC616BFE-87E7-15B1-BE25-55D1A05BFF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994000"/>
            <a:ext cx="864000" cy="8640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9" name="Freeform 17">
            <a:extLst>
              <a:ext uri="{FF2B5EF4-FFF2-40B4-BE49-F238E27FC236}">
                <a16:creationId xmlns:a16="http://schemas.microsoft.com/office/drawing/2014/main" id="{53E786F4-E71D-CFC6-78CC-37D062171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V="1">
            <a:off x="7768799" y="0"/>
            <a:ext cx="4423201" cy="331200"/>
          </a:xfrm>
          <a:custGeom>
            <a:avLst/>
            <a:gdLst/>
            <a:ahLst/>
            <a:cxnLst/>
            <a:rect l="l" t="t" r="r" b="b"/>
            <a:pathLst>
              <a:path w="5072131" h="573308">
                <a:moveTo>
                  <a:pt x="0" y="0"/>
                </a:moveTo>
                <a:lnTo>
                  <a:pt x="5072131" y="0"/>
                </a:lnTo>
                <a:lnTo>
                  <a:pt x="5072131" y="573308"/>
                </a:lnTo>
                <a:lnTo>
                  <a:pt x="0" y="573308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77F430-E16C-DB47-2D12-A6B6A0A530FB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A589D42-6067-52C1-64C7-175E6BC6EB58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B61FAC5-DA8E-3118-188C-90203A7E238F}"/>
              </a:ext>
            </a:extLst>
          </p:cNvPr>
          <p:cNvSpPr>
            <a:spLocks noGrp="1"/>
          </p:cNvSpPr>
          <p:nvPr>
            <p:ph type="sldNum" sz="half" idx="17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58533721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3998" y="4509559"/>
            <a:ext cx="4579339" cy="1516522"/>
          </a:xfrm>
        </p:spPr>
        <p:txBody>
          <a:bodyPr lIns="0" tIns="0" rIns="0" bIns="0" anchor="t">
            <a:normAutofit/>
          </a:bodyPr>
          <a:lstStyle>
            <a:lvl1pPr>
              <a:defRPr sz="32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691351" y="4508939"/>
            <a:ext cx="5651393" cy="1516522"/>
          </a:xfrm>
        </p:spPr>
        <p:txBody>
          <a:bodyPr lIns="0" tIns="0" rIns="0" bIns="0">
            <a:no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  <a:lvl2pPr marL="228600" indent="0">
              <a:buFont typeface="Arial" panose="020B0604020202020204" pitchFamily="34" charset="0"/>
              <a:buNone/>
              <a:defRPr sz="1200"/>
            </a:lvl2pPr>
            <a:lvl3pPr marL="457200" indent="0">
              <a:buFont typeface="Arial" panose="020B0604020202020204" pitchFamily="34" charset="0"/>
              <a:buNone/>
              <a:defRPr sz="1100"/>
            </a:lvl3pPr>
            <a:lvl4pPr marL="685800" indent="0">
              <a:buFont typeface="Arial" panose="020B0604020202020204" pitchFamily="34" charset="0"/>
              <a:buNone/>
              <a:defRPr sz="1050"/>
            </a:lvl4pPr>
            <a:lvl5pPr marL="914400" indent="0">
              <a:buFont typeface="Arial" panose="020B0604020202020204" pitchFamily="34" charset="0"/>
              <a:buNone/>
              <a:defRPr sz="1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43999" y="831919"/>
            <a:ext cx="10504001" cy="3472067"/>
          </a:xfrm>
        </p:spPr>
        <p:txBody>
          <a:bodyPr/>
          <a:lstStyle/>
          <a:p>
            <a:endParaRPr lang="en-US"/>
          </a:p>
        </p:txBody>
      </p:sp>
      <p:sp>
        <p:nvSpPr>
          <p:cNvPr id="9" name="Freeform 17">
            <a:extLst>
              <a:ext uri="{FF2B5EF4-FFF2-40B4-BE49-F238E27FC236}">
                <a16:creationId xmlns:a16="http://schemas.microsoft.com/office/drawing/2014/main" id="{78D5D10E-35CF-5B74-29A6-11679EB8C8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V="1">
            <a:off x="7768799" y="6526800"/>
            <a:ext cx="4423201" cy="331200"/>
          </a:xfrm>
          <a:custGeom>
            <a:avLst/>
            <a:gdLst/>
            <a:ahLst/>
            <a:cxnLst/>
            <a:rect l="l" t="t" r="r" b="b"/>
            <a:pathLst>
              <a:path w="5072131" h="573308">
                <a:moveTo>
                  <a:pt x="0" y="0"/>
                </a:moveTo>
                <a:lnTo>
                  <a:pt x="5072131" y="0"/>
                </a:lnTo>
                <a:lnTo>
                  <a:pt x="5072131" y="573308"/>
                </a:lnTo>
                <a:lnTo>
                  <a:pt x="0" y="573308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/>
          </a:p>
        </p:txBody>
      </p:sp>
      <p:sp>
        <p:nvSpPr>
          <p:cNvPr id="4" name="Freeform 10">
            <a:extLst>
              <a:ext uri="{FF2B5EF4-FFF2-40B4-BE49-F238E27FC236}">
                <a16:creationId xmlns:a16="http://schemas.microsoft.com/office/drawing/2014/main" id="{59F69B48-F459-FF66-26A9-7EC00C9F7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864000" cy="8640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4991EAAD-5E54-2080-2B9B-B19E843B643E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8A91084A-93AC-072A-7367-DE9AE048A7B1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48BE4C08-656F-090F-ADE8-832DD695E70B}"/>
              </a:ext>
            </a:extLst>
          </p:cNvPr>
          <p:cNvSpPr>
            <a:spLocks noGrp="1"/>
          </p:cNvSpPr>
          <p:nvPr>
            <p:ph type="sldNum" sz="half" idx="17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425435419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3999" y="3785800"/>
            <a:ext cx="2953618" cy="2240280"/>
          </a:xfrm>
        </p:spPr>
        <p:txBody>
          <a:bodyPr lIns="0" tIns="0" rIns="0" bIns="0" anchor="t">
            <a:normAutofit/>
          </a:bodyPr>
          <a:lstStyle>
            <a:lvl1pPr>
              <a:defRPr sz="32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972910" y="3785800"/>
            <a:ext cx="7366186" cy="2240280"/>
          </a:xfrm>
        </p:spPr>
        <p:txBody>
          <a:bodyPr lIns="0" tIns="0" rIns="0" bIns="0">
            <a:no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  <a:lvl2pPr marL="228600" indent="0">
              <a:buFont typeface="Arial" panose="020B0604020202020204" pitchFamily="34" charset="0"/>
              <a:buNone/>
              <a:defRPr sz="1200"/>
            </a:lvl2pPr>
            <a:lvl3pPr marL="457200" indent="0">
              <a:buFont typeface="Arial" panose="020B0604020202020204" pitchFamily="34" charset="0"/>
              <a:buNone/>
              <a:defRPr sz="1100"/>
            </a:lvl3pPr>
            <a:lvl4pPr marL="685800" indent="0">
              <a:buFont typeface="Arial" panose="020B0604020202020204" pitchFamily="34" charset="0"/>
              <a:buNone/>
              <a:defRPr sz="1050"/>
            </a:lvl4pPr>
            <a:lvl5pPr marL="914400" indent="0">
              <a:buFont typeface="Arial" panose="020B0604020202020204" pitchFamily="34" charset="0"/>
              <a:buNone/>
              <a:defRPr sz="1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43999" y="865938"/>
            <a:ext cx="10504001" cy="2556004"/>
          </a:xfrm>
        </p:spPr>
        <p:txBody>
          <a:bodyPr/>
          <a:lstStyle/>
          <a:p>
            <a:endParaRPr lang="en-US"/>
          </a:p>
        </p:txBody>
      </p:sp>
      <p:sp>
        <p:nvSpPr>
          <p:cNvPr id="4" name="Freeform 10">
            <a:extLst>
              <a:ext uri="{FF2B5EF4-FFF2-40B4-BE49-F238E27FC236}">
                <a16:creationId xmlns:a16="http://schemas.microsoft.com/office/drawing/2014/main" id="{CA4C43E1-0073-A35D-0A04-ED32FA1BF8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994000"/>
            <a:ext cx="864000" cy="8640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3" name="Freeform 10">
            <a:extLst>
              <a:ext uri="{FF2B5EF4-FFF2-40B4-BE49-F238E27FC236}">
                <a16:creationId xmlns:a16="http://schemas.microsoft.com/office/drawing/2014/main" id="{449555A3-9265-EF73-CF8C-45D64D56FF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328000" y="0"/>
            <a:ext cx="864000" cy="8640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3EBA73-01F9-86A4-00C2-B8F864FAFC2E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246286F-948B-A354-C39B-0CCDE3D271B6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0247BB-0B45-F3B8-2827-87B286ED5D4F}"/>
              </a:ext>
            </a:extLst>
          </p:cNvPr>
          <p:cNvSpPr>
            <a:spLocks noGrp="1"/>
          </p:cNvSpPr>
          <p:nvPr>
            <p:ph type="sldNum" sz="half" idx="17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26343293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000" y="831918"/>
            <a:ext cx="2953618" cy="2240279"/>
          </a:xfrm>
        </p:spPr>
        <p:txBody>
          <a:bodyPr lIns="0" tIns="0" rIns="0" bIns="0" anchor="t">
            <a:normAutofit/>
          </a:bodyPr>
          <a:lstStyle>
            <a:lvl1pPr>
              <a:defRPr sz="32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035972" y="839450"/>
            <a:ext cx="7312028" cy="2240280"/>
          </a:xfrm>
        </p:spPr>
        <p:txBody>
          <a:bodyPr lIns="0" tIns="0" rIns="0" bIns="0">
            <a:no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  <a:lvl2pPr marL="228600" indent="0">
              <a:buFont typeface="Arial" panose="020B0604020202020204" pitchFamily="34" charset="0"/>
              <a:buNone/>
              <a:defRPr sz="1200"/>
            </a:lvl2pPr>
            <a:lvl3pPr marL="457200" indent="0">
              <a:buFont typeface="Arial" panose="020B0604020202020204" pitchFamily="34" charset="0"/>
              <a:buNone/>
              <a:defRPr sz="1100"/>
            </a:lvl3pPr>
            <a:lvl4pPr marL="685800" indent="0">
              <a:buFont typeface="Arial" panose="020B0604020202020204" pitchFamily="34" charset="0"/>
              <a:buNone/>
              <a:defRPr sz="1050"/>
            </a:lvl4pPr>
            <a:lvl5pPr marL="914400" indent="0">
              <a:buFont typeface="Arial" panose="020B0604020202020204" pitchFamily="34" charset="0"/>
              <a:buNone/>
              <a:defRPr sz="1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43999" y="3310759"/>
            <a:ext cx="10504001" cy="2722852"/>
          </a:xfrm>
        </p:spPr>
        <p:txBody>
          <a:bodyPr/>
          <a:lstStyle/>
          <a:p>
            <a:endParaRPr lang="en-US"/>
          </a:p>
        </p:txBody>
      </p:sp>
      <p:sp>
        <p:nvSpPr>
          <p:cNvPr id="4" name="Freeform 10">
            <a:extLst>
              <a:ext uri="{FF2B5EF4-FFF2-40B4-BE49-F238E27FC236}">
                <a16:creationId xmlns:a16="http://schemas.microsoft.com/office/drawing/2014/main" id="{DD85C6AE-2C4C-5E38-47AE-05318D667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328000" y="5994000"/>
            <a:ext cx="864000" cy="8640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3" name="Freeform 10">
            <a:extLst>
              <a:ext uri="{FF2B5EF4-FFF2-40B4-BE49-F238E27FC236}">
                <a16:creationId xmlns:a16="http://schemas.microsoft.com/office/drawing/2014/main" id="{3071C948-EB93-1CA0-72C9-A49862E4C5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864000" cy="8640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41D45D4-FE2B-EB10-39D7-EABDFE8EC6D1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06E03B1-F337-4DE6-A553-B870A5400C4D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36CFA0A-FC5D-D0F9-EA38-A0E0E192373F}"/>
              </a:ext>
            </a:extLst>
          </p:cNvPr>
          <p:cNvSpPr>
            <a:spLocks noGrp="1"/>
          </p:cNvSpPr>
          <p:nvPr>
            <p:ph type="sldNum" sz="half" idx="17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337017669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3963" y="858337"/>
            <a:ext cx="10504000" cy="970463"/>
          </a:xfrm>
        </p:spPr>
        <p:txBody>
          <a:bodyPr lIns="0" tIns="0" rIns="0" bIns="0" anchor="ctr">
            <a:noAutofit/>
          </a:bodyPr>
          <a:lstStyle>
            <a:lvl1pPr>
              <a:defRPr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73963" y="2081048"/>
            <a:ext cx="6157458" cy="3945032"/>
          </a:xfrm>
        </p:spPr>
        <p:txBody>
          <a:bodyPr/>
          <a:lstStyle/>
          <a:p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290520" y="2081048"/>
            <a:ext cx="4023360" cy="3918615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reeform 10">
            <a:extLst>
              <a:ext uri="{FF2B5EF4-FFF2-40B4-BE49-F238E27FC236}">
                <a16:creationId xmlns:a16="http://schemas.microsoft.com/office/drawing/2014/main" id="{B879A9D4-2DE0-F5AB-C643-7D6C624F51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994000"/>
            <a:ext cx="864000" cy="8640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9" name="Freeform 10">
            <a:extLst>
              <a:ext uri="{FF2B5EF4-FFF2-40B4-BE49-F238E27FC236}">
                <a16:creationId xmlns:a16="http://schemas.microsoft.com/office/drawing/2014/main" id="{2D787054-1839-E686-38C1-14B8840391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328000" y="2081048"/>
            <a:ext cx="864000" cy="8640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385589B-ED64-F606-AD4D-82558DFE2F9D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2EE6E25-8F36-46AA-7353-63CD48AEA3D1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67EEA2-3419-D7B3-9621-57F8695BB18D}"/>
              </a:ext>
            </a:extLst>
          </p:cNvPr>
          <p:cNvSpPr>
            <a:spLocks noGrp="1"/>
          </p:cNvSpPr>
          <p:nvPr>
            <p:ph type="sldNum" sz="half" idx="17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568872276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000" y="852884"/>
            <a:ext cx="4672584" cy="1453896"/>
          </a:xfrm>
        </p:spPr>
        <p:txBody>
          <a:bodyPr lIns="0" tIns="0" rIns="0" bIns="0">
            <a:noAutofit/>
          </a:bodyPr>
          <a:lstStyle>
            <a:lvl1pPr>
              <a:defRPr sz="36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44000" y="2459420"/>
            <a:ext cx="4672584" cy="3545695"/>
          </a:xfrm>
        </p:spPr>
        <p:txBody>
          <a:bodyPr/>
          <a:lstStyle/>
          <a:p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738648" y="831919"/>
            <a:ext cx="5609353" cy="5194161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Freeform 17">
            <a:extLst>
              <a:ext uri="{FF2B5EF4-FFF2-40B4-BE49-F238E27FC236}">
                <a16:creationId xmlns:a16="http://schemas.microsoft.com/office/drawing/2014/main" id="{9B5DC763-7A3E-F543-D730-F1D0DB8E72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V="1">
            <a:off x="0" y="6526800"/>
            <a:ext cx="4423201" cy="331200"/>
          </a:xfrm>
          <a:custGeom>
            <a:avLst/>
            <a:gdLst/>
            <a:ahLst/>
            <a:cxnLst/>
            <a:rect l="l" t="t" r="r" b="b"/>
            <a:pathLst>
              <a:path w="5072131" h="573308">
                <a:moveTo>
                  <a:pt x="0" y="0"/>
                </a:moveTo>
                <a:lnTo>
                  <a:pt x="5072131" y="0"/>
                </a:lnTo>
                <a:lnTo>
                  <a:pt x="5072131" y="573308"/>
                </a:lnTo>
                <a:lnTo>
                  <a:pt x="0" y="573308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endParaRPr lang="zh-CN" altLang="en-US"/>
          </a:p>
        </p:txBody>
      </p:sp>
      <p:sp>
        <p:nvSpPr>
          <p:cNvPr id="3" name="Freeform 10">
            <a:extLst>
              <a:ext uri="{FF2B5EF4-FFF2-40B4-BE49-F238E27FC236}">
                <a16:creationId xmlns:a16="http://schemas.microsoft.com/office/drawing/2014/main" id="{7BD5A08B-EED8-797D-F25E-F1027E0C20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328000" y="5994000"/>
            <a:ext cx="864000" cy="8640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4" name="Freeform 10">
            <a:extLst>
              <a:ext uri="{FF2B5EF4-FFF2-40B4-BE49-F238E27FC236}">
                <a16:creationId xmlns:a16="http://schemas.microsoft.com/office/drawing/2014/main" id="{890AF34F-C900-E182-C79E-F87C625DAD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864000" cy="8640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7400220-A3EA-A5A4-0CE3-CD8DBA62B9D8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A8548E-F7FA-ADF2-255A-A393995E048A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0C31298-3111-9F68-2490-97F4A8DB37EC}"/>
              </a:ext>
            </a:extLst>
          </p:cNvPr>
          <p:cNvSpPr>
            <a:spLocks noGrp="1"/>
          </p:cNvSpPr>
          <p:nvPr>
            <p:ph type="sldNum" sz="half" idx="17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83426319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Photo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000" y="873725"/>
            <a:ext cx="3657603" cy="1453896"/>
          </a:xfrm>
        </p:spPr>
        <p:txBody>
          <a:bodyPr lIns="0" tIns="0" rIns="0" bIns="0" anchor="t">
            <a:noAutofit/>
          </a:bodyPr>
          <a:lstStyle>
            <a:lvl1pPr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843999" y="2490951"/>
            <a:ext cx="3657603" cy="3493323"/>
          </a:xfrm>
        </p:spPr>
        <p:txBody>
          <a:bodyPr/>
          <a:lstStyle/>
          <a:p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761186" y="831919"/>
            <a:ext cx="6586814" cy="5152355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Freeform 17">
            <a:extLst>
              <a:ext uri="{FF2B5EF4-FFF2-40B4-BE49-F238E27FC236}">
                <a16:creationId xmlns:a16="http://schemas.microsoft.com/office/drawing/2014/main" id="{05FFA936-7860-03EC-833F-6A837DCB4A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6526800"/>
            <a:ext cx="12192000" cy="331199"/>
          </a:xfrm>
          <a:custGeom>
            <a:avLst/>
            <a:gdLst/>
            <a:ahLst/>
            <a:cxnLst/>
            <a:rect l="l" t="t" r="r" b="b"/>
            <a:pathLst>
              <a:path w="5072131" h="573308">
                <a:moveTo>
                  <a:pt x="0" y="0"/>
                </a:moveTo>
                <a:lnTo>
                  <a:pt x="5072131" y="0"/>
                </a:lnTo>
                <a:lnTo>
                  <a:pt x="5072131" y="573308"/>
                </a:lnTo>
                <a:lnTo>
                  <a:pt x="0" y="573308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/>
          </a:p>
        </p:txBody>
      </p:sp>
      <p:sp>
        <p:nvSpPr>
          <p:cNvPr id="9" name="Freeform 17">
            <a:extLst>
              <a:ext uri="{FF2B5EF4-FFF2-40B4-BE49-F238E27FC236}">
                <a16:creationId xmlns:a16="http://schemas.microsoft.com/office/drawing/2014/main" id="{823AC08E-BB10-EDBA-C0E3-558A1F4618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V="1">
            <a:off x="0" y="6526800"/>
            <a:ext cx="4423201" cy="331200"/>
          </a:xfrm>
          <a:custGeom>
            <a:avLst/>
            <a:gdLst/>
            <a:ahLst/>
            <a:cxnLst/>
            <a:rect l="l" t="t" r="r" b="b"/>
            <a:pathLst>
              <a:path w="5072131" h="573308">
                <a:moveTo>
                  <a:pt x="0" y="0"/>
                </a:moveTo>
                <a:lnTo>
                  <a:pt x="5072131" y="0"/>
                </a:lnTo>
                <a:lnTo>
                  <a:pt x="5072131" y="573308"/>
                </a:lnTo>
                <a:lnTo>
                  <a:pt x="0" y="573308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endParaRPr lang="zh-CN" altLang="en-US"/>
          </a:p>
        </p:txBody>
      </p:sp>
      <p:sp>
        <p:nvSpPr>
          <p:cNvPr id="4" name="Freeform 10">
            <a:extLst>
              <a:ext uri="{FF2B5EF4-FFF2-40B4-BE49-F238E27FC236}">
                <a16:creationId xmlns:a16="http://schemas.microsoft.com/office/drawing/2014/main" id="{C362DB80-9F02-EB8E-FC5F-14EB115DD3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328000" y="0"/>
            <a:ext cx="864000" cy="8640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EEC586-446A-7442-E39B-030A8C7850C0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F4B311C-F361-BA00-37B8-7634DBDFA2F8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591745-C6C1-1702-1C5A-3F5C1383BD8B}"/>
              </a:ext>
            </a:extLst>
          </p:cNvPr>
          <p:cNvSpPr>
            <a:spLocks noGrp="1"/>
          </p:cNvSpPr>
          <p:nvPr>
            <p:ph type="sldNum" sz="half" idx="17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651139584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Big Number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844000" y="831918"/>
            <a:ext cx="10521992" cy="4069265"/>
          </a:xfrm>
        </p:spPr>
        <p:txBody>
          <a:bodyPr lIns="0" tIns="0" rIns="0" bIns="0" anchor="b">
            <a:noAutofit/>
          </a:bodyPr>
          <a:lstStyle>
            <a:lvl1pPr algn="l">
              <a:defRPr sz="23200">
                <a:solidFill>
                  <a:schemeClr val="tx1"/>
                </a:solidFill>
              </a:defRPr>
            </a:lvl1pPr>
          </a:lstStyle>
          <a:p>
            <a:r>
              <a:rPr lang="en-US"/>
              <a:t>##%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3999" y="5076496"/>
            <a:ext cx="7559021" cy="949583"/>
          </a:xfrm>
        </p:spPr>
        <p:txBody>
          <a:bodyPr lIns="0" tIns="0" rIns="0" bIns="0" anchor="t">
            <a:noAutofit/>
          </a:bodyPr>
          <a:lstStyle>
            <a:lvl1pPr marL="0" indent="0" algn="l">
              <a:buNone/>
              <a:defRPr sz="2800" cap="none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8" name="Freeform 10">
            <a:extLst>
              <a:ext uri="{FF2B5EF4-FFF2-40B4-BE49-F238E27FC236}">
                <a16:creationId xmlns:a16="http://schemas.microsoft.com/office/drawing/2014/main" id="{39E8EB8E-D63B-6AF9-B3A0-B05D41CD86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994000"/>
            <a:ext cx="864000" cy="8640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7" name="Freeform 10">
            <a:extLst>
              <a:ext uri="{FF2B5EF4-FFF2-40B4-BE49-F238E27FC236}">
                <a16:creationId xmlns:a16="http://schemas.microsoft.com/office/drawing/2014/main" id="{048AF7A1-40D5-5DBA-10C9-828BAC169E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328000" y="0"/>
            <a:ext cx="864000" cy="8640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EC1DE6-0C7C-1CAF-7C78-5D60936966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57C0A9-12CC-9AFC-8344-6631331199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42C7CCB-E1D6-437F-A321-AC311F055591}"/>
              </a:ext>
            </a:extLst>
          </p:cNvPr>
          <p:cNvSpPr>
            <a:spLocks noGrp="1"/>
          </p:cNvSpPr>
          <p:nvPr>
            <p:ph type="sldNum" sz="half" idx="12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6071686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Big Number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861992" y="831918"/>
            <a:ext cx="10486008" cy="3977825"/>
          </a:xfrm>
        </p:spPr>
        <p:txBody>
          <a:bodyPr lIns="0" tIns="0" rIns="0" bIns="0" anchor="b">
            <a:noAutofit/>
          </a:bodyPr>
          <a:lstStyle>
            <a:lvl1pPr algn="ctr">
              <a:defRPr sz="23200">
                <a:solidFill>
                  <a:schemeClr val="tx1"/>
                </a:solidFill>
              </a:defRPr>
            </a:lvl1pPr>
          </a:lstStyle>
          <a:p>
            <a:r>
              <a:rPr lang="en-US"/>
              <a:t>##%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77440" y="4997668"/>
            <a:ext cx="7525512" cy="1028411"/>
          </a:xfrm>
        </p:spPr>
        <p:txBody>
          <a:bodyPr lIns="0" tIns="0" rIns="0" bIns="0" anchor="t">
            <a:noAutofit/>
          </a:bodyPr>
          <a:lstStyle>
            <a:lvl1pPr marL="0" indent="0" algn="ctr">
              <a:buNone/>
              <a:defRPr sz="2800" cap="none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8" name="Freeform 10">
            <a:extLst>
              <a:ext uri="{FF2B5EF4-FFF2-40B4-BE49-F238E27FC236}">
                <a16:creationId xmlns:a16="http://schemas.microsoft.com/office/drawing/2014/main" id="{90AE8DFC-9941-7AAD-BE59-0C47E3A3D3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328000" y="5994000"/>
            <a:ext cx="864000" cy="8640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7" name="Freeform 10">
            <a:extLst>
              <a:ext uri="{FF2B5EF4-FFF2-40B4-BE49-F238E27FC236}">
                <a16:creationId xmlns:a16="http://schemas.microsoft.com/office/drawing/2014/main" id="{4D599065-206D-B396-91F8-07BD1D0B15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864000" cy="8640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3C41CC-3994-216B-257A-9EF40332D3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C14F33-A50F-76BC-E256-41A00023A0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68ED4B-8927-6920-5B11-CF5655D44608}"/>
              </a:ext>
            </a:extLst>
          </p:cNvPr>
          <p:cNvSpPr>
            <a:spLocks noGrp="1"/>
          </p:cNvSpPr>
          <p:nvPr>
            <p:ph type="sldNum" sz="half" idx="12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774989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ig Number 3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93814EA-F598-EBFD-83D1-6782D7CBB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1F4F8927-891C-4D7A-C2D3-6EB5EF6712F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861992" y="831918"/>
            <a:ext cx="10486008" cy="3977825"/>
          </a:xfrm>
        </p:spPr>
        <p:txBody>
          <a:bodyPr lIns="0" tIns="0" rIns="0" bIns="0" anchor="b">
            <a:noAutofit/>
          </a:bodyPr>
          <a:lstStyle>
            <a:lvl1pPr algn="ctr">
              <a:defRPr sz="23200">
                <a:solidFill>
                  <a:schemeClr val="bg2"/>
                </a:solidFill>
              </a:defRPr>
            </a:lvl1pPr>
          </a:lstStyle>
          <a:p>
            <a:r>
              <a:rPr lang="en-US"/>
              <a:t>##%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0489314B-CDC1-7F7E-C4DD-AAC0E5222B0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77440" y="4997668"/>
            <a:ext cx="7525512" cy="1028411"/>
          </a:xfrm>
        </p:spPr>
        <p:txBody>
          <a:bodyPr lIns="0" tIns="0" rIns="0" bIns="0" anchor="t">
            <a:noAutofit/>
          </a:bodyPr>
          <a:lstStyle>
            <a:lvl1pPr marL="0" indent="0" algn="ctr">
              <a:buNone/>
              <a:defRPr sz="2800" cap="none" baseline="0">
                <a:solidFill>
                  <a:schemeClr val="bg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8B8163FF-4732-F569-E5D9-9B6A2B0CAC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altLang="zh-CN"/>
              <a:t>04/26/2025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3058DED8-3ECE-DBAC-089A-2CA6ED299D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altLang="zh-CN"/>
              <a:t>Sample Footer Text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C21E5DAD-47E7-5589-A6AC-9B13B86A10E0}"/>
              </a:ext>
            </a:extLst>
          </p:cNvPr>
          <p:cNvSpPr>
            <a:spLocks noGrp="1"/>
          </p:cNvSpPr>
          <p:nvPr>
            <p:ph type="sldNum" sz="half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69255175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>
            <a:lvl1pPr>
              <a:defRPr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630936"/>
            <a:ext cx="8266176" cy="5605272"/>
          </a:xfrm>
        </p:spPr>
        <p:txBody>
          <a:bodyPr anchor="ctr">
            <a:noAutofit/>
          </a:bodyPr>
          <a:lstStyle>
            <a:lvl1pPr marL="0" indent="0">
              <a:lnSpc>
                <a:spcPct val="100000"/>
              </a:lnSpc>
              <a:buNone/>
              <a:defRPr sz="5400" b="1"/>
            </a:lvl1pPr>
            <a:lvl2pPr marL="228600" indent="0">
              <a:lnSpc>
                <a:spcPct val="100000"/>
              </a:lnSpc>
              <a:buNone/>
              <a:defRPr sz="4800" b="1"/>
            </a:lvl2pPr>
            <a:lvl3pPr marL="457200" indent="0">
              <a:lnSpc>
                <a:spcPct val="100000"/>
              </a:lnSpc>
              <a:buNone/>
              <a:defRPr sz="4400" b="1"/>
            </a:lvl3pPr>
            <a:lvl4pPr marL="685800" indent="0">
              <a:lnSpc>
                <a:spcPct val="100000"/>
              </a:lnSpc>
              <a:buNone/>
              <a:defRPr sz="4000" b="1"/>
            </a:lvl4pPr>
            <a:lvl5pPr marL="914400" indent="0">
              <a:lnSpc>
                <a:spcPct val="100000"/>
              </a:lnSpc>
              <a:buNone/>
              <a:defRPr sz="3600" b="1"/>
            </a:lvl5pPr>
          </a:lstStyle>
          <a:p>
            <a:pPr lvl="0"/>
            <a:r>
              <a:rPr lang="en-US"/>
              <a:t>Click to edit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reeform 10">
            <a:extLst>
              <a:ext uri="{FF2B5EF4-FFF2-40B4-BE49-F238E27FC236}">
                <a16:creationId xmlns:a16="http://schemas.microsoft.com/office/drawing/2014/main" id="{FC2F8FA1-07E9-4B86-7FE6-89A7130324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328000" y="5994000"/>
            <a:ext cx="864000" cy="8640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9" name="Freeform 10">
            <a:extLst>
              <a:ext uri="{FF2B5EF4-FFF2-40B4-BE49-F238E27FC236}">
                <a16:creationId xmlns:a16="http://schemas.microsoft.com/office/drawing/2014/main" id="{62EE4FA8-C14D-42BE-7F2F-3EC2A32566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328000" y="0"/>
            <a:ext cx="864000" cy="8640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32A21E5-0951-8C64-839E-74A736BB5DFC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6A661DC-AC19-7062-B8F5-8F4A2BB0F703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B27A9A-1BE2-BB2E-2CBA-D212DFEC3D75}"/>
              </a:ext>
            </a:extLst>
          </p:cNvPr>
          <p:cNvSpPr>
            <a:spLocks noGrp="1"/>
          </p:cNvSpPr>
          <p:nvPr>
            <p:ph type="sldNum" sz="half" idx="16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93303527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tatem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/>
          <a:lstStyle>
            <a:lvl1pPr>
              <a:defRPr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1929384"/>
            <a:ext cx="8266176" cy="4142232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5000" b="1"/>
            </a:lvl1pPr>
            <a:lvl2pPr marL="228600" indent="0">
              <a:lnSpc>
                <a:spcPct val="100000"/>
              </a:lnSpc>
              <a:buNone/>
              <a:defRPr sz="4400" b="1"/>
            </a:lvl2pPr>
            <a:lvl3pPr marL="457200" indent="0">
              <a:lnSpc>
                <a:spcPct val="100000"/>
              </a:lnSpc>
              <a:buNone/>
              <a:defRPr sz="4000" b="1"/>
            </a:lvl3pPr>
            <a:lvl4pPr marL="685800" indent="0">
              <a:lnSpc>
                <a:spcPct val="100000"/>
              </a:lnSpc>
              <a:buNone/>
              <a:defRPr sz="3600" b="1"/>
            </a:lvl4pPr>
            <a:lvl5pPr marL="914400" indent="0">
              <a:lnSpc>
                <a:spcPct val="100000"/>
              </a:lnSpc>
              <a:buNone/>
              <a:defRPr sz="3200" b="1"/>
            </a:lvl5pPr>
          </a:lstStyle>
          <a:p>
            <a:pPr lvl="0"/>
            <a:r>
              <a:rPr lang="en-US"/>
              <a:t>Click to edit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Freeform 10">
            <a:extLst>
              <a:ext uri="{FF2B5EF4-FFF2-40B4-BE49-F238E27FC236}">
                <a16:creationId xmlns:a16="http://schemas.microsoft.com/office/drawing/2014/main" id="{22D94787-2437-0D44-4DC0-5BF87C1E4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6134100"/>
            <a:ext cx="1853986" cy="7239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6" name="Freeform 10">
            <a:extLst>
              <a:ext uri="{FF2B5EF4-FFF2-40B4-BE49-F238E27FC236}">
                <a16:creationId xmlns:a16="http://schemas.microsoft.com/office/drawing/2014/main" id="{466DC4A4-5BC3-6A6B-8176-7BBAE4333D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10616942" y="3638550"/>
            <a:ext cx="2426216" cy="7239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FAC22A6-DAD3-172B-2EB3-FFCC78ECE83C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5E89CB7-4D3B-AFD6-E514-8785D7C63299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FF7D4F-E910-621B-FBA2-BE8B3CADEED9}"/>
              </a:ext>
            </a:extLst>
          </p:cNvPr>
          <p:cNvSpPr>
            <a:spLocks noGrp="1"/>
          </p:cNvSpPr>
          <p:nvPr>
            <p:ph type="sldNum" sz="half" idx="16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9197912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133856"/>
          </a:xfrm>
        </p:spPr>
        <p:txBody>
          <a:bodyPr lIns="0" tIns="0" rIns="0" bIns="0">
            <a:noAutofit/>
          </a:bodyPr>
          <a:lstStyle>
            <a:lvl1pPr>
              <a:defRPr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548640"/>
            <a:ext cx="8266176" cy="5605272"/>
          </a:xfrm>
        </p:spPr>
        <p:txBody>
          <a:bodyPr lIns="0" tIns="0" rIns="0" bIns="0" anchor="t">
            <a:noAutofit/>
          </a:bodyPr>
          <a:lstStyle>
            <a:lvl1pPr marL="0" indent="0">
              <a:lnSpc>
                <a:spcPct val="100000"/>
              </a:lnSpc>
              <a:buNone/>
              <a:defRPr sz="5000" b="1"/>
            </a:lvl1pPr>
            <a:lvl2pPr marL="228600" indent="0">
              <a:lnSpc>
                <a:spcPct val="100000"/>
              </a:lnSpc>
              <a:buNone/>
              <a:defRPr sz="4400" b="1"/>
            </a:lvl2pPr>
            <a:lvl3pPr marL="457200" indent="0">
              <a:lnSpc>
                <a:spcPct val="100000"/>
              </a:lnSpc>
              <a:buNone/>
              <a:defRPr sz="4000" b="1"/>
            </a:lvl3pPr>
            <a:lvl4pPr marL="685800" indent="0">
              <a:lnSpc>
                <a:spcPct val="100000"/>
              </a:lnSpc>
              <a:buNone/>
              <a:defRPr sz="3600" b="1"/>
            </a:lvl4pPr>
            <a:lvl5pPr marL="914400" indent="0">
              <a:lnSpc>
                <a:spcPct val="100000"/>
              </a:lnSpc>
              <a:buNone/>
              <a:defRPr sz="3200" b="1"/>
            </a:lvl5pPr>
          </a:lstStyle>
          <a:p>
            <a:pPr lvl="0"/>
            <a:r>
              <a:rPr lang="en-US"/>
              <a:t>Click to edit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reeform 10">
            <a:extLst>
              <a:ext uri="{FF2B5EF4-FFF2-40B4-BE49-F238E27FC236}">
                <a16:creationId xmlns:a16="http://schemas.microsoft.com/office/drawing/2014/main" id="{EC75204E-6665-1741-E3D7-F49BC009A0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10616942" y="1399798"/>
            <a:ext cx="2426216" cy="7239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8" name="Freeform 10">
            <a:extLst>
              <a:ext uri="{FF2B5EF4-FFF2-40B4-BE49-F238E27FC236}">
                <a16:creationId xmlns:a16="http://schemas.microsoft.com/office/drawing/2014/main" id="{D185E67F-DBF6-C265-5156-18A6640D0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937497" y="5430012"/>
            <a:ext cx="1254503" cy="7239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7F634C7-BDBE-F74F-0DD6-497555F7400E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C5398AA-835E-B4A0-899B-7F8F1FB510A1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2C05F7-BD8A-E7E0-8BC7-A2AA2C1F712A}"/>
              </a:ext>
            </a:extLst>
          </p:cNvPr>
          <p:cNvSpPr>
            <a:spLocks noGrp="1"/>
          </p:cNvSpPr>
          <p:nvPr>
            <p:ph type="sldNum" sz="half" idx="16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101898706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Quot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499616" y="1188720"/>
            <a:ext cx="9198864" cy="3657600"/>
          </a:xfrm>
        </p:spPr>
        <p:txBody>
          <a:bodyPr lIns="0" tIns="0" rIns="0" bIns="0" anchor="ctr">
            <a:noAutofit/>
          </a:bodyPr>
          <a:lstStyle>
            <a:lvl1pPr algn="l">
              <a:lnSpc>
                <a:spcPct val="100000"/>
              </a:lnSpc>
              <a:defRPr sz="4000" b="0"/>
            </a:lvl1pPr>
          </a:lstStyle>
          <a:p>
            <a:r>
              <a:rPr lang="en-US"/>
              <a:t>Click to edit Quote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499616" y="5428752"/>
            <a:ext cx="9198864" cy="466344"/>
          </a:xfrm>
        </p:spPr>
        <p:txBody>
          <a:bodyPr lIns="0" tIns="0" rIns="0" bIns="0" anchor="ctr">
            <a:noAutofit/>
          </a:bodyPr>
          <a:lstStyle>
            <a:lvl1pPr marL="0" indent="0" algn="l">
              <a:buNone/>
              <a:defRPr sz="2200" b="1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Quote Author</a:t>
            </a:r>
          </a:p>
        </p:txBody>
      </p:sp>
      <p:sp>
        <p:nvSpPr>
          <p:cNvPr id="9" name="Freeform 10">
            <a:extLst>
              <a:ext uri="{FF2B5EF4-FFF2-40B4-BE49-F238E27FC236}">
                <a16:creationId xmlns:a16="http://schemas.microsoft.com/office/drawing/2014/main" id="{F962006A-7A6E-64B1-877A-0C57CD5267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>
            <a:off x="-851158" y="2655570"/>
            <a:ext cx="2426216" cy="7239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10" name="Freeform 10">
            <a:extLst>
              <a:ext uri="{FF2B5EF4-FFF2-40B4-BE49-F238E27FC236}">
                <a16:creationId xmlns:a16="http://schemas.microsoft.com/office/drawing/2014/main" id="{EBC863B5-260B-6940-CC7B-7FEF1C9889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0937497" y="5299974"/>
            <a:ext cx="1254503" cy="7239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DB898FB-5C3D-C237-A1F3-7D1A698DEE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F9E07D4-DFB1-0BD8-ED01-8DBACA0B41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E4C0288F-EB42-E0B4-4B02-6E89CDA9DD18}"/>
              </a:ext>
            </a:extLst>
          </p:cNvPr>
          <p:cNvSpPr>
            <a:spLocks noGrp="1"/>
          </p:cNvSpPr>
          <p:nvPr>
            <p:ph type="sldNum" sz="half" idx="12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01592683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Quote 2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6">
            <a:extLst>
              <a:ext uri="{FF2B5EF4-FFF2-40B4-BE49-F238E27FC236}">
                <a16:creationId xmlns:a16="http://schemas.microsoft.com/office/drawing/2014/main" id="{005E8BA8-BCB0-A21C-E1D5-6671C670E6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499616" y="1344168"/>
            <a:ext cx="9198864" cy="3291840"/>
          </a:xfrm>
        </p:spPr>
        <p:txBody>
          <a:bodyPr lIns="0" tIns="0" rIns="0" bIns="0" anchor="ctr">
            <a:noAutofit/>
          </a:bodyPr>
          <a:lstStyle>
            <a:lvl1pPr algn="l">
              <a:lnSpc>
                <a:spcPct val="100000"/>
              </a:lnSpc>
              <a:defRPr sz="4000" b="0">
                <a:solidFill>
                  <a:schemeClr val="bg2"/>
                </a:solidFill>
              </a:defRPr>
            </a:lvl1pPr>
          </a:lstStyle>
          <a:p>
            <a:r>
              <a:rPr lang="en-US"/>
              <a:t>Click to edit Quote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499616" y="5349240"/>
            <a:ext cx="9198864" cy="466344"/>
          </a:xfrm>
        </p:spPr>
        <p:txBody>
          <a:bodyPr lIns="0" tIns="0" rIns="0" bIns="0" anchor="ctr">
            <a:noAutofit/>
          </a:bodyPr>
          <a:lstStyle>
            <a:lvl1pPr marL="0" indent="0" algn="l">
              <a:buNone/>
              <a:defRPr sz="2200" b="1">
                <a:solidFill>
                  <a:schemeClr val="bg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Quote Author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6F67E0-E1D7-D3B1-13D7-00781534F2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altLang="zh-CN"/>
              <a:t>04/26/2025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54D3C5-6449-30B8-7A03-C303741790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altLang="zh-CN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8957B6-1D68-2616-29D0-E0C8BAD6C60D}"/>
              </a:ext>
            </a:extLst>
          </p:cNvPr>
          <p:cNvSpPr>
            <a:spLocks noGrp="1"/>
          </p:cNvSpPr>
          <p:nvPr>
            <p:ph type="sldNum" sz="half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22756122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Quot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844000" y="1234440"/>
            <a:ext cx="8961120" cy="3169920"/>
          </a:xfrm>
        </p:spPr>
        <p:txBody>
          <a:bodyPr lIns="0" tIns="0" rIns="0" bIns="0" anchor="ctr">
            <a:noAutofit/>
          </a:bodyPr>
          <a:lstStyle>
            <a:lvl1pPr algn="l">
              <a:lnSpc>
                <a:spcPct val="100000"/>
              </a:lnSpc>
              <a:defRPr sz="4400" b="0"/>
            </a:lvl1pPr>
          </a:lstStyle>
          <a:p>
            <a:r>
              <a:rPr lang="en-US"/>
              <a:t>Click to edit Quote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841793" y="5540026"/>
            <a:ext cx="8961120" cy="466344"/>
          </a:xfrm>
        </p:spPr>
        <p:txBody>
          <a:bodyPr lIns="0" tIns="0" rIns="0" bIns="0" anchor="ctr">
            <a:noAutofit/>
          </a:bodyPr>
          <a:lstStyle>
            <a:lvl1pPr marL="0" indent="0" algn="l">
              <a:buNone/>
              <a:defRPr sz="2200" b="1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Quote Author</a:t>
            </a:r>
          </a:p>
        </p:txBody>
      </p:sp>
      <p:sp>
        <p:nvSpPr>
          <p:cNvPr id="13" name="Freeform 17">
            <a:extLst>
              <a:ext uri="{FF2B5EF4-FFF2-40B4-BE49-F238E27FC236}">
                <a16:creationId xmlns:a16="http://schemas.microsoft.com/office/drawing/2014/main" id="{D6ABBB03-AFDB-81BD-70C3-D82D136C82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>
            <a:off x="9704644" y="2904067"/>
            <a:ext cx="3924846" cy="1049867"/>
          </a:xfrm>
          <a:custGeom>
            <a:avLst/>
            <a:gdLst/>
            <a:ahLst/>
            <a:cxnLst/>
            <a:rect l="l" t="t" r="r" b="b"/>
            <a:pathLst>
              <a:path w="5072131" h="573308">
                <a:moveTo>
                  <a:pt x="0" y="0"/>
                </a:moveTo>
                <a:lnTo>
                  <a:pt x="5072131" y="0"/>
                </a:lnTo>
                <a:lnTo>
                  <a:pt x="5072131" y="573308"/>
                </a:lnTo>
                <a:lnTo>
                  <a:pt x="0" y="573308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54DF4FF-0F4F-E0DF-A8BE-06843DB7F3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9DC9C00-2D6F-F5A7-EBD5-B98FD68BB6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6F8A836-067A-6986-1DD8-8B993AF731B2}"/>
              </a:ext>
            </a:extLst>
          </p:cNvPr>
          <p:cNvSpPr>
            <a:spLocks noGrp="1"/>
          </p:cNvSpPr>
          <p:nvPr>
            <p:ph type="sldNum" sz="half" idx="12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84385625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31919"/>
            <a:ext cx="10515600" cy="1132258"/>
          </a:xfrm>
        </p:spPr>
        <p:txBody>
          <a:bodyPr lIns="0" tIns="0" rIns="0" bIns="0">
            <a:noAutofit/>
          </a:bodyPr>
          <a:lstStyle>
            <a:lvl1pPr>
              <a:defRPr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84DC103C-4E45-07FA-2734-5BAE2624DC4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38200" y="2147455"/>
            <a:ext cx="5181600" cy="3878625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288F1ED9-CE64-0191-F909-FDC002A7456F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172200" y="2147455"/>
            <a:ext cx="5181600" cy="3878625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Freeform 10">
            <a:extLst>
              <a:ext uri="{FF2B5EF4-FFF2-40B4-BE49-F238E27FC236}">
                <a16:creationId xmlns:a16="http://schemas.microsoft.com/office/drawing/2014/main" id="{FEF54682-8F32-1FB8-5785-1FA2F6F71C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10616942" y="4451022"/>
            <a:ext cx="2426216" cy="7239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4" name="Freeform 10">
            <a:extLst>
              <a:ext uri="{FF2B5EF4-FFF2-40B4-BE49-F238E27FC236}">
                <a16:creationId xmlns:a16="http://schemas.microsoft.com/office/drawing/2014/main" id="{A3A95296-5CDA-E3B3-0B57-4566F9E12B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>
            <a:off x="-265301" y="1097222"/>
            <a:ext cx="1254503" cy="7239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19759082-3FD3-AD43-8FA5-565BDFB9ED34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88590839-8D9C-7FDA-3B8C-73E3E1A5E3C7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C5657629-536B-9BFB-EC51-1247E178D54F}"/>
              </a:ext>
            </a:extLst>
          </p:cNvPr>
          <p:cNvSpPr>
            <a:spLocks noGrp="1"/>
          </p:cNvSpPr>
          <p:nvPr>
            <p:ph type="sldNum" sz="half" idx="17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09042080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6374" y="838988"/>
            <a:ext cx="10461626" cy="1143292"/>
          </a:xfrm>
        </p:spPr>
        <p:txBody>
          <a:bodyPr lIns="0" tIns="0" rIns="0" bIns="0">
            <a:noAutofit/>
          </a:bodyPr>
          <a:lstStyle>
            <a:lvl1pPr>
              <a:defRPr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4000" y="2142935"/>
            <a:ext cx="5157787" cy="559834"/>
          </a:xfrm>
        </p:spPr>
        <p:txBody>
          <a:bodyPr lIns="0" tIns="0" rIns="0" bIns="0"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86E5640-DE07-46FE-2EFB-FCD8C5238DC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44000" y="2844801"/>
            <a:ext cx="5157788" cy="3174212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64812" y="2142935"/>
            <a:ext cx="5183188" cy="559834"/>
          </a:xfrm>
        </p:spPr>
        <p:txBody>
          <a:bodyPr lIns="0" tIns="0" rIns="0" bIns="0"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20D5795C-6228-AA6F-1CF7-AD7010686BC6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164812" y="2844801"/>
            <a:ext cx="5183188" cy="3174212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reeform 17">
            <a:extLst>
              <a:ext uri="{FF2B5EF4-FFF2-40B4-BE49-F238E27FC236}">
                <a16:creationId xmlns:a16="http://schemas.microsoft.com/office/drawing/2014/main" id="{74B0C123-9686-1617-39D2-ADE5CB5864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" y="6298167"/>
            <a:ext cx="12192000" cy="559834"/>
          </a:xfrm>
          <a:custGeom>
            <a:avLst/>
            <a:gdLst/>
            <a:ahLst/>
            <a:cxnLst/>
            <a:rect l="l" t="t" r="r" b="b"/>
            <a:pathLst>
              <a:path w="5072131" h="573308">
                <a:moveTo>
                  <a:pt x="0" y="0"/>
                </a:moveTo>
                <a:lnTo>
                  <a:pt x="5072131" y="0"/>
                </a:lnTo>
                <a:lnTo>
                  <a:pt x="5072131" y="573308"/>
                </a:lnTo>
                <a:lnTo>
                  <a:pt x="0" y="573308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/>
          </a:p>
        </p:txBody>
      </p:sp>
      <p:sp>
        <p:nvSpPr>
          <p:cNvPr id="6" name="Freeform 17">
            <a:extLst>
              <a:ext uri="{FF2B5EF4-FFF2-40B4-BE49-F238E27FC236}">
                <a16:creationId xmlns:a16="http://schemas.microsoft.com/office/drawing/2014/main" id="{E0D3B3C2-1BB1-17EC-DF54-658C48FEB3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flipV="1">
            <a:off x="7768799" y="6298164"/>
            <a:ext cx="4423201" cy="559836"/>
          </a:xfrm>
          <a:custGeom>
            <a:avLst/>
            <a:gdLst/>
            <a:ahLst/>
            <a:cxnLst/>
            <a:rect l="l" t="t" r="r" b="b"/>
            <a:pathLst>
              <a:path w="5072131" h="573308">
                <a:moveTo>
                  <a:pt x="0" y="0"/>
                </a:moveTo>
                <a:lnTo>
                  <a:pt x="5072131" y="0"/>
                </a:lnTo>
                <a:lnTo>
                  <a:pt x="5072131" y="573308"/>
                </a:lnTo>
                <a:lnTo>
                  <a:pt x="0" y="573308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endParaRPr lang="zh-CN" altLang="en-US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85C3E60D-570F-0D6C-C377-531B3091F593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D937B375-5A3B-9658-B6A4-93F05EA8B183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A51FFEBF-4C88-45B8-F189-5E606F1BA5E8}"/>
              </a:ext>
            </a:extLst>
          </p:cNvPr>
          <p:cNvSpPr>
            <a:spLocks noGrp="1"/>
          </p:cNvSpPr>
          <p:nvPr>
            <p:ph type="sldNum" sz="half" idx="17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381438868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000" y="886783"/>
            <a:ext cx="10504000" cy="1132258"/>
          </a:xfrm>
        </p:spPr>
        <p:txBody>
          <a:bodyPr lIns="0" tIns="0" rIns="0" bIns="0" anchor="ctr">
            <a:noAutofit/>
          </a:bodyPr>
          <a:lstStyle>
            <a:lvl1pPr algn="ctr">
              <a:defRPr sz="36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reeform 10">
            <a:extLst>
              <a:ext uri="{FF2B5EF4-FFF2-40B4-BE49-F238E27FC236}">
                <a16:creationId xmlns:a16="http://schemas.microsoft.com/office/drawing/2014/main" id="{A92033DA-CD7B-15DF-86F6-0E2B9CC1BD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1328000" y="5994000"/>
            <a:ext cx="864000" cy="8640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3" name="Freeform 10">
            <a:extLst>
              <a:ext uri="{FF2B5EF4-FFF2-40B4-BE49-F238E27FC236}">
                <a16:creationId xmlns:a16="http://schemas.microsoft.com/office/drawing/2014/main" id="{42BBB4F4-DBE8-A871-F021-41C278F66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864000" cy="8640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0732B1A8-9A4C-2F87-F5FE-86FAA84D50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0776EF97-0947-9B9B-4BE7-6965904BD9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60588A54-7EB8-6DB9-632B-D8EC53B90B7B}"/>
              </a:ext>
            </a:extLst>
          </p:cNvPr>
          <p:cNvSpPr>
            <a:spLocks noGrp="1"/>
          </p:cNvSpPr>
          <p:nvPr>
            <p:ph type="sldNum" sz="half" idx="12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527442064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BE9E4D4-DECE-2646-7295-257467AA52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8F21E1-29AB-9E64-9FEA-A6D85C8058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EA14B9-F25F-51D7-746A-023A6F0C0477}"/>
              </a:ext>
            </a:extLst>
          </p:cNvPr>
          <p:cNvSpPr>
            <a:spLocks noGrp="1"/>
          </p:cNvSpPr>
          <p:nvPr>
            <p:ph type="sldNum" sz="half" idx="12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851306480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000" y="831919"/>
            <a:ext cx="3595634" cy="1757505"/>
          </a:xfrm>
        </p:spPr>
        <p:txBody>
          <a:bodyPr lIns="0" tIns="0" rIns="0" bIns="0" anchor="t">
            <a:noAutofit/>
          </a:bodyPr>
          <a:lstStyle>
            <a:lvl1pPr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4000" y="2724912"/>
            <a:ext cx="3595634" cy="3301168"/>
          </a:xfrm>
        </p:spPr>
        <p:txBody>
          <a:bodyPr lIns="0" tIns="0" rIns="0" bIns="0" anchor="t">
            <a:no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07742" y="831919"/>
            <a:ext cx="6440258" cy="5194161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Freeform 10">
            <a:extLst>
              <a:ext uri="{FF2B5EF4-FFF2-40B4-BE49-F238E27FC236}">
                <a16:creationId xmlns:a16="http://schemas.microsoft.com/office/drawing/2014/main" id="{64C7D082-4357-BB5A-753E-4B6EA3EC41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-265301" y="1097220"/>
            <a:ext cx="1254503" cy="7239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8" name="Freeform 10">
            <a:extLst>
              <a:ext uri="{FF2B5EF4-FFF2-40B4-BE49-F238E27FC236}">
                <a16:creationId xmlns:a16="http://schemas.microsoft.com/office/drawing/2014/main" id="{8BAC39D4-5856-D842-EA76-04E9A2EB7C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10616942" y="4451022"/>
            <a:ext cx="2426216" cy="7239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34024502-4354-E2B9-D897-9ED23267E5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159B090B-7CBB-F1AA-D446-7393B6354B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F56D8E8D-6E50-B72D-9F2D-FDBED2DF7764}"/>
              </a:ext>
            </a:extLst>
          </p:cNvPr>
          <p:cNvSpPr>
            <a:spLocks noGrp="1"/>
          </p:cNvSpPr>
          <p:nvPr>
            <p:ph type="sldNum" sz="half" idx="12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943100321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000" y="831919"/>
            <a:ext cx="3595634" cy="2212313"/>
          </a:xfrm>
        </p:spPr>
        <p:txBody>
          <a:bodyPr lIns="0" tIns="0" rIns="0" bIns="0" anchor="t">
            <a:noAutofit/>
          </a:bodyPr>
          <a:lstStyle>
            <a:lvl1pPr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9024" y="3260034"/>
            <a:ext cx="3585586" cy="2766045"/>
          </a:xfrm>
        </p:spPr>
        <p:txBody>
          <a:bodyPr lIns="0" tIns="0" rIns="0" bIns="0" anchor="b">
            <a:no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831919"/>
            <a:ext cx="6284681" cy="5194161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8" name="Freeform 10">
            <a:extLst>
              <a:ext uri="{FF2B5EF4-FFF2-40B4-BE49-F238E27FC236}">
                <a16:creationId xmlns:a16="http://schemas.microsoft.com/office/drawing/2014/main" id="{527DE7F7-878C-3AF0-EA9B-1DE8C71EA4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-265302" y="5036877"/>
            <a:ext cx="1254503" cy="7239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9" name="Freeform 10">
            <a:extLst>
              <a:ext uri="{FF2B5EF4-FFF2-40B4-BE49-F238E27FC236}">
                <a16:creationId xmlns:a16="http://schemas.microsoft.com/office/drawing/2014/main" id="{5699C92D-BDAD-4000-0449-3E584792C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>
            <a:off x="10616942" y="851158"/>
            <a:ext cx="2426216" cy="7239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6948647A-4BED-5556-E983-B52BA3C433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C79308FD-A67C-55A5-38D4-C826485F34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CDD0E670-C768-E39D-4354-EE022571C79B}"/>
              </a:ext>
            </a:extLst>
          </p:cNvPr>
          <p:cNvSpPr>
            <a:spLocks noGrp="1"/>
          </p:cNvSpPr>
          <p:nvPr>
            <p:ph type="sldNum" sz="half" idx="12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62772172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clus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175" y="831919"/>
            <a:ext cx="7342307" cy="1791217"/>
          </a:xfrm>
        </p:spPr>
        <p:txBody>
          <a:bodyPr lIns="0" tIns="0" rIns="0" bIns="0" anchor="b">
            <a:noAutofit/>
          </a:bodyPr>
          <a:lstStyle>
            <a:lvl1pPr>
              <a:defRPr sz="6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60427" y="3280496"/>
            <a:ext cx="10504000" cy="2743200"/>
          </a:xfrm>
        </p:spPr>
        <p:txBody>
          <a:bodyPr lIns="0" tIns="0" rIns="0" bIns="0">
            <a:normAutofit/>
          </a:bodyPr>
          <a:lstStyle>
            <a:lvl1pPr marL="0" indent="0">
              <a:buNone/>
              <a:defRPr sz="1400"/>
            </a:lvl1pPr>
            <a:lvl2pPr marL="228600" indent="0">
              <a:buNone/>
              <a:defRPr sz="1200"/>
            </a:lvl2pPr>
            <a:lvl3pPr marL="457200" indent="0">
              <a:buNone/>
              <a:defRPr sz="1100"/>
            </a:lvl3pPr>
            <a:lvl4pPr marL="685800" indent="0">
              <a:buNone/>
              <a:defRPr sz="1050"/>
            </a:lvl4pPr>
            <a:lvl5pPr marL="914400" indent="0"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reeform 10">
            <a:extLst>
              <a:ext uri="{FF2B5EF4-FFF2-40B4-BE49-F238E27FC236}">
                <a16:creationId xmlns:a16="http://schemas.microsoft.com/office/drawing/2014/main" id="{3F34FB20-BE4A-0B89-93B2-F2C8BBD501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-533660" y="1365579"/>
            <a:ext cx="1791219" cy="7239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5" name="Freeform 10">
            <a:extLst>
              <a:ext uri="{FF2B5EF4-FFF2-40B4-BE49-F238E27FC236}">
                <a16:creationId xmlns:a16="http://schemas.microsoft.com/office/drawing/2014/main" id="{77006229-5A5A-3798-EEFB-9570D3BCAC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>
            <a:off x="10458450" y="4290146"/>
            <a:ext cx="2743200" cy="7239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9426CCE-903F-787D-DC5C-FF2BF81B254C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90D41AC-533B-8C43-568C-2D0673A144EC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CDAB259-04D2-2425-A747-8E7D71236A58}"/>
              </a:ext>
            </a:extLst>
          </p:cNvPr>
          <p:cNvSpPr>
            <a:spLocks noGrp="1"/>
          </p:cNvSpPr>
          <p:nvPr>
            <p:ph type="sldNum" sz="half" idx="16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72389255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clusion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000" y="1627318"/>
            <a:ext cx="8430767" cy="1842020"/>
          </a:xfrm>
        </p:spPr>
        <p:txBody>
          <a:bodyPr lIns="0" tIns="0" rIns="0" bIns="0" anchor="b">
            <a:noAutofit/>
          </a:bodyPr>
          <a:lstStyle>
            <a:lvl1pPr>
              <a:defRPr sz="6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44128" y="3622674"/>
            <a:ext cx="8430639" cy="1279615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1400"/>
            </a:lvl1pPr>
            <a:lvl2pPr marL="228600" indent="0">
              <a:buNone/>
              <a:defRPr sz="1200"/>
            </a:lvl2pPr>
            <a:lvl3pPr marL="457200" indent="0">
              <a:buNone/>
              <a:defRPr sz="1100"/>
            </a:lvl3pPr>
            <a:lvl4pPr marL="685800" indent="0">
              <a:buNone/>
              <a:defRPr sz="1050"/>
            </a:lvl4pPr>
            <a:lvl5pPr marL="914400" indent="0">
              <a:buNone/>
              <a:defRPr sz="1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reeform 10">
            <a:extLst>
              <a:ext uri="{FF2B5EF4-FFF2-40B4-BE49-F238E27FC236}">
                <a16:creationId xmlns:a16="http://schemas.microsoft.com/office/drawing/2014/main" id="{8FDCED18-C414-F7C6-D98C-8B3AC35E6C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6200000">
            <a:off x="9751085" y="2789766"/>
            <a:ext cx="3603364" cy="1278467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36CD2F2-0F5F-A7AB-8F92-3AF43CD57F2B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78D6886-AD32-51ED-233D-D0CF6223084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E20AA7E-90A7-E423-3DEE-3B4B57FE1198}"/>
              </a:ext>
            </a:extLst>
          </p:cNvPr>
          <p:cNvSpPr>
            <a:spLocks noGrp="1"/>
          </p:cNvSpPr>
          <p:nvPr>
            <p:ph type="sldNum" sz="half" idx="17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80757664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osing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AEC883F5-7BE7-D1A3-93C9-9C475A2CB8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>
            <a:off x="845820" y="5270500"/>
            <a:ext cx="741680" cy="243332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34F1FF0-4427-86A3-4D78-0F719ED7FE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1706880"/>
            <a:ext cx="782320" cy="200152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10">
            <a:extLst>
              <a:ext uri="{FF2B5EF4-FFF2-40B4-BE49-F238E27FC236}">
                <a16:creationId xmlns:a16="http://schemas.microsoft.com/office/drawing/2014/main" id="{7601B0E6-3C72-DA7C-AABE-BEB976EAD3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003800" y="0"/>
            <a:ext cx="7188200" cy="6858000"/>
          </a:xfrm>
          <a:custGeom>
            <a:avLst/>
            <a:gdLst/>
            <a:ahLst/>
            <a:cxnLst/>
            <a:rect l="l" t="t" r="r" b="b"/>
            <a:pathLst>
              <a:path w="2884235" h="812800">
                <a:moveTo>
                  <a:pt x="0" y="0"/>
                </a:moveTo>
                <a:lnTo>
                  <a:pt x="2884235" y="0"/>
                </a:lnTo>
                <a:lnTo>
                  <a:pt x="2884235" y="812800"/>
                </a:lnTo>
                <a:lnTo>
                  <a:pt x="0" y="812800"/>
                </a:lnTo>
                <a:close/>
              </a:path>
            </a:pathLst>
          </a:custGeom>
          <a:solidFill>
            <a:schemeClr val="accent1"/>
          </a:solidFill>
        </p:spPr>
        <p:txBody>
          <a:bodyPr/>
          <a:lstStyle/>
          <a:p>
            <a:endParaRPr lang="zh-CN" altLang="en-US" u="sng"/>
          </a:p>
        </p:txBody>
      </p:sp>
      <p:sp>
        <p:nvSpPr>
          <p:cNvPr id="28" name="Title 27">
            <a:extLst>
              <a:ext uri="{FF2B5EF4-FFF2-40B4-BE49-F238E27FC236}">
                <a16:creationId xmlns:a16="http://schemas.microsoft.com/office/drawing/2014/main" id="{B22DC1AD-104F-B2A9-0D6E-AADE2D550AB6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331476" y="1153634"/>
            <a:ext cx="5184248" cy="4550732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>
            <a:lvl1pPr algn="ctr">
              <a:lnSpc>
                <a:spcPct val="100000"/>
              </a:lnSpc>
              <a:defRPr sz="6000" b="0" baseline="0">
                <a:solidFill>
                  <a:schemeClr val="tx1"/>
                </a:solidFill>
              </a:defRPr>
            </a:lvl1pPr>
          </a:lstStyle>
          <a:p>
            <a:r>
              <a:rPr lang="en-US" altLang="zh-CN" sz="7200"/>
              <a:t>CLICK TO EDIT MASTER TITLE STYLE</a:t>
            </a:r>
            <a:endParaRPr lang="zh-CN" altLang="en-US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1F6A65A1-92CE-EE19-EEE3-1696F336C737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0" y="0"/>
            <a:ext cx="6256866" cy="6858000"/>
          </a:xfrm>
          <a:custGeom>
            <a:avLst/>
            <a:gdLst>
              <a:gd name="connsiteX0" fmla="*/ 0 w 6256866"/>
              <a:gd name="connsiteY0" fmla="*/ 0 h 6858000"/>
              <a:gd name="connsiteX1" fmla="*/ 5130265 w 6256866"/>
              <a:gd name="connsiteY1" fmla="*/ 0 h 6858000"/>
              <a:gd name="connsiteX2" fmla="*/ 5130265 w 6256866"/>
              <a:gd name="connsiteY2" fmla="*/ 3276600 h 6858000"/>
              <a:gd name="connsiteX3" fmla="*/ 6256866 w 6256866"/>
              <a:gd name="connsiteY3" fmla="*/ 3276600 h 6858000"/>
              <a:gd name="connsiteX4" fmla="*/ 6256866 w 6256866"/>
              <a:gd name="connsiteY4" fmla="*/ 4139648 h 6858000"/>
              <a:gd name="connsiteX5" fmla="*/ 5130265 w 6256866"/>
              <a:gd name="connsiteY5" fmla="*/ 4139648 h 6858000"/>
              <a:gd name="connsiteX6" fmla="*/ 5130265 w 6256866"/>
              <a:gd name="connsiteY6" fmla="*/ 6858000 h 6858000"/>
              <a:gd name="connsiteX7" fmla="*/ 2433320 w 6256866"/>
              <a:gd name="connsiteY7" fmla="*/ 6858000 h 6858000"/>
              <a:gd name="connsiteX8" fmla="*/ 2433320 w 6256866"/>
              <a:gd name="connsiteY8" fmla="*/ 6116320 h 6858000"/>
              <a:gd name="connsiteX9" fmla="*/ 0 w 6256866"/>
              <a:gd name="connsiteY9" fmla="*/ 6116320 h 6858000"/>
              <a:gd name="connsiteX10" fmla="*/ 0 w 6256866"/>
              <a:gd name="connsiteY10" fmla="*/ 3708400 h 6858000"/>
              <a:gd name="connsiteX11" fmla="*/ 782320 w 6256866"/>
              <a:gd name="connsiteY11" fmla="*/ 3708400 h 6858000"/>
              <a:gd name="connsiteX12" fmla="*/ 782320 w 6256866"/>
              <a:gd name="connsiteY12" fmla="*/ 1706880 h 6858000"/>
              <a:gd name="connsiteX13" fmla="*/ 0 w 6256866"/>
              <a:gd name="connsiteY13" fmla="*/ 170688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256866" h="6858000">
                <a:moveTo>
                  <a:pt x="0" y="0"/>
                </a:moveTo>
                <a:lnTo>
                  <a:pt x="5130265" y="0"/>
                </a:lnTo>
                <a:lnTo>
                  <a:pt x="5130265" y="3276600"/>
                </a:lnTo>
                <a:lnTo>
                  <a:pt x="6256866" y="3276600"/>
                </a:lnTo>
                <a:lnTo>
                  <a:pt x="6256866" y="4139648"/>
                </a:lnTo>
                <a:lnTo>
                  <a:pt x="5130265" y="4139648"/>
                </a:lnTo>
                <a:lnTo>
                  <a:pt x="5130265" y="6858000"/>
                </a:lnTo>
                <a:lnTo>
                  <a:pt x="2433320" y="6858000"/>
                </a:lnTo>
                <a:lnTo>
                  <a:pt x="2433320" y="6116320"/>
                </a:lnTo>
                <a:lnTo>
                  <a:pt x="0" y="6116320"/>
                </a:lnTo>
                <a:lnTo>
                  <a:pt x="0" y="3708400"/>
                </a:lnTo>
                <a:lnTo>
                  <a:pt x="782320" y="3708400"/>
                </a:lnTo>
                <a:lnTo>
                  <a:pt x="782320" y="1706880"/>
                </a:lnTo>
                <a:lnTo>
                  <a:pt x="0" y="1706880"/>
                </a:lnTo>
                <a:close/>
              </a:path>
            </a:pathLst>
          </a:custGeom>
          <a:noFill/>
        </p:spPr>
        <p:txBody>
          <a:bodyPr wrap="square">
            <a:noAutofit/>
          </a:bodyPr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7D5DA1-025D-2C65-E8EE-CEE1E76E0530}"/>
              </a:ext>
            </a:extLst>
          </p:cNvPr>
          <p:cNvSpPr>
            <a:spLocks noGrp="1"/>
          </p:cNvSpPr>
          <p:nvPr>
            <p:ph type="dt" sz="half" idx="19"/>
          </p:nvPr>
        </p:nvSpPr>
        <p:spPr/>
        <p:txBody>
          <a:bodyPr/>
          <a:lstStyle/>
          <a:p>
            <a:r>
              <a:rPr lang="en-US" altLang="zh-CN"/>
              <a:t>04/26/2025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4368DB-AB72-1EC3-A527-8C8E999154B5}"/>
              </a:ext>
            </a:extLst>
          </p:cNvPr>
          <p:cNvSpPr>
            <a:spLocks noGrp="1"/>
          </p:cNvSpPr>
          <p:nvPr>
            <p:ph type="ftr" sz="quarter" idx="20"/>
          </p:nvPr>
        </p:nvSpPr>
        <p:spPr/>
        <p:txBody>
          <a:bodyPr/>
          <a:lstStyle/>
          <a:p>
            <a:r>
              <a:rPr lang="en-US" altLang="zh-CN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6EC095-9480-514A-7E3D-3E2E2EF9CD27}"/>
              </a:ext>
            </a:extLst>
          </p:cNvPr>
          <p:cNvSpPr>
            <a:spLocks noGrp="1"/>
          </p:cNvSpPr>
          <p:nvPr>
            <p:ph type="sldNum" sz="half" idx="21"/>
          </p:nvPr>
        </p:nvSpPr>
        <p:spPr/>
        <p:txBody>
          <a:bodyPr/>
          <a:lstStyle/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4830871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6" Type="http://schemas.openxmlformats.org/officeDocument/2006/relationships/slideLayout" Target="../slideLayouts/slideLayout26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Relationship Id="rId63" Type="http://schemas.openxmlformats.org/officeDocument/2006/relationships/slideLayout" Target="../slideLayouts/slideLayout6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8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.xml"/><Relationship Id="rId61" Type="http://schemas.openxmlformats.org/officeDocument/2006/relationships/slideLayout" Target="../slideLayouts/slideLayout61.xml"/><Relationship Id="rId19" Type="http://schemas.openxmlformats.org/officeDocument/2006/relationships/slideLayout" Target="../slideLayouts/slideLayout1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56" Type="http://schemas.openxmlformats.org/officeDocument/2006/relationships/slideLayout" Target="../slideLayouts/slideLayout56.xml"/><Relationship Id="rId64" Type="http://schemas.openxmlformats.org/officeDocument/2006/relationships/slideLayout" Target="../slideLayouts/slideLayout64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59" Type="http://schemas.openxmlformats.org/officeDocument/2006/relationships/slideLayout" Target="../slideLayouts/slideLayout59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62" Type="http://schemas.openxmlformats.org/officeDocument/2006/relationships/slideLayout" Target="../slideLayouts/slideLayout6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57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10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60" Type="http://schemas.openxmlformats.org/officeDocument/2006/relationships/slideLayout" Target="../slideLayouts/slideLayout60.xml"/><Relationship Id="rId65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9" Type="http://schemas.openxmlformats.org/officeDocument/2006/relationships/slideLayout" Target="../slideLayouts/slideLayout3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60400" y="128587"/>
            <a:ext cx="10858500" cy="90011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147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0400" y="1130300"/>
            <a:ext cx="10858500" cy="5003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z="1470"/>
              <a:t>Click to edit Master text styles</a:t>
            </a:r>
            <a:endParaRPr lang="en-US"/>
          </a:p>
          <a:p>
            <a:pPr lvl="1"/>
            <a:r>
              <a:rPr lang="en-US" sz="1470"/>
              <a:t>Second level</a:t>
            </a:r>
          </a:p>
          <a:p>
            <a:pPr lvl="2"/>
            <a:r>
              <a:rPr lang="en-US" sz="1470"/>
              <a:t>Third level</a:t>
            </a:r>
          </a:p>
          <a:p>
            <a:pPr lvl="3"/>
            <a:r>
              <a:rPr lang="en-US" sz="1470"/>
              <a:t>Fourth level</a:t>
            </a:r>
          </a:p>
          <a:p>
            <a:pPr lvl="4"/>
            <a:r>
              <a:rPr lang="en-US" sz="1470"/>
              <a:t>Fifth level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hasCustomPrompt="1"/>
          </p:nvPr>
        </p:nvSpPr>
        <p:spPr>
          <a:xfrm>
            <a:off x="657225" y="6527800"/>
            <a:ext cx="2743200" cy="266700"/>
          </a:xfrm>
        </p:spPr>
        <p:txBody>
          <a:bodyPr lIns="0" tIns="0" rIns="0" bIns="0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r>
              <a:rPr lang="en-US" altLang="zh-CN"/>
              <a:t>3/5/2025</a:t>
            </a: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hasCustomPrompt="1"/>
          </p:nvPr>
        </p:nvSpPr>
        <p:spPr>
          <a:xfrm>
            <a:off x="4267200" y="6527800"/>
            <a:ext cx="3657600" cy="266700"/>
          </a:xfrm>
        </p:spPr>
        <p:txBody>
          <a:bodyPr lIns="0" tIns="0" rIns="0" bIns="0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r>
              <a:rPr lang="en-US" altLang="zh-CN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half" hasCustomPrompt="1"/>
          </p:nvPr>
        </p:nvSpPr>
        <p:spPr>
          <a:xfrm>
            <a:off x="9378949" y="6527800"/>
            <a:ext cx="2136775" cy="266700"/>
          </a:xfrm>
        </p:spPr>
        <p:txBody>
          <a:bodyPr lIns="0" tIns="0" rIns="0" bIns="0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64D095EA-18D5-4754-B677-EAAE710458D2}" type="slidenum">
              <a:rPr lang="en-US" altLang="zh-CN" smtClean="0"/>
              <a:pPr/>
              <a:t>‹#›</a:t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  <p:sldLayoutId id="2147483708" r:id="rId2"/>
    <p:sldLayoutId id="2147483709" r:id="rId3"/>
    <p:sldLayoutId id="2147483710" r:id="rId4"/>
    <p:sldLayoutId id="2147483711" r:id="rId5"/>
    <p:sldLayoutId id="2147483712" r:id="rId6"/>
    <p:sldLayoutId id="2147483654" r:id="rId7"/>
    <p:sldLayoutId id="2147483778" r:id="rId8"/>
    <p:sldLayoutId id="2147483779" r:id="rId9"/>
    <p:sldLayoutId id="2147483666" r:id="rId10"/>
    <p:sldLayoutId id="2147483782" r:id="rId11"/>
    <p:sldLayoutId id="2147483669" r:id="rId12"/>
    <p:sldLayoutId id="2147483701" r:id="rId13"/>
    <p:sldLayoutId id="2147483769" r:id="rId14"/>
    <p:sldLayoutId id="2147483770" r:id="rId15"/>
    <p:sldLayoutId id="2147483771" r:id="rId16"/>
    <p:sldLayoutId id="2147483772" r:id="rId17"/>
    <p:sldLayoutId id="2147483773" r:id="rId18"/>
    <p:sldLayoutId id="2147483774" r:id="rId19"/>
    <p:sldLayoutId id="2147483775" r:id="rId20"/>
    <p:sldLayoutId id="2147483776" r:id="rId21"/>
    <p:sldLayoutId id="2147483667" r:id="rId22"/>
    <p:sldLayoutId id="2147483668" r:id="rId23"/>
    <p:sldLayoutId id="2147483781" r:id="rId24"/>
    <p:sldLayoutId id="2147483670" r:id="rId25"/>
    <p:sldLayoutId id="2147483671" r:id="rId26"/>
    <p:sldLayoutId id="2147483672" r:id="rId27"/>
    <p:sldLayoutId id="2147483673" r:id="rId28"/>
    <p:sldLayoutId id="2147483674" r:id="rId29"/>
    <p:sldLayoutId id="2147483675" r:id="rId30"/>
    <p:sldLayoutId id="2147483676" r:id="rId31"/>
    <p:sldLayoutId id="2147483677" r:id="rId32"/>
    <p:sldLayoutId id="2147483678" r:id="rId33"/>
    <p:sldLayoutId id="2147483679" r:id="rId34"/>
    <p:sldLayoutId id="2147483680" r:id="rId35"/>
    <p:sldLayoutId id="2147483681" r:id="rId36"/>
    <p:sldLayoutId id="2147483682" r:id="rId37"/>
    <p:sldLayoutId id="2147483683" r:id="rId38"/>
    <p:sldLayoutId id="2147483684" r:id="rId39"/>
    <p:sldLayoutId id="2147483685" r:id="rId40"/>
    <p:sldLayoutId id="2147483686" r:id="rId41"/>
    <p:sldLayoutId id="2147483687" r:id="rId42"/>
    <p:sldLayoutId id="2147483688" r:id="rId43"/>
    <p:sldLayoutId id="2147483689" r:id="rId44"/>
    <p:sldLayoutId id="2147483690" r:id="rId45"/>
    <p:sldLayoutId id="2147483691" r:id="rId46"/>
    <p:sldLayoutId id="2147483692" r:id="rId47"/>
    <p:sldLayoutId id="2147483693" r:id="rId48"/>
    <p:sldLayoutId id="2147483694" r:id="rId49"/>
    <p:sldLayoutId id="2147483767" r:id="rId50"/>
    <p:sldLayoutId id="2147483768" r:id="rId51"/>
    <p:sldLayoutId id="2147483695" r:id="rId52"/>
    <p:sldLayoutId id="2147483696" r:id="rId53"/>
    <p:sldLayoutId id="2147483697" r:id="rId54"/>
    <p:sldLayoutId id="2147483698" r:id="rId55"/>
    <p:sldLayoutId id="2147483699" r:id="rId56"/>
    <p:sldLayoutId id="2147483700" r:id="rId57"/>
    <p:sldLayoutId id="2147483780" r:id="rId58"/>
    <p:sldLayoutId id="2147483702" r:id="rId59"/>
    <p:sldLayoutId id="2147483703" r:id="rId60"/>
    <p:sldLayoutId id="2147483704" r:id="rId61"/>
    <p:sldLayoutId id="2147483705" r:id="rId62"/>
    <p:sldLayoutId id="2147483706" r:id="rId63"/>
    <p:sldLayoutId id="2147483777" r:id="rId64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pos="416" userDrawn="1">
          <p15:clr>
            <a:srgbClr val="F26B43"/>
          </p15:clr>
        </p15:guide>
        <p15:guide id="2" pos="7256" userDrawn="1">
          <p15:clr>
            <a:srgbClr val="F26B43"/>
          </p15:clr>
        </p15:guide>
        <p15:guide id="3" orient="horz" pos="648" userDrawn="1">
          <p15:clr>
            <a:srgbClr val="F26B43"/>
          </p15:clr>
        </p15:guide>
        <p15:guide id="4" orient="horz" pos="712" userDrawn="1">
          <p15:clr>
            <a:srgbClr val="F26B43"/>
          </p15:clr>
        </p15:guide>
        <p15:guide id="5" orient="horz" pos="3928" userDrawn="1">
          <p15:clr>
            <a:srgbClr val="F26B43"/>
          </p15:clr>
        </p15:guide>
        <p15:guide id="6" orient="horz" pos="3861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0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4.xml"/><Relationship Id="rId4" Type="http://schemas.openxmlformats.org/officeDocument/2006/relationships/hyperlink" Target="https://taliawhyte.com/2016/11/23/whats-in-a-name-indigenous-peopl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7921CB-222C-47D2-CAB9-8B7AEB35FE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97408" y="445412"/>
            <a:ext cx="7478991" cy="3415999"/>
          </a:xfrm>
        </p:spPr>
        <p:txBody>
          <a:bodyPr/>
          <a:lstStyle/>
          <a:p>
            <a:r>
              <a:rPr lang="en-GB" sz="4800" dirty="0">
                <a:latin typeface="Montserrat ExtraBold" pitchFamily="2" charset="0"/>
              </a:rPr>
              <a:t>Interim Presentation</a:t>
            </a:r>
            <a:br>
              <a:rPr lang="en-GB" sz="4800" dirty="0">
                <a:latin typeface="Montserrat ExtraBold" pitchFamily="2" charset="0"/>
              </a:rPr>
            </a:br>
            <a:br>
              <a:rPr lang="en-GB" sz="4800" dirty="0">
                <a:latin typeface="Montserrat ExtraBold" pitchFamily="2" charset="0"/>
              </a:rPr>
            </a:br>
            <a:r>
              <a:rPr lang="en-GB" sz="4000" dirty="0">
                <a:latin typeface="Montserrat" pitchFamily="2" charset="0"/>
              </a:rPr>
              <a:t>Dissertation – Level 6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078E9BB-9E20-7A10-8284-0EDF8BA6A28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b="1" dirty="0">
                <a:latin typeface="Montserrat" pitchFamily="2" charset="0"/>
              </a:rPr>
              <a:t>Quantity Surveying</a:t>
            </a:r>
            <a:endParaRPr lang="en-GB" dirty="0">
              <a:latin typeface="Montserrat" pitchFamily="2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A1D1D13-3660-68EA-1545-863FE87EBF84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>
                <a:latin typeface="Montserrat" pitchFamily="2" charset="0"/>
              </a:rPr>
              <a:t>Dale Monks</a:t>
            </a:r>
          </a:p>
        </p:txBody>
      </p:sp>
      <p:pic>
        <p:nvPicPr>
          <p:cNvPr id="5" name="Picture 4" descr="A logo of a university&#10;&#10;AI-generated content may be incorrect.">
            <a:extLst>
              <a:ext uri="{FF2B5EF4-FFF2-40B4-BE49-F238E27FC236}">
                <a16:creationId xmlns:a16="http://schemas.microsoft.com/office/drawing/2014/main" id="{2DEE93EC-3B1F-9B1E-1B26-771866F21876}"/>
              </a:ext>
            </a:extLst>
          </p:cNvPr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37985" y="1885950"/>
            <a:ext cx="3961990" cy="231648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8868237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425C3F-9600-BA1B-3AE6-404D35A7C6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000" y="831919"/>
            <a:ext cx="10504000" cy="1554480"/>
          </a:xfrm>
        </p:spPr>
        <p:txBody>
          <a:bodyPr/>
          <a:lstStyle/>
          <a:p>
            <a:r>
              <a:rPr lang="en-US" dirty="0">
                <a:latin typeface="Montserrat ExtraBold" pitchFamily="2" charset="0"/>
              </a:rPr>
              <a:t>Contents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3A60CB-001E-8496-62D0-5D43CC95EAC4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1281113" y="2814135"/>
            <a:ext cx="4143375" cy="541840"/>
          </a:xfrm>
        </p:spPr>
        <p:txBody>
          <a:bodyPr/>
          <a:lstStyle/>
          <a:p>
            <a:r>
              <a:rPr lang="en-US" altLang="zh-CN" dirty="0">
                <a:latin typeface="Montserrat" pitchFamily="2" charset="0"/>
              </a:rPr>
              <a:t>Dissertation Title/Aim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EE41B84-89BD-2B29-9220-AC06461FDE45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1281113" y="3639663"/>
            <a:ext cx="4143375" cy="541840"/>
          </a:xfrm>
        </p:spPr>
        <p:txBody>
          <a:bodyPr/>
          <a:lstStyle/>
          <a:p>
            <a:r>
              <a:rPr lang="en-US" altLang="en-US" dirty="0">
                <a:latin typeface="Montserrat" pitchFamily="2" charset="0"/>
              </a:rPr>
              <a:t>Key Objectives</a:t>
            </a:r>
            <a:endParaRPr lang="en-US" altLang="zh-CN" dirty="0">
              <a:latin typeface="Montserrat" pitchFamily="2" charset="0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DD44F4D-50C9-C0AA-0CD2-27EEDB734848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1281113" y="4435367"/>
            <a:ext cx="4143375" cy="541840"/>
          </a:xfrm>
        </p:spPr>
        <p:txBody>
          <a:bodyPr/>
          <a:lstStyle/>
          <a:p>
            <a:r>
              <a:rPr lang="en-GB" dirty="0">
                <a:latin typeface="Montserrat" pitchFamily="2" charset="0"/>
              </a:rPr>
              <a:t>Literature Review</a:t>
            </a:r>
            <a:endParaRPr lang="en-US" altLang="zh-CN" dirty="0">
              <a:latin typeface="Montserrat" pitchFamily="2" charset="0"/>
            </a:endParaRP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3AAE4162-7818-C139-F244-D080B1E696C6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1281113" y="5256629"/>
            <a:ext cx="4143375" cy="541840"/>
          </a:xfrm>
        </p:spPr>
        <p:txBody>
          <a:bodyPr/>
          <a:lstStyle/>
          <a:p>
            <a:r>
              <a:rPr lang="en-GB" dirty="0">
                <a:latin typeface="Montserrat" pitchFamily="2" charset="0"/>
              </a:rPr>
              <a:t>Research Methodology</a:t>
            </a:r>
            <a:endParaRPr lang="en-US" altLang="zh-CN" dirty="0">
              <a:latin typeface="Montserrat" pitchFamily="2" charset="0"/>
            </a:endParaRP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B5D65370-A3A1-A440-2E55-5BD6DA09C5AD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6913666" y="2814135"/>
            <a:ext cx="4143375" cy="541840"/>
          </a:xfrm>
        </p:spPr>
        <p:txBody>
          <a:bodyPr/>
          <a:lstStyle/>
          <a:p>
            <a:r>
              <a:rPr lang="en-US" altLang="zh-CN" dirty="0">
                <a:latin typeface="Montserrat" pitchFamily="2" charset="0"/>
              </a:rPr>
              <a:t>Building </a:t>
            </a:r>
            <a:r>
              <a:rPr lang="en-GB" dirty="0">
                <a:latin typeface="Montserrat" pitchFamily="2" charset="0"/>
              </a:rPr>
              <a:t>Criticality</a:t>
            </a:r>
            <a:endParaRPr lang="en-US" altLang="zh-CN" dirty="0">
              <a:latin typeface="Montserrat" pitchFamily="2" charset="0"/>
            </a:endParaRP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C459B1F0-1D49-2300-A52C-DA663F2DBAD9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6913666" y="3639663"/>
            <a:ext cx="4143375" cy="541840"/>
          </a:xfrm>
        </p:spPr>
        <p:txBody>
          <a:bodyPr/>
          <a:lstStyle/>
          <a:p>
            <a:r>
              <a:rPr lang="en-US" altLang="zh-CN" dirty="0">
                <a:latin typeface="Montserrat" pitchFamily="2" charset="0"/>
              </a:rPr>
              <a:t>Adding </a:t>
            </a:r>
            <a:r>
              <a:rPr lang="en-GB" dirty="0">
                <a:latin typeface="Montserrat" pitchFamily="2" charset="0"/>
              </a:rPr>
              <a:t>Criticality</a:t>
            </a:r>
            <a:endParaRPr lang="en-US" altLang="zh-CN" dirty="0">
              <a:latin typeface="Montserrat" pitchFamily="2" charset="0"/>
            </a:endParaRP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D7758194-D588-91A2-755F-D83C0A3ADEDD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6913666" y="4435367"/>
            <a:ext cx="4143375" cy="541840"/>
          </a:xfrm>
        </p:spPr>
        <p:txBody>
          <a:bodyPr/>
          <a:lstStyle/>
          <a:p>
            <a:r>
              <a:rPr lang="en-US" altLang="zh-CN" dirty="0">
                <a:latin typeface="Montserrat" pitchFamily="2" charset="0"/>
              </a:rPr>
              <a:t>Questions</a:t>
            </a:r>
          </a:p>
        </p:txBody>
      </p:sp>
    </p:spTree>
    <p:extLst>
      <p:ext uri="{BB962C8B-B14F-4D97-AF65-F5344CB8AC3E}">
        <p14:creationId xmlns:p14="http://schemas.microsoft.com/office/powerpoint/2010/main" val="25734398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Placeholder 7">
            <a:extLst>
              <a:ext uri="{FF2B5EF4-FFF2-40B4-BE49-F238E27FC236}">
                <a16:creationId xmlns:a16="http://schemas.microsoft.com/office/drawing/2014/main" id="{CCC8C5F3-0DDC-03C0-E03B-C85247D81CE2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-1" y="0"/>
            <a:ext cx="3957851" cy="6120462"/>
          </a:xfrm>
          <a:prstGeom prst="foldedCorner">
            <a:avLst/>
          </a:prstGeom>
          <a:noFill/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89505C81-7592-A9B6-9A49-51C38F20A35B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67981" y="113622"/>
            <a:ext cx="7132342" cy="3606209"/>
          </a:xfrm>
        </p:spPr>
        <p:txBody>
          <a:bodyPr anchor="ctr"/>
          <a:lstStyle/>
          <a:p>
            <a:pPr algn="ctr">
              <a:lnSpc>
                <a:spcPct val="150000"/>
              </a:lnSpc>
            </a:pPr>
            <a:r>
              <a:rPr lang="en-GB" sz="2800" b="1" dirty="0">
                <a:latin typeface="Montserrat" pitchFamily="2" charset="0"/>
                <a:ea typeface="Times New Roman" panose="02020603050405020304" pitchFamily="18" charset="0"/>
                <a:cs typeface="Arial" panose="020B0604020202020204" pitchFamily="34" charset="0"/>
              </a:rPr>
              <a:t>Title:</a:t>
            </a:r>
            <a:br>
              <a:rPr lang="en-GB" sz="2800" dirty="0">
                <a:latin typeface="Montserrat" pitchFamily="2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800" dirty="0">
                <a:latin typeface="Montserrat" pitchFamily="2" charset="0"/>
                <a:ea typeface="Times New Roman" panose="02020603050405020304" pitchFamily="18" charset="0"/>
                <a:cs typeface="Arial" panose="020B0604020202020204" pitchFamily="34" charset="0"/>
              </a:rPr>
              <a:t>Beyond the Contract:</a:t>
            </a:r>
            <a:br>
              <a:rPr lang="en-GB" sz="1400" dirty="0">
                <a:latin typeface="Montserrat" pitchFamily="2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800" dirty="0">
                <a:latin typeface="Montserrat" pitchFamily="2" charset="0"/>
                <a:ea typeface="Times New Roman" panose="02020603050405020304" pitchFamily="18" charset="0"/>
                <a:cs typeface="Arial" panose="020B0604020202020204" pitchFamily="34" charset="0"/>
              </a:rPr>
              <a:t>Did </a:t>
            </a:r>
            <a:r>
              <a:rPr lang="en-GB" sz="2800" dirty="0" err="1">
                <a:latin typeface="Montserrat" pitchFamily="2" charset="0"/>
                <a:ea typeface="Times New Roman" panose="02020603050405020304" pitchFamily="18" charset="0"/>
                <a:cs typeface="Arial" panose="020B0604020202020204" pitchFamily="34" charset="0"/>
              </a:rPr>
              <a:t>Dwr</a:t>
            </a:r>
            <a:r>
              <a:rPr lang="en-GB" sz="2800" dirty="0">
                <a:latin typeface="Montserrat" pitchFamily="2" charset="0"/>
                <a:ea typeface="Times New Roman" panose="02020603050405020304" pitchFamily="18" charset="0"/>
                <a:cs typeface="Arial" panose="020B0604020202020204" pitchFamily="34" charset="0"/>
              </a:rPr>
              <a:t> Cymru's AMP7 Water Network Alliance model deliver stakeholder satisfaction?</a:t>
            </a:r>
            <a:endParaRPr lang="en-US" sz="2800" dirty="0">
              <a:latin typeface="Montserrat" pitchFamily="2" charset="0"/>
            </a:endParaRP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C8DCEE19-DDF9-070E-AB7A-EF04DFB3B87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114800" y="4226559"/>
            <a:ext cx="7946158" cy="2346369"/>
          </a:xfrm>
        </p:spPr>
        <p:txBody>
          <a:bodyPr/>
          <a:lstStyle/>
          <a:p>
            <a:pPr algn="ctr">
              <a:lnSpc>
                <a:spcPct val="150000"/>
              </a:lnSpc>
            </a:pPr>
            <a:r>
              <a:rPr lang="en-GB" altLang="zh-CN" b="1" dirty="0">
                <a:latin typeface="Montserrat" pitchFamily="2" charset="0"/>
              </a:rPr>
              <a:t>Aim:</a:t>
            </a:r>
            <a:br>
              <a:rPr lang="en-GB" altLang="zh-CN" dirty="0">
                <a:latin typeface="Montserrat" pitchFamily="2" charset="0"/>
              </a:rPr>
            </a:br>
            <a:r>
              <a:rPr lang="en-US" altLang="en-US" dirty="0">
                <a:latin typeface="Montserrat" pitchFamily="2" charset="0"/>
                <a:cs typeface="Arial" panose="020B0604020202020204" pitchFamily="34" charset="0"/>
              </a:rPr>
              <a:t>Critically investigate the effectiveness of the DCWW WNA model (AMP7) in delivering multi-faceted stakeholder satisfaction.</a:t>
            </a:r>
            <a:endParaRPr lang="zh-CN" altLang="en-US" sz="2800" dirty="0">
              <a:latin typeface="Montserrat" pitchFamily="2" charset="0"/>
              <a:cs typeface="Arial" panose="020B0604020202020204" pitchFamily="34" charset="0"/>
            </a:endParaRP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6E41FD-3593-DFB7-7AEF-19575C790714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131042" y="6443279"/>
            <a:ext cx="2116137" cy="292994"/>
          </a:xfrm>
        </p:spPr>
        <p:txBody>
          <a:bodyPr/>
          <a:lstStyle/>
          <a:p>
            <a:r>
              <a:rPr lang="en-US" dirty="0">
                <a:latin typeface="Montserrat" pitchFamily="2" charset="0"/>
              </a:rPr>
              <a:t>Dale Monks</a:t>
            </a:r>
          </a:p>
        </p:txBody>
      </p:sp>
    </p:spTree>
    <p:extLst>
      <p:ext uri="{BB962C8B-B14F-4D97-AF65-F5344CB8AC3E}">
        <p14:creationId xmlns:p14="http://schemas.microsoft.com/office/powerpoint/2010/main" val="15963123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9A1522-508C-F0B5-8FDD-802CD5E378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732" y="143020"/>
            <a:ext cx="10504000" cy="1132258"/>
          </a:xfrm>
        </p:spPr>
        <p:txBody>
          <a:bodyPr/>
          <a:lstStyle/>
          <a:p>
            <a:r>
              <a:rPr lang="en-US" altLang="en-US" b="1" dirty="0"/>
              <a:t>Key Objectives</a:t>
            </a:r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7925D56-E26E-DB9A-6A27-04C497F35486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903219" y="4826995"/>
            <a:ext cx="3407755" cy="1566840"/>
          </a:xfrm>
        </p:spPr>
        <p:txBody>
          <a:bodyPr/>
          <a:lstStyle/>
          <a:p>
            <a:r>
              <a:rPr lang="en-US" altLang="en-US" dirty="0"/>
              <a:t>Evaluate Commercia Efficiency </a:t>
            </a:r>
            <a:r>
              <a:rPr lang="en-US" altLang="en-US" sz="1600" dirty="0">
                <a:latin typeface="Montserrat" pitchFamily="2" charset="0"/>
              </a:rPr>
              <a:t>(Target Cost / Pain-Gain)</a:t>
            </a:r>
          </a:p>
          <a:p>
            <a:endParaRPr lang="en-GB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9114DAE7-5C3C-4A03-FF32-DEA073648D19}"/>
              </a:ext>
            </a:extLst>
          </p:cNvPr>
          <p:cNvSpPr>
            <a:spLocks noGrp="1"/>
          </p:cNvSpPr>
          <p:nvPr>
            <p:ph type="body" sz="quarter" idx="43"/>
          </p:nvPr>
        </p:nvSpPr>
        <p:spPr>
          <a:xfrm>
            <a:off x="4430467" y="4826995"/>
            <a:ext cx="3407755" cy="1566840"/>
          </a:xfrm>
        </p:spPr>
        <p:txBody>
          <a:bodyPr/>
          <a:lstStyle/>
          <a:p>
            <a:r>
              <a:rPr lang="en-US" altLang="en-US" dirty="0"/>
              <a:t>Assess Relational Success </a:t>
            </a:r>
          </a:p>
          <a:p>
            <a:r>
              <a:rPr lang="en-US" altLang="en-US" sz="1600" dirty="0">
                <a:latin typeface="Montserrat" pitchFamily="2" charset="0"/>
              </a:rPr>
              <a:t>('No-Blame' Culture / Integrated Teams)</a:t>
            </a:r>
          </a:p>
          <a:p>
            <a:endParaRPr lang="en-GB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E5197894-6C0B-B1EB-0C86-506C4CCB488D}"/>
              </a:ext>
            </a:extLst>
          </p:cNvPr>
          <p:cNvSpPr>
            <a:spLocks noGrp="1"/>
          </p:cNvSpPr>
          <p:nvPr>
            <p:ph type="body" sz="quarter" idx="45"/>
          </p:nvPr>
        </p:nvSpPr>
        <p:spPr>
          <a:xfrm>
            <a:off x="8059315" y="4826995"/>
            <a:ext cx="3407755" cy="1566840"/>
          </a:xfrm>
        </p:spPr>
        <p:txBody>
          <a:bodyPr/>
          <a:lstStyle/>
          <a:p>
            <a:r>
              <a:rPr lang="en-US" altLang="en-US" dirty="0"/>
              <a:t>Measure Multi-Faceted Satisfaction</a:t>
            </a:r>
          </a:p>
          <a:p>
            <a:r>
              <a:rPr lang="en-US" altLang="en-US" sz="1600" dirty="0">
                <a:latin typeface="Montserrat" pitchFamily="2" charset="0"/>
              </a:rPr>
              <a:t>(Regulatory ODIs vs. Customer Perception)</a:t>
            </a:r>
          </a:p>
          <a:p>
            <a:endParaRPr lang="en-GB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27F4EB55-3AA6-1488-7633-F7D178762180}"/>
              </a:ext>
            </a:extLst>
          </p:cNvPr>
          <p:cNvSpPr/>
          <p:nvPr/>
        </p:nvSpPr>
        <p:spPr>
          <a:xfrm>
            <a:off x="1156875" y="1538398"/>
            <a:ext cx="2912799" cy="3016161"/>
          </a:xfrm>
          <a:prstGeom prst="rect">
            <a:avLst/>
          </a:prstGeom>
          <a:blipFill>
            <a:blip r:embed="rId3"/>
            <a:stretch>
              <a:fillRect l="-16283" t="-37400" r="-14331" b="-77168"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9163827-CEDA-D8E8-A3AF-A674235DEBA9}"/>
              </a:ext>
            </a:extLst>
          </p:cNvPr>
          <p:cNvSpPr/>
          <p:nvPr/>
        </p:nvSpPr>
        <p:spPr>
          <a:xfrm>
            <a:off x="4580383" y="1473569"/>
            <a:ext cx="3107921" cy="3074920"/>
          </a:xfrm>
          <a:prstGeom prst="rect">
            <a:avLst/>
          </a:prstGeom>
          <a:blipFill>
            <a:blip r:embed="rId4"/>
            <a:srcRect/>
            <a:stretch>
              <a:fillRect l="-8080" t="-295" r="-5797" b="-70281"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27784F5E-A4A7-3679-0B4A-4BA85A823FA0}"/>
              </a:ext>
            </a:extLst>
          </p:cNvPr>
          <p:cNvSpPr/>
          <p:nvPr/>
        </p:nvSpPr>
        <p:spPr>
          <a:xfrm>
            <a:off x="8199013" y="1473569"/>
            <a:ext cx="3107921" cy="3074920"/>
          </a:xfrm>
          <a:prstGeom prst="rect">
            <a:avLst/>
          </a:prstGeom>
          <a:blipFill>
            <a:blip r:embed="rId5"/>
            <a:stretch>
              <a:fillRect l="-14340" t="-15925" r="-14693" b="-96044"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92230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>
            <a:extLst>
              <a:ext uri="{FF2B5EF4-FFF2-40B4-BE49-F238E27FC236}">
                <a16:creationId xmlns:a16="http://schemas.microsoft.com/office/drawing/2014/main" id="{69898ABD-3EF2-8D75-9423-298A9B54262F}"/>
              </a:ext>
            </a:extLst>
          </p:cNvPr>
          <p:cNvSpPr/>
          <p:nvPr/>
        </p:nvSpPr>
        <p:spPr>
          <a:xfrm>
            <a:off x="7753350" y="-15655"/>
            <a:ext cx="4438650" cy="647314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35" name="Picture 34" descr="A diagram of a company's process&#10;&#10;AI-generated content may be incorrect.">
            <a:extLst>
              <a:ext uri="{FF2B5EF4-FFF2-40B4-BE49-F238E27FC236}">
                <a16:creationId xmlns:a16="http://schemas.microsoft.com/office/drawing/2014/main" id="{DA3478EF-E06B-1870-AB1A-1D094AA6E91D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EFDFE"/>
              </a:clrFrom>
              <a:clrTo>
                <a:srgbClr val="FEFD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084" b="12474"/>
          <a:stretch>
            <a:fillRect/>
          </a:stretch>
        </p:blipFill>
        <p:spPr>
          <a:xfrm>
            <a:off x="679914" y="-15654"/>
            <a:ext cx="6195174" cy="6889307"/>
          </a:xfrm>
          <a:prstGeom prst="rect">
            <a:avLst/>
          </a:prstGeom>
        </p:spPr>
      </p:pic>
      <p:sp>
        <p:nvSpPr>
          <p:cNvPr id="36" name="TextBox 35">
            <a:extLst>
              <a:ext uri="{FF2B5EF4-FFF2-40B4-BE49-F238E27FC236}">
                <a16:creationId xmlns:a16="http://schemas.microsoft.com/office/drawing/2014/main" id="{5C1554C1-6FD3-565F-A868-2F2A2B8358E7}"/>
              </a:ext>
            </a:extLst>
          </p:cNvPr>
          <p:cNvSpPr txBox="1"/>
          <p:nvPr/>
        </p:nvSpPr>
        <p:spPr>
          <a:xfrm>
            <a:off x="7753350" y="36355"/>
            <a:ext cx="4438650" cy="37548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ct val="0"/>
              </a:spcBef>
            </a:pPr>
            <a:r>
              <a:rPr lang="en-GB" sz="3600" b="1" dirty="0">
                <a:latin typeface="+mj-lt"/>
                <a:ea typeface="+mj-ea"/>
                <a:cs typeface="+mj-cs"/>
              </a:rPr>
              <a:t>Literature Review</a:t>
            </a:r>
          </a:p>
          <a:p>
            <a:pPr algn="ctr">
              <a:spcBef>
                <a:spcPct val="0"/>
              </a:spcBef>
            </a:pPr>
            <a:endParaRPr lang="en-GB" sz="3600" b="1" dirty="0">
              <a:latin typeface="+mj-lt"/>
              <a:ea typeface="+mj-ea"/>
              <a:cs typeface="+mj-cs"/>
            </a:endParaRPr>
          </a:p>
          <a:p>
            <a:pPr algn="ctr">
              <a:spcBef>
                <a:spcPct val="0"/>
              </a:spcBef>
            </a:pPr>
            <a:r>
              <a:rPr lang="en-GB" sz="2000" b="1" dirty="0">
                <a:latin typeface="Montserrat" pitchFamily="2" charset="0"/>
                <a:ea typeface="+mj-ea"/>
                <a:cs typeface="+mj-cs"/>
              </a:rPr>
              <a:t>Additional points:</a:t>
            </a:r>
          </a:p>
          <a:p>
            <a:pPr algn="ctr">
              <a:spcBef>
                <a:spcPct val="0"/>
              </a:spcBef>
            </a:pPr>
            <a:endParaRPr lang="en-GB" sz="2000" b="1" dirty="0">
              <a:latin typeface="Montserrat" pitchFamily="2" charset="0"/>
              <a:ea typeface="+mj-ea"/>
              <a:cs typeface="+mj-cs"/>
            </a:endParaRPr>
          </a:p>
          <a:p>
            <a:pPr>
              <a:spcBef>
                <a:spcPct val="0"/>
              </a:spcBef>
            </a:pPr>
            <a:endParaRPr lang="en-GB" sz="1200" b="1" dirty="0">
              <a:latin typeface="Montserrat" pitchFamily="2" charset="0"/>
              <a:ea typeface="+mj-ea"/>
              <a:cs typeface="+mj-cs"/>
            </a:endParaRPr>
          </a:p>
          <a:p>
            <a:pPr marL="285750" indent="-285750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sz="1400" b="1" dirty="0">
                <a:latin typeface="Montserrat" pitchFamily="2" charset="0"/>
                <a:ea typeface="+mj-ea"/>
                <a:cs typeface="+mj-cs"/>
              </a:rPr>
              <a:t>Did the Pandemic change anything?</a:t>
            </a:r>
          </a:p>
          <a:p>
            <a:pPr marL="285750" indent="-285750"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GB" sz="1400" b="1" dirty="0">
              <a:latin typeface="Montserrat" pitchFamily="2" charset="0"/>
              <a:ea typeface="+mj-ea"/>
              <a:cs typeface="+mj-cs"/>
            </a:endParaRPr>
          </a:p>
          <a:p>
            <a:pPr marL="285750" indent="-285750"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GB" sz="1400" b="1" dirty="0">
              <a:latin typeface="Montserrat" pitchFamily="2" charset="0"/>
              <a:ea typeface="+mj-ea"/>
              <a:cs typeface="+mj-cs"/>
            </a:endParaRPr>
          </a:p>
          <a:p>
            <a:pPr marL="285750" indent="-285750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sz="1400" b="1" dirty="0">
                <a:latin typeface="Montserrat" pitchFamily="2" charset="0"/>
                <a:ea typeface="+mj-ea"/>
                <a:cs typeface="+mj-cs"/>
              </a:rPr>
              <a:t>Was there a shortage of materials?</a:t>
            </a:r>
          </a:p>
          <a:p>
            <a:pPr marL="571500" indent="-571500"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GB" sz="1400" b="1" dirty="0">
              <a:latin typeface="Montserrat" pitchFamily="2" charset="0"/>
              <a:ea typeface="+mj-ea"/>
              <a:cs typeface="+mj-cs"/>
            </a:endParaRPr>
          </a:p>
          <a:p>
            <a:pPr marL="571500" indent="-571500"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GB" sz="1400" b="1" dirty="0">
              <a:latin typeface="Montserrat" pitchFamily="2" charset="0"/>
              <a:ea typeface="+mj-ea"/>
              <a:cs typeface="+mj-cs"/>
            </a:endParaRPr>
          </a:p>
          <a:p>
            <a:pPr marL="285750" indent="-285750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sz="1400" b="1" dirty="0">
                <a:latin typeface="Montserrat" pitchFamily="2" charset="0"/>
                <a:ea typeface="+mj-ea"/>
                <a:cs typeface="+mj-cs"/>
              </a:rPr>
              <a:t>How were these unique events dealt with, and what was the effect? (CE’s</a:t>
            </a:r>
            <a:r>
              <a:rPr lang="en-GB" sz="1600" b="1" dirty="0">
                <a:latin typeface="Montserrat" pitchFamily="2" charset="0"/>
                <a:ea typeface="+mj-ea"/>
                <a:cs typeface="+mj-cs"/>
              </a:rPr>
              <a:t>)</a:t>
            </a:r>
            <a:endParaRPr lang="en-GB" sz="2800" b="1" dirty="0">
              <a:latin typeface="Montserrat" pitchFamily="2" charset="0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7571262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Box 10">
            <a:extLst>
              <a:ext uri="{FF2B5EF4-FFF2-40B4-BE49-F238E27FC236}">
                <a16:creationId xmlns:a16="http://schemas.microsoft.com/office/drawing/2014/main" id="{70BC1ED8-1211-14E9-AE1C-1F83FC1DA266}"/>
              </a:ext>
            </a:extLst>
          </p:cNvPr>
          <p:cNvSpPr txBox="1"/>
          <p:nvPr/>
        </p:nvSpPr>
        <p:spPr>
          <a:xfrm>
            <a:off x="0" y="2030155"/>
            <a:ext cx="4140200" cy="37948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0" lvl="0"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effectLst/>
              </a:rPr>
              <a:t>Philosophy: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</a:rPr>
              <a:t> Pragmatism (Focus on practical solutions).</a:t>
            </a:r>
          </a:p>
          <a:p>
            <a:pPr marR="0" lvl="0"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effectLst/>
            </a:endParaRPr>
          </a:p>
          <a:p>
            <a:pPr marR="0" lvl="0"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</a:rPr>
              <a:t>◦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effectLst/>
              </a:rPr>
              <a:t>Strategy: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</a:rPr>
              <a:t> Single Case Study (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effectLst/>
              </a:rPr>
              <a:t>Dŵr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</a:rPr>
              <a:t> Cymru WNA).</a:t>
            </a:r>
          </a:p>
          <a:p>
            <a:pPr marR="0" lvl="0"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effectLst/>
            </a:endParaRPr>
          </a:p>
          <a:p>
            <a:pPr marR="0" lvl="0"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</a:rPr>
              <a:t>◦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effectLst/>
              </a:rPr>
              <a:t>Design: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</a:rPr>
              <a:t> Mixed Methods Concurrent Triangulation (Qual + Quant).</a:t>
            </a:r>
          </a:p>
          <a:p>
            <a:pPr marR="0" lvl="0"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effectLst/>
            </a:endParaRPr>
          </a:p>
          <a:p>
            <a:pPr marR="0" lvl="0"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</a:rPr>
              <a:t>◦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effectLst/>
              </a:rPr>
              <a:t>Methods: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</a:rPr>
              <a:t> </a:t>
            </a:r>
            <a:r>
              <a:rPr lang="en-US" altLang="en-US" dirty="0"/>
              <a:t>Quantitative - 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</a:rPr>
              <a:t>Variance Analysis (Financials</a:t>
            </a:r>
            <a:r>
              <a:rPr lang="en-US" altLang="en-US" dirty="0"/>
              <a:t>)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effectLst/>
              </a:rPr>
              <a:t> Qualitative - Semi-Structured Interviews (Culture)</a:t>
            </a:r>
          </a:p>
        </p:txBody>
      </p:sp>
      <p:pic>
        <p:nvPicPr>
          <p:cNvPr id="12" name="Picture 11" descr="A diagram of a research methodology&#10;&#10;">
            <a:extLst>
              <a:ext uri="{FF2B5EF4-FFF2-40B4-BE49-F238E27FC236}">
                <a16:creationId xmlns:a16="http://schemas.microsoft.com/office/drawing/2014/main" id="{2AB15669-999B-75CA-CAE2-A8DA4481C63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245637" y="825499"/>
            <a:ext cx="8946363" cy="6032499"/>
          </a:xfrm>
          <a:custGeom>
            <a:avLst/>
            <a:gdLst/>
            <a:ahLst/>
            <a:cxnLst/>
            <a:rect l="l" t="t" r="r" b="b"/>
            <a:pathLst>
              <a:path w="8946363" h="6858000">
                <a:moveTo>
                  <a:pt x="0" y="0"/>
                </a:moveTo>
                <a:lnTo>
                  <a:pt x="8946363" y="0"/>
                </a:lnTo>
                <a:lnTo>
                  <a:pt x="8946363" y="6858000"/>
                </a:lnTo>
                <a:lnTo>
                  <a:pt x="1" y="6858000"/>
                </a:lnTo>
                <a:lnTo>
                  <a:pt x="60040" y="6788731"/>
                </a:lnTo>
                <a:cubicBezTo>
                  <a:pt x="770566" y="5928901"/>
                  <a:pt x="1210035" y="4741057"/>
                  <a:pt x="1210035" y="3429001"/>
                </a:cubicBezTo>
                <a:cubicBezTo>
                  <a:pt x="1210035" y="2116945"/>
                  <a:pt x="770566" y="929101"/>
                  <a:pt x="60040" y="69272"/>
                </a:cubicBezTo>
                <a:close/>
              </a:path>
            </a:pathLst>
          </a:cu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C1ECBB66-03C1-1E05-6B7A-4EB1979F0A11}"/>
              </a:ext>
            </a:extLst>
          </p:cNvPr>
          <p:cNvSpPr txBox="1"/>
          <p:nvPr/>
        </p:nvSpPr>
        <p:spPr>
          <a:xfrm>
            <a:off x="2794000" y="101567"/>
            <a:ext cx="59563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latin typeface="Montserrat ExtraBold" pitchFamily="2" charset="0"/>
              </a:rPr>
              <a:t>Research Methodology</a:t>
            </a:r>
          </a:p>
        </p:txBody>
      </p:sp>
    </p:spTree>
    <p:extLst>
      <p:ext uri="{BB962C8B-B14F-4D97-AF65-F5344CB8AC3E}">
        <p14:creationId xmlns:p14="http://schemas.microsoft.com/office/powerpoint/2010/main" val="28591688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0E2DCF-7B33-0E2F-ABC6-4E644827E1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80023" y="261202"/>
            <a:ext cx="4831954" cy="494512"/>
          </a:xfrm>
        </p:spPr>
        <p:txBody>
          <a:bodyPr anchor="t"/>
          <a:lstStyle/>
          <a:p>
            <a:r>
              <a:rPr lang="en-GB" sz="3600" dirty="0">
                <a:latin typeface="Montserrat ExtraBold" pitchFamily="2" charset="0"/>
                <a:ea typeface="+mn-ea"/>
                <a:cs typeface="+mn-cs"/>
              </a:rPr>
              <a:t>Building Criticality</a:t>
            </a:r>
          </a:p>
        </p:txBody>
      </p:sp>
      <p:pic>
        <p:nvPicPr>
          <p:cNvPr id="11" name="Picture 10" descr="A diagram of a diagram&#10;&#10;AI-generated content may be incorrect.">
            <a:extLst>
              <a:ext uri="{FF2B5EF4-FFF2-40B4-BE49-F238E27FC236}">
                <a16:creationId xmlns:a16="http://schemas.microsoft.com/office/drawing/2014/main" id="{0C49DCB5-5729-05D9-A810-91CF7227CB9C}"/>
              </a:ext>
            </a:extLst>
          </p:cNvPr>
          <p:cNvPicPr>
            <a:picLocks noChangeAspect="1"/>
          </p:cNvPicPr>
          <p:nvPr/>
        </p:nvPicPr>
        <p:blipFill>
          <a:blip r:embed="rId3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018"/>
          <a:stretch>
            <a:fillRect/>
          </a:stretch>
        </p:blipFill>
        <p:spPr>
          <a:xfrm>
            <a:off x="527050" y="952499"/>
            <a:ext cx="11137900" cy="53009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8020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BB17FB4A-A315-F0B7-4B82-55165C6CA8F1}"/>
              </a:ext>
            </a:extLst>
          </p:cNvPr>
          <p:cNvSpPr txBox="1"/>
          <p:nvPr/>
        </p:nvSpPr>
        <p:spPr>
          <a:xfrm>
            <a:off x="2985126" y="59483"/>
            <a:ext cx="521335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dirty="0">
                <a:latin typeface="Montserrat ExtraBold" pitchFamily="2" charset="0"/>
              </a:rPr>
              <a:t>Deploying Criticality</a:t>
            </a:r>
          </a:p>
        </p:txBody>
      </p:sp>
      <p:pic>
        <p:nvPicPr>
          <p:cNvPr id="11" name="Picture 10" descr="A diagram of a method&#10;&#10;AI-generated content may be incorrect.">
            <a:extLst>
              <a:ext uri="{FF2B5EF4-FFF2-40B4-BE49-F238E27FC236}">
                <a16:creationId xmlns:a16="http://schemas.microsoft.com/office/drawing/2014/main" id="{14FD8147-EE28-54EC-606F-EFA18E5A20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9200" y="766762"/>
            <a:ext cx="9753600" cy="5324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24644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37EED647-84CF-1A16-4D69-1DA7D6922B4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31476" y="1153634"/>
            <a:ext cx="5184248" cy="4550732"/>
          </a:xfrm>
        </p:spPr>
        <p:txBody>
          <a:bodyPr/>
          <a:lstStyle/>
          <a:p>
            <a:r>
              <a:rPr lang="en-US" dirty="0"/>
              <a:t>Questions?</a:t>
            </a:r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73988C3C-9CF5-8861-742A-E259DD36B96A}"/>
              </a:ext>
            </a:extLst>
          </p:cNvPr>
          <p:cNvPicPr>
            <a:picLocks noGrp="1" noChangeAspect="1"/>
          </p:cNvPicPr>
          <p:nvPr>
            <p:ph type="pic" sz="quarter" idx="18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/>
          <a:stretch/>
        </p:blipFill>
        <p:spPr>
          <a:xfrm>
            <a:off x="0" y="0"/>
            <a:ext cx="6256866" cy="6858000"/>
          </a:xfrm>
        </p:spPr>
      </p:pic>
    </p:spTree>
    <p:extLst>
      <p:ext uri="{BB962C8B-B14F-4D97-AF65-F5344CB8AC3E}">
        <p14:creationId xmlns:p14="http://schemas.microsoft.com/office/powerpoint/2010/main" val="518133250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OFFICEPLUS.THEME" val="template.pptx"/>
</p:tagLst>
</file>

<file path=ppt/theme/theme1.xml><?xml version="1.0" encoding="utf-8"?>
<a:theme xmlns:a="http://schemas.openxmlformats.org/drawingml/2006/main" name="Custom">
  <a:themeElements>
    <a:clrScheme name="黄色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ompany overview001">
      <a:majorFont>
        <a:latin typeface="Franklin Gothic Heavy"/>
        <a:ea typeface=""/>
        <a:cs typeface=""/>
      </a:majorFont>
      <a:minorFont>
        <a:latin typeface="Arial"/>
        <a:ea typeface=""/>
        <a:cs typeface=""/>
      </a:minorFont>
    </a:fontScheme>
    <a:fmtScheme name="OfficePLUS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PLUS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rial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rial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867FBBEFD40724CA20725D6B3094130" ma:contentTypeVersion="14" ma:contentTypeDescription="Create a new document." ma:contentTypeScope="" ma:versionID="b563ecc397a77cd5d82b22a852f9d63c">
  <xsd:schema xmlns:xsd="http://www.w3.org/2001/XMLSchema" xmlns:xs="http://www.w3.org/2001/XMLSchema" xmlns:p="http://schemas.microsoft.com/office/2006/metadata/properties" xmlns:ns1="http://schemas.microsoft.com/sharepoint/v3" xmlns:ns2="21705155-b4ce-4c69-95dc-4fd6cb8c5571" xmlns:ns3="38de0ec0-4312-429b-9ba4-a6f7899b86f2" targetNamespace="http://schemas.microsoft.com/office/2006/metadata/properties" ma:root="true" ma:fieldsID="514fef1a96c1431b584933149cb0dc9f" ns1:_="" ns2:_="" ns3:_="">
    <xsd:import namespace="http://schemas.microsoft.com/sharepoint/v3"/>
    <xsd:import namespace="21705155-b4ce-4c69-95dc-4fd6cb8c5571"/>
    <xsd:import namespace="38de0ec0-4312-429b-9ba4-a6f7899b86f2"/>
    <xsd:element name="properties">
      <xsd:complexType>
        <xsd:sequence>
          <xsd:element name="documentManagement">
            <xsd:complexType>
              <xsd:all>
                <xsd:element ref="ns2:lcf76f155ced4ddcb4097134ff3c332f" minOccurs="0"/>
                <xsd:element ref="ns3:TaxCatchAll" minOccurs="0"/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BillingMetadata" minOccurs="0"/>
                <xsd:element ref="ns1:_ip_UnifiedCompliancePolicyProperties" minOccurs="0"/>
                <xsd:element ref="ns1:_ip_UnifiedCompliancePolicyUIAc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705155-b4ce-4c69-95dc-4fd6cb8c5571" elementFormDefault="qualified">
    <xsd:import namespace="http://schemas.microsoft.com/office/2006/documentManagement/types"/>
    <xsd:import namespace="http://schemas.microsoft.com/office/infopath/2007/PartnerControls"/>
    <xsd:element name="lcf76f155ced4ddcb4097134ff3c332f" ma:index="9" nillable="true" ma:taxonomy="true" ma:internalName="lcf76f155ced4ddcb4097134ff3c332f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Metadata" ma:index="11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3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4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BillingMetadata" ma:index="19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8de0ec0-4312-429b-9ba4-a6f7899b86f2" elementFormDefault="qualified">
    <xsd:import namespace="http://schemas.microsoft.com/office/2006/documentManagement/types"/>
    <xsd:import namespace="http://schemas.microsoft.com/office/infopath/2007/PartnerControls"/>
    <xsd:element name="TaxCatchAll" ma:index="10" nillable="true" ma:displayName="Taxonomy Catch All Column" ma:hidden="true" ma:list="{61ef2866-7176-4fd6-ae15-58358271bbbc}" ma:internalName="TaxCatchAll" ma:showField="CatchAllData" ma:web="38de0ec0-4312-429b-9ba4-a6f7899b86f2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TaxCatchAll xmlns="38de0ec0-4312-429b-9ba4-a6f7899b86f2" xsi:nil="true"/>
    <_ip_UnifiedCompliancePolicyProperties xmlns="http://schemas.microsoft.com/sharepoint/v3" xsi:nil="true"/>
    <lcf76f155ced4ddcb4097134ff3c332f xmlns="21705155-b4ce-4c69-95dc-4fd6cb8c5571">
      <Terms xmlns="http://schemas.microsoft.com/office/infopath/2007/PartnerControls"/>
    </lcf76f155ced4ddcb4097134ff3c332f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860D4B54-28E2-4923-AAAE-FE6B2DA9CEF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21705155-b4ce-4c69-95dc-4fd6cb8c5571"/>
    <ds:schemaRef ds:uri="38de0ec0-4312-429b-9ba4-a6f7899b86f2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B610C76C-AAF9-4815-AD6C-88260D28D40A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38de0ec0-4312-429b-9ba4-a6f7899b86f2"/>
    <ds:schemaRef ds:uri="21705155-b4ce-4c69-95dc-4fd6cb8c5571"/>
  </ds:schemaRefs>
</ds:datastoreItem>
</file>

<file path=customXml/itemProps3.xml><?xml version="1.0" encoding="utf-8"?>
<ds:datastoreItem xmlns:ds="http://schemas.openxmlformats.org/officeDocument/2006/customXml" ds:itemID="{5AD106A9-355A-41E8-8BB0-D23731FC865A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otalTime>223</TotalTime>
  <Words>1143</Words>
  <Application>Microsoft Office PowerPoint</Application>
  <PresentationFormat>Widescreen</PresentationFormat>
  <Paragraphs>94</Paragraphs>
  <Slides>9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Aptos</vt:lpstr>
      <vt:lpstr>Arial</vt:lpstr>
      <vt:lpstr>Franklin Gothic Heavy</vt:lpstr>
      <vt:lpstr>Montserrat</vt:lpstr>
      <vt:lpstr>Montserrat ExtraBold</vt:lpstr>
      <vt:lpstr>Custom</vt:lpstr>
      <vt:lpstr>Interim Presentation  Dissertation – Level 6 </vt:lpstr>
      <vt:lpstr>Contents</vt:lpstr>
      <vt:lpstr>Title: Beyond the Contract: Did Dwr Cymru's AMP7 Water Network Alliance model deliver stakeholder satisfaction?</vt:lpstr>
      <vt:lpstr>Key Objectives</vt:lpstr>
      <vt:lpstr>PowerPoint Presentation</vt:lpstr>
      <vt:lpstr>PowerPoint Presentation</vt:lpstr>
      <vt:lpstr>Building Criticality</vt:lpstr>
      <vt:lpstr>PowerPoint Presentation</vt:lpstr>
      <vt:lpstr>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Dale M</dc:creator>
  <cp:lastModifiedBy>Dale M</cp:lastModifiedBy>
  <cp:revision>3</cp:revision>
  <dcterms:created xsi:type="dcterms:W3CDTF">2026-01-18T12:19:02Z</dcterms:created>
  <dcterms:modified xsi:type="dcterms:W3CDTF">2026-01-19T22:02:41Z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0x0101001867FBBEFD40724CA20725D6B3094130</vt:lpwstr>
  </property>
</Properties>
</file>