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notesMasterIdLst>
    <p:notesMasterId r:id="rId9"/>
  </p:notesMasterIdLst>
  <p:sldIdLst>
    <p:sldId id="370" r:id="rId2"/>
    <p:sldId id="321" r:id="rId3"/>
    <p:sldId id="372" r:id="rId4"/>
    <p:sldId id="373" r:id="rId5"/>
    <p:sldId id="375" r:id="rId6"/>
    <p:sldId id="377" r:id="rId7"/>
    <p:sldId id="37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4A7A1A-586B-4025-A93A-D7C4745B60C9}" v="2" dt="2023-12-08T16:02:33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54" autoAdjust="0"/>
    <p:restoredTop sz="92948" autoAdjust="0"/>
  </p:normalViewPr>
  <p:slideViewPr>
    <p:cSldViewPr snapToGrid="0">
      <p:cViewPr varScale="1">
        <p:scale>
          <a:sx n="64" d="100"/>
          <a:sy n="64" d="100"/>
        </p:scale>
        <p:origin x="370" y="31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12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8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h Groff" userId="1aab9dd2-7c88-4682-9483-2f361af8955c" providerId="ADAL" clId="{9F4A7A1A-586B-4025-A93A-D7C4745B60C9}"/>
    <pc:docChg chg="undo custSel addSld delSld modSld sldOrd">
      <pc:chgData name="Ruth Groff" userId="1aab9dd2-7c88-4682-9483-2f361af8955c" providerId="ADAL" clId="{9F4A7A1A-586B-4025-A93A-D7C4745B60C9}" dt="2023-12-08T17:26:07.401" v="1180" actId="47"/>
      <pc:docMkLst>
        <pc:docMk/>
      </pc:docMkLst>
      <pc:sldChg chg="add del">
        <pc:chgData name="Ruth Groff" userId="1aab9dd2-7c88-4682-9483-2f361af8955c" providerId="ADAL" clId="{9F4A7A1A-586B-4025-A93A-D7C4745B60C9}" dt="2023-12-08T16:02:23.300" v="85" actId="47"/>
        <pc:sldMkLst>
          <pc:docMk/>
          <pc:sldMk cId="29310742" sldId="321"/>
        </pc:sldMkLst>
      </pc:sldChg>
      <pc:sldChg chg="modSp mod">
        <pc:chgData name="Ruth Groff" userId="1aab9dd2-7c88-4682-9483-2f361af8955c" providerId="ADAL" clId="{9F4A7A1A-586B-4025-A93A-D7C4745B60C9}" dt="2023-12-08T15:59:22.829" v="53" actId="20577"/>
        <pc:sldMkLst>
          <pc:docMk/>
          <pc:sldMk cId="3189473106" sldId="370"/>
        </pc:sldMkLst>
        <pc:spChg chg="mod">
          <ac:chgData name="Ruth Groff" userId="1aab9dd2-7c88-4682-9483-2f361af8955c" providerId="ADAL" clId="{9F4A7A1A-586B-4025-A93A-D7C4745B60C9}" dt="2023-12-08T15:59:22.829" v="53" actId="20577"/>
          <ac:spMkLst>
            <pc:docMk/>
            <pc:sldMk cId="3189473106" sldId="370"/>
            <ac:spMk id="2" creationId="{E7DC201C-2254-4C4E-BD9B-0C180D2ABB83}"/>
          </ac:spMkLst>
        </pc:spChg>
      </pc:sldChg>
      <pc:sldChg chg="new del ord">
        <pc:chgData name="Ruth Groff" userId="1aab9dd2-7c88-4682-9483-2f361af8955c" providerId="ADAL" clId="{9F4A7A1A-586B-4025-A93A-D7C4745B60C9}" dt="2023-12-08T17:26:07.401" v="1180" actId="47"/>
        <pc:sldMkLst>
          <pc:docMk/>
          <pc:sldMk cId="154276098" sldId="371"/>
        </pc:sldMkLst>
      </pc:sldChg>
      <pc:sldChg chg="new del">
        <pc:chgData name="Ruth Groff" userId="1aab9dd2-7c88-4682-9483-2f361af8955c" providerId="ADAL" clId="{9F4A7A1A-586B-4025-A93A-D7C4745B60C9}" dt="2023-12-08T16:01:26.903" v="79" actId="47"/>
        <pc:sldMkLst>
          <pc:docMk/>
          <pc:sldMk cId="2088793248" sldId="371"/>
        </pc:sldMkLst>
      </pc:sldChg>
      <pc:sldChg chg="del">
        <pc:chgData name="Ruth Groff" userId="1aab9dd2-7c88-4682-9483-2f361af8955c" providerId="ADAL" clId="{9F4A7A1A-586B-4025-A93A-D7C4745B60C9}" dt="2023-12-08T15:59:32.027" v="54" actId="47"/>
        <pc:sldMkLst>
          <pc:docMk/>
          <pc:sldMk cId="2606684331" sldId="371"/>
        </pc:sldMkLst>
      </pc:sldChg>
      <pc:sldChg chg="del">
        <pc:chgData name="Ruth Groff" userId="1aab9dd2-7c88-4682-9483-2f361af8955c" providerId="ADAL" clId="{9F4A7A1A-586B-4025-A93A-D7C4745B60C9}" dt="2023-12-08T15:59:32.574" v="55" actId="47"/>
        <pc:sldMkLst>
          <pc:docMk/>
          <pc:sldMk cId="705463383" sldId="372"/>
        </pc:sldMkLst>
      </pc:sldChg>
      <pc:sldChg chg="new del">
        <pc:chgData name="Ruth Groff" userId="1aab9dd2-7c88-4682-9483-2f361af8955c" providerId="ADAL" clId="{9F4A7A1A-586B-4025-A93A-D7C4745B60C9}" dt="2023-12-08T16:01:30.403" v="80" actId="47"/>
        <pc:sldMkLst>
          <pc:docMk/>
          <pc:sldMk cId="980294544" sldId="372"/>
        </pc:sldMkLst>
      </pc:sldChg>
      <pc:sldChg chg="addSp delSp modSp new mod setBg">
        <pc:chgData name="Ruth Groff" userId="1aab9dd2-7c88-4682-9483-2f361af8955c" providerId="ADAL" clId="{9F4A7A1A-586B-4025-A93A-D7C4745B60C9}" dt="2023-12-08T17:23:27.552" v="1156" actId="255"/>
        <pc:sldMkLst>
          <pc:docMk/>
          <pc:sldMk cId="1279654521" sldId="372"/>
        </pc:sldMkLst>
        <pc:spChg chg="mod">
          <ac:chgData name="Ruth Groff" userId="1aab9dd2-7c88-4682-9483-2f361af8955c" providerId="ADAL" clId="{9F4A7A1A-586B-4025-A93A-D7C4745B60C9}" dt="2023-12-08T16:06:33.942" v="157" actId="26606"/>
          <ac:spMkLst>
            <pc:docMk/>
            <pc:sldMk cId="1279654521" sldId="372"/>
            <ac:spMk id="2" creationId="{79F7F1F1-5E21-B75B-88D3-350F9CEA046C}"/>
          </ac:spMkLst>
        </pc:spChg>
        <pc:spChg chg="mod">
          <ac:chgData name="Ruth Groff" userId="1aab9dd2-7c88-4682-9483-2f361af8955c" providerId="ADAL" clId="{9F4A7A1A-586B-4025-A93A-D7C4745B60C9}" dt="2023-12-08T17:23:27.552" v="1156" actId="255"/>
          <ac:spMkLst>
            <pc:docMk/>
            <pc:sldMk cId="1279654521" sldId="372"/>
            <ac:spMk id="3" creationId="{2177235B-70A7-7C91-E38C-6E382E6899C2}"/>
          </ac:spMkLst>
        </pc:spChg>
        <pc:spChg chg="add">
          <ac:chgData name="Ruth Groff" userId="1aab9dd2-7c88-4682-9483-2f361af8955c" providerId="ADAL" clId="{9F4A7A1A-586B-4025-A93A-D7C4745B60C9}" dt="2023-12-08T16:06:33.942" v="157" actId="26606"/>
          <ac:spMkLst>
            <pc:docMk/>
            <pc:sldMk cId="1279654521" sldId="372"/>
            <ac:spMk id="8" creationId="{907EF6B7-1338-4443-8C46-6A318D952DFD}"/>
          </ac:spMkLst>
        </pc:spChg>
        <pc:spChg chg="add">
          <ac:chgData name="Ruth Groff" userId="1aab9dd2-7c88-4682-9483-2f361af8955c" providerId="ADAL" clId="{9F4A7A1A-586B-4025-A93A-D7C4745B60C9}" dt="2023-12-08T16:06:33.942" v="157" actId="26606"/>
          <ac:spMkLst>
            <pc:docMk/>
            <pc:sldMk cId="1279654521" sldId="372"/>
            <ac:spMk id="12" creationId="{081E4A58-353D-44AE-B2FC-2A74E2E400F7}"/>
          </ac:spMkLst>
        </pc:spChg>
        <pc:spChg chg="add">
          <ac:chgData name="Ruth Groff" userId="1aab9dd2-7c88-4682-9483-2f361af8955c" providerId="ADAL" clId="{9F4A7A1A-586B-4025-A93A-D7C4745B60C9}" dt="2023-12-08T16:06:33.942" v="157" actId="26606"/>
          <ac:spMkLst>
            <pc:docMk/>
            <pc:sldMk cId="1279654521" sldId="372"/>
            <ac:spMk id="13" creationId="{DAAE4CDD-124C-4DCF-9584-B6033B545DD5}"/>
          </ac:spMkLst>
        </pc:spChg>
        <pc:grpChg chg="add del">
          <ac:chgData name="Ruth Groff" userId="1aab9dd2-7c88-4682-9483-2f361af8955c" providerId="ADAL" clId="{9F4A7A1A-586B-4025-A93A-D7C4745B60C9}" dt="2023-12-08T16:06:33.938" v="156" actId="26606"/>
          <ac:grpSpMkLst>
            <pc:docMk/>
            <pc:sldMk cId="1279654521" sldId="372"/>
            <ac:grpSpMk id="9" creationId="{A5AFD70F-20E3-55D2-E154-7D4FACFBB016}"/>
          </ac:grpSpMkLst>
        </pc:grpChg>
        <pc:picChg chg="add del">
          <ac:chgData name="Ruth Groff" userId="1aab9dd2-7c88-4682-9483-2f361af8955c" providerId="ADAL" clId="{9F4A7A1A-586B-4025-A93A-D7C4745B60C9}" dt="2023-12-08T16:06:33.938" v="156" actId="26606"/>
          <ac:picMkLst>
            <pc:docMk/>
            <pc:sldMk cId="1279654521" sldId="372"/>
            <ac:picMk id="5" creationId="{092CCC9A-FABC-4F82-E977-C3CDAB12FFD6}"/>
          </ac:picMkLst>
        </pc:picChg>
      </pc:sldChg>
      <pc:sldChg chg="addSp delSp modSp new mod setBg">
        <pc:chgData name="Ruth Groff" userId="1aab9dd2-7c88-4682-9483-2f361af8955c" providerId="ADAL" clId="{9F4A7A1A-586B-4025-A93A-D7C4745B60C9}" dt="2023-12-08T17:24:34.145" v="1163" actId="113"/>
        <pc:sldMkLst>
          <pc:docMk/>
          <pc:sldMk cId="41679862" sldId="373"/>
        </pc:sldMkLst>
        <pc:spChg chg="mo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2" creationId="{CDF7BE9C-68EE-32F3-D49D-C4F8109C5BD1}"/>
          </ac:spMkLst>
        </pc:spChg>
        <pc:spChg chg="mod">
          <ac:chgData name="Ruth Groff" userId="1aab9dd2-7c88-4682-9483-2f361af8955c" providerId="ADAL" clId="{9F4A7A1A-586B-4025-A93A-D7C4745B60C9}" dt="2023-12-08T17:24:34.145" v="1163" actId="113"/>
          <ac:spMkLst>
            <pc:docMk/>
            <pc:sldMk cId="41679862" sldId="373"/>
            <ac:spMk id="3" creationId="{14E96B95-943A-C3E2-2B24-B347C07A9880}"/>
          </ac:spMkLst>
        </pc:spChg>
        <pc:spChg chg="add del">
          <ac:chgData name="Ruth Groff" userId="1aab9dd2-7c88-4682-9483-2f361af8955c" providerId="ADAL" clId="{9F4A7A1A-586B-4025-A93A-D7C4745B60C9}" dt="2023-12-08T16:24:37.466" v="514" actId="26606"/>
          <ac:spMkLst>
            <pc:docMk/>
            <pc:sldMk cId="41679862" sldId="373"/>
            <ac:spMk id="9" creationId="{9F7D5CDA-D291-4307-BF55-1381FED29634}"/>
          </ac:spMkLst>
        </pc:spChg>
        <pc:spChg chg="add del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10" creationId="{7B831B6F-405A-4B47-B9BB-5CA88F285844}"/>
          </ac:spMkLst>
        </pc:spChg>
        <pc:spChg chg="add del">
          <ac:chgData name="Ruth Groff" userId="1aab9dd2-7c88-4682-9483-2f361af8955c" providerId="ADAL" clId="{9F4A7A1A-586B-4025-A93A-D7C4745B60C9}" dt="2023-12-08T16:24:56.730" v="516" actId="26606"/>
          <ac:spMkLst>
            <pc:docMk/>
            <pc:sldMk cId="41679862" sldId="373"/>
            <ac:spMk id="11" creationId="{D4974D33-8DC5-464E-8C6D-BE58F0669C17}"/>
          </ac:spMkLst>
        </pc:spChg>
        <pc:spChg chg="add del">
          <ac:chgData name="Ruth Groff" userId="1aab9dd2-7c88-4682-9483-2f361af8955c" providerId="ADAL" clId="{9F4A7A1A-586B-4025-A93A-D7C4745B60C9}" dt="2023-12-08T16:24:56.730" v="516" actId="26606"/>
          <ac:spMkLst>
            <pc:docMk/>
            <pc:sldMk cId="41679862" sldId="373"/>
            <ac:spMk id="12" creationId="{F13C74B1-5B17-4795-BED0-7140497B445A}"/>
          </ac:spMkLst>
        </pc:spChg>
        <pc:spChg chg="add del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15" creationId="{953EE71A-6488-4203-A7C4-77102FD0DCCA}"/>
          </ac:spMkLst>
        </pc:spChg>
        <pc:spChg chg="ad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20" creationId="{1CD81A2A-6ED4-4EF4-A14C-912D31E14800}"/>
          </ac:spMkLst>
        </pc:spChg>
        <pc:spChg chg="ad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22" creationId="{1661932C-CA15-4E17-B115-FAE7CBEE4789}"/>
          </ac:spMkLst>
        </pc:spChg>
        <pc:spChg chg="ad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24" creationId="{8590ADD5-9383-4D3D-9047-3DA2593CCB5D}"/>
          </ac:spMkLst>
        </pc:spChg>
        <pc:spChg chg="ad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26" creationId="{DABE3E45-88CF-45D8-8D40-C773324D93F6}"/>
          </ac:spMkLst>
        </pc:spChg>
        <pc:spChg chg="ad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30" creationId="{B91ECDA9-56DC-4270-8F33-01C5637B8CEB}"/>
          </ac:spMkLst>
        </pc:spChg>
        <pc:spChg chg="ad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32" creationId="{75F47824-961D-465D-84F9-EAE11BC6173B}"/>
          </ac:spMkLst>
        </pc:spChg>
        <pc:spChg chg="add">
          <ac:chgData name="Ruth Groff" userId="1aab9dd2-7c88-4682-9483-2f361af8955c" providerId="ADAL" clId="{9F4A7A1A-586B-4025-A93A-D7C4745B60C9}" dt="2023-12-08T17:24:08.710" v="1160" actId="26606"/>
          <ac:spMkLst>
            <pc:docMk/>
            <pc:sldMk cId="41679862" sldId="373"/>
            <ac:spMk id="34" creationId="{FEC9DA3E-C1D7-472D-B7C0-F71AE41FBA23}"/>
          </ac:spMkLst>
        </pc:spChg>
        <pc:picChg chg="add del">
          <ac:chgData name="Ruth Groff" userId="1aab9dd2-7c88-4682-9483-2f361af8955c" providerId="ADAL" clId="{9F4A7A1A-586B-4025-A93A-D7C4745B60C9}" dt="2023-12-08T16:24:37.466" v="514" actId="26606"/>
          <ac:picMkLst>
            <pc:docMk/>
            <pc:sldMk cId="41679862" sldId="373"/>
            <ac:picMk id="5" creationId="{FF6F804B-EAC1-6AA0-1106-0AEF611BCBF4}"/>
          </ac:picMkLst>
        </pc:picChg>
        <pc:picChg chg="add mod ord">
          <ac:chgData name="Ruth Groff" userId="1aab9dd2-7c88-4682-9483-2f361af8955c" providerId="ADAL" clId="{9F4A7A1A-586B-4025-A93A-D7C4745B60C9}" dt="2023-12-08T17:24:08.710" v="1160" actId="26606"/>
          <ac:picMkLst>
            <pc:docMk/>
            <pc:sldMk cId="41679862" sldId="373"/>
            <ac:picMk id="7" creationId="{AC1B2C4B-DFAE-CEF2-CA77-BD8ACC31A3BD}"/>
          </ac:picMkLst>
        </pc:picChg>
        <pc:picChg chg="add del">
          <ac:chgData name="Ruth Groff" userId="1aab9dd2-7c88-4682-9483-2f361af8955c" providerId="ADAL" clId="{9F4A7A1A-586B-4025-A93A-D7C4745B60C9}" dt="2023-12-08T16:24:56.730" v="516" actId="26606"/>
          <ac:picMkLst>
            <pc:docMk/>
            <pc:sldMk cId="41679862" sldId="373"/>
            <ac:picMk id="13" creationId="{67D63C57-E0EE-6746-EBB7-504B4CCE2255}"/>
          </ac:picMkLst>
        </pc:picChg>
        <pc:cxnChg chg="add">
          <ac:chgData name="Ruth Groff" userId="1aab9dd2-7c88-4682-9483-2f361af8955c" providerId="ADAL" clId="{9F4A7A1A-586B-4025-A93A-D7C4745B60C9}" dt="2023-12-08T17:24:08.710" v="1160" actId="26606"/>
          <ac:cxnSpMkLst>
            <pc:docMk/>
            <pc:sldMk cId="41679862" sldId="373"/>
            <ac:cxnSpMk id="28" creationId="{49CD1692-827B-4C8D-B4A1-134FD04CF45C}"/>
          </ac:cxnSpMkLst>
        </pc:cxnChg>
      </pc:sldChg>
      <pc:sldChg chg="new del">
        <pc:chgData name="Ruth Groff" userId="1aab9dd2-7c88-4682-9483-2f361af8955c" providerId="ADAL" clId="{9F4A7A1A-586B-4025-A93A-D7C4745B60C9}" dt="2023-12-08T16:01:31.206" v="81" actId="47"/>
        <pc:sldMkLst>
          <pc:docMk/>
          <pc:sldMk cId="1201477790" sldId="373"/>
        </pc:sldMkLst>
      </pc:sldChg>
      <pc:sldChg chg="del">
        <pc:chgData name="Ruth Groff" userId="1aab9dd2-7c88-4682-9483-2f361af8955c" providerId="ADAL" clId="{9F4A7A1A-586B-4025-A93A-D7C4745B60C9}" dt="2023-12-08T15:59:32.977" v="56" actId="47"/>
        <pc:sldMkLst>
          <pc:docMk/>
          <pc:sldMk cId="3590402266" sldId="373"/>
        </pc:sldMkLst>
      </pc:sldChg>
      <pc:sldChg chg="modSp new del mod">
        <pc:chgData name="Ruth Groff" userId="1aab9dd2-7c88-4682-9483-2f361af8955c" providerId="ADAL" clId="{9F4A7A1A-586B-4025-A93A-D7C4745B60C9}" dt="2023-12-08T17:05:01.050" v="1087" actId="47"/>
        <pc:sldMkLst>
          <pc:docMk/>
          <pc:sldMk cId="77112949" sldId="374"/>
        </pc:sldMkLst>
        <pc:spChg chg="mod">
          <ac:chgData name="Ruth Groff" userId="1aab9dd2-7c88-4682-9483-2f361af8955c" providerId="ADAL" clId="{9F4A7A1A-586B-4025-A93A-D7C4745B60C9}" dt="2023-12-08T16:26:23.786" v="553" actId="113"/>
          <ac:spMkLst>
            <pc:docMk/>
            <pc:sldMk cId="77112949" sldId="374"/>
            <ac:spMk id="2" creationId="{E42D76FC-718C-E8AF-FB21-7AF61D74E4CC}"/>
          </ac:spMkLst>
        </pc:spChg>
        <pc:spChg chg="mod">
          <ac:chgData name="Ruth Groff" userId="1aab9dd2-7c88-4682-9483-2f361af8955c" providerId="ADAL" clId="{9F4A7A1A-586B-4025-A93A-D7C4745B60C9}" dt="2023-12-08T16:46:35.510" v="745" actId="14100"/>
          <ac:spMkLst>
            <pc:docMk/>
            <pc:sldMk cId="77112949" sldId="374"/>
            <ac:spMk id="3" creationId="{C246FFDF-FDF0-9F69-A3E3-B64DCF4042E4}"/>
          </ac:spMkLst>
        </pc:spChg>
      </pc:sldChg>
      <pc:sldChg chg="del">
        <pc:chgData name="Ruth Groff" userId="1aab9dd2-7c88-4682-9483-2f361af8955c" providerId="ADAL" clId="{9F4A7A1A-586B-4025-A93A-D7C4745B60C9}" dt="2023-12-08T15:59:33.421" v="57" actId="47"/>
        <pc:sldMkLst>
          <pc:docMk/>
          <pc:sldMk cId="1629951906" sldId="374"/>
        </pc:sldMkLst>
      </pc:sldChg>
      <pc:sldChg chg="modSp new del mod">
        <pc:chgData name="Ruth Groff" userId="1aab9dd2-7c88-4682-9483-2f361af8955c" providerId="ADAL" clId="{9F4A7A1A-586B-4025-A93A-D7C4745B60C9}" dt="2023-12-08T16:02:29.087" v="86" actId="47"/>
        <pc:sldMkLst>
          <pc:docMk/>
          <pc:sldMk cId="3521513348" sldId="374"/>
        </pc:sldMkLst>
        <pc:spChg chg="mod">
          <ac:chgData name="Ruth Groff" userId="1aab9dd2-7c88-4682-9483-2f361af8955c" providerId="ADAL" clId="{9F4A7A1A-586B-4025-A93A-D7C4745B60C9}" dt="2023-12-08T16:01:39.756" v="83" actId="5793"/>
          <ac:spMkLst>
            <pc:docMk/>
            <pc:sldMk cId="3521513348" sldId="374"/>
            <ac:spMk id="3" creationId="{432FC1AD-8491-931A-BD0F-D5814896468B}"/>
          </ac:spMkLst>
        </pc:spChg>
      </pc:sldChg>
      <pc:sldChg chg="addSp delSp modSp new mod setBg modClrScheme chgLayout">
        <pc:chgData name="Ruth Groff" userId="1aab9dd2-7c88-4682-9483-2f361af8955c" providerId="ADAL" clId="{9F4A7A1A-586B-4025-A93A-D7C4745B60C9}" dt="2023-12-08T17:25:14.598" v="1178" actId="27636"/>
        <pc:sldMkLst>
          <pc:docMk/>
          <pc:sldMk cId="2651124037" sldId="375"/>
        </pc:sldMkLst>
        <pc:spChg chg="mod ord">
          <ac:chgData name="Ruth Groff" userId="1aab9dd2-7c88-4682-9483-2f361af8955c" providerId="ADAL" clId="{9F4A7A1A-586B-4025-A93A-D7C4745B60C9}" dt="2023-12-08T17:24:57.108" v="1174" actId="26606"/>
          <ac:spMkLst>
            <pc:docMk/>
            <pc:sldMk cId="2651124037" sldId="375"/>
            <ac:spMk id="2" creationId="{120802CF-9FC8-1220-75B8-81E412B6893C}"/>
          </ac:spMkLst>
        </pc:spChg>
        <pc:spChg chg="mod ord">
          <ac:chgData name="Ruth Groff" userId="1aab9dd2-7c88-4682-9483-2f361af8955c" providerId="ADAL" clId="{9F4A7A1A-586B-4025-A93A-D7C4745B60C9}" dt="2023-12-08T17:25:14.598" v="1178" actId="27636"/>
          <ac:spMkLst>
            <pc:docMk/>
            <pc:sldMk cId="2651124037" sldId="375"/>
            <ac:spMk id="3" creationId="{1DF7409C-B1FD-74DC-418A-2ACA7C93DC18}"/>
          </ac:spMkLst>
        </pc:spChg>
        <pc:spChg chg="mod ord">
          <ac:chgData name="Ruth Groff" userId="1aab9dd2-7c88-4682-9483-2f361af8955c" providerId="ADAL" clId="{9F4A7A1A-586B-4025-A93A-D7C4745B60C9}" dt="2023-12-08T17:07:47.306" v="1105" actId="26606"/>
          <ac:spMkLst>
            <pc:docMk/>
            <pc:sldMk cId="2651124037" sldId="375"/>
            <ac:spMk id="4" creationId="{D3B268AD-BD6E-A630-FB07-2AE2FF2E56F7}"/>
          </ac:spMkLst>
        </pc:spChg>
        <pc:spChg chg="add del">
          <ac:chgData name="Ruth Groff" userId="1aab9dd2-7c88-4682-9483-2f361af8955c" providerId="ADAL" clId="{9F4A7A1A-586B-4025-A93A-D7C4745B60C9}" dt="2023-12-08T17:24:57.108" v="1174" actId="26606"/>
          <ac:spMkLst>
            <pc:docMk/>
            <pc:sldMk cId="2651124037" sldId="375"/>
            <ac:spMk id="10" creationId="{35DB3719-6FDC-4E5D-891D-FF40B7300F64}"/>
          </ac:spMkLst>
        </pc:spChg>
        <pc:spChg chg="add del">
          <ac:chgData name="Ruth Groff" userId="1aab9dd2-7c88-4682-9483-2f361af8955c" providerId="ADAL" clId="{9F4A7A1A-586B-4025-A93A-D7C4745B60C9}" dt="2023-12-08T17:24:57.108" v="1174" actId="26606"/>
          <ac:spMkLst>
            <pc:docMk/>
            <pc:sldMk cId="2651124037" sldId="375"/>
            <ac:spMk id="12" creationId="{E0CBAC23-2E3F-4A90-BA59-F8299F6A5439}"/>
          </ac:spMkLst>
        </pc:spChg>
        <pc:spChg chg="add">
          <ac:chgData name="Ruth Groff" userId="1aab9dd2-7c88-4682-9483-2f361af8955c" providerId="ADAL" clId="{9F4A7A1A-586B-4025-A93A-D7C4745B60C9}" dt="2023-12-08T17:24:57.108" v="1174" actId="26606"/>
          <ac:spMkLst>
            <pc:docMk/>
            <pc:sldMk cId="2651124037" sldId="375"/>
            <ac:spMk id="18" creationId="{3ECBE1F1-D69B-4AFA-ABD5-8E41720EF6DE}"/>
          </ac:spMkLst>
        </pc:spChg>
        <pc:spChg chg="add">
          <ac:chgData name="Ruth Groff" userId="1aab9dd2-7c88-4682-9483-2f361af8955c" providerId="ADAL" clId="{9F4A7A1A-586B-4025-A93A-D7C4745B60C9}" dt="2023-12-08T17:24:57.108" v="1174" actId="26606"/>
          <ac:spMkLst>
            <pc:docMk/>
            <pc:sldMk cId="2651124037" sldId="375"/>
            <ac:spMk id="20" creationId="{603A6265-E10C-4B85-9C20-E75FCAF9CC63}"/>
          </ac:spMkLst>
        </pc:spChg>
        <pc:picChg chg="add">
          <ac:chgData name="Ruth Groff" userId="1aab9dd2-7c88-4682-9483-2f361af8955c" providerId="ADAL" clId="{9F4A7A1A-586B-4025-A93A-D7C4745B60C9}" dt="2023-12-08T17:24:57.108" v="1174" actId="26606"/>
          <ac:picMkLst>
            <pc:docMk/>
            <pc:sldMk cId="2651124037" sldId="375"/>
            <ac:picMk id="14" creationId="{DE2AC5FD-163E-6235-2BDB-D77AAFCE67FF}"/>
          </ac:picMkLst>
        </pc:picChg>
      </pc:sldChg>
      <pc:sldChg chg="del">
        <pc:chgData name="Ruth Groff" userId="1aab9dd2-7c88-4682-9483-2f361af8955c" providerId="ADAL" clId="{9F4A7A1A-586B-4025-A93A-D7C4745B60C9}" dt="2023-12-08T15:59:33.832" v="58" actId="47"/>
        <pc:sldMkLst>
          <pc:docMk/>
          <pc:sldMk cId="3445991922" sldId="375"/>
        </pc:sldMkLst>
      </pc:sldChg>
      <pc:sldChg chg="del">
        <pc:chgData name="Ruth Groff" userId="1aab9dd2-7c88-4682-9483-2f361af8955c" providerId="ADAL" clId="{9F4A7A1A-586B-4025-A93A-D7C4745B60C9}" dt="2023-12-08T15:59:34.211" v="59" actId="47"/>
        <pc:sldMkLst>
          <pc:docMk/>
          <pc:sldMk cId="3530093168" sldId="376"/>
        </pc:sldMkLst>
      </pc:sldChg>
      <pc:sldChg chg="addSp delSp modSp new mod setBg modClrScheme chgLayout">
        <pc:chgData name="Ruth Groff" userId="1aab9dd2-7c88-4682-9483-2f361af8955c" providerId="ADAL" clId="{9F4A7A1A-586B-4025-A93A-D7C4745B60C9}" dt="2023-12-08T17:11:41.035" v="1151" actId="113"/>
        <pc:sldMkLst>
          <pc:docMk/>
          <pc:sldMk cId="3655902625" sldId="376"/>
        </pc:sldMkLst>
        <pc:spChg chg="del mod ord">
          <ac:chgData name="Ruth Groff" userId="1aab9dd2-7c88-4682-9483-2f361af8955c" providerId="ADAL" clId="{9F4A7A1A-586B-4025-A93A-D7C4745B60C9}" dt="2023-12-08T17:11:06.816" v="1138" actId="700"/>
          <ac:spMkLst>
            <pc:docMk/>
            <pc:sldMk cId="3655902625" sldId="376"/>
            <ac:spMk id="2" creationId="{0A988C0C-4526-730A-BB64-63518841D214}"/>
          </ac:spMkLst>
        </pc:spChg>
        <pc:spChg chg="del mod ord">
          <ac:chgData name="Ruth Groff" userId="1aab9dd2-7c88-4682-9483-2f361af8955c" providerId="ADAL" clId="{9F4A7A1A-586B-4025-A93A-D7C4745B60C9}" dt="2023-12-08T17:11:06.816" v="1138" actId="700"/>
          <ac:spMkLst>
            <pc:docMk/>
            <pc:sldMk cId="3655902625" sldId="376"/>
            <ac:spMk id="3" creationId="{6AC6F5F0-BC97-40A1-FDB5-56560F822AF8}"/>
          </ac:spMkLst>
        </pc:spChg>
        <pc:spChg chg="del">
          <ac:chgData name="Ruth Groff" userId="1aab9dd2-7c88-4682-9483-2f361af8955c" providerId="ADAL" clId="{9F4A7A1A-586B-4025-A93A-D7C4745B60C9}" dt="2023-12-08T17:11:06.816" v="1138" actId="700"/>
          <ac:spMkLst>
            <pc:docMk/>
            <pc:sldMk cId="3655902625" sldId="376"/>
            <ac:spMk id="4" creationId="{8182F3FE-7C8E-D3C7-D693-539595123DF0}"/>
          </ac:spMkLst>
        </pc:spChg>
        <pc:spChg chg="add mod ord">
          <ac:chgData name="Ruth Groff" userId="1aab9dd2-7c88-4682-9483-2f361af8955c" providerId="ADAL" clId="{9F4A7A1A-586B-4025-A93A-D7C4745B60C9}" dt="2023-12-08T17:11:41.035" v="1151" actId="113"/>
          <ac:spMkLst>
            <pc:docMk/>
            <pc:sldMk cId="3655902625" sldId="376"/>
            <ac:spMk id="5" creationId="{46D952B9-C4AF-A861-6654-D57A5D8B2C08}"/>
          </ac:spMkLst>
        </pc:spChg>
        <pc:spChg chg="add del mod ord">
          <ac:chgData name="Ruth Groff" userId="1aab9dd2-7c88-4682-9483-2f361af8955c" providerId="ADAL" clId="{9F4A7A1A-586B-4025-A93A-D7C4745B60C9}" dt="2023-12-08T17:11:31.882" v="1150" actId="26606"/>
          <ac:spMkLst>
            <pc:docMk/>
            <pc:sldMk cId="3655902625" sldId="376"/>
            <ac:spMk id="6" creationId="{AC5A2340-CC6B-D3A5-7748-CEAAB5A7A169}"/>
          </ac:spMkLst>
        </pc:spChg>
        <pc:spChg chg="add">
          <ac:chgData name="Ruth Groff" userId="1aab9dd2-7c88-4682-9483-2f361af8955c" providerId="ADAL" clId="{9F4A7A1A-586B-4025-A93A-D7C4745B60C9}" dt="2023-12-08T17:11:31.882" v="1150" actId="26606"/>
          <ac:spMkLst>
            <pc:docMk/>
            <pc:sldMk cId="3655902625" sldId="376"/>
            <ac:spMk id="15" creationId="{74751229-0244-4FBB-BED1-407467F4C951}"/>
          </ac:spMkLst>
        </pc:spChg>
        <pc:picChg chg="add del">
          <ac:chgData name="Ruth Groff" userId="1aab9dd2-7c88-4682-9483-2f361af8955c" providerId="ADAL" clId="{9F4A7A1A-586B-4025-A93A-D7C4745B60C9}" dt="2023-12-08T17:11:31.866" v="1149" actId="26606"/>
          <ac:picMkLst>
            <pc:docMk/>
            <pc:sldMk cId="3655902625" sldId="376"/>
            <ac:picMk id="8" creationId="{160B16E1-BDE1-B0AB-96E8-CEEBFD85B0AF}"/>
          </ac:picMkLst>
        </pc:picChg>
        <pc:picChg chg="add">
          <ac:chgData name="Ruth Groff" userId="1aab9dd2-7c88-4682-9483-2f361af8955c" providerId="ADAL" clId="{9F4A7A1A-586B-4025-A93A-D7C4745B60C9}" dt="2023-12-08T17:11:31.882" v="1150" actId="26606"/>
          <ac:picMkLst>
            <pc:docMk/>
            <pc:sldMk cId="3655902625" sldId="376"/>
            <ac:picMk id="10" creationId="{7AA4C9D6-D05E-52E2-7387-49AD6947ECB7}"/>
          </ac:picMkLst>
        </pc:picChg>
        <pc:picChg chg="add">
          <ac:chgData name="Ruth Groff" userId="1aab9dd2-7c88-4682-9483-2f361af8955c" providerId="ADAL" clId="{9F4A7A1A-586B-4025-A93A-D7C4745B60C9}" dt="2023-12-08T17:11:31.882" v="1150" actId="26606"/>
          <ac:picMkLst>
            <pc:docMk/>
            <pc:sldMk cId="3655902625" sldId="376"/>
            <ac:picMk id="14" creationId="{649A7BF5-A8B6-40E4-8AC2-2A7F420C3EF2}"/>
          </ac:picMkLst>
        </pc:picChg>
        <pc:cxnChg chg="add del">
          <ac:chgData name="Ruth Groff" userId="1aab9dd2-7c88-4682-9483-2f361af8955c" providerId="ADAL" clId="{9F4A7A1A-586B-4025-A93A-D7C4745B60C9}" dt="2023-12-08T17:11:31.866" v="1149" actId="26606"/>
          <ac:cxnSpMkLst>
            <pc:docMk/>
            <pc:sldMk cId="3655902625" sldId="376"/>
            <ac:cxnSpMk id="12" creationId="{33193FD5-6A49-7562-EA76-F15D42E15804}"/>
          </ac:cxnSpMkLst>
        </pc:cxnChg>
      </pc:sldChg>
      <pc:sldChg chg="del">
        <pc:chgData name="Ruth Groff" userId="1aab9dd2-7c88-4682-9483-2f361af8955c" providerId="ADAL" clId="{9F4A7A1A-586B-4025-A93A-D7C4745B60C9}" dt="2023-12-08T15:59:34.549" v="60" actId="47"/>
        <pc:sldMkLst>
          <pc:docMk/>
          <pc:sldMk cId="1013386004" sldId="377"/>
        </pc:sldMkLst>
      </pc:sldChg>
      <pc:sldChg chg="addSp modSp new mod setBg">
        <pc:chgData name="Ruth Groff" userId="1aab9dd2-7c88-4682-9483-2f361af8955c" providerId="ADAL" clId="{9F4A7A1A-586B-4025-A93A-D7C4745B60C9}" dt="2023-12-08T17:25:45.404" v="1179" actId="12"/>
        <pc:sldMkLst>
          <pc:docMk/>
          <pc:sldMk cId="2799734527" sldId="377"/>
        </pc:sldMkLst>
        <pc:spChg chg="mod">
          <ac:chgData name="Ruth Groff" userId="1aab9dd2-7c88-4682-9483-2f361af8955c" providerId="ADAL" clId="{9F4A7A1A-586B-4025-A93A-D7C4745B60C9}" dt="2023-12-08T17:10:05.425" v="1136" actId="26606"/>
          <ac:spMkLst>
            <pc:docMk/>
            <pc:sldMk cId="2799734527" sldId="377"/>
            <ac:spMk id="2" creationId="{24DD2623-C780-5FAE-F20E-9F8F5C5EEFFE}"/>
          </ac:spMkLst>
        </pc:spChg>
        <pc:spChg chg="mod">
          <ac:chgData name="Ruth Groff" userId="1aab9dd2-7c88-4682-9483-2f361af8955c" providerId="ADAL" clId="{9F4A7A1A-586B-4025-A93A-D7C4745B60C9}" dt="2023-12-08T17:25:45.404" v="1179" actId="12"/>
          <ac:spMkLst>
            <pc:docMk/>
            <pc:sldMk cId="2799734527" sldId="377"/>
            <ac:spMk id="3" creationId="{70DDC1E7-1914-2FE5-B553-80875D4DF098}"/>
          </ac:spMkLst>
        </pc:spChg>
        <pc:spChg chg="add">
          <ac:chgData name="Ruth Groff" userId="1aab9dd2-7c88-4682-9483-2f361af8955c" providerId="ADAL" clId="{9F4A7A1A-586B-4025-A93A-D7C4745B60C9}" dt="2023-12-08T17:10:05.425" v="1136" actId="26606"/>
          <ac:spMkLst>
            <pc:docMk/>
            <pc:sldMk cId="2799734527" sldId="377"/>
            <ac:spMk id="8" creationId="{100EDD19-6802-4EC3-95CE-CFFAB042CFD6}"/>
          </ac:spMkLst>
        </pc:spChg>
        <pc:spChg chg="add">
          <ac:chgData name="Ruth Groff" userId="1aab9dd2-7c88-4682-9483-2f361af8955c" providerId="ADAL" clId="{9F4A7A1A-586B-4025-A93A-D7C4745B60C9}" dt="2023-12-08T17:10:05.425" v="1136" actId="26606"/>
          <ac:spMkLst>
            <pc:docMk/>
            <pc:sldMk cId="2799734527" sldId="377"/>
            <ac:spMk id="10" creationId="{DB17E863-922E-4C26-BD64-E8FD41D28661}"/>
          </ac:spMkLst>
        </pc:spChg>
      </pc:sldChg>
      <pc:sldChg chg="del">
        <pc:chgData name="Ruth Groff" userId="1aab9dd2-7c88-4682-9483-2f361af8955c" providerId="ADAL" clId="{9F4A7A1A-586B-4025-A93A-D7C4745B60C9}" dt="2023-12-08T15:59:34.913" v="61" actId="47"/>
        <pc:sldMkLst>
          <pc:docMk/>
          <pc:sldMk cId="4116351874" sldId="378"/>
        </pc:sldMkLst>
      </pc:sldChg>
      <pc:sldChg chg="del">
        <pc:chgData name="Ruth Groff" userId="1aab9dd2-7c88-4682-9483-2f361af8955c" providerId="ADAL" clId="{9F4A7A1A-586B-4025-A93A-D7C4745B60C9}" dt="2023-12-08T15:59:35.228" v="62" actId="47"/>
        <pc:sldMkLst>
          <pc:docMk/>
          <pc:sldMk cId="1944793404" sldId="379"/>
        </pc:sldMkLst>
      </pc:sldChg>
      <pc:sldChg chg="del">
        <pc:chgData name="Ruth Groff" userId="1aab9dd2-7c88-4682-9483-2f361af8955c" providerId="ADAL" clId="{9F4A7A1A-586B-4025-A93A-D7C4745B60C9}" dt="2023-12-08T15:59:35.551" v="63" actId="47"/>
        <pc:sldMkLst>
          <pc:docMk/>
          <pc:sldMk cId="3579004511" sldId="380"/>
        </pc:sldMkLst>
      </pc:sldChg>
      <pc:sldChg chg="del">
        <pc:chgData name="Ruth Groff" userId="1aab9dd2-7c88-4682-9483-2f361af8955c" providerId="ADAL" clId="{9F4A7A1A-586B-4025-A93A-D7C4745B60C9}" dt="2023-12-08T15:59:35.899" v="64" actId="47"/>
        <pc:sldMkLst>
          <pc:docMk/>
          <pc:sldMk cId="929758222" sldId="381"/>
        </pc:sldMkLst>
      </pc:sldChg>
      <pc:sldChg chg="del">
        <pc:chgData name="Ruth Groff" userId="1aab9dd2-7c88-4682-9483-2f361af8955c" providerId="ADAL" clId="{9F4A7A1A-586B-4025-A93A-D7C4745B60C9}" dt="2023-12-08T15:59:36.215" v="65" actId="47"/>
        <pc:sldMkLst>
          <pc:docMk/>
          <pc:sldMk cId="2117796591" sldId="382"/>
        </pc:sldMkLst>
      </pc:sldChg>
      <pc:sldChg chg="del">
        <pc:chgData name="Ruth Groff" userId="1aab9dd2-7c88-4682-9483-2f361af8955c" providerId="ADAL" clId="{9F4A7A1A-586B-4025-A93A-D7C4745B60C9}" dt="2023-12-08T15:59:36.551" v="66" actId="47"/>
        <pc:sldMkLst>
          <pc:docMk/>
          <pc:sldMk cId="799120253" sldId="383"/>
        </pc:sldMkLst>
      </pc:sldChg>
      <pc:sldChg chg="del">
        <pc:chgData name="Ruth Groff" userId="1aab9dd2-7c88-4682-9483-2f361af8955c" providerId="ADAL" clId="{9F4A7A1A-586B-4025-A93A-D7C4745B60C9}" dt="2023-12-08T15:59:37.186" v="68" actId="47"/>
        <pc:sldMkLst>
          <pc:docMk/>
          <pc:sldMk cId="2950292623" sldId="384"/>
        </pc:sldMkLst>
      </pc:sldChg>
      <pc:sldChg chg="del">
        <pc:chgData name="Ruth Groff" userId="1aab9dd2-7c88-4682-9483-2f361af8955c" providerId="ADAL" clId="{9F4A7A1A-586B-4025-A93A-D7C4745B60C9}" dt="2023-12-08T15:59:36.903" v="67" actId="47"/>
        <pc:sldMkLst>
          <pc:docMk/>
          <pc:sldMk cId="2544457472" sldId="385"/>
        </pc:sldMkLst>
      </pc:sldChg>
      <pc:sldChg chg="del">
        <pc:chgData name="Ruth Groff" userId="1aab9dd2-7c88-4682-9483-2f361af8955c" providerId="ADAL" clId="{9F4A7A1A-586B-4025-A93A-D7C4745B60C9}" dt="2023-12-08T15:59:37.463" v="69" actId="47"/>
        <pc:sldMkLst>
          <pc:docMk/>
          <pc:sldMk cId="542453486" sldId="386"/>
        </pc:sldMkLst>
      </pc:sldChg>
      <pc:sldChg chg="del">
        <pc:chgData name="Ruth Groff" userId="1aab9dd2-7c88-4682-9483-2f361af8955c" providerId="ADAL" clId="{9F4A7A1A-586B-4025-A93A-D7C4745B60C9}" dt="2023-12-08T15:59:37.992" v="70" actId="47"/>
        <pc:sldMkLst>
          <pc:docMk/>
          <pc:sldMk cId="2768950660" sldId="387"/>
        </pc:sldMkLst>
      </pc:sldChg>
      <pc:sldChg chg="del">
        <pc:chgData name="Ruth Groff" userId="1aab9dd2-7c88-4682-9483-2f361af8955c" providerId="ADAL" clId="{9F4A7A1A-586B-4025-A93A-D7C4745B60C9}" dt="2023-12-08T15:59:38.642" v="71" actId="47"/>
        <pc:sldMkLst>
          <pc:docMk/>
          <pc:sldMk cId="3080250730" sldId="388"/>
        </pc:sldMkLst>
      </pc:sldChg>
      <pc:sldChg chg="del">
        <pc:chgData name="Ruth Groff" userId="1aab9dd2-7c88-4682-9483-2f361af8955c" providerId="ADAL" clId="{9F4A7A1A-586B-4025-A93A-D7C4745B60C9}" dt="2023-12-08T15:59:39.143" v="72" actId="47"/>
        <pc:sldMkLst>
          <pc:docMk/>
          <pc:sldMk cId="134988319" sldId="389"/>
        </pc:sldMkLst>
      </pc:sldChg>
      <pc:sldChg chg="del">
        <pc:chgData name="Ruth Groff" userId="1aab9dd2-7c88-4682-9483-2f361af8955c" providerId="ADAL" clId="{9F4A7A1A-586B-4025-A93A-D7C4745B60C9}" dt="2023-12-08T15:59:39.675" v="73" actId="47"/>
        <pc:sldMkLst>
          <pc:docMk/>
          <pc:sldMk cId="3055644754" sldId="390"/>
        </pc:sldMkLst>
      </pc:sldChg>
      <pc:sldChg chg="del">
        <pc:chgData name="Ruth Groff" userId="1aab9dd2-7c88-4682-9483-2f361af8955c" providerId="ADAL" clId="{9F4A7A1A-586B-4025-A93A-D7C4745B60C9}" dt="2023-12-08T15:59:40.191" v="74" actId="47"/>
        <pc:sldMkLst>
          <pc:docMk/>
          <pc:sldMk cId="4068724489" sldId="391"/>
        </pc:sldMkLst>
      </pc:sldChg>
      <pc:sldMasterChg chg="delSldLayout">
        <pc:chgData name="Ruth Groff" userId="1aab9dd2-7c88-4682-9483-2f361af8955c" providerId="ADAL" clId="{9F4A7A1A-586B-4025-A93A-D7C4745B60C9}" dt="2023-12-08T16:02:23.300" v="85" actId="47"/>
        <pc:sldMasterMkLst>
          <pc:docMk/>
          <pc:sldMasterMk cId="2152111450" sldId="2147483838"/>
        </pc:sldMasterMkLst>
        <pc:sldLayoutChg chg="del">
          <pc:chgData name="Ruth Groff" userId="1aab9dd2-7c88-4682-9483-2f361af8955c" providerId="ADAL" clId="{9F4A7A1A-586B-4025-A93A-D7C4745B60C9}" dt="2023-12-08T16:02:23.300" v="85" actId="47"/>
          <pc:sldLayoutMkLst>
            <pc:docMk/>
            <pc:sldMasterMk cId="2152111450" sldId="2147483838"/>
            <pc:sldLayoutMk cId="3653208668" sldId="214748385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08/12/2023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DAF2D7-A4BB-43B7-81E4-975608D35C1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039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8AD59-191C-42D2-B290-4E83384EA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5D02F9-78F3-404F-AC42-94A0EB493B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81C37-A1E2-473A-A09D-23533A9A6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11F90C-823C-4312-A52D-C136D869C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1FDF0-B5B0-4E77-A5CF-5CFBD0033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365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54E61-A25A-4C87-BA31-66604D457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6157C-AD77-408F-A584-ABFA21D37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23354-46CF-428C-8C40-3BE383413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AC62C-A1EA-4D6A-8E5B-2732CA806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A4A4D2-D908-4716-A2F2-21ABDE6F3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880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A565-85E2-403F-B2BC-DCDB1A830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CD3F9-3186-4217-BF88-ACC85FFE4B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F2DC21-9EA5-4905-AC83-0468EA5E3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12/8/2023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0CA76-F78B-4F5F-A1AE-958AAABF5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5F6AC-2F42-4BCA-A968-1A4ED1248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57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FE9D7-7248-4C1B-804A-78C9D37B7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8DCBC-24D3-4D11-AE33-E015E0742F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1293A6-AC63-4A20-BA7D-413811F1BF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D8504-1B69-4851-8839-7389CC6C1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B0856E-6195-4A3A-8556-7E9779264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6D3663-61B2-4F9B-BEE4-5AF78FAD3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682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80ED2-0A80-4E79-B1A9-CCB62B421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91DCEB-FFC7-492A-AE8D-47DEA7E94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42F5F-916A-49A9-974D-51FE7A075D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AF7B82-BA34-4C3F-8B24-3A21647D83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B2C03-275B-4795-808A-7604967C1B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F51CE5-068A-45A4-AB7F-A8746F8E8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1D2845-74AF-40DD-8A16-1F7406754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449A5D-BFCB-49F6-B0B5-B083C7246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917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4587D-44D2-4E9A-A315-7E980A48D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1EBB5E-7C6C-43B3-A264-09C35B6EB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7B8FC6-A29E-472C-82A6-D537B80F6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72207F-A499-4CF0-875F-9452CF3E2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69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752905-B3C1-45C5-9706-6DA3B6DAA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981A26-F6E7-4E31-A9AA-7568F67F6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ACDB1B-A458-49DB-959B-6B5D76692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903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187D5-145D-45D1-8D33-C6DC1CD1E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350A3-D9C3-4D14-9DCA-4BBFF9C2C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740BFA-1F23-483A-AB77-2C535F282E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078495-AF4E-474A-9EB3-36558ECD3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4E09F1-D494-4347-B0FB-FD9823132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DC84A2-A308-43C3-AFA1-C9642901B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707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41ACD-6709-4B47-BFF2-EB388F733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5B03F3-568A-4D2E-BB14-A57E7B8799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AF59D5-51BB-46AB-B37F-21EE57772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964D40-1843-4F25-B36D-E5D274CC3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12/8/2023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97692B-5792-47AB-BEF4-EE0BC304B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5A074D-5AAF-421A-A17C-9C22D7313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049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7700C-A739-44A5-B1C6-CE57FC348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3BE8D6-35CF-4FF3-9E55-75E2CE2733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0A03F-0D3D-466C-9DB5-707E01595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DA328-BE4F-4DCA-8445-B2B0A8AF5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34157-00B9-4234-AB92-D9CE70C66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784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606466-0E2C-4B86-9CDD-C6D487CC67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723B51-EBCF-43F0-9D0A-551853C04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85FC5-28FF-4E70-9443-3EF6EFCB2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A928A-DE73-402B-9537-094FF1F62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A8756-76A5-48AB-B327-214964690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422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5276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25754B-1C31-4C4A-B747-0900E1923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DE6BE-3A85-47FE-AA11-7AD38CD4B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6826C-BE9C-4CFC-A4CB-D481BA473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5E0D2-429A-46DC-A2EF-365B390F5B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A8330-7115-4F7E-A724-25140B43C0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11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50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mailto:g.couch@uwtsd.ac.uk" TargetMode="External"/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mailto:library@uwtsd.ac.uk" TargetMode="External"/><Relationship Id="rId12" Type="http://schemas.openxmlformats.org/officeDocument/2006/relationships/hyperlink" Target="https://www.uwtsd.ac.uk/library/need-more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11" Type="http://schemas.openxmlformats.org/officeDocument/2006/relationships/hyperlink" Target="https://moodle.uwtsd.ac.uk/course/view.php?id=11455&amp;section=2" TargetMode="External"/><Relationship Id="rId5" Type="http://schemas.openxmlformats.org/officeDocument/2006/relationships/image" Target="../media/image1.jpeg"/><Relationship Id="rId10" Type="http://schemas.openxmlformats.org/officeDocument/2006/relationships/hyperlink" Target="https://moodle.uwtsd.ac.uk/course/view.php?id=11455&amp;section=1" TargetMode="External"/><Relationship Id="rId4" Type="http://schemas.openxmlformats.org/officeDocument/2006/relationships/hyperlink" Target="mailto:alison.evans@uwtsd.ac.uk" TargetMode="External"/><Relationship Id="rId9" Type="http://schemas.openxmlformats.org/officeDocument/2006/relationships/hyperlink" Target="https://new.express.adobe.com/webpage/Hq1eFsKTCVmW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C201C-2254-4C4E-BD9B-0C180D2AB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888" y="878749"/>
            <a:ext cx="9786312" cy="491245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Super Saturday 9</a:t>
            </a:r>
            <a:r>
              <a:rPr lang="en-US" sz="4400" kern="1200" baseline="30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</a:t>
            </a: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December </a:t>
            </a:r>
            <a:b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Contemporary Counselling Theories</a:t>
            </a:r>
            <a:b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Systematic Literature Review </a:t>
            </a:r>
            <a:b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1 and Session 2 </a:t>
            </a:r>
            <a:b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473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290" y="116063"/>
            <a:ext cx="5888700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Help is always available.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6371365" y="5785931"/>
            <a:ext cx="306138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Database of the Month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371365" y="1451674"/>
            <a:ext cx="572231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Search and subject related help:</a:t>
            </a:r>
          </a:p>
          <a:p>
            <a:pPr marL="457200" indent="-457200">
              <a:buFont typeface="Arial,Sans-Serif"/>
              <a:buChar char="•"/>
            </a:pPr>
            <a:r>
              <a:rPr lang="en-GB" sz="2400" b="1" dirty="0">
                <a:latin typeface="Calibri"/>
                <a:cs typeface="Calibri"/>
              </a:rPr>
              <a:t>Alison Evans  </a:t>
            </a:r>
            <a:r>
              <a:rPr lang="en-GB" sz="2400" dirty="0">
                <a:latin typeface="Calibri"/>
                <a:cs typeface="Calibri"/>
              </a:rPr>
              <a:t>Academic Liaison Librarian.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      </a:t>
            </a:r>
            <a:r>
              <a:rPr lang="en-GB" sz="2400" dirty="0">
                <a:latin typeface="Calibri"/>
                <a:cs typeface="Calibri"/>
                <a:hlinkClick r:id="rId4"/>
              </a:rPr>
              <a:t>alison.evans@uwtsd.ac.uk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/>
          <a:srcRect t="2453" b="2453"/>
          <a:stretch/>
        </p:blipFill>
        <p:spPr>
          <a:xfrm>
            <a:off x="182774" y="1451674"/>
            <a:ext cx="5922318" cy="3793075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19760" y="5350260"/>
            <a:ext cx="1102787" cy="8285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82774" y="5397648"/>
            <a:ext cx="324695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Calibri"/>
              </a:rPr>
              <a:t>General queries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  <a:hlinkClick r:id="rId7"/>
              </a:rPr>
              <a:t>library@uwtsd.ac.uk</a:t>
            </a:r>
            <a:endParaRPr lang="en-US" sz="2400" dirty="0">
              <a:ea typeface="+mn-lt"/>
              <a:cs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395121" y="2928251"/>
            <a:ext cx="47686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ea typeface="+mn-lt"/>
                <a:cs typeface="Calibri"/>
              </a:rPr>
              <a:t>Gwen Couch</a:t>
            </a:r>
            <a:r>
              <a:rPr lang="en-GB" sz="2400" dirty="0">
                <a:latin typeface="Calibri"/>
                <a:ea typeface="+mn-lt"/>
                <a:cs typeface="Calibri"/>
              </a:rPr>
              <a:t>, Digital Skills Advisor.</a:t>
            </a:r>
          </a:p>
          <a:p>
            <a:r>
              <a:rPr lang="en-GB" sz="2400" dirty="0">
                <a:latin typeface="Calibri"/>
                <a:ea typeface="+mn-lt"/>
                <a:cs typeface="Calibri"/>
              </a:rPr>
              <a:t>     </a:t>
            </a:r>
            <a:r>
              <a:rPr lang="en-GB" sz="2400" dirty="0">
                <a:latin typeface="Calibri"/>
                <a:ea typeface="+mn-lt"/>
                <a:cs typeface="Calibri"/>
                <a:hlinkClick r:id="rId8"/>
              </a:rPr>
              <a:t>g.couch@uwtsd.ac.uk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7328AE-35C0-F03E-0852-38A7E61702BC}"/>
              </a:ext>
            </a:extLst>
          </p:cNvPr>
          <p:cNvSpPr txBox="1"/>
          <p:nvPr/>
        </p:nvSpPr>
        <p:spPr>
          <a:xfrm>
            <a:off x="6395121" y="4386642"/>
            <a:ext cx="55355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9"/>
              </a:rPr>
              <a:t>Online </a:t>
            </a:r>
            <a:r>
              <a:rPr lang="en-GB" sz="2400" dirty="0" err="1">
                <a:latin typeface="Calibri "/>
                <a:hlinkClick r:id="rId9"/>
              </a:rPr>
              <a:t>Infoskills</a:t>
            </a:r>
            <a:r>
              <a:rPr lang="en-GB" sz="2400" dirty="0">
                <a:latin typeface="Calibri "/>
                <a:hlinkClick r:id="rId9"/>
              </a:rPr>
              <a:t> programme.</a:t>
            </a:r>
            <a:r>
              <a:rPr lang="en-GB" sz="2400" dirty="0">
                <a:latin typeface="Calibri 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10"/>
              </a:rPr>
              <a:t>Finding and Using Information.</a:t>
            </a:r>
            <a:endParaRPr lang="en-GB" sz="2400" dirty="0">
              <a:latin typeface="Calibri 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11"/>
              </a:rPr>
              <a:t>Referencing.</a:t>
            </a:r>
            <a:endParaRPr lang="en-GB" sz="2400" dirty="0">
              <a:latin typeface="Calibri 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8F62AE-A5EA-D55B-5814-39A8D19E69A6}"/>
              </a:ext>
            </a:extLst>
          </p:cNvPr>
          <p:cNvSpPr txBox="1"/>
          <p:nvPr/>
        </p:nvSpPr>
        <p:spPr>
          <a:xfrm>
            <a:off x="10284542" y="5766980"/>
            <a:ext cx="1809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12"/>
              </a:rPr>
              <a:t>Need More?</a:t>
            </a:r>
            <a:endParaRPr lang="en-GB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7F1F1-5E21-B75B-88D3-350F9CEA0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br>
              <a:rPr lang="en-GB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Session One:  </a:t>
            </a:r>
            <a:br>
              <a:rPr lang="en-GB" b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Journey of the Systematic Review.</a:t>
            </a:r>
            <a:br>
              <a:rPr lang="en-GB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7235B-70A7-7C91-E38C-6E382E689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191248"/>
            <a:ext cx="6906491" cy="6496424"/>
          </a:xfrm>
        </p:spPr>
        <p:txBody>
          <a:bodyPr anchor="ctr">
            <a:normAutofit fontScale="47500" lnSpcReduction="20000"/>
          </a:bodyPr>
          <a:lstStyle/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endParaRPr lang="en-GB" sz="8400" b="1" dirty="0"/>
          </a:p>
          <a:p>
            <a:pPr marL="0" indent="0" algn="ctr">
              <a:buNone/>
            </a:pPr>
            <a:r>
              <a:rPr lang="en-GB" sz="8400" b="1" dirty="0"/>
              <a:t>Discussion on your current idea and topic area…. </a:t>
            </a:r>
          </a:p>
          <a:p>
            <a:pPr marL="0" indent="0" algn="ctr">
              <a:buNone/>
            </a:pPr>
            <a:endParaRPr lang="en-GB" sz="4000" b="1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Identify the specific purpose of the literature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Identify the literature search process.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Make decision about which studies to include in your systematic review.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Collect together all of the studies that have met your selection criteria and are considered methodologically appropriate.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Collect together all of the studies that have met your selection criteria and are considered methodologically appropriate. </a:t>
            </a:r>
            <a:endParaRPr lang="en-GB" sz="4400" b="1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Draw together the systematic review through a conclusions section.</a:t>
            </a:r>
            <a:endParaRPr lang="en-GB" sz="4400" b="1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Produce a succinct abstract for the paper (not included in the word count)</a:t>
            </a:r>
            <a:endParaRPr lang="en-GB" sz="44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79654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7BE9C-68EE-32F3-D49D-C4F8109C5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/>
              <a:t>Group Exercise 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96B95-943A-C3E2-2B24-B347C07A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978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Conduct a Literature Search on the following Topic area.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b="1" dirty="0"/>
              <a:t>Compassion Focus Therapy with Eating Disorders. 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AC1B2C4B-DFAE-CEF2-CA77-BD8ACC31A3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9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White puzzle with one red piece">
            <a:extLst>
              <a:ext uri="{FF2B5EF4-FFF2-40B4-BE49-F238E27FC236}">
                <a16:creationId xmlns:a16="http://schemas.microsoft.com/office/drawing/2014/main" id="{DE2AC5FD-163E-6235-2BDB-D77AAFCE67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15" r="27010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802CF-9FC8-1220-75B8-81E412B68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Structure - Layout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7409C-B1FD-74DC-418A-2ACA7C93DC18}"/>
              </a:ext>
            </a:extLst>
          </p:cNvPr>
          <p:cNvSpPr>
            <a:spLocks/>
          </p:cNvSpPr>
          <p:nvPr/>
        </p:nvSpPr>
        <p:spPr>
          <a:xfrm>
            <a:off x="5824800" y="1964986"/>
            <a:ext cx="5537857" cy="42750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Abstract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Introduction </a:t>
            </a:r>
            <a:r>
              <a:rPr lang="en-US" sz="3200" dirty="0"/>
              <a:t> - Identifying Aims and objectives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Methods  </a:t>
            </a:r>
          </a:p>
          <a:p>
            <a:pPr marL="41148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Search Strategy </a:t>
            </a:r>
          </a:p>
          <a:p>
            <a:pPr marL="41148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Inclusion and Exclusion Criteria</a:t>
            </a:r>
          </a:p>
          <a:p>
            <a:pPr marL="41148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Review Process </a:t>
            </a:r>
          </a:p>
          <a:p>
            <a:pPr marL="41148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Quality Assessment Process  (CASP)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268AD-BD6E-A630-FB07-2AE2FF2E56F7}"/>
              </a:ext>
            </a:extLst>
          </p:cNvPr>
          <p:cNvSpPr>
            <a:spLocks/>
          </p:cNvSpPr>
          <p:nvPr/>
        </p:nvSpPr>
        <p:spPr>
          <a:xfrm>
            <a:off x="11131140" y="2228087"/>
            <a:ext cx="116694" cy="819741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822960">
              <a:spcAft>
                <a:spcPts val="600"/>
              </a:spcAft>
            </a:pPr>
            <a:endParaRPr lang="en-GB" sz="162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822960">
              <a:spcAft>
                <a:spcPts val="600"/>
              </a:spcAft>
            </a:pPr>
            <a:r>
              <a:rPr lang="en-GB" sz="162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24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D2623-C780-5FAE-F20E-9F8F5C5EE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Structure Cont…..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DC1E7-1914-2FE5-B553-80875D4DF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Results</a:t>
            </a:r>
          </a:p>
          <a:p>
            <a:pPr marL="685800" marR="0" lvl="1" indent="-228600" defTabSz="914400" rtl="0" eaLnBrk="1" fontAlgn="auto" latinLnBrk="0" hangingPunct="1"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Overview of the studies</a:t>
            </a:r>
          </a:p>
          <a:p>
            <a:pPr marL="685800" marR="0" lvl="1" indent="-228600" defTabSz="914400" rtl="0" eaLnBrk="1" fontAlgn="auto" latinLnBrk="0" hangingPunct="1"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Critical perspectives of the studies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Conclusion 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Interpret your synthesised results in the context of the assignment question 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Identify any limitations of the review 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Identify the practical implications of and any recommendations from your findings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99734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D952B9-C4AF-A861-6654-D57A5D8B2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Examples</a:t>
            </a: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10" name="Graphic 9" descr="Checkmark">
            <a:extLst>
              <a:ext uri="{FF2B5EF4-FFF2-40B4-BE49-F238E27FC236}">
                <a16:creationId xmlns:a16="http://schemas.microsoft.com/office/drawing/2014/main" id="{7AA4C9D6-D05E-52E2-7387-49AD6947EC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14" name="Graphic 13" descr="Checkmark">
            <a:extLst>
              <a:ext uri="{FF2B5EF4-FFF2-40B4-BE49-F238E27FC236}">
                <a16:creationId xmlns:a16="http://schemas.microsoft.com/office/drawing/2014/main" id="{649A7BF5-A8B6-40E4-8AC2-2A7F420C3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902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295</Words>
  <Application>Microsoft Office PowerPoint</Application>
  <PresentationFormat>Widescreen</PresentationFormat>
  <Paragraphs>53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Arial,Sans-Serif</vt:lpstr>
      <vt:lpstr>Calibri </vt:lpstr>
      <vt:lpstr>Arial</vt:lpstr>
      <vt:lpstr>Calibri</vt:lpstr>
      <vt:lpstr>Calibri Light</vt:lpstr>
      <vt:lpstr>Courier New</vt:lpstr>
      <vt:lpstr>Office Theme</vt:lpstr>
      <vt:lpstr>Super Saturday 9th December  Contemporary Counselling Theories Systematic Literature Review  Session 1 and Session 2    </vt:lpstr>
      <vt:lpstr>Help is always available.</vt:lpstr>
      <vt:lpstr> Session One:   The Journey of the Systematic Review. </vt:lpstr>
      <vt:lpstr>Group Exercise </vt:lpstr>
      <vt:lpstr>Structure - Layout </vt:lpstr>
      <vt:lpstr>Structure Cont…..</vt:lpstr>
      <vt:lpstr>Examples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1312</cp:revision>
  <dcterms:created xsi:type="dcterms:W3CDTF">2020-10-18T09:07:00Z</dcterms:created>
  <dcterms:modified xsi:type="dcterms:W3CDTF">2023-12-08T17:26:10Z</dcterms:modified>
</cp:coreProperties>
</file>