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1DA33-72DE-3803-C9FE-F05977A56E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D76051-B4C7-36EB-46D7-F25FC03B00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B2A954-5760-3613-8402-70EE8C89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351EB-F840-7F43-9F1E-457478616C3B}" type="datetimeFigureOut">
              <a:rPr lang="en-US" smtClean="0"/>
              <a:t>2/1/26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1BEA8B-44AD-B978-D1B5-107655652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3263A8-AAE3-1118-788E-0440E02FA3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27BDD-0767-5A40-92B5-BBEEB2842B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7577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43F96E-3130-9A7C-CF83-2B69A47CE3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5D5348-F5CF-A055-4102-AE68A7B0B3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E7A56D-35C9-2CDC-D6CE-3884DADE3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351EB-F840-7F43-9F1E-457478616C3B}" type="datetimeFigureOut">
              <a:rPr lang="en-US" smtClean="0"/>
              <a:t>2/1/26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CE449A-5585-A6B6-2933-CEC2173F5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1B026D-B869-6894-B9EE-F096AAA96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27BDD-0767-5A40-92B5-BBEEB2842B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101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7D2B88-59F2-CF8D-2093-104C56AA0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D3AEDE-585E-00CB-3680-8207F5CE33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BA6642-B524-A934-A42F-DC9DEEDC2D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351EB-F840-7F43-9F1E-457478616C3B}" type="datetimeFigureOut">
              <a:rPr lang="en-US" smtClean="0"/>
              <a:t>2/1/26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CC3E0E-6387-31D5-774F-9F4707B80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7A4DE7-5C22-F7C4-130D-7D43FB2D1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27BDD-0767-5A40-92B5-BBEEB2842B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050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A7714-9511-7A40-1BBA-3351D0B7E8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EFF7CF-0706-1C53-869B-FEF5FE3E90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F1AD0F-2739-E794-E533-83268F098E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C898DA-A4E8-3933-8623-C3B950BAFB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351EB-F840-7F43-9F1E-457478616C3B}" type="datetimeFigureOut">
              <a:rPr lang="en-US" smtClean="0"/>
              <a:t>2/1/26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342C64-2540-6825-0B7E-7A1CAF1949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FF05C2-3938-757E-0A23-89B1E7B014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27BDD-0767-5A40-92B5-BBEEB2842B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69329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FE64F0-511E-2ACA-6C44-8B249FBD2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E1532-92C9-FF3B-1524-CAC7D1B05C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F22AED-A0A5-AC00-1971-71C19BFC34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889068-4366-C2AF-AD86-BD3B7938B1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879C97-513F-F321-D1F8-298E4CD97A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4FE530A-FB6B-69AD-986C-92B8E5D0C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351EB-F840-7F43-9F1E-457478616C3B}" type="datetimeFigureOut">
              <a:rPr lang="en-US" smtClean="0"/>
              <a:t>2/1/26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4CA7DFD-1935-E35B-1AB7-3195910638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5C42BD-3E5B-AE2F-3FF4-17F1E264D4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27BDD-0767-5A40-92B5-BBEEB2842B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08751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6E205-5BC4-1328-70D4-56C6729E79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F3C97E-2313-B1AF-DF19-7FA5541C7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351EB-F840-7F43-9F1E-457478616C3B}" type="datetimeFigureOut">
              <a:rPr lang="en-US" smtClean="0"/>
              <a:t>2/1/26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E194F1-CF4B-E252-99E4-E523B44561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F1574C-B9BC-AF83-C64C-55407CF06E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27BDD-0767-5A40-92B5-BBEEB2842B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3461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2DC9447-E89C-2B64-0507-628E06FBBD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351EB-F840-7F43-9F1E-457478616C3B}" type="datetimeFigureOut">
              <a:rPr lang="en-US" smtClean="0"/>
              <a:t>2/1/26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EFAE51-1B1F-C8F1-1826-C05A3AA6AD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060C37-A454-32BA-241D-BF3805D334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27BDD-0767-5A40-92B5-BBEEB2842B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99263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80E19-0D5E-E881-9EBE-05F5D0771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72A47-1DDE-A9BE-8A0A-3D756E65DC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52AC16-E7D2-D82E-0BE8-AA8C429880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194FB2-FB27-654D-D74D-02F63E064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351EB-F840-7F43-9F1E-457478616C3B}" type="datetimeFigureOut">
              <a:rPr lang="en-US" smtClean="0"/>
              <a:t>2/1/26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95D6DB-5E59-0B9E-A2C0-4D79356DBD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5FC1A5-B361-4DFE-9AA7-01ABCCDC6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27BDD-0767-5A40-92B5-BBEEB2842B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256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E3E71-0D4E-75EB-4386-6B271D0A0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E1B539F-9AF5-DC4D-08F4-F1097B8B4AD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E61195-D9C1-7DEA-059D-5D202C9872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53E223-4A25-3799-F67C-724A88A48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351EB-F840-7F43-9F1E-457478616C3B}" type="datetimeFigureOut">
              <a:rPr lang="en-US" smtClean="0"/>
              <a:t>2/1/26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A95B72-5599-C4F6-3B48-930B9DCEDA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658976-FFFE-EC51-2B11-F7DD9D7673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27BDD-0767-5A40-92B5-BBEEB2842B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4666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301D6-DB3D-9ED3-605B-15560D91D9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9958559-76F8-B9BD-9CAA-0F94597EF4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4B8094-3319-0087-4557-0C7CCBC976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351EB-F840-7F43-9F1E-457478616C3B}" type="datetimeFigureOut">
              <a:rPr lang="en-US" smtClean="0"/>
              <a:t>2/1/26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414921-6C9D-1C0F-CDE8-55ED1FF5D8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F66181-AC9E-D383-941F-DDD6D0A11B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27BDD-0767-5A40-92B5-BBEEB2842B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9079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37F708B-7D99-A19E-46D5-E67EBDF64F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CBFC22-1EA4-9CDC-25C1-EEC9252A2E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BA385-F414-7053-B5EC-67F67DF9E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351EB-F840-7F43-9F1E-457478616C3B}" type="datetimeFigureOut">
              <a:rPr lang="en-US" smtClean="0"/>
              <a:t>2/1/26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85E59-37A6-61CD-535A-524399517C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66E157-8E87-5E05-D39A-A5BE929DE1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27BDD-0767-5A40-92B5-BBEEB2842B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77441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431944B-610F-63B5-282C-39C9171BE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7C9BEF-541A-7759-0289-EA66EE7D43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98610F-E030-1FC2-2B5D-19077E8371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7F351EB-F840-7F43-9F1E-457478616C3B}" type="datetimeFigureOut">
              <a:rPr lang="en-US" smtClean="0"/>
              <a:t>2/1/26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BA75B7-632A-842F-1B01-DF205212E96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13DEF3-2136-80AC-FA41-6D51BB2CB8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EB27BDD-0767-5A40-92B5-BBEEB2842B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4129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FEA981-8D40-603E-71AE-365B5CC8C25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 Key skill- communication in health and social care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71EC25-3C25-CCA6-8DB4-4EA0A04AA5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5436" y="4907756"/>
            <a:ext cx="9144000" cy="1655762"/>
          </a:xfrm>
        </p:spPr>
        <p:txBody>
          <a:bodyPr/>
          <a:lstStyle/>
          <a:p>
            <a:r>
              <a:rPr lang="en-GB" dirty="0" err="1"/>
              <a:t>Moldue</a:t>
            </a:r>
            <a:r>
              <a:rPr lang="en-GB" dirty="0"/>
              <a:t>: professional development within health and social care </a:t>
            </a:r>
          </a:p>
          <a:p>
            <a:r>
              <a:rPr lang="en-GB" dirty="0"/>
              <a:t>Name:Keshia Colvin 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00980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2CAB7-D020-B837-B842-2DF4A09938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86156"/>
            <a:ext cx="10515600" cy="2207438"/>
          </a:xfrm>
        </p:spPr>
        <p:txBody>
          <a:bodyPr/>
          <a:lstStyle/>
          <a:p>
            <a:r>
              <a:rPr lang="en-GB" dirty="0"/>
              <a:t>What is Communication ?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8D2A1-39B1-301D-EC9E-20E006DB05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5997" y="1921282"/>
            <a:ext cx="7140006" cy="3549487"/>
          </a:xfrm>
        </p:spPr>
        <p:txBody>
          <a:bodyPr/>
          <a:lstStyle/>
          <a:p>
            <a:r>
              <a:rPr lang="en-GB" dirty="0"/>
              <a:t> Communication is a way  of exchanging  information, thoughts and feelings  between individuals </a:t>
            </a:r>
          </a:p>
          <a:p>
            <a:r>
              <a:rPr lang="en-GB" dirty="0"/>
              <a:t> Also including  verbal written and   nonverbal  forms </a:t>
            </a:r>
          </a:p>
          <a:p>
            <a:r>
              <a:rPr lang="en-GB" dirty="0"/>
              <a:t>Communication is a two way process (McCabe and </a:t>
            </a:r>
            <a:r>
              <a:rPr lang="en-GB" dirty="0" err="1"/>
              <a:t>Timmins</a:t>
            </a:r>
            <a:r>
              <a:rPr lang="en-GB" dirty="0"/>
              <a:t>, 2013) </a:t>
            </a:r>
          </a:p>
        </p:txBody>
      </p:sp>
    </p:spTree>
    <p:extLst>
      <p:ext uri="{BB962C8B-B14F-4D97-AF65-F5344CB8AC3E}">
        <p14:creationId xmlns:p14="http://schemas.microsoft.com/office/powerpoint/2010/main" val="6254586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A27D4-BA37-FE8B-E20E-08B9F73C9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communication important?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14E3EC-1782-6AB1-5175-23C5FC5CD7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4615" y="2141537"/>
            <a:ext cx="10515600" cy="4351338"/>
          </a:xfrm>
        </p:spPr>
        <p:txBody>
          <a:bodyPr/>
          <a:lstStyle/>
          <a:p>
            <a:r>
              <a:rPr lang="en-GB" dirty="0"/>
              <a:t>It reduces misunderstanding and clinical  errors within a work space.</a:t>
            </a:r>
          </a:p>
          <a:p>
            <a:r>
              <a:rPr lang="en-GB" dirty="0"/>
              <a:t> Helps build trust  and professional relationships </a:t>
            </a:r>
          </a:p>
          <a:p>
            <a:r>
              <a:rPr lang="en-GB" dirty="0"/>
              <a:t> ensure professionals understand service users needs </a:t>
            </a:r>
          </a:p>
          <a:p>
            <a:r>
              <a:rPr lang="en-GB" dirty="0"/>
              <a:t> Also supports  multidisciplinary and teamwork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82346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E6261-7E14-79BE-DFCA-4C5931B0A4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Relevance to health and social care  practices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B13D15-525C-138E-B1A5-27846CAB1C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4867" y="2607162"/>
            <a:ext cx="7726159" cy="5032375"/>
          </a:xfrm>
        </p:spPr>
        <p:txBody>
          <a:bodyPr/>
          <a:lstStyle/>
          <a:p>
            <a:r>
              <a:rPr lang="en-GB" dirty="0"/>
              <a:t>Poor communication can lead to  a negative affect on service users care </a:t>
            </a:r>
          </a:p>
          <a:p>
            <a:r>
              <a:rPr lang="en-GB" dirty="0"/>
              <a:t>Clear communication helps support dignity, independence and consent</a:t>
            </a:r>
          </a:p>
          <a:p>
            <a:r>
              <a:rPr lang="en-GB" dirty="0"/>
              <a:t> Effective communication is essential for professional standards </a:t>
            </a:r>
          </a:p>
        </p:txBody>
      </p:sp>
    </p:spTree>
    <p:extLst>
      <p:ext uri="{BB962C8B-B14F-4D97-AF65-F5344CB8AC3E}">
        <p14:creationId xmlns:p14="http://schemas.microsoft.com/office/powerpoint/2010/main" val="24722142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5F0F3-26B4-5F2D-560F-0AB0F8E68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474747"/>
          </a:xfrm>
        </p:spPr>
        <p:txBody>
          <a:bodyPr/>
          <a:lstStyle/>
          <a:p>
            <a:r>
              <a:rPr lang="en-GB" dirty="0"/>
              <a:t>Practical example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4A0A2E-C00B-8F87-C4F1-B1D7F7B107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74746"/>
            <a:ext cx="10201031" cy="5005509"/>
          </a:xfrm>
        </p:spPr>
        <p:txBody>
          <a:bodyPr/>
          <a:lstStyle/>
          <a:p>
            <a:r>
              <a:rPr lang="en-GB" dirty="0"/>
              <a:t> A </a:t>
            </a:r>
            <a:r>
              <a:rPr lang="en-GB" dirty="0" err="1"/>
              <a:t>careworker</a:t>
            </a:r>
            <a:r>
              <a:rPr lang="en-GB" dirty="0"/>
              <a:t>  who supports and elderly women with personal care uses clear language with a calm  approachable body language and tone while observing the service users non-verbal body language she notices her  response is positive such as   relaxed  and free </a:t>
            </a:r>
          </a:p>
          <a:p>
            <a:r>
              <a:rPr lang="en-GB" dirty="0"/>
              <a:t>The care worker then responds appropriately by changing her approach  and shares this information with other employees to ensure the service user remains comfortable with her care. </a:t>
            </a:r>
          </a:p>
          <a:p>
            <a:r>
              <a:rPr lang="en-GB" dirty="0"/>
              <a:t>This results in  improved quality of care.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59109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E2027-A749-3526-D426-76FC0AB0E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713" y="681037"/>
            <a:ext cx="10515600" cy="1325563"/>
          </a:xfrm>
        </p:spPr>
        <p:txBody>
          <a:bodyPr/>
          <a:lstStyle/>
          <a:p>
            <a:r>
              <a:rPr lang="en-GB" dirty="0"/>
              <a:t>Conclusion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ABEDA0-2A2C-A497-104B-86D5551754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Communication is essential in health a social care to provide a safe working environment for everyone</a:t>
            </a:r>
          </a:p>
          <a:p>
            <a:r>
              <a:rPr lang="en-GB" dirty="0"/>
              <a:t> develops the quality of support provided </a:t>
            </a:r>
          </a:p>
          <a:p>
            <a:r>
              <a:rPr lang="en-GB" dirty="0"/>
              <a:t>Developing communication skills also supports professional competence.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25978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D6099-51F5-CFE7-BBFD-0ECB426E5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F8F50-A728-3BD4-D29F-8259532782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McCabe,C</a:t>
            </a:r>
            <a:r>
              <a:rPr lang="en-GB" dirty="0"/>
              <a:t>. And </a:t>
            </a:r>
            <a:r>
              <a:rPr lang="en-GB" dirty="0" err="1"/>
              <a:t>Timmins</a:t>
            </a:r>
            <a:r>
              <a:rPr lang="en-GB" dirty="0"/>
              <a:t> ,F.(2013) communication skills for nursing practice.2</a:t>
            </a:r>
            <a:r>
              <a:rPr lang="en-GB" baseline="30000" dirty="0"/>
              <a:t>nd</a:t>
            </a:r>
            <a:r>
              <a:rPr lang="en-GB" dirty="0"/>
              <a:t>  </a:t>
            </a:r>
            <a:r>
              <a:rPr lang="en-GB" dirty="0" err="1"/>
              <a:t>edn</a:t>
            </a:r>
            <a:r>
              <a:rPr lang="en-GB" dirty="0"/>
              <a:t>. </a:t>
            </a:r>
            <a:r>
              <a:rPr lang="en-GB" dirty="0" err="1"/>
              <a:t>Basingstoke:plagrave</a:t>
            </a:r>
            <a:r>
              <a:rPr lang="en-GB" dirty="0"/>
              <a:t>.  Available at:https//link.springer.com/book/10.1007/978-0-230-35917-0 (accessed 1/02/2026)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40944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 Key skill- communication in health and social care </vt:lpstr>
      <vt:lpstr>What is Communication ? </vt:lpstr>
      <vt:lpstr>Why is communication important? </vt:lpstr>
      <vt:lpstr>Relevance to health and social care  practices </vt:lpstr>
      <vt:lpstr>Practical example 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Key skill- communication in health and social care </dc:title>
  <dc:creator>asharntay colvin</dc:creator>
  <cp:lastModifiedBy>asharntay colvin</cp:lastModifiedBy>
  <cp:revision>2</cp:revision>
  <dcterms:created xsi:type="dcterms:W3CDTF">2026-01-31T22:49:25Z</dcterms:created>
  <dcterms:modified xsi:type="dcterms:W3CDTF">2026-02-01T17:22:51Z</dcterms:modified>
</cp:coreProperties>
</file>