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autoCompressPictures="0">
  <p:sldMasterIdLst>
    <p:sldMasterId id="2147483648" r:id="rId1"/>
    <p:sldMasterId id="2147483670" r:id="rId2"/>
  </p:sldMasterIdLst>
  <p:notesMasterIdLst>
    <p:notesMasterId r:id="rId13"/>
  </p:notesMasterIdLst>
  <p:sldIdLst>
    <p:sldId id="256" r:id="rId3"/>
    <p:sldId id="258" r:id="rId4"/>
    <p:sldId id="260" r:id="rId5"/>
    <p:sldId id="305" r:id="rId6"/>
    <p:sldId id="306" r:id="rId7"/>
    <p:sldId id="307" r:id="rId8"/>
    <p:sldId id="308" r:id="rId9"/>
    <p:sldId id="310" r:id="rId10"/>
    <p:sldId id="311" r:id="rId11"/>
    <p:sldId id="309" r:id="rId12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  <p:extLst>
    <p:ext uri="{521415D9-36F7-43E2-AB2F-B90AF26B5E84}">
      <p14:sectionLst xmlns:p14="http://schemas.microsoft.com/office/powerpoint/2010/main">
        <p14:section name="Default Section" id="{5C1C203E-9972-4A36-AFFE-C3D014EAC230}">
          <p14:sldIdLst>
            <p14:sldId id="256"/>
            <p14:sldId id="258"/>
            <p14:sldId id="260"/>
            <p14:sldId id="305"/>
            <p14:sldId id="306"/>
            <p14:sldId id="307"/>
            <p14:sldId id="308"/>
            <p14:sldId id="310"/>
            <p14:sldId id="311"/>
            <p14:sldId id="30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04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Google Shape;20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13ec3755a6e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13ec3755a6e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13ec3755a6e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13ec3755a6e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13ec3755a6e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13ec3755a6e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13ec3755a6e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13ec3755a6e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13ec3755a6e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13ec3755a6e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13ec3755a6e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13ec3755a6e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13ec3755a6e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13ec3755a6e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13ec3755a6e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13ec3755a6e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13ec3755a6e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13ec3755a6e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905600" y="981575"/>
            <a:ext cx="4782600" cy="294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8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905600" y="3924275"/>
            <a:ext cx="4782600" cy="3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2"/>
          </p:nvPr>
        </p:nvSpPr>
        <p:spPr>
          <a:xfrm rot="5400000">
            <a:off x="6189600" y="2357775"/>
            <a:ext cx="5480700" cy="42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3"/>
          </p:nvPr>
        </p:nvSpPr>
        <p:spPr>
          <a:xfrm rot="5400000">
            <a:off x="6289125" y="2357623"/>
            <a:ext cx="4347000" cy="42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4"/>
          </p:nvPr>
        </p:nvSpPr>
        <p:spPr>
          <a:xfrm rot="-5400000" flipH="1">
            <a:off x="-2525200" y="2357775"/>
            <a:ext cx="5480700" cy="42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 rot="5400000">
            <a:off x="6365400" y="2358075"/>
            <a:ext cx="51291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2"/>
          </p:nvPr>
        </p:nvSpPr>
        <p:spPr>
          <a:xfrm rot="5400000">
            <a:off x="6428475" y="2358025"/>
            <a:ext cx="40683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ubTitle" idx="3"/>
          </p:nvPr>
        </p:nvSpPr>
        <p:spPr>
          <a:xfrm rot="-5400000" flipH="1">
            <a:off x="-2349400" y="2358075"/>
            <a:ext cx="51291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title" hasCustomPrompt="1"/>
          </p:nvPr>
        </p:nvSpPr>
        <p:spPr>
          <a:xfrm>
            <a:off x="1843950" y="1257625"/>
            <a:ext cx="2033100" cy="118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21" name="Google Shape;21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  <p:sp>
        <p:nvSpPr>
          <p:cNvPr id="22" name="Google Shape;22;p3"/>
          <p:cNvSpPr txBox="1">
            <a:spLocks noGrp="1"/>
          </p:cNvSpPr>
          <p:nvPr>
            <p:ph type="subTitle" idx="4"/>
          </p:nvPr>
        </p:nvSpPr>
        <p:spPr>
          <a:xfrm>
            <a:off x="719988" y="3875000"/>
            <a:ext cx="4281000" cy="61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title" idx="5"/>
          </p:nvPr>
        </p:nvSpPr>
        <p:spPr>
          <a:xfrm>
            <a:off x="719988" y="2913250"/>
            <a:ext cx="42810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sldNum" idx="6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/>
          <p:nvPr/>
        </p:nvSpPr>
        <p:spPr>
          <a:xfrm>
            <a:off x="755056" y="499431"/>
            <a:ext cx="412500" cy="412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  <p:sp>
        <p:nvSpPr>
          <p:cNvPr id="31" name="Google Shape;31;p4"/>
          <p:cNvSpPr txBox="1"/>
          <p:nvPr/>
        </p:nvSpPr>
        <p:spPr>
          <a:xfrm rot="5400000" flipH="1">
            <a:off x="62520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32" name="Google Shape;32;p4"/>
          <p:cNvSpPr txBox="1"/>
          <p:nvPr/>
        </p:nvSpPr>
        <p:spPr>
          <a:xfrm rot="-5400000">
            <a:off x="-25861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5"/>
          <p:cNvSpPr/>
          <p:nvPr/>
        </p:nvSpPr>
        <p:spPr>
          <a:xfrm>
            <a:off x="755056" y="499431"/>
            <a:ext cx="412500" cy="412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subTitle" idx="1"/>
          </p:nvPr>
        </p:nvSpPr>
        <p:spPr>
          <a:xfrm>
            <a:off x="2035575" y="3264959"/>
            <a:ext cx="2459400" cy="3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subTitle" idx="2"/>
          </p:nvPr>
        </p:nvSpPr>
        <p:spPr>
          <a:xfrm>
            <a:off x="2035575" y="3477055"/>
            <a:ext cx="2459400" cy="6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subTitle" idx="3"/>
          </p:nvPr>
        </p:nvSpPr>
        <p:spPr>
          <a:xfrm>
            <a:off x="2035575" y="1797884"/>
            <a:ext cx="2459400" cy="3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subTitle" idx="4"/>
          </p:nvPr>
        </p:nvSpPr>
        <p:spPr>
          <a:xfrm>
            <a:off x="2035575" y="2009980"/>
            <a:ext cx="2459400" cy="6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5"/>
          <p:cNvSpPr txBox="1"/>
          <p:nvPr/>
        </p:nvSpPr>
        <p:spPr>
          <a:xfrm rot="5400000" flipH="1">
            <a:off x="62520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42" name="Google Shape;42;p5"/>
          <p:cNvSpPr txBox="1"/>
          <p:nvPr/>
        </p:nvSpPr>
        <p:spPr>
          <a:xfrm rot="-5400000">
            <a:off x="-25861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6"/>
          <p:cNvSpPr/>
          <p:nvPr/>
        </p:nvSpPr>
        <p:spPr>
          <a:xfrm>
            <a:off x="755056" y="499431"/>
            <a:ext cx="412500" cy="412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6"/>
          <p:cNvSpPr txBox="1"/>
          <p:nvPr/>
        </p:nvSpPr>
        <p:spPr>
          <a:xfrm rot="5400000" flipH="1">
            <a:off x="62520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48" name="Google Shape;48;p6"/>
          <p:cNvSpPr txBox="1"/>
          <p:nvPr/>
        </p:nvSpPr>
        <p:spPr>
          <a:xfrm rot="-5400000">
            <a:off x="-25861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7"/>
          <p:cNvSpPr/>
          <p:nvPr/>
        </p:nvSpPr>
        <p:spPr>
          <a:xfrm>
            <a:off x="755056" y="499431"/>
            <a:ext cx="412500" cy="412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body" idx="1"/>
          </p:nvPr>
        </p:nvSpPr>
        <p:spPr>
          <a:xfrm>
            <a:off x="879050" y="1615300"/>
            <a:ext cx="4209900" cy="243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  <p:sp>
        <p:nvSpPr>
          <p:cNvPr id="55" name="Google Shape;55;p7"/>
          <p:cNvSpPr txBox="1"/>
          <p:nvPr/>
        </p:nvSpPr>
        <p:spPr>
          <a:xfrm rot="5400000" flipH="1">
            <a:off x="62520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56" name="Google Shape;56;p7"/>
          <p:cNvSpPr txBox="1"/>
          <p:nvPr/>
        </p:nvSpPr>
        <p:spPr>
          <a:xfrm rot="-5400000">
            <a:off x="-25861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8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8"/>
          <p:cNvSpPr txBox="1">
            <a:spLocks noGrp="1"/>
          </p:cNvSpPr>
          <p:nvPr>
            <p:ph type="title"/>
          </p:nvPr>
        </p:nvSpPr>
        <p:spPr>
          <a:xfrm>
            <a:off x="3568950" y="1449150"/>
            <a:ext cx="4640400" cy="24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9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60" name="Google Shape;60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  <p:sp>
        <p:nvSpPr>
          <p:cNvPr id="61" name="Google Shape;61;p8"/>
          <p:cNvSpPr txBox="1">
            <a:spLocks noGrp="1"/>
          </p:cNvSpPr>
          <p:nvPr>
            <p:ph type="subTitle" idx="1"/>
          </p:nvPr>
        </p:nvSpPr>
        <p:spPr>
          <a:xfrm rot="5400000">
            <a:off x="6189600" y="2357775"/>
            <a:ext cx="5480700" cy="42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endParaRPr/>
          </a:p>
        </p:txBody>
      </p:sp>
      <p:sp>
        <p:nvSpPr>
          <p:cNvPr id="62" name="Google Shape;62;p8"/>
          <p:cNvSpPr txBox="1">
            <a:spLocks noGrp="1"/>
          </p:cNvSpPr>
          <p:nvPr>
            <p:ph type="subTitle" idx="2"/>
          </p:nvPr>
        </p:nvSpPr>
        <p:spPr>
          <a:xfrm rot="5400000">
            <a:off x="6289125" y="2357623"/>
            <a:ext cx="4347000" cy="42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endParaRPr/>
          </a:p>
        </p:txBody>
      </p:sp>
      <p:sp>
        <p:nvSpPr>
          <p:cNvPr id="63" name="Google Shape;63;p8"/>
          <p:cNvSpPr txBox="1">
            <a:spLocks noGrp="1"/>
          </p:cNvSpPr>
          <p:nvPr>
            <p:ph type="subTitle" idx="3"/>
          </p:nvPr>
        </p:nvSpPr>
        <p:spPr>
          <a:xfrm rot="-5400000" flipH="1">
            <a:off x="-2525200" y="2357775"/>
            <a:ext cx="5480700" cy="42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9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9"/>
          <p:cNvSpPr txBox="1">
            <a:spLocks noGrp="1"/>
          </p:cNvSpPr>
          <p:nvPr>
            <p:ph type="title"/>
          </p:nvPr>
        </p:nvSpPr>
        <p:spPr>
          <a:xfrm>
            <a:off x="4424325" y="1177288"/>
            <a:ext cx="3738000" cy="81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subTitle" idx="1"/>
          </p:nvPr>
        </p:nvSpPr>
        <p:spPr>
          <a:xfrm>
            <a:off x="4424325" y="2076663"/>
            <a:ext cx="3738000" cy="189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subTitle" idx="2"/>
          </p:nvPr>
        </p:nvSpPr>
        <p:spPr>
          <a:xfrm rot="5400000">
            <a:off x="6365400" y="2358075"/>
            <a:ext cx="51291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69" name="Google Shape;69;p9"/>
          <p:cNvSpPr txBox="1">
            <a:spLocks noGrp="1"/>
          </p:cNvSpPr>
          <p:nvPr>
            <p:ph type="subTitle" idx="3"/>
          </p:nvPr>
        </p:nvSpPr>
        <p:spPr>
          <a:xfrm rot="5400000">
            <a:off x="6428475" y="2358025"/>
            <a:ext cx="40683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70" name="Google Shape;70;p9"/>
          <p:cNvSpPr txBox="1">
            <a:spLocks noGrp="1"/>
          </p:cNvSpPr>
          <p:nvPr>
            <p:ph type="subTitle" idx="4"/>
          </p:nvPr>
        </p:nvSpPr>
        <p:spPr>
          <a:xfrm rot="-5400000" flipH="1">
            <a:off x="-2349400" y="2358075"/>
            <a:ext cx="51291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bg>
      <p:bgPr>
        <a:solidFill>
          <a:schemeClr val="lt1"/>
        </a:solidFill>
        <a:effectLst/>
      </p:bgPr>
    </p:bg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0"/>
          <p:cNvSpPr txBox="1">
            <a:spLocks noGrp="1"/>
          </p:cNvSpPr>
          <p:nvPr>
            <p:ph type="body" idx="1"/>
          </p:nvPr>
        </p:nvSpPr>
        <p:spPr>
          <a:xfrm>
            <a:off x="746875" y="3572300"/>
            <a:ext cx="4517700" cy="10311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4300">
                <a:latin typeface="Long Cang"/>
                <a:ea typeface="Long Cang"/>
                <a:cs typeface="Long Cang"/>
                <a:sym typeface="Long Cang"/>
              </a:defRPr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1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11"/>
          <p:cNvSpPr txBox="1">
            <a:spLocks noGrp="1"/>
          </p:cNvSpPr>
          <p:nvPr>
            <p:ph type="subTitle" idx="1"/>
          </p:nvPr>
        </p:nvSpPr>
        <p:spPr>
          <a:xfrm rot="5400000">
            <a:off x="6365400" y="2358075"/>
            <a:ext cx="51291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76" name="Google Shape;76;p11"/>
          <p:cNvSpPr txBox="1">
            <a:spLocks noGrp="1"/>
          </p:cNvSpPr>
          <p:nvPr>
            <p:ph type="subTitle" idx="2"/>
          </p:nvPr>
        </p:nvSpPr>
        <p:spPr>
          <a:xfrm rot="5400000">
            <a:off x="6428475" y="2358025"/>
            <a:ext cx="40683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77" name="Google Shape;77;p11"/>
          <p:cNvSpPr txBox="1">
            <a:spLocks noGrp="1"/>
          </p:cNvSpPr>
          <p:nvPr>
            <p:ph type="subTitle" idx="3"/>
          </p:nvPr>
        </p:nvSpPr>
        <p:spPr>
          <a:xfrm rot="-5400000" flipH="1">
            <a:off x="-2349400" y="2358075"/>
            <a:ext cx="51291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title" hasCustomPrompt="1"/>
          </p:nvPr>
        </p:nvSpPr>
        <p:spPr>
          <a:xfrm>
            <a:off x="4016175" y="1421325"/>
            <a:ext cx="4348800" cy="164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79" name="Google Shape;79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  <p:sp>
        <p:nvSpPr>
          <p:cNvPr id="80" name="Google Shape;80;p11"/>
          <p:cNvSpPr txBox="1">
            <a:spLocks noGrp="1"/>
          </p:cNvSpPr>
          <p:nvPr>
            <p:ph type="subTitle" idx="4"/>
          </p:nvPr>
        </p:nvSpPr>
        <p:spPr>
          <a:xfrm>
            <a:off x="4016100" y="3098875"/>
            <a:ext cx="4348800" cy="61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ITLE_ONLY_1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3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13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1pPr>
            <a:lvl2pPr lvl="1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2pPr>
            <a:lvl3pPr lvl="2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3pPr>
            <a:lvl4pPr lvl="3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4pPr>
            <a:lvl5pPr lvl="4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5pPr>
            <a:lvl6pPr lvl="5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6pPr>
            <a:lvl7pPr lvl="6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7pPr>
            <a:lvl8pPr lvl="7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8pPr>
            <a:lvl9pPr lvl="8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3"/>
          <p:cNvSpPr txBox="1">
            <a:spLocks noGrp="1"/>
          </p:cNvSpPr>
          <p:nvPr>
            <p:ph type="title" idx="2" hasCustomPrompt="1"/>
          </p:nvPr>
        </p:nvSpPr>
        <p:spPr>
          <a:xfrm>
            <a:off x="720000" y="1245075"/>
            <a:ext cx="2459400" cy="45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 sz="4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86" name="Google Shape;86;p13"/>
          <p:cNvSpPr txBox="1">
            <a:spLocks noGrp="1"/>
          </p:cNvSpPr>
          <p:nvPr>
            <p:ph type="subTitle" idx="1"/>
          </p:nvPr>
        </p:nvSpPr>
        <p:spPr>
          <a:xfrm>
            <a:off x="720000" y="1947611"/>
            <a:ext cx="2459400" cy="3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87" name="Google Shape;87;p13"/>
          <p:cNvSpPr txBox="1">
            <a:spLocks noGrp="1"/>
          </p:cNvSpPr>
          <p:nvPr>
            <p:ph type="subTitle" idx="3"/>
          </p:nvPr>
        </p:nvSpPr>
        <p:spPr>
          <a:xfrm>
            <a:off x="720000" y="2117146"/>
            <a:ext cx="2459400" cy="6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3"/>
          <p:cNvSpPr txBox="1">
            <a:spLocks noGrp="1"/>
          </p:cNvSpPr>
          <p:nvPr>
            <p:ph type="title" idx="4" hasCustomPrompt="1"/>
          </p:nvPr>
        </p:nvSpPr>
        <p:spPr>
          <a:xfrm>
            <a:off x="720000" y="2998273"/>
            <a:ext cx="2459400" cy="45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 sz="4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89" name="Google Shape;89;p13"/>
          <p:cNvSpPr txBox="1">
            <a:spLocks noGrp="1"/>
          </p:cNvSpPr>
          <p:nvPr>
            <p:ph type="subTitle" idx="5"/>
          </p:nvPr>
        </p:nvSpPr>
        <p:spPr>
          <a:xfrm>
            <a:off x="720000" y="3700804"/>
            <a:ext cx="2459400" cy="3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90" name="Google Shape;90;p13"/>
          <p:cNvSpPr txBox="1">
            <a:spLocks noGrp="1"/>
          </p:cNvSpPr>
          <p:nvPr>
            <p:ph type="title" idx="6" hasCustomPrompt="1"/>
          </p:nvPr>
        </p:nvSpPr>
        <p:spPr>
          <a:xfrm>
            <a:off x="3342300" y="1245075"/>
            <a:ext cx="2459400" cy="45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 sz="4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91" name="Google Shape;91;p13"/>
          <p:cNvSpPr txBox="1">
            <a:spLocks noGrp="1"/>
          </p:cNvSpPr>
          <p:nvPr>
            <p:ph type="subTitle" idx="7"/>
          </p:nvPr>
        </p:nvSpPr>
        <p:spPr>
          <a:xfrm>
            <a:off x="3320500" y="1947611"/>
            <a:ext cx="2459400" cy="3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92" name="Google Shape;92;p13"/>
          <p:cNvSpPr txBox="1">
            <a:spLocks noGrp="1"/>
          </p:cNvSpPr>
          <p:nvPr>
            <p:ph type="subTitle" idx="8"/>
          </p:nvPr>
        </p:nvSpPr>
        <p:spPr>
          <a:xfrm>
            <a:off x="3342300" y="2117146"/>
            <a:ext cx="2459400" cy="6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13"/>
          <p:cNvSpPr txBox="1">
            <a:spLocks noGrp="1"/>
          </p:cNvSpPr>
          <p:nvPr>
            <p:ph type="title" idx="9" hasCustomPrompt="1"/>
          </p:nvPr>
        </p:nvSpPr>
        <p:spPr>
          <a:xfrm>
            <a:off x="3342300" y="2998273"/>
            <a:ext cx="2459400" cy="45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 sz="4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94" name="Google Shape;94;p13"/>
          <p:cNvSpPr txBox="1">
            <a:spLocks noGrp="1"/>
          </p:cNvSpPr>
          <p:nvPr>
            <p:ph type="subTitle" idx="13"/>
          </p:nvPr>
        </p:nvSpPr>
        <p:spPr>
          <a:xfrm>
            <a:off x="3342300" y="3700804"/>
            <a:ext cx="2459400" cy="3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95" name="Google Shape;95;p13"/>
          <p:cNvSpPr txBox="1">
            <a:spLocks noGrp="1"/>
          </p:cNvSpPr>
          <p:nvPr>
            <p:ph type="subTitle" idx="14"/>
          </p:nvPr>
        </p:nvSpPr>
        <p:spPr>
          <a:xfrm>
            <a:off x="3342300" y="3870339"/>
            <a:ext cx="2459400" cy="6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13"/>
          <p:cNvSpPr txBox="1">
            <a:spLocks noGrp="1"/>
          </p:cNvSpPr>
          <p:nvPr>
            <p:ph type="title" idx="15" hasCustomPrompt="1"/>
          </p:nvPr>
        </p:nvSpPr>
        <p:spPr>
          <a:xfrm>
            <a:off x="5964475" y="1245075"/>
            <a:ext cx="2459400" cy="45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 sz="4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97" name="Google Shape;97;p13"/>
          <p:cNvSpPr txBox="1">
            <a:spLocks noGrp="1"/>
          </p:cNvSpPr>
          <p:nvPr>
            <p:ph type="subTitle" idx="16"/>
          </p:nvPr>
        </p:nvSpPr>
        <p:spPr>
          <a:xfrm>
            <a:off x="5942675" y="1947611"/>
            <a:ext cx="2459400" cy="3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98" name="Google Shape;98;p13"/>
          <p:cNvSpPr txBox="1">
            <a:spLocks noGrp="1"/>
          </p:cNvSpPr>
          <p:nvPr>
            <p:ph type="subTitle" idx="17"/>
          </p:nvPr>
        </p:nvSpPr>
        <p:spPr>
          <a:xfrm>
            <a:off x="5964475" y="2117146"/>
            <a:ext cx="2459400" cy="6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13"/>
          <p:cNvSpPr txBox="1">
            <a:spLocks noGrp="1"/>
          </p:cNvSpPr>
          <p:nvPr>
            <p:ph type="title" idx="18" hasCustomPrompt="1"/>
          </p:nvPr>
        </p:nvSpPr>
        <p:spPr>
          <a:xfrm>
            <a:off x="5964475" y="2998273"/>
            <a:ext cx="2459400" cy="45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 sz="4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100" name="Google Shape;100;p13"/>
          <p:cNvSpPr txBox="1">
            <a:spLocks noGrp="1"/>
          </p:cNvSpPr>
          <p:nvPr>
            <p:ph type="subTitle" idx="19"/>
          </p:nvPr>
        </p:nvSpPr>
        <p:spPr>
          <a:xfrm>
            <a:off x="5964475" y="3700804"/>
            <a:ext cx="2459400" cy="3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01" name="Google Shape;101;p13"/>
          <p:cNvSpPr txBox="1">
            <a:spLocks noGrp="1"/>
          </p:cNvSpPr>
          <p:nvPr>
            <p:ph type="subTitle" idx="20"/>
          </p:nvPr>
        </p:nvSpPr>
        <p:spPr>
          <a:xfrm>
            <a:off x="5964475" y="3870339"/>
            <a:ext cx="2459400" cy="6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02" name="Google Shape;102;p13"/>
          <p:cNvSpPr txBox="1">
            <a:spLocks noGrp="1"/>
          </p:cNvSpPr>
          <p:nvPr>
            <p:ph type="subTitle" idx="21"/>
          </p:nvPr>
        </p:nvSpPr>
        <p:spPr>
          <a:xfrm>
            <a:off x="720000" y="3870337"/>
            <a:ext cx="2459400" cy="6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03" name="Google Shape;103;p13"/>
          <p:cNvSpPr/>
          <p:nvPr/>
        </p:nvSpPr>
        <p:spPr>
          <a:xfrm>
            <a:off x="755056" y="499431"/>
            <a:ext cx="412500" cy="412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3"/>
          <p:cNvSpPr txBox="1"/>
          <p:nvPr/>
        </p:nvSpPr>
        <p:spPr>
          <a:xfrm rot="5400000" flipH="1">
            <a:off x="62520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105" name="Google Shape;105;p13"/>
          <p:cNvSpPr txBox="1"/>
          <p:nvPr/>
        </p:nvSpPr>
        <p:spPr>
          <a:xfrm rot="-5400000">
            <a:off x="-25861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SECTION_TITLE_AND_DESCRIPTION_1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4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14"/>
          <p:cNvSpPr txBox="1">
            <a:spLocks noGrp="1"/>
          </p:cNvSpPr>
          <p:nvPr>
            <p:ph type="title"/>
          </p:nvPr>
        </p:nvSpPr>
        <p:spPr>
          <a:xfrm>
            <a:off x="977925" y="3439368"/>
            <a:ext cx="4346100" cy="52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09" name="Google Shape;109;p14"/>
          <p:cNvSpPr txBox="1">
            <a:spLocks noGrp="1"/>
          </p:cNvSpPr>
          <p:nvPr>
            <p:ph type="subTitle" idx="1"/>
          </p:nvPr>
        </p:nvSpPr>
        <p:spPr>
          <a:xfrm>
            <a:off x="977925" y="1077800"/>
            <a:ext cx="4346100" cy="2392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10" name="Google Shape;110;p14"/>
          <p:cNvSpPr txBox="1">
            <a:spLocks noGrp="1"/>
          </p:cNvSpPr>
          <p:nvPr>
            <p:ph type="subTitle" idx="2"/>
          </p:nvPr>
        </p:nvSpPr>
        <p:spPr>
          <a:xfrm rot="5400000">
            <a:off x="6365400" y="2358075"/>
            <a:ext cx="51291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11" name="Google Shape;111;p14"/>
          <p:cNvSpPr txBox="1">
            <a:spLocks noGrp="1"/>
          </p:cNvSpPr>
          <p:nvPr>
            <p:ph type="subTitle" idx="3"/>
          </p:nvPr>
        </p:nvSpPr>
        <p:spPr>
          <a:xfrm rot="5400000">
            <a:off x="6428475" y="2358025"/>
            <a:ext cx="40683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12" name="Google Shape;112;p14"/>
          <p:cNvSpPr txBox="1">
            <a:spLocks noGrp="1"/>
          </p:cNvSpPr>
          <p:nvPr>
            <p:ph type="subTitle" idx="4"/>
          </p:nvPr>
        </p:nvSpPr>
        <p:spPr>
          <a:xfrm rot="-5400000" flipH="1">
            <a:off x="-2349400" y="2358075"/>
            <a:ext cx="5129100" cy="42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_AND_TWO_COLUMNS_1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5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15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9pPr>
          </a:lstStyle>
          <a:p>
            <a:endParaRPr/>
          </a:p>
        </p:txBody>
      </p:sp>
      <p:sp>
        <p:nvSpPr>
          <p:cNvPr id="116" name="Google Shape;116;p15"/>
          <p:cNvSpPr/>
          <p:nvPr/>
        </p:nvSpPr>
        <p:spPr>
          <a:xfrm>
            <a:off x="755056" y="499431"/>
            <a:ext cx="412500" cy="412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15"/>
          <p:cNvSpPr txBox="1">
            <a:spLocks noGrp="1"/>
          </p:cNvSpPr>
          <p:nvPr>
            <p:ph type="subTitle" idx="1"/>
          </p:nvPr>
        </p:nvSpPr>
        <p:spPr>
          <a:xfrm>
            <a:off x="1263825" y="2199525"/>
            <a:ext cx="2459400" cy="126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15"/>
          <p:cNvSpPr txBox="1"/>
          <p:nvPr/>
        </p:nvSpPr>
        <p:spPr>
          <a:xfrm rot="5400000" flipH="1">
            <a:off x="62520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119" name="Google Shape;119;p15"/>
          <p:cNvSpPr txBox="1"/>
          <p:nvPr/>
        </p:nvSpPr>
        <p:spPr>
          <a:xfrm rot="-5400000">
            <a:off x="-25861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_ONLY_1_1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6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16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16"/>
          <p:cNvSpPr txBox="1">
            <a:spLocks noGrp="1"/>
          </p:cNvSpPr>
          <p:nvPr>
            <p:ph type="subTitle" idx="1"/>
          </p:nvPr>
        </p:nvSpPr>
        <p:spPr>
          <a:xfrm>
            <a:off x="720000" y="2635737"/>
            <a:ext cx="2315400" cy="62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24" name="Google Shape;124;p16"/>
          <p:cNvSpPr txBox="1">
            <a:spLocks noGrp="1"/>
          </p:cNvSpPr>
          <p:nvPr>
            <p:ph type="subTitle" idx="2"/>
          </p:nvPr>
        </p:nvSpPr>
        <p:spPr>
          <a:xfrm>
            <a:off x="720000" y="3269125"/>
            <a:ext cx="2315400" cy="114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16"/>
          <p:cNvSpPr txBox="1">
            <a:spLocks noGrp="1"/>
          </p:cNvSpPr>
          <p:nvPr>
            <p:ph type="subTitle" idx="3"/>
          </p:nvPr>
        </p:nvSpPr>
        <p:spPr>
          <a:xfrm>
            <a:off x="3414300" y="2635737"/>
            <a:ext cx="2315400" cy="62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26" name="Google Shape;126;p16"/>
          <p:cNvSpPr txBox="1">
            <a:spLocks noGrp="1"/>
          </p:cNvSpPr>
          <p:nvPr>
            <p:ph type="subTitle" idx="4"/>
          </p:nvPr>
        </p:nvSpPr>
        <p:spPr>
          <a:xfrm>
            <a:off x="3414300" y="3269125"/>
            <a:ext cx="2315400" cy="114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16"/>
          <p:cNvSpPr txBox="1">
            <a:spLocks noGrp="1"/>
          </p:cNvSpPr>
          <p:nvPr>
            <p:ph type="subTitle" idx="5"/>
          </p:nvPr>
        </p:nvSpPr>
        <p:spPr>
          <a:xfrm>
            <a:off x="6108600" y="2635737"/>
            <a:ext cx="2315400" cy="62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28" name="Google Shape;128;p16"/>
          <p:cNvSpPr txBox="1">
            <a:spLocks noGrp="1"/>
          </p:cNvSpPr>
          <p:nvPr>
            <p:ph type="subTitle" idx="6"/>
          </p:nvPr>
        </p:nvSpPr>
        <p:spPr>
          <a:xfrm>
            <a:off x="6108600" y="3269125"/>
            <a:ext cx="2315400" cy="114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16"/>
          <p:cNvSpPr/>
          <p:nvPr/>
        </p:nvSpPr>
        <p:spPr>
          <a:xfrm>
            <a:off x="755056" y="499431"/>
            <a:ext cx="412500" cy="412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16"/>
          <p:cNvSpPr txBox="1"/>
          <p:nvPr/>
        </p:nvSpPr>
        <p:spPr>
          <a:xfrm rot="5400000" flipH="1">
            <a:off x="62520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131" name="Google Shape;131;p16"/>
          <p:cNvSpPr txBox="1"/>
          <p:nvPr/>
        </p:nvSpPr>
        <p:spPr>
          <a:xfrm rot="-5400000">
            <a:off x="-25861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_ONLY_1_1_1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7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7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7"/>
          <p:cNvSpPr txBox="1">
            <a:spLocks noGrp="1"/>
          </p:cNvSpPr>
          <p:nvPr>
            <p:ph type="subTitle" idx="1"/>
          </p:nvPr>
        </p:nvSpPr>
        <p:spPr>
          <a:xfrm>
            <a:off x="897150" y="3058962"/>
            <a:ext cx="2315400" cy="62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36" name="Google Shape;136;p17"/>
          <p:cNvSpPr txBox="1">
            <a:spLocks noGrp="1"/>
          </p:cNvSpPr>
          <p:nvPr>
            <p:ph type="subTitle" idx="2"/>
          </p:nvPr>
        </p:nvSpPr>
        <p:spPr>
          <a:xfrm>
            <a:off x="897150" y="3589600"/>
            <a:ext cx="2315400" cy="66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17"/>
          <p:cNvSpPr txBox="1">
            <a:spLocks noGrp="1"/>
          </p:cNvSpPr>
          <p:nvPr>
            <p:ph type="subTitle" idx="3"/>
          </p:nvPr>
        </p:nvSpPr>
        <p:spPr>
          <a:xfrm>
            <a:off x="5956200" y="3058962"/>
            <a:ext cx="2315400" cy="62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38" name="Google Shape;138;p17"/>
          <p:cNvSpPr txBox="1">
            <a:spLocks noGrp="1"/>
          </p:cNvSpPr>
          <p:nvPr>
            <p:ph type="subTitle" idx="4"/>
          </p:nvPr>
        </p:nvSpPr>
        <p:spPr>
          <a:xfrm>
            <a:off x="5956200" y="3589600"/>
            <a:ext cx="2315400" cy="66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17"/>
          <p:cNvSpPr txBox="1">
            <a:spLocks noGrp="1"/>
          </p:cNvSpPr>
          <p:nvPr>
            <p:ph type="subTitle" idx="5"/>
          </p:nvPr>
        </p:nvSpPr>
        <p:spPr>
          <a:xfrm>
            <a:off x="897150" y="1577999"/>
            <a:ext cx="2315400" cy="62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40" name="Google Shape;140;p17"/>
          <p:cNvSpPr txBox="1">
            <a:spLocks noGrp="1"/>
          </p:cNvSpPr>
          <p:nvPr>
            <p:ph type="subTitle" idx="6"/>
          </p:nvPr>
        </p:nvSpPr>
        <p:spPr>
          <a:xfrm>
            <a:off x="897150" y="2103550"/>
            <a:ext cx="2315400" cy="66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41" name="Google Shape;141;p17"/>
          <p:cNvSpPr txBox="1">
            <a:spLocks noGrp="1"/>
          </p:cNvSpPr>
          <p:nvPr>
            <p:ph type="subTitle" idx="7"/>
          </p:nvPr>
        </p:nvSpPr>
        <p:spPr>
          <a:xfrm>
            <a:off x="5956200" y="1572912"/>
            <a:ext cx="2315400" cy="62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42" name="Google Shape;142;p17"/>
          <p:cNvSpPr txBox="1">
            <a:spLocks noGrp="1"/>
          </p:cNvSpPr>
          <p:nvPr>
            <p:ph type="subTitle" idx="8"/>
          </p:nvPr>
        </p:nvSpPr>
        <p:spPr>
          <a:xfrm>
            <a:off x="5956200" y="2103550"/>
            <a:ext cx="2315400" cy="66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43" name="Google Shape;143;p17"/>
          <p:cNvSpPr/>
          <p:nvPr/>
        </p:nvSpPr>
        <p:spPr>
          <a:xfrm>
            <a:off x="755056" y="499431"/>
            <a:ext cx="412500" cy="412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7"/>
          <p:cNvSpPr txBox="1"/>
          <p:nvPr/>
        </p:nvSpPr>
        <p:spPr>
          <a:xfrm rot="5400000" flipH="1">
            <a:off x="62520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145" name="Google Shape;145;p17"/>
          <p:cNvSpPr txBox="1"/>
          <p:nvPr/>
        </p:nvSpPr>
        <p:spPr>
          <a:xfrm rot="-5400000">
            <a:off x="-25861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_ONLY_1_1_1_1"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8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8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1pPr>
            <a:lvl2pPr lvl="1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2pPr>
            <a:lvl3pPr lvl="2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3pPr>
            <a:lvl4pPr lvl="3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4pPr>
            <a:lvl5pPr lvl="4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5pPr>
            <a:lvl6pPr lvl="5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6pPr>
            <a:lvl7pPr lvl="6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7pPr>
            <a:lvl8pPr lvl="7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8pPr>
            <a:lvl9pPr lvl="8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9pPr>
          </a:lstStyle>
          <a:p>
            <a:endParaRPr/>
          </a:p>
        </p:txBody>
      </p:sp>
      <p:sp>
        <p:nvSpPr>
          <p:cNvPr id="149" name="Google Shape;149;p18"/>
          <p:cNvSpPr txBox="1">
            <a:spLocks noGrp="1"/>
          </p:cNvSpPr>
          <p:nvPr>
            <p:ph type="subTitle" idx="1"/>
          </p:nvPr>
        </p:nvSpPr>
        <p:spPr>
          <a:xfrm>
            <a:off x="720000" y="3386289"/>
            <a:ext cx="2315400" cy="47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50" name="Google Shape;150;p18"/>
          <p:cNvSpPr txBox="1">
            <a:spLocks noGrp="1"/>
          </p:cNvSpPr>
          <p:nvPr>
            <p:ph type="subTitle" idx="2"/>
          </p:nvPr>
        </p:nvSpPr>
        <p:spPr>
          <a:xfrm>
            <a:off x="720000" y="3768550"/>
            <a:ext cx="2315400" cy="66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51" name="Google Shape;151;p18"/>
          <p:cNvSpPr txBox="1">
            <a:spLocks noGrp="1"/>
          </p:cNvSpPr>
          <p:nvPr>
            <p:ph type="subTitle" idx="3"/>
          </p:nvPr>
        </p:nvSpPr>
        <p:spPr>
          <a:xfrm>
            <a:off x="6108600" y="3386289"/>
            <a:ext cx="2315400" cy="47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52" name="Google Shape;152;p18"/>
          <p:cNvSpPr txBox="1">
            <a:spLocks noGrp="1"/>
          </p:cNvSpPr>
          <p:nvPr>
            <p:ph type="subTitle" idx="4"/>
          </p:nvPr>
        </p:nvSpPr>
        <p:spPr>
          <a:xfrm>
            <a:off x="6108600" y="3768550"/>
            <a:ext cx="2315400" cy="66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53" name="Google Shape;153;p18"/>
          <p:cNvSpPr txBox="1">
            <a:spLocks noGrp="1"/>
          </p:cNvSpPr>
          <p:nvPr>
            <p:ph type="subTitle" idx="5"/>
          </p:nvPr>
        </p:nvSpPr>
        <p:spPr>
          <a:xfrm>
            <a:off x="720000" y="1806151"/>
            <a:ext cx="2315400" cy="47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54" name="Google Shape;154;p18"/>
          <p:cNvSpPr txBox="1">
            <a:spLocks noGrp="1"/>
          </p:cNvSpPr>
          <p:nvPr>
            <p:ph type="subTitle" idx="6"/>
          </p:nvPr>
        </p:nvSpPr>
        <p:spPr>
          <a:xfrm>
            <a:off x="720000" y="2188475"/>
            <a:ext cx="2315400" cy="66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18"/>
          <p:cNvSpPr txBox="1">
            <a:spLocks noGrp="1"/>
          </p:cNvSpPr>
          <p:nvPr>
            <p:ph type="subTitle" idx="7"/>
          </p:nvPr>
        </p:nvSpPr>
        <p:spPr>
          <a:xfrm>
            <a:off x="6108600" y="1806151"/>
            <a:ext cx="2315400" cy="47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56" name="Google Shape;156;p18"/>
          <p:cNvSpPr txBox="1">
            <a:spLocks noGrp="1"/>
          </p:cNvSpPr>
          <p:nvPr>
            <p:ph type="subTitle" idx="8"/>
          </p:nvPr>
        </p:nvSpPr>
        <p:spPr>
          <a:xfrm>
            <a:off x="6108600" y="2188475"/>
            <a:ext cx="2315400" cy="66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57" name="Google Shape;157;p18"/>
          <p:cNvSpPr/>
          <p:nvPr/>
        </p:nvSpPr>
        <p:spPr>
          <a:xfrm>
            <a:off x="755056" y="499431"/>
            <a:ext cx="412500" cy="412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18"/>
          <p:cNvSpPr txBox="1">
            <a:spLocks noGrp="1"/>
          </p:cNvSpPr>
          <p:nvPr>
            <p:ph type="subTitle" idx="9"/>
          </p:nvPr>
        </p:nvSpPr>
        <p:spPr>
          <a:xfrm>
            <a:off x="3414300" y="3386289"/>
            <a:ext cx="2315400" cy="47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59" name="Google Shape;159;p18"/>
          <p:cNvSpPr txBox="1">
            <a:spLocks noGrp="1"/>
          </p:cNvSpPr>
          <p:nvPr>
            <p:ph type="subTitle" idx="13"/>
          </p:nvPr>
        </p:nvSpPr>
        <p:spPr>
          <a:xfrm>
            <a:off x="3414300" y="3768550"/>
            <a:ext cx="2315400" cy="66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60" name="Google Shape;160;p18"/>
          <p:cNvSpPr txBox="1">
            <a:spLocks noGrp="1"/>
          </p:cNvSpPr>
          <p:nvPr>
            <p:ph type="subTitle" idx="14"/>
          </p:nvPr>
        </p:nvSpPr>
        <p:spPr>
          <a:xfrm>
            <a:off x="3414300" y="1806151"/>
            <a:ext cx="2315400" cy="47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61" name="Google Shape;161;p18"/>
          <p:cNvSpPr txBox="1">
            <a:spLocks noGrp="1"/>
          </p:cNvSpPr>
          <p:nvPr>
            <p:ph type="subTitle" idx="15"/>
          </p:nvPr>
        </p:nvSpPr>
        <p:spPr>
          <a:xfrm>
            <a:off x="3414300" y="2188475"/>
            <a:ext cx="2315400" cy="66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18"/>
          <p:cNvSpPr txBox="1"/>
          <p:nvPr/>
        </p:nvSpPr>
        <p:spPr>
          <a:xfrm rot="5400000" flipH="1">
            <a:off x="62520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163" name="Google Shape;163;p18"/>
          <p:cNvSpPr txBox="1"/>
          <p:nvPr/>
        </p:nvSpPr>
        <p:spPr>
          <a:xfrm rot="-5400000">
            <a:off x="-25861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TITLE_ONLY_2"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9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9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8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19"/>
          <p:cNvSpPr/>
          <p:nvPr/>
        </p:nvSpPr>
        <p:spPr>
          <a:xfrm>
            <a:off x="755056" y="499431"/>
            <a:ext cx="412500" cy="412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19"/>
          <p:cNvSpPr txBox="1">
            <a:spLocks noGrp="1"/>
          </p:cNvSpPr>
          <p:nvPr>
            <p:ph type="subTitle" idx="1"/>
          </p:nvPr>
        </p:nvSpPr>
        <p:spPr>
          <a:xfrm>
            <a:off x="3035400" y="1743200"/>
            <a:ext cx="2315400" cy="40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69" name="Google Shape;169;p19"/>
          <p:cNvSpPr txBox="1">
            <a:spLocks noGrp="1"/>
          </p:cNvSpPr>
          <p:nvPr>
            <p:ph type="subTitle" idx="2"/>
          </p:nvPr>
        </p:nvSpPr>
        <p:spPr>
          <a:xfrm>
            <a:off x="3035400" y="2151200"/>
            <a:ext cx="2315400" cy="88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70" name="Google Shape;170;p19"/>
          <p:cNvSpPr txBox="1">
            <a:spLocks noGrp="1"/>
          </p:cNvSpPr>
          <p:nvPr>
            <p:ph type="subTitle" idx="3"/>
          </p:nvPr>
        </p:nvSpPr>
        <p:spPr>
          <a:xfrm>
            <a:off x="3035400" y="3300587"/>
            <a:ext cx="2315400" cy="40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Font typeface="Long Cang"/>
              <a:buNone/>
              <a:defRPr sz="2800">
                <a:latin typeface="Long Cang"/>
                <a:ea typeface="Long Cang"/>
                <a:cs typeface="Long Cang"/>
                <a:sym typeface="Long C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Long Cang"/>
              <a:buNone/>
              <a:defRPr sz="3000"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171" name="Google Shape;171;p19"/>
          <p:cNvSpPr txBox="1">
            <a:spLocks noGrp="1"/>
          </p:cNvSpPr>
          <p:nvPr>
            <p:ph type="subTitle" idx="4"/>
          </p:nvPr>
        </p:nvSpPr>
        <p:spPr>
          <a:xfrm>
            <a:off x="3035400" y="3708588"/>
            <a:ext cx="2315400" cy="88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72" name="Google Shape;172;p19"/>
          <p:cNvSpPr txBox="1">
            <a:spLocks noGrp="1"/>
          </p:cNvSpPr>
          <p:nvPr>
            <p:ph type="title" idx="5" hasCustomPrompt="1"/>
          </p:nvPr>
        </p:nvSpPr>
        <p:spPr>
          <a:xfrm>
            <a:off x="720000" y="1704875"/>
            <a:ext cx="2315400" cy="609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73" name="Google Shape;173;p19"/>
          <p:cNvSpPr txBox="1">
            <a:spLocks noGrp="1"/>
          </p:cNvSpPr>
          <p:nvPr>
            <p:ph type="title" idx="6" hasCustomPrompt="1"/>
          </p:nvPr>
        </p:nvSpPr>
        <p:spPr>
          <a:xfrm>
            <a:off x="720000" y="3208150"/>
            <a:ext cx="2315400" cy="609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74" name="Google Shape;174;p19"/>
          <p:cNvSpPr txBox="1"/>
          <p:nvPr/>
        </p:nvSpPr>
        <p:spPr>
          <a:xfrm rot="5400000" flipH="1">
            <a:off x="62520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175" name="Google Shape;175;p19"/>
          <p:cNvSpPr txBox="1"/>
          <p:nvPr/>
        </p:nvSpPr>
        <p:spPr>
          <a:xfrm rot="-5400000">
            <a:off x="-2586175" y="2350294"/>
            <a:ext cx="54792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ITLE_1"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0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20"/>
          <p:cNvSpPr txBox="1">
            <a:spLocks noGrp="1"/>
          </p:cNvSpPr>
          <p:nvPr>
            <p:ph type="ctrTitle"/>
          </p:nvPr>
        </p:nvSpPr>
        <p:spPr>
          <a:xfrm>
            <a:off x="905600" y="888800"/>
            <a:ext cx="4782600" cy="113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8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79" name="Google Shape;179;p20"/>
          <p:cNvSpPr txBox="1">
            <a:spLocks noGrp="1"/>
          </p:cNvSpPr>
          <p:nvPr>
            <p:ph type="subTitle" idx="1"/>
          </p:nvPr>
        </p:nvSpPr>
        <p:spPr>
          <a:xfrm>
            <a:off x="905600" y="1942025"/>
            <a:ext cx="4782600" cy="127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80" name="Google Shape;180;p2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  <p:sp>
        <p:nvSpPr>
          <p:cNvPr id="181" name="Google Shape;181;p20"/>
          <p:cNvSpPr txBox="1">
            <a:spLocks noGrp="1"/>
          </p:cNvSpPr>
          <p:nvPr>
            <p:ph type="subTitle" idx="2"/>
          </p:nvPr>
        </p:nvSpPr>
        <p:spPr>
          <a:xfrm rot="5400000">
            <a:off x="6189600" y="2357775"/>
            <a:ext cx="5480700" cy="42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endParaRPr/>
          </a:p>
        </p:txBody>
      </p:sp>
      <p:sp>
        <p:nvSpPr>
          <p:cNvPr id="182" name="Google Shape;182;p20"/>
          <p:cNvSpPr txBox="1">
            <a:spLocks noGrp="1"/>
          </p:cNvSpPr>
          <p:nvPr>
            <p:ph type="subTitle" idx="3"/>
          </p:nvPr>
        </p:nvSpPr>
        <p:spPr>
          <a:xfrm rot="5400000">
            <a:off x="6289125" y="2357623"/>
            <a:ext cx="4347000" cy="42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endParaRPr/>
          </a:p>
        </p:txBody>
      </p:sp>
      <p:sp>
        <p:nvSpPr>
          <p:cNvPr id="183" name="Google Shape;183;p20"/>
          <p:cNvSpPr txBox="1">
            <a:spLocks noGrp="1"/>
          </p:cNvSpPr>
          <p:nvPr>
            <p:ph type="subTitle" idx="4"/>
          </p:nvPr>
        </p:nvSpPr>
        <p:spPr>
          <a:xfrm rot="-5400000" flipH="1">
            <a:off x="-2525200" y="2357775"/>
            <a:ext cx="5480700" cy="42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endParaRPr/>
          </a:p>
        </p:txBody>
      </p:sp>
      <p:sp>
        <p:nvSpPr>
          <p:cNvPr id="184" name="Google Shape;184;p20"/>
          <p:cNvSpPr txBox="1"/>
          <p:nvPr/>
        </p:nvSpPr>
        <p:spPr>
          <a:xfrm>
            <a:off x="905600" y="3681357"/>
            <a:ext cx="4782600" cy="49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CREDITS: This presentation template was created by </a:t>
            </a:r>
            <a:r>
              <a:rPr lang="en-GB" sz="1000" b="1">
                <a:solidFill>
                  <a:schemeClr val="dk1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2"/>
              </a:rPr>
              <a:t>Slidesgo</a:t>
            </a:r>
            <a:r>
              <a:rPr lang="en-GB" sz="10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, and includes icons by </a:t>
            </a:r>
            <a:r>
              <a:rPr lang="en-GB" sz="1000" b="1">
                <a:solidFill>
                  <a:schemeClr val="dk1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3"/>
              </a:rPr>
              <a:t>Flaticon</a:t>
            </a:r>
            <a:r>
              <a:rPr lang="en-GB" sz="1000" b="1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 </a:t>
            </a:r>
            <a:r>
              <a:rPr lang="en-GB" sz="10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and infographics &amp; images by </a:t>
            </a:r>
            <a:r>
              <a:rPr lang="en-GB" sz="1000" b="1">
                <a:solidFill>
                  <a:schemeClr val="dk1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4"/>
              </a:rPr>
              <a:t>Freepik</a:t>
            </a:r>
            <a:endParaRPr sz="1000" b="1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"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1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21"/>
          <p:cNvSpPr txBox="1"/>
          <p:nvPr/>
        </p:nvSpPr>
        <p:spPr>
          <a:xfrm>
            <a:off x="550" y="-98509"/>
            <a:ext cx="91440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188" name="Google Shape;188;p21"/>
          <p:cNvSpPr txBox="1"/>
          <p:nvPr/>
        </p:nvSpPr>
        <p:spPr>
          <a:xfrm>
            <a:off x="550" y="4664378"/>
            <a:ext cx="91440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189" name="Google Shape;189;p21"/>
          <p:cNvSpPr/>
          <p:nvPr/>
        </p:nvSpPr>
        <p:spPr>
          <a:xfrm>
            <a:off x="86141" y="92866"/>
            <a:ext cx="1123200" cy="11232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"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2"/>
          <p:cNvSpPr/>
          <p:nvPr/>
        </p:nvSpPr>
        <p:spPr>
          <a:xfrm>
            <a:off x="0" y="0"/>
            <a:ext cx="9144266" cy="5150674"/>
          </a:xfrm>
          <a:custGeom>
            <a:avLst/>
            <a:gdLst/>
            <a:ahLst/>
            <a:cxnLst/>
            <a:rect l="l" t="t" r="r" b="b"/>
            <a:pathLst>
              <a:path w="285736" h="160946" extrusionOk="0">
                <a:moveTo>
                  <a:pt x="253872" y="11541"/>
                </a:moveTo>
                <a:cubicBezTo>
                  <a:pt x="263188" y="11541"/>
                  <a:pt x="270749" y="19102"/>
                  <a:pt x="270749" y="28418"/>
                </a:cubicBezTo>
                <a:lnTo>
                  <a:pt x="270749" y="132551"/>
                </a:lnTo>
                <a:cubicBezTo>
                  <a:pt x="270749" y="141867"/>
                  <a:pt x="263188" y="149406"/>
                  <a:pt x="253872" y="149406"/>
                </a:cubicBezTo>
                <a:lnTo>
                  <a:pt x="31865" y="149406"/>
                </a:lnTo>
                <a:cubicBezTo>
                  <a:pt x="22548" y="149406"/>
                  <a:pt x="14987" y="141867"/>
                  <a:pt x="14987" y="132551"/>
                </a:cubicBezTo>
                <a:lnTo>
                  <a:pt x="14987" y="28418"/>
                </a:lnTo>
                <a:cubicBezTo>
                  <a:pt x="14987" y="19102"/>
                  <a:pt x="22548" y="11541"/>
                  <a:pt x="31865" y="11541"/>
                </a:cubicBezTo>
                <a:close/>
                <a:moveTo>
                  <a:pt x="0" y="0"/>
                </a:moveTo>
                <a:lnTo>
                  <a:pt x="0" y="160946"/>
                </a:lnTo>
                <a:lnTo>
                  <a:pt x="285736" y="160946"/>
                </a:lnTo>
                <a:lnTo>
                  <a:pt x="285736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22"/>
          <p:cNvSpPr txBox="1"/>
          <p:nvPr/>
        </p:nvSpPr>
        <p:spPr>
          <a:xfrm>
            <a:off x="550" y="-98509"/>
            <a:ext cx="91440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193" name="Google Shape;193;p22"/>
          <p:cNvSpPr txBox="1"/>
          <p:nvPr/>
        </p:nvSpPr>
        <p:spPr>
          <a:xfrm>
            <a:off x="550" y="4664378"/>
            <a:ext cx="9144000" cy="42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Long Cang"/>
                <a:ea typeface="Long Cang"/>
                <a:cs typeface="Long Cang"/>
                <a:sym typeface="Long Cang"/>
              </a:rPr>
              <a:t>_ _ _ _ _ _ _ _ _ _ _ _ _ _ _ _ _ _ _ _ _ _ _ _ _ _ __ _ _ _ _ _ _ _ _ _ _ _ _ _ _ _ _ _ _ _ _ _</a:t>
            </a: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lt1"/>
              </a:solidFill>
              <a:latin typeface="Long Cang"/>
              <a:ea typeface="Long Cang"/>
              <a:cs typeface="Long Cang"/>
              <a:sym typeface="Long Cang"/>
            </a:endParaRPr>
          </a:p>
        </p:txBody>
      </p:sp>
      <p:sp>
        <p:nvSpPr>
          <p:cNvPr id="194" name="Google Shape;194;p22"/>
          <p:cNvSpPr/>
          <p:nvPr/>
        </p:nvSpPr>
        <p:spPr>
          <a:xfrm>
            <a:off x="7924766" y="3906591"/>
            <a:ext cx="1123200" cy="11232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CUSTOM"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25"/>
          <p:cNvSpPr txBox="1">
            <a:spLocks noGrp="1"/>
          </p:cNvSpPr>
          <p:nvPr>
            <p:ph type="title"/>
          </p:nvPr>
        </p:nvSpPr>
        <p:spPr>
          <a:xfrm>
            <a:off x="1048350" y="323850"/>
            <a:ext cx="7047300" cy="4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unito"/>
              <a:buChar char="●"/>
              <a:defRPr sz="16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unito"/>
              <a:buChar char="○"/>
              <a:defRPr sz="16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marL="1371600" lvl="2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unito"/>
              <a:buChar char="■"/>
              <a:defRPr sz="16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marL="1828800" lvl="3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unito"/>
              <a:buChar char="●"/>
              <a:defRPr sz="16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marL="2286000" lvl="4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unito"/>
              <a:buChar char="○"/>
              <a:defRPr sz="16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marL="2743200" lvl="5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unito"/>
              <a:buChar char="■"/>
              <a:defRPr sz="16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marL="3200400" lvl="6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unito"/>
              <a:buChar char="●"/>
              <a:defRPr sz="16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marL="3657600" lvl="7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unito"/>
              <a:buChar char="○"/>
              <a:defRPr sz="16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marL="4114800" lvl="8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unito"/>
              <a:buChar char="■"/>
              <a:defRPr sz="16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2A47"/>
        </a:solidFill>
        <a:effectLst/>
      </p:bgPr>
    </p:bg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3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97" name="Google Shape;197;p23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1" r:id="rId1"/>
    <p:sldLayoutId id="2147483672" r:id="rId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6"/>
          <p:cNvSpPr/>
          <p:nvPr/>
        </p:nvSpPr>
        <p:spPr>
          <a:xfrm>
            <a:off x="533400" y="361950"/>
            <a:ext cx="1307465" cy="1072515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26"/>
          <p:cNvSpPr txBox="1">
            <a:spLocks noGrp="1"/>
          </p:cNvSpPr>
          <p:nvPr>
            <p:ph type="ctrTitle"/>
          </p:nvPr>
        </p:nvSpPr>
        <p:spPr>
          <a:xfrm>
            <a:off x="982345" y="1100455"/>
            <a:ext cx="4629150" cy="255079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en-US" sz="2000" b="1">
                <a:sym typeface="+mn-ea"/>
              </a:rPr>
              <a:t>The role and importance of quality service, hospitality and quest services within the hotel industry</a:t>
            </a:r>
            <a:br>
              <a:rPr lang="en-GB" altLang="en-US" sz="2000">
                <a:sym typeface="+mn-ea"/>
              </a:rPr>
            </a:br>
            <a:br>
              <a:rPr lang="en-GB" altLang="en-US" sz="2000">
                <a:sym typeface="+mn-ea"/>
              </a:rPr>
            </a:br>
            <a:r>
              <a:rPr lang="en-GB" altLang="en-US" sz="2000">
                <a:sym typeface="+mn-ea"/>
              </a:rPr>
              <a:t>- </a:t>
            </a:r>
            <a:r>
              <a:rPr lang="en-GB" altLang="en-US" sz="2000" b="1">
                <a:sym typeface="+mn-ea"/>
              </a:rPr>
              <a:t>Westin Marriott</a:t>
            </a:r>
            <a:r>
              <a:rPr lang="en-GB" altLang="en-US" sz="2000">
                <a:sym typeface="+mn-ea"/>
              </a:rPr>
              <a:t>-</a:t>
            </a:r>
            <a:br>
              <a:rPr lang="en-GB" altLang="en-US" sz="2000"/>
            </a:br>
            <a:endParaRPr sz="2000">
              <a:solidFill>
                <a:schemeClr val="lt2"/>
              </a:solidFill>
            </a:endParaRPr>
          </a:p>
        </p:txBody>
      </p:sp>
      <p:sp>
        <p:nvSpPr>
          <p:cNvPr id="207" name="Google Shape;207;p26"/>
          <p:cNvSpPr txBox="1">
            <a:spLocks noGrp="1"/>
          </p:cNvSpPr>
          <p:nvPr>
            <p:ph type="subTitle" idx="1"/>
          </p:nvPr>
        </p:nvSpPr>
        <p:spPr>
          <a:xfrm>
            <a:off x="905600" y="3924275"/>
            <a:ext cx="4782600" cy="3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/>
              <a:t>Name:Cosmin-Marian</a:t>
            </a:r>
            <a:r>
              <a:rPr lang="en-GB" dirty="0"/>
              <a:t> </a:t>
            </a:r>
            <a:r>
              <a:rPr lang="en-GB"/>
              <a:t>Butarita</a:t>
            </a:r>
          </a:p>
        </p:txBody>
      </p:sp>
      <p:sp>
        <p:nvSpPr>
          <p:cNvPr id="209" name="Google Shape;209;p26"/>
          <p:cNvSpPr/>
          <p:nvPr/>
        </p:nvSpPr>
        <p:spPr>
          <a:xfrm>
            <a:off x="4419434" y="3410135"/>
            <a:ext cx="1307700" cy="13077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03" name="Picture 102"/>
          <p:cNvPicPr/>
          <p:nvPr/>
        </p:nvPicPr>
        <p:blipFill>
          <a:blip r:embed="rId3"/>
          <a:stretch>
            <a:fillRect/>
          </a:stretch>
        </p:blipFill>
        <p:spPr>
          <a:xfrm>
            <a:off x="5670550" y="971550"/>
            <a:ext cx="2813050" cy="30099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8"/>
          <p:cNvSpPr/>
          <p:nvPr/>
        </p:nvSpPr>
        <p:spPr>
          <a:xfrm>
            <a:off x="708523" y="2943832"/>
            <a:ext cx="572700" cy="572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</a:endParaRPr>
          </a:p>
        </p:txBody>
      </p:sp>
      <p:sp>
        <p:nvSpPr>
          <p:cNvPr id="228" name="Google Shape;228;p28"/>
          <p:cNvSpPr/>
          <p:nvPr/>
        </p:nvSpPr>
        <p:spPr>
          <a:xfrm>
            <a:off x="3320503" y="2943832"/>
            <a:ext cx="572700" cy="5727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p28"/>
          <p:cNvSpPr/>
          <p:nvPr/>
        </p:nvSpPr>
        <p:spPr>
          <a:xfrm>
            <a:off x="5964598" y="2943832"/>
            <a:ext cx="572700" cy="572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</a:endParaRPr>
          </a:p>
        </p:txBody>
      </p:sp>
      <p:sp>
        <p:nvSpPr>
          <p:cNvPr id="230" name="Google Shape;230;p28"/>
          <p:cNvSpPr/>
          <p:nvPr/>
        </p:nvSpPr>
        <p:spPr>
          <a:xfrm>
            <a:off x="708523" y="1168097"/>
            <a:ext cx="572700" cy="5727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28"/>
          <p:cNvSpPr/>
          <p:nvPr/>
        </p:nvSpPr>
        <p:spPr>
          <a:xfrm>
            <a:off x="3320503" y="1168097"/>
            <a:ext cx="572700" cy="572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</a:endParaRPr>
          </a:p>
        </p:txBody>
      </p:sp>
      <p:sp>
        <p:nvSpPr>
          <p:cNvPr id="232" name="Google Shape;232;p28"/>
          <p:cNvSpPr/>
          <p:nvPr/>
        </p:nvSpPr>
        <p:spPr>
          <a:xfrm>
            <a:off x="5964598" y="1168097"/>
            <a:ext cx="572700" cy="5727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28"/>
          <p:cNvSpPr txBox="1">
            <a:spLocks noGrp="1"/>
          </p:cNvSpPr>
          <p:nvPr>
            <p:ph type="title"/>
          </p:nvPr>
        </p:nvSpPr>
        <p:spPr>
          <a:xfrm>
            <a:off x="879050" y="521225"/>
            <a:ext cx="7545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/>
              <a:t>Table of contents</a:t>
            </a:r>
          </a:p>
        </p:txBody>
      </p:sp>
      <p:sp>
        <p:nvSpPr>
          <p:cNvPr id="234" name="Google Shape;234;p28"/>
          <p:cNvSpPr txBox="1">
            <a:spLocks noGrp="1"/>
          </p:cNvSpPr>
          <p:nvPr>
            <p:ph type="subTitle" idx="1"/>
          </p:nvPr>
        </p:nvSpPr>
        <p:spPr>
          <a:xfrm>
            <a:off x="1281340" y="1285306"/>
            <a:ext cx="2459400" cy="3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/>
              <a:t>Introduction</a:t>
            </a:r>
          </a:p>
        </p:txBody>
      </p:sp>
      <p:sp>
        <p:nvSpPr>
          <p:cNvPr id="235" name="Google Shape;235;p28"/>
          <p:cNvSpPr txBox="1">
            <a:spLocks noGrp="1"/>
          </p:cNvSpPr>
          <p:nvPr>
            <p:ph type="title" idx="2"/>
          </p:nvPr>
        </p:nvSpPr>
        <p:spPr>
          <a:xfrm>
            <a:off x="720090" y="1245235"/>
            <a:ext cx="74676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/>
              <a:t>01</a:t>
            </a:r>
          </a:p>
        </p:txBody>
      </p:sp>
      <p:sp>
        <p:nvSpPr>
          <p:cNvPr id="237" name="Google Shape;237;p28"/>
          <p:cNvSpPr txBox="1">
            <a:spLocks noGrp="1"/>
          </p:cNvSpPr>
          <p:nvPr>
            <p:ph type="title" idx="4"/>
          </p:nvPr>
        </p:nvSpPr>
        <p:spPr>
          <a:xfrm>
            <a:off x="720000" y="2998273"/>
            <a:ext cx="2459400" cy="45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/>
              <a:t>04</a:t>
            </a:r>
          </a:p>
        </p:txBody>
      </p:sp>
      <p:sp>
        <p:nvSpPr>
          <p:cNvPr id="238" name="Google Shape;238;p28"/>
          <p:cNvSpPr txBox="1">
            <a:spLocks noGrp="1"/>
          </p:cNvSpPr>
          <p:nvPr>
            <p:ph type="subTitle" idx="5"/>
          </p:nvPr>
        </p:nvSpPr>
        <p:spPr>
          <a:xfrm>
            <a:off x="1273810" y="2876550"/>
            <a:ext cx="1705610" cy="89090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ym typeface="+mn-ea"/>
              </a:rPr>
              <a:t>Role and function of guest services </a:t>
            </a:r>
            <a:endParaRPr lang="en-GB" sz="1400"/>
          </a:p>
        </p:txBody>
      </p:sp>
      <p:sp>
        <p:nvSpPr>
          <p:cNvPr id="239" name="Google Shape;239;p28"/>
          <p:cNvSpPr txBox="1">
            <a:spLocks noGrp="1"/>
          </p:cNvSpPr>
          <p:nvPr>
            <p:ph type="title" idx="6"/>
          </p:nvPr>
        </p:nvSpPr>
        <p:spPr>
          <a:xfrm>
            <a:off x="3342005" y="1245235"/>
            <a:ext cx="109474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/>
              <a:t>02</a:t>
            </a:r>
          </a:p>
        </p:txBody>
      </p:sp>
      <p:sp>
        <p:nvSpPr>
          <p:cNvPr id="240" name="Google Shape;240;p28"/>
          <p:cNvSpPr txBox="1">
            <a:spLocks noGrp="1"/>
          </p:cNvSpPr>
          <p:nvPr>
            <p:ph type="subTitle" idx="7"/>
          </p:nvPr>
        </p:nvSpPr>
        <p:spPr>
          <a:xfrm>
            <a:off x="3886835" y="1245235"/>
            <a:ext cx="1931670" cy="36449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>
                <a:sym typeface="+mn-ea"/>
              </a:rPr>
              <a:t>Main consumers</a:t>
            </a:r>
            <a:endParaRPr lang="en-GB" sz="1600"/>
          </a:p>
        </p:txBody>
      </p:sp>
      <p:sp>
        <p:nvSpPr>
          <p:cNvPr id="242" name="Google Shape;242;p28"/>
          <p:cNvSpPr txBox="1">
            <a:spLocks noGrp="1"/>
          </p:cNvSpPr>
          <p:nvPr>
            <p:ph type="title" idx="9"/>
          </p:nvPr>
        </p:nvSpPr>
        <p:spPr>
          <a:xfrm>
            <a:off x="3342300" y="2998273"/>
            <a:ext cx="2459400" cy="45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/>
              <a:t>05</a:t>
            </a:r>
          </a:p>
        </p:txBody>
      </p:sp>
      <p:sp>
        <p:nvSpPr>
          <p:cNvPr id="243" name="Google Shape;243;p28"/>
          <p:cNvSpPr txBox="1">
            <a:spLocks noGrp="1"/>
          </p:cNvSpPr>
          <p:nvPr>
            <p:ph type="subTitle" idx="13"/>
          </p:nvPr>
        </p:nvSpPr>
        <p:spPr>
          <a:xfrm>
            <a:off x="3997960" y="2800350"/>
            <a:ext cx="1718945" cy="147510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ym typeface="+mn-ea"/>
              </a:rPr>
              <a:t>Importance of hospitality and how Westin Marriott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ym typeface="+mn-ea"/>
              </a:rPr>
              <a:t>exceed guest expectations</a:t>
            </a:r>
            <a:r>
              <a:rPr lang="en-GB" b="1">
                <a:sym typeface="+mn-ea"/>
              </a:rPr>
              <a:t> </a:t>
            </a:r>
            <a:endParaRPr lang="en-GB"/>
          </a:p>
        </p:txBody>
      </p:sp>
      <p:sp>
        <p:nvSpPr>
          <p:cNvPr id="245" name="Google Shape;245;p28"/>
          <p:cNvSpPr txBox="1">
            <a:spLocks noGrp="1"/>
          </p:cNvSpPr>
          <p:nvPr>
            <p:ph type="title" idx="15"/>
          </p:nvPr>
        </p:nvSpPr>
        <p:spPr>
          <a:xfrm>
            <a:off x="5964475" y="1245075"/>
            <a:ext cx="2459400" cy="45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/>
              <a:t>03</a:t>
            </a:r>
          </a:p>
        </p:txBody>
      </p:sp>
      <p:sp>
        <p:nvSpPr>
          <p:cNvPr id="246" name="Google Shape;246;p28"/>
          <p:cNvSpPr txBox="1">
            <a:spLocks noGrp="1"/>
          </p:cNvSpPr>
          <p:nvPr>
            <p:ph type="subTitle" idx="16"/>
          </p:nvPr>
        </p:nvSpPr>
        <p:spPr>
          <a:xfrm>
            <a:off x="6699250" y="1123950"/>
            <a:ext cx="1724660" cy="112077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b="1">
                <a:sym typeface="+mn-ea"/>
              </a:rPr>
              <a:t>Nature, scope and role of the guest services and facilities</a:t>
            </a:r>
            <a:endParaRPr lang="en-GB" sz="1400"/>
          </a:p>
        </p:txBody>
      </p:sp>
      <p:sp>
        <p:nvSpPr>
          <p:cNvPr id="248" name="Google Shape;248;p28"/>
          <p:cNvSpPr txBox="1">
            <a:spLocks noGrp="1"/>
          </p:cNvSpPr>
          <p:nvPr>
            <p:ph type="title" idx="18"/>
          </p:nvPr>
        </p:nvSpPr>
        <p:spPr>
          <a:xfrm>
            <a:off x="5964475" y="2998273"/>
            <a:ext cx="2459400" cy="45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/>
              <a:t>06</a:t>
            </a:r>
          </a:p>
        </p:txBody>
      </p:sp>
      <p:sp>
        <p:nvSpPr>
          <p:cNvPr id="249" name="Google Shape;249;p28"/>
          <p:cNvSpPr txBox="1">
            <a:spLocks noGrp="1"/>
          </p:cNvSpPr>
          <p:nvPr>
            <p:ph type="subTitle" idx="19"/>
          </p:nvPr>
        </p:nvSpPr>
        <p:spPr>
          <a:xfrm>
            <a:off x="6705600" y="3105150"/>
            <a:ext cx="1847215" cy="36449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/>
              <a:t>Conclusion</a:t>
            </a:r>
          </a:p>
        </p:txBody>
      </p:sp>
      <p:sp>
        <p:nvSpPr>
          <p:cNvPr id="9" name="Google Shape;229;p28"/>
          <p:cNvSpPr/>
          <p:nvPr/>
        </p:nvSpPr>
        <p:spPr>
          <a:xfrm>
            <a:off x="5964598" y="4171922"/>
            <a:ext cx="572700" cy="572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</a:endParaRPr>
          </a:p>
        </p:txBody>
      </p:sp>
      <p:sp>
        <p:nvSpPr>
          <p:cNvPr id="10" name="Google Shape;248;p28"/>
          <p:cNvSpPr txBox="1">
            <a:spLocks noGrp="1"/>
          </p:cNvSpPr>
          <p:nvPr/>
        </p:nvSpPr>
        <p:spPr>
          <a:xfrm>
            <a:off x="5952490" y="4302760"/>
            <a:ext cx="753110" cy="457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marR="0" lvl="1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2pPr>
            <a:lvl3pPr marR="0" lvl="2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3pPr>
            <a:lvl4pPr marR="0" lvl="3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4pPr>
            <a:lvl5pPr marR="0" lvl="4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5pPr>
            <a:lvl6pPr marR="0" lvl="5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6pPr>
            <a:lvl7pPr marR="0" lvl="6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7pPr>
            <a:lvl8pPr marR="0" lvl="7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8pPr>
            <a:lvl9pPr marR="0" lvl="8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Long Cang"/>
              <a:buNone/>
              <a:defRPr sz="38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/>
              <a:t>07</a:t>
            </a:r>
          </a:p>
        </p:txBody>
      </p:sp>
      <p:sp>
        <p:nvSpPr>
          <p:cNvPr id="11" name="Google Shape;249;p28"/>
          <p:cNvSpPr txBox="1">
            <a:spLocks noGrp="1"/>
          </p:cNvSpPr>
          <p:nvPr/>
        </p:nvSpPr>
        <p:spPr>
          <a:xfrm>
            <a:off x="6784975" y="4288790"/>
            <a:ext cx="1847215" cy="36449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Long Cang"/>
              <a:buNone/>
              <a:defRPr sz="28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1pPr>
            <a:lvl2pPr marL="914400" marR="0" lvl="1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ong Cang"/>
              <a:buNone/>
              <a:defRPr sz="30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ong Cang"/>
              <a:buNone/>
              <a:defRPr sz="30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ong Cang"/>
              <a:buNone/>
              <a:defRPr sz="30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4pPr>
            <a:lvl5pPr marL="2286000" marR="0" lvl="4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ong Cang"/>
              <a:buNone/>
              <a:defRPr sz="30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ong Cang"/>
              <a:buNone/>
              <a:defRPr sz="30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ong Cang"/>
              <a:buNone/>
              <a:defRPr sz="30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ong Cang"/>
              <a:buNone/>
              <a:defRPr sz="30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ong Cang"/>
              <a:buNone/>
              <a:defRPr sz="3000" b="0" i="0" u="none" strike="noStrike" cap="none">
                <a:solidFill>
                  <a:schemeClr val="dk1"/>
                </a:solidFill>
                <a:latin typeface="Long Cang"/>
                <a:ea typeface="Long Cang"/>
                <a:cs typeface="Long Cang"/>
                <a:sym typeface="Long Cang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/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0"/>
          <p:cNvSpPr txBox="1">
            <a:spLocks noGrp="1"/>
          </p:cNvSpPr>
          <p:nvPr>
            <p:ph type="title"/>
          </p:nvPr>
        </p:nvSpPr>
        <p:spPr>
          <a:xfrm>
            <a:off x="4267480" y="590548"/>
            <a:ext cx="3738000" cy="81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/>
              <a:t>Introduction</a:t>
            </a:r>
          </a:p>
        </p:txBody>
      </p:sp>
      <p:sp>
        <p:nvSpPr>
          <p:cNvPr id="272" name="Google Shape;272;p30"/>
          <p:cNvSpPr txBox="1">
            <a:spLocks noGrp="1"/>
          </p:cNvSpPr>
          <p:nvPr>
            <p:ph type="subTitle" idx="1"/>
          </p:nvPr>
        </p:nvSpPr>
        <p:spPr>
          <a:xfrm>
            <a:off x="4275455" y="1701800"/>
            <a:ext cx="3886835" cy="286639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/>
              <a:t>The Westin Marriott luxury brand represents one of the most popular hotels globally. It counts a significant number of hotels and resorts in splendid locations: there are 135 hotels and resorts in North America, 61 hotels and resorts in Asia and 19 locations in Europe.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2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2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/>
              <a:t>One of the main reasons for choosing this brand is the innovative concept it promotes and the unique packaging it contains in its portfolio</a:t>
            </a:r>
          </a:p>
        </p:txBody>
      </p:sp>
      <p:pic>
        <p:nvPicPr>
          <p:cNvPr id="102" name="Picture 101"/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" y="361950"/>
            <a:ext cx="3446145" cy="44075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Subtitle 1"/>
          <p:cNvSpPr>
            <a:spLocks noGrp="1"/>
          </p:cNvSpPr>
          <p:nvPr>
            <p:ph type="subTitle" idx="4"/>
          </p:nvPr>
        </p:nvSpPr>
        <p:spPr>
          <a:xfrm rot="-5400000" flipH="1">
            <a:off x="-2350670" y="2358075"/>
            <a:ext cx="5129100" cy="428100"/>
          </a:xfrm>
        </p:spPr>
        <p:txBody>
          <a:bodyPr/>
          <a:lstStyle/>
          <a:p>
            <a:r>
              <a:rPr lang="en-GB" altLang="en-US"/>
              <a:t>Westin Hotels &amp; Resorts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 rot="5400000">
            <a:off x="6296660" y="2426970"/>
            <a:ext cx="5128895" cy="290195"/>
          </a:xfrm>
        </p:spPr>
        <p:txBody>
          <a:bodyPr/>
          <a:lstStyle/>
          <a:p>
            <a:r>
              <a:rPr lang="en-GB" altLang="en-US">
                <a:sym typeface="+mn-ea"/>
              </a:rPr>
              <a:t>Westin Hotels &amp; Resorts</a:t>
            </a:r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0"/>
          <p:cNvSpPr txBox="1">
            <a:spLocks noGrp="1"/>
          </p:cNvSpPr>
          <p:nvPr>
            <p:ph type="title"/>
          </p:nvPr>
        </p:nvSpPr>
        <p:spPr>
          <a:xfrm>
            <a:off x="4267480" y="590548"/>
            <a:ext cx="3738000" cy="81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/>
              <a:t>Main consumers</a:t>
            </a:r>
          </a:p>
        </p:txBody>
      </p:sp>
      <p:sp>
        <p:nvSpPr>
          <p:cNvPr id="272" name="Google Shape;272;p30"/>
          <p:cNvSpPr txBox="1">
            <a:spLocks noGrp="1"/>
          </p:cNvSpPr>
          <p:nvPr>
            <p:ph type="subTitle" idx="1"/>
          </p:nvPr>
        </p:nvSpPr>
        <p:spPr>
          <a:xfrm>
            <a:off x="5029200" y="1504950"/>
            <a:ext cx="3482340" cy="142621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The target audience is broad and represents people who want to take full advantage of the quality services offered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4"/>
          </p:nvPr>
        </p:nvSpPr>
        <p:spPr>
          <a:xfrm rot="-5400000" flipH="1">
            <a:off x="-2350670" y="2358075"/>
            <a:ext cx="5129100" cy="428100"/>
          </a:xfrm>
        </p:spPr>
        <p:txBody>
          <a:bodyPr/>
          <a:lstStyle/>
          <a:p>
            <a:r>
              <a:rPr lang="en-GB" altLang="en-US"/>
              <a:t>Westin Hotels &amp; Resorts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 rot="5400000">
            <a:off x="6296660" y="2426970"/>
            <a:ext cx="5128895" cy="290195"/>
          </a:xfrm>
        </p:spPr>
        <p:txBody>
          <a:bodyPr/>
          <a:lstStyle/>
          <a:p>
            <a:r>
              <a:rPr lang="en-GB" altLang="en-US">
                <a:sym typeface="+mn-ea"/>
              </a:rPr>
              <a:t>Westin Hotels &amp; Resorts</a:t>
            </a:r>
            <a:endParaRPr lang="en-GB" altLang="en-US"/>
          </a:p>
          <a:p>
            <a:endParaRPr lang="en-GB" altLang="en-US"/>
          </a:p>
        </p:txBody>
      </p:sp>
      <p:pic>
        <p:nvPicPr>
          <p:cNvPr id="106" name="Picture 105"/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" y="361950"/>
            <a:ext cx="3549015" cy="20002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7" name="Picture 106"/>
          <p:cNvPicPr/>
          <p:nvPr/>
        </p:nvPicPr>
        <p:blipFill>
          <a:blip r:embed="rId4"/>
          <a:stretch>
            <a:fillRect/>
          </a:stretch>
        </p:blipFill>
        <p:spPr>
          <a:xfrm>
            <a:off x="4883785" y="2800350"/>
            <a:ext cx="3832225" cy="19881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Google Shape;272;p30"/>
          <p:cNvSpPr txBox="1">
            <a:spLocks noGrp="1"/>
          </p:cNvSpPr>
          <p:nvPr/>
        </p:nvSpPr>
        <p:spPr>
          <a:xfrm>
            <a:off x="914400" y="2800350"/>
            <a:ext cx="3482340" cy="179387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Nunito"/>
              <a:buNone/>
              <a:defRPr sz="1600" b="0" i="0" u="none" strike="noStrike" cap="none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Nunito"/>
              <a:buNone/>
              <a:defRPr sz="2100" b="0" i="0" u="none" strike="noStrike" cap="none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Nunito"/>
              <a:buNone/>
              <a:defRPr sz="2100" b="0" i="0" u="none" strike="noStrike" cap="none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Nunito"/>
              <a:buNone/>
              <a:defRPr sz="2100" b="0" i="0" u="none" strike="noStrike" cap="none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Nunito"/>
              <a:buNone/>
              <a:defRPr sz="2100" b="0" i="0" u="none" strike="noStrike" cap="none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Nunito"/>
              <a:buNone/>
              <a:defRPr sz="2100" b="0" i="0" u="none" strike="noStrike" cap="none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Nunito"/>
              <a:buNone/>
              <a:defRPr sz="2100" b="0" i="0" u="none" strike="noStrike" cap="none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Nunito"/>
              <a:buNone/>
              <a:defRPr sz="2100" b="0" i="0" u="none" strike="noStrike" cap="none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Nunito"/>
              <a:buNone/>
              <a:defRPr sz="2100" b="0" i="0" u="none" strike="noStrike" cap="none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Therefore, the main consumers are people who want to enjoy the spa services offered by Westin Marriott, families with children, but also people who are on a business trip.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0"/>
          <p:cNvSpPr txBox="1">
            <a:spLocks noGrp="1"/>
          </p:cNvSpPr>
          <p:nvPr>
            <p:ph type="title"/>
          </p:nvPr>
        </p:nvSpPr>
        <p:spPr>
          <a:xfrm>
            <a:off x="843915" y="590550"/>
            <a:ext cx="7161530" cy="81153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ym typeface="+mn-ea"/>
              </a:rPr>
              <a:t>Nature, scope and role of the guest services and facilities</a:t>
            </a:r>
            <a:endParaRPr lang="en-GB" sz="2400" b="1"/>
          </a:p>
        </p:txBody>
      </p:sp>
      <p:sp>
        <p:nvSpPr>
          <p:cNvPr id="2" name="Subtitle 1"/>
          <p:cNvSpPr>
            <a:spLocks noGrp="1"/>
          </p:cNvSpPr>
          <p:nvPr>
            <p:ph type="subTitle" idx="4"/>
          </p:nvPr>
        </p:nvSpPr>
        <p:spPr>
          <a:xfrm rot="-5400000" flipH="1">
            <a:off x="-2350670" y="2358075"/>
            <a:ext cx="5129100" cy="428100"/>
          </a:xfrm>
        </p:spPr>
        <p:txBody>
          <a:bodyPr/>
          <a:lstStyle/>
          <a:p>
            <a:r>
              <a:rPr lang="en-GB" altLang="en-US"/>
              <a:t>Westin Hotels &amp; Resorts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 rot="5400000">
            <a:off x="6296660" y="2426970"/>
            <a:ext cx="5128895" cy="290195"/>
          </a:xfrm>
        </p:spPr>
        <p:txBody>
          <a:bodyPr/>
          <a:lstStyle/>
          <a:p>
            <a:r>
              <a:rPr lang="en-GB" altLang="en-US">
                <a:sym typeface="+mn-ea"/>
              </a:rPr>
              <a:t>Westin Hotels &amp; Resorts</a:t>
            </a:r>
            <a:endParaRPr lang="en-GB" altLang="en-US"/>
          </a:p>
          <a:p>
            <a:endParaRPr lang="en-GB" altLang="en-US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797560" y="1269365"/>
            <a:ext cx="4132580" cy="3024505"/>
          </a:xfrm>
        </p:spPr>
        <p:txBody>
          <a:bodyPr/>
          <a:lstStyle/>
          <a:p>
            <a:r>
              <a:rPr lang="en-GB" altLang="en-US" sz="1200"/>
              <a:t>Westin Marriott is successful in satisfying multiple target groups of customers by offering a variety of packages:</a:t>
            </a:r>
          </a:p>
          <a:p>
            <a:endParaRPr lang="en-GB" altLang="en-US" sz="1200"/>
          </a:p>
          <a:p>
            <a:endParaRPr lang="en-GB" altLang="en-US" sz="1200"/>
          </a:p>
          <a:p>
            <a:pPr marL="412750" indent="-285750">
              <a:buFont typeface="Arial" panose="020B0604020202020204" pitchFamily="34" charset="0"/>
              <a:buChar char="•"/>
            </a:pPr>
            <a:r>
              <a:rPr lang="en-GB" altLang="en-US" sz="1200" b="1" i="1"/>
              <a:t>Sleep well</a:t>
            </a:r>
          </a:p>
          <a:p>
            <a:pPr marL="127000" indent="0">
              <a:buFont typeface="Arial" panose="020B0604020202020204" pitchFamily="34" charset="0"/>
            </a:pPr>
            <a:r>
              <a:rPr lang="en-GB" altLang="en-US" sz="1000"/>
              <a:t>The Westin Heavenly Bed is uniquely designed with a plush pillowtop construction for maximum comfort and support</a:t>
            </a:r>
            <a:endParaRPr lang="en-GB" altLang="en-US" sz="1200"/>
          </a:p>
          <a:p>
            <a:pPr>
              <a:buFont typeface="Arial" panose="020B0604020202020204" pitchFamily="34" charset="0"/>
              <a:buChar char="•"/>
            </a:pPr>
            <a:endParaRPr lang="en-GB" altLang="en-US" sz="1200"/>
          </a:p>
          <a:p>
            <a:pPr>
              <a:buFont typeface="Arial" panose="020B0604020202020204" pitchFamily="34" charset="0"/>
              <a:buChar char="•"/>
            </a:pPr>
            <a:endParaRPr lang="en-GB" altLang="en-US" sz="120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1200" b="1" i="1"/>
              <a:t>Runwestin</a:t>
            </a:r>
          </a:p>
          <a:p>
            <a:pPr marL="127000" indent="0">
              <a:buFont typeface="Arial" panose="020B0604020202020204" pitchFamily="34" charset="0"/>
            </a:pPr>
            <a:r>
              <a:rPr lang="en-GB" altLang="en-US" sz="1200"/>
              <a:t>  </a:t>
            </a:r>
            <a:r>
              <a:rPr lang="en-GB" altLang="en-US" sz="1000"/>
              <a:t>Walking in a new city can be difficult. That's why Westin Marriott offers scenic 3-mile and 5-mile running maps to help our guests find the best route to explore the local area on foot.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7245" y="3105150"/>
            <a:ext cx="2818765" cy="17214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7245" y="1123950"/>
            <a:ext cx="2818765" cy="178625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0"/>
          <p:cNvSpPr txBox="1">
            <a:spLocks noGrp="1"/>
          </p:cNvSpPr>
          <p:nvPr>
            <p:ph type="title"/>
          </p:nvPr>
        </p:nvSpPr>
        <p:spPr>
          <a:xfrm>
            <a:off x="843915" y="590550"/>
            <a:ext cx="7161530" cy="81153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ym typeface="+mn-ea"/>
              </a:rPr>
              <a:t>Nature, scope and role of the guest services and facilities</a:t>
            </a:r>
            <a:endParaRPr lang="en-GB" sz="2400" b="1"/>
          </a:p>
        </p:txBody>
      </p:sp>
      <p:sp>
        <p:nvSpPr>
          <p:cNvPr id="2" name="Subtitle 1"/>
          <p:cNvSpPr>
            <a:spLocks noGrp="1"/>
          </p:cNvSpPr>
          <p:nvPr>
            <p:ph type="subTitle" idx="4"/>
          </p:nvPr>
        </p:nvSpPr>
        <p:spPr>
          <a:xfrm rot="-5400000" flipH="1">
            <a:off x="-2350670" y="2358075"/>
            <a:ext cx="5129100" cy="428100"/>
          </a:xfrm>
        </p:spPr>
        <p:txBody>
          <a:bodyPr/>
          <a:lstStyle/>
          <a:p>
            <a:r>
              <a:rPr lang="en-GB" altLang="en-US"/>
              <a:t>Westin Hotels &amp; Resorts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 rot="5400000">
            <a:off x="6296660" y="2426970"/>
            <a:ext cx="5128895" cy="290195"/>
          </a:xfrm>
        </p:spPr>
        <p:txBody>
          <a:bodyPr/>
          <a:lstStyle/>
          <a:p>
            <a:r>
              <a:rPr lang="en-GB" altLang="en-US">
                <a:sym typeface="+mn-ea"/>
              </a:rPr>
              <a:t>Westin Hotels &amp; Resorts</a:t>
            </a:r>
            <a:endParaRPr lang="en-GB" altLang="en-US"/>
          </a:p>
          <a:p>
            <a:endParaRPr lang="en-GB" altLang="en-US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797560" y="1269365"/>
            <a:ext cx="4132580" cy="3024505"/>
          </a:xfrm>
        </p:spPr>
        <p:txBody>
          <a:bodyPr/>
          <a:lstStyle/>
          <a:p>
            <a:endParaRPr lang="en-GB" altLang="en-US" sz="1200"/>
          </a:p>
          <a:p>
            <a:endParaRPr lang="en-GB" altLang="en-US" sz="1200"/>
          </a:p>
          <a:p>
            <a:pPr marL="298450" indent="-171450">
              <a:buFont typeface="Arial" panose="020B0604020202020204" pitchFamily="34" charset="0"/>
              <a:buChar char="•"/>
            </a:pPr>
            <a:r>
              <a:rPr lang="en-GB" altLang="en-US" sz="1200" b="1" i="1"/>
              <a:t>Heavenly Spa</a:t>
            </a:r>
          </a:p>
          <a:p>
            <a:pPr marL="127000" indent="0">
              <a:buFont typeface="Arial" panose="020B0604020202020204" pitchFamily="34" charset="0"/>
            </a:pPr>
            <a:r>
              <a:rPr lang="en-GB" altLang="en-US" sz="1000"/>
              <a:t>Heavenly Spa by Westin reflects Westin Marriott's commitment to wellness, allowing every guest to rejuvenate mind and body with a personalized sensory experience.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1200"/>
          </a:p>
          <a:p>
            <a:pPr>
              <a:buFont typeface="Arial" panose="020B0604020202020204" pitchFamily="34" charset="0"/>
              <a:buChar char="•"/>
            </a:pPr>
            <a:endParaRPr lang="en-GB" altLang="en-US" sz="1200"/>
          </a:p>
          <a:p>
            <a:pPr marL="298450" indent="-171450">
              <a:buFont typeface="Arial" panose="020B0604020202020204" pitchFamily="34" charset="0"/>
              <a:buChar char="•"/>
            </a:pPr>
            <a:r>
              <a:rPr lang="en-GB" altLang="en-US" sz="1200" b="1" i="1"/>
              <a:t>Westin Family</a:t>
            </a:r>
          </a:p>
          <a:p>
            <a:pPr marL="127000" indent="0">
              <a:buFont typeface="Arial" panose="020B0604020202020204" pitchFamily="34" charset="0"/>
            </a:pPr>
            <a:r>
              <a:rPr lang="en-GB" altLang="en-US" sz="1200"/>
              <a:t>  </a:t>
            </a:r>
            <a:r>
              <a:rPr lang="en-GB" altLang="en-US" sz="1000"/>
              <a:t>Westin Family programs are designed to inspire wonder and curiosity, and the Westin Family Kids Club provides a place for your child's imaginative play. Discover everything the Westin family has to offer and get ready for an adventurous vacation.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5585" y="1200150"/>
            <a:ext cx="3400425" cy="168529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710" y="2885440"/>
            <a:ext cx="3392805" cy="18796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0"/>
          <p:cNvSpPr txBox="1">
            <a:spLocks noGrp="1"/>
          </p:cNvSpPr>
          <p:nvPr>
            <p:ph type="title"/>
          </p:nvPr>
        </p:nvSpPr>
        <p:spPr>
          <a:xfrm>
            <a:off x="838200" y="514350"/>
            <a:ext cx="7161530" cy="81153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ym typeface="+mn-ea"/>
              </a:rPr>
              <a:t>Role and function of guest services </a:t>
            </a:r>
            <a:endParaRPr lang="en-GB" sz="2400" b="1"/>
          </a:p>
        </p:txBody>
      </p:sp>
      <p:sp>
        <p:nvSpPr>
          <p:cNvPr id="2" name="Subtitle 1"/>
          <p:cNvSpPr>
            <a:spLocks noGrp="1"/>
          </p:cNvSpPr>
          <p:nvPr>
            <p:ph type="subTitle" idx="4"/>
          </p:nvPr>
        </p:nvSpPr>
        <p:spPr>
          <a:xfrm rot="-5400000" flipH="1">
            <a:off x="-2350670" y="2358075"/>
            <a:ext cx="5129100" cy="428100"/>
          </a:xfrm>
        </p:spPr>
        <p:txBody>
          <a:bodyPr/>
          <a:lstStyle/>
          <a:p>
            <a:r>
              <a:rPr lang="en-GB" altLang="en-US"/>
              <a:t>Westin Hotels &amp; Resorts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 rot="5400000">
            <a:off x="6296660" y="2426970"/>
            <a:ext cx="5128895" cy="290195"/>
          </a:xfrm>
        </p:spPr>
        <p:txBody>
          <a:bodyPr/>
          <a:lstStyle/>
          <a:p>
            <a:r>
              <a:rPr lang="en-GB" altLang="en-US">
                <a:sym typeface="+mn-ea"/>
              </a:rPr>
              <a:t>Westin Hotels &amp; Resorts</a:t>
            </a:r>
            <a:endParaRPr lang="en-GB" altLang="en-US"/>
          </a:p>
          <a:p>
            <a:endParaRPr lang="en-GB" altLang="en-US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797560" y="1477010"/>
            <a:ext cx="4132580" cy="2816860"/>
          </a:xfrm>
        </p:spPr>
        <p:txBody>
          <a:bodyPr/>
          <a:lstStyle/>
          <a:p>
            <a:endParaRPr lang="en-GB" altLang="en-US" sz="1200"/>
          </a:p>
          <a:p>
            <a:pPr marL="127000" indent="0">
              <a:buFont typeface="Arial" panose="020B0604020202020204" pitchFamily="34" charset="0"/>
            </a:pPr>
            <a:r>
              <a:rPr lang="en-GB" altLang="en-US" sz="1000"/>
              <a:t>As is well known, it is extremely important that the client returns to our hotel with love.</a:t>
            </a:r>
          </a:p>
          <a:p>
            <a:pPr marL="127000" indent="0">
              <a:buFont typeface="Arial" panose="020B0604020202020204" pitchFamily="34" charset="0"/>
            </a:pPr>
            <a:endParaRPr lang="en-GB" altLang="en-US" sz="1000"/>
          </a:p>
          <a:p>
            <a:pPr marL="127000" indent="0">
              <a:buFont typeface="Arial" panose="020B0604020202020204" pitchFamily="34" charset="0"/>
            </a:pPr>
            <a:endParaRPr lang="en-GB" altLang="en-US" sz="1000"/>
          </a:p>
          <a:p>
            <a:pPr marL="127000" indent="0">
              <a:buFont typeface="Arial" panose="020B0604020202020204" pitchFamily="34" charset="0"/>
            </a:pPr>
            <a:r>
              <a:rPr lang="en-GB" altLang="en-US" sz="1000"/>
              <a:t>One of the largest market studies shows that customer-to-employy interaction, sutomer involvement, and optimal distinctiveness significantly impact functional quality. Customer-to-employy interaction, customer involvement, and optimal distinctiveness  also significantly impactcustomer engagement behaviour through functional quality. Finally, functional quality significantly impacts on customer engagement behaviour (</a:t>
            </a:r>
            <a:r>
              <a:rPr lang="en-GB" altLang="en-US" sz="1000">
                <a:sym typeface="+mn-ea"/>
              </a:rPr>
              <a:t>Khalifa,Trung and Hossain, 2022)</a:t>
            </a:r>
            <a:endParaRPr lang="en-GB" altLang="en-US" sz="1000"/>
          </a:p>
        </p:txBody>
      </p:sp>
      <p:pic>
        <p:nvPicPr>
          <p:cNvPr id="109" name="Picture 108"/>
          <p:cNvPicPr/>
          <p:nvPr/>
        </p:nvPicPr>
        <p:blipFill>
          <a:blip r:embed="rId3"/>
          <a:stretch>
            <a:fillRect/>
          </a:stretch>
        </p:blipFill>
        <p:spPr>
          <a:xfrm>
            <a:off x="5019040" y="2038350"/>
            <a:ext cx="3696970" cy="27851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0"/>
          <p:cNvSpPr txBox="1">
            <a:spLocks noGrp="1"/>
          </p:cNvSpPr>
          <p:nvPr>
            <p:ph type="title"/>
          </p:nvPr>
        </p:nvSpPr>
        <p:spPr>
          <a:xfrm>
            <a:off x="797560" y="590550"/>
            <a:ext cx="7161530" cy="81153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ym typeface="+mn-ea"/>
              </a:rPr>
              <a:t>Importance of hospitality and how Westin Marriott exceed guest expectations </a:t>
            </a:r>
            <a:endParaRPr lang="en-GB" sz="2400" b="1"/>
          </a:p>
        </p:txBody>
      </p:sp>
      <p:sp>
        <p:nvSpPr>
          <p:cNvPr id="2" name="Subtitle 1"/>
          <p:cNvSpPr>
            <a:spLocks noGrp="1"/>
          </p:cNvSpPr>
          <p:nvPr>
            <p:ph type="subTitle" idx="4"/>
          </p:nvPr>
        </p:nvSpPr>
        <p:spPr>
          <a:xfrm rot="-5400000" flipH="1">
            <a:off x="-2350670" y="2358075"/>
            <a:ext cx="5129100" cy="428100"/>
          </a:xfrm>
        </p:spPr>
        <p:txBody>
          <a:bodyPr/>
          <a:lstStyle/>
          <a:p>
            <a:r>
              <a:rPr lang="en-GB" altLang="en-US"/>
              <a:t>Westin Hotels &amp; Resorts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 rot="5400000">
            <a:off x="6296660" y="2426970"/>
            <a:ext cx="5128895" cy="290195"/>
          </a:xfrm>
        </p:spPr>
        <p:txBody>
          <a:bodyPr/>
          <a:lstStyle/>
          <a:p>
            <a:r>
              <a:rPr lang="en-GB" altLang="en-US">
                <a:sym typeface="+mn-ea"/>
              </a:rPr>
              <a:t>Westin Hotels &amp; Resorts</a:t>
            </a:r>
            <a:endParaRPr lang="en-GB" altLang="en-US"/>
          </a:p>
          <a:p>
            <a:endParaRPr lang="en-GB" altLang="en-US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685800" y="1504950"/>
            <a:ext cx="3738245" cy="3002280"/>
          </a:xfrm>
        </p:spPr>
        <p:txBody>
          <a:bodyPr/>
          <a:lstStyle/>
          <a:p>
            <a:pPr algn="l"/>
            <a:r>
              <a:rPr lang="en-GB" altLang="en-US"/>
              <a:t>    </a:t>
            </a:r>
            <a:r>
              <a:rPr lang="en-GB" altLang="en-US" sz="1200"/>
              <a:t>Hospitality higher education institutions highlight the importance of “soft skills” and the need for hotel managers to have solid leadership, communication, customer service, people and financial capabilities </a:t>
            </a:r>
            <a:r>
              <a:rPr lang="en-GB" altLang="en-US" sz="1200">
                <a:sym typeface="+mn-ea"/>
              </a:rPr>
              <a:t>(Fraser, 2020)</a:t>
            </a:r>
          </a:p>
          <a:p>
            <a:pPr algn="l"/>
            <a:endParaRPr lang="en-GB" altLang="en-US" sz="1200">
              <a:sym typeface="+mn-ea"/>
            </a:endParaRPr>
          </a:p>
          <a:p>
            <a:pPr algn="l"/>
            <a:endParaRPr lang="en-GB" altLang="en-US" sz="1200"/>
          </a:p>
          <a:p>
            <a:pPr algn="l"/>
            <a:r>
              <a:rPr lang="en-GB" altLang="en-US" sz="1200"/>
              <a:t>     Westin Marriott succeeds in satisfying even the most demanding customers by providing quality service and prioritizing customer comfort through exclusivity, originalit, quality products  and exceptional hospitality.</a:t>
            </a:r>
          </a:p>
        </p:txBody>
      </p:sp>
      <p:pic>
        <p:nvPicPr>
          <p:cNvPr id="112" name="Picture 111"/>
          <p:cNvPicPr/>
          <p:nvPr/>
        </p:nvPicPr>
        <p:blipFill>
          <a:blip r:embed="rId3"/>
          <a:stretch>
            <a:fillRect/>
          </a:stretch>
        </p:blipFill>
        <p:spPr>
          <a:xfrm>
            <a:off x="4470400" y="1236345"/>
            <a:ext cx="4245610" cy="353568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0"/>
          <p:cNvSpPr txBox="1">
            <a:spLocks noGrp="1"/>
          </p:cNvSpPr>
          <p:nvPr>
            <p:ph type="title"/>
          </p:nvPr>
        </p:nvSpPr>
        <p:spPr>
          <a:xfrm>
            <a:off x="797560" y="590550"/>
            <a:ext cx="7161530" cy="81153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ym typeface="+mn-ea"/>
              </a:rPr>
              <a:t>Conclusion</a:t>
            </a:r>
            <a:r>
              <a:rPr lang="en-GB" sz="2400" b="1">
                <a:sym typeface="+mn-ea"/>
              </a:rPr>
              <a:t> </a:t>
            </a:r>
            <a:endParaRPr lang="en-GB" sz="2400" b="1"/>
          </a:p>
        </p:txBody>
      </p:sp>
      <p:sp>
        <p:nvSpPr>
          <p:cNvPr id="2" name="Subtitle 1"/>
          <p:cNvSpPr>
            <a:spLocks noGrp="1"/>
          </p:cNvSpPr>
          <p:nvPr>
            <p:ph type="subTitle" idx="4"/>
          </p:nvPr>
        </p:nvSpPr>
        <p:spPr>
          <a:xfrm rot="-5400000" flipH="1">
            <a:off x="-2350670" y="2358075"/>
            <a:ext cx="5129100" cy="428100"/>
          </a:xfrm>
        </p:spPr>
        <p:txBody>
          <a:bodyPr/>
          <a:lstStyle/>
          <a:p>
            <a:r>
              <a:rPr lang="en-GB" altLang="en-US"/>
              <a:t>Westin Hotels &amp; Resorts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 rot="5400000">
            <a:off x="6296660" y="2426970"/>
            <a:ext cx="5128895" cy="290195"/>
          </a:xfrm>
        </p:spPr>
        <p:txBody>
          <a:bodyPr/>
          <a:lstStyle/>
          <a:p>
            <a:r>
              <a:rPr lang="en-GB" altLang="en-US">
                <a:sym typeface="+mn-ea"/>
              </a:rPr>
              <a:t>Westin Hotels &amp; Resorts</a:t>
            </a:r>
            <a:endParaRPr lang="en-GB" altLang="en-US"/>
          </a:p>
          <a:p>
            <a:endParaRPr lang="en-GB" altLang="en-US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797560" y="1778000"/>
            <a:ext cx="3772535" cy="2515870"/>
          </a:xfrm>
        </p:spPr>
        <p:txBody>
          <a:bodyPr/>
          <a:lstStyle/>
          <a:p>
            <a:pPr algn="l"/>
            <a:r>
              <a:rPr lang="en-GB" altLang="en-US" sz="1000"/>
              <a:t>	Westin Marriott believes that much of the value of a spa experience comes not only from the facilities, treatments and products, but also from the hospitality that welcomes guests and puts their needs and desires first</a:t>
            </a:r>
          </a:p>
          <a:p>
            <a:pPr algn="l"/>
            <a:endParaRPr lang="en-GB" altLang="en-US" sz="1000"/>
          </a:p>
          <a:p>
            <a:pPr algn="l"/>
            <a:endParaRPr lang="en-GB" altLang="en-US" sz="1000"/>
          </a:p>
          <a:p>
            <a:pPr algn="l"/>
            <a:r>
              <a:rPr lang="en-GB" altLang="en-US" sz="1000"/>
              <a:t>	Although there have been challenges, the Westin Marriott brand knows how to worship its customers, the superior quality of the products designed to increase comfort and the very well-trained staff contribute excellently to fulfilling the wishes and needs of the customers.</a:t>
            </a:r>
          </a:p>
        </p:txBody>
      </p:sp>
      <p:pic>
        <p:nvPicPr>
          <p:cNvPr id="115" name="Picture 114"/>
          <p:cNvPicPr/>
          <p:nvPr/>
        </p:nvPicPr>
        <p:blipFill>
          <a:blip r:embed="rId3"/>
          <a:stretch>
            <a:fillRect/>
          </a:stretch>
        </p:blipFill>
        <p:spPr>
          <a:xfrm>
            <a:off x="4800600" y="1402080"/>
            <a:ext cx="3886835" cy="292862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0"/>
          <p:cNvSpPr txBox="1">
            <a:spLocks noGrp="1"/>
          </p:cNvSpPr>
          <p:nvPr>
            <p:ph type="title"/>
          </p:nvPr>
        </p:nvSpPr>
        <p:spPr>
          <a:xfrm>
            <a:off x="838200" y="514350"/>
            <a:ext cx="7161530" cy="81153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ym typeface="+mn-ea"/>
              </a:rPr>
              <a:t>References </a:t>
            </a:r>
            <a:endParaRPr lang="en-GB" sz="2400" b="1"/>
          </a:p>
        </p:txBody>
      </p:sp>
      <p:sp>
        <p:nvSpPr>
          <p:cNvPr id="2" name="Subtitle 1"/>
          <p:cNvSpPr>
            <a:spLocks noGrp="1"/>
          </p:cNvSpPr>
          <p:nvPr>
            <p:ph type="subTitle" idx="4"/>
          </p:nvPr>
        </p:nvSpPr>
        <p:spPr>
          <a:xfrm rot="-5400000" flipH="1">
            <a:off x="-2350670" y="2358075"/>
            <a:ext cx="5129100" cy="428100"/>
          </a:xfrm>
        </p:spPr>
        <p:txBody>
          <a:bodyPr/>
          <a:lstStyle/>
          <a:p>
            <a:r>
              <a:rPr lang="en-GB" altLang="en-US"/>
              <a:t>Westin Hotels &amp; Resorts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2"/>
          </p:nvPr>
        </p:nvSpPr>
        <p:spPr>
          <a:xfrm rot="5400000">
            <a:off x="6296660" y="2426970"/>
            <a:ext cx="5128895" cy="290195"/>
          </a:xfrm>
        </p:spPr>
        <p:txBody>
          <a:bodyPr/>
          <a:lstStyle/>
          <a:p>
            <a:r>
              <a:rPr lang="en-GB" altLang="en-US">
                <a:sym typeface="+mn-ea"/>
              </a:rPr>
              <a:t>Westin Hotels &amp; Resorts</a:t>
            </a:r>
            <a:endParaRPr lang="en-GB" altLang="en-US"/>
          </a:p>
          <a:p>
            <a:endParaRPr lang="en-GB" altLang="en-US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762000" y="1200150"/>
            <a:ext cx="7818120" cy="3368675"/>
          </a:xfrm>
        </p:spPr>
        <p:txBody>
          <a:bodyPr/>
          <a:lstStyle/>
          <a:p>
            <a:r>
              <a:rPr lang="en-GB" altLang="en-US" sz="900"/>
              <a:t>Avi, M.A.R., Nasrin, M. and Hassan, A., 2021. Application of Innovative Technologies in the Tourism and Hospitality Industry of Bangladesh: The Present Scenario. Technology Application in the Tourism and Hospitality Industry of Bangladesh, pp.81-95.</a:t>
            </a:r>
          </a:p>
          <a:p>
            <a:r>
              <a:rPr lang="en-GB" altLang="en-US" sz="900"/>
              <a:t>Busulwa, R., Evans, N., Oh, A. and Kang, M., 2020. Hospitality management and digital transformation: balancing efficiency, agility and guest experience in the era of disruption. Routledge.</a:t>
            </a:r>
          </a:p>
          <a:p>
            <a:r>
              <a:rPr lang="en-GB" altLang="en-US" sz="900"/>
              <a:t>Khalifa, G.S., Trung, N.V.H. and Hossain, M.S., 2022. Predicting Customer Engagement Behaviour: The mediating role of hotel functional quality in the Vietnamese Hotel industry. International Journal of Services and Operations Management, 43(3), pp.312-337.</a:t>
            </a:r>
          </a:p>
          <a:p>
            <a:r>
              <a:rPr lang="en-GB" altLang="en-US" sz="900"/>
              <a:t>Koo, B., Curtis, C. and Ryan, B., 2021. Examining the impact of artificial intelligence on hotel employees through job insecurity perspectives. International Journal of Hospitality Management, 95, p.102763.</a:t>
            </a:r>
          </a:p>
          <a:p>
            <a:r>
              <a:rPr lang="en-GB" altLang="en-US" sz="900"/>
              <a:t>Lee, P.C., Lee, M.J. and Cheng, T.T., 2019. Importance of wellness concepts in the hotel industry: perspectives from the millennials. Journal of Quality Assurance in Hospitality &amp; Tourism, 20(6), pp.729-752.</a:t>
            </a:r>
          </a:p>
          <a:p>
            <a:r>
              <a:rPr lang="en-GB" altLang="en-US" sz="900"/>
              <a:t>Park, H., Lee, M. and Back, K.J., 2020. Exploring the roles of hotel wellness attributes in customer satisfaction and dissatisfaction: Application of Kano model through mixed methods. International Journal of Contemporary Hospitality Management.</a:t>
            </a:r>
          </a:p>
          <a:p>
            <a:r>
              <a:rPr lang="en-GB" altLang="en-US" sz="900"/>
              <a:t>Priyo, J.S., Mohamad, B. and Adetunji, R.R., 2019. An examination of the effects of service quality and customer satisfaction on customer loyalty in the hotel industry. International Journal of Supply Chain Management, 8(1), pp.653-663.</a:t>
            </a:r>
          </a:p>
          <a:p>
            <a:r>
              <a:rPr lang="en-GB" altLang="en-US" sz="900"/>
              <a:t>Selin, J., 2022. More than Just a Workplace: A Case Study of Diversity, Equity, and Inclusion in Marriott International Inc. Hotels.</a:t>
            </a:r>
          </a:p>
          <a:p>
            <a:r>
              <a:rPr lang="en-GB" altLang="en-US" sz="900"/>
              <a:t>Sun, H.J. and Yoon, H.H., 2022. Linking organizational virtuousness, engagement, and organizational citizenship behavior: The moderating role of individual and organizational factors. Journal of Hospitality &amp; Tourism Research, 46(5), pp.879-904.</a:t>
            </a:r>
          </a:p>
          <a:p>
            <a:r>
              <a:rPr lang="en-GB" altLang="en-US" sz="900"/>
              <a:t>Tokue, J.I., 2021. A New Hospitality Marketing Perspective on the Emergence of “Lifestyle Hotels”. Japanese Society and Culture, 3(1), p.5.</a:t>
            </a:r>
          </a:p>
          <a:p>
            <a:r>
              <a:rPr lang="en-GB" altLang="en-US" sz="900"/>
              <a:t>Wen, B., Zhou, X., Hu, Y. and Zhang, X., 2020. Role stress and turnover intention of front-line hotel employees: the roles of burnout and service climate. Frontiers in Psychology, 11, p.36.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anned Food Brand MK Plan by Slidesgo">
  <a:themeElements>
    <a:clrScheme name="Simple Light">
      <a:dk1>
        <a:srgbClr val="000000"/>
      </a:dk1>
      <a:lt1>
        <a:srgbClr val="FFFBEE"/>
      </a:lt1>
      <a:dk2>
        <a:srgbClr val="FFA900"/>
      </a:dk2>
      <a:lt2>
        <a:srgbClr val="CD113B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869FB2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1168</Words>
  <Application>Microsoft Office PowerPoint</Application>
  <PresentationFormat>On-screen Show (16:9)</PresentationFormat>
  <Paragraphs>89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Long Cang</vt:lpstr>
      <vt:lpstr>Nunito</vt:lpstr>
      <vt:lpstr>Proxima Nova</vt:lpstr>
      <vt:lpstr>Canned Food Brand MK Plan by Slidesgo</vt:lpstr>
      <vt:lpstr>Slidesgo Final Pages</vt:lpstr>
      <vt:lpstr>The role and importance of quality service, hospitality and quest services within the hotel industry  - Westin Marriott- </vt:lpstr>
      <vt:lpstr>Table of contents</vt:lpstr>
      <vt:lpstr>Introduction</vt:lpstr>
      <vt:lpstr>Main consumers</vt:lpstr>
      <vt:lpstr>Nature, scope and role of the guest services and facilities</vt:lpstr>
      <vt:lpstr>Nature, scope and role of the guest services and facilities</vt:lpstr>
      <vt:lpstr>Role and function of guest services </vt:lpstr>
      <vt:lpstr>Importance of hospitality and how Westin Marriott exceed guest expectations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Canned Food Brand MK Plan</dc:title>
  <dc:creator>Alina Cimpian</dc:creator>
  <cp:lastModifiedBy>Alina Cimpian</cp:lastModifiedBy>
  <cp:revision>22</cp:revision>
  <dcterms:created xsi:type="dcterms:W3CDTF">2023-01-18T21:46:00Z</dcterms:created>
  <dcterms:modified xsi:type="dcterms:W3CDTF">2023-02-03T19:39:36Z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56D1BF46510341288D27E554C418335F</vt:lpwstr>
  </property>
  <property fmtid="{D5CDD505-2E9C-101B-9397-08002B2CF9AE}" pid="3" name="KSOProductBuildVer">
    <vt:lpwstr>2057-11.2.0.11440</vt:lpwstr>
  </property>
</Properties>
</file>