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1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microsoft.com/office/2016/11/relationships/changesInfo" Target="changesInfos/changesInfo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eve Tindall" userId="56fef3d5-bab5-4aa2-8263-b7d01d73936e" providerId="ADAL" clId="{C34156D8-DA19-4F5D-BA46-6E4F8C92DEE6}"/>
    <pc:docChg chg="undo custSel addSld modSld">
      <pc:chgData name="Steve Tindall" userId="56fef3d5-bab5-4aa2-8263-b7d01d73936e" providerId="ADAL" clId="{C34156D8-DA19-4F5D-BA46-6E4F8C92DEE6}" dt="2023-10-11T10:35:23.893" v="665" actId="20577"/>
      <pc:docMkLst>
        <pc:docMk/>
      </pc:docMkLst>
      <pc:sldChg chg="modSp mod">
        <pc:chgData name="Steve Tindall" userId="56fef3d5-bab5-4aa2-8263-b7d01d73936e" providerId="ADAL" clId="{C34156D8-DA19-4F5D-BA46-6E4F8C92DEE6}" dt="2023-10-11T09:53:27.984" v="34" actId="20577"/>
        <pc:sldMkLst>
          <pc:docMk/>
          <pc:sldMk cId="2654731017" sldId="256"/>
        </pc:sldMkLst>
        <pc:spChg chg="mod">
          <ac:chgData name="Steve Tindall" userId="56fef3d5-bab5-4aa2-8263-b7d01d73936e" providerId="ADAL" clId="{C34156D8-DA19-4F5D-BA46-6E4F8C92DEE6}" dt="2023-10-11T09:53:16.166" v="9" actId="20577"/>
          <ac:spMkLst>
            <pc:docMk/>
            <pc:sldMk cId="2654731017" sldId="256"/>
            <ac:spMk id="2" creationId="{97BD83D3-7597-4BDE-2F9B-F7E3CF0FDD6E}"/>
          </ac:spMkLst>
        </pc:spChg>
        <pc:spChg chg="mod">
          <ac:chgData name="Steve Tindall" userId="56fef3d5-bab5-4aa2-8263-b7d01d73936e" providerId="ADAL" clId="{C34156D8-DA19-4F5D-BA46-6E4F8C92DEE6}" dt="2023-10-11T09:53:27.984" v="34" actId="20577"/>
          <ac:spMkLst>
            <pc:docMk/>
            <pc:sldMk cId="2654731017" sldId="256"/>
            <ac:spMk id="3" creationId="{D580EF95-5629-C80E-4F5E-EADAE5653C3C}"/>
          </ac:spMkLst>
        </pc:spChg>
      </pc:sldChg>
      <pc:sldChg chg="addSp delSp modSp new mod">
        <pc:chgData name="Steve Tindall" userId="56fef3d5-bab5-4aa2-8263-b7d01d73936e" providerId="ADAL" clId="{C34156D8-DA19-4F5D-BA46-6E4F8C92DEE6}" dt="2023-10-11T09:54:57.373" v="70" actId="13926"/>
        <pc:sldMkLst>
          <pc:docMk/>
          <pc:sldMk cId="4108869142" sldId="257"/>
        </pc:sldMkLst>
        <pc:spChg chg="mod">
          <ac:chgData name="Steve Tindall" userId="56fef3d5-bab5-4aa2-8263-b7d01d73936e" providerId="ADAL" clId="{C34156D8-DA19-4F5D-BA46-6E4F8C92DEE6}" dt="2023-10-11T09:53:45.426" v="59" actId="20577"/>
          <ac:spMkLst>
            <pc:docMk/>
            <pc:sldMk cId="4108869142" sldId="257"/>
            <ac:spMk id="2" creationId="{4D428AD6-6C04-EE14-3C5C-5BBACB72159B}"/>
          </ac:spMkLst>
        </pc:spChg>
        <pc:spChg chg="add del mod">
          <ac:chgData name="Steve Tindall" userId="56fef3d5-bab5-4aa2-8263-b7d01d73936e" providerId="ADAL" clId="{C34156D8-DA19-4F5D-BA46-6E4F8C92DEE6}" dt="2023-10-11T09:54:57.373" v="70" actId="13926"/>
          <ac:spMkLst>
            <pc:docMk/>
            <pc:sldMk cId="4108869142" sldId="257"/>
            <ac:spMk id="3" creationId="{BB57E46F-11F5-ADF5-E994-C31884DB2F94}"/>
          </ac:spMkLst>
        </pc:spChg>
        <pc:picChg chg="add del mod ord">
          <ac:chgData name="Steve Tindall" userId="56fef3d5-bab5-4aa2-8263-b7d01d73936e" providerId="ADAL" clId="{C34156D8-DA19-4F5D-BA46-6E4F8C92DEE6}" dt="2023-10-11T09:54:34.774" v="65" actId="22"/>
          <ac:picMkLst>
            <pc:docMk/>
            <pc:sldMk cId="4108869142" sldId="257"/>
            <ac:picMk id="5" creationId="{108282E4-6C6D-A870-91E2-F285648059E5}"/>
          </ac:picMkLst>
        </pc:picChg>
      </pc:sldChg>
      <pc:sldChg chg="modSp new mod">
        <pc:chgData name="Steve Tindall" userId="56fef3d5-bab5-4aa2-8263-b7d01d73936e" providerId="ADAL" clId="{C34156D8-DA19-4F5D-BA46-6E4F8C92DEE6}" dt="2023-10-11T10:04:54.702" v="132" actId="20577"/>
        <pc:sldMkLst>
          <pc:docMk/>
          <pc:sldMk cId="3004560257" sldId="258"/>
        </pc:sldMkLst>
        <pc:spChg chg="mod">
          <ac:chgData name="Steve Tindall" userId="56fef3d5-bab5-4aa2-8263-b7d01d73936e" providerId="ADAL" clId="{C34156D8-DA19-4F5D-BA46-6E4F8C92DEE6}" dt="2023-10-11T09:58:13.828" v="95" actId="33524"/>
          <ac:spMkLst>
            <pc:docMk/>
            <pc:sldMk cId="3004560257" sldId="258"/>
            <ac:spMk id="2" creationId="{D8F32F63-24BB-F6D7-C8FD-960BC6EEFA00}"/>
          </ac:spMkLst>
        </pc:spChg>
        <pc:spChg chg="mod">
          <ac:chgData name="Steve Tindall" userId="56fef3d5-bab5-4aa2-8263-b7d01d73936e" providerId="ADAL" clId="{C34156D8-DA19-4F5D-BA46-6E4F8C92DEE6}" dt="2023-10-11T10:04:54.702" v="132" actId="20577"/>
          <ac:spMkLst>
            <pc:docMk/>
            <pc:sldMk cId="3004560257" sldId="258"/>
            <ac:spMk id="3" creationId="{E2A152FB-E11E-B0AE-0161-D7FAF0FB1F28}"/>
          </ac:spMkLst>
        </pc:spChg>
      </pc:sldChg>
      <pc:sldChg chg="modSp new mod">
        <pc:chgData name="Steve Tindall" userId="56fef3d5-bab5-4aa2-8263-b7d01d73936e" providerId="ADAL" clId="{C34156D8-DA19-4F5D-BA46-6E4F8C92DEE6}" dt="2023-10-11T10:35:23.893" v="665" actId="20577"/>
        <pc:sldMkLst>
          <pc:docMk/>
          <pc:sldMk cId="275325077" sldId="259"/>
        </pc:sldMkLst>
        <pc:spChg chg="mod">
          <ac:chgData name="Steve Tindall" userId="56fef3d5-bab5-4aa2-8263-b7d01d73936e" providerId="ADAL" clId="{C34156D8-DA19-4F5D-BA46-6E4F8C92DEE6}" dt="2023-10-11T10:34:26.016" v="567" actId="20577"/>
          <ac:spMkLst>
            <pc:docMk/>
            <pc:sldMk cId="275325077" sldId="259"/>
            <ac:spMk id="2" creationId="{91D557F5-04E8-5C00-7EB3-AFB32DAFD5A2}"/>
          </ac:spMkLst>
        </pc:spChg>
        <pc:spChg chg="mod">
          <ac:chgData name="Steve Tindall" userId="56fef3d5-bab5-4aa2-8263-b7d01d73936e" providerId="ADAL" clId="{C34156D8-DA19-4F5D-BA46-6E4F8C92DEE6}" dt="2023-10-11T10:35:23.893" v="665" actId="20577"/>
          <ac:spMkLst>
            <pc:docMk/>
            <pc:sldMk cId="275325077" sldId="259"/>
            <ac:spMk id="3" creationId="{B1EA85FA-7E80-404C-F2AB-8D0BCF436F7B}"/>
          </ac:spMkLst>
        </pc:spChg>
      </pc:sldChg>
      <pc:sldChg chg="modSp new mod">
        <pc:chgData name="Steve Tindall" userId="56fef3d5-bab5-4aa2-8263-b7d01d73936e" providerId="ADAL" clId="{C34156D8-DA19-4F5D-BA46-6E4F8C92DEE6}" dt="2023-10-11T10:34:11.276" v="566" actId="20577"/>
        <pc:sldMkLst>
          <pc:docMk/>
          <pc:sldMk cId="1008156235" sldId="260"/>
        </pc:sldMkLst>
        <pc:spChg chg="mod">
          <ac:chgData name="Steve Tindall" userId="56fef3d5-bab5-4aa2-8263-b7d01d73936e" providerId="ADAL" clId="{C34156D8-DA19-4F5D-BA46-6E4F8C92DEE6}" dt="2023-10-11T10:27:01.290" v="442" actId="33524"/>
          <ac:spMkLst>
            <pc:docMk/>
            <pc:sldMk cId="1008156235" sldId="260"/>
            <ac:spMk id="2" creationId="{E795DB57-BADC-594F-5B47-A07B821C2EF9}"/>
          </ac:spMkLst>
        </pc:spChg>
        <pc:spChg chg="mod">
          <ac:chgData name="Steve Tindall" userId="56fef3d5-bab5-4aa2-8263-b7d01d73936e" providerId="ADAL" clId="{C34156D8-DA19-4F5D-BA46-6E4F8C92DEE6}" dt="2023-10-11T10:34:11.276" v="566" actId="20577"/>
          <ac:spMkLst>
            <pc:docMk/>
            <pc:sldMk cId="1008156235" sldId="260"/>
            <ac:spMk id="3" creationId="{1F83F7B7-58FE-F8DD-53CD-50A32489D639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752926-CBD6-CA83-6EB9-E6952293E04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FD865E0-FC44-CD79-30F6-8B0C4FDF615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6DB0E3-B95F-AA07-C990-A575726169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2DE64D-1641-4D20-96EF-85D7B6F547D0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C826F6-5C82-28BF-079F-ABF555613A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8BB9A9-F8E2-5E03-A3BB-C6647AC1CF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606F99-2DC5-4F58-BA7B-A5217B1010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02753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BC2251-BE08-5C91-6435-2A61B67D69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A1C535-C69C-9919-409F-9831200865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3BDB13-51ED-B68F-B1CB-AEA886A8BE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2DE64D-1641-4D20-96EF-85D7B6F547D0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56C5AA-6830-2D8F-60EB-85AB1E1955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6600D0-638E-1493-EF77-238F12155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606F99-2DC5-4F58-BA7B-A5217B1010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12484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F0793E-EA38-4EF8-5805-37A0B061A3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AFC4A59-D434-04F4-860C-AA7C4AFD2C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76C90C-3ED9-C1BF-94AE-BFCB811384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2DE64D-1641-4D20-96EF-85D7B6F547D0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226C37-2069-B5DD-4D26-9A241105BF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D26FEC-2821-1638-F6D7-7356CF232B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606F99-2DC5-4F58-BA7B-A5217B1010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71869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346FBB-AB39-E0D3-0C0D-D4401C5E30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C3E07D-14DB-87E4-5AD9-050E1A76C69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2098D57-5ABF-4901-5EBC-E4F11F6FC0D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FBCC02-CFD2-069F-A73A-815F97C736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2DE64D-1641-4D20-96EF-85D7B6F547D0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2F2313F-FA1A-CC5C-7A64-312F317F5C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DB0A65-1711-7A04-A4CA-58460D7708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606F99-2DC5-4F58-BA7B-A5217B1010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23474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AE6371-3016-FD85-77DE-DB13463899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C39BEBD-B89C-7AD3-6535-B0D643EE7F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8F905A7-2708-FB95-4B4E-B050F750D8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A7389E2-574A-EBBE-B199-9858549788D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3A41DB5-1D50-1B4B-5926-F05077AE93B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282D009-8DE0-5213-BDDE-931D0CB4CB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2DE64D-1641-4D20-96EF-85D7B6F547D0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A8CFC97-EC21-B9A1-CA9F-4DBA2B1840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BDB9B75-C631-D995-CB7A-E8B61C3717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606F99-2DC5-4F58-BA7B-A5217B1010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40745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9B6709-1F63-D560-953F-0BD648ACAB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67AA5D1-B1BE-7740-40B9-8A50F93971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2DE64D-1641-4D20-96EF-85D7B6F547D0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A3DD6BC-3428-6272-427E-AC0B23AF7E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1BD9906-4CE7-6059-9313-209A1DF1DA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606F99-2DC5-4F58-BA7B-A5217B1010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81521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27E0904-4066-9EAF-F2E4-74CD06F768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2DE64D-1641-4D20-96EF-85D7B6F547D0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1E829DB-91AB-D489-3E6A-DEBDD13748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6C6BF9-E071-842F-016D-BAEDDBA482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606F99-2DC5-4F58-BA7B-A5217B1010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42937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FDE2ED-3E54-C95E-CBC1-D4DB1C7267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705138-2437-263D-0302-4B3AA6CA83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824E195-0A8C-AD62-EE20-538FDE164E0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8C4CEF4-ECC0-2E18-A960-D9AE1BC9F3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2DE64D-1641-4D20-96EF-85D7B6F547D0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3D848FE-9AEC-219D-57A8-1E388FDD6F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6B5F9BD-E3D3-D01C-8175-51E26AF8EC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606F99-2DC5-4F58-BA7B-A5217B1010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80107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2718BF-2857-14BD-7BD5-3841C6302D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5A00536-F07F-F72A-F5D2-05F985EB432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EA71F32-412F-1486-18C5-CA54B923A3E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6FC85D6-9768-F7E4-D93D-7AE4497696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2DE64D-1641-4D20-96EF-85D7B6F547D0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45CEAB7-306D-22A0-0583-B81B7C92EB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9C80D5C-3D5F-FE19-605C-9D2D63A613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606F99-2DC5-4F58-BA7B-A5217B1010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5131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886844-8B00-08B7-3B55-7244A4C98C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C4B2B6D-79C0-2EC9-97E5-F7132E0BE8A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541008-9452-B164-DF71-FF22B009D6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2DE64D-1641-4D20-96EF-85D7B6F547D0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C534EB-6F5F-4723-2C5D-2CC2EA09D7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2A13ED-7169-EA92-8808-5524D03E61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606F99-2DC5-4F58-BA7B-A5217B1010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48733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062B93E-BF81-8AC9-2B54-DF977F35E77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12010D9-5B09-588B-3375-C1B38C0D9AF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A1435A-5C9A-2527-86CF-C4F07A5EFC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2DE64D-1641-4D20-96EF-85D7B6F547D0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AF4A92-C131-C8BF-2615-06DA4E9422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B1AA44-6D8D-F697-49F2-1ABBA25AF0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606F99-2DC5-4F58-BA7B-A5217B1010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22135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C5D0D8D-911A-CAD7-64D9-700E035121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95251B-2922-C307-F1A8-C914758C445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AB84BC-D822-4983-AE64-F5D023E8CD0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F2DE64D-1641-4D20-96EF-85D7B6F547D0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E1BB24-8478-4D0A-7B58-4383FE40CA0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A96253-D11A-50D3-1702-2CEE15130F4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4606F99-2DC5-4F58-BA7B-A5217B1010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4135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BD83D3-7597-4BDE-2F9B-F7E3CF0FDD6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Session 3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580EF95-5629-C80E-4F5E-EADAE5653C3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Sub-structure measurement</a:t>
            </a:r>
          </a:p>
        </p:txBody>
      </p:sp>
    </p:spTree>
    <p:extLst>
      <p:ext uri="{BB962C8B-B14F-4D97-AF65-F5344CB8AC3E}">
        <p14:creationId xmlns:p14="http://schemas.microsoft.com/office/powerpoint/2010/main" val="26547310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428AD6-6C04-EE14-3C5C-5BBACB7215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Recap last session….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57E46F-11F5-ADF5-E994-C31884DB2F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endParaRPr lang="en-GB" u="sng" dirty="0"/>
          </a:p>
          <a:p>
            <a:r>
              <a:rPr lang="en-GB" dirty="0"/>
              <a:t>What is ‘traditional dimension paper’?</a:t>
            </a:r>
          </a:p>
          <a:p>
            <a:r>
              <a:rPr lang="en-GB" dirty="0"/>
              <a:t>What are the 4 columns used for?</a:t>
            </a:r>
          </a:p>
          <a:p>
            <a:r>
              <a:rPr lang="en-GB" dirty="0"/>
              <a:t>What are the 4 forms of dimensions?</a:t>
            </a:r>
          </a:p>
          <a:p>
            <a:r>
              <a:rPr lang="en-GB" dirty="0"/>
              <a:t>How are they expressed on the dimension paper?</a:t>
            </a:r>
          </a:p>
          <a:p>
            <a:r>
              <a:rPr lang="en-GB" dirty="0"/>
              <a:t>With a cubic measurement what is the order of dimensions?</a:t>
            </a:r>
          </a:p>
          <a:p>
            <a:r>
              <a:rPr lang="en-GB" dirty="0">
                <a:highlight>
                  <a:srgbClr val="FFFF00"/>
                </a:highlight>
              </a:rPr>
              <a:t>What are waste calculations and where are they written down?</a:t>
            </a:r>
          </a:p>
          <a:p>
            <a:r>
              <a:rPr lang="en-GB" dirty="0">
                <a:highlight>
                  <a:srgbClr val="FFFF00"/>
                </a:highlight>
              </a:rPr>
              <a:t>What is a centre line or mean girth?</a:t>
            </a:r>
          </a:p>
          <a:p>
            <a:r>
              <a:rPr lang="en-GB" dirty="0">
                <a:highlight>
                  <a:srgbClr val="FFFF00"/>
                </a:highlight>
              </a:rPr>
              <a:t>What is a take-off list?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The rest we can pick up as we go along!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088691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F32F63-24BB-F6D7-C8FD-960BC6EEFA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Let's get started….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A152FB-E11E-B0AE-0161-D7FAF0FB1F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Using the PDF drawing and NRM2, both on Moodle compile a possible </a:t>
            </a:r>
            <a:r>
              <a:rPr lang="en-GB" dirty="0">
                <a:highlight>
                  <a:srgbClr val="FFFF00"/>
                </a:highlight>
              </a:rPr>
              <a:t>take-off list</a:t>
            </a:r>
            <a:r>
              <a:rPr lang="en-GB" dirty="0"/>
              <a:t> for the sub-structure element (up to DPC level).</a:t>
            </a:r>
          </a:p>
          <a:p>
            <a:r>
              <a:rPr lang="en-GB" dirty="0"/>
              <a:t>Remember to add the NRM2 references alongside the item.</a:t>
            </a:r>
          </a:p>
          <a:p>
            <a:r>
              <a:rPr lang="en-GB" dirty="0"/>
              <a:t>Number of items @12 </a:t>
            </a:r>
            <a:r>
              <a:rPr lang="en-GB" dirty="0" err="1"/>
              <a:t>ish</a:t>
            </a:r>
            <a:r>
              <a:rPr lang="en-GB" dirty="0"/>
              <a:t>!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45602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D557F5-04E8-5C00-7EB3-AFB32DAFD5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Possible take off list: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EA85FA-7E80-404C-F2AB-8D0BCF436F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en-GB" dirty="0"/>
              <a:t>Topsoil excavation</a:t>
            </a:r>
          </a:p>
          <a:p>
            <a:r>
              <a:rPr lang="en-GB" dirty="0"/>
              <a:t>Retaining topsoil</a:t>
            </a:r>
          </a:p>
          <a:p>
            <a:r>
              <a:rPr lang="en-GB" dirty="0"/>
              <a:t>Foundation excavation</a:t>
            </a:r>
          </a:p>
          <a:p>
            <a:r>
              <a:rPr lang="en-GB" dirty="0"/>
              <a:t>Disposal of excavated soil </a:t>
            </a:r>
          </a:p>
          <a:p>
            <a:r>
              <a:rPr lang="en-GB" dirty="0"/>
              <a:t>Concrete foundations</a:t>
            </a:r>
          </a:p>
          <a:p>
            <a:r>
              <a:rPr lang="en-GB" dirty="0"/>
              <a:t>Cavity wall construction (brick, block and cavity)</a:t>
            </a:r>
          </a:p>
          <a:p>
            <a:r>
              <a:rPr lang="en-GB" dirty="0"/>
              <a:t>Cavity fill</a:t>
            </a:r>
          </a:p>
          <a:p>
            <a:r>
              <a:rPr lang="en-GB" dirty="0"/>
              <a:t>Hardcore fill</a:t>
            </a:r>
          </a:p>
          <a:p>
            <a:r>
              <a:rPr lang="en-GB" dirty="0"/>
              <a:t>DPC</a:t>
            </a:r>
          </a:p>
          <a:p>
            <a:r>
              <a:rPr lang="en-GB" dirty="0"/>
              <a:t>Concrete Bed</a:t>
            </a:r>
          </a:p>
          <a:p>
            <a:r>
              <a:rPr lang="en-GB" dirty="0"/>
              <a:t>Hardcore Bed</a:t>
            </a:r>
          </a:p>
          <a:p>
            <a:r>
              <a:rPr lang="en-GB" dirty="0"/>
              <a:t>DPM</a:t>
            </a:r>
          </a:p>
          <a:p>
            <a:r>
              <a:rPr lang="en-GB" dirty="0"/>
              <a:t>DPM upturn</a:t>
            </a:r>
          </a:p>
          <a:p>
            <a:r>
              <a:rPr lang="en-GB" dirty="0"/>
              <a:t>Concrete treatments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>
                <a:highlight>
                  <a:srgbClr val="FFFF00"/>
                </a:highlight>
              </a:rPr>
              <a:t>Its good practice to complete a Take Off list for all sections </a:t>
            </a:r>
            <a:r>
              <a:rPr lang="en-GB">
                <a:highlight>
                  <a:srgbClr val="FFFF00"/>
                </a:highlight>
              </a:rPr>
              <a:t>to be measured</a:t>
            </a:r>
            <a:endParaRPr lang="en-GB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2753250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95DB57-BADC-594F-5B47-A07B821C2E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Let's make a start….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83F7B7-58FE-F8DD-53CD-50A32489D63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Class worked example - Substructure 1</a:t>
            </a:r>
          </a:p>
          <a:p>
            <a:endParaRPr lang="en-GB" dirty="0"/>
          </a:p>
          <a:p>
            <a:r>
              <a:rPr lang="en-GB" dirty="0"/>
              <a:t>MS Excel (or dimension paper)</a:t>
            </a:r>
          </a:p>
        </p:txBody>
      </p:sp>
    </p:spTree>
    <p:extLst>
      <p:ext uri="{BB962C8B-B14F-4D97-AF65-F5344CB8AC3E}">
        <p14:creationId xmlns:p14="http://schemas.microsoft.com/office/powerpoint/2010/main" val="100815623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208</Words>
  <Application>Microsoft Office PowerPoint</Application>
  <PresentationFormat>Widescreen</PresentationFormat>
  <Paragraphs>39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Calibri</vt:lpstr>
      <vt:lpstr>Calibri Light</vt:lpstr>
      <vt:lpstr>Office Theme</vt:lpstr>
      <vt:lpstr>Session 3 </vt:lpstr>
      <vt:lpstr>Recap last session….</vt:lpstr>
      <vt:lpstr>Let's get started….</vt:lpstr>
      <vt:lpstr>Possible take off list:</vt:lpstr>
      <vt:lpstr>Let's make a start….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Steve Tindall</dc:creator>
  <cp:lastModifiedBy>Steve Tindall</cp:lastModifiedBy>
  <cp:revision>1</cp:revision>
  <dcterms:created xsi:type="dcterms:W3CDTF">2023-10-11T09:52:32Z</dcterms:created>
  <dcterms:modified xsi:type="dcterms:W3CDTF">2023-10-11T10:35:28Z</dcterms:modified>
</cp:coreProperties>
</file>