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notesMasterIdLst>
    <p:notesMasterId r:id="rId15"/>
  </p:notesMasterIdLst>
  <p:sldIdLst>
    <p:sldId id="359" r:id="rId2"/>
    <p:sldId id="362" r:id="rId3"/>
    <p:sldId id="278" r:id="rId4"/>
    <p:sldId id="280" r:id="rId5"/>
    <p:sldId id="276" r:id="rId6"/>
    <p:sldId id="257" r:id="rId7"/>
    <p:sldId id="363" r:id="rId8"/>
    <p:sldId id="284" r:id="rId9"/>
    <p:sldId id="258" r:id="rId10"/>
    <p:sldId id="261" r:id="rId11"/>
    <p:sldId id="259" r:id="rId12"/>
    <p:sldId id="271" r:id="rId13"/>
    <p:sldId id="3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1" autoAdjust="0"/>
    <p:restoredTop sz="81692" autoAdjust="0"/>
  </p:normalViewPr>
  <p:slideViewPr>
    <p:cSldViewPr snapToGrid="0">
      <p:cViewPr varScale="1">
        <p:scale>
          <a:sx n="91" d="100"/>
          <a:sy n="91" d="100"/>
        </p:scale>
        <p:origin x="4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4CF1AF79-41B6-49ED-8387-A2EFD069B85B}"/>
    <pc:docChg chg="undo custSel addSld delSld modSld modMainMaster">
      <pc:chgData name="Helen A Griffiths" userId="970ac652-efaf-451a-9e9c-3191bf6940a9" providerId="ADAL" clId="{4CF1AF79-41B6-49ED-8387-A2EFD069B85B}" dt="2026-09-17T21:12:08.125" v="3287" actId="27636"/>
      <pc:docMkLst>
        <pc:docMk/>
      </pc:docMkLst>
      <pc:sldChg chg="addSp modSp mod">
        <pc:chgData name="Helen A Griffiths" userId="970ac652-efaf-451a-9e9c-3191bf6940a9" providerId="ADAL" clId="{4CF1AF79-41B6-49ED-8387-A2EFD069B85B}" dt="2026-09-17T20:58:32.190" v="3010" actId="20577"/>
        <pc:sldMkLst>
          <pc:docMk/>
          <pc:sldMk cId="0" sldId="257"/>
        </pc:sldMkLst>
        <pc:spChg chg="mod">
          <ac:chgData name="Helen A Griffiths" userId="970ac652-efaf-451a-9e9c-3191bf6940a9" providerId="ADAL" clId="{4CF1AF79-41B6-49ED-8387-A2EFD069B85B}" dt="2026-09-17T20:58:32.190" v="3010" actId="20577"/>
          <ac:spMkLst>
            <pc:docMk/>
            <pc:sldMk cId="0" sldId="257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7T20:57:54.293" v="3004" actId="1076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Helen A Griffiths" userId="970ac652-efaf-451a-9e9c-3191bf6940a9" providerId="ADAL" clId="{4CF1AF79-41B6-49ED-8387-A2EFD069B85B}" dt="2026-09-17T20:57:43.835" v="3003" actId="20577"/>
          <ac:spMkLst>
            <pc:docMk/>
            <pc:sldMk cId="0" sldId="257"/>
            <ac:spMk id="4" creationId="{4F194F54-A336-27F1-40A9-F69B2FE2384A}"/>
          </ac:spMkLst>
        </pc:spChg>
        <pc:picChg chg="add mod">
          <ac:chgData name="Helen A Griffiths" userId="970ac652-efaf-451a-9e9c-3191bf6940a9" providerId="ADAL" clId="{4CF1AF79-41B6-49ED-8387-A2EFD069B85B}" dt="2026-09-17T20:58:24.791" v="3007" actId="1076"/>
          <ac:picMkLst>
            <pc:docMk/>
            <pc:sldMk cId="0" sldId="257"/>
            <ac:picMk id="6" creationId="{A7570E65-898B-B748-8D02-D1A95D348D06}"/>
          </ac:picMkLst>
        </pc:picChg>
      </pc:sldChg>
      <pc:sldChg chg="addSp delSp modSp mod">
        <pc:chgData name="Helen A Griffiths" userId="970ac652-efaf-451a-9e9c-3191bf6940a9" providerId="ADAL" clId="{4CF1AF79-41B6-49ED-8387-A2EFD069B85B}" dt="2026-09-17T21:04:39.956" v="3144" actId="1076"/>
        <pc:sldMkLst>
          <pc:docMk/>
          <pc:sldMk cId="0" sldId="258"/>
        </pc:sldMkLst>
        <pc:spChg chg="mod">
          <ac:chgData name="Helen A Griffiths" userId="970ac652-efaf-451a-9e9c-3191bf6940a9" providerId="ADAL" clId="{4CF1AF79-41B6-49ED-8387-A2EFD069B85B}" dt="2026-09-15T19:02:18.968" v="2536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5T19:02:41.656" v="2540" actId="14100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Helen A Griffiths" userId="970ac652-efaf-451a-9e9c-3191bf6940a9" providerId="ADAL" clId="{4CF1AF79-41B6-49ED-8387-A2EFD069B85B}" dt="2026-09-15T19:02:57.990" v="2541" actId="20577"/>
          <ac:spMkLst>
            <pc:docMk/>
            <pc:sldMk cId="0" sldId="258"/>
            <ac:spMk id="4" creationId="{EF44B0A5-2C11-5920-E44C-DAD8A62C1B2D}"/>
          </ac:spMkLst>
        </pc:spChg>
        <pc:spChg chg="add del mod">
          <ac:chgData name="Helen A Griffiths" userId="970ac652-efaf-451a-9e9c-3191bf6940a9" providerId="ADAL" clId="{4CF1AF79-41B6-49ED-8387-A2EFD069B85B}" dt="2026-09-17T21:02:12.860" v="3129"/>
          <ac:spMkLst>
            <pc:docMk/>
            <pc:sldMk cId="0" sldId="258"/>
            <ac:spMk id="7" creationId="{8B1E4AD1-6579-0CC1-FFDD-C6645A02F69F}"/>
          </ac:spMkLst>
        </pc:spChg>
        <pc:picChg chg="add del mod">
          <ac:chgData name="Helen A Griffiths" userId="970ac652-efaf-451a-9e9c-3191bf6940a9" providerId="ADAL" clId="{4CF1AF79-41B6-49ED-8387-A2EFD069B85B}" dt="2026-09-17T21:02:12.857" v="3127" actId="478"/>
          <ac:picMkLst>
            <pc:docMk/>
            <pc:sldMk cId="0" sldId="258"/>
            <ac:picMk id="6" creationId="{109DC2A7-C18A-6F42-3260-EEDF43A6FD19}"/>
          </ac:picMkLst>
        </pc:picChg>
        <pc:picChg chg="add mod">
          <ac:chgData name="Helen A Griffiths" userId="970ac652-efaf-451a-9e9c-3191bf6940a9" providerId="ADAL" clId="{4CF1AF79-41B6-49ED-8387-A2EFD069B85B}" dt="2026-09-17T21:04:39.956" v="3144" actId="1076"/>
          <ac:picMkLst>
            <pc:docMk/>
            <pc:sldMk cId="0" sldId="258"/>
            <ac:picMk id="9" creationId="{981AA9F4-B13F-D79A-C9B7-78E1A7F67478}"/>
          </ac:picMkLst>
        </pc:picChg>
        <pc:picChg chg="add mod">
          <ac:chgData name="Helen A Griffiths" userId="970ac652-efaf-451a-9e9c-3191bf6940a9" providerId="ADAL" clId="{4CF1AF79-41B6-49ED-8387-A2EFD069B85B}" dt="2026-09-17T21:04:31.073" v="3141" actId="1076"/>
          <ac:picMkLst>
            <pc:docMk/>
            <pc:sldMk cId="0" sldId="258"/>
            <ac:picMk id="11" creationId="{8F97B8E5-6D78-AA3A-608C-F8AA0E23D225}"/>
          </ac:picMkLst>
        </pc:picChg>
        <pc:picChg chg="add mod">
          <ac:chgData name="Helen A Griffiths" userId="970ac652-efaf-451a-9e9c-3191bf6940a9" providerId="ADAL" clId="{4CF1AF79-41B6-49ED-8387-A2EFD069B85B}" dt="2026-09-17T21:04:34.519" v="3142" actId="14100"/>
          <ac:picMkLst>
            <pc:docMk/>
            <pc:sldMk cId="0" sldId="258"/>
            <ac:picMk id="13" creationId="{EDB4FFD2-9456-1830-4E43-1ADB6B670CBA}"/>
          </ac:picMkLst>
        </pc:picChg>
      </pc:sldChg>
      <pc:sldChg chg="addSp delSp modSp add del mod">
        <pc:chgData name="Helen A Griffiths" userId="970ac652-efaf-451a-9e9c-3191bf6940a9" providerId="ADAL" clId="{4CF1AF79-41B6-49ED-8387-A2EFD069B85B}" dt="2026-09-17T21:10:18.882" v="3279" actId="1076"/>
        <pc:sldMkLst>
          <pc:docMk/>
          <pc:sldMk cId="0" sldId="259"/>
        </pc:sldMkLst>
        <pc:spChg chg="mod">
          <ac:chgData name="Helen A Griffiths" userId="970ac652-efaf-451a-9e9c-3191bf6940a9" providerId="ADAL" clId="{4CF1AF79-41B6-49ED-8387-A2EFD069B85B}" dt="2026-09-17T21:06:10.671" v="3218" actId="14100"/>
          <ac:spMkLst>
            <pc:docMk/>
            <pc:sldMk cId="0" sldId="259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7T21:08:06.899" v="3224" actId="1076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Helen A Griffiths" userId="970ac652-efaf-451a-9e9c-3191bf6940a9" providerId="ADAL" clId="{4CF1AF79-41B6-49ED-8387-A2EFD069B85B}" dt="2026-09-17T21:08:10.678" v="3225" actId="1076"/>
          <ac:spMkLst>
            <pc:docMk/>
            <pc:sldMk cId="0" sldId="259"/>
            <ac:spMk id="4" creationId="{DBD14BA2-B27D-2375-3B00-3C6F35F910AF}"/>
          </ac:spMkLst>
        </pc:spChg>
        <pc:picChg chg="add del mod">
          <ac:chgData name="Helen A Griffiths" userId="970ac652-efaf-451a-9e9c-3191bf6940a9" providerId="ADAL" clId="{4CF1AF79-41B6-49ED-8387-A2EFD069B85B}" dt="2026-09-17T21:10:13.986" v="3277" actId="478"/>
          <ac:picMkLst>
            <pc:docMk/>
            <pc:sldMk cId="0" sldId="259"/>
            <ac:picMk id="6" creationId="{D30629A1-9322-2501-AA58-1443284E9FE3}"/>
          </ac:picMkLst>
        </pc:picChg>
        <pc:picChg chg="add mod">
          <ac:chgData name="Helen A Griffiths" userId="970ac652-efaf-451a-9e9c-3191bf6940a9" providerId="ADAL" clId="{4CF1AF79-41B6-49ED-8387-A2EFD069B85B}" dt="2026-09-17T21:10:18.882" v="3279" actId="1076"/>
          <ac:picMkLst>
            <pc:docMk/>
            <pc:sldMk cId="0" sldId="259"/>
            <ac:picMk id="8" creationId="{AFB55914-D84D-30A2-31D7-0C5DD6DD35BF}"/>
          </ac:picMkLst>
        </pc:picChg>
      </pc:sldChg>
      <pc:sldChg chg="addSp delSp modSp mod">
        <pc:chgData name="Helen A Griffiths" userId="970ac652-efaf-451a-9e9c-3191bf6940a9" providerId="ADAL" clId="{4CF1AF79-41B6-49ED-8387-A2EFD069B85B}" dt="2026-09-15T19:06:41.900" v="2700"/>
        <pc:sldMkLst>
          <pc:docMk/>
          <pc:sldMk cId="0" sldId="261"/>
        </pc:sldMkLst>
        <pc:spChg chg="mod">
          <ac:chgData name="Helen A Griffiths" userId="970ac652-efaf-451a-9e9c-3191bf6940a9" providerId="ADAL" clId="{4CF1AF79-41B6-49ED-8387-A2EFD069B85B}" dt="2026-09-15T19:06:39.338" v="2698" actId="114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Helen A Griffiths" userId="970ac652-efaf-451a-9e9c-3191bf6940a9" providerId="ADAL" clId="{4CF1AF79-41B6-49ED-8387-A2EFD069B85B}" dt="2026-09-15T19:06:13.166" v="2691" actId="931"/>
          <ac:spMkLst>
            <pc:docMk/>
            <pc:sldMk cId="0" sldId="261"/>
            <ac:spMk id="3" creationId="{00000000-0000-0000-0000-000000000000}"/>
          </ac:spMkLst>
        </pc:spChg>
        <pc:spChg chg="add del mod">
          <ac:chgData name="Helen A Griffiths" userId="970ac652-efaf-451a-9e9c-3191bf6940a9" providerId="ADAL" clId="{4CF1AF79-41B6-49ED-8387-A2EFD069B85B}" dt="2026-09-15T19:06:41.900" v="2700"/>
          <ac:spMkLst>
            <pc:docMk/>
            <pc:sldMk cId="0" sldId="261"/>
            <ac:spMk id="6" creationId="{98BDDCB3-437C-1A86-F82A-7A7776FBC4A8}"/>
          </ac:spMkLst>
        </pc:spChg>
        <pc:picChg chg="add mod">
          <ac:chgData name="Helen A Griffiths" userId="970ac652-efaf-451a-9e9c-3191bf6940a9" providerId="ADAL" clId="{4CF1AF79-41B6-49ED-8387-A2EFD069B85B}" dt="2026-09-15T19:06:21.596" v="2694" actId="1076"/>
          <ac:picMkLst>
            <pc:docMk/>
            <pc:sldMk cId="0" sldId="261"/>
            <ac:picMk id="5" creationId="{A7441543-B4E2-0989-05AD-DE14B278249E}"/>
          </ac:picMkLst>
        </pc:picChg>
      </pc:sldChg>
      <pc:sldChg chg="modSp del">
        <pc:chgData name="Helen A Griffiths" userId="970ac652-efaf-451a-9e9c-3191bf6940a9" providerId="ADAL" clId="{4CF1AF79-41B6-49ED-8387-A2EFD069B85B}" dt="2026-09-15T19:08:29.720" v="2720" actId="47"/>
        <pc:sldMkLst>
          <pc:docMk/>
          <pc:sldMk cId="0" sldId="262"/>
        </pc:sldMkLst>
        <pc:spChg chg="mod">
          <ac:chgData name="Helen A Griffiths" userId="970ac652-efaf-451a-9e9c-3191bf6940a9" providerId="ADAL" clId="{4CF1AF79-41B6-49ED-8387-A2EFD069B85B}" dt="2026-09-15T18:07:31.249" v="10"/>
          <ac:spMkLst>
            <pc:docMk/>
            <pc:sldMk cId="0" sldId="262"/>
            <ac:spMk id="3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5T18:07:31.249" v="10"/>
          <ac:spMkLst>
            <pc:docMk/>
            <pc:sldMk cId="0" sldId="262"/>
            <ac:spMk id="7" creationId="{F86B5A2B-D8D1-842E-92A7-AE813F07DC38}"/>
          </ac:spMkLst>
        </pc:spChg>
      </pc:sldChg>
      <pc:sldChg chg="addSp delSp modSp mod">
        <pc:chgData name="Helen A Griffiths" userId="970ac652-efaf-451a-9e9c-3191bf6940a9" providerId="ADAL" clId="{4CF1AF79-41B6-49ED-8387-A2EFD069B85B}" dt="2026-09-17T21:10:06.575" v="3276" actId="1076"/>
        <pc:sldMkLst>
          <pc:docMk/>
          <pc:sldMk cId="0" sldId="271"/>
        </pc:sldMkLst>
        <pc:spChg chg="add mod">
          <ac:chgData name="Helen A Griffiths" userId="970ac652-efaf-451a-9e9c-3191bf6940a9" providerId="ADAL" clId="{4CF1AF79-41B6-49ED-8387-A2EFD069B85B}" dt="2026-09-17T21:08:57.982" v="3265" actId="1076"/>
          <ac:spMkLst>
            <pc:docMk/>
            <pc:sldMk cId="0" sldId="271"/>
            <ac:spMk id="2" creationId="{BE7F7ADC-84F9-A064-769C-78B3E260D694}"/>
          </ac:spMkLst>
        </pc:spChg>
        <pc:spChg chg="mod">
          <ac:chgData name="Helen A Griffiths" userId="970ac652-efaf-451a-9e9c-3191bf6940a9" providerId="ADAL" clId="{4CF1AF79-41B6-49ED-8387-A2EFD069B85B}" dt="2026-09-17T21:09:57.319" v="3272" actId="1076"/>
          <ac:spMkLst>
            <pc:docMk/>
            <pc:sldMk cId="0" sldId="271"/>
            <ac:spMk id="3" creationId="{00000000-0000-0000-0000-000000000000}"/>
          </ac:spMkLst>
        </pc:spChg>
        <pc:spChg chg="add mod">
          <ac:chgData name="Helen A Griffiths" userId="970ac652-efaf-451a-9e9c-3191bf6940a9" providerId="ADAL" clId="{4CF1AF79-41B6-49ED-8387-A2EFD069B85B}" dt="2026-09-17T21:10:00.916" v="3273" actId="1076"/>
          <ac:spMkLst>
            <pc:docMk/>
            <pc:sldMk cId="0" sldId="271"/>
            <ac:spMk id="4" creationId="{0CB223F9-4227-D06E-AEA3-05B2054D2A18}"/>
          </ac:spMkLst>
        </pc:spChg>
        <pc:spChg chg="del mod">
          <ac:chgData name="Helen A Griffiths" userId="970ac652-efaf-451a-9e9c-3191bf6940a9" providerId="ADAL" clId="{4CF1AF79-41B6-49ED-8387-A2EFD069B85B}" dt="2026-09-17T21:08:53.204" v="3264" actId="478"/>
          <ac:spMkLst>
            <pc:docMk/>
            <pc:sldMk cId="0" sldId="271"/>
            <ac:spMk id="9" creationId="{2D75A6AF-570C-BB88-17B2-0C8380CB78C2}"/>
          </ac:spMkLst>
        </pc:spChg>
        <pc:picChg chg="add mod">
          <ac:chgData name="Helen A Griffiths" userId="970ac652-efaf-451a-9e9c-3191bf6940a9" providerId="ADAL" clId="{4CF1AF79-41B6-49ED-8387-A2EFD069B85B}" dt="2026-09-17T21:10:06.575" v="3276" actId="1076"/>
          <ac:picMkLst>
            <pc:docMk/>
            <pc:sldMk cId="0" sldId="271"/>
            <ac:picMk id="6" creationId="{52EE5CF0-83D4-93A8-9166-AF77A72D17CD}"/>
          </ac:picMkLst>
        </pc:picChg>
      </pc:sldChg>
      <pc:sldChg chg="addSp modSp mod">
        <pc:chgData name="Helen A Griffiths" userId="970ac652-efaf-451a-9e9c-3191bf6940a9" providerId="ADAL" clId="{4CF1AF79-41B6-49ED-8387-A2EFD069B85B}" dt="2026-09-15T18:27:38.807" v="1088" actId="1076"/>
        <pc:sldMkLst>
          <pc:docMk/>
          <pc:sldMk cId="0" sldId="276"/>
        </pc:sldMkLst>
        <pc:spChg chg="mod">
          <ac:chgData name="Helen A Griffiths" userId="970ac652-efaf-451a-9e9c-3191bf6940a9" providerId="ADAL" clId="{4CF1AF79-41B6-49ED-8387-A2EFD069B85B}" dt="2026-09-15T18:27:25.299" v="1085" actId="1076"/>
          <ac:spMkLst>
            <pc:docMk/>
            <pc:sldMk cId="0" sldId="276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5T18:27:31.592" v="1086" actId="113"/>
          <ac:spMkLst>
            <pc:docMk/>
            <pc:sldMk cId="0" sldId="276"/>
            <ac:spMk id="3" creationId="{00000000-0000-0000-0000-000000000000}"/>
          </ac:spMkLst>
        </pc:spChg>
        <pc:spChg chg="add mod">
          <ac:chgData name="Helen A Griffiths" userId="970ac652-efaf-451a-9e9c-3191bf6940a9" providerId="ADAL" clId="{4CF1AF79-41B6-49ED-8387-A2EFD069B85B}" dt="2026-09-15T18:27:38.807" v="1088" actId="1076"/>
          <ac:spMkLst>
            <pc:docMk/>
            <pc:sldMk cId="0" sldId="276"/>
            <ac:spMk id="4" creationId="{17E97059-D5F2-BB00-B5CE-9969C7A6577F}"/>
          </ac:spMkLst>
        </pc:spChg>
      </pc:sldChg>
      <pc:sldChg chg="addSp modSp mod">
        <pc:chgData name="Helen A Griffiths" userId="970ac652-efaf-451a-9e9c-3191bf6940a9" providerId="ADAL" clId="{4CF1AF79-41B6-49ED-8387-A2EFD069B85B}" dt="2026-09-17T20:56:24.557" v="2964" actId="1076"/>
        <pc:sldMkLst>
          <pc:docMk/>
          <pc:sldMk cId="0" sldId="278"/>
        </pc:sldMkLst>
        <pc:spChg chg="mod">
          <ac:chgData name="Helen A Griffiths" userId="970ac652-efaf-451a-9e9c-3191bf6940a9" providerId="ADAL" clId="{4CF1AF79-41B6-49ED-8387-A2EFD069B85B}" dt="2026-09-17T20:55:22.516" v="2951" actId="1076"/>
          <ac:spMkLst>
            <pc:docMk/>
            <pc:sldMk cId="0" sldId="278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7T20:55:40.617" v="2960" actId="14100"/>
          <ac:spMkLst>
            <pc:docMk/>
            <pc:sldMk cId="0" sldId="278"/>
            <ac:spMk id="3" creationId="{00000000-0000-0000-0000-000000000000}"/>
          </ac:spMkLst>
        </pc:spChg>
        <pc:spChg chg="add mod">
          <ac:chgData name="Helen A Griffiths" userId="970ac652-efaf-451a-9e9c-3191bf6940a9" providerId="ADAL" clId="{4CF1AF79-41B6-49ED-8387-A2EFD069B85B}" dt="2026-09-17T20:55:27.828" v="2954" actId="27636"/>
          <ac:spMkLst>
            <pc:docMk/>
            <pc:sldMk cId="0" sldId="278"/>
            <ac:spMk id="4" creationId="{71479552-9C87-0619-7219-FBE27D55FE7B}"/>
          </ac:spMkLst>
        </pc:spChg>
        <pc:picChg chg="add mod">
          <ac:chgData name="Helen A Griffiths" userId="970ac652-efaf-451a-9e9c-3191bf6940a9" providerId="ADAL" clId="{4CF1AF79-41B6-49ED-8387-A2EFD069B85B}" dt="2026-09-17T20:56:24.557" v="2964" actId="1076"/>
          <ac:picMkLst>
            <pc:docMk/>
            <pc:sldMk cId="0" sldId="278"/>
            <ac:picMk id="6" creationId="{A783B11D-2087-FBBD-4833-5E196411FBD1}"/>
          </ac:picMkLst>
        </pc:picChg>
      </pc:sldChg>
      <pc:sldChg chg="addSp modSp mod">
        <pc:chgData name="Helen A Griffiths" userId="970ac652-efaf-451a-9e9c-3191bf6940a9" providerId="ADAL" clId="{4CF1AF79-41B6-49ED-8387-A2EFD069B85B}" dt="2026-09-15T18:23:44.617" v="1030" actId="20577"/>
        <pc:sldMkLst>
          <pc:docMk/>
          <pc:sldMk cId="0" sldId="280"/>
        </pc:sldMkLst>
        <pc:spChg chg="mod">
          <ac:chgData name="Helen A Griffiths" userId="970ac652-efaf-451a-9e9c-3191bf6940a9" providerId="ADAL" clId="{4CF1AF79-41B6-49ED-8387-A2EFD069B85B}" dt="2026-09-15T18:21:54.428" v="938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5T18:23:14.462" v="972" actId="20577"/>
          <ac:spMkLst>
            <pc:docMk/>
            <pc:sldMk cId="0" sldId="280"/>
            <ac:spMk id="3" creationId="{00000000-0000-0000-0000-000000000000}"/>
          </ac:spMkLst>
        </pc:spChg>
        <pc:spChg chg="add mod">
          <ac:chgData name="Helen A Griffiths" userId="970ac652-efaf-451a-9e9c-3191bf6940a9" providerId="ADAL" clId="{4CF1AF79-41B6-49ED-8387-A2EFD069B85B}" dt="2026-09-15T18:22:19.952" v="943"/>
          <ac:spMkLst>
            <pc:docMk/>
            <pc:sldMk cId="0" sldId="280"/>
            <ac:spMk id="4" creationId="{B5846C50-470A-7C41-0330-B0BB66B3CCBE}"/>
          </ac:spMkLst>
        </pc:spChg>
        <pc:spChg chg="add mod">
          <ac:chgData name="Helen A Griffiths" userId="970ac652-efaf-451a-9e9c-3191bf6940a9" providerId="ADAL" clId="{4CF1AF79-41B6-49ED-8387-A2EFD069B85B}" dt="2026-09-15T18:23:44.617" v="1030" actId="20577"/>
          <ac:spMkLst>
            <pc:docMk/>
            <pc:sldMk cId="0" sldId="280"/>
            <ac:spMk id="5" creationId="{3842C940-CD6D-C428-546B-A0AC64332C3F}"/>
          </ac:spMkLst>
        </pc:spChg>
        <pc:picChg chg="mod">
          <ac:chgData name="Helen A Griffiths" userId="970ac652-efaf-451a-9e9c-3191bf6940a9" providerId="ADAL" clId="{4CF1AF79-41B6-49ED-8387-A2EFD069B85B}" dt="2026-09-15T18:22:07.545" v="941" actId="1076"/>
          <ac:picMkLst>
            <pc:docMk/>
            <pc:sldMk cId="0" sldId="280"/>
            <ac:picMk id="2050" creationId="{00000000-0000-0000-0000-000000000000}"/>
          </ac:picMkLst>
        </pc:picChg>
      </pc:sldChg>
      <pc:sldChg chg="addSp delSp modSp mod">
        <pc:chgData name="Helen A Griffiths" userId="970ac652-efaf-451a-9e9c-3191bf6940a9" providerId="ADAL" clId="{4CF1AF79-41B6-49ED-8387-A2EFD069B85B}" dt="2026-09-17T21:01:33.895" v="3122"/>
        <pc:sldMkLst>
          <pc:docMk/>
          <pc:sldMk cId="0" sldId="284"/>
        </pc:sldMkLst>
        <pc:spChg chg="mod">
          <ac:chgData name="Helen A Griffiths" userId="970ac652-efaf-451a-9e9c-3191bf6940a9" providerId="ADAL" clId="{4CF1AF79-41B6-49ED-8387-A2EFD069B85B}" dt="2026-09-17T21:00:49.846" v="3118" actId="1076"/>
          <ac:spMkLst>
            <pc:docMk/>
            <pc:sldMk cId="0" sldId="284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5T18:58:39.041" v="2256" actId="20577"/>
          <ac:spMkLst>
            <pc:docMk/>
            <pc:sldMk cId="0" sldId="284"/>
            <ac:spMk id="3" creationId="{00000000-0000-0000-0000-000000000000}"/>
          </ac:spMkLst>
        </pc:spChg>
        <pc:spChg chg="add mod">
          <ac:chgData name="Helen A Griffiths" userId="970ac652-efaf-451a-9e9c-3191bf6940a9" providerId="ADAL" clId="{4CF1AF79-41B6-49ED-8387-A2EFD069B85B}" dt="2026-09-17T21:00:09.786" v="3070" actId="20577"/>
          <ac:spMkLst>
            <pc:docMk/>
            <pc:sldMk cId="0" sldId="284"/>
            <ac:spMk id="4" creationId="{A5F109A0-B944-8FA4-E4D2-501849474FBF}"/>
          </ac:spMkLst>
        </pc:spChg>
        <pc:spChg chg="add del mod">
          <ac:chgData name="Helen A Griffiths" userId="970ac652-efaf-451a-9e9c-3191bf6940a9" providerId="ADAL" clId="{4CF1AF79-41B6-49ED-8387-A2EFD069B85B}" dt="2026-09-17T21:01:33.895" v="3122"/>
          <ac:spMkLst>
            <pc:docMk/>
            <pc:sldMk cId="0" sldId="284"/>
            <ac:spMk id="7" creationId="{F85A9C9E-A5C5-A9AB-41BF-3BB38043295B}"/>
          </ac:spMkLst>
        </pc:spChg>
        <pc:picChg chg="add mod">
          <ac:chgData name="Helen A Griffiths" userId="970ac652-efaf-451a-9e9c-3191bf6940a9" providerId="ADAL" clId="{4CF1AF79-41B6-49ED-8387-A2EFD069B85B}" dt="2026-09-17T21:01:30.599" v="3119" actId="931"/>
          <ac:picMkLst>
            <pc:docMk/>
            <pc:sldMk cId="0" sldId="284"/>
            <ac:picMk id="6" creationId="{5B3FCC59-CDF1-A01E-A7AB-4637059D7BDF}"/>
          </ac:picMkLst>
        </pc:picChg>
      </pc:sldChg>
      <pc:sldChg chg="modSp del">
        <pc:chgData name="Helen A Griffiths" userId="970ac652-efaf-451a-9e9c-3191bf6940a9" providerId="ADAL" clId="{4CF1AF79-41B6-49ED-8387-A2EFD069B85B}" dt="2026-09-15T18:41:47.197" v="1774" actId="47"/>
        <pc:sldMkLst>
          <pc:docMk/>
          <pc:sldMk cId="1689651056" sldId="286"/>
        </pc:sldMkLst>
        <pc:spChg chg="mod">
          <ac:chgData name="Helen A Griffiths" userId="970ac652-efaf-451a-9e9c-3191bf6940a9" providerId="ADAL" clId="{4CF1AF79-41B6-49ED-8387-A2EFD069B85B}" dt="2026-09-15T18:07:31.249" v="10"/>
          <ac:spMkLst>
            <pc:docMk/>
            <pc:sldMk cId="1689651056" sldId="286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5T18:07:31.249" v="10"/>
          <ac:spMkLst>
            <pc:docMk/>
            <pc:sldMk cId="1689651056" sldId="286"/>
            <ac:spMk id="3" creationId="{00000000-0000-0000-0000-000000000000}"/>
          </ac:spMkLst>
        </pc:spChg>
      </pc:sldChg>
      <pc:sldChg chg="del">
        <pc:chgData name="Helen A Griffiths" userId="970ac652-efaf-451a-9e9c-3191bf6940a9" providerId="ADAL" clId="{4CF1AF79-41B6-49ED-8387-A2EFD069B85B}" dt="2026-09-15T19:03:56.875" v="2542" actId="47"/>
        <pc:sldMkLst>
          <pc:docMk/>
          <pc:sldMk cId="2629447524" sldId="341"/>
        </pc:sldMkLst>
      </pc:sldChg>
      <pc:sldChg chg="addSp modSp mod setBg">
        <pc:chgData name="Helen A Griffiths" userId="970ac652-efaf-451a-9e9c-3191bf6940a9" providerId="ADAL" clId="{4CF1AF79-41B6-49ED-8387-A2EFD069B85B}" dt="2026-09-17T20:53:24.665" v="2835" actId="1076"/>
        <pc:sldMkLst>
          <pc:docMk/>
          <pc:sldMk cId="1262826059" sldId="359"/>
        </pc:sldMkLst>
        <pc:spChg chg="mod">
          <ac:chgData name="Helen A Griffiths" userId="970ac652-efaf-451a-9e9c-3191bf6940a9" providerId="ADAL" clId="{4CF1AF79-41B6-49ED-8387-A2EFD069B85B}" dt="2026-09-17T20:50:16.668" v="2828" actId="404"/>
          <ac:spMkLst>
            <pc:docMk/>
            <pc:sldMk cId="1262826059" sldId="359"/>
            <ac:spMk id="2" creationId="{9D291219-93ED-403C-2A4D-4BF7164417D6}"/>
          </ac:spMkLst>
        </pc:spChg>
        <pc:spChg chg="mod">
          <ac:chgData name="Helen A Griffiths" userId="970ac652-efaf-451a-9e9c-3191bf6940a9" providerId="ADAL" clId="{4CF1AF79-41B6-49ED-8387-A2EFD069B85B}" dt="2026-09-17T20:53:24.665" v="2835" actId="1076"/>
          <ac:spMkLst>
            <pc:docMk/>
            <pc:sldMk cId="1262826059" sldId="359"/>
            <ac:spMk id="3" creationId="{9C2DFA3B-F1F5-6BA8-10B7-5977806DE01A}"/>
          </ac:spMkLst>
        </pc:spChg>
        <pc:picChg chg="add mod">
          <ac:chgData name="Helen A Griffiths" userId="970ac652-efaf-451a-9e9c-3191bf6940a9" providerId="ADAL" clId="{4CF1AF79-41B6-49ED-8387-A2EFD069B85B}" dt="2026-09-17T20:53:20.408" v="2834" actId="1076"/>
          <ac:picMkLst>
            <pc:docMk/>
            <pc:sldMk cId="1262826059" sldId="359"/>
            <ac:picMk id="5" creationId="{7A07FDDD-9659-C455-ECEE-2482EE433FCB}"/>
          </ac:picMkLst>
        </pc:picChg>
      </pc:sldChg>
      <pc:sldChg chg="modSp add del mod">
        <pc:chgData name="Helen A Griffiths" userId="970ac652-efaf-451a-9e9c-3191bf6940a9" providerId="ADAL" clId="{4CF1AF79-41B6-49ED-8387-A2EFD069B85B}" dt="2026-09-17T20:54:07.538" v="2843" actId="47"/>
        <pc:sldMkLst>
          <pc:docMk/>
          <pc:sldMk cId="1416304281" sldId="360"/>
        </pc:sldMkLst>
        <pc:spChg chg="mod">
          <ac:chgData name="Helen A Griffiths" userId="970ac652-efaf-451a-9e9c-3191bf6940a9" providerId="ADAL" clId="{4CF1AF79-41B6-49ED-8387-A2EFD069B85B}" dt="2026-09-15T18:15:32.388" v="439" actId="20577"/>
          <ac:spMkLst>
            <pc:docMk/>
            <pc:sldMk cId="1416304281" sldId="360"/>
            <ac:spMk id="2" creationId="{73587243-FC4D-E72A-43D5-77EC936F9906}"/>
          </ac:spMkLst>
        </pc:spChg>
        <pc:spChg chg="mod">
          <ac:chgData name="Helen A Griffiths" userId="970ac652-efaf-451a-9e9c-3191bf6940a9" providerId="ADAL" clId="{4CF1AF79-41B6-49ED-8387-A2EFD069B85B}" dt="2026-09-17T20:54:03.726" v="2842" actId="6549"/>
          <ac:spMkLst>
            <pc:docMk/>
            <pc:sldMk cId="1416304281" sldId="360"/>
            <ac:spMk id="3" creationId="{179D6C44-D4A9-4EF5-ADA3-549B8E56633F}"/>
          </ac:spMkLst>
        </pc:spChg>
      </pc:sldChg>
      <pc:sldChg chg="modSp del">
        <pc:chgData name="Helen A Griffiths" userId="970ac652-efaf-451a-9e9c-3191bf6940a9" providerId="ADAL" clId="{4CF1AF79-41B6-49ED-8387-A2EFD069B85B}" dt="2026-09-15T19:03:59.407" v="2543" actId="47"/>
        <pc:sldMkLst>
          <pc:docMk/>
          <pc:sldMk cId="2575195937" sldId="361"/>
        </pc:sldMkLst>
        <pc:spChg chg="mod">
          <ac:chgData name="Helen A Griffiths" userId="970ac652-efaf-451a-9e9c-3191bf6940a9" providerId="ADAL" clId="{4CF1AF79-41B6-49ED-8387-A2EFD069B85B}" dt="2026-09-15T18:07:31.249" v="10"/>
          <ac:spMkLst>
            <pc:docMk/>
            <pc:sldMk cId="2575195937" sldId="361"/>
            <ac:spMk id="2" creationId="{73587243-FC4D-E72A-43D5-77EC936F9906}"/>
          </ac:spMkLst>
        </pc:spChg>
        <pc:spChg chg="mod">
          <ac:chgData name="Helen A Griffiths" userId="970ac652-efaf-451a-9e9c-3191bf6940a9" providerId="ADAL" clId="{4CF1AF79-41B6-49ED-8387-A2EFD069B85B}" dt="2026-09-15T18:07:31.249" v="10"/>
          <ac:spMkLst>
            <pc:docMk/>
            <pc:sldMk cId="2575195937" sldId="361"/>
            <ac:spMk id="3" creationId="{179D6C44-D4A9-4EF5-ADA3-549B8E56633F}"/>
          </ac:spMkLst>
        </pc:spChg>
      </pc:sldChg>
      <pc:sldChg chg="addSp delSp modSp new mod">
        <pc:chgData name="Helen A Griffiths" userId="970ac652-efaf-451a-9e9c-3191bf6940a9" providerId="ADAL" clId="{4CF1AF79-41B6-49ED-8387-A2EFD069B85B}" dt="2026-09-17T20:53:53.863" v="2841"/>
        <pc:sldMkLst>
          <pc:docMk/>
          <pc:sldMk cId="2669404034" sldId="362"/>
        </pc:sldMkLst>
        <pc:spChg chg="mod">
          <ac:chgData name="Helen A Griffiths" userId="970ac652-efaf-451a-9e9c-3191bf6940a9" providerId="ADAL" clId="{4CF1AF79-41B6-49ED-8387-A2EFD069B85B}" dt="2026-09-15T18:14:29.276" v="409" actId="1076"/>
          <ac:spMkLst>
            <pc:docMk/>
            <pc:sldMk cId="2669404034" sldId="362"/>
            <ac:spMk id="2" creationId="{3A24EF19-FFA8-8F5F-3D9B-1A5888C28854}"/>
          </ac:spMkLst>
        </pc:spChg>
        <pc:spChg chg="mod">
          <ac:chgData name="Helen A Griffiths" userId="970ac652-efaf-451a-9e9c-3191bf6940a9" providerId="ADAL" clId="{4CF1AF79-41B6-49ED-8387-A2EFD069B85B}" dt="2026-09-15T18:14:33.842" v="410" actId="14100"/>
          <ac:spMkLst>
            <pc:docMk/>
            <pc:sldMk cId="2669404034" sldId="362"/>
            <ac:spMk id="3" creationId="{08FC18CE-2626-AB53-828D-5E0F76041282}"/>
          </ac:spMkLst>
        </pc:spChg>
        <pc:spChg chg="add mod">
          <ac:chgData name="Helen A Griffiths" userId="970ac652-efaf-451a-9e9c-3191bf6940a9" providerId="ADAL" clId="{4CF1AF79-41B6-49ED-8387-A2EFD069B85B}" dt="2026-09-15T18:15:06.657" v="413" actId="1076"/>
          <ac:spMkLst>
            <pc:docMk/>
            <pc:sldMk cId="2669404034" sldId="362"/>
            <ac:spMk id="4" creationId="{167B18E7-7CAB-9785-5AEA-EA4439E4AA56}"/>
          </ac:spMkLst>
        </pc:spChg>
        <pc:spChg chg="add del mod">
          <ac:chgData name="Helen A Griffiths" userId="970ac652-efaf-451a-9e9c-3191bf6940a9" providerId="ADAL" clId="{4CF1AF79-41B6-49ED-8387-A2EFD069B85B}" dt="2026-09-17T20:53:53.863" v="2841"/>
          <ac:spMkLst>
            <pc:docMk/>
            <pc:sldMk cId="2669404034" sldId="362"/>
            <ac:spMk id="7" creationId="{F179C43D-FEB9-39AD-D176-85CDE7CC99F6}"/>
          </ac:spMkLst>
        </pc:spChg>
        <pc:picChg chg="add mod">
          <ac:chgData name="Helen A Griffiths" userId="970ac652-efaf-451a-9e9c-3191bf6940a9" providerId="ADAL" clId="{4CF1AF79-41B6-49ED-8387-A2EFD069B85B}" dt="2026-09-17T20:53:49.901" v="2838" actId="1076"/>
          <ac:picMkLst>
            <pc:docMk/>
            <pc:sldMk cId="2669404034" sldId="362"/>
            <ac:picMk id="6" creationId="{BD310C21-A84E-DBC8-6BED-6447E620A958}"/>
          </ac:picMkLst>
        </pc:picChg>
      </pc:sldChg>
      <pc:sldChg chg="addSp delSp modSp add mod modNotesTx">
        <pc:chgData name="Helen A Griffiths" userId="970ac652-efaf-451a-9e9c-3191bf6940a9" providerId="ADAL" clId="{4CF1AF79-41B6-49ED-8387-A2EFD069B85B}" dt="2026-09-15T18:41:33.146" v="1773" actId="20577"/>
        <pc:sldMkLst>
          <pc:docMk/>
          <pc:sldMk cId="4289634438" sldId="363"/>
        </pc:sldMkLst>
        <pc:spChg chg="del mod">
          <ac:chgData name="Helen A Griffiths" userId="970ac652-efaf-451a-9e9c-3191bf6940a9" providerId="ADAL" clId="{4CF1AF79-41B6-49ED-8387-A2EFD069B85B}" dt="2026-09-15T18:32:37.024" v="1159" actId="3680"/>
          <ac:spMkLst>
            <pc:docMk/>
            <pc:sldMk cId="4289634438" sldId="363"/>
            <ac:spMk id="3" creationId="{990596CC-F3F0-D526-37B3-6E7A83B8301E}"/>
          </ac:spMkLst>
        </pc:spChg>
        <pc:spChg chg="mod">
          <ac:chgData name="Helen A Griffiths" userId="970ac652-efaf-451a-9e9c-3191bf6940a9" providerId="ADAL" clId="{4CF1AF79-41B6-49ED-8387-A2EFD069B85B}" dt="2026-09-15T18:32:23.710" v="1158" actId="20577"/>
          <ac:spMkLst>
            <pc:docMk/>
            <pc:sldMk cId="4289634438" sldId="363"/>
            <ac:spMk id="4" creationId="{3585052B-5217-0770-751C-3D1450E398CF}"/>
          </ac:spMkLst>
        </pc:spChg>
        <pc:graphicFrameChg chg="add mod ord modGraphic">
          <ac:chgData name="Helen A Griffiths" userId="970ac652-efaf-451a-9e9c-3191bf6940a9" providerId="ADAL" clId="{4CF1AF79-41B6-49ED-8387-A2EFD069B85B}" dt="2026-09-15T18:39:26.166" v="1590" actId="14734"/>
          <ac:graphicFrameMkLst>
            <pc:docMk/>
            <pc:sldMk cId="4289634438" sldId="363"/>
            <ac:graphicFrameMk id="5" creationId="{7781E2AB-CC03-0978-83CE-0CCF5A0F2274}"/>
          </ac:graphicFrameMkLst>
        </pc:graphicFrameChg>
      </pc:sldChg>
      <pc:sldChg chg="modSp add mod">
        <pc:chgData name="Helen A Griffiths" userId="970ac652-efaf-451a-9e9c-3191bf6940a9" providerId="ADAL" clId="{4CF1AF79-41B6-49ED-8387-A2EFD069B85B}" dt="2026-09-17T21:12:08.125" v="3287" actId="27636"/>
        <pc:sldMkLst>
          <pc:docMk/>
          <pc:sldMk cId="1032443368" sldId="364"/>
        </pc:sldMkLst>
        <pc:spChg chg="mod">
          <ac:chgData name="Helen A Griffiths" userId="970ac652-efaf-451a-9e9c-3191bf6940a9" providerId="ADAL" clId="{4CF1AF79-41B6-49ED-8387-A2EFD069B85B}" dt="2026-09-17T21:12:02.903" v="3285" actId="1076"/>
          <ac:spMkLst>
            <pc:docMk/>
            <pc:sldMk cId="1032443368" sldId="364"/>
            <ac:spMk id="2" creationId="{198BB238-AAEA-46E1-D39B-EE44673E9968}"/>
          </ac:spMkLst>
        </pc:spChg>
        <pc:spChg chg="mod">
          <ac:chgData name="Helen A Griffiths" userId="970ac652-efaf-451a-9e9c-3191bf6940a9" providerId="ADAL" clId="{4CF1AF79-41B6-49ED-8387-A2EFD069B85B}" dt="2026-09-17T21:12:08.125" v="3287" actId="27636"/>
          <ac:spMkLst>
            <pc:docMk/>
            <pc:sldMk cId="1032443368" sldId="364"/>
            <ac:spMk id="3" creationId="{24FBB6F3-301B-4B2E-68FD-A0C910380882}"/>
          </ac:spMkLst>
        </pc:spChg>
      </pc:sldChg>
      <pc:sldMasterChg chg="modSldLayout">
        <pc:chgData name="Helen A Griffiths" userId="970ac652-efaf-451a-9e9c-3191bf6940a9" providerId="ADAL" clId="{4CF1AF79-41B6-49ED-8387-A2EFD069B85B}" dt="2026-09-15T18:07:26.491" v="0"/>
        <pc:sldMasterMkLst>
          <pc:docMk/>
          <pc:sldMasterMk cId="1797546666" sldId="2147483672"/>
        </pc:sldMasterMkLst>
        <pc:sldLayoutChg chg="delSp">
          <pc:chgData name="Helen A Griffiths" userId="970ac652-efaf-451a-9e9c-3191bf6940a9" providerId="ADAL" clId="{4CF1AF79-41B6-49ED-8387-A2EFD069B85B}" dt="2026-09-15T18:07:26.491" v="0"/>
          <pc:sldLayoutMkLst>
            <pc:docMk/>
            <pc:sldMasterMk cId="1797546666" sldId="2147483672"/>
            <pc:sldLayoutMk cId="863583762" sldId="2147483700"/>
          </pc:sldLayoutMkLst>
          <pc:cxnChg chg="del">
            <ac:chgData name="Helen A Griffiths" userId="970ac652-efaf-451a-9e9c-3191bf6940a9" providerId="ADAL" clId="{4CF1AF79-41B6-49ED-8387-A2EFD069B85B}" dt="2026-09-15T18:07:26.491" v="0"/>
            <ac:cxnSpMkLst>
              <pc:docMk/>
              <pc:sldMasterMk cId="1797546666" sldId="2147483672"/>
              <pc:sldLayoutMk cId="863583762" sldId="2147483700"/>
              <ac:cxnSpMk id="15" creationId="{00000000-0000-0000-0000-000000000000}"/>
            </ac:cxnSpMkLst>
          </pc:cxnChg>
        </pc:sldLayoutChg>
        <pc:sldLayoutChg chg="delSp">
          <pc:chgData name="Helen A Griffiths" userId="970ac652-efaf-451a-9e9c-3191bf6940a9" providerId="ADAL" clId="{4CF1AF79-41B6-49ED-8387-A2EFD069B85B}" dt="2026-09-15T18:07:26.491" v="0"/>
          <pc:sldLayoutMkLst>
            <pc:docMk/>
            <pc:sldMasterMk cId="1797546666" sldId="2147483672"/>
            <pc:sldLayoutMk cId="1049196031" sldId="2147483701"/>
          </pc:sldLayoutMkLst>
          <pc:cxnChg chg="del">
            <ac:chgData name="Helen A Griffiths" userId="970ac652-efaf-451a-9e9c-3191bf6940a9" providerId="ADAL" clId="{4CF1AF79-41B6-49ED-8387-A2EFD069B85B}" dt="2026-09-15T18:07:26.491" v="0"/>
            <ac:cxnSpMkLst>
              <pc:docMk/>
              <pc:sldMasterMk cId="1797546666" sldId="2147483672"/>
              <pc:sldLayoutMk cId="1049196031" sldId="2147483701"/>
              <ac:cxnSpMk id="33" creationId="{00000000-0000-0000-0000-000000000000}"/>
            </ac:cxnSpMkLst>
          </pc:cxnChg>
        </pc:sldLayoutChg>
        <pc:sldLayoutChg chg="delSp">
          <pc:chgData name="Helen A Griffiths" userId="970ac652-efaf-451a-9e9c-3191bf6940a9" providerId="ADAL" clId="{4CF1AF79-41B6-49ED-8387-A2EFD069B85B}" dt="2026-09-15T18:07:26.491" v="0"/>
          <pc:sldLayoutMkLst>
            <pc:docMk/>
            <pc:sldMasterMk cId="1797546666" sldId="2147483672"/>
            <pc:sldLayoutMk cId="729583009" sldId="2147483702"/>
          </pc:sldLayoutMkLst>
          <pc:cxnChg chg="del">
            <ac:chgData name="Helen A Griffiths" userId="970ac652-efaf-451a-9e9c-3191bf6940a9" providerId="ADAL" clId="{4CF1AF79-41B6-49ED-8387-A2EFD069B85B}" dt="2026-09-15T18:07:26.491" v="0"/>
            <ac:cxnSpMkLst>
              <pc:docMk/>
              <pc:sldMasterMk cId="1797546666" sldId="2147483672"/>
              <pc:sldLayoutMk cId="729583009" sldId="2147483702"/>
              <ac:cxnSpMk id="35" creationId="{00000000-0000-0000-0000-000000000000}"/>
            </ac:cxnSpMkLst>
          </pc:cxnChg>
        </pc:sldLayoutChg>
        <pc:sldLayoutChg chg="delSp">
          <pc:chgData name="Helen A Griffiths" userId="970ac652-efaf-451a-9e9c-3191bf6940a9" providerId="ADAL" clId="{4CF1AF79-41B6-49ED-8387-A2EFD069B85B}" dt="2026-09-15T18:07:26.491" v="0"/>
          <pc:sldLayoutMkLst>
            <pc:docMk/>
            <pc:sldMasterMk cId="1797546666" sldId="2147483672"/>
            <pc:sldLayoutMk cId="4195648305" sldId="2147483703"/>
          </pc:sldLayoutMkLst>
          <pc:cxnChg chg="del">
            <ac:chgData name="Helen A Griffiths" userId="970ac652-efaf-451a-9e9c-3191bf6940a9" providerId="ADAL" clId="{4CF1AF79-41B6-49ED-8387-A2EFD069B85B}" dt="2026-09-15T18:07:26.491" v="0"/>
            <ac:cxnSpMkLst>
              <pc:docMk/>
              <pc:sldMasterMk cId="1797546666" sldId="2147483672"/>
              <pc:sldLayoutMk cId="4195648305" sldId="2147483703"/>
              <ac:cxnSpMk id="15" creationId="{00000000-0000-0000-0000-000000000000}"/>
            </ac:cxnSpMkLst>
          </pc:cxnChg>
        </pc:sldLayoutChg>
      </pc:sldMasterChg>
      <pc:sldMasterChg chg="setBg delSldLayout modSldLayout">
        <pc:chgData name="Helen A Griffiths" userId="970ac652-efaf-451a-9e9c-3191bf6940a9" providerId="ADAL" clId="{4CF1AF79-41B6-49ED-8387-A2EFD069B85B}" dt="2026-09-15T19:03:56.875" v="2542" actId="47"/>
        <pc:sldMasterMkLst>
          <pc:docMk/>
          <pc:sldMasterMk cId="3872769013" sldId="2147483735"/>
        </pc:sldMasterMkLst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649014568" sldId="2147483736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647451294" sldId="2147483737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790335707" sldId="2147483738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900585098" sldId="2147483739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4011085354" sldId="2147483740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574750010" sldId="2147483741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1771190344" sldId="2147483742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2723569054" sldId="2147483743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568592689" sldId="2147483744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1483963898" sldId="2147483745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919218090" sldId="2147483746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446650300" sldId="2147483747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2789668838" sldId="2147483748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2735543197" sldId="2147483749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393068389" sldId="2147483750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923099574" sldId="2147483751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1383788976" sldId="2147483752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435277151" sldId="2147483753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423761279" sldId="2147483754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1943488360" sldId="2147483755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500427278" sldId="2147483756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2017245481" sldId="2147483757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2923553255" sldId="2147483758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2000788218" sldId="2147483759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686675251" sldId="2147483760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1642154011" sldId="2147483761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95057172" sldId="2147483762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995634414" sldId="2147483763"/>
          </pc:sldLayoutMkLst>
        </pc:sldLayoutChg>
        <pc:sldLayoutChg chg="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3933335536" sldId="2147483764"/>
          </pc:sldLayoutMkLst>
        </pc:sldLayoutChg>
        <pc:sldLayoutChg chg="delSp setBg">
          <pc:chgData name="Helen A Griffiths" userId="970ac652-efaf-451a-9e9c-3191bf6940a9" providerId="ADAL" clId="{4CF1AF79-41B6-49ED-8387-A2EFD069B85B}" dt="2026-09-15T18:08:02.215" v="73"/>
          <pc:sldLayoutMkLst>
            <pc:docMk/>
            <pc:sldMasterMk cId="3872769013" sldId="2147483735"/>
            <pc:sldLayoutMk cId="1942457211" sldId="2147483765"/>
          </pc:sldLayoutMkLst>
          <pc:cxnChg chg="del">
            <ac:chgData name="Helen A Griffiths" userId="970ac652-efaf-451a-9e9c-3191bf6940a9" providerId="ADAL" clId="{4CF1AF79-41B6-49ED-8387-A2EFD069B85B}" dt="2026-09-15T18:07:31.249" v="10"/>
            <ac:cxnSpMkLst>
              <pc:docMk/>
              <pc:sldMasterMk cId="3872769013" sldId="2147483735"/>
              <pc:sldLayoutMk cId="1942457211" sldId="2147483765"/>
              <ac:cxnSpMk id="8" creationId="{AB20CA7A-449A-6AC2-BFC5-17AF5007E7E1}"/>
            </ac:cxnSpMkLst>
          </pc:cxnChg>
        </pc:sldLayoutChg>
        <pc:sldLayoutChg chg="del setBg">
          <pc:chgData name="Helen A Griffiths" userId="970ac652-efaf-451a-9e9c-3191bf6940a9" providerId="ADAL" clId="{4CF1AF79-41B6-49ED-8387-A2EFD069B85B}" dt="2026-09-15T19:03:56.875" v="2542" actId="47"/>
          <pc:sldLayoutMkLst>
            <pc:docMk/>
            <pc:sldMasterMk cId="3872769013" sldId="2147483735"/>
            <pc:sldLayoutMk cId="1259571656" sldId="2147483766"/>
          </pc:sldLayoutMkLst>
        </pc:sldLayoutChg>
      </pc:sldMasterChg>
    </pc:docChg>
  </pc:docChgLst>
  <pc:docChgLst>
    <pc:chgData name="Ross Phillips" userId="c604230b-847d-4cb1-9e23-f810d4c0fde1" providerId="ADAL" clId="{EC2F29EF-465C-4396-B31D-7D30E1BD212A}"/>
    <pc:docChg chg="custSel addSld delSld modSld sldOrd">
      <pc:chgData name="Ross Phillips" userId="c604230b-847d-4cb1-9e23-f810d4c0fde1" providerId="ADAL" clId="{EC2F29EF-465C-4396-B31D-7D30E1BD212A}" dt="2024-06-07T11:50:01.754" v="467" actId="47"/>
      <pc:docMkLst>
        <pc:docMk/>
      </pc:docMkLst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560128045" sldId="256"/>
        </pc:sldMkLst>
      </pc:sldChg>
      <pc:sldChg chg="modSp add del mod">
        <pc:chgData name="Ross Phillips" userId="c604230b-847d-4cb1-9e23-f810d4c0fde1" providerId="ADAL" clId="{EC2F29EF-465C-4396-B31D-7D30E1BD212A}" dt="2024-06-07T08:31:05.735" v="182" actId="27636"/>
        <pc:sldMkLst>
          <pc:docMk/>
          <pc:sldMk cId="0" sldId="257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57"/>
            <ac:spMk id="2" creationId="{00000000-0000-0000-0000-000000000000}"/>
          </ac:spMkLst>
        </pc:spChg>
        <pc:spChg chg="mod">
          <ac:chgData name="Ross Phillips" userId="c604230b-847d-4cb1-9e23-f810d4c0fde1" providerId="ADAL" clId="{EC2F29EF-465C-4396-B31D-7D30E1BD212A}" dt="2024-06-07T08:31:05.735" v="182" actId="27636"/>
          <ac:spMkLst>
            <pc:docMk/>
            <pc:sldMk cId="0" sldId="257"/>
            <ac:spMk id="3" creationId="{00000000-0000-0000-0000-000000000000}"/>
          </ac:spMkLst>
        </pc:spChg>
      </pc:sldChg>
      <pc:sldChg chg="modSp add">
        <pc:chgData name="Ross Phillips" userId="c604230b-847d-4cb1-9e23-f810d4c0fde1" providerId="ADAL" clId="{EC2F29EF-465C-4396-B31D-7D30E1BD212A}" dt="2024-06-07T08:31:05.432" v="180"/>
        <pc:sldMkLst>
          <pc:docMk/>
          <pc:sldMk cId="0" sldId="258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58"/>
            <ac:spMk id="2" creationId="{00000000-0000-0000-0000-000000000000}"/>
          </ac:spMkLst>
        </pc:spChg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58"/>
            <ac:spMk id="3" creationId="{00000000-0000-0000-0000-000000000000}"/>
          </ac:spMkLst>
        </pc:spChg>
      </pc:sldChg>
      <pc:sldChg chg="modSp add mod">
        <pc:chgData name="Ross Phillips" userId="c604230b-847d-4cb1-9e23-f810d4c0fde1" providerId="ADAL" clId="{EC2F29EF-465C-4396-B31D-7D30E1BD212A}" dt="2024-06-07T08:31:05.777" v="183" actId="27636"/>
        <pc:sldMkLst>
          <pc:docMk/>
          <pc:sldMk cId="0" sldId="259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59"/>
            <ac:spMk id="2" creationId="{00000000-0000-0000-0000-000000000000}"/>
          </ac:spMkLst>
        </pc:spChg>
        <pc:spChg chg="mod">
          <ac:chgData name="Ross Phillips" userId="c604230b-847d-4cb1-9e23-f810d4c0fde1" providerId="ADAL" clId="{EC2F29EF-465C-4396-B31D-7D30E1BD212A}" dt="2024-06-07T08:31:05.777" v="183" actId="27636"/>
          <ac:spMkLst>
            <pc:docMk/>
            <pc:sldMk cId="0" sldId="259"/>
            <ac:spMk id="3" creationId="{00000000-0000-0000-0000-000000000000}"/>
          </ac:spMkLst>
        </pc:sp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1101014227" sldId="259"/>
        </pc:sldMkLst>
      </pc:sldChg>
      <pc:sldChg chg="modSp add mod">
        <pc:chgData name="Ross Phillips" userId="c604230b-847d-4cb1-9e23-f810d4c0fde1" providerId="ADAL" clId="{EC2F29EF-465C-4396-B31D-7D30E1BD212A}" dt="2024-06-07T08:31:05.432" v="180"/>
        <pc:sldMkLst>
          <pc:docMk/>
          <pc:sldMk cId="0" sldId="261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61"/>
            <ac:spMk id="2" creationId="{00000000-0000-0000-0000-000000000000}"/>
          </ac:spMkLst>
        </pc:spChg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61"/>
            <ac:spMk id="3" creationId="{00000000-0000-0000-0000-000000000000}"/>
          </ac:spMkLst>
        </pc:spChg>
      </pc:sldChg>
      <pc:sldChg chg="modSp add modNotes">
        <pc:chgData name="Ross Phillips" userId="c604230b-847d-4cb1-9e23-f810d4c0fde1" providerId="ADAL" clId="{EC2F29EF-465C-4396-B31D-7D30E1BD212A}" dt="2024-06-07T08:31:05.432" v="180"/>
        <pc:sldMkLst>
          <pc:docMk/>
          <pc:sldMk cId="0" sldId="262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62"/>
            <ac:spMk id="3" creationId="{00000000-0000-0000-0000-000000000000}"/>
          </ac:spMkLst>
        </pc:spChg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62"/>
            <ac:spMk id="7" creationId="{F86B5A2B-D8D1-842E-92A7-AE813F07DC38}"/>
          </ac:spMkLst>
        </pc:sp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893017957" sldId="269"/>
        </pc:sldMkLst>
      </pc:sldChg>
      <pc:sldChg chg="modSp add mod">
        <pc:chgData name="Ross Phillips" userId="c604230b-847d-4cb1-9e23-f810d4c0fde1" providerId="ADAL" clId="{EC2F29EF-465C-4396-B31D-7D30E1BD212A}" dt="2024-06-07T08:31:05.787" v="184" actId="27636"/>
        <pc:sldMkLst>
          <pc:docMk/>
          <pc:sldMk cId="0" sldId="271"/>
        </pc:sldMkLst>
        <pc:spChg chg="mod">
          <ac:chgData name="Ross Phillips" userId="c604230b-847d-4cb1-9e23-f810d4c0fde1" providerId="ADAL" clId="{EC2F29EF-465C-4396-B31D-7D30E1BD212A}" dt="2024-06-07T08:31:05.787" v="184" actId="27636"/>
          <ac:spMkLst>
            <pc:docMk/>
            <pc:sldMk cId="0" sldId="271"/>
            <ac:spMk id="3" creationId="{00000000-0000-0000-0000-000000000000}"/>
          </ac:spMkLst>
        </pc:spChg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71"/>
            <ac:spMk id="9" creationId="{2D75A6AF-570C-BB88-17B2-0C8380CB78C2}"/>
          </ac:spMkLst>
        </pc:sp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2564306083" sldId="271"/>
        </pc:sldMkLst>
      </pc:sldChg>
      <pc:sldChg chg="modSp add del mod">
        <pc:chgData name="Ross Phillips" userId="c604230b-847d-4cb1-9e23-f810d4c0fde1" providerId="ADAL" clId="{EC2F29EF-465C-4396-B31D-7D30E1BD212A}" dt="2024-06-07T08:26:46.048" v="163" actId="2696"/>
        <pc:sldMkLst>
          <pc:docMk/>
          <pc:sldMk cId="0" sldId="275"/>
        </pc:sldMkLst>
        <pc:spChg chg="mod">
          <ac:chgData name="Ross Phillips" userId="c604230b-847d-4cb1-9e23-f810d4c0fde1" providerId="ADAL" clId="{EC2F29EF-465C-4396-B31D-7D30E1BD212A}" dt="2024-06-07T08:22:58.505" v="7" actId="27636"/>
          <ac:spMkLst>
            <pc:docMk/>
            <pc:sldMk cId="0" sldId="275"/>
            <ac:spMk id="3" creationId="{00000000-0000-0000-0000-000000000000}"/>
          </ac:spMkLst>
        </pc:spChg>
      </pc:sldChg>
      <pc:sldChg chg="modSp add del mod ord">
        <pc:chgData name="Ross Phillips" userId="c604230b-847d-4cb1-9e23-f810d4c0fde1" providerId="ADAL" clId="{EC2F29EF-465C-4396-B31D-7D30E1BD212A}" dt="2024-06-07T08:31:05.722" v="181" actId="27636"/>
        <pc:sldMkLst>
          <pc:docMk/>
          <pc:sldMk cId="0" sldId="276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76"/>
            <ac:spMk id="2" creationId="{00000000-0000-0000-0000-000000000000}"/>
          </ac:spMkLst>
        </pc:spChg>
        <pc:spChg chg="mod">
          <ac:chgData name="Ross Phillips" userId="c604230b-847d-4cb1-9e23-f810d4c0fde1" providerId="ADAL" clId="{EC2F29EF-465C-4396-B31D-7D30E1BD212A}" dt="2024-06-07T08:31:05.722" v="181" actId="27636"/>
          <ac:spMkLst>
            <pc:docMk/>
            <pc:sldMk cId="0" sldId="276"/>
            <ac:spMk id="3" creationId="{00000000-0000-0000-0000-000000000000}"/>
          </ac:spMkLst>
        </pc:sp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0" sldId="277"/>
        </pc:sldMkLst>
      </pc:sldChg>
      <pc:sldChg chg="addSp delSp modSp add mod ord setBg delDesignElem chgLayout">
        <pc:chgData name="Ross Phillips" userId="c604230b-847d-4cb1-9e23-f810d4c0fde1" providerId="ADAL" clId="{EC2F29EF-465C-4396-B31D-7D30E1BD212A}" dt="2024-06-07T08:31:05.432" v="180"/>
        <pc:sldMkLst>
          <pc:docMk/>
          <pc:sldMk cId="0" sldId="278"/>
        </pc:sldMkLst>
        <pc:spChg chg="mod or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78"/>
            <ac:spMk id="2" creationId="{00000000-0000-0000-0000-000000000000}"/>
          </ac:spMkLst>
        </pc:spChg>
        <pc:spChg chg="mod or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78"/>
            <ac:spMk id="3" creationId="{00000000-0000-0000-0000-000000000000}"/>
          </ac:spMkLst>
        </pc:spChg>
        <pc:spChg chg="add del mod">
          <ac:chgData name="Ross Phillips" userId="c604230b-847d-4cb1-9e23-f810d4c0fde1" providerId="ADAL" clId="{EC2F29EF-465C-4396-B31D-7D30E1BD212A}" dt="2024-06-07T08:27:49.625" v="166" actId="6264"/>
          <ac:spMkLst>
            <pc:docMk/>
            <pc:sldMk cId="0" sldId="278"/>
            <ac:spMk id="4" creationId="{5497695F-7C89-BE85-E48A-BDE6711878D5}"/>
          </ac:spMkLst>
        </pc:spChg>
        <pc:spChg chg="add del mod">
          <ac:chgData name="Ross Phillips" userId="c604230b-847d-4cb1-9e23-f810d4c0fde1" providerId="ADAL" clId="{EC2F29EF-465C-4396-B31D-7D30E1BD212A}" dt="2024-06-07T08:27:49.625" v="166" actId="6264"/>
          <ac:spMkLst>
            <pc:docMk/>
            <pc:sldMk cId="0" sldId="278"/>
            <ac:spMk id="5" creationId="{991ADCE7-11CE-4632-4D95-277063048459}"/>
          </ac:spMkLst>
        </pc:spChg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0" sldId="278"/>
            <ac:spMk id="8" creationId="{C44B17FE-2E14-47B6-B5A8-4363DE76952D}"/>
          </ac:spMkLst>
        </pc:spChg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0" sldId="278"/>
            <ac:spMk id="10" creationId="{14E53280-E6EB-47D2-B0BB-78B772DC4B90}"/>
          </ac:spMkLst>
        </pc:spChg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0" sldId="278"/>
            <ac:spMk id="12" creationId="{E44C4738-31FA-4AA4-9D3A-9B0F0B1F5FBC}"/>
          </ac:spMkLst>
        </pc:spChg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0" sldId="278"/>
            <ac:spMk id="14" creationId="{809F3F69-CB9E-4C14-8F9B-7565980C8770}"/>
          </ac:spMkLst>
        </pc:sp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583786331" sldId="279"/>
        </pc:sldMkLst>
      </pc:sldChg>
      <pc:sldChg chg="addSp delSp modSp add mod ord chgLayout">
        <pc:chgData name="Ross Phillips" userId="c604230b-847d-4cb1-9e23-f810d4c0fde1" providerId="ADAL" clId="{EC2F29EF-465C-4396-B31D-7D30E1BD212A}" dt="2024-06-07T08:32:08.469" v="186"/>
        <pc:sldMkLst>
          <pc:docMk/>
          <pc:sldMk cId="0" sldId="280"/>
        </pc:sldMkLst>
        <pc:spChg chg="mod or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80"/>
            <ac:spMk id="2" creationId="{00000000-0000-0000-0000-000000000000}"/>
          </ac:spMkLst>
        </pc:spChg>
        <pc:spChg chg="mod or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80"/>
            <ac:spMk id="3" creationId="{00000000-0000-0000-0000-000000000000}"/>
          </ac:spMkLst>
        </pc:spChg>
        <pc:spChg chg="add del mod">
          <ac:chgData name="Ross Phillips" userId="c604230b-847d-4cb1-9e23-f810d4c0fde1" providerId="ADAL" clId="{EC2F29EF-465C-4396-B31D-7D30E1BD212A}" dt="2024-06-07T08:28:16.750" v="172" actId="6264"/>
          <ac:spMkLst>
            <pc:docMk/>
            <pc:sldMk cId="0" sldId="280"/>
            <ac:spMk id="4" creationId="{7E79B85E-D55A-5455-7D7A-81FDE30D2B94}"/>
          </ac:spMkLst>
        </pc:spChg>
        <pc:spChg chg="add del mod">
          <ac:chgData name="Ross Phillips" userId="c604230b-847d-4cb1-9e23-f810d4c0fde1" providerId="ADAL" clId="{EC2F29EF-465C-4396-B31D-7D30E1BD212A}" dt="2024-06-07T08:28:16.750" v="172" actId="6264"/>
          <ac:spMkLst>
            <pc:docMk/>
            <pc:sldMk cId="0" sldId="280"/>
            <ac:spMk id="5" creationId="{9BEB0042-D6CC-84C7-0D33-B06C900BFA39}"/>
          </ac:spMkLst>
        </pc:spChg>
        <pc:spChg chg="add del mod">
          <ac:chgData name="Ross Phillips" userId="c604230b-847d-4cb1-9e23-f810d4c0fde1" providerId="ADAL" clId="{EC2F29EF-465C-4396-B31D-7D30E1BD212A}" dt="2024-06-07T08:28:16.750" v="172" actId="6264"/>
          <ac:spMkLst>
            <pc:docMk/>
            <pc:sldMk cId="0" sldId="280"/>
            <ac:spMk id="6" creationId="{42EBB28F-DAD6-FD5E-A66D-41C436718FC9}"/>
          </ac:spMkLst>
        </pc:spChg>
        <pc:picChg chg="mod ord">
          <ac:chgData name="Ross Phillips" userId="c604230b-847d-4cb1-9e23-f810d4c0fde1" providerId="ADAL" clId="{EC2F29EF-465C-4396-B31D-7D30E1BD212A}" dt="2024-06-07T08:31:05.432" v="180"/>
          <ac:picMkLst>
            <pc:docMk/>
            <pc:sldMk cId="0" sldId="280"/>
            <ac:picMk id="2050" creationId="{00000000-0000-0000-0000-000000000000}"/>
          </ac:picMkLst>
        </pc:pic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340103399" sldId="280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2999565502" sldId="281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2561347847" sldId="282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2922612777" sldId="283"/>
        </pc:sldMkLst>
      </pc:sldChg>
      <pc:sldChg chg="addSp delSp modSp add mod ord setBg delDesignElem chgLayout">
        <pc:chgData name="Ross Phillips" userId="c604230b-847d-4cb1-9e23-f810d4c0fde1" providerId="ADAL" clId="{EC2F29EF-465C-4396-B31D-7D30E1BD212A}" dt="2024-06-07T08:32:53.718" v="188"/>
        <pc:sldMkLst>
          <pc:docMk/>
          <pc:sldMk cId="0" sldId="284"/>
        </pc:sldMkLst>
        <pc:spChg chg="mod or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84"/>
            <ac:spMk id="2" creationId="{00000000-0000-0000-0000-000000000000}"/>
          </ac:spMkLst>
        </pc:spChg>
        <pc:spChg chg="mod ord">
          <ac:chgData name="Ross Phillips" userId="c604230b-847d-4cb1-9e23-f810d4c0fde1" providerId="ADAL" clId="{EC2F29EF-465C-4396-B31D-7D30E1BD212A}" dt="2024-06-07T08:31:05.432" v="180"/>
          <ac:spMkLst>
            <pc:docMk/>
            <pc:sldMk cId="0" sldId="284"/>
            <ac:spMk id="3" creationId="{00000000-0000-0000-0000-000000000000}"/>
          </ac:spMkLst>
        </pc:spChg>
        <pc:spChg chg="add del mod">
          <ac:chgData name="Ross Phillips" userId="c604230b-847d-4cb1-9e23-f810d4c0fde1" providerId="ADAL" clId="{EC2F29EF-465C-4396-B31D-7D30E1BD212A}" dt="2024-06-07T08:28:11.989" v="171" actId="6264"/>
          <ac:spMkLst>
            <pc:docMk/>
            <pc:sldMk cId="0" sldId="284"/>
            <ac:spMk id="4" creationId="{60C1EF93-1787-9177-8BE6-7AFC53282F46}"/>
          </ac:spMkLst>
        </pc:spChg>
        <pc:spChg chg="add del mod">
          <ac:chgData name="Ross Phillips" userId="c604230b-847d-4cb1-9e23-f810d4c0fde1" providerId="ADAL" clId="{EC2F29EF-465C-4396-B31D-7D30E1BD212A}" dt="2024-06-07T08:28:11.989" v="171" actId="6264"/>
          <ac:spMkLst>
            <pc:docMk/>
            <pc:sldMk cId="0" sldId="284"/>
            <ac:spMk id="5" creationId="{6753523D-61AB-FFA4-C5AD-5D705D220DE6}"/>
          </ac:spMkLst>
        </pc:spChg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0" sldId="284"/>
            <ac:spMk id="10" creationId="{CF166AD8-180F-4585-8444-D6E3F1B037D2}"/>
          </ac:spMkLst>
        </pc:spChg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0" sldId="284"/>
            <ac:spMk id="11" creationId="{65604E06-DF9D-4C49-8314-4F0307BD5E2F}"/>
          </ac:spMkLst>
        </pc:spChg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0" sldId="284"/>
            <ac:spMk id="12" creationId="{1419DD48-144F-4836-9C0F-7A3BFC28AA44}"/>
          </ac:spMkLst>
        </pc:spChg>
        <pc:cxnChg chg="del">
          <ac:chgData name="Ross Phillips" userId="c604230b-847d-4cb1-9e23-f810d4c0fde1" providerId="ADAL" clId="{EC2F29EF-465C-4396-B31D-7D30E1BD212A}" dt="2024-06-07T08:22:58.346" v="4"/>
          <ac:cxnSpMkLst>
            <pc:docMk/>
            <pc:sldMk cId="0" sldId="284"/>
            <ac:cxnSpMk id="14" creationId="{14379797-D651-47FF-942A-A38CFE97E5A9}"/>
          </ac:cxnSpMkLst>
        </pc:cxn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990681040" sldId="284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933945125" sldId="285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182196465" sldId="286"/>
        </pc:sldMkLst>
      </pc:sldChg>
      <pc:sldChg chg="modSp add ord">
        <pc:chgData name="Ross Phillips" userId="c604230b-847d-4cb1-9e23-f810d4c0fde1" providerId="ADAL" clId="{EC2F29EF-465C-4396-B31D-7D30E1BD212A}" dt="2024-06-07T08:31:05.432" v="180"/>
        <pc:sldMkLst>
          <pc:docMk/>
          <pc:sldMk cId="1689651056" sldId="286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1689651056" sldId="286"/>
            <ac:spMk id="2" creationId="{00000000-0000-0000-0000-000000000000}"/>
          </ac:spMkLst>
        </pc:spChg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1689651056" sldId="286"/>
            <ac:spMk id="3" creationId="{00000000-0000-0000-0000-000000000000}"/>
          </ac:spMkLst>
        </pc:sp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267051965" sldId="287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4248687543" sldId="288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893472404" sldId="289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2964757624" sldId="290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727729821" sldId="291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4513122" sldId="292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718356028" sldId="293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2657124964" sldId="294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428387275" sldId="295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441629050" sldId="296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999423823" sldId="297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563850358" sldId="298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1749599691" sldId="337"/>
        </pc:sldMkLst>
      </pc:sldChg>
      <pc:sldChg chg="delSp add setBg delDesignElem">
        <pc:chgData name="Ross Phillips" userId="c604230b-847d-4cb1-9e23-f810d4c0fde1" providerId="ADAL" clId="{EC2F29EF-465C-4396-B31D-7D30E1BD212A}" dt="2024-06-07T08:22:58.346" v="4"/>
        <pc:sldMkLst>
          <pc:docMk/>
          <pc:sldMk cId="2629447524" sldId="341"/>
        </pc:sldMkLst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2629447524" sldId="341"/>
            <ac:spMk id="15" creationId="{7AF0FCDC-7BF8-4C15-B0DF-39495ABCCC49}"/>
          </ac:spMkLst>
        </pc:spChg>
        <pc:spChg chg="del">
          <ac:chgData name="Ross Phillips" userId="c604230b-847d-4cb1-9e23-f810d4c0fde1" providerId="ADAL" clId="{EC2F29EF-465C-4396-B31D-7D30E1BD212A}" dt="2024-06-07T08:22:58.346" v="4"/>
          <ac:spMkLst>
            <pc:docMk/>
            <pc:sldMk cId="2629447524" sldId="341"/>
            <ac:spMk id="17" creationId="{D83D09F1-D65C-4360-A042-A28A88B8D12E}"/>
          </ac:spMkLst>
        </pc:spChg>
        <pc:picChg chg="del">
          <ac:chgData name="Ross Phillips" userId="c604230b-847d-4cb1-9e23-f810d4c0fde1" providerId="ADAL" clId="{EC2F29EF-465C-4396-B31D-7D30E1BD212A}" dt="2024-06-07T08:22:58.346" v="4"/>
          <ac:picMkLst>
            <pc:docMk/>
            <pc:sldMk cId="2629447524" sldId="341"/>
            <ac:picMk id="11" creationId="{23B04196-EE2E-4500-AF8D-C6E01DA9B5FD}"/>
          </ac:picMkLst>
        </pc:picChg>
        <pc:cxnChg chg="del">
          <ac:chgData name="Ross Phillips" userId="c604230b-847d-4cb1-9e23-f810d4c0fde1" providerId="ADAL" clId="{EC2F29EF-465C-4396-B31D-7D30E1BD212A}" dt="2024-06-07T08:22:58.346" v="4"/>
          <ac:cxnSpMkLst>
            <pc:docMk/>
            <pc:sldMk cId="2629447524" sldId="341"/>
            <ac:cxnSpMk id="13" creationId="{85B95145-40F9-436B-89CD-8054CBB2E310}"/>
          </ac:cxnSpMkLst>
        </pc:cxnChg>
        <pc:cxnChg chg="del">
          <ac:chgData name="Ross Phillips" userId="c604230b-847d-4cb1-9e23-f810d4c0fde1" providerId="ADAL" clId="{EC2F29EF-465C-4396-B31D-7D30E1BD212A}" dt="2024-06-07T08:22:58.346" v="4"/>
          <ac:cxnSpMkLst>
            <pc:docMk/>
            <pc:sldMk cId="2629447524" sldId="341"/>
            <ac:cxnSpMk id="19" creationId="{DFE3C79B-5339-404D-AD57-DEFDC8C11353}"/>
          </ac:cxnSpMkLst>
        </pc:cxnChg>
        <pc:cxnChg chg="del">
          <ac:chgData name="Ross Phillips" userId="c604230b-847d-4cb1-9e23-f810d4c0fde1" providerId="ADAL" clId="{EC2F29EF-465C-4396-B31D-7D30E1BD212A}" dt="2024-06-07T08:22:58.346" v="4"/>
          <ac:cxnSpMkLst>
            <pc:docMk/>
            <pc:sldMk cId="2629447524" sldId="341"/>
            <ac:cxnSpMk id="21" creationId="{04646B48-D72A-4B29-9974-5196657AF1A8}"/>
          </ac:cxnSpMkLst>
        </pc:cxnChg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184447702" sldId="345"/>
        </pc:sldMkLst>
      </pc:sldChg>
      <pc:sldChg chg="add del">
        <pc:chgData name="Ross Phillips" userId="c604230b-847d-4cb1-9e23-f810d4c0fde1" providerId="ADAL" clId="{EC2F29EF-465C-4396-B31D-7D30E1BD212A}" dt="2024-06-07T08:29:04.236" v="179" actId="47"/>
        <pc:sldMkLst>
          <pc:docMk/>
          <pc:sldMk cId="2272015245" sldId="345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919628326" sldId="346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1636944271" sldId="349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4263393110" sldId="350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0" sldId="351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4130428105" sldId="353"/>
        </pc:sldMkLst>
      </pc:sldChg>
      <pc:sldChg chg="del">
        <pc:chgData name="Ross Phillips" userId="c604230b-847d-4cb1-9e23-f810d4c0fde1" providerId="ADAL" clId="{EC2F29EF-465C-4396-B31D-7D30E1BD212A}" dt="2024-06-07T08:22:56.881" v="0" actId="47"/>
        <pc:sldMkLst>
          <pc:docMk/>
          <pc:sldMk cId="3802837" sldId="354"/>
        </pc:sldMkLst>
      </pc:sldChg>
      <pc:sldChg chg="modSp add del mod ord">
        <pc:chgData name="Ross Phillips" userId="c604230b-847d-4cb1-9e23-f810d4c0fde1" providerId="ADAL" clId="{EC2F29EF-465C-4396-B31D-7D30E1BD212A}" dt="2024-06-07T08:26:34.697" v="162" actId="47"/>
        <pc:sldMkLst>
          <pc:docMk/>
          <pc:sldMk cId="3802837" sldId="358"/>
        </pc:sldMkLst>
        <pc:spChg chg="mod">
          <ac:chgData name="Ross Phillips" userId="c604230b-847d-4cb1-9e23-f810d4c0fde1" providerId="ADAL" clId="{EC2F29EF-465C-4396-B31D-7D30E1BD212A}" dt="2024-06-07T08:26:18.635" v="161" actId="21"/>
          <ac:spMkLst>
            <pc:docMk/>
            <pc:sldMk cId="3802837" sldId="358"/>
            <ac:spMk id="3" creationId="{10334134-E8EC-9616-D650-6732FA406B3D}"/>
          </ac:spMkLst>
        </pc:spChg>
      </pc:sldChg>
      <pc:sldChg chg="modSp new mod">
        <pc:chgData name="Ross Phillips" userId="c604230b-847d-4cb1-9e23-f810d4c0fde1" providerId="ADAL" clId="{EC2F29EF-465C-4396-B31D-7D30E1BD212A}" dt="2024-06-07T08:31:05.432" v="180"/>
        <pc:sldMkLst>
          <pc:docMk/>
          <pc:sldMk cId="1262826059" sldId="359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1262826059" sldId="359"/>
            <ac:spMk id="2" creationId="{9D291219-93ED-403C-2A4D-4BF7164417D6}"/>
          </ac:spMkLst>
        </pc:spChg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1262826059" sldId="359"/>
            <ac:spMk id="3" creationId="{9C2DFA3B-F1F5-6BA8-10B7-5977806DE01A}"/>
          </ac:spMkLst>
        </pc:spChg>
      </pc:sldChg>
      <pc:sldChg chg="modSp new mod">
        <pc:chgData name="Ross Phillips" userId="c604230b-847d-4cb1-9e23-f810d4c0fde1" providerId="ADAL" clId="{EC2F29EF-465C-4396-B31D-7D30E1BD212A}" dt="2024-06-07T08:37:06.368" v="452" actId="20577"/>
        <pc:sldMkLst>
          <pc:docMk/>
          <pc:sldMk cId="1416304281" sldId="360"/>
        </pc:sldMkLst>
        <pc:spChg chg="mod">
          <ac:chgData name="Ross Phillips" userId="c604230b-847d-4cb1-9e23-f810d4c0fde1" providerId="ADAL" clId="{EC2F29EF-465C-4396-B31D-7D30E1BD212A}" dt="2024-06-07T08:31:05.432" v="180"/>
          <ac:spMkLst>
            <pc:docMk/>
            <pc:sldMk cId="1416304281" sldId="360"/>
            <ac:spMk id="2" creationId="{73587243-FC4D-E72A-43D5-77EC936F9906}"/>
          </ac:spMkLst>
        </pc:spChg>
        <pc:spChg chg="mod">
          <ac:chgData name="Ross Phillips" userId="c604230b-847d-4cb1-9e23-f810d4c0fde1" providerId="ADAL" clId="{EC2F29EF-465C-4396-B31D-7D30E1BD212A}" dt="2024-06-07T08:37:06.368" v="452" actId="20577"/>
          <ac:spMkLst>
            <pc:docMk/>
            <pc:sldMk cId="1416304281" sldId="360"/>
            <ac:spMk id="3" creationId="{179D6C44-D4A9-4EF5-ADA3-549B8E56633F}"/>
          </ac:spMkLst>
        </pc:spChg>
      </pc:sldChg>
      <pc:sldChg chg="modSp add mod">
        <pc:chgData name="Ross Phillips" userId="c604230b-847d-4cb1-9e23-f810d4c0fde1" providerId="ADAL" clId="{EC2F29EF-465C-4396-B31D-7D30E1BD212A}" dt="2024-06-07T08:37:18.165" v="455" actId="6549"/>
        <pc:sldMkLst>
          <pc:docMk/>
          <pc:sldMk cId="2575195937" sldId="361"/>
        </pc:sldMkLst>
        <pc:spChg chg="mod">
          <ac:chgData name="Ross Phillips" userId="c604230b-847d-4cb1-9e23-f810d4c0fde1" providerId="ADAL" clId="{EC2F29EF-465C-4396-B31D-7D30E1BD212A}" dt="2024-06-07T08:37:18.165" v="455" actId="6549"/>
          <ac:spMkLst>
            <pc:docMk/>
            <pc:sldMk cId="2575195937" sldId="361"/>
            <ac:spMk id="3" creationId="{179D6C44-D4A9-4EF5-ADA3-549B8E56633F}"/>
          </ac:spMkLst>
        </pc:spChg>
      </pc:sldChg>
      <pc:sldChg chg="modSp new del mod">
        <pc:chgData name="Ross Phillips" userId="c604230b-847d-4cb1-9e23-f810d4c0fde1" providerId="ADAL" clId="{EC2F29EF-465C-4396-B31D-7D30E1BD212A}" dt="2024-06-07T11:50:01.754" v="467" actId="47"/>
        <pc:sldMkLst>
          <pc:docMk/>
          <pc:sldMk cId="1032443368" sldId="362"/>
        </pc:sldMkLst>
        <pc:spChg chg="mod">
          <ac:chgData name="Ross Phillips" userId="c604230b-847d-4cb1-9e23-f810d4c0fde1" providerId="ADAL" clId="{EC2F29EF-465C-4396-B31D-7D30E1BD212A}" dt="2024-06-07T08:37:36.271" v="466" actId="20577"/>
          <ac:spMkLst>
            <pc:docMk/>
            <pc:sldMk cId="1032443368" sldId="362"/>
            <ac:spMk id="2" creationId="{198BB238-AAEA-46E1-D39B-EE44673E996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FDE95D-3A2D-4BFF-A4E1-4E1E8D80DD5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836202-A87C-4EE3-B2B8-CB600EDC8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594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/>
              <a:t>Curriculum management</a:t>
            </a:r>
            <a:r>
              <a:rPr lang="en-GB" baseline="0"/>
              <a:t> </a:t>
            </a:r>
          </a:p>
          <a:p>
            <a:r>
              <a:rPr lang="en-GB" baseline="0"/>
              <a:t>Diverse strand of lifelong learning sector</a:t>
            </a:r>
          </a:p>
          <a:p>
            <a:r>
              <a:rPr lang="en-GB" baseline="0"/>
              <a:t>Increasing diversity within modern day communities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2EF80-A4D8-4434-89C6-09B1A105575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15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/>
              <a:t>Strategic priority areas 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2EF80-A4D8-4434-89C6-09B1A105575F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88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/>
              <a:t>Evolved from work of people like Malcolm Knowles</a:t>
            </a:r>
            <a:r>
              <a:rPr lang="en-GB" baseline="0"/>
              <a:t> and John Dewey among others </a:t>
            </a:r>
          </a:p>
          <a:p>
            <a:endParaRPr lang="en-GB" baseline="0"/>
          </a:p>
          <a:p>
            <a:r>
              <a:rPr lang="en-GB" baseline="0"/>
              <a:t>Process model rather than a content model therefore linked to </a:t>
            </a:r>
            <a:r>
              <a:rPr lang="en-GB" baseline="0" err="1"/>
              <a:t>andragogy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2EF80-A4D8-4434-89C6-09B1A105575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570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Understanding</a:t>
            </a:r>
            <a:r>
              <a:rPr lang="en-GB" baseline="0" dirty="0"/>
              <a:t> is key – without it you just have facts and skills are just cleverness</a:t>
            </a:r>
          </a:p>
          <a:p>
            <a:endParaRPr lang="en-GB" baseline="0" dirty="0"/>
          </a:p>
          <a:p>
            <a:r>
              <a:rPr lang="en-GB" baseline="0" dirty="0"/>
              <a:t>Therefore variation in community capabilities is also relevant </a:t>
            </a:r>
          </a:p>
          <a:p>
            <a:endParaRPr lang="en-GB" baseline="0" dirty="0"/>
          </a:p>
          <a:p>
            <a:r>
              <a:rPr lang="en-GB" baseline="0" dirty="0"/>
              <a:t>Learning develops social and cultural capital </a:t>
            </a:r>
          </a:p>
          <a:p>
            <a:endParaRPr lang="en-GB" baseline="0" dirty="0"/>
          </a:p>
          <a:p>
            <a:r>
              <a:rPr lang="en-GB" baseline="0" dirty="0"/>
              <a:t>Need inclusive learning with communities taking ownership of their own learning through dialogue, self evaluation and self development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F5F6E1-767C-4698-8C29-AF2E2DC370D2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163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2123B2-8986-3C1F-1D8B-3520AD76A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E17D07-0C30-BBA3-87B9-B0B148B72B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00F53A-6618-7C01-3D9E-4926BEF1FA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task helps to unpack andragogy</a:t>
            </a:r>
          </a:p>
          <a:p>
            <a:endParaRPr lang="en-GB" dirty="0"/>
          </a:p>
          <a:p>
            <a:r>
              <a:rPr lang="en-GB" dirty="0"/>
              <a:t>Opportunity to connect with contemporary theory </a:t>
            </a:r>
            <a:r>
              <a:rPr lang="en-GB" dirty="0" err="1"/>
              <a:t>eg</a:t>
            </a:r>
            <a:r>
              <a:rPr lang="en-GB" dirty="0"/>
              <a:t> </a:t>
            </a:r>
          </a:p>
          <a:p>
            <a:r>
              <a:rPr lang="en-GB" dirty="0"/>
              <a:t>Freire  - Learning through dialogue</a:t>
            </a:r>
          </a:p>
          <a:p>
            <a:r>
              <a:rPr lang="en-GB" dirty="0"/>
              <a:t>Ledwith – Community development as empowerment</a:t>
            </a:r>
          </a:p>
          <a:p>
            <a:r>
              <a:rPr lang="en-GB" dirty="0"/>
              <a:t>Wenger – communities of practice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9D270E-0AAF-209E-9AC0-81FAF022EAA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F5F6E1-767C-4698-8C29-AF2E2DC370D2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176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2EF80-A4D8-4434-89C6-09B1A105575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0516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F5F6E1-767C-4698-8C29-AF2E2DC370D2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1868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F5F6E1-767C-4698-8C29-AF2E2DC370D2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925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F5F6E1-767C-4698-8C29-AF2E2DC370D2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3195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/>
              <a:t>Not just benefits for</a:t>
            </a:r>
            <a:r>
              <a:rPr lang="en-GB" baseline="0"/>
              <a:t> the child and parents but for society as a whole</a:t>
            </a:r>
          </a:p>
          <a:p>
            <a:endParaRPr lang="en-GB" baseline="0"/>
          </a:p>
          <a:p>
            <a:r>
              <a:rPr lang="en-GB" baseline="0"/>
              <a:t>Cannot determine which particular individuals benefitted from pluses of education so can’t really charge for it</a:t>
            </a:r>
          </a:p>
          <a:p>
            <a:endParaRPr lang="en-GB" baseline="0"/>
          </a:p>
          <a:p>
            <a:r>
              <a:rPr lang="en-GB" baseline="0"/>
              <a:t>General education – how to be a good citizen etc (adds to economic value of student)</a:t>
            </a:r>
          </a:p>
          <a:p>
            <a:endParaRPr lang="en-GB" baseline="0"/>
          </a:p>
          <a:p>
            <a:r>
              <a:rPr lang="en-GB" baseline="0"/>
              <a:t>Vocational – broadens the students outlook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F2B21-61A1-49FD-96EF-C810EE240F2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521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014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451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3357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005850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10853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75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190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569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592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963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218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6503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668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543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0683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099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889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2771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612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434883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4272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2454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5532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7882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6752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154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571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6344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3355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19132"/>
            <a:ext cx="9890066" cy="120459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457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0F333CB-E6A4-437D-A206-3D64A2D73F2F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0552A5F7-4818-482D-B61D-3372EB2698E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769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  <p:sldLayoutId id="2147483752" r:id="rId17"/>
    <p:sldLayoutId id="2147483753" r:id="rId18"/>
    <p:sldLayoutId id="2147483754" r:id="rId19"/>
    <p:sldLayoutId id="2147483755" r:id="rId20"/>
    <p:sldLayoutId id="2147483756" r:id="rId21"/>
    <p:sldLayoutId id="2147483757" r:id="rId22"/>
    <p:sldLayoutId id="2147483758" r:id="rId23"/>
    <p:sldLayoutId id="2147483759" r:id="rId24"/>
    <p:sldLayoutId id="2147483760" r:id="rId25"/>
    <p:sldLayoutId id="2147483761" r:id="rId26"/>
    <p:sldLayoutId id="2147483762" r:id="rId27"/>
    <p:sldLayoutId id="2147483763" r:id="rId28"/>
    <p:sldLayoutId id="2147483764" r:id="rId29"/>
    <p:sldLayoutId id="2147483765" r:id="rId30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amy.com/children-and-adult-standing-image446025885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ventureandodeaupair.blogspot.com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animalia-life.club/qa/pictures/conversation-clipar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storage.googleapis.com/uzgbvcmxvrxyaieiimccblog/question-mark-graphic.html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en.wikipedia.org/wiki/2007_in_Wales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eps.wales/whats-on/tonyrefail-community-school/" TargetMode="External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www.ysgolymoelwyn.cymru/" TargetMode="External"/><Relationship Id="rId5" Type="http://schemas.openxmlformats.org/officeDocument/2006/relationships/image" Target="../media/image15.png"/><Relationship Id="rId4" Type="http://schemas.openxmlformats.org/officeDocument/2006/relationships/hyperlink" Target="https://www.edarabia.com/riverbank-special-school-cardiff-wale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engineeringmathematicsdbm1013.blogspot.com/2013/07/engineering-mathematics-1-ba101-group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storage.googleapis.com/dimzcyzrhnxtze/drawing-of-question-mark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storage.googleapis.com/dimzcyzrhnxtze/drawing-of-question-mark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ook-books-library-books-reading-2022464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91219-93ED-403C-2A4D-4BF7164417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Sut gall dysgu </a:t>
            </a:r>
            <a:r>
              <a:rPr lang="en-GB" sz="2800" dirty="0" err="1"/>
              <a:t>cymunedol</a:t>
            </a:r>
            <a:r>
              <a:rPr lang="en-GB" sz="2800" dirty="0"/>
              <a:t> </a:t>
            </a:r>
            <a:r>
              <a:rPr lang="en-GB" sz="2800" dirty="0" err="1"/>
              <a:t>fynd</a:t>
            </a:r>
            <a:r>
              <a:rPr lang="en-GB" sz="2800" dirty="0"/>
              <a:t> </a:t>
            </a:r>
            <a:r>
              <a:rPr lang="en-GB" sz="2800" dirty="0" err="1"/>
              <a:t>i’r</a:t>
            </a:r>
            <a:r>
              <a:rPr lang="en-GB" sz="2800" dirty="0"/>
              <a:t> </a:t>
            </a:r>
            <a:r>
              <a:rPr lang="en-GB" sz="2800" dirty="0" err="1"/>
              <a:t>afael</a:t>
            </a:r>
            <a:r>
              <a:rPr lang="en-GB" sz="2800" dirty="0"/>
              <a:t> ag </a:t>
            </a:r>
            <a:r>
              <a:rPr lang="en-GB" sz="2800" dirty="0" err="1"/>
              <a:t>anghenion</a:t>
            </a:r>
            <a:r>
              <a:rPr lang="en-GB" sz="2800" dirty="0"/>
              <a:t> </a:t>
            </a:r>
            <a:r>
              <a:rPr lang="en-GB" sz="2800" dirty="0" err="1"/>
              <a:t>cymunedau</a:t>
            </a:r>
            <a:r>
              <a:rPr lang="en-GB" sz="2800" dirty="0"/>
              <a:t> yng </a:t>
            </a:r>
            <a:r>
              <a:rPr lang="en-GB" sz="2800" dirty="0" err="1"/>
              <a:t>Nghymru</a:t>
            </a:r>
            <a:r>
              <a:rPr lang="en-GB" sz="2800" dirty="0"/>
              <a:t>?</a:t>
            </a:r>
            <a:br>
              <a:rPr lang="en-GB" sz="2800" dirty="0"/>
            </a:br>
            <a:br>
              <a:rPr lang="en-GB" sz="2800" dirty="0"/>
            </a:br>
            <a:r>
              <a:rPr lang="en-GB" sz="2800" i="1" dirty="0"/>
              <a:t>How can community learning address identified needs in Welsh communities?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2DFA3B-F1F5-6BA8-10B7-5977806DE0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3867" y="4383780"/>
            <a:ext cx="8637072" cy="977621"/>
          </a:xfrm>
        </p:spPr>
        <p:txBody>
          <a:bodyPr>
            <a:normAutofit/>
          </a:bodyPr>
          <a:lstStyle/>
          <a:p>
            <a:r>
              <a:rPr lang="en-GB" sz="3200" dirty="0"/>
              <a:t>ECES5017C</a:t>
            </a:r>
            <a:r>
              <a:rPr lang="en-GB" sz="44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07FDDD-9659-C455-ECEE-2482EE433F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96830" y="4013832"/>
            <a:ext cx="3480232" cy="1873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826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4EF19-FFA8-8F5F-3D9B-1A5888C28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4150" y="362968"/>
            <a:ext cx="9889167" cy="1333445"/>
          </a:xfrm>
        </p:spPr>
        <p:txBody>
          <a:bodyPr>
            <a:normAutofit/>
          </a:bodyPr>
          <a:lstStyle/>
          <a:p>
            <a:r>
              <a:rPr lang="en-GB" sz="4000" dirty="0"/>
              <a:t>Ble </a:t>
            </a:r>
            <a:r>
              <a:rPr lang="en-GB" sz="4000" dirty="0" err="1"/>
              <a:t>mae’r</a:t>
            </a:r>
            <a:r>
              <a:rPr lang="en-GB" sz="4000" dirty="0"/>
              <a:t> </a:t>
            </a:r>
            <a:r>
              <a:rPr lang="en-GB" sz="4000" dirty="0" err="1"/>
              <a:t>mwyafrif</a:t>
            </a:r>
            <a:r>
              <a:rPr lang="en-GB" sz="4000" dirty="0"/>
              <a:t> o </a:t>
            </a:r>
            <a:r>
              <a:rPr lang="en-GB" sz="4000" dirty="0" err="1"/>
              <a:t>ddysgu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digwydd</a:t>
            </a:r>
            <a:r>
              <a:rPr lang="en-GB" sz="4000" dirty="0"/>
              <a:t>?</a:t>
            </a:r>
            <a:br>
              <a:rPr lang="en-GB" sz="4000" dirty="0"/>
            </a:br>
            <a:r>
              <a:rPr lang="en-GB" sz="4000" dirty="0"/>
              <a:t>Where does most learning happen?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FC18CE-2626-AB53-828D-5E0F760412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7426" y="2680380"/>
            <a:ext cx="3864347" cy="354383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University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Family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Community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Other</a:t>
            </a:r>
            <a:r>
              <a:rPr lang="en-GB" dirty="0"/>
              <a:t>?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67B18E7-7CAB-9785-5AEA-EA4439E4AA56}"/>
              </a:ext>
            </a:extLst>
          </p:cNvPr>
          <p:cNvSpPr txBox="1">
            <a:spLocks/>
          </p:cNvSpPr>
          <p:nvPr/>
        </p:nvSpPr>
        <p:spPr>
          <a:xfrm>
            <a:off x="1738094" y="2617560"/>
            <a:ext cx="3864347" cy="3543832"/>
          </a:xfrm>
          <a:prstGeom prst="rect">
            <a:avLst/>
          </a:prstGeom>
        </p:spPr>
        <p:txBody>
          <a:bodyPr vert="horz" lIns="91440" tIns="91440" rIns="91440" bIns="91440" rtlCol="0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Ysgol
</a:t>
            </a:r>
            <a:r>
              <a:rPr lang="en-GB" cap="none" dirty="0" err="1"/>
              <a:t>Prifysgol</a:t>
            </a:r>
            <a:r>
              <a:rPr lang="en-GB" cap="none" dirty="0"/>
              <a:t>
</a:t>
            </a:r>
            <a:r>
              <a:rPr lang="en-GB" cap="none" dirty="0" err="1"/>
              <a:t>Gweithle</a:t>
            </a:r>
            <a:r>
              <a:rPr lang="en-GB" cap="none" dirty="0"/>
              <a:t>
</a:t>
            </a:r>
            <a:r>
              <a:rPr lang="en-GB" cap="none" dirty="0" err="1"/>
              <a:t>Teulu</a:t>
            </a:r>
            <a:r>
              <a:rPr lang="en-GB" cap="none" dirty="0"/>
              <a:t>
</a:t>
            </a:r>
            <a:r>
              <a:rPr lang="en-GB" cap="none" dirty="0" err="1"/>
              <a:t>Cymuned</a:t>
            </a:r>
            <a:r>
              <a:rPr lang="en-GB" cap="none" dirty="0"/>
              <a:t>
</a:t>
            </a:r>
            <a:r>
              <a:rPr lang="en-GB" cap="none" dirty="0" err="1"/>
              <a:t>Ar-lein</a:t>
            </a:r>
            <a:r>
              <a:rPr lang="en-GB" cap="none" dirty="0"/>
              <a:t>
</a:t>
            </a:r>
            <a:r>
              <a:rPr lang="en-GB" cap="none" dirty="0" err="1"/>
              <a:t>Arall</a:t>
            </a:r>
            <a:r>
              <a:rPr lang="en-GB" cap="none" dirty="0"/>
              <a:t>?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310C21-A84E-DBC8-6BED-6447E620A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99400" y="3343492"/>
            <a:ext cx="1653206" cy="2404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404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4403" y="287082"/>
            <a:ext cx="12001592" cy="1088358"/>
          </a:xfrm>
        </p:spPr>
        <p:txBody>
          <a:bodyPr>
            <a:normAutofit/>
          </a:bodyPr>
          <a:lstStyle/>
          <a:p>
            <a:r>
              <a:rPr lang="en-GB" sz="4800" dirty="0" err="1"/>
              <a:t>Trafodaeth</a:t>
            </a:r>
            <a:r>
              <a:rPr lang="en-GB" sz="4800" dirty="0"/>
              <a:t>/Discussion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16436" y="1274619"/>
            <a:ext cx="5185155" cy="5473016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sz="2400" dirty="0"/>
              <a:t>Given the nature and diversity of communities, what do you see as the main challenges for developing educational programmes within communities?</a:t>
            </a:r>
          </a:p>
          <a:p>
            <a:endParaRPr lang="en-GB" sz="2400" dirty="0"/>
          </a:p>
          <a:p>
            <a:r>
              <a:rPr lang="en-GB" sz="2400" dirty="0"/>
              <a:t>Consider these different types of barriers:</a:t>
            </a:r>
          </a:p>
          <a:p>
            <a:r>
              <a:rPr lang="en-GB" sz="2400" dirty="0"/>
              <a:t>Economic</a:t>
            </a:r>
          </a:p>
          <a:p>
            <a:r>
              <a:rPr lang="en-GB" sz="2400" dirty="0"/>
              <a:t>Cultural</a:t>
            </a:r>
          </a:p>
          <a:p>
            <a:r>
              <a:rPr lang="en-GB" sz="2400" dirty="0"/>
              <a:t>Linguistic</a:t>
            </a:r>
          </a:p>
          <a:p>
            <a:r>
              <a:rPr lang="en-GB" sz="2400" dirty="0"/>
              <a:t>Digital</a:t>
            </a:r>
          </a:p>
          <a:p>
            <a:r>
              <a:rPr lang="en-GB" sz="2400" dirty="0"/>
              <a:t>Motivational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1479552-9C87-0619-7219-FBE27D55FE7B}"/>
              </a:ext>
            </a:extLst>
          </p:cNvPr>
          <p:cNvSpPr txBox="1">
            <a:spLocks/>
          </p:cNvSpPr>
          <p:nvPr/>
        </p:nvSpPr>
        <p:spPr>
          <a:xfrm>
            <a:off x="1076913" y="1641481"/>
            <a:ext cx="4520137" cy="4840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r>
              <a:rPr lang="en-GB" sz="2400" dirty="0"/>
              <a:t>O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natur</a:t>
            </a:r>
            <a:r>
              <a:rPr lang="en-GB" sz="2400" dirty="0"/>
              <a:t> ac </a:t>
            </a:r>
            <a:r>
              <a:rPr lang="en-GB" sz="2400" dirty="0" err="1"/>
              <a:t>amrywiaeth</a:t>
            </a:r>
            <a:r>
              <a:rPr lang="en-GB" sz="2400" dirty="0"/>
              <a:t> </a:t>
            </a:r>
            <a:r>
              <a:rPr lang="en-GB" sz="2400" dirty="0" err="1"/>
              <a:t>cymunedau</a:t>
            </a:r>
            <a:r>
              <a:rPr lang="en-GB" sz="2400" dirty="0"/>
              <a:t>,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ydych</a:t>
            </a:r>
            <a:r>
              <a:rPr lang="en-GB" sz="2400" dirty="0"/>
              <a:t> </a:t>
            </a:r>
            <a:r>
              <a:rPr lang="en-GB" sz="2400" dirty="0" err="1"/>
              <a:t>chi'n</a:t>
            </a:r>
            <a:r>
              <a:rPr lang="en-GB" sz="2400" dirty="0"/>
              <a:t> ei weld </a:t>
            </a:r>
            <a:r>
              <a:rPr lang="en-GB" sz="2400" dirty="0" err="1"/>
              <a:t>fel</a:t>
            </a:r>
            <a:r>
              <a:rPr lang="en-GB" sz="2400" dirty="0"/>
              <a:t> y </a:t>
            </a:r>
            <a:r>
              <a:rPr lang="en-GB" sz="2400" dirty="0" err="1"/>
              <a:t>prif</a:t>
            </a:r>
            <a:r>
              <a:rPr lang="en-GB" sz="2400" dirty="0"/>
              <a:t> heriau </a:t>
            </a:r>
            <a:r>
              <a:rPr lang="en-GB" sz="2400" dirty="0" err="1"/>
              <a:t>ar</a:t>
            </a:r>
            <a:r>
              <a:rPr lang="en-GB" sz="2400" dirty="0"/>
              <a:t> gyfer datblygu rhaglenni </a:t>
            </a:r>
            <a:r>
              <a:rPr lang="en-GB" sz="2400" dirty="0" err="1"/>
              <a:t>addysgol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cymunedau</a:t>
            </a:r>
            <a:r>
              <a:rPr lang="en-GB" sz="2400" dirty="0"/>
              <a:t>?</a:t>
            </a:r>
          </a:p>
          <a:p>
            <a:endParaRPr lang="en-GB" sz="2400" dirty="0"/>
          </a:p>
          <a:p>
            <a:r>
              <a:rPr lang="en-GB" sz="2400" dirty="0" err="1"/>
              <a:t>Ystyriwch</a:t>
            </a:r>
            <a:r>
              <a:rPr lang="en-GB" sz="2400" dirty="0"/>
              <a:t> y </a:t>
            </a:r>
            <a:r>
              <a:rPr lang="en-GB" sz="2400" dirty="0" err="1"/>
              <a:t>mathau</a:t>
            </a:r>
            <a:r>
              <a:rPr lang="en-GB" sz="2400" dirty="0"/>
              <a:t> gwahanol </a:t>
            </a:r>
            <a:r>
              <a:rPr lang="en-GB" sz="2400" dirty="0" err="1"/>
              <a:t>yma</a:t>
            </a:r>
            <a:r>
              <a:rPr lang="en-GB" sz="2400" dirty="0"/>
              <a:t> o </a:t>
            </a:r>
            <a:r>
              <a:rPr lang="en-GB" sz="2400" dirty="0" err="1"/>
              <a:t>rwystrau</a:t>
            </a:r>
            <a:r>
              <a:rPr lang="en-GB" sz="2400" dirty="0"/>
              <a:t>:</a:t>
            </a:r>
          </a:p>
          <a:p>
            <a:r>
              <a:rPr lang="en-GB" sz="2400" dirty="0" err="1"/>
              <a:t>Economeg</a:t>
            </a:r>
            <a:endParaRPr lang="en-GB" sz="2400" dirty="0"/>
          </a:p>
          <a:p>
            <a:r>
              <a:rPr lang="en-GB" sz="2400" dirty="0" err="1"/>
              <a:t>Diwylliannol</a:t>
            </a:r>
            <a:endParaRPr lang="en-GB" sz="2400" dirty="0"/>
          </a:p>
          <a:p>
            <a:r>
              <a:rPr lang="en-GB" sz="2400" dirty="0" err="1"/>
              <a:t>Ieithyddol</a:t>
            </a:r>
            <a:endParaRPr lang="en-GB" sz="2400" dirty="0"/>
          </a:p>
          <a:p>
            <a:r>
              <a:rPr lang="en-GB" sz="2400" dirty="0"/>
              <a:t>Digidol</a:t>
            </a:r>
          </a:p>
          <a:p>
            <a:r>
              <a:rPr lang="en-GB" sz="2400" dirty="0" err="1"/>
              <a:t>Ysgogol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83B11D-2087-FBBD-4833-5E196411FB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063241" y="4762640"/>
            <a:ext cx="1542262" cy="164148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512" y="433152"/>
            <a:ext cx="10619770" cy="1204593"/>
          </a:xfrm>
        </p:spPr>
        <p:txBody>
          <a:bodyPr>
            <a:normAutofit fontScale="90000"/>
          </a:bodyPr>
          <a:lstStyle/>
          <a:p>
            <a:r>
              <a:rPr lang="en-GB" dirty="0"/>
              <a:t>Her dysgu </a:t>
            </a:r>
            <a:r>
              <a:rPr lang="en-GB" dirty="0" err="1"/>
              <a:t>cymunedol</a:t>
            </a:r>
            <a:r>
              <a:rPr lang="en-GB" dirty="0"/>
              <a:t>  </a:t>
            </a:r>
            <a:r>
              <a:rPr lang="en-GB" dirty="0" err="1"/>
              <a:t>Cymreig</a:t>
            </a:r>
            <a:r>
              <a:rPr lang="en-GB" dirty="0"/>
              <a:t> /</a:t>
            </a:r>
            <a:br>
              <a:rPr lang="en-GB" dirty="0"/>
            </a:br>
            <a:r>
              <a:rPr lang="en-GB" dirty="0"/>
              <a:t>				      Welsh community learning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16777" y="1621192"/>
            <a:ext cx="4841505" cy="3801284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Consider the following real issues:</a:t>
            </a:r>
          </a:p>
          <a:p>
            <a:r>
              <a:rPr lang="en-GB" sz="1600" dirty="0"/>
              <a:t>Digital exclusion</a:t>
            </a:r>
          </a:p>
          <a:p>
            <a:r>
              <a:rPr lang="en-GB" sz="1600" dirty="0"/>
              <a:t>Family literacy</a:t>
            </a:r>
          </a:p>
          <a:p>
            <a:r>
              <a:rPr lang="en-GB" sz="1600" dirty="0"/>
              <a:t>Social Isolation</a:t>
            </a:r>
          </a:p>
          <a:p>
            <a:r>
              <a:rPr lang="en-GB" sz="1600" dirty="0"/>
              <a:t>Youth unemployment</a:t>
            </a:r>
          </a:p>
          <a:p>
            <a:r>
              <a:rPr lang="en-GB" sz="1600" dirty="0"/>
              <a:t>Low Welsh language confidence</a:t>
            </a:r>
          </a:p>
          <a:p>
            <a:r>
              <a:rPr lang="en-GB" sz="1600" dirty="0"/>
              <a:t>Rural isolation</a:t>
            </a:r>
          </a:p>
          <a:p>
            <a:endParaRPr lang="en-GB" sz="1600" dirty="0"/>
          </a:p>
          <a:p>
            <a:r>
              <a:rPr lang="en-GB" sz="1600" dirty="0"/>
              <a:t>Match the real community needs to real possible community learning responses.</a:t>
            </a:r>
          </a:p>
          <a:p>
            <a:r>
              <a:rPr lang="en-GB" sz="1600" dirty="0"/>
              <a:t>Any key insights?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151094" y="5683828"/>
            <a:ext cx="4805363" cy="1018926"/>
          </a:xfr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842C940-CD6D-C428-546B-A0AC64332C3F}"/>
              </a:ext>
            </a:extLst>
          </p:cNvPr>
          <p:cNvSpPr txBox="1">
            <a:spLocks/>
          </p:cNvSpPr>
          <p:nvPr/>
        </p:nvSpPr>
        <p:spPr>
          <a:xfrm>
            <a:off x="1206892" y="1621192"/>
            <a:ext cx="4841505" cy="380128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 err="1"/>
              <a:t>Ystyriwch</a:t>
            </a:r>
            <a:r>
              <a:rPr lang="en-GB" sz="1600" dirty="0"/>
              <a:t> y </a:t>
            </a:r>
            <a:r>
              <a:rPr lang="en-GB" sz="1600" dirty="0" err="1"/>
              <a:t>materion</a:t>
            </a:r>
            <a:r>
              <a:rPr lang="en-GB" sz="1600" dirty="0"/>
              <a:t> </a:t>
            </a:r>
            <a:r>
              <a:rPr lang="en-GB" sz="1600" dirty="0" err="1"/>
              <a:t>gwirioneddol</a:t>
            </a:r>
            <a:r>
              <a:rPr lang="en-GB" sz="1600" dirty="0"/>
              <a:t> </a:t>
            </a:r>
            <a:r>
              <a:rPr lang="en-GB" sz="1600" dirty="0" err="1"/>
              <a:t>canlynol</a:t>
            </a:r>
            <a:r>
              <a:rPr lang="en-GB" sz="1600" dirty="0"/>
              <a:t>: 
</a:t>
            </a:r>
            <a:r>
              <a:rPr lang="en-GB" sz="1600" dirty="0" err="1"/>
              <a:t>Allgáu</a:t>
            </a:r>
            <a:r>
              <a:rPr lang="en-GB" sz="1600" dirty="0"/>
              <a:t> digidol
</a:t>
            </a:r>
            <a:r>
              <a:rPr lang="en-GB" sz="1600" dirty="0" err="1"/>
              <a:t>Llythrennedd</a:t>
            </a:r>
            <a:r>
              <a:rPr lang="en-GB" sz="1600" dirty="0"/>
              <a:t> </a:t>
            </a:r>
            <a:r>
              <a:rPr lang="en-GB" sz="1600" dirty="0" err="1"/>
              <a:t>teuluol</a:t>
            </a:r>
            <a:r>
              <a:rPr lang="en-GB" sz="1600" dirty="0"/>
              <a:t>
</a:t>
            </a:r>
            <a:r>
              <a:rPr lang="en-GB" sz="1600" dirty="0" err="1"/>
              <a:t>Ynysu</a:t>
            </a:r>
            <a:r>
              <a:rPr lang="en-GB" sz="1600" dirty="0"/>
              <a:t> </a:t>
            </a:r>
            <a:r>
              <a:rPr lang="en-GB" sz="1600" dirty="0" err="1"/>
              <a:t>Cymdeithasol</a:t>
            </a:r>
            <a:r>
              <a:rPr lang="en-GB" sz="1600" dirty="0"/>
              <a:t>
</a:t>
            </a:r>
            <a:r>
              <a:rPr lang="en-GB" sz="1600" dirty="0" err="1"/>
              <a:t>Diweithdra</a:t>
            </a:r>
            <a:r>
              <a:rPr lang="en-GB" sz="1600" dirty="0"/>
              <a:t> </a:t>
            </a:r>
            <a:r>
              <a:rPr lang="en-GB" sz="1600" dirty="0" err="1"/>
              <a:t>ieuenctid</a:t>
            </a:r>
            <a:r>
              <a:rPr lang="en-GB" sz="1600" dirty="0"/>
              <a:t>
Hyder </a:t>
            </a:r>
            <a:r>
              <a:rPr lang="en-GB" sz="1600" dirty="0" err="1"/>
              <a:t>isel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y </a:t>
            </a:r>
            <a:r>
              <a:rPr lang="en-GB" sz="1600" dirty="0" err="1"/>
              <a:t>Gymraeg</a:t>
            </a:r>
            <a:r>
              <a:rPr lang="en-GB" sz="1600" dirty="0"/>
              <a:t>
</a:t>
            </a:r>
            <a:r>
              <a:rPr lang="en-GB" sz="1600" dirty="0" err="1"/>
              <a:t>Ynysu</a:t>
            </a:r>
            <a:r>
              <a:rPr lang="en-GB" sz="1600" dirty="0"/>
              <a:t> </a:t>
            </a:r>
            <a:r>
              <a:rPr lang="en-GB" sz="1600" dirty="0" err="1"/>
              <a:t>gwledig</a:t>
            </a:r>
            <a:r>
              <a:rPr lang="en-GB" sz="1600" dirty="0"/>
              <a:t>
Paru </a:t>
            </a:r>
            <a:r>
              <a:rPr lang="en-GB" sz="1600" dirty="0" err="1"/>
              <a:t>anghenion</a:t>
            </a:r>
            <a:r>
              <a:rPr lang="en-GB" sz="1600" dirty="0"/>
              <a:t> y </a:t>
            </a:r>
            <a:r>
              <a:rPr lang="en-GB" sz="1600" dirty="0" err="1"/>
              <a:t>gymuned</a:t>
            </a:r>
            <a:r>
              <a:rPr lang="en-GB" sz="1600" dirty="0"/>
              <a:t> go </a:t>
            </a:r>
            <a:r>
              <a:rPr lang="en-GB" sz="1600" dirty="0" err="1"/>
              <a:t>iawn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ymatebion</a:t>
            </a:r>
            <a:r>
              <a:rPr lang="en-GB" sz="1600" dirty="0"/>
              <a:t> dysgu </a:t>
            </a:r>
            <a:r>
              <a:rPr lang="en-GB" sz="1600" dirty="0" err="1"/>
              <a:t>cymunedol</a:t>
            </a:r>
            <a:r>
              <a:rPr lang="en-GB" sz="1600" dirty="0"/>
              <a:t> </a:t>
            </a:r>
            <a:r>
              <a:rPr lang="en-GB" sz="1600" dirty="0" err="1"/>
              <a:t>posibl</a:t>
            </a:r>
            <a:r>
              <a:rPr lang="en-GB" sz="1600" dirty="0"/>
              <a:t> go </a:t>
            </a:r>
            <a:r>
              <a:rPr lang="en-GB" sz="1600" dirty="0" err="1"/>
              <a:t>iawn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r>
              <a:rPr lang="en-GB" sz="1600" dirty="0"/>
              <a:t>Unrhyw </a:t>
            </a:r>
            <a:r>
              <a:rPr lang="en-GB" sz="1600" dirty="0" err="1"/>
              <a:t>fewnwelediadau</a:t>
            </a:r>
            <a:r>
              <a:rPr lang="en-GB" sz="1600" dirty="0"/>
              <a:t> </a:t>
            </a:r>
            <a:r>
              <a:rPr lang="en-GB" sz="1600" dirty="0" err="1"/>
              <a:t>allweddol</a:t>
            </a:r>
            <a:r>
              <a:rPr lang="en-GB" sz="1600" dirty="0"/>
              <a:t>?</a:t>
            </a:r>
          </a:p>
          <a:p>
            <a:endParaRPr lang="en-GB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9877" y="537087"/>
            <a:ext cx="12001592" cy="1088358"/>
          </a:xfrm>
        </p:spPr>
        <p:txBody>
          <a:bodyPr>
            <a:noAutofit/>
          </a:bodyPr>
          <a:lstStyle/>
          <a:p>
            <a:r>
              <a:rPr lang="en-GB" sz="3200" dirty="0"/>
              <a:t>Beth </a:t>
            </a:r>
            <a:r>
              <a:rPr lang="en-GB" sz="3200" dirty="0" err="1"/>
              <a:t>yw</a:t>
            </a:r>
            <a:r>
              <a:rPr lang="en-GB" sz="3200" dirty="0"/>
              <a:t> dysgu </a:t>
            </a:r>
            <a:r>
              <a:rPr lang="en-GB" sz="3200" dirty="0" err="1"/>
              <a:t>cymunedol</a:t>
            </a:r>
            <a:r>
              <a:rPr lang="en-GB" sz="3200" dirty="0"/>
              <a:t>? / What is community learning?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998" y="1704929"/>
            <a:ext cx="4491318" cy="4840113"/>
          </a:xfrm>
        </p:spPr>
        <p:txBody>
          <a:bodyPr>
            <a:normAutofit/>
          </a:bodyPr>
          <a:lstStyle/>
          <a:p>
            <a:r>
              <a:rPr lang="en-GB" sz="1800" b="1" dirty="0"/>
              <a:t>Element of social justice</a:t>
            </a:r>
          </a:p>
          <a:p>
            <a:r>
              <a:rPr lang="en-GB" sz="1800" b="1" dirty="0"/>
              <a:t>Key areas in relation to community learning (Knowles, 2005)</a:t>
            </a:r>
          </a:p>
          <a:p>
            <a:pPr lvl="1"/>
            <a:r>
              <a:rPr lang="en-GB" sz="1800" dirty="0"/>
              <a:t>Preparing the learner</a:t>
            </a:r>
          </a:p>
          <a:p>
            <a:pPr lvl="1"/>
            <a:r>
              <a:rPr lang="en-GB" sz="1800" dirty="0"/>
              <a:t>Establishing a conducive learning climate</a:t>
            </a:r>
          </a:p>
          <a:p>
            <a:pPr lvl="1"/>
            <a:r>
              <a:rPr lang="en-GB" sz="1800" dirty="0"/>
              <a:t>Creating a mechanism for mutual planning</a:t>
            </a:r>
          </a:p>
          <a:p>
            <a:pPr lvl="1"/>
            <a:r>
              <a:rPr lang="en-GB" sz="1800" dirty="0"/>
              <a:t>Diagnosing learning needs</a:t>
            </a:r>
          </a:p>
          <a:p>
            <a:pPr lvl="1"/>
            <a:r>
              <a:rPr lang="en-GB" sz="1800" dirty="0"/>
              <a:t>Formulating programme objectives</a:t>
            </a:r>
          </a:p>
          <a:p>
            <a:pPr lvl="1"/>
            <a:r>
              <a:rPr lang="en-GB" sz="1800" dirty="0"/>
              <a:t>Designing a pattern of learning experiences</a:t>
            </a:r>
          </a:p>
          <a:p>
            <a:pPr lvl="1"/>
            <a:r>
              <a:rPr lang="en-GB" sz="1800" dirty="0"/>
              <a:t>Carrying out such learning experiences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7E97059-D5F2-BB00-B5CE-9969C7A6577F}"/>
              </a:ext>
            </a:extLst>
          </p:cNvPr>
          <p:cNvSpPr txBox="1">
            <a:spLocks/>
          </p:cNvSpPr>
          <p:nvPr/>
        </p:nvSpPr>
        <p:spPr>
          <a:xfrm>
            <a:off x="6992292" y="1704929"/>
            <a:ext cx="4491318" cy="48401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Element of social justice</a:t>
            </a:r>
          </a:p>
          <a:p>
            <a:r>
              <a:rPr lang="en-GB" sz="1800" b="1" dirty="0"/>
              <a:t>Key areas in relation to community learning (Knowles, 2005)</a:t>
            </a:r>
          </a:p>
          <a:p>
            <a:pPr lvl="1"/>
            <a:r>
              <a:rPr lang="en-GB" sz="1800" dirty="0"/>
              <a:t>Preparing the learner</a:t>
            </a:r>
          </a:p>
          <a:p>
            <a:pPr lvl="1"/>
            <a:r>
              <a:rPr lang="en-GB" sz="1800" dirty="0"/>
              <a:t>Establishing a conducive learning climate</a:t>
            </a:r>
          </a:p>
          <a:p>
            <a:pPr lvl="1"/>
            <a:r>
              <a:rPr lang="en-GB" sz="1800" dirty="0"/>
              <a:t>Creating a mechanism for mutual planning</a:t>
            </a:r>
          </a:p>
          <a:p>
            <a:pPr lvl="1"/>
            <a:r>
              <a:rPr lang="en-GB" sz="1800" dirty="0"/>
              <a:t>Diagnosing learning needs</a:t>
            </a:r>
          </a:p>
          <a:p>
            <a:pPr lvl="1"/>
            <a:r>
              <a:rPr lang="en-GB" sz="1800" dirty="0"/>
              <a:t>Formulating programme objectives</a:t>
            </a:r>
          </a:p>
          <a:p>
            <a:pPr lvl="1"/>
            <a:r>
              <a:rPr lang="en-GB" sz="1800" dirty="0"/>
              <a:t>Designing a pattern of learning experiences</a:t>
            </a:r>
          </a:p>
          <a:p>
            <a:pPr lvl="1"/>
            <a:r>
              <a:rPr lang="en-GB" sz="1800" dirty="0"/>
              <a:t>Carrying out such learning experiences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3486" y="287434"/>
            <a:ext cx="12001592" cy="1088358"/>
          </a:xfrm>
        </p:spPr>
        <p:txBody>
          <a:bodyPr>
            <a:normAutofit/>
          </a:bodyPr>
          <a:lstStyle/>
          <a:p>
            <a:r>
              <a:rPr lang="en-GB" sz="2800" dirty="0" err="1"/>
              <a:t>Natur</a:t>
            </a:r>
            <a:r>
              <a:rPr lang="en-GB" sz="2800" dirty="0"/>
              <a:t> dysgu </a:t>
            </a:r>
            <a:r>
              <a:rPr lang="en-GB" sz="2800" dirty="0" err="1"/>
              <a:t>cymunedol</a:t>
            </a:r>
            <a:r>
              <a:rPr lang="en-GB" sz="2800" dirty="0"/>
              <a:t>  /  Nature of community learning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0468" y="2424287"/>
            <a:ext cx="5136777" cy="4840113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r>
              <a:rPr lang="en-GB" sz="1800" dirty="0"/>
              <a:t>Community learning is  learning by the community rather than learning in the community</a:t>
            </a:r>
          </a:p>
          <a:p>
            <a:endParaRPr lang="en-GB" sz="1800" dirty="0"/>
          </a:p>
          <a:p>
            <a:r>
              <a:rPr lang="en-GB" sz="1800" dirty="0"/>
              <a:t>			(Ellis, 2003, 2005)</a:t>
            </a:r>
          </a:p>
          <a:p>
            <a:r>
              <a:rPr lang="en-GB" sz="1800" dirty="0"/>
              <a:t>Which of these are examples of community learning?</a:t>
            </a:r>
          </a:p>
          <a:p>
            <a:r>
              <a:rPr lang="en-GB" sz="1800" dirty="0"/>
              <a:t>School assembly</a:t>
            </a:r>
          </a:p>
          <a:p>
            <a:r>
              <a:rPr lang="en-GB" sz="1800" dirty="0"/>
              <a:t>Parent support groups</a:t>
            </a:r>
          </a:p>
          <a:p>
            <a:r>
              <a:rPr lang="en-GB" sz="1800" dirty="0"/>
              <a:t>Community garden project</a:t>
            </a:r>
          </a:p>
          <a:p>
            <a:r>
              <a:rPr lang="en-GB" sz="1800" dirty="0"/>
              <a:t>Food bank volunteer training</a:t>
            </a:r>
          </a:p>
          <a:p>
            <a:r>
              <a:rPr lang="en-GB" sz="1800" dirty="0"/>
              <a:t>Online language exchange group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F194F54-A336-27F1-40A9-F69B2FE2384A}"/>
              </a:ext>
            </a:extLst>
          </p:cNvPr>
          <p:cNvSpPr txBox="1">
            <a:spLocks/>
          </p:cNvSpPr>
          <p:nvPr/>
        </p:nvSpPr>
        <p:spPr>
          <a:xfrm>
            <a:off x="968189" y="2118502"/>
            <a:ext cx="5011270" cy="48401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
</a:t>
            </a:r>
          </a:p>
          <a:p>
            <a:r>
              <a:rPr lang="en-GB" sz="1800" dirty="0"/>
              <a:t>Dysgu </a:t>
            </a:r>
            <a:r>
              <a:rPr lang="en-GB" sz="1800" dirty="0" err="1"/>
              <a:t>cymunedol</a:t>
            </a:r>
            <a:r>
              <a:rPr lang="en-GB" sz="1800" dirty="0"/>
              <a:t> felly am </a:t>
            </a:r>
            <a:r>
              <a:rPr lang="en-GB" sz="1800" dirty="0" err="1"/>
              <a:t>ddysgu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y </a:t>
            </a:r>
            <a:r>
              <a:rPr lang="en-GB" sz="1800" dirty="0" err="1"/>
              <a:t>gymuned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hytrach</a:t>
            </a:r>
            <a:r>
              <a:rPr lang="en-GB" sz="1800" dirty="0"/>
              <a:t> nag </a:t>
            </a:r>
            <a:r>
              <a:rPr lang="en-GB" sz="1800" dirty="0" err="1"/>
              <a:t>yn</a:t>
            </a:r>
            <a:r>
              <a:rPr lang="en-GB" sz="1800" dirty="0"/>
              <a:t> y </a:t>
            </a:r>
            <a:r>
              <a:rPr lang="en-GB" sz="1800" dirty="0" err="1"/>
              <a:t>gymuned</a:t>
            </a:r>
            <a:r>
              <a:rPr lang="en-GB" sz="1800" dirty="0"/>
              <a:t>
</a:t>
            </a:r>
          </a:p>
          <a:p>
            <a:r>
              <a:rPr lang="en-GB" sz="1800" dirty="0"/>
              <a:t>			(Ellis, 2003, 2005)</a:t>
            </a:r>
          </a:p>
          <a:p>
            <a:endParaRPr lang="en-GB" sz="1800" dirty="0"/>
          </a:p>
          <a:p>
            <a:r>
              <a:rPr lang="en-GB" sz="1800" dirty="0"/>
              <a:t>Pa rai </a:t>
            </a:r>
            <a:r>
              <a:rPr lang="en-GB" sz="1800" dirty="0" err="1"/>
              <a:t>o'r</a:t>
            </a:r>
            <a:r>
              <a:rPr lang="en-GB" sz="1800" dirty="0"/>
              <a:t> </a:t>
            </a:r>
            <a:r>
              <a:rPr lang="en-GB" sz="1800" dirty="0" err="1"/>
              <a:t>rhain</a:t>
            </a:r>
            <a:r>
              <a:rPr lang="en-GB" sz="1800" dirty="0"/>
              <a:t> </a:t>
            </a:r>
            <a:r>
              <a:rPr lang="en-GB" sz="1800" dirty="0" err="1"/>
              <a:t>yw</a:t>
            </a:r>
            <a:r>
              <a:rPr lang="en-GB" sz="1800" dirty="0"/>
              <a:t> </a:t>
            </a:r>
            <a:r>
              <a:rPr lang="en-GB" sz="1800" dirty="0" err="1"/>
              <a:t>enghreifftiau</a:t>
            </a:r>
            <a:r>
              <a:rPr lang="en-GB" sz="1800" dirty="0"/>
              <a:t> o </a:t>
            </a:r>
            <a:r>
              <a:rPr lang="en-GB" sz="1800" dirty="0" err="1"/>
              <a:t>ddysgu</a:t>
            </a:r>
            <a:r>
              <a:rPr lang="en-GB" sz="1800" dirty="0"/>
              <a:t> </a:t>
            </a:r>
            <a:r>
              <a:rPr lang="en-GB" sz="1800" dirty="0" err="1"/>
              <a:t>cymunedol</a:t>
            </a:r>
            <a:r>
              <a:rPr lang="en-GB" sz="1800" dirty="0"/>
              <a:t>? </a:t>
            </a:r>
          </a:p>
          <a:p>
            <a:r>
              <a:rPr lang="en-GB" sz="1800" dirty="0" err="1"/>
              <a:t>Gwasanaeth</a:t>
            </a:r>
            <a:r>
              <a:rPr lang="en-GB" sz="1800" dirty="0"/>
              <a:t> </a:t>
            </a:r>
            <a:r>
              <a:rPr lang="en-GB" sz="1800" dirty="0" err="1"/>
              <a:t>ysgol</a:t>
            </a:r>
            <a:r>
              <a:rPr lang="en-GB" sz="1800" dirty="0"/>
              <a:t> </a:t>
            </a:r>
          </a:p>
          <a:p>
            <a:r>
              <a:rPr lang="en-GB" sz="1800" dirty="0" err="1"/>
              <a:t>Grwpiau</a:t>
            </a:r>
            <a:r>
              <a:rPr lang="en-GB" sz="1800" dirty="0"/>
              <a:t> </a:t>
            </a:r>
            <a:r>
              <a:rPr lang="en-GB" sz="1800" dirty="0" err="1"/>
              <a:t>cymorth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rieni</a:t>
            </a:r>
            <a:endParaRPr lang="en-GB" sz="1800" dirty="0"/>
          </a:p>
          <a:p>
            <a:r>
              <a:rPr lang="en-GB" sz="1800" dirty="0" err="1"/>
              <a:t>Prosiect</a:t>
            </a:r>
            <a:r>
              <a:rPr lang="en-GB" sz="1800" dirty="0"/>
              <a:t> </a:t>
            </a:r>
            <a:r>
              <a:rPr lang="en-GB" sz="1800" dirty="0" err="1"/>
              <a:t>gardd</a:t>
            </a:r>
            <a:r>
              <a:rPr lang="en-GB" sz="1800" dirty="0"/>
              <a:t> </a:t>
            </a:r>
            <a:r>
              <a:rPr lang="en-GB" sz="1800" dirty="0" err="1"/>
              <a:t>gymunedol</a:t>
            </a:r>
            <a:r>
              <a:rPr lang="en-GB" sz="1800" dirty="0"/>
              <a:t> </a:t>
            </a:r>
          </a:p>
          <a:p>
            <a:r>
              <a:rPr lang="en-GB" sz="1800" dirty="0"/>
              <a:t>Hyfforddiant </a:t>
            </a:r>
            <a:r>
              <a:rPr lang="en-GB" sz="1800" dirty="0" err="1"/>
              <a:t>gwirfoddolwyr</a:t>
            </a:r>
            <a:r>
              <a:rPr lang="en-GB" sz="1800" dirty="0"/>
              <a:t> banc </a:t>
            </a:r>
            <a:r>
              <a:rPr lang="en-GB" sz="1800" dirty="0" err="1"/>
              <a:t>bwyd</a:t>
            </a:r>
            <a:r>
              <a:rPr lang="en-GB" sz="1800" dirty="0"/>
              <a:t> </a:t>
            </a:r>
          </a:p>
          <a:p>
            <a:r>
              <a:rPr lang="en-GB" sz="1800" dirty="0" err="1"/>
              <a:t>Grŵp</a:t>
            </a:r>
            <a:r>
              <a:rPr lang="en-GB" sz="1800" dirty="0"/>
              <a:t> </a:t>
            </a:r>
            <a:r>
              <a:rPr lang="en-GB" sz="1800" dirty="0" err="1"/>
              <a:t>cyfnewid</a:t>
            </a:r>
            <a:r>
              <a:rPr lang="en-GB" sz="1800" dirty="0"/>
              <a:t> </a:t>
            </a:r>
            <a:r>
              <a:rPr lang="en-GB" sz="1800" dirty="0" err="1"/>
              <a:t>iaith</a:t>
            </a:r>
            <a:r>
              <a:rPr lang="en-GB" sz="1800" dirty="0"/>
              <a:t> </a:t>
            </a:r>
            <a:r>
              <a:rPr lang="en-GB" sz="1800" dirty="0" err="1"/>
              <a:t>ar-lein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570E65-898B-B748-8D02-D1A95D348D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68455" y="1286892"/>
            <a:ext cx="1304636" cy="130463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500CA-D7A8-E9D9-781F-C8F2E23E1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02ECD-B8DE-972C-FD66-2EFF404ED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4323" y="850852"/>
            <a:ext cx="12001592" cy="1088358"/>
          </a:xfrm>
        </p:spPr>
        <p:txBody>
          <a:bodyPr>
            <a:normAutofit/>
          </a:bodyPr>
          <a:lstStyle/>
          <a:p>
            <a:r>
              <a:rPr lang="en-GB" sz="2800" dirty="0" err="1"/>
              <a:t>Natur</a:t>
            </a:r>
            <a:r>
              <a:rPr lang="en-GB" sz="2800" dirty="0"/>
              <a:t> dysgu </a:t>
            </a:r>
            <a:r>
              <a:rPr lang="en-GB" sz="2800" dirty="0" err="1"/>
              <a:t>cymunedol</a:t>
            </a:r>
            <a:r>
              <a:rPr lang="en-GB" sz="2800" dirty="0"/>
              <a:t> / Nature of community learning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781E2AB-CC03-0978-83CE-0CCF5A0F22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366438"/>
              </p:ext>
            </p:extLst>
          </p:nvPr>
        </p:nvGraphicFramePr>
        <p:xfrm>
          <a:off x="254875" y="1650662"/>
          <a:ext cx="11682250" cy="4783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93980">
                  <a:extLst>
                    <a:ext uri="{9D8B030D-6E8A-4147-A177-3AD203B41FA5}">
                      <a16:colId xmlns:a16="http://schemas.microsoft.com/office/drawing/2014/main" val="413844971"/>
                    </a:ext>
                  </a:extLst>
                </a:gridCol>
                <a:gridCol w="5988270">
                  <a:extLst>
                    <a:ext uri="{9D8B030D-6E8A-4147-A177-3AD203B41FA5}">
                      <a16:colId xmlns:a16="http://schemas.microsoft.com/office/drawing/2014/main" val="1889369293"/>
                    </a:ext>
                  </a:extLst>
                </a:gridCol>
              </a:tblGrid>
              <a:tr h="620220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Dysgu Ysgol / School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Dysgu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</a:rPr>
                        <a:t>Cymunedol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 / Community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6085434"/>
                  </a:ext>
                </a:extLst>
              </a:tr>
              <a:tr h="679078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Wedi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arwain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gan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athro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Teacher-led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9457571"/>
                  </a:ext>
                </a:extLst>
              </a:tr>
              <a:tr h="107051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Wedi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arwain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gan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gwricwlwm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Curriculum driven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2285339"/>
                  </a:ext>
                </a:extLst>
              </a:tr>
              <a:tr h="679078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Wedi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ffocysu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asesiad</a:t>
                      </a:r>
                    </a:p>
                    <a:p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Assessment-focused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8829802"/>
                  </a:ext>
                </a:extLst>
              </a:tr>
              <a:tr h="1070516">
                <a:tc>
                  <a:txBody>
                    <a:bodyPr/>
                    <a:lstStyle/>
                    <a:p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Cyfranogiad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tx1"/>
                          </a:solidFill>
                        </a:rPr>
                        <a:t>opsiynol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?  </a:t>
                      </a:r>
                    </a:p>
                    <a:p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Participation optional?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4192267"/>
                  </a:ext>
                </a:extLst>
              </a:tr>
              <a:tr h="62022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5506235"/>
                  </a:ext>
                </a:extLst>
              </a:tr>
            </a:tbl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585052B-5217-0770-751C-3D1450E398CF}"/>
              </a:ext>
            </a:extLst>
          </p:cNvPr>
          <p:cNvSpPr txBox="1">
            <a:spLocks/>
          </p:cNvSpPr>
          <p:nvPr/>
        </p:nvSpPr>
        <p:spPr>
          <a:xfrm>
            <a:off x="968189" y="2118502"/>
            <a:ext cx="5011270" cy="48401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89634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585" y="373813"/>
            <a:ext cx="12001592" cy="1088358"/>
          </a:xfrm>
        </p:spPr>
        <p:txBody>
          <a:bodyPr>
            <a:normAutofit/>
          </a:bodyPr>
          <a:lstStyle/>
          <a:p>
            <a:r>
              <a:rPr lang="en-GB" sz="4000" dirty="0" err="1"/>
              <a:t>Ymchwiliad</a:t>
            </a:r>
            <a:r>
              <a:rPr lang="en-GB" sz="4000" dirty="0"/>
              <a:t> </a:t>
            </a:r>
            <a:r>
              <a:rPr lang="en-GB" sz="4000" dirty="0" err="1"/>
              <a:t>astudiaeth</a:t>
            </a:r>
            <a:r>
              <a:rPr lang="en-GB" sz="4000" dirty="0"/>
              <a:t> </a:t>
            </a:r>
            <a:r>
              <a:rPr lang="en-GB" sz="4000" dirty="0" err="1"/>
              <a:t>achos</a:t>
            </a:r>
            <a:r>
              <a:rPr lang="en-GB" sz="4000" dirty="0"/>
              <a:t> </a:t>
            </a:r>
            <a:r>
              <a:rPr lang="en-GB" sz="4000" dirty="0" err="1"/>
              <a:t>Cymreig</a:t>
            </a:r>
            <a:r>
              <a:rPr lang="en-GB" sz="4000" dirty="0"/>
              <a:t>/</a:t>
            </a:r>
            <a:br>
              <a:rPr lang="en-GB" sz="4000" dirty="0"/>
            </a:br>
            <a:r>
              <a:rPr lang="en-GB" sz="4000" dirty="0"/>
              <a:t>					Welsh case study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57731" y="1647961"/>
            <a:ext cx="4338084" cy="4840113"/>
          </a:xfrm>
        </p:spPr>
        <p:txBody>
          <a:bodyPr anchor="ctr">
            <a:normAutofit/>
          </a:bodyPr>
          <a:lstStyle/>
          <a:p>
            <a:r>
              <a:rPr lang="en-GB" sz="1800" dirty="0"/>
              <a:t>Find examples of community learning projects that address the following needs:</a:t>
            </a:r>
          </a:p>
          <a:p>
            <a:endParaRPr lang="en-GB" sz="1800" dirty="0"/>
          </a:p>
          <a:p>
            <a:r>
              <a:rPr lang="en-GB" sz="1800" dirty="0"/>
              <a:t>Employability </a:t>
            </a:r>
          </a:p>
          <a:p>
            <a:r>
              <a:rPr lang="en-GB" sz="1800" dirty="0"/>
              <a:t>Substance misuse and gang related issues</a:t>
            </a:r>
          </a:p>
          <a:p>
            <a:r>
              <a:rPr lang="en-GB" sz="1800" dirty="0"/>
              <a:t>Health and well being initiatives</a:t>
            </a:r>
          </a:p>
          <a:p>
            <a:r>
              <a:rPr lang="en-GB" sz="1800" dirty="0"/>
              <a:t>Migrant communities</a:t>
            </a:r>
          </a:p>
          <a:p>
            <a:r>
              <a:rPr lang="en-GB" sz="1800" dirty="0"/>
              <a:t>Older learners</a:t>
            </a:r>
          </a:p>
          <a:p>
            <a:r>
              <a:rPr lang="en-GB" sz="1800" dirty="0"/>
              <a:t>Rural learning initiatives</a:t>
            </a:r>
          </a:p>
          <a:p>
            <a:endParaRPr lang="en-GB" sz="1800" dirty="0"/>
          </a:p>
          <a:p>
            <a:r>
              <a:rPr lang="en-GB" sz="1800" dirty="0"/>
              <a:t>Present needs addressed / target group/ participation strategy and success factors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F109A0-B944-8FA4-E4D2-501849474FBF}"/>
              </a:ext>
            </a:extLst>
          </p:cNvPr>
          <p:cNvSpPr txBox="1">
            <a:spLocks/>
          </p:cNvSpPr>
          <p:nvPr/>
        </p:nvSpPr>
        <p:spPr>
          <a:xfrm>
            <a:off x="859949" y="1647960"/>
            <a:ext cx="4338084" cy="4840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dirty="0"/>
              <a:t>Dewch o hyd i enghreifftiau o brosiectau dysgu cymunedol sy'n mynd i'r afael â'r anghenion canlynol: </a:t>
            </a:r>
          </a:p>
          <a:p>
            <a:r>
              <a:rPr lang="cy-GB" sz="1800" dirty="0"/>
              <a:t>
Cyflogadwyedd 
Camddefnyddio sylweddau a materion sy'n gysylltiedig â gangiau
Mentrau iechyd a lles
Cymunedau ymfudwyr
Dysgwyr hŷn
Mentrau dysgu gwledig</a:t>
            </a:r>
          </a:p>
          <a:p>
            <a:r>
              <a:rPr lang="cy-GB" sz="1800" dirty="0"/>
              <a:t>
Cyflwynwch yr anghenion sy’n cael eu targedu / grŵp targed / strategaeth cyfranogiad a ffactorau llwyddiant</a:t>
            </a:r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3FCC59-CDF1-A01E-A7AB-4637059D7B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24500" y="2705100"/>
            <a:ext cx="1143000" cy="144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358" y="538337"/>
            <a:ext cx="12001592" cy="1088358"/>
          </a:xfrm>
        </p:spPr>
        <p:txBody>
          <a:bodyPr>
            <a:noAutofit/>
          </a:bodyPr>
          <a:lstStyle/>
          <a:p>
            <a:r>
              <a:rPr lang="en-GB" sz="3200" dirty="0" err="1"/>
              <a:t>Ysgolion</a:t>
            </a:r>
            <a:r>
              <a:rPr lang="en-GB" sz="3200" dirty="0"/>
              <a:t> </a:t>
            </a:r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Hybiau</a:t>
            </a:r>
            <a:r>
              <a:rPr lang="en-GB" sz="3200" dirty="0"/>
              <a:t> Dysgu </a:t>
            </a:r>
            <a:r>
              <a:rPr lang="en-GB" sz="3200" dirty="0" err="1"/>
              <a:t>Cymunedol</a:t>
            </a:r>
            <a:r>
              <a:rPr lang="en-GB" sz="3200" dirty="0"/>
              <a:t> </a:t>
            </a:r>
            <a:br>
              <a:rPr lang="en-GB" sz="3200" dirty="0"/>
            </a:br>
            <a:r>
              <a:rPr lang="en-GB" sz="3200" dirty="0"/>
              <a:t>				Schools as Community Learning Hubs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9910" y="1995378"/>
            <a:ext cx="4647402" cy="5262620"/>
          </a:xfrm>
        </p:spPr>
        <p:txBody>
          <a:bodyPr>
            <a:normAutofit/>
          </a:bodyPr>
          <a:lstStyle/>
          <a:p>
            <a:r>
              <a:rPr lang="en-GB" sz="1800" dirty="0"/>
              <a:t>Consider the following community hubs:</a:t>
            </a:r>
          </a:p>
          <a:p>
            <a:r>
              <a:rPr lang="en-GB" sz="1800" dirty="0" err="1"/>
              <a:t>Adamsdown</a:t>
            </a:r>
            <a:r>
              <a:rPr lang="en-GB" sz="1800" dirty="0"/>
              <a:t> Primary</a:t>
            </a:r>
          </a:p>
          <a:p>
            <a:r>
              <a:rPr lang="en-GB" sz="1800" dirty="0"/>
              <a:t>Ysgol y </a:t>
            </a:r>
            <a:r>
              <a:rPr lang="en-GB" sz="1800" dirty="0" err="1"/>
              <a:t>Moelwyn</a:t>
            </a:r>
            <a:endParaRPr lang="en-GB" sz="1800" dirty="0"/>
          </a:p>
          <a:p>
            <a:r>
              <a:rPr lang="en-GB" sz="1800" dirty="0" err="1"/>
              <a:t>Tonyrefail</a:t>
            </a:r>
            <a:r>
              <a:rPr lang="en-GB" sz="1800" dirty="0"/>
              <a:t> Community School</a:t>
            </a:r>
          </a:p>
          <a:p>
            <a:endParaRPr lang="en-GB" sz="1800" dirty="0"/>
          </a:p>
          <a:p>
            <a:r>
              <a:rPr lang="en-GB" sz="1800" dirty="0"/>
              <a:t>Who benefits?</a:t>
            </a:r>
          </a:p>
          <a:p>
            <a:r>
              <a:rPr lang="en-GB" sz="1800" dirty="0"/>
              <a:t>What learning occurs?</a:t>
            </a:r>
          </a:p>
          <a:p>
            <a:r>
              <a:rPr lang="en-GB" sz="1800" dirty="0"/>
              <a:t>What barriers are reduced?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F44B0A5-2C11-5920-E44C-DAD8A62C1B2D}"/>
              </a:ext>
            </a:extLst>
          </p:cNvPr>
          <p:cNvSpPr txBox="1">
            <a:spLocks/>
          </p:cNvSpPr>
          <p:nvPr/>
        </p:nvSpPr>
        <p:spPr>
          <a:xfrm>
            <a:off x="1109329" y="1881964"/>
            <a:ext cx="4472764" cy="52626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 err="1"/>
              <a:t>Ystyriwch</a:t>
            </a:r>
            <a:r>
              <a:rPr lang="en-GB" sz="1800" dirty="0"/>
              <a:t> y </a:t>
            </a:r>
            <a:r>
              <a:rPr lang="en-GB" sz="1800" dirty="0" err="1"/>
              <a:t>canolfannau</a:t>
            </a:r>
            <a:r>
              <a:rPr lang="en-GB" sz="1800" dirty="0"/>
              <a:t> </a:t>
            </a:r>
            <a:r>
              <a:rPr lang="en-GB" sz="1800" dirty="0" err="1"/>
              <a:t>cymunedol</a:t>
            </a:r>
            <a:r>
              <a:rPr lang="en-GB" sz="1800" dirty="0"/>
              <a:t> </a:t>
            </a:r>
            <a:r>
              <a:rPr lang="en-GB" sz="1800" dirty="0" err="1"/>
              <a:t>canlynol</a:t>
            </a:r>
            <a:r>
              <a:rPr lang="en-GB" sz="1800" dirty="0"/>
              <a:t>: 
Ysgol </a:t>
            </a:r>
            <a:r>
              <a:rPr lang="en-GB" sz="1800" dirty="0" err="1"/>
              <a:t>Gynradd</a:t>
            </a:r>
            <a:r>
              <a:rPr lang="en-GB" sz="1800" dirty="0"/>
              <a:t> </a:t>
            </a:r>
            <a:r>
              <a:rPr lang="en-GB" sz="1800" dirty="0" err="1"/>
              <a:t>Adamsdown</a:t>
            </a:r>
            <a:r>
              <a:rPr lang="en-GB" sz="1800" dirty="0"/>
              <a:t>
Ysgol y </a:t>
            </a:r>
            <a:r>
              <a:rPr lang="en-GB" sz="1800" dirty="0" err="1"/>
              <a:t>Moelwyn</a:t>
            </a:r>
            <a:r>
              <a:rPr lang="en-GB" sz="1800" dirty="0"/>
              <a:t>
Ysgol </a:t>
            </a:r>
            <a:r>
              <a:rPr lang="en-GB" sz="1800" dirty="0" err="1"/>
              <a:t>Gymunedol</a:t>
            </a:r>
            <a:r>
              <a:rPr lang="en-GB" sz="1800" dirty="0"/>
              <a:t> </a:t>
            </a:r>
            <a:r>
              <a:rPr lang="en-GB" sz="1800" dirty="0" err="1"/>
              <a:t>Tonyrefail</a:t>
            </a:r>
            <a:endParaRPr lang="en-GB" sz="1800" dirty="0"/>
          </a:p>
          <a:p>
            <a:r>
              <a:rPr lang="en-GB" sz="1800" dirty="0"/>
              <a:t>
</a:t>
            </a:r>
            <a:r>
              <a:rPr lang="en-GB" sz="1800" dirty="0" err="1"/>
              <a:t>Pwy</a:t>
            </a:r>
            <a:r>
              <a:rPr lang="en-GB" sz="1800" dirty="0"/>
              <a:t> sy'n </a:t>
            </a:r>
            <a:r>
              <a:rPr lang="en-GB" sz="1800" dirty="0" err="1"/>
              <a:t>elwa</a:t>
            </a:r>
            <a:r>
              <a:rPr lang="en-GB" sz="1800" dirty="0"/>
              <a:t> </a:t>
            </a:r>
            <a:r>
              <a:rPr lang="en-GB" sz="1800" dirty="0" err="1"/>
              <a:t>ohonynt</a:t>
            </a:r>
            <a:r>
              <a:rPr lang="en-GB" sz="1800" dirty="0"/>
              <a:t>? 
Pa </a:t>
            </a:r>
            <a:r>
              <a:rPr lang="en-GB" sz="1800" dirty="0" err="1"/>
              <a:t>ddysgu</a:t>
            </a:r>
            <a:r>
              <a:rPr lang="en-GB" sz="1800" dirty="0"/>
              <a:t> sy'n </a:t>
            </a:r>
            <a:r>
              <a:rPr lang="en-GB" sz="1800" dirty="0" err="1"/>
              <a:t>digwydd</a:t>
            </a:r>
            <a:r>
              <a:rPr lang="en-GB" sz="1800" dirty="0"/>
              <a:t>? 
Pa </a:t>
            </a:r>
            <a:r>
              <a:rPr lang="en-GB" sz="1800" dirty="0" err="1"/>
              <a:t>rwystrau</a:t>
            </a:r>
            <a:r>
              <a:rPr lang="en-GB" sz="1800" dirty="0"/>
              <a:t> sy'n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lleihau</a:t>
            </a:r>
            <a:r>
              <a:rPr lang="en-GB" sz="1800" dirty="0"/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1AA9F4-B13F-D79A-C9B7-78E1A7F674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0984" y="5044986"/>
            <a:ext cx="1551757" cy="15517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F97B8E5-6D78-AA3A-608C-F8AA0E23D2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53467" y="5112658"/>
            <a:ext cx="3148060" cy="148408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DB4FFD2-9456-1830-4E43-1ADB6B670C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331222" y="4221486"/>
            <a:ext cx="2297359" cy="208160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5952" y="1337618"/>
            <a:ext cx="12001592" cy="1088358"/>
          </a:xfrm>
        </p:spPr>
        <p:txBody>
          <a:bodyPr>
            <a:noAutofit/>
          </a:bodyPr>
          <a:lstStyle/>
          <a:p>
            <a:r>
              <a:rPr lang="en-GB" sz="2800" dirty="0" err="1"/>
              <a:t>Trafodaeth</a:t>
            </a:r>
            <a:r>
              <a:rPr lang="en-GB" sz="2800" dirty="0"/>
              <a:t>: A </a:t>
            </a:r>
            <a:r>
              <a:rPr lang="en-GB" sz="2800" dirty="0" err="1"/>
              <a:t>ddylai</a:t>
            </a:r>
            <a:r>
              <a:rPr lang="en-GB" sz="2800" dirty="0"/>
              <a:t> </a:t>
            </a:r>
            <a:r>
              <a:rPr lang="en-GB" sz="2800" dirty="0" err="1"/>
              <a:t>ysgolion</a:t>
            </a:r>
            <a:r>
              <a:rPr lang="en-GB" sz="2800" dirty="0"/>
              <a:t> fod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gyfrifol</a:t>
            </a:r>
            <a:r>
              <a:rPr lang="en-GB" sz="2800" dirty="0"/>
              <a:t> am les </a:t>
            </a:r>
            <a:r>
              <a:rPr lang="en-GB" sz="2800" dirty="0" err="1"/>
              <a:t>cymunedol</a:t>
            </a:r>
            <a:r>
              <a:rPr lang="en-GB" sz="2800" dirty="0"/>
              <a:t>?</a:t>
            </a:r>
            <a:br>
              <a:rPr lang="en-GB" sz="2800" dirty="0"/>
            </a:br>
            <a:br>
              <a:rPr lang="en-GB" sz="2800" dirty="0"/>
            </a:br>
            <a:r>
              <a:rPr lang="en-GB" sz="2800" i="1" dirty="0"/>
              <a:t>Discussion: Should schools be responsible for community wellbeing?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441543-B4E2-0989-05AD-DE14B27824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879222" y="3191038"/>
            <a:ext cx="3510406" cy="2847799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288" y="644663"/>
            <a:ext cx="11766943" cy="1088358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 mor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perfformio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nhermau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dysgu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cymunedol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well does a school perform in terms of community learning?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6976" y="3226065"/>
            <a:ext cx="5813443" cy="4840113"/>
          </a:xfrm>
        </p:spPr>
        <p:txBody>
          <a:bodyPr>
            <a:normAutofit/>
          </a:bodyPr>
          <a:lstStyle/>
          <a:p>
            <a:r>
              <a:rPr lang="en-GB" sz="1800" dirty="0"/>
              <a:t>Need to consider it in relation to the communities they reside in </a:t>
            </a:r>
          </a:p>
          <a:p>
            <a:r>
              <a:rPr lang="en-GB" sz="1800" dirty="0"/>
              <a:t>Poorer communities?</a:t>
            </a:r>
          </a:p>
          <a:p>
            <a:r>
              <a:rPr lang="en-GB" sz="1800" dirty="0"/>
              <a:t>How does it deal with aspirations?</a:t>
            </a:r>
          </a:p>
          <a:p>
            <a:r>
              <a:rPr lang="en-GB" sz="1800" dirty="0"/>
              <a:t>Does it focus on the able only?</a:t>
            </a:r>
          </a:p>
          <a:p>
            <a:r>
              <a:rPr lang="en-GB" sz="1800" dirty="0"/>
              <a:t>Does it envisage itself as part of the</a:t>
            </a:r>
          </a:p>
          <a:p>
            <a:r>
              <a:rPr lang="en-GB" sz="1800" dirty="0"/>
              <a:t>community?</a:t>
            </a:r>
          </a:p>
          <a:p>
            <a:r>
              <a:rPr lang="en-GB" sz="1800" dirty="0"/>
              <a:t>Increasingly becoming a political issue</a:t>
            </a:r>
          </a:p>
          <a:p>
            <a:r>
              <a:rPr lang="en-GB" sz="1800" dirty="0"/>
              <a:t>1970s – increasing political interest in failing schools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D14BA2-B27D-2375-3B00-3C6F35F910AF}"/>
              </a:ext>
            </a:extLst>
          </p:cNvPr>
          <p:cNvSpPr txBox="1">
            <a:spLocks/>
          </p:cNvSpPr>
          <p:nvPr/>
        </p:nvSpPr>
        <p:spPr>
          <a:xfrm>
            <a:off x="282557" y="2394792"/>
            <a:ext cx="5813443" cy="48401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Angen ei </a:t>
            </a:r>
            <a:r>
              <a:rPr lang="en-GB" sz="1800" dirty="0" err="1"/>
              <a:t>ystyried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perthynas</a:t>
            </a:r>
            <a:r>
              <a:rPr lang="en-GB" sz="1800" dirty="0"/>
              <a:t> </a:t>
            </a:r>
            <a:r>
              <a:rPr lang="en-GB" sz="1800" dirty="0" err="1"/>
              <a:t>â'r</a:t>
            </a:r>
            <a:r>
              <a:rPr lang="en-GB" sz="1800" dirty="0"/>
              <a:t> </a:t>
            </a:r>
            <a:r>
              <a:rPr lang="en-GB" sz="1800" dirty="0" err="1"/>
              <a:t>cymunedau</a:t>
            </a:r>
            <a:r>
              <a:rPr lang="en-GB" sz="1800" dirty="0"/>
              <a:t> y </a:t>
            </a:r>
            <a:r>
              <a:rPr lang="en-GB" sz="1800" dirty="0" err="1"/>
              <a:t>maent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byw</a:t>
            </a:r>
            <a:r>
              <a:rPr lang="en-GB" sz="1800" dirty="0"/>
              <a:t> </a:t>
            </a:r>
            <a:r>
              <a:rPr lang="en-GB" sz="1800" dirty="0" err="1"/>
              <a:t>ynddynt</a:t>
            </a:r>
            <a:r>
              <a:rPr lang="en-GB" sz="1800" dirty="0"/>
              <a:t> 
</a:t>
            </a:r>
            <a:r>
              <a:rPr lang="en-GB" sz="1800" dirty="0" err="1"/>
              <a:t>Cymunedau</a:t>
            </a:r>
            <a:r>
              <a:rPr lang="en-GB" sz="1800" dirty="0"/>
              <a:t> </a:t>
            </a:r>
            <a:r>
              <a:rPr lang="en-GB" sz="1800" dirty="0" err="1"/>
              <a:t>tlotach</a:t>
            </a:r>
            <a:r>
              <a:rPr lang="en-GB" sz="1800" dirty="0"/>
              <a:t>? 
Sut </a:t>
            </a:r>
            <a:r>
              <a:rPr lang="en-GB" sz="1800" dirty="0" err="1"/>
              <a:t>mae'n</a:t>
            </a:r>
            <a:r>
              <a:rPr lang="en-GB" sz="1800" dirty="0"/>
              <a:t> </a:t>
            </a:r>
            <a:r>
              <a:rPr lang="en-GB" sz="1800" dirty="0" err="1"/>
              <a:t>delio</a:t>
            </a:r>
            <a:r>
              <a:rPr lang="en-GB" sz="1800" dirty="0"/>
              <a:t> â </a:t>
            </a:r>
            <a:r>
              <a:rPr lang="en-GB" sz="1800" dirty="0" err="1"/>
              <a:t>dyheadau</a:t>
            </a:r>
            <a:r>
              <a:rPr lang="en-GB" sz="1800" dirty="0"/>
              <a:t>? 
A </a:t>
            </a:r>
            <a:r>
              <a:rPr lang="en-GB" sz="1800" dirty="0" err="1"/>
              <a:t>yw'n</a:t>
            </a:r>
            <a:r>
              <a:rPr lang="en-GB" sz="1800" dirty="0"/>
              <a:t> </a:t>
            </a:r>
            <a:r>
              <a:rPr lang="en-GB" sz="1800" dirty="0" err="1"/>
              <a:t>canolbwyntio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y </a:t>
            </a:r>
            <a:r>
              <a:rPr lang="en-GB" sz="1800" dirty="0" err="1"/>
              <a:t>gallu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unig</a:t>
            </a:r>
            <a:r>
              <a:rPr lang="en-GB" sz="1800" dirty="0"/>
              <a:t>? 
A </a:t>
            </a:r>
            <a:r>
              <a:rPr lang="en-GB" sz="1800" dirty="0" err="1"/>
              <a:t>yw'n</a:t>
            </a:r>
            <a:r>
              <a:rPr lang="en-GB" sz="1800" dirty="0"/>
              <a:t> </a:t>
            </a:r>
            <a:r>
              <a:rPr lang="en-GB" sz="1800" dirty="0" err="1"/>
              <a:t>rhagweld</a:t>
            </a:r>
            <a:r>
              <a:rPr lang="en-GB" sz="1800" dirty="0"/>
              <a:t> ei </a:t>
            </a:r>
            <a:r>
              <a:rPr lang="en-GB" sz="1800" dirty="0" err="1"/>
              <a:t>hun</a:t>
            </a:r>
            <a:r>
              <a:rPr lang="en-GB" sz="1800" dirty="0"/>
              <a:t> </a:t>
            </a:r>
            <a:r>
              <a:rPr lang="en-GB" sz="1800" dirty="0" err="1"/>
              <a:t>fel</a:t>
            </a:r>
            <a:r>
              <a:rPr lang="en-GB" sz="1800" dirty="0"/>
              <a:t> rhan </a:t>
            </a:r>
            <a:r>
              <a:rPr lang="en-GB" sz="1800" dirty="0" err="1"/>
              <a:t>o'r</a:t>
            </a:r>
            <a:r>
              <a:rPr lang="en-GB" sz="1800" dirty="0"/>
              <a:t>
</a:t>
            </a:r>
            <a:r>
              <a:rPr lang="en-GB" sz="1800" dirty="0" err="1"/>
              <a:t>cymuned</a:t>
            </a:r>
            <a:r>
              <a:rPr lang="en-GB" sz="1800" dirty="0"/>
              <a:t>? 
Yn </a:t>
            </a:r>
            <a:r>
              <a:rPr lang="en-GB" sz="1800" dirty="0" err="1"/>
              <a:t>dod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fwyfwy</a:t>
            </a:r>
            <a:r>
              <a:rPr lang="en-GB" sz="1800" dirty="0"/>
              <a:t> mater </a:t>
            </a:r>
            <a:r>
              <a:rPr lang="en-GB" sz="1800" dirty="0" err="1"/>
              <a:t>gwleidyddol</a:t>
            </a:r>
            <a:r>
              <a:rPr lang="en-GB" sz="1800" dirty="0"/>
              <a:t>
1970au – </a:t>
            </a:r>
            <a:r>
              <a:rPr lang="en-GB" sz="1800" dirty="0" err="1"/>
              <a:t>diddordeb</a:t>
            </a:r>
            <a:r>
              <a:rPr lang="en-GB" sz="1800" dirty="0"/>
              <a:t> </a:t>
            </a:r>
            <a:r>
              <a:rPr lang="en-GB" sz="1800" dirty="0" err="1"/>
              <a:t>gwleidyddol</a:t>
            </a:r>
            <a:r>
              <a:rPr lang="en-GB" sz="1800" dirty="0"/>
              <a:t> </a:t>
            </a:r>
            <a:r>
              <a:rPr lang="en-GB" sz="1800" dirty="0" err="1"/>
              <a:t>cynyddol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ysgolion</a:t>
            </a:r>
            <a:r>
              <a:rPr lang="en-GB" sz="1800" dirty="0"/>
              <a:t> sy'n </a:t>
            </a:r>
            <a:r>
              <a:rPr lang="en-GB" sz="1800" dirty="0" err="1"/>
              <a:t>methu</a:t>
            </a:r>
            <a:endParaRPr lang="en-GB" sz="1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B55914-D84D-30A2-31D7-0C5DD6DD35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305475" y="1188842"/>
            <a:ext cx="1676400" cy="16764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692" y="2415521"/>
            <a:ext cx="4824615" cy="4840113"/>
          </a:xfrm>
        </p:spPr>
        <p:txBody>
          <a:bodyPr>
            <a:normAutofit/>
          </a:bodyPr>
          <a:lstStyle/>
          <a:p>
            <a:r>
              <a:rPr lang="en-GB" sz="2000" dirty="0"/>
              <a:t>What forms of education have the greatest social advantage? How much should be contributed to supporting them?</a:t>
            </a:r>
          </a:p>
          <a:p>
            <a:r>
              <a:rPr lang="en-GB" sz="2000" dirty="0"/>
              <a:t>The need for minimum of literacy and knowledge for a society to function along with acceptance of common values</a:t>
            </a:r>
          </a:p>
          <a:p>
            <a:r>
              <a:rPr lang="en-GB" sz="2000" dirty="0"/>
              <a:t>Education of a child contributes benefits to all</a:t>
            </a:r>
          </a:p>
          <a:p>
            <a:r>
              <a:rPr lang="en-GB" sz="2000" dirty="0"/>
              <a:t>Two broad areas of schooling types</a:t>
            </a:r>
          </a:p>
          <a:p>
            <a:r>
              <a:rPr lang="en-GB" sz="2000" dirty="0"/>
              <a:t>General education</a:t>
            </a:r>
          </a:p>
          <a:p>
            <a:r>
              <a:rPr lang="en-GB" sz="2000" dirty="0"/>
              <a:t>Vocational training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F7ADC-84F9-A064-769C-78B3E260D694}"/>
              </a:ext>
            </a:extLst>
          </p:cNvPr>
          <p:cNvSpPr txBox="1">
            <a:spLocks/>
          </p:cNvSpPr>
          <p:nvPr/>
        </p:nvSpPr>
        <p:spPr>
          <a:xfrm>
            <a:off x="332693" y="407815"/>
            <a:ext cx="11766943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600" b="0" i="0" kern="1200" spc="-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 mor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perfformio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nhermau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dysgu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cymunedol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well does a school perform in terms of community learning?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CB223F9-4227-D06E-AEA3-05B2054D2A18}"/>
              </a:ext>
            </a:extLst>
          </p:cNvPr>
          <p:cNvSpPr txBox="1">
            <a:spLocks/>
          </p:cNvSpPr>
          <p:nvPr/>
        </p:nvSpPr>
        <p:spPr>
          <a:xfrm>
            <a:off x="457521" y="2577157"/>
            <a:ext cx="4824615" cy="48401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8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Pa </a:t>
            </a:r>
            <a:r>
              <a:rPr lang="en-GB" sz="2000" dirty="0" err="1"/>
              <a:t>ffurfiau</a:t>
            </a:r>
            <a:r>
              <a:rPr lang="en-GB" sz="2000" dirty="0"/>
              <a:t> o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â'r</a:t>
            </a:r>
            <a:r>
              <a:rPr lang="en-GB" sz="2000" dirty="0"/>
              <a:t> </a:t>
            </a:r>
            <a:r>
              <a:rPr lang="en-GB" sz="2000" dirty="0" err="1"/>
              <a:t>fantais</a:t>
            </a:r>
            <a:r>
              <a:rPr lang="en-GB" sz="2000" dirty="0"/>
              <a:t> </a:t>
            </a:r>
            <a:r>
              <a:rPr lang="en-GB" sz="2000" dirty="0" err="1"/>
              <a:t>gymdeithasol</a:t>
            </a:r>
            <a:r>
              <a:rPr lang="en-GB" sz="2000" dirty="0"/>
              <a:t> </a:t>
            </a:r>
            <a:r>
              <a:rPr lang="en-GB" sz="2000" dirty="0" err="1"/>
              <a:t>fwyaf</a:t>
            </a:r>
            <a:r>
              <a:rPr lang="en-GB" sz="2000" dirty="0"/>
              <a:t>? Faint y </a:t>
            </a:r>
            <a:r>
              <a:rPr lang="en-GB" sz="2000" dirty="0" err="1"/>
              <a:t>dylid</a:t>
            </a:r>
            <a:r>
              <a:rPr lang="en-GB" sz="2000" dirty="0"/>
              <a:t> ei </a:t>
            </a:r>
            <a:r>
              <a:rPr lang="en-GB" sz="2000" dirty="0" err="1"/>
              <a:t>gyfrannu</a:t>
            </a:r>
            <a:r>
              <a:rPr lang="en-GB" sz="2000" dirty="0"/>
              <a:t> at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cefnogi</a:t>
            </a:r>
            <a:r>
              <a:rPr lang="en-GB" sz="2000" dirty="0"/>
              <a:t>? 
Yr </a:t>
            </a:r>
            <a:r>
              <a:rPr lang="en-GB" sz="2000" dirty="0" err="1"/>
              <a:t>angen</a:t>
            </a:r>
            <a:r>
              <a:rPr lang="en-GB" sz="2000" dirty="0"/>
              <a:t> am </a:t>
            </a:r>
            <a:r>
              <a:rPr lang="en-GB" sz="2000" dirty="0" err="1"/>
              <a:t>leiafswm</a:t>
            </a:r>
            <a:r>
              <a:rPr lang="en-GB" sz="2000" dirty="0"/>
              <a:t> o </a:t>
            </a:r>
            <a:r>
              <a:rPr lang="en-GB" sz="2000" dirty="0" err="1"/>
              <a:t>lythrennedd</a:t>
            </a:r>
            <a:r>
              <a:rPr lang="en-GB" sz="2000" dirty="0"/>
              <a:t> a </a:t>
            </a:r>
            <a:r>
              <a:rPr lang="en-GB" sz="2000" dirty="0" err="1"/>
              <a:t>gwybodaeth</a:t>
            </a:r>
            <a:r>
              <a:rPr lang="en-GB" sz="2000" dirty="0"/>
              <a:t> er mwyn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gymdeithas</a:t>
            </a:r>
            <a:r>
              <a:rPr lang="en-GB" sz="2000" dirty="0"/>
              <a:t> </a:t>
            </a:r>
            <a:r>
              <a:rPr lang="en-GB" sz="2000" dirty="0" err="1"/>
              <a:t>weithredu</a:t>
            </a:r>
            <a:r>
              <a:rPr lang="en-GB" sz="2000" dirty="0"/>
              <a:t> </a:t>
            </a:r>
            <a:r>
              <a:rPr lang="en-GB" sz="2000" dirty="0" err="1"/>
              <a:t>ynghyd</a:t>
            </a:r>
            <a:r>
              <a:rPr lang="en-GB" sz="2000" dirty="0"/>
              <a:t> â </a:t>
            </a:r>
            <a:r>
              <a:rPr lang="en-GB" sz="2000" dirty="0" err="1"/>
              <a:t>derbyn</a:t>
            </a:r>
            <a:r>
              <a:rPr lang="en-GB" sz="2000" dirty="0"/>
              <a:t> </a:t>
            </a:r>
            <a:r>
              <a:rPr lang="en-GB" sz="2000" dirty="0" err="1"/>
              <a:t>gwerthoedd</a:t>
            </a:r>
            <a:r>
              <a:rPr lang="en-GB" sz="2000" dirty="0"/>
              <a:t> </a:t>
            </a:r>
            <a:r>
              <a:rPr lang="en-GB" sz="2000" dirty="0" err="1"/>
              <a:t>cyffredin</a:t>
            </a:r>
            <a:r>
              <a:rPr lang="en-GB" sz="2000" dirty="0"/>
              <a:t>
Mae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cyfrannu</a:t>
            </a:r>
            <a:r>
              <a:rPr lang="en-GB" sz="2000" dirty="0"/>
              <a:t> </a:t>
            </a:r>
            <a:r>
              <a:rPr lang="en-GB" sz="2000" dirty="0" err="1"/>
              <a:t>buddion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bawb</a:t>
            </a:r>
            <a:r>
              <a:rPr lang="en-GB" sz="2000" dirty="0"/>
              <a:t>
Dau </a:t>
            </a:r>
            <a:r>
              <a:rPr lang="en-GB" sz="2000" dirty="0" err="1"/>
              <a:t>faes</a:t>
            </a:r>
            <a:r>
              <a:rPr lang="en-GB" sz="2000" dirty="0"/>
              <a:t> </a:t>
            </a:r>
            <a:r>
              <a:rPr lang="en-GB" sz="2000" dirty="0" err="1"/>
              <a:t>eang</a:t>
            </a:r>
            <a:r>
              <a:rPr lang="en-GB" sz="2000" dirty="0"/>
              <a:t> o </a:t>
            </a:r>
            <a:r>
              <a:rPr lang="en-GB" sz="2000" dirty="0" err="1"/>
              <a:t>fath</a:t>
            </a:r>
            <a:r>
              <a:rPr lang="en-GB" sz="2000" dirty="0"/>
              <a:t> o </a:t>
            </a:r>
            <a:r>
              <a:rPr lang="en-GB" sz="2000" dirty="0" err="1"/>
              <a:t>addysg</a:t>
            </a:r>
            <a:r>
              <a:rPr lang="en-GB" sz="2000" dirty="0"/>
              <a:t>
Addysg </a:t>
            </a:r>
            <a:r>
              <a:rPr lang="en-GB" sz="2000" dirty="0" err="1"/>
              <a:t>gyffredinol</a:t>
            </a:r>
            <a:r>
              <a:rPr lang="en-GB" sz="2000" dirty="0"/>
              <a:t>
Hyfforddiant </a:t>
            </a:r>
            <a:r>
              <a:rPr lang="en-GB" sz="2000" dirty="0" err="1"/>
              <a:t>galwedigaethol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EE5CF0-83D4-93A8-9166-AF77A72D17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02202" y="4313381"/>
            <a:ext cx="1676400" cy="16764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BB238-AAEA-46E1-D39B-EE44673E9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651" y="664922"/>
            <a:ext cx="12001592" cy="1088358"/>
          </a:xfrm>
        </p:spPr>
        <p:txBody>
          <a:bodyPr>
            <a:normAutofit/>
          </a:bodyPr>
          <a:lstStyle/>
          <a:p>
            <a:r>
              <a:rPr lang="en-GB" sz="2800" b="0" dirty="0" err="1"/>
              <a:t>Cyfeirnodau</a:t>
            </a:r>
            <a:r>
              <a:rPr lang="en-GB" sz="2800" b="0" dirty="0"/>
              <a:t> /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BB6F3-301B-4B2E-68FD-A0C910380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1917289"/>
            <a:ext cx="9601196" cy="4306529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Day, G., (2006).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Community And Everyday Life. 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Routledge.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Evans, C., Welton, N., Pitman, J., Clegg, Z. and Williams. D. (2025). ‘An ethic of care in two community focused schools in Wales’,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Research Papers in Education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40(2). Pp.281 -298. </a:t>
            </a:r>
            <a:r>
              <a:rPr lang="en-GB" sz="2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Abailable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at:https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://doi.org/10.1080/02671522.2024 (Accessed: 15 September 2026)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Kenny, S., McGrath, B. and Phillips, R. (2022)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Routledge Handbook of Community Development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2</a:t>
            </a:r>
            <a:r>
              <a:rPr lang="en-GB" sz="2200" kern="100" baseline="300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nd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edn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Routledge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Lave, J. &amp; Wenger, E., (1991).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Situated Learning Legitimate Peripheral Participation.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Cambridge University Press.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Ledwith, M., (2020)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Community Development: A Critical Approach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3</a:t>
            </a:r>
            <a:r>
              <a:rPr lang="en-GB" sz="2200" kern="100" baseline="300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rd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edn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Policy Press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Poplin, D. E., (1972).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Communities: Survey of Theories and Methods of Research. </a:t>
            </a:r>
            <a:r>
              <a:rPr lang="en-GB" sz="2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s.l.:Collier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Macmillan Ltd.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Watt, P., (2006). Respectability, roughness and race: neighbourhood place images and the making of working-class social distinctions in London’..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International Journal of Urban and Regional Research, 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30(4), pp. 776-797.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209845-EF8A-DCC6-5CE7-E29F9EF202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62950" y="710293"/>
            <a:ext cx="1064612" cy="1042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443368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Southwester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Custom 13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2A75EA04-0AE5-4074-9538-7DA6C138DAE9}" vid="{E39B6906-D52F-4B95-B43C-27F512CB47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Axis</Template>
  <TotalTime>731</TotalTime>
  <Words>1403</Words>
  <Application>Microsoft Office PowerPoint</Application>
  <PresentationFormat>Widescreen</PresentationFormat>
  <Paragraphs>188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Neue Haas Grotesk Text Pro</vt:lpstr>
      <vt:lpstr>Axis</vt:lpstr>
      <vt:lpstr>Sut gall dysgu cymunedol fynd i’r afael ag anghenion cymunedau yng Nghymru?  How can community learning address identified needs in Welsh communities?</vt:lpstr>
      <vt:lpstr>Ble mae’r mwyafrif o ddysgu yn digwydd? Where does most learning happen?</vt:lpstr>
      <vt:lpstr>Trafodaeth/Discussion</vt:lpstr>
      <vt:lpstr>Her dysgu cymunedol  Cymreig /           Welsh community learning challenge</vt:lpstr>
      <vt:lpstr>Beth yw dysgu cymunedol? / What is community learning?</vt:lpstr>
      <vt:lpstr>Natur dysgu cymunedol  /  Nature of community learning </vt:lpstr>
      <vt:lpstr>Natur dysgu cymunedol / Nature of community learning </vt:lpstr>
      <vt:lpstr>Ymchwiliad astudiaeth achos Cymreig/      Welsh case study investigation</vt:lpstr>
      <vt:lpstr>Ysgolion fel Hybiau Dysgu Cymunedol      Schools as Community Learning Hubs </vt:lpstr>
      <vt:lpstr>Trafodaeth: A ddylai ysgolion fod yn gyfrifol am les cymunedol?  Discussion: Should schools be responsible for community wellbeing?</vt:lpstr>
      <vt:lpstr>Pa mor dda mae ysgol yn perfformio yn nhermau dysgu cymunedol?  How well does a school perform in terms of community learning?</vt:lpstr>
      <vt:lpstr>PowerPoint Presentation</vt:lpstr>
      <vt:lpstr>Cyfeirnodau /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Ross Phillips</dc:creator>
  <cp:lastModifiedBy>Helen A Griffiths</cp:lastModifiedBy>
  <cp:revision>17</cp:revision>
  <dcterms:created xsi:type="dcterms:W3CDTF">2024-06-05T09:43:49Z</dcterms:created>
  <dcterms:modified xsi:type="dcterms:W3CDTF">2026-09-17T21:12:16Z</dcterms:modified>
</cp:coreProperties>
</file>