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heme" Target="theme/theme1.xml" /><Relationship Id="rId5" Type="http://schemas.openxmlformats.org/officeDocument/2006/relationships/slide" Target="slides/slide4.xml" /><Relationship Id="rId10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5.png" /><Relationship Id="rId5" Type="http://schemas.openxmlformats.org/officeDocument/2006/relationships/image" Target="../media/image4.png" /><Relationship Id="rId4" Type="http://schemas.openxmlformats.org/officeDocument/2006/relationships/image" Target="../media/image3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822960"/>
            <a:ext cx="493776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800" b="1">
                <a:solidFill>
                  <a:srgbClr val="1C2D4A"/>
                </a:solidFill>
                <a:latin typeface="Aptos"/>
              </a:rPr>
              <a:t>My Digital Skills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1508760"/>
            <a:ext cx="5212080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200" b="1">
                <a:solidFill>
                  <a:srgbClr val="374151"/>
                </a:solidFill>
                <a:latin typeface="Aptos"/>
              </a:rPr>
              <a:t>5 apps I use in daily life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2240280"/>
            <a:ext cx="4846320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0">
                <a:solidFill>
                  <a:srgbClr val="6B7280"/>
                </a:solidFill>
                <a:latin typeface="Aptos"/>
              </a:rPr>
              <a:t>This presentation shows how I use digital tools every day. I have used my own screenshots for Google Search, Waze, Calendar, WhatsApp and Uber.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40080" y="3703320"/>
            <a:ext cx="1828800" cy="384048"/>
          </a:xfrm>
          <a:prstGeom prst="roundRect">
            <a:avLst/>
          </a:prstGeom>
          <a:solidFill>
            <a:srgbClr val="4285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Google Search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788920" y="3703320"/>
            <a:ext cx="1828800" cy="384048"/>
          </a:xfrm>
          <a:prstGeom prst="roundRect">
            <a:avLst/>
          </a:prstGeom>
          <a:solidFill>
            <a:srgbClr val="66CC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Waze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40080" y="4297680"/>
            <a:ext cx="1828800" cy="384048"/>
          </a:xfrm>
          <a:prstGeom prst="roundRect">
            <a:avLst/>
          </a:prstGeom>
          <a:solidFill>
            <a:srgbClr val="21212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Calendar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2788920" y="4297680"/>
            <a:ext cx="1828800" cy="384048"/>
          </a:xfrm>
          <a:prstGeom prst="roundRect">
            <a:avLst/>
          </a:prstGeom>
          <a:solidFill>
            <a:srgbClr val="25D36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WhatsApp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0080" y="4892040"/>
            <a:ext cx="1828800" cy="384048"/>
          </a:xfrm>
          <a:prstGeom prst="roundRect">
            <a:avLst/>
          </a:prstGeom>
          <a:solidFill>
            <a:srgbClr val="1414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Uber</a:t>
            </a:r>
          </a:p>
        </p:txBody>
      </p:sp>
      <p:pic>
        <p:nvPicPr>
          <p:cNvPr id="10" name="Picture 9" descr="google1_fram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180000">
            <a:off x="6766560" y="594360"/>
            <a:ext cx="1417320" cy="2851864"/>
          </a:xfrm>
          <a:prstGeom prst="rect">
            <a:avLst/>
          </a:prstGeom>
        </p:spPr>
      </p:pic>
      <p:pic>
        <p:nvPicPr>
          <p:cNvPr id="11" name="Picture 10" descr="waze1_fram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00000">
            <a:off x="8229600" y="960120"/>
            <a:ext cx="1417320" cy="2851864"/>
          </a:xfrm>
          <a:prstGeom prst="rect">
            <a:avLst/>
          </a:prstGeom>
        </p:spPr>
      </p:pic>
      <p:pic>
        <p:nvPicPr>
          <p:cNvPr id="12" name="Picture 11" descr="cal1_fram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480000">
            <a:off x="9646920" y="594360"/>
            <a:ext cx="1417320" cy="2851864"/>
          </a:xfrm>
          <a:prstGeom prst="rect">
            <a:avLst/>
          </a:prstGeom>
        </p:spPr>
      </p:pic>
      <p:pic>
        <p:nvPicPr>
          <p:cNvPr id="13" name="Picture 12" descr="wa1_fram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360000">
            <a:off x="7315200" y="2971800"/>
            <a:ext cx="1417320" cy="2851864"/>
          </a:xfrm>
          <a:prstGeom prst="rect">
            <a:avLst/>
          </a:prstGeom>
        </p:spPr>
      </p:pic>
      <p:pic>
        <p:nvPicPr>
          <p:cNvPr id="14" name="Picture 13" descr="uber1_fram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60000">
            <a:off x="9052560" y="2743200"/>
            <a:ext cx="1417320" cy="285186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640080" y="6126480"/>
            <a:ext cx="4572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sz="1400" b="0" dirty="0">
              <a:solidFill>
                <a:srgbClr val="6B7280"/>
              </a:solidFill>
              <a:latin typeface="Apto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612648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800" b="1">
                <a:solidFill>
                  <a:srgbClr val="1C2D4A"/>
                </a:solidFill>
                <a:latin typeface="Aptos"/>
              </a:rPr>
              <a:t>Google Search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868680"/>
            <a:ext cx="11064240" cy="27432"/>
          </a:xfrm>
          <a:prstGeom prst="rect">
            <a:avLst/>
          </a:prstGeom>
          <a:solidFill>
            <a:srgbClr val="4285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40080" y="1143000"/>
            <a:ext cx="1737360" cy="420624"/>
          </a:xfrm>
          <a:prstGeom prst="roundRect">
            <a:avLst/>
          </a:prstGeom>
          <a:solidFill>
            <a:srgbClr val="4285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Google Search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1783080"/>
            <a:ext cx="32004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1C2D4A"/>
                </a:solidFill>
                <a:latin typeface="Aptos"/>
              </a:rPr>
              <a:t>How I use it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3232" y="2084831"/>
            <a:ext cx="5669280" cy="2011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I use Google Search to find information quickly.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I can search for school topics, IT skills and everyday questions.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This shows I can browse the internet and choose useful results.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8368" y="4343400"/>
            <a:ext cx="32004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1C2D4A"/>
                </a:solidFill>
                <a:latin typeface="Aptos"/>
              </a:rPr>
              <a:t>Skills shown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3232" y="4645152"/>
            <a:ext cx="4846320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Online research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Using a web browser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Reading information online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00800" y="1143000"/>
            <a:ext cx="5074920" cy="5257800"/>
          </a:xfrm>
          <a:prstGeom prst="roundRect">
            <a:avLst>
              <a:gd name="adj" fmla="val 8000"/>
            </a:avLst>
          </a:prstGeom>
          <a:solidFill>
            <a:srgbClr val="F8FAFC"/>
          </a:solidFill>
          <a:ln>
            <a:solidFill>
              <a:srgbClr val="E1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0" name="Picture 9" descr="google1_fram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400" y="1417320"/>
            <a:ext cx="2240280" cy="4507786"/>
          </a:xfrm>
          <a:prstGeom prst="rect">
            <a:avLst/>
          </a:prstGeom>
        </p:spPr>
      </p:pic>
      <p:pic>
        <p:nvPicPr>
          <p:cNvPr id="11" name="Picture 10" descr="google2_fram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06840" y="1417320"/>
            <a:ext cx="2240280" cy="450778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612648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800" b="1">
                <a:solidFill>
                  <a:srgbClr val="1C2D4A"/>
                </a:solidFill>
                <a:latin typeface="Aptos"/>
              </a:rPr>
              <a:t>Waze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868680"/>
            <a:ext cx="11064240" cy="27432"/>
          </a:xfrm>
          <a:prstGeom prst="rect">
            <a:avLst/>
          </a:prstGeom>
          <a:solidFill>
            <a:srgbClr val="66CC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40080" y="1143000"/>
            <a:ext cx="1737360" cy="420624"/>
          </a:xfrm>
          <a:prstGeom prst="roundRect">
            <a:avLst/>
          </a:prstGeom>
          <a:solidFill>
            <a:srgbClr val="66CC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Waze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1783080"/>
            <a:ext cx="32004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1C2D4A"/>
                </a:solidFill>
                <a:latin typeface="Aptos"/>
              </a:rPr>
              <a:t>How I use it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3232" y="2084831"/>
            <a:ext cx="5669280" cy="2011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I use Waze to find directions and follow routes.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It helps me check travel time and choose the best way to go.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This shows I can use maps and location tools confidently.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8368" y="4343400"/>
            <a:ext cx="32004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1C2D4A"/>
                </a:solidFill>
                <a:latin typeface="Aptos"/>
              </a:rPr>
              <a:t>Skills shown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3232" y="4645152"/>
            <a:ext cx="4846320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Navigation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Route planning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Using location services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00800" y="1143000"/>
            <a:ext cx="5074920" cy="5257800"/>
          </a:xfrm>
          <a:prstGeom prst="roundRect">
            <a:avLst>
              <a:gd name="adj" fmla="val 8000"/>
            </a:avLst>
          </a:prstGeom>
          <a:solidFill>
            <a:srgbClr val="F8FAFC"/>
          </a:solidFill>
          <a:ln>
            <a:solidFill>
              <a:srgbClr val="E1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0" name="Picture 9" descr="waze1_fram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400" y="1417320"/>
            <a:ext cx="2240280" cy="4507786"/>
          </a:xfrm>
          <a:prstGeom prst="rect">
            <a:avLst/>
          </a:prstGeom>
        </p:spPr>
      </p:pic>
      <p:pic>
        <p:nvPicPr>
          <p:cNvPr id="11" name="Picture 10" descr="waze2_fram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06840" y="1417320"/>
            <a:ext cx="2240280" cy="450778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612648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800" b="1">
                <a:solidFill>
                  <a:srgbClr val="1C2D4A"/>
                </a:solidFill>
                <a:latin typeface="Aptos"/>
              </a:rPr>
              <a:t>Calendar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868680"/>
            <a:ext cx="11064240" cy="27432"/>
          </a:xfrm>
          <a:prstGeom prst="rect">
            <a:avLst/>
          </a:prstGeom>
          <a:solidFill>
            <a:srgbClr val="21212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40080" y="1143000"/>
            <a:ext cx="1737360" cy="420624"/>
          </a:xfrm>
          <a:prstGeom prst="roundRect">
            <a:avLst/>
          </a:prstGeom>
          <a:solidFill>
            <a:srgbClr val="21212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Calendar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1783080"/>
            <a:ext cx="32004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1C2D4A"/>
                </a:solidFill>
                <a:latin typeface="Aptos"/>
              </a:rPr>
              <a:t>How I use it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3232" y="2084831"/>
            <a:ext cx="5669280" cy="2011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I use Calendar to organise my day and remember appointments.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I can add times, reminders and events into my schedule.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This helps me stay organised and manage my time.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8368" y="4343400"/>
            <a:ext cx="32004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1C2D4A"/>
                </a:solidFill>
                <a:latin typeface="Aptos"/>
              </a:rPr>
              <a:t>Skills shown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3232" y="4645152"/>
            <a:ext cx="4846320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Time management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Scheduling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Setting reminders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00800" y="1143000"/>
            <a:ext cx="5074920" cy="5257800"/>
          </a:xfrm>
          <a:prstGeom prst="roundRect">
            <a:avLst>
              <a:gd name="adj" fmla="val 8000"/>
            </a:avLst>
          </a:prstGeom>
          <a:solidFill>
            <a:srgbClr val="F8FAFC"/>
          </a:solidFill>
          <a:ln>
            <a:solidFill>
              <a:srgbClr val="E1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0" name="Picture 9" descr="cal1_fram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400" y="1417320"/>
            <a:ext cx="2240280" cy="4507786"/>
          </a:xfrm>
          <a:prstGeom prst="rect">
            <a:avLst/>
          </a:prstGeom>
        </p:spPr>
      </p:pic>
      <p:pic>
        <p:nvPicPr>
          <p:cNvPr id="11" name="Picture 10" descr="cal2_fram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06840" y="1417320"/>
            <a:ext cx="2240280" cy="4507786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583680" y="6080760"/>
            <a:ext cx="466344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sz="1200" b="0" dirty="0">
              <a:solidFill>
                <a:srgbClr val="6B7280"/>
              </a:solidFill>
              <a:latin typeface="Apto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612648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800" b="1">
                <a:solidFill>
                  <a:srgbClr val="1C2D4A"/>
                </a:solidFill>
                <a:latin typeface="Aptos"/>
              </a:rPr>
              <a:t>WhatsApp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868680"/>
            <a:ext cx="11064240" cy="27432"/>
          </a:xfrm>
          <a:prstGeom prst="rect">
            <a:avLst/>
          </a:prstGeom>
          <a:solidFill>
            <a:srgbClr val="25D36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40080" y="1143000"/>
            <a:ext cx="1737360" cy="420624"/>
          </a:xfrm>
          <a:prstGeom prst="roundRect">
            <a:avLst/>
          </a:prstGeom>
          <a:solidFill>
            <a:srgbClr val="25D36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WhatsApp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1783080"/>
            <a:ext cx="32004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1C2D4A"/>
                </a:solidFill>
                <a:latin typeface="Aptos"/>
              </a:rPr>
              <a:t>How I use it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3232" y="2084831"/>
            <a:ext cx="5669280" cy="2011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I use WhatsApp to message people and stay in contact.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I can read chats, reply to messages and use calls or video calls.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This shows I can communicate clearly using digital tools.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8368" y="4343400"/>
            <a:ext cx="32004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1C2D4A"/>
                </a:solidFill>
                <a:latin typeface="Aptos"/>
              </a:rPr>
              <a:t>Skills shown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3232" y="4645152"/>
            <a:ext cx="4846320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Online communication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Messaging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Sharing updates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00800" y="1143000"/>
            <a:ext cx="5074920" cy="5257800"/>
          </a:xfrm>
          <a:prstGeom prst="roundRect">
            <a:avLst>
              <a:gd name="adj" fmla="val 8000"/>
            </a:avLst>
          </a:prstGeom>
          <a:solidFill>
            <a:srgbClr val="F8FAFC"/>
          </a:solidFill>
          <a:ln>
            <a:solidFill>
              <a:srgbClr val="E1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pic>
        <p:nvPicPr>
          <p:cNvPr id="10" name="Picture 9" descr="wa1_fram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400" y="1417320"/>
            <a:ext cx="2240280" cy="4507786"/>
          </a:xfrm>
          <a:prstGeom prst="rect">
            <a:avLst/>
          </a:prstGeom>
        </p:spPr>
      </p:pic>
      <p:pic>
        <p:nvPicPr>
          <p:cNvPr id="11" name="Picture 10" descr="wa2_fram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06840" y="1417320"/>
            <a:ext cx="2240280" cy="4507786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583680" y="6080760"/>
            <a:ext cx="466344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sz="1200" b="0" dirty="0">
              <a:solidFill>
                <a:srgbClr val="6B7280"/>
              </a:solidFill>
              <a:latin typeface="Apto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612648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800" b="1">
                <a:solidFill>
                  <a:srgbClr val="1C2D4A"/>
                </a:solidFill>
                <a:latin typeface="Aptos"/>
              </a:rPr>
              <a:t>Uber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868680"/>
            <a:ext cx="11064240" cy="27432"/>
          </a:xfrm>
          <a:prstGeom prst="rect">
            <a:avLst/>
          </a:prstGeom>
          <a:solidFill>
            <a:srgbClr val="1414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40080" y="1143000"/>
            <a:ext cx="1737360" cy="420624"/>
          </a:xfrm>
          <a:prstGeom prst="roundRect">
            <a:avLst/>
          </a:prstGeom>
          <a:solidFill>
            <a:srgbClr val="1414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Uber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1783080"/>
            <a:ext cx="32004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1C2D4A"/>
                </a:solidFill>
                <a:latin typeface="Aptos"/>
              </a:rPr>
              <a:t>How I use it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3232" y="2084831"/>
            <a:ext cx="5669280" cy="2011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I use Uber to look at transport options and plan journeys.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I can choose services, set a pick-up and add stops.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t>This helps me travel more independently when needed.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8368" y="4343400"/>
            <a:ext cx="32004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1C2D4A"/>
                </a:solidFill>
                <a:latin typeface="Aptos"/>
              </a:rPr>
              <a:t>Skills shown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3232" y="4645152"/>
            <a:ext cx="4846320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rPr dirty="0"/>
              <a:t>Booking a service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rPr dirty="0"/>
              <a:t>Journey planning</a:t>
            </a:r>
          </a:p>
          <a:p>
            <a:pPr>
              <a:spcAft>
                <a:spcPts val="600"/>
              </a:spcAft>
              <a:defRPr sz="1800">
                <a:solidFill>
                  <a:srgbClr val="374151"/>
                </a:solidFill>
                <a:latin typeface="Aptos"/>
              </a:defRPr>
            </a:pPr>
            <a:r>
              <a:rPr dirty="0"/>
              <a:t>Using transport apps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00800" y="1143000"/>
            <a:ext cx="5074920" cy="5257800"/>
          </a:xfrm>
          <a:prstGeom prst="roundRect">
            <a:avLst>
              <a:gd name="adj" fmla="val 8000"/>
            </a:avLst>
          </a:prstGeom>
          <a:solidFill>
            <a:srgbClr val="F8FAFC"/>
          </a:solidFill>
          <a:ln>
            <a:solidFill>
              <a:srgbClr val="E1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pic>
        <p:nvPicPr>
          <p:cNvPr id="10" name="Picture 9" descr="uber1_fram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400" y="1417320"/>
            <a:ext cx="2240280" cy="4507786"/>
          </a:xfrm>
          <a:prstGeom prst="rect">
            <a:avLst/>
          </a:prstGeom>
        </p:spPr>
      </p:pic>
      <p:pic>
        <p:nvPicPr>
          <p:cNvPr id="11" name="Picture 10" descr="uber2_fram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06840" y="1417320"/>
            <a:ext cx="2240280" cy="4507786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583680" y="6080760"/>
            <a:ext cx="466344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sz="1200" b="0" dirty="0">
              <a:solidFill>
                <a:srgbClr val="6B7280"/>
              </a:solidFill>
              <a:latin typeface="Apto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612648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800" b="1">
                <a:solidFill>
                  <a:srgbClr val="1C2D4A"/>
                </a:solidFill>
                <a:latin typeface="Aptos"/>
              </a:rPr>
              <a:t>My Reflection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868680"/>
            <a:ext cx="11064240" cy="27432"/>
          </a:xfrm>
          <a:prstGeom prst="rect">
            <a:avLst/>
          </a:prstGeom>
          <a:solidFill>
            <a:srgbClr val="34A8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1097280"/>
            <a:ext cx="1097280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74151"/>
                </a:solidFill>
                <a:latin typeface="Aptos"/>
              </a:rPr>
              <a:t>These apps show that I already use a range of digital tools in everyday life. They help me search for information, travel, organise my time, communicate with others and plan journeys.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40080" y="1920240"/>
            <a:ext cx="534924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E1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822959" y="2084832"/>
            <a:ext cx="1920240" cy="347472"/>
          </a:xfrm>
          <a:prstGeom prst="roundRect">
            <a:avLst/>
          </a:prstGeom>
          <a:solidFill>
            <a:srgbClr val="4285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Tools I use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8680" y="2542032"/>
            <a:ext cx="4800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374151"/>
                </a:solidFill>
                <a:latin typeface="Aptos"/>
              </a:rPr>
              <a:t>Google Search, Waze, Calendar, WhatsApp and Uber.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26480" y="1920240"/>
            <a:ext cx="534924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E1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6309360" y="2084832"/>
            <a:ext cx="1920240" cy="347472"/>
          </a:xfrm>
          <a:prstGeom prst="roundRect">
            <a:avLst/>
          </a:prstGeom>
          <a:solidFill>
            <a:srgbClr val="66CC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What I feel good at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355080" y="2542032"/>
            <a:ext cx="4800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374151"/>
                </a:solidFill>
                <a:latin typeface="Aptos"/>
              </a:rPr>
              <a:t>I feel confident searching online, using maps, keeping organised and communicating through apps.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40080" y="3794760"/>
            <a:ext cx="534924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E1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822959" y="3959352"/>
            <a:ext cx="1920240" cy="347472"/>
          </a:xfrm>
          <a:prstGeom prst="roundRect">
            <a:avLst/>
          </a:prstGeom>
          <a:solidFill>
            <a:srgbClr val="25D36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What I want to improve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68680" y="4416552"/>
            <a:ext cx="4800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374151"/>
                </a:solidFill>
                <a:latin typeface="Aptos"/>
              </a:rPr>
              <a:t>I want to improve my digital skills by learning more advanced features, staying safe online and solving problems by myself.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126480" y="3794760"/>
            <a:ext cx="534924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E1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ounded Rectangle 14"/>
          <p:cNvSpPr/>
          <p:nvPr/>
        </p:nvSpPr>
        <p:spPr>
          <a:xfrm>
            <a:off x="6309360" y="3959352"/>
            <a:ext cx="1920240" cy="347472"/>
          </a:xfrm>
          <a:prstGeom prst="roundRect">
            <a:avLst/>
          </a:prstGeom>
          <a:solidFill>
            <a:srgbClr val="1414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Why these skills matter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55080" y="4416552"/>
            <a:ext cx="4800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374151"/>
                </a:solidFill>
                <a:latin typeface="Aptos"/>
              </a:rPr>
              <a:t>These skills are important because digital technology is used in daily life, education and work. They help me become more independent and prepared for the future.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shabnam kauser</cp:lastModifiedBy>
  <cp:revision>2</cp:revision>
  <dcterms:created xsi:type="dcterms:W3CDTF">2013-01-27T09:14:16Z</dcterms:created>
  <dcterms:modified xsi:type="dcterms:W3CDTF">2026-10-04T07:37:37Z</dcterms:modified>
  <cp:category/>
</cp:coreProperties>
</file>