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3"/>
  </p:normalViewPr>
  <p:slideViewPr>
    <p:cSldViewPr snapToGrid="0">
      <p:cViewPr varScale="1">
        <p:scale>
          <a:sx n="107" d="100"/>
          <a:sy n="107" d="100"/>
        </p:scale>
        <p:origin x="7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400" dirty="0"/>
              <a:t>I want to be a teacher because of my love for history. I am passionate about the importance of learning and understanding history and I want to pass that passion onto others.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want to be the kind of teacher who helps others. I believe the pastoral role of the teacher is just as important as the teaching role and that the way a teacher treats a person can have a massive effect on them. I also want to instil a passion for history and learning </a:t>
            </a:r>
            <a:r>
              <a:rPr lang="en-GB" sz="1200"/>
              <a:t>in general. </a:t>
            </a: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I could teach history as well as other humanities subjects. 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I have 12 GCSEs, an A Level, a Access to HE certificate and a History with honours BA from the University of Exeter.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CF4E9C-18AD-104A-AD66-B97D20B7FD57}"/>
              </a:ext>
            </a:extLst>
          </p:cNvPr>
          <p:cNvSpPr txBox="1"/>
          <p:nvPr/>
        </p:nvSpPr>
        <p:spPr>
          <a:xfrm>
            <a:off x="4643252" y="878774"/>
            <a:ext cx="32419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name is Amy and I am a a PGCE Secondary student. I’m a massive football fan, and played for most of my life. In my spare time I do Muay Thai and read. I also love live comedy.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E5552-F83C-7C4B-B320-26EBDA6F9347}"/>
              </a:ext>
            </a:extLst>
          </p:cNvPr>
          <p:cNvSpPr txBox="1"/>
          <p:nvPr/>
        </p:nvSpPr>
        <p:spPr>
          <a:xfrm>
            <a:off x="264424" y="2185060"/>
            <a:ext cx="32031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have helped out in a pre-school as well as at a local university.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115</TotalTime>
  <Words>241</Words>
  <Application>Microsoft Macintosh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Amy Hughes</cp:lastModifiedBy>
  <cp:revision>11</cp:revision>
  <dcterms:created xsi:type="dcterms:W3CDTF">2019-09-05T20:58:34Z</dcterms:created>
  <dcterms:modified xsi:type="dcterms:W3CDTF">2019-10-03T16:14:06Z</dcterms:modified>
</cp:coreProperties>
</file>