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4.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5.xml" ContentType="application/vnd.openxmlformats-officedocument.presentationml.tags+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4"/>
  </p:notesMasterIdLst>
  <p:sldIdLst>
    <p:sldId id="698" r:id="rId2"/>
    <p:sldId id="617" r:id="rId3"/>
    <p:sldId id="695" r:id="rId4"/>
    <p:sldId id="396" r:id="rId5"/>
    <p:sldId id="271" r:id="rId6"/>
    <p:sldId id="272" r:id="rId7"/>
    <p:sldId id="293" r:id="rId8"/>
    <p:sldId id="273" r:id="rId9"/>
    <p:sldId id="275" r:id="rId10"/>
    <p:sldId id="274" r:id="rId11"/>
    <p:sldId id="601" r:id="rId12"/>
    <p:sldId id="372" r:id="rId13"/>
    <p:sldId id="376" r:id="rId14"/>
    <p:sldId id="303" r:id="rId15"/>
    <p:sldId id="288" r:id="rId16"/>
    <p:sldId id="377" r:id="rId17"/>
    <p:sldId id="603" r:id="rId18"/>
    <p:sldId id="597" r:id="rId19"/>
    <p:sldId id="599" r:id="rId20"/>
    <p:sldId id="435" r:id="rId21"/>
    <p:sldId id="631" r:id="rId22"/>
    <p:sldId id="436" r:id="rId23"/>
    <p:sldId id="468" r:id="rId24"/>
    <p:sldId id="700" r:id="rId25"/>
    <p:sldId id="699" r:id="rId26"/>
    <p:sldId id="701" r:id="rId27"/>
    <p:sldId id="702" r:id="rId28"/>
    <p:sldId id="632" r:id="rId29"/>
    <p:sldId id="633" r:id="rId30"/>
    <p:sldId id="634" r:id="rId31"/>
    <p:sldId id="441" r:id="rId32"/>
    <p:sldId id="442" r:id="rId33"/>
    <p:sldId id="635" r:id="rId34"/>
    <p:sldId id="636" r:id="rId35"/>
    <p:sldId id="637" r:id="rId36"/>
    <p:sldId id="284" r:id="rId37"/>
    <p:sldId id="582" r:id="rId38"/>
    <p:sldId id="586" r:id="rId39"/>
    <p:sldId id="583" r:id="rId40"/>
    <p:sldId id="584" r:id="rId41"/>
    <p:sldId id="587" r:id="rId42"/>
    <p:sldId id="638" r:id="rId43"/>
    <p:sldId id="639" r:id="rId44"/>
    <p:sldId id="640" r:id="rId45"/>
    <p:sldId id="641" r:id="rId46"/>
    <p:sldId id="642" r:id="rId47"/>
    <p:sldId id="660" r:id="rId48"/>
    <p:sldId id="673" r:id="rId49"/>
    <p:sldId id="643" r:id="rId50"/>
    <p:sldId id="644" r:id="rId51"/>
    <p:sldId id="645" r:id="rId52"/>
    <p:sldId id="646" r:id="rId53"/>
    <p:sldId id="647" r:id="rId54"/>
    <p:sldId id="688" r:id="rId55"/>
    <p:sldId id="689" r:id="rId56"/>
    <p:sldId id="690" r:id="rId57"/>
    <p:sldId id="264" r:id="rId58"/>
    <p:sldId id="691" r:id="rId59"/>
    <p:sldId id="692" r:id="rId60"/>
    <p:sldId id="693" r:id="rId61"/>
    <p:sldId id="694" r:id="rId62"/>
    <p:sldId id="69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c8vgrMKgB9exNQCEMRTcQ==" hashData="NOaNXDDPak54cDVw5KPzqTHjINaVyoxH1U/HySBDMfqZIO1wT6f5fDyg7maKFnWLDQkrH/iP/5RC5tkO0XYgQ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66" autoAdjust="0"/>
    <p:restoredTop sz="96327"/>
  </p:normalViewPr>
  <p:slideViewPr>
    <p:cSldViewPr snapToGrid="0">
      <p:cViewPr varScale="1">
        <p:scale>
          <a:sx n="124" d="100"/>
          <a:sy n="124" d="100"/>
        </p:scale>
        <p:origin x="126" y="162"/>
      </p:cViewPr>
      <p:guideLst/>
    </p:cSldViewPr>
  </p:slideViewPr>
  <p:notesTextViewPr>
    <p:cViewPr>
      <p:scale>
        <a:sx n="1" d="1"/>
        <a:sy n="1" d="1"/>
      </p:scale>
      <p:origin x="0" y="0"/>
    </p:cViewPr>
  </p:notesTextViewPr>
  <p:notesViewPr>
    <p:cSldViewPr snapToGrid="0">
      <p:cViewPr varScale="1">
        <p:scale>
          <a:sx n="80" d="100"/>
          <a:sy n="80" d="100"/>
        </p:scale>
        <p:origin x="2331" y="6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5" Type="http://schemas.openxmlformats.org/officeDocument/2006/relationships/image" Target="../media/image23.png"/><Relationship Id="rId4"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5" Type="http://schemas.openxmlformats.org/officeDocument/2006/relationships/image" Target="../media/image23.png"/><Relationship Id="rId4"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endParaRPr lang="en-US" dirty="0"/>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26B39-F9EE-4576-B5B7-481C8FBE2E7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06E43E-61EB-4AB4-AFDB-296A18C402A5}">
      <dgm:prSet/>
      <dgm:spPr/>
      <dgm:t>
        <a:bodyPr/>
        <a:lstStyle/>
        <a:p>
          <a:r>
            <a:rPr lang="en-GB"/>
            <a:t>Identify and obtain details of witnesses.</a:t>
          </a:r>
          <a:endParaRPr lang="en-US"/>
        </a:p>
      </dgm:t>
    </dgm:pt>
    <dgm:pt modelId="{7F8DD17A-B530-4860-94A7-CCA8A7B47F8D}" type="parTrans" cxnId="{3253C25B-F30B-4778-B27F-F691A613A167}">
      <dgm:prSet/>
      <dgm:spPr/>
      <dgm:t>
        <a:bodyPr/>
        <a:lstStyle/>
        <a:p>
          <a:endParaRPr lang="en-US"/>
        </a:p>
      </dgm:t>
    </dgm:pt>
    <dgm:pt modelId="{CAE54C63-5610-4381-B049-3CC4D3663CCC}" type="sibTrans" cxnId="{3253C25B-F30B-4778-B27F-F691A613A167}">
      <dgm:prSet/>
      <dgm:spPr/>
      <dgm:t>
        <a:bodyPr/>
        <a:lstStyle/>
        <a:p>
          <a:endParaRPr lang="en-US"/>
        </a:p>
      </dgm:t>
    </dgm:pt>
    <dgm:pt modelId="{8C2E90F6-46F5-4B8E-ABA3-BE56CEF86FC6}">
      <dgm:prSet/>
      <dgm:spPr/>
      <dgm:t>
        <a:bodyPr/>
        <a:lstStyle/>
        <a:p>
          <a:r>
            <a:rPr lang="en-GB"/>
            <a:t>Onlookers can be a help or a hindrance. Use them or get rid of them!</a:t>
          </a:r>
          <a:endParaRPr lang="en-US"/>
        </a:p>
      </dgm:t>
    </dgm:pt>
    <dgm:pt modelId="{583493D4-C5C4-451C-B4A1-FB44C11D3DE8}" type="parTrans" cxnId="{37415535-2922-4201-9199-2432857950DF}">
      <dgm:prSet/>
      <dgm:spPr/>
      <dgm:t>
        <a:bodyPr/>
        <a:lstStyle/>
        <a:p>
          <a:endParaRPr lang="en-US"/>
        </a:p>
      </dgm:t>
    </dgm:pt>
    <dgm:pt modelId="{79AA04D2-EE98-4B85-B965-AAC045BA7AF2}" type="sibTrans" cxnId="{37415535-2922-4201-9199-2432857950DF}">
      <dgm:prSet/>
      <dgm:spPr/>
      <dgm:t>
        <a:bodyPr/>
        <a:lstStyle/>
        <a:p>
          <a:endParaRPr lang="en-US"/>
        </a:p>
      </dgm:t>
    </dgm:pt>
    <dgm:pt modelId="{423516ED-A24A-4827-ADFD-D4F2CAB50FF8}">
      <dgm:prSet/>
      <dgm:spPr/>
      <dgm:t>
        <a:bodyPr/>
        <a:lstStyle/>
        <a:p>
          <a:r>
            <a:rPr lang="en-GB"/>
            <a:t>Control peoples movements -Cordons. </a:t>
          </a:r>
          <a:endParaRPr lang="en-US"/>
        </a:p>
      </dgm:t>
    </dgm:pt>
    <dgm:pt modelId="{1BBB2BC4-B46C-4D82-8F37-0E355F03514B}" type="parTrans" cxnId="{D554A587-0A62-4E2A-8890-DF09562273D6}">
      <dgm:prSet/>
      <dgm:spPr/>
      <dgm:t>
        <a:bodyPr/>
        <a:lstStyle/>
        <a:p>
          <a:endParaRPr lang="en-US"/>
        </a:p>
      </dgm:t>
    </dgm:pt>
    <dgm:pt modelId="{6E3D6CD5-E2A2-4CAD-85A2-56AF37597D85}" type="sibTrans" cxnId="{D554A587-0A62-4E2A-8890-DF09562273D6}">
      <dgm:prSet/>
      <dgm:spPr/>
      <dgm:t>
        <a:bodyPr/>
        <a:lstStyle/>
        <a:p>
          <a:endParaRPr lang="en-US"/>
        </a:p>
      </dgm:t>
    </dgm:pt>
    <dgm:pt modelId="{18A9BD8A-5790-7345-B18F-17E3010D08AE}" type="pres">
      <dgm:prSet presAssocID="{37426B39-F9EE-4576-B5B7-481C8FBE2E75}" presName="Name0" presStyleCnt="0">
        <dgm:presLayoutVars>
          <dgm:dir/>
          <dgm:animLvl val="lvl"/>
          <dgm:resizeHandles val="exact"/>
        </dgm:presLayoutVars>
      </dgm:prSet>
      <dgm:spPr/>
    </dgm:pt>
    <dgm:pt modelId="{B30149C2-08FE-214C-AAFA-052FB36503CC}" type="pres">
      <dgm:prSet presAssocID="{423516ED-A24A-4827-ADFD-D4F2CAB50FF8}" presName="boxAndChildren" presStyleCnt="0"/>
      <dgm:spPr/>
    </dgm:pt>
    <dgm:pt modelId="{3517B72D-36D9-4D41-84B7-6E41C22D37FF}" type="pres">
      <dgm:prSet presAssocID="{423516ED-A24A-4827-ADFD-D4F2CAB50FF8}" presName="parentTextBox" presStyleLbl="node1" presStyleIdx="0" presStyleCnt="3"/>
      <dgm:spPr/>
    </dgm:pt>
    <dgm:pt modelId="{008F6E63-10C5-8342-B764-1CE45BC49B0A}" type="pres">
      <dgm:prSet presAssocID="{79AA04D2-EE98-4B85-B965-AAC045BA7AF2}" presName="sp" presStyleCnt="0"/>
      <dgm:spPr/>
    </dgm:pt>
    <dgm:pt modelId="{928F82F7-C3AA-7F4F-A42E-F0F0AA293B1A}" type="pres">
      <dgm:prSet presAssocID="{8C2E90F6-46F5-4B8E-ABA3-BE56CEF86FC6}" presName="arrowAndChildren" presStyleCnt="0"/>
      <dgm:spPr/>
    </dgm:pt>
    <dgm:pt modelId="{A7AF2BDE-9F9D-1642-9278-20A2C2AC3D41}" type="pres">
      <dgm:prSet presAssocID="{8C2E90F6-46F5-4B8E-ABA3-BE56CEF86FC6}" presName="parentTextArrow" presStyleLbl="node1" presStyleIdx="1" presStyleCnt="3"/>
      <dgm:spPr/>
    </dgm:pt>
    <dgm:pt modelId="{C8CDA02C-8029-854A-9FB3-998C12A7828E}" type="pres">
      <dgm:prSet presAssocID="{CAE54C63-5610-4381-B049-3CC4D3663CCC}" presName="sp" presStyleCnt="0"/>
      <dgm:spPr/>
    </dgm:pt>
    <dgm:pt modelId="{204F66FB-560D-164A-BB1E-F49E697AAECE}" type="pres">
      <dgm:prSet presAssocID="{2B06E43E-61EB-4AB4-AFDB-296A18C402A5}" presName="arrowAndChildren" presStyleCnt="0"/>
      <dgm:spPr/>
    </dgm:pt>
    <dgm:pt modelId="{2D0AB814-C82F-1C4D-99ED-1A6CB303A25F}" type="pres">
      <dgm:prSet presAssocID="{2B06E43E-61EB-4AB4-AFDB-296A18C402A5}" presName="parentTextArrow" presStyleLbl="node1" presStyleIdx="2" presStyleCnt="3"/>
      <dgm:spPr/>
    </dgm:pt>
  </dgm:ptLst>
  <dgm:cxnLst>
    <dgm:cxn modelId="{64228A09-B996-F541-8CAD-85A02138952C}" type="presOf" srcId="{37426B39-F9EE-4576-B5B7-481C8FBE2E75}" destId="{18A9BD8A-5790-7345-B18F-17E3010D08AE}" srcOrd="0" destOrd="0" presId="urn:microsoft.com/office/officeart/2005/8/layout/process4"/>
    <dgm:cxn modelId="{37415535-2922-4201-9199-2432857950DF}" srcId="{37426B39-F9EE-4576-B5B7-481C8FBE2E75}" destId="{8C2E90F6-46F5-4B8E-ABA3-BE56CEF86FC6}" srcOrd="1" destOrd="0" parTransId="{583493D4-C5C4-451C-B4A1-FB44C11D3DE8}" sibTransId="{79AA04D2-EE98-4B85-B965-AAC045BA7AF2}"/>
    <dgm:cxn modelId="{3253C25B-F30B-4778-B27F-F691A613A167}" srcId="{37426B39-F9EE-4576-B5B7-481C8FBE2E75}" destId="{2B06E43E-61EB-4AB4-AFDB-296A18C402A5}" srcOrd="0" destOrd="0" parTransId="{7F8DD17A-B530-4860-94A7-CCA8A7B47F8D}" sibTransId="{CAE54C63-5610-4381-B049-3CC4D3663CCC}"/>
    <dgm:cxn modelId="{0132F182-91FE-294E-9CD9-2D44987D846C}" type="presOf" srcId="{423516ED-A24A-4827-ADFD-D4F2CAB50FF8}" destId="{3517B72D-36D9-4D41-84B7-6E41C22D37FF}" srcOrd="0" destOrd="0" presId="urn:microsoft.com/office/officeart/2005/8/layout/process4"/>
    <dgm:cxn modelId="{8788B586-E26B-8941-89BB-E19F866A299B}" type="presOf" srcId="{2B06E43E-61EB-4AB4-AFDB-296A18C402A5}" destId="{2D0AB814-C82F-1C4D-99ED-1A6CB303A25F}" srcOrd="0" destOrd="0" presId="urn:microsoft.com/office/officeart/2005/8/layout/process4"/>
    <dgm:cxn modelId="{D554A587-0A62-4E2A-8890-DF09562273D6}" srcId="{37426B39-F9EE-4576-B5B7-481C8FBE2E75}" destId="{423516ED-A24A-4827-ADFD-D4F2CAB50FF8}" srcOrd="2" destOrd="0" parTransId="{1BBB2BC4-B46C-4D82-8F37-0E355F03514B}" sibTransId="{6E3D6CD5-E2A2-4CAD-85A2-56AF37597D85}"/>
    <dgm:cxn modelId="{1DBC6DC3-56FA-D84A-BEA9-3B269F7AE09F}" type="presOf" srcId="{8C2E90F6-46F5-4B8E-ABA3-BE56CEF86FC6}" destId="{A7AF2BDE-9F9D-1642-9278-20A2C2AC3D41}" srcOrd="0" destOrd="0" presId="urn:microsoft.com/office/officeart/2005/8/layout/process4"/>
    <dgm:cxn modelId="{95A9F047-EA47-D443-9CC9-5E9C9893BE3E}" type="presParOf" srcId="{18A9BD8A-5790-7345-B18F-17E3010D08AE}" destId="{B30149C2-08FE-214C-AAFA-052FB36503CC}" srcOrd="0" destOrd="0" presId="urn:microsoft.com/office/officeart/2005/8/layout/process4"/>
    <dgm:cxn modelId="{AC99E627-D7F5-A44A-A15E-F6C4BAC2B011}" type="presParOf" srcId="{B30149C2-08FE-214C-AAFA-052FB36503CC}" destId="{3517B72D-36D9-4D41-84B7-6E41C22D37FF}" srcOrd="0" destOrd="0" presId="urn:microsoft.com/office/officeart/2005/8/layout/process4"/>
    <dgm:cxn modelId="{E4FB1E20-55F1-574F-A7DA-85E25B923845}" type="presParOf" srcId="{18A9BD8A-5790-7345-B18F-17E3010D08AE}" destId="{008F6E63-10C5-8342-B764-1CE45BC49B0A}" srcOrd="1" destOrd="0" presId="urn:microsoft.com/office/officeart/2005/8/layout/process4"/>
    <dgm:cxn modelId="{C3D6D15C-1B57-3F49-B7C7-C6D23BF86605}" type="presParOf" srcId="{18A9BD8A-5790-7345-B18F-17E3010D08AE}" destId="{928F82F7-C3AA-7F4F-A42E-F0F0AA293B1A}" srcOrd="2" destOrd="0" presId="urn:microsoft.com/office/officeart/2005/8/layout/process4"/>
    <dgm:cxn modelId="{8498A572-9012-7244-A62C-BDD7F0444156}" type="presParOf" srcId="{928F82F7-C3AA-7F4F-A42E-F0F0AA293B1A}" destId="{A7AF2BDE-9F9D-1642-9278-20A2C2AC3D41}" srcOrd="0" destOrd="0" presId="urn:microsoft.com/office/officeart/2005/8/layout/process4"/>
    <dgm:cxn modelId="{2DD859D2-50A8-6C4C-A436-484B30E75745}" type="presParOf" srcId="{18A9BD8A-5790-7345-B18F-17E3010D08AE}" destId="{C8CDA02C-8029-854A-9FB3-998C12A7828E}" srcOrd="3" destOrd="0" presId="urn:microsoft.com/office/officeart/2005/8/layout/process4"/>
    <dgm:cxn modelId="{25FFA04A-122C-F64E-B3CC-E4F994A6A14F}" type="presParOf" srcId="{18A9BD8A-5790-7345-B18F-17E3010D08AE}" destId="{204F66FB-560D-164A-BB1E-F49E697AAECE}" srcOrd="4" destOrd="0" presId="urn:microsoft.com/office/officeart/2005/8/layout/process4"/>
    <dgm:cxn modelId="{F5336692-FE51-E545-93CF-B1B102C4213E}" type="presParOf" srcId="{204F66FB-560D-164A-BB1E-F49E697AAECE}" destId="{2D0AB814-C82F-1C4D-99ED-1A6CB303A25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dirty="0"/>
            <a:t>Secure/Arrest suspect if still at scene. </a:t>
          </a:r>
          <a:endParaRPr lang="en-US" dirty="0"/>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7218B567-306E-FB43-B745-124B12025FDB}" type="presOf" srcId="{69018470-C4FC-4BBE-9BCC-6AB921BD0F36}" destId="{A96518B6-8B67-4E41-8EC6-CFBB5B306B8B}"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6890C360-D67B-4373-A5FF-8D4F4269E1D1}" type="presOf" srcId="{0C41E064-745B-4293-ADEF-2D888ACC4868}" destId="{AFE78CB9-4027-48CB-B4A9-4578DEA652D1}" srcOrd="0" destOrd="0" presId="urn:microsoft.com/office/officeart/2005/8/layout/pList1"/>
    <dgm:cxn modelId="{D4A36941-DD2B-45CD-BAC3-E92EEFB55745}" type="presOf" srcId="{811A9619-F649-4F40-8ADB-E0EF70AD5B5A}" destId="{6C3FCC8B-6215-4939-BC87-A0F94AB00C16}"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B1FEBD-57CA-49C3-819F-F40D1D3004A4}" type="doc">
      <dgm:prSet loTypeId="urn:microsoft.com/office/officeart/2005/8/layout/default" loCatId="process" qsTypeId="urn:microsoft.com/office/officeart/2005/8/quickstyle/simple1" qsCatId="simple" csTypeId="urn:microsoft.com/office/officeart/2005/8/colors/colorful5" csCatId="colorful" phldr="1"/>
      <dgm:spPr/>
      <dgm:t>
        <a:bodyPr/>
        <a:lstStyle/>
        <a:p>
          <a:endParaRPr lang="en-US"/>
        </a:p>
      </dgm:t>
    </dgm:pt>
    <dgm:pt modelId="{19933E33-4E34-4943-9FA6-5F6C9E1A5BD9}">
      <dgm:prSet phldrT="[Text]" custT="1"/>
      <dgm:spPr/>
      <dgm:t>
        <a:bodyPr/>
        <a:lstStyle/>
        <a:p>
          <a:r>
            <a:rPr lang="en-US" sz="2400" dirty="0"/>
            <a:t>MG12 Exhibit list</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dgm:t>
        <a:bodyPr/>
        <a:lstStyle/>
        <a:p>
          <a:endParaRPr lang="en-US"/>
        </a:p>
      </dgm:t>
    </dgm:pt>
    <dgm:pt modelId="{E735A79C-4C91-4131-B41B-9BAF15EC96AE}">
      <dgm:prSet phldrT="[Text]" custT="1"/>
      <dgm:spPr/>
      <dgm:t>
        <a:bodyPr/>
        <a:lstStyle/>
        <a:p>
          <a:r>
            <a:rPr lang="en-US" sz="2400"/>
            <a:t>Exhibit Labels</a:t>
          </a:r>
          <a:endParaRPr lang="en-US" sz="2400" dirty="0"/>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dgm:t>
        <a:bodyPr/>
        <a:lstStyle/>
        <a:p>
          <a:endParaRPr lang="en-US"/>
        </a:p>
      </dgm:t>
    </dgm:pt>
    <dgm:pt modelId="{D8426553-013C-4372-BB26-8F4ABD890AB2}">
      <dgm:prSet phldrT="[Text]" custT="1"/>
      <dgm:spPr/>
      <dgm:t>
        <a:bodyPr/>
        <a:lstStyle/>
        <a:p>
          <a:r>
            <a:rPr lang="en-US" sz="2800" b="1" i="1" u="sng"/>
            <a:t>Remember continuity</a:t>
          </a:r>
          <a:endParaRPr lang="en-US" sz="2800" b="1" i="1" u="sng" dirty="0"/>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dgm:t>
        <a:bodyPr/>
        <a:lstStyle/>
        <a:p>
          <a:endParaRPr lang="en-US"/>
        </a:p>
      </dgm:t>
    </dgm:pt>
    <dgm:pt modelId="{5B619CAC-98F3-4047-88E5-1B2A71B34B86}">
      <dgm:prSet phldrT="[Text]" custT="1"/>
      <dgm:spPr/>
      <dgm:t>
        <a:bodyPr/>
        <a:lstStyle/>
        <a:p>
          <a:r>
            <a:rPr lang="en-US" sz="2400" dirty="0"/>
            <a:t>Remember unused material</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dgm:t>
        <a:bodyPr/>
        <a:lstStyle/>
        <a:p>
          <a:endParaRPr lang="en-US"/>
        </a:p>
      </dgm:t>
    </dgm:pt>
    <dgm:pt modelId="{18835704-8B64-4634-AFB6-19E02C6ED275}">
      <dgm:prSet phldrT="[Text]" custT="1"/>
      <dgm:spPr/>
      <dgm:t>
        <a:bodyPr/>
        <a:lstStyle/>
        <a:p>
          <a:r>
            <a:rPr lang="en-US" sz="2400"/>
            <a:t>Storage (it may need to be produced in court or for forensic exam later)</a:t>
          </a:r>
          <a:endParaRPr lang="en-US" sz="2400" dirty="0"/>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dgm:t>
        <a:bodyPr/>
        <a:lstStyle/>
        <a:p>
          <a:endParaRPr lang="en-US"/>
        </a:p>
      </dgm:t>
    </dgm:pt>
    <dgm:pt modelId="{3ABDEF25-D544-4E5C-BDC9-E8CA1F591A08}">
      <dgm:prSet phldrT="[Text]" custT="1"/>
      <dgm:spPr/>
      <dgm:t>
        <a:bodyPr/>
        <a:lstStyle/>
        <a:p>
          <a:r>
            <a:rPr lang="en-US" sz="2400"/>
            <a:t>Return or destruction at the end of the case</a:t>
          </a:r>
          <a:endParaRPr lang="en-US" sz="2400" dirty="0"/>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DDA4CCD6-8838-6248-B2BB-E1E4FD0AC9EB}" type="pres">
      <dgm:prSet presAssocID="{EEB1FEBD-57CA-49C3-819F-F40D1D3004A4}" presName="diagram" presStyleCnt="0">
        <dgm:presLayoutVars>
          <dgm:dir/>
          <dgm:resizeHandles val="exact"/>
        </dgm:presLayoutVars>
      </dgm:prSet>
      <dgm:spPr/>
    </dgm:pt>
    <dgm:pt modelId="{41FDE5E6-F7AB-1F4D-9087-8E2739B06E03}" type="pres">
      <dgm:prSet presAssocID="{19933E33-4E34-4943-9FA6-5F6C9E1A5BD9}" presName="node" presStyleLbl="node1" presStyleIdx="0" presStyleCnt="6">
        <dgm:presLayoutVars>
          <dgm:bulletEnabled val="1"/>
        </dgm:presLayoutVars>
      </dgm:prSet>
      <dgm:spPr/>
    </dgm:pt>
    <dgm:pt modelId="{5939378B-3084-A440-ABF2-6C39F7CDC13E}" type="pres">
      <dgm:prSet presAssocID="{82EAD5F5-0C8F-483E-8373-03FD4AA7961A}" presName="sibTrans" presStyleCnt="0"/>
      <dgm:spPr/>
    </dgm:pt>
    <dgm:pt modelId="{A4E1039C-C4EC-7741-919E-8D594D3344B1}" type="pres">
      <dgm:prSet presAssocID="{E735A79C-4C91-4131-B41B-9BAF15EC96AE}" presName="node" presStyleLbl="node1" presStyleIdx="1" presStyleCnt="6">
        <dgm:presLayoutVars>
          <dgm:bulletEnabled val="1"/>
        </dgm:presLayoutVars>
      </dgm:prSet>
      <dgm:spPr/>
    </dgm:pt>
    <dgm:pt modelId="{E423BA03-32E8-3C40-B031-6D43EED72DAF}" type="pres">
      <dgm:prSet presAssocID="{5794FC44-AC82-44F6-97A4-36A770E00666}" presName="sibTrans" presStyleCnt="0"/>
      <dgm:spPr/>
    </dgm:pt>
    <dgm:pt modelId="{B8CD0FDB-2831-8144-A38E-CEE5961E6A26}" type="pres">
      <dgm:prSet presAssocID="{D8426553-013C-4372-BB26-8F4ABD890AB2}" presName="node" presStyleLbl="node1" presStyleIdx="2" presStyleCnt="6">
        <dgm:presLayoutVars>
          <dgm:bulletEnabled val="1"/>
        </dgm:presLayoutVars>
      </dgm:prSet>
      <dgm:spPr/>
    </dgm:pt>
    <dgm:pt modelId="{35C8D518-17F8-1E49-936A-8554A7404951}" type="pres">
      <dgm:prSet presAssocID="{201F7C16-FBFF-4A6C-AD92-523C93BE7D92}" presName="sibTrans" presStyleCnt="0"/>
      <dgm:spPr/>
    </dgm:pt>
    <dgm:pt modelId="{E20F8139-B4E9-3242-8BAF-22222B267255}" type="pres">
      <dgm:prSet presAssocID="{5B619CAC-98F3-4047-88E5-1B2A71B34B86}" presName="node" presStyleLbl="node1" presStyleIdx="3" presStyleCnt="6">
        <dgm:presLayoutVars>
          <dgm:bulletEnabled val="1"/>
        </dgm:presLayoutVars>
      </dgm:prSet>
      <dgm:spPr/>
    </dgm:pt>
    <dgm:pt modelId="{B9526FB2-53C0-3A4D-96F9-30276458477A}" type="pres">
      <dgm:prSet presAssocID="{3E05E384-4909-4820-ACC7-5C8FB72B95B5}" presName="sibTrans" presStyleCnt="0"/>
      <dgm:spPr/>
    </dgm:pt>
    <dgm:pt modelId="{5B4F6581-0661-274A-9C6C-F92B1BA6F7B4}" type="pres">
      <dgm:prSet presAssocID="{18835704-8B64-4634-AFB6-19E02C6ED275}" presName="node" presStyleLbl="node1" presStyleIdx="4" presStyleCnt="6">
        <dgm:presLayoutVars>
          <dgm:bulletEnabled val="1"/>
        </dgm:presLayoutVars>
      </dgm:prSet>
      <dgm:spPr/>
    </dgm:pt>
    <dgm:pt modelId="{64C15B65-0C51-3348-9BCA-B393648580DE}" type="pres">
      <dgm:prSet presAssocID="{E0E0D8C1-1E13-4FBB-9D84-DF2A6AC6FC0D}" presName="sibTrans" presStyleCnt="0"/>
      <dgm:spPr/>
    </dgm:pt>
    <dgm:pt modelId="{117530BD-C990-434F-8A71-6D10D735E0A0}" type="pres">
      <dgm:prSet presAssocID="{3ABDEF25-D544-4E5C-BDC9-E8CA1F591A08}" presName="node" presStyleLbl="node1" presStyleIdx="5" presStyleCnt="6">
        <dgm:presLayoutVars>
          <dgm:bulletEnabled val="1"/>
        </dgm:presLayoutVars>
      </dgm:prSet>
      <dgm:spPr/>
    </dgm:pt>
  </dgm:ptLst>
  <dgm:cxnLst>
    <dgm:cxn modelId="{E233C600-A856-0E40-847B-115F2264D929}" type="presOf" srcId="{5B619CAC-98F3-4047-88E5-1B2A71B34B86}" destId="{E20F8139-B4E9-3242-8BAF-22222B267255}" srcOrd="0" destOrd="0" presId="urn:microsoft.com/office/officeart/2005/8/layout/default"/>
    <dgm:cxn modelId="{801D770B-903C-488D-8555-B4B6695814D2}" srcId="{EEB1FEBD-57CA-49C3-819F-F40D1D3004A4}" destId="{D8426553-013C-4372-BB26-8F4ABD890AB2}" srcOrd="2" destOrd="0" parTransId="{6B131969-1BC9-4A53-8468-C3969C8A02AC}" sibTransId="{201F7C16-FBFF-4A6C-AD92-523C93BE7D92}"/>
    <dgm:cxn modelId="{C49BC714-57CD-234A-9BCC-F18DCFA1D60B}" type="presOf" srcId="{D8426553-013C-4372-BB26-8F4ABD890AB2}" destId="{B8CD0FDB-2831-8144-A38E-CEE5961E6A26}" srcOrd="0" destOrd="0" presId="urn:microsoft.com/office/officeart/2005/8/layout/default"/>
    <dgm:cxn modelId="{C3ADA315-756D-9547-B325-E3CA5FD5A654}" type="presOf" srcId="{EEB1FEBD-57CA-49C3-819F-F40D1D3004A4}" destId="{DDA4CCD6-8838-6248-B2BB-E1E4FD0AC9EB}" srcOrd="0" destOrd="0" presId="urn:microsoft.com/office/officeart/2005/8/layout/default"/>
    <dgm:cxn modelId="{AF32015B-DA8D-4615-8F1E-436F205877FE}" srcId="{EEB1FEBD-57CA-49C3-819F-F40D1D3004A4}" destId="{19933E33-4E34-4943-9FA6-5F6C9E1A5BD9}" srcOrd="0" destOrd="0" parTransId="{AEFCCF4F-4F71-4404-AF2F-127923BA3B8A}" sibTransId="{82EAD5F5-0C8F-483E-8373-03FD4AA7961A}"/>
    <dgm:cxn modelId="{F1921146-D8E3-4D91-B4FC-95F96A20630F}" srcId="{EEB1FEBD-57CA-49C3-819F-F40D1D3004A4}" destId="{E735A79C-4C91-4131-B41B-9BAF15EC96AE}" srcOrd="1" destOrd="0" parTransId="{3F7F0F7F-71F3-4AEC-9830-38014A5A52C8}" sibTransId="{5794FC44-AC82-44F6-97A4-36A770E00666}"/>
    <dgm:cxn modelId="{8E813150-A846-6A48-9563-8F4828277080}" type="presOf" srcId="{3ABDEF25-D544-4E5C-BDC9-E8CA1F591A08}" destId="{117530BD-C990-434F-8A71-6D10D735E0A0}" srcOrd="0" destOrd="0" presId="urn:microsoft.com/office/officeart/2005/8/layout/default"/>
    <dgm:cxn modelId="{A0951F78-F054-C74D-9AA3-40D8CE5E4A23}" type="presOf" srcId="{19933E33-4E34-4943-9FA6-5F6C9E1A5BD9}" destId="{41FDE5E6-F7AB-1F4D-9087-8E2739B06E03}" srcOrd="0" destOrd="0" presId="urn:microsoft.com/office/officeart/2005/8/layout/default"/>
    <dgm:cxn modelId="{4F9E247E-DC26-4730-B0BF-BCEE5DE0A05D}" srcId="{EEB1FEBD-57CA-49C3-819F-F40D1D3004A4}" destId="{18835704-8B64-4634-AFB6-19E02C6ED275}" srcOrd="4" destOrd="0" parTransId="{F9219D06-8E3C-4F45-8E73-132147179F96}" sibTransId="{E0E0D8C1-1E13-4FBB-9D84-DF2A6AC6FC0D}"/>
    <dgm:cxn modelId="{CF835B94-2008-D143-8804-C832ED936578}" type="presOf" srcId="{E735A79C-4C91-4131-B41B-9BAF15EC96AE}" destId="{A4E1039C-C4EC-7741-919E-8D594D3344B1}" srcOrd="0" destOrd="0" presId="urn:microsoft.com/office/officeart/2005/8/layout/default"/>
    <dgm:cxn modelId="{96D191BE-B6FF-45AD-B3E6-39F32A3B3BBE}" srcId="{EEB1FEBD-57CA-49C3-819F-F40D1D3004A4}" destId="{3ABDEF25-D544-4E5C-BDC9-E8CA1F591A08}" srcOrd="5" destOrd="0" parTransId="{D2FBCA97-D480-4578-9D60-DA3740EEE339}" sibTransId="{BFB0FBEE-71FE-4475-9CC5-22177E28FF79}"/>
    <dgm:cxn modelId="{DAF18FC9-D06D-4A3F-81FD-789AC5DCB2ED}" srcId="{EEB1FEBD-57CA-49C3-819F-F40D1D3004A4}" destId="{5B619CAC-98F3-4047-88E5-1B2A71B34B86}" srcOrd="3" destOrd="0" parTransId="{49BAE9B0-5D9D-4065-BCB1-7D867677AA2B}" sibTransId="{3E05E384-4909-4820-ACC7-5C8FB72B95B5}"/>
    <dgm:cxn modelId="{D2D5EAFF-F8E3-E64E-8688-3B63034487AD}" type="presOf" srcId="{18835704-8B64-4634-AFB6-19E02C6ED275}" destId="{5B4F6581-0661-274A-9C6C-F92B1BA6F7B4}" srcOrd="0" destOrd="0" presId="urn:microsoft.com/office/officeart/2005/8/layout/default"/>
    <dgm:cxn modelId="{F6F892AF-D4B6-2947-8DD5-E93F9E053659}" type="presParOf" srcId="{DDA4CCD6-8838-6248-B2BB-E1E4FD0AC9EB}" destId="{41FDE5E6-F7AB-1F4D-9087-8E2739B06E03}" srcOrd="0" destOrd="0" presId="urn:microsoft.com/office/officeart/2005/8/layout/default"/>
    <dgm:cxn modelId="{BEB7300D-BFC8-B24A-A1B1-DA8C79300B60}" type="presParOf" srcId="{DDA4CCD6-8838-6248-B2BB-E1E4FD0AC9EB}" destId="{5939378B-3084-A440-ABF2-6C39F7CDC13E}" srcOrd="1" destOrd="0" presId="urn:microsoft.com/office/officeart/2005/8/layout/default"/>
    <dgm:cxn modelId="{8E4E7F1A-2939-5F43-90A3-7CD1E37EC8FF}" type="presParOf" srcId="{DDA4CCD6-8838-6248-B2BB-E1E4FD0AC9EB}" destId="{A4E1039C-C4EC-7741-919E-8D594D3344B1}" srcOrd="2" destOrd="0" presId="urn:microsoft.com/office/officeart/2005/8/layout/default"/>
    <dgm:cxn modelId="{B6CCE589-2321-0F4E-9F38-620DD59E91D3}" type="presParOf" srcId="{DDA4CCD6-8838-6248-B2BB-E1E4FD0AC9EB}" destId="{E423BA03-32E8-3C40-B031-6D43EED72DAF}" srcOrd="3" destOrd="0" presId="urn:microsoft.com/office/officeart/2005/8/layout/default"/>
    <dgm:cxn modelId="{50DB7B78-1E0D-D64A-A457-3D1F598C646E}" type="presParOf" srcId="{DDA4CCD6-8838-6248-B2BB-E1E4FD0AC9EB}" destId="{B8CD0FDB-2831-8144-A38E-CEE5961E6A26}" srcOrd="4" destOrd="0" presId="urn:microsoft.com/office/officeart/2005/8/layout/default"/>
    <dgm:cxn modelId="{5F683D2D-B8DE-8143-A35A-111755C5D561}" type="presParOf" srcId="{DDA4CCD6-8838-6248-B2BB-E1E4FD0AC9EB}" destId="{35C8D518-17F8-1E49-936A-8554A7404951}" srcOrd="5" destOrd="0" presId="urn:microsoft.com/office/officeart/2005/8/layout/default"/>
    <dgm:cxn modelId="{AA78C057-DAAF-3848-876D-EBDEF2CD97A7}" type="presParOf" srcId="{DDA4CCD6-8838-6248-B2BB-E1E4FD0AC9EB}" destId="{E20F8139-B4E9-3242-8BAF-22222B267255}" srcOrd="6" destOrd="0" presId="urn:microsoft.com/office/officeart/2005/8/layout/default"/>
    <dgm:cxn modelId="{A3CE2FD4-8147-5246-8290-4CB233CD3A32}" type="presParOf" srcId="{DDA4CCD6-8838-6248-B2BB-E1E4FD0AC9EB}" destId="{B9526FB2-53C0-3A4D-96F9-30276458477A}" srcOrd="7" destOrd="0" presId="urn:microsoft.com/office/officeart/2005/8/layout/default"/>
    <dgm:cxn modelId="{865A9D5E-9902-5E45-928C-85EAC5F6567F}" type="presParOf" srcId="{DDA4CCD6-8838-6248-B2BB-E1E4FD0AC9EB}" destId="{5B4F6581-0661-274A-9C6C-F92B1BA6F7B4}" srcOrd="8" destOrd="0" presId="urn:microsoft.com/office/officeart/2005/8/layout/default"/>
    <dgm:cxn modelId="{8D5CA3B0-97FB-1E42-9D5D-C2B2856B3038}" type="presParOf" srcId="{DDA4CCD6-8838-6248-B2BB-E1E4FD0AC9EB}" destId="{64C15B65-0C51-3348-9BCA-B393648580DE}" srcOrd="9" destOrd="0" presId="urn:microsoft.com/office/officeart/2005/8/layout/default"/>
    <dgm:cxn modelId="{082F1B5B-354F-5A49-BD61-1549B6AEB2B2}" type="presParOf" srcId="{DDA4CCD6-8838-6248-B2BB-E1E4FD0AC9EB}" destId="{117530BD-C990-434F-8A71-6D10D735E0A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24EB0B-A296-4264-BB95-270AE71EA7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784FB-6DF7-4BB7-9413-8BFBA5D989B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Crime Scene Investigators</a:t>
          </a:r>
        </a:p>
      </dgm:t>
    </dgm:pt>
    <dgm:pt modelId="{59792D8E-335B-4D47-B314-2E77B09F6237}" type="parTrans" cxnId="{20234885-CE0C-4973-B5E2-43DE81AC562A}">
      <dgm:prSet/>
      <dgm:spPr/>
      <dgm:t>
        <a:bodyPr/>
        <a:lstStyle/>
        <a:p>
          <a:endParaRPr lang="en-US"/>
        </a:p>
      </dgm:t>
    </dgm:pt>
    <dgm:pt modelId="{13829FAB-23C0-46F9-AEC1-35D3D1291729}" type="sibTrans" cxnId="{20234885-CE0C-4973-B5E2-43DE81AC562A}">
      <dgm:prSet/>
      <dgm:spPr>
        <a:solidFill>
          <a:schemeClr val="accent2">
            <a:lumMod val="75000"/>
          </a:schemeClr>
        </a:solidFill>
        <a:ln>
          <a:solidFill>
            <a:schemeClr val="tx1"/>
          </a:solidFill>
        </a:ln>
      </dgm:spPr>
      <dgm:t>
        <a:bodyPr/>
        <a:lstStyle/>
        <a:p>
          <a:endParaRPr lang="en-US"/>
        </a:p>
      </dgm:t>
    </dgm:pt>
    <dgm:pt modelId="{CF7CD9EE-C4D6-47BE-B9FE-18F6642C342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Collision Investigation Unit</a:t>
          </a:r>
        </a:p>
      </dgm:t>
    </dgm:pt>
    <dgm:pt modelId="{7ED5B591-6C6D-4CBC-9376-9BD7E06F606B}" type="parTrans" cxnId="{33CD70D4-CDDE-43F6-9363-DACDE791C939}">
      <dgm:prSet/>
      <dgm:spPr/>
      <dgm:t>
        <a:bodyPr/>
        <a:lstStyle/>
        <a:p>
          <a:endParaRPr lang="en-US"/>
        </a:p>
      </dgm:t>
    </dgm:pt>
    <dgm:pt modelId="{81B2F6D8-4B7A-4F02-AC4C-D77C6AC0D38A}" type="sibTrans" cxnId="{33CD70D4-CDDE-43F6-9363-DACDE791C939}">
      <dgm:prSet/>
      <dgm:spPr>
        <a:solidFill>
          <a:schemeClr val="accent2">
            <a:lumMod val="75000"/>
          </a:schemeClr>
        </a:solidFill>
        <a:ln>
          <a:solidFill>
            <a:schemeClr val="tx1"/>
          </a:solidFill>
        </a:ln>
      </dgm:spPr>
      <dgm:t>
        <a:bodyPr/>
        <a:lstStyle/>
        <a:p>
          <a:endParaRPr lang="en-US"/>
        </a:p>
      </dgm:t>
    </dgm:pt>
    <dgm:pt modelId="{0572E5C3-2BBA-4643-B9DD-52227FACE0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Crown Prosecution Service</a:t>
          </a:r>
        </a:p>
      </dgm:t>
    </dgm:pt>
    <dgm:pt modelId="{A9F1837A-1563-4BF9-9687-38AE1FF09443}" type="parTrans" cxnId="{47DEAEA5-CAAD-4F7F-8A4B-0ECA61AAD680}">
      <dgm:prSet/>
      <dgm:spPr/>
      <dgm:t>
        <a:bodyPr/>
        <a:lstStyle/>
        <a:p>
          <a:endParaRPr lang="en-US"/>
        </a:p>
      </dgm:t>
    </dgm:pt>
    <dgm:pt modelId="{BB96EFB4-5D84-4D6D-B074-6682BA1FC523}" type="sibTrans" cxnId="{47DEAEA5-CAAD-4F7F-8A4B-0ECA61AAD680}">
      <dgm:prSet/>
      <dgm:spPr>
        <a:solidFill>
          <a:schemeClr val="accent2">
            <a:lumMod val="75000"/>
          </a:schemeClr>
        </a:solidFill>
        <a:ln>
          <a:solidFill>
            <a:schemeClr val="tx1"/>
          </a:solidFill>
        </a:ln>
      </dgm:spPr>
      <dgm:t>
        <a:bodyPr/>
        <a:lstStyle/>
        <a:p>
          <a:endParaRPr lang="en-US"/>
        </a:p>
      </dgm:t>
    </dgm:pt>
    <dgm:pt modelId="{46780116-6CF6-48D8-9D57-FAE6215C4A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Social services</a:t>
          </a:r>
        </a:p>
      </dgm:t>
    </dgm:pt>
    <dgm:pt modelId="{C5CCBE99-925B-4FE9-B480-3F6352B836FE}" type="parTrans" cxnId="{87776764-F22B-401B-B73B-C4CE89818600}">
      <dgm:prSet/>
      <dgm:spPr/>
      <dgm:t>
        <a:bodyPr/>
        <a:lstStyle/>
        <a:p>
          <a:endParaRPr lang="en-US"/>
        </a:p>
      </dgm:t>
    </dgm:pt>
    <dgm:pt modelId="{7D67D924-0DAD-42A6-A0D2-E1A967E8E17B}" type="sibTrans" cxnId="{87776764-F22B-401B-B73B-C4CE89818600}">
      <dgm:prSet/>
      <dgm:spPr>
        <a:solidFill>
          <a:schemeClr val="accent2">
            <a:lumMod val="75000"/>
          </a:schemeClr>
        </a:solidFill>
        <a:ln>
          <a:solidFill>
            <a:schemeClr val="tx1"/>
          </a:solidFill>
        </a:ln>
      </dgm:spPr>
      <dgm:t>
        <a:bodyPr/>
        <a:lstStyle/>
        <a:p>
          <a:endParaRPr lang="en-US"/>
        </a:p>
      </dgm:t>
    </dgm:pt>
    <dgm:pt modelId="{E07C0236-FFB7-4B06-95CA-8DCB2B8247E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Detectives</a:t>
          </a:r>
        </a:p>
      </dgm:t>
    </dgm:pt>
    <dgm:pt modelId="{09FEFA2B-6713-4562-BF04-A8E1EF37CE58}" type="parTrans" cxnId="{1308C6C3-32A9-4324-81A4-CA342DEEFDAE}">
      <dgm:prSet/>
      <dgm:spPr/>
      <dgm:t>
        <a:bodyPr/>
        <a:lstStyle/>
        <a:p>
          <a:endParaRPr lang="en-US"/>
        </a:p>
      </dgm:t>
    </dgm:pt>
    <dgm:pt modelId="{E11931C5-5751-41E3-8F1E-37A93B6D954A}" type="sibTrans" cxnId="{1308C6C3-32A9-4324-81A4-CA342DEEFDAE}">
      <dgm:prSet/>
      <dgm:spPr>
        <a:solidFill>
          <a:schemeClr val="accent2">
            <a:lumMod val="75000"/>
          </a:schemeClr>
        </a:solidFill>
        <a:ln>
          <a:solidFill>
            <a:schemeClr val="tx1"/>
          </a:solidFill>
        </a:ln>
      </dgm:spPr>
      <dgm:t>
        <a:bodyPr/>
        <a:lstStyle/>
        <a:p>
          <a:endParaRPr lang="en-US"/>
        </a:p>
      </dgm:t>
    </dgm:pt>
    <dgm:pt modelId="{5279B09B-9E27-4997-AF88-C3655A0B1A2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Phone providers</a:t>
          </a:r>
        </a:p>
      </dgm:t>
    </dgm:pt>
    <dgm:pt modelId="{B62320CA-96BF-468C-9F08-06583A241965}" type="parTrans" cxnId="{AC07C998-9633-4970-BD7C-6E25E5FDF538}">
      <dgm:prSet/>
      <dgm:spPr/>
      <dgm:t>
        <a:bodyPr/>
        <a:lstStyle/>
        <a:p>
          <a:endParaRPr lang="en-US"/>
        </a:p>
      </dgm:t>
    </dgm:pt>
    <dgm:pt modelId="{895C31C3-EFEA-4FDB-9006-4DEB617BAE75}" type="sibTrans" cxnId="{AC07C998-9633-4970-BD7C-6E25E5FDF538}">
      <dgm:prSet/>
      <dgm:spPr>
        <a:solidFill>
          <a:schemeClr val="accent2">
            <a:lumMod val="75000"/>
          </a:schemeClr>
        </a:solidFill>
        <a:ln>
          <a:solidFill>
            <a:schemeClr val="tx1"/>
          </a:solidFill>
        </a:ln>
      </dgm:spPr>
      <dgm:t>
        <a:bodyPr/>
        <a:lstStyle/>
        <a:p>
          <a:endParaRPr lang="en-US"/>
        </a:p>
      </dgm:t>
    </dgm:pt>
    <dgm:pt modelId="{7AAFBD84-221C-4155-B7E9-48DFA2CD3E6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Dog Handlers</a:t>
          </a:r>
        </a:p>
      </dgm:t>
    </dgm:pt>
    <dgm:pt modelId="{A223D953-AB5D-4BDC-A74B-1CE0A32F6222}" type="parTrans" cxnId="{041DEC5D-C377-4079-AD47-708D2AC35FCE}">
      <dgm:prSet/>
      <dgm:spPr/>
      <dgm:t>
        <a:bodyPr/>
        <a:lstStyle/>
        <a:p>
          <a:endParaRPr lang="en-US"/>
        </a:p>
      </dgm:t>
    </dgm:pt>
    <dgm:pt modelId="{D44B868E-09EB-4DF8-AF8C-B4062C00296C}" type="sibTrans" cxnId="{041DEC5D-C377-4079-AD47-708D2AC35FCE}">
      <dgm:prSet/>
      <dgm:spPr/>
      <dgm:t>
        <a:bodyPr/>
        <a:lstStyle/>
        <a:p>
          <a:endParaRPr lang="en-US"/>
        </a:p>
      </dgm:t>
    </dgm:pt>
    <dgm:pt modelId="{168F07D1-5A2F-4B4C-809E-05E63057F590}" type="pres">
      <dgm:prSet presAssocID="{E024EB0B-A296-4264-BB95-270AE71EA7A2}" presName="diagram" presStyleCnt="0">
        <dgm:presLayoutVars>
          <dgm:dir/>
          <dgm:resizeHandles val="exact"/>
        </dgm:presLayoutVars>
      </dgm:prSet>
      <dgm:spPr/>
    </dgm:pt>
    <dgm:pt modelId="{B1085534-0FE1-4DE2-BBFF-2C7A613881F7}" type="pres">
      <dgm:prSet presAssocID="{E45784FB-6DF7-4BB7-9413-8BFBA5D989B8}" presName="node" presStyleLbl="node1" presStyleIdx="0" presStyleCnt="7">
        <dgm:presLayoutVars>
          <dgm:bulletEnabled val="1"/>
        </dgm:presLayoutVars>
      </dgm:prSet>
      <dgm:spPr/>
    </dgm:pt>
    <dgm:pt modelId="{7AA7B3AF-D7CB-40BC-A593-85B0934E2D01}" type="pres">
      <dgm:prSet presAssocID="{13829FAB-23C0-46F9-AEC1-35D3D1291729}" presName="sibTrans" presStyleLbl="sibTrans2D1" presStyleIdx="0" presStyleCnt="6"/>
      <dgm:spPr/>
    </dgm:pt>
    <dgm:pt modelId="{B8044E9C-796C-4F5A-986A-DD866ABB3B9E}" type="pres">
      <dgm:prSet presAssocID="{13829FAB-23C0-46F9-AEC1-35D3D1291729}" presName="connectorText" presStyleLbl="sibTrans2D1" presStyleIdx="0" presStyleCnt="6"/>
      <dgm:spPr/>
    </dgm:pt>
    <dgm:pt modelId="{1B69FE72-1B4F-4AF8-9100-1BF35A039AC7}" type="pres">
      <dgm:prSet presAssocID="{CF7CD9EE-C4D6-47BE-B9FE-18F6642C3421}" presName="node" presStyleLbl="node1" presStyleIdx="1" presStyleCnt="7">
        <dgm:presLayoutVars>
          <dgm:bulletEnabled val="1"/>
        </dgm:presLayoutVars>
      </dgm:prSet>
      <dgm:spPr/>
    </dgm:pt>
    <dgm:pt modelId="{C92A5F6B-ED43-4135-A4EB-049217574885}" type="pres">
      <dgm:prSet presAssocID="{81B2F6D8-4B7A-4F02-AC4C-D77C6AC0D38A}" presName="sibTrans" presStyleLbl="sibTrans2D1" presStyleIdx="1" presStyleCnt="6"/>
      <dgm:spPr/>
    </dgm:pt>
    <dgm:pt modelId="{8C7C005C-4C16-4585-85D4-CCBD9C5CDE33}" type="pres">
      <dgm:prSet presAssocID="{81B2F6D8-4B7A-4F02-AC4C-D77C6AC0D38A}" presName="connectorText" presStyleLbl="sibTrans2D1" presStyleIdx="1" presStyleCnt="6"/>
      <dgm:spPr/>
    </dgm:pt>
    <dgm:pt modelId="{F6793995-355F-49C4-A797-CA043AEC8883}" type="pres">
      <dgm:prSet presAssocID="{0572E5C3-2BBA-4643-B9DD-52227FACE0A3}" presName="node" presStyleLbl="node1" presStyleIdx="2" presStyleCnt="7">
        <dgm:presLayoutVars>
          <dgm:bulletEnabled val="1"/>
        </dgm:presLayoutVars>
      </dgm:prSet>
      <dgm:spPr/>
    </dgm:pt>
    <dgm:pt modelId="{76AD7C85-553D-4466-887F-7B19018F6635}" type="pres">
      <dgm:prSet presAssocID="{BB96EFB4-5D84-4D6D-B074-6682BA1FC523}" presName="sibTrans" presStyleLbl="sibTrans2D1" presStyleIdx="2" presStyleCnt="6"/>
      <dgm:spPr/>
    </dgm:pt>
    <dgm:pt modelId="{8F5C172A-96E4-4F7E-8B01-FAF5F8C05DFE}" type="pres">
      <dgm:prSet presAssocID="{BB96EFB4-5D84-4D6D-B074-6682BA1FC523}" presName="connectorText" presStyleLbl="sibTrans2D1" presStyleIdx="2" presStyleCnt="6"/>
      <dgm:spPr/>
    </dgm:pt>
    <dgm:pt modelId="{C0297278-F40C-4E2B-B1CA-B295A728C5A4}" type="pres">
      <dgm:prSet presAssocID="{46780116-6CF6-48D8-9D57-FAE6215C4AF8}" presName="node" presStyleLbl="node1" presStyleIdx="3" presStyleCnt="7">
        <dgm:presLayoutVars>
          <dgm:bulletEnabled val="1"/>
        </dgm:presLayoutVars>
      </dgm:prSet>
      <dgm:spPr/>
    </dgm:pt>
    <dgm:pt modelId="{C8D956DD-DF2A-4795-B834-8C00C0B222AE}" type="pres">
      <dgm:prSet presAssocID="{7D67D924-0DAD-42A6-A0D2-E1A967E8E17B}" presName="sibTrans" presStyleLbl="sibTrans2D1" presStyleIdx="3" presStyleCnt="6"/>
      <dgm:spPr/>
    </dgm:pt>
    <dgm:pt modelId="{67430E33-7BED-4E59-834E-83E3FFC87D68}" type="pres">
      <dgm:prSet presAssocID="{7D67D924-0DAD-42A6-A0D2-E1A967E8E17B}" presName="connectorText" presStyleLbl="sibTrans2D1" presStyleIdx="3" presStyleCnt="6"/>
      <dgm:spPr/>
    </dgm:pt>
    <dgm:pt modelId="{FC073A07-CC35-40C4-A03C-34DB095020EE}" type="pres">
      <dgm:prSet presAssocID="{E07C0236-FFB7-4B06-95CA-8DCB2B8247E9}" presName="node" presStyleLbl="node1" presStyleIdx="4" presStyleCnt="7">
        <dgm:presLayoutVars>
          <dgm:bulletEnabled val="1"/>
        </dgm:presLayoutVars>
      </dgm:prSet>
      <dgm:spPr/>
    </dgm:pt>
    <dgm:pt modelId="{669B6DC1-5472-4BF6-BE4A-87CDFF5C9BA4}" type="pres">
      <dgm:prSet presAssocID="{E11931C5-5751-41E3-8F1E-37A93B6D954A}" presName="sibTrans" presStyleLbl="sibTrans2D1" presStyleIdx="4" presStyleCnt="6"/>
      <dgm:spPr/>
    </dgm:pt>
    <dgm:pt modelId="{73BAAE27-EF60-4D47-8FD5-7BBBF7CB5047}" type="pres">
      <dgm:prSet presAssocID="{E11931C5-5751-41E3-8F1E-37A93B6D954A}" presName="connectorText" presStyleLbl="sibTrans2D1" presStyleIdx="4" presStyleCnt="6"/>
      <dgm:spPr/>
    </dgm:pt>
    <dgm:pt modelId="{66B3A591-23DD-4E16-A229-E283706234CE}" type="pres">
      <dgm:prSet presAssocID="{5279B09B-9E27-4997-AF88-C3655A0B1A22}" presName="node" presStyleLbl="node1" presStyleIdx="5" presStyleCnt="7">
        <dgm:presLayoutVars>
          <dgm:bulletEnabled val="1"/>
        </dgm:presLayoutVars>
      </dgm:prSet>
      <dgm:spPr/>
    </dgm:pt>
    <dgm:pt modelId="{4D7E1860-4AE5-4F2C-8381-6A6F19905B80}" type="pres">
      <dgm:prSet presAssocID="{895C31C3-EFEA-4FDB-9006-4DEB617BAE75}" presName="sibTrans" presStyleLbl="sibTrans2D1" presStyleIdx="5" presStyleCnt="6"/>
      <dgm:spPr/>
    </dgm:pt>
    <dgm:pt modelId="{26E83BB5-C17E-498E-9AA1-BD6DDFF8FFDE}" type="pres">
      <dgm:prSet presAssocID="{895C31C3-EFEA-4FDB-9006-4DEB617BAE75}" presName="connectorText" presStyleLbl="sibTrans2D1" presStyleIdx="5" presStyleCnt="6"/>
      <dgm:spPr/>
    </dgm:pt>
    <dgm:pt modelId="{D4DC3D11-FF78-429D-BF21-3D9565449D60}" type="pres">
      <dgm:prSet presAssocID="{7AAFBD84-221C-4155-B7E9-48DFA2CD3E6B}" presName="node" presStyleLbl="node1" presStyleIdx="6" presStyleCnt="7">
        <dgm:presLayoutVars>
          <dgm:bulletEnabled val="1"/>
        </dgm:presLayoutVars>
      </dgm:prSet>
      <dgm:spPr/>
    </dgm:pt>
  </dgm:ptLst>
  <dgm:cxnLst>
    <dgm:cxn modelId="{80A74C31-F081-4F77-A033-A262F01A0694}" type="presOf" srcId="{7D67D924-0DAD-42A6-A0D2-E1A967E8E17B}" destId="{67430E33-7BED-4E59-834E-83E3FFC87D68}" srcOrd="1" destOrd="0" presId="urn:microsoft.com/office/officeart/2005/8/layout/process5"/>
    <dgm:cxn modelId="{041DEC5D-C377-4079-AD47-708D2AC35FCE}" srcId="{E024EB0B-A296-4264-BB95-270AE71EA7A2}" destId="{7AAFBD84-221C-4155-B7E9-48DFA2CD3E6B}" srcOrd="6" destOrd="0" parTransId="{A223D953-AB5D-4BDC-A74B-1CE0A32F6222}" sibTransId="{D44B868E-09EB-4DF8-AF8C-B4062C00296C}"/>
    <dgm:cxn modelId="{87776764-F22B-401B-B73B-C4CE89818600}" srcId="{E024EB0B-A296-4264-BB95-270AE71EA7A2}" destId="{46780116-6CF6-48D8-9D57-FAE6215C4AF8}" srcOrd="3" destOrd="0" parTransId="{C5CCBE99-925B-4FE9-B480-3F6352B836FE}" sibTransId="{7D67D924-0DAD-42A6-A0D2-E1A967E8E17B}"/>
    <dgm:cxn modelId="{06CAC846-088B-4B04-8857-51517EA33C3C}" type="presOf" srcId="{E45784FB-6DF7-4BB7-9413-8BFBA5D989B8}" destId="{B1085534-0FE1-4DE2-BBFF-2C7A613881F7}" srcOrd="0" destOrd="0" presId="urn:microsoft.com/office/officeart/2005/8/layout/process5"/>
    <dgm:cxn modelId="{FF0EA467-62E6-4877-9AC8-3F6172FFB7C0}" type="presOf" srcId="{CF7CD9EE-C4D6-47BE-B9FE-18F6642C3421}" destId="{1B69FE72-1B4F-4AF8-9100-1BF35A039AC7}" srcOrd="0" destOrd="0" presId="urn:microsoft.com/office/officeart/2005/8/layout/process5"/>
    <dgm:cxn modelId="{0CD74D4C-5D5B-4D76-9B03-DA5FCCCC78B0}" type="presOf" srcId="{E024EB0B-A296-4264-BB95-270AE71EA7A2}" destId="{168F07D1-5A2F-4B4C-809E-05E63057F590}" srcOrd="0" destOrd="0" presId="urn:microsoft.com/office/officeart/2005/8/layout/process5"/>
    <dgm:cxn modelId="{3419E84C-7CCD-4618-BD4F-17594173C79B}" type="presOf" srcId="{13829FAB-23C0-46F9-AEC1-35D3D1291729}" destId="{7AA7B3AF-D7CB-40BC-A593-85B0934E2D01}" srcOrd="0" destOrd="0" presId="urn:microsoft.com/office/officeart/2005/8/layout/process5"/>
    <dgm:cxn modelId="{5BC81B4E-B67C-4C89-8B0F-48E5EA1C8973}" type="presOf" srcId="{E07C0236-FFB7-4B06-95CA-8DCB2B8247E9}" destId="{FC073A07-CC35-40C4-A03C-34DB095020EE}" srcOrd="0" destOrd="0" presId="urn:microsoft.com/office/officeart/2005/8/layout/process5"/>
    <dgm:cxn modelId="{B0E7007C-9358-4B0D-8577-E50120B921E2}" type="presOf" srcId="{E11931C5-5751-41E3-8F1E-37A93B6D954A}" destId="{73BAAE27-EF60-4D47-8FD5-7BBBF7CB5047}" srcOrd="1" destOrd="0" presId="urn:microsoft.com/office/officeart/2005/8/layout/process5"/>
    <dgm:cxn modelId="{CE004F84-D8E8-493B-B5D1-7D44D4D47179}" type="presOf" srcId="{895C31C3-EFEA-4FDB-9006-4DEB617BAE75}" destId="{4D7E1860-4AE5-4F2C-8381-6A6F19905B80}" srcOrd="0" destOrd="0" presId="urn:microsoft.com/office/officeart/2005/8/layout/process5"/>
    <dgm:cxn modelId="{FCE51085-66FF-4DF3-8D23-8BBD49627DDA}" type="presOf" srcId="{81B2F6D8-4B7A-4F02-AC4C-D77C6AC0D38A}" destId="{C92A5F6B-ED43-4135-A4EB-049217574885}" srcOrd="0" destOrd="0" presId="urn:microsoft.com/office/officeart/2005/8/layout/process5"/>
    <dgm:cxn modelId="{20234885-CE0C-4973-B5E2-43DE81AC562A}" srcId="{E024EB0B-A296-4264-BB95-270AE71EA7A2}" destId="{E45784FB-6DF7-4BB7-9413-8BFBA5D989B8}" srcOrd="0" destOrd="0" parTransId="{59792D8E-335B-4D47-B314-2E77B09F6237}" sibTransId="{13829FAB-23C0-46F9-AEC1-35D3D1291729}"/>
    <dgm:cxn modelId="{D1CFDA90-2383-49E6-A62D-D626CF02341D}" type="presOf" srcId="{E11931C5-5751-41E3-8F1E-37A93B6D954A}" destId="{669B6DC1-5472-4BF6-BE4A-87CDFF5C9BA4}" srcOrd="0" destOrd="0" presId="urn:microsoft.com/office/officeart/2005/8/layout/process5"/>
    <dgm:cxn modelId="{AC07C998-9633-4970-BD7C-6E25E5FDF538}" srcId="{E024EB0B-A296-4264-BB95-270AE71EA7A2}" destId="{5279B09B-9E27-4997-AF88-C3655A0B1A22}" srcOrd="5" destOrd="0" parTransId="{B62320CA-96BF-468C-9F08-06583A241965}" sibTransId="{895C31C3-EFEA-4FDB-9006-4DEB617BAE75}"/>
    <dgm:cxn modelId="{964D7C9F-E50E-4582-A88A-CEA49C435778}" type="presOf" srcId="{BB96EFB4-5D84-4D6D-B074-6682BA1FC523}" destId="{8F5C172A-96E4-4F7E-8B01-FAF5F8C05DFE}" srcOrd="1" destOrd="0" presId="urn:microsoft.com/office/officeart/2005/8/layout/process5"/>
    <dgm:cxn modelId="{47DEAEA5-CAAD-4F7F-8A4B-0ECA61AAD680}" srcId="{E024EB0B-A296-4264-BB95-270AE71EA7A2}" destId="{0572E5C3-2BBA-4643-B9DD-52227FACE0A3}" srcOrd="2" destOrd="0" parTransId="{A9F1837A-1563-4BF9-9687-38AE1FF09443}" sibTransId="{BB96EFB4-5D84-4D6D-B074-6682BA1FC523}"/>
    <dgm:cxn modelId="{0D7073A9-6AC9-4F2D-9B8A-708FC31B8E09}" type="presOf" srcId="{0572E5C3-2BBA-4643-B9DD-52227FACE0A3}" destId="{F6793995-355F-49C4-A797-CA043AEC8883}" srcOrd="0" destOrd="0" presId="urn:microsoft.com/office/officeart/2005/8/layout/process5"/>
    <dgm:cxn modelId="{9C5999AA-A452-4C66-AA3B-5C501466F6D2}" type="presOf" srcId="{5279B09B-9E27-4997-AF88-C3655A0B1A22}" destId="{66B3A591-23DD-4E16-A229-E283706234CE}" srcOrd="0" destOrd="0" presId="urn:microsoft.com/office/officeart/2005/8/layout/process5"/>
    <dgm:cxn modelId="{36B57FBE-56C2-4A4E-8CD0-35F2E8D8AD35}" type="presOf" srcId="{13829FAB-23C0-46F9-AEC1-35D3D1291729}" destId="{B8044E9C-796C-4F5A-986A-DD866ABB3B9E}" srcOrd="1" destOrd="0" presId="urn:microsoft.com/office/officeart/2005/8/layout/process5"/>
    <dgm:cxn modelId="{1308C6C3-32A9-4324-81A4-CA342DEEFDAE}" srcId="{E024EB0B-A296-4264-BB95-270AE71EA7A2}" destId="{E07C0236-FFB7-4B06-95CA-8DCB2B8247E9}" srcOrd="4" destOrd="0" parTransId="{09FEFA2B-6713-4562-BF04-A8E1EF37CE58}" sibTransId="{E11931C5-5751-41E3-8F1E-37A93B6D954A}"/>
    <dgm:cxn modelId="{831486CD-C78F-41C6-9613-12436030CDD3}" type="presOf" srcId="{46780116-6CF6-48D8-9D57-FAE6215C4AF8}" destId="{C0297278-F40C-4E2B-B1CA-B295A728C5A4}" srcOrd="0" destOrd="0" presId="urn:microsoft.com/office/officeart/2005/8/layout/process5"/>
    <dgm:cxn modelId="{A419CFCF-F45E-4770-96E1-6E841757E1C4}" type="presOf" srcId="{7AAFBD84-221C-4155-B7E9-48DFA2CD3E6B}" destId="{D4DC3D11-FF78-429D-BF21-3D9565449D60}" srcOrd="0" destOrd="0" presId="urn:microsoft.com/office/officeart/2005/8/layout/process5"/>
    <dgm:cxn modelId="{33CD70D4-CDDE-43F6-9363-DACDE791C939}" srcId="{E024EB0B-A296-4264-BB95-270AE71EA7A2}" destId="{CF7CD9EE-C4D6-47BE-B9FE-18F6642C3421}" srcOrd="1" destOrd="0" parTransId="{7ED5B591-6C6D-4CBC-9376-9BD7E06F606B}" sibTransId="{81B2F6D8-4B7A-4F02-AC4C-D77C6AC0D38A}"/>
    <dgm:cxn modelId="{1D535EDC-8AE2-4CFF-B532-20CDFD4E1474}" type="presOf" srcId="{81B2F6D8-4B7A-4F02-AC4C-D77C6AC0D38A}" destId="{8C7C005C-4C16-4585-85D4-CCBD9C5CDE33}" srcOrd="1" destOrd="0" presId="urn:microsoft.com/office/officeart/2005/8/layout/process5"/>
    <dgm:cxn modelId="{1B8FACDE-F56F-4890-88A5-120A1E856D51}" type="presOf" srcId="{BB96EFB4-5D84-4D6D-B074-6682BA1FC523}" destId="{76AD7C85-553D-4466-887F-7B19018F6635}" srcOrd="0" destOrd="0" presId="urn:microsoft.com/office/officeart/2005/8/layout/process5"/>
    <dgm:cxn modelId="{2886ADE6-6B62-41A2-BE03-4E6A969CF914}" type="presOf" srcId="{7D67D924-0DAD-42A6-A0D2-E1A967E8E17B}" destId="{C8D956DD-DF2A-4795-B834-8C00C0B222AE}" srcOrd="0" destOrd="0" presId="urn:microsoft.com/office/officeart/2005/8/layout/process5"/>
    <dgm:cxn modelId="{262D38E8-E016-4B84-8D86-86C78911119C}" type="presOf" srcId="{895C31C3-EFEA-4FDB-9006-4DEB617BAE75}" destId="{26E83BB5-C17E-498E-9AA1-BD6DDFF8FFDE}" srcOrd="1" destOrd="0" presId="urn:microsoft.com/office/officeart/2005/8/layout/process5"/>
    <dgm:cxn modelId="{518533DB-DE3E-4C5F-A7E9-0405525BE364}" type="presParOf" srcId="{168F07D1-5A2F-4B4C-809E-05E63057F590}" destId="{B1085534-0FE1-4DE2-BBFF-2C7A613881F7}" srcOrd="0" destOrd="0" presId="urn:microsoft.com/office/officeart/2005/8/layout/process5"/>
    <dgm:cxn modelId="{3CDB8C64-73D1-4869-A4C3-81441F2179C3}" type="presParOf" srcId="{168F07D1-5A2F-4B4C-809E-05E63057F590}" destId="{7AA7B3AF-D7CB-40BC-A593-85B0934E2D01}" srcOrd="1" destOrd="0" presId="urn:microsoft.com/office/officeart/2005/8/layout/process5"/>
    <dgm:cxn modelId="{861F4DA5-D067-4512-81ED-EECF94CA7824}" type="presParOf" srcId="{7AA7B3AF-D7CB-40BC-A593-85B0934E2D01}" destId="{B8044E9C-796C-4F5A-986A-DD866ABB3B9E}" srcOrd="0" destOrd="0" presId="urn:microsoft.com/office/officeart/2005/8/layout/process5"/>
    <dgm:cxn modelId="{2BD9749C-1E17-4A36-AEDF-2E462E9865AE}" type="presParOf" srcId="{168F07D1-5A2F-4B4C-809E-05E63057F590}" destId="{1B69FE72-1B4F-4AF8-9100-1BF35A039AC7}" srcOrd="2" destOrd="0" presId="urn:microsoft.com/office/officeart/2005/8/layout/process5"/>
    <dgm:cxn modelId="{72A326C9-313D-4926-8D54-F2AE0553583D}" type="presParOf" srcId="{168F07D1-5A2F-4B4C-809E-05E63057F590}" destId="{C92A5F6B-ED43-4135-A4EB-049217574885}" srcOrd="3" destOrd="0" presId="urn:microsoft.com/office/officeart/2005/8/layout/process5"/>
    <dgm:cxn modelId="{1DEAFF27-C142-4A7A-A2EA-83BE8AFF067F}" type="presParOf" srcId="{C92A5F6B-ED43-4135-A4EB-049217574885}" destId="{8C7C005C-4C16-4585-85D4-CCBD9C5CDE33}" srcOrd="0" destOrd="0" presId="urn:microsoft.com/office/officeart/2005/8/layout/process5"/>
    <dgm:cxn modelId="{A6AD5DF5-9070-4EDA-9413-F61608E9AEB3}" type="presParOf" srcId="{168F07D1-5A2F-4B4C-809E-05E63057F590}" destId="{F6793995-355F-49C4-A797-CA043AEC8883}" srcOrd="4" destOrd="0" presId="urn:microsoft.com/office/officeart/2005/8/layout/process5"/>
    <dgm:cxn modelId="{EE500D78-B6FF-4B9F-A8CE-59DD4D5A4104}" type="presParOf" srcId="{168F07D1-5A2F-4B4C-809E-05E63057F590}" destId="{76AD7C85-553D-4466-887F-7B19018F6635}" srcOrd="5" destOrd="0" presId="urn:microsoft.com/office/officeart/2005/8/layout/process5"/>
    <dgm:cxn modelId="{53A6C807-512D-43D7-BD2F-4A82C3C34C63}" type="presParOf" srcId="{76AD7C85-553D-4466-887F-7B19018F6635}" destId="{8F5C172A-96E4-4F7E-8B01-FAF5F8C05DFE}" srcOrd="0" destOrd="0" presId="urn:microsoft.com/office/officeart/2005/8/layout/process5"/>
    <dgm:cxn modelId="{B367D881-727F-4382-8CF0-02699E3D5E8C}" type="presParOf" srcId="{168F07D1-5A2F-4B4C-809E-05E63057F590}" destId="{C0297278-F40C-4E2B-B1CA-B295A728C5A4}" srcOrd="6" destOrd="0" presId="urn:microsoft.com/office/officeart/2005/8/layout/process5"/>
    <dgm:cxn modelId="{58906227-E7CE-4B8D-BC44-E065B1DFAE5D}" type="presParOf" srcId="{168F07D1-5A2F-4B4C-809E-05E63057F590}" destId="{C8D956DD-DF2A-4795-B834-8C00C0B222AE}" srcOrd="7" destOrd="0" presId="urn:microsoft.com/office/officeart/2005/8/layout/process5"/>
    <dgm:cxn modelId="{6A4F33C2-A17B-4EC6-9ECB-A03368A78E46}" type="presParOf" srcId="{C8D956DD-DF2A-4795-B834-8C00C0B222AE}" destId="{67430E33-7BED-4E59-834E-83E3FFC87D68}" srcOrd="0" destOrd="0" presId="urn:microsoft.com/office/officeart/2005/8/layout/process5"/>
    <dgm:cxn modelId="{756A56EB-6D65-40C9-BEE5-2038CE494CEC}" type="presParOf" srcId="{168F07D1-5A2F-4B4C-809E-05E63057F590}" destId="{FC073A07-CC35-40C4-A03C-34DB095020EE}" srcOrd="8" destOrd="0" presId="urn:microsoft.com/office/officeart/2005/8/layout/process5"/>
    <dgm:cxn modelId="{935BD9B1-BC10-47B8-9DD3-50986D0227C7}" type="presParOf" srcId="{168F07D1-5A2F-4B4C-809E-05E63057F590}" destId="{669B6DC1-5472-4BF6-BE4A-87CDFF5C9BA4}" srcOrd="9" destOrd="0" presId="urn:microsoft.com/office/officeart/2005/8/layout/process5"/>
    <dgm:cxn modelId="{55F08FDA-49A2-484E-B1FC-5F32948ACAC9}" type="presParOf" srcId="{669B6DC1-5472-4BF6-BE4A-87CDFF5C9BA4}" destId="{73BAAE27-EF60-4D47-8FD5-7BBBF7CB5047}" srcOrd="0" destOrd="0" presId="urn:microsoft.com/office/officeart/2005/8/layout/process5"/>
    <dgm:cxn modelId="{025CB0C2-40A3-4CEE-8F51-C6D42F236CE2}" type="presParOf" srcId="{168F07D1-5A2F-4B4C-809E-05E63057F590}" destId="{66B3A591-23DD-4E16-A229-E283706234CE}" srcOrd="10" destOrd="0" presId="urn:microsoft.com/office/officeart/2005/8/layout/process5"/>
    <dgm:cxn modelId="{9A839CAA-AE4C-4E54-910C-3EEE93B4342F}" type="presParOf" srcId="{168F07D1-5A2F-4B4C-809E-05E63057F590}" destId="{4D7E1860-4AE5-4F2C-8381-6A6F19905B80}" srcOrd="11" destOrd="0" presId="urn:microsoft.com/office/officeart/2005/8/layout/process5"/>
    <dgm:cxn modelId="{42EA56D0-47D7-4D56-A68A-AD8C6CC3FF8F}" type="presParOf" srcId="{4D7E1860-4AE5-4F2C-8381-6A6F19905B80}" destId="{26E83BB5-C17E-498E-9AA1-BD6DDFF8FFDE}" srcOrd="0" destOrd="0" presId="urn:microsoft.com/office/officeart/2005/8/layout/process5"/>
    <dgm:cxn modelId="{8FFCD05D-54B8-4276-B44F-7DADFC47234B}" type="presParOf" srcId="{168F07D1-5A2F-4B4C-809E-05E63057F590}" destId="{D4DC3D11-FF78-429D-BF21-3D9565449D60}"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B3800F76-12BE-4AC6-A367-441E6A93D2E3}" srcId="{003129C5-F70B-411A-8786-8631584D7EE8}" destId="{BA69BCF8-CB48-4FD6-A2AA-9DF05CA9F35B}" srcOrd="2" destOrd="0" parTransId="{1F086E52-0116-468E-8D0F-627E5ADE3123}" sibTransId="{30D902C7-9243-48CF-BF44-395D59BFDE0D}"/>
    <dgm:cxn modelId="{F5895E56-0F04-4497-A133-41A7DCDF6EFE}" type="presOf" srcId="{C24262C3-2D9B-41ED-A992-2AD44B8CFB5A}" destId="{D6BF2B0D-98F9-4414-86E9-71A94CB52B35}" srcOrd="0" destOrd="0" presId="urn:microsoft.com/office/officeart/2005/8/layout/process5"/>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E200E0-C675-4B67-9CFC-4D2D31C8CEC9}" type="doc">
      <dgm:prSet loTypeId="urn:microsoft.com/office/officeart/2005/8/layout/vProcess5" loCatId="process" qsTypeId="urn:microsoft.com/office/officeart/2005/8/quickstyle/simple5" qsCatId="simple" csTypeId="urn:microsoft.com/office/officeart/2005/8/colors/accent0_3" csCatId="mainScheme"/>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4C701344-50B4-084F-9DF2-C1111714FF02}" type="pres">
      <dgm:prSet presAssocID="{38E200E0-C675-4B67-9CFC-4D2D31C8CEC9}" presName="outerComposite" presStyleCnt="0">
        <dgm:presLayoutVars>
          <dgm:chMax val="5"/>
          <dgm:dir/>
          <dgm:resizeHandles val="exact"/>
        </dgm:presLayoutVars>
      </dgm:prSet>
      <dgm:spPr/>
    </dgm:pt>
    <dgm:pt modelId="{7567C49E-FBA0-4847-8759-DE52D8726140}" type="pres">
      <dgm:prSet presAssocID="{38E200E0-C675-4B67-9CFC-4D2D31C8CEC9}" presName="dummyMaxCanvas" presStyleCnt="0">
        <dgm:presLayoutVars/>
      </dgm:prSet>
      <dgm:spPr/>
    </dgm:pt>
    <dgm:pt modelId="{42A4F893-06D2-364D-B6F9-003278CFA263}" type="pres">
      <dgm:prSet presAssocID="{38E200E0-C675-4B67-9CFC-4D2D31C8CEC9}" presName="ThreeNodes_1" presStyleLbl="node1" presStyleIdx="0" presStyleCnt="3">
        <dgm:presLayoutVars>
          <dgm:bulletEnabled val="1"/>
        </dgm:presLayoutVars>
      </dgm:prSet>
      <dgm:spPr/>
    </dgm:pt>
    <dgm:pt modelId="{DA677F7B-CFB7-AB4B-BDB6-97C387AD0C09}" type="pres">
      <dgm:prSet presAssocID="{38E200E0-C675-4B67-9CFC-4D2D31C8CEC9}" presName="ThreeNodes_2" presStyleLbl="node1" presStyleIdx="1" presStyleCnt="3">
        <dgm:presLayoutVars>
          <dgm:bulletEnabled val="1"/>
        </dgm:presLayoutVars>
      </dgm:prSet>
      <dgm:spPr/>
    </dgm:pt>
    <dgm:pt modelId="{9C2334B2-E9BC-AE4D-BF2C-2E2D8C3000AF}" type="pres">
      <dgm:prSet presAssocID="{38E200E0-C675-4B67-9CFC-4D2D31C8CEC9}" presName="ThreeNodes_3" presStyleLbl="node1" presStyleIdx="2" presStyleCnt="3">
        <dgm:presLayoutVars>
          <dgm:bulletEnabled val="1"/>
        </dgm:presLayoutVars>
      </dgm:prSet>
      <dgm:spPr/>
    </dgm:pt>
    <dgm:pt modelId="{0DD36EB5-670A-114C-9A6B-B1717B60172B}" type="pres">
      <dgm:prSet presAssocID="{38E200E0-C675-4B67-9CFC-4D2D31C8CEC9}" presName="ThreeConn_1-2" presStyleLbl="fgAccFollowNode1" presStyleIdx="0" presStyleCnt="2">
        <dgm:presLayoutVars>
          <dgm:bulletEnabled val="1"/>
        </dgm:presLayoutVars>
      </dgm:prSet>
      <dgm:spPr/>
    </dgm:pt>
    <dgm:pt modelId="{9E3A7216-1675-504C-BB1C-69B7DA633ED5}" type="pres">
      <dgm:prSet presAssocID="{38E200E0-C675-4B67-9CFC-4D2D31C8CEC9}" presName="ThreeConn_2-3" presStyleLbl="fgAccFollowNode1" presStyleIdx="1" presStyleCnt="2">
        <dgm:presLayoutVars>
          <dgm:bulletEnabled val="1"/>
        </dgm:presLayoutVars>
      </dgm:prSet>
      <dgm:spPr/>
    </dgm:pt>
    <dgm:pt modelId="{87C575A6-2361-3841-B33F-188F86492301}" type="pres">
      <dgm:prSet presAssocID="{38E200E0-C675-4B67-9CFC-4D2D31C8CEC9}" presName="ThreeNodes_1_text" presStyleLbl="node1" presStyleIdx="2" presStyleCnt="3">
        <dgm:presLayoutVars>
          <dgm:bulletEnabled val="1"/>
        </dgm:presLayoutVars>
      </dgm:prSet>
      <dgm:spPr/>
    </dgm:pt>
    <dgm:pt modelId="{F6B11A26-E075-2D49-8AC0-4455C604D089}" type="pres">
      <dgm:prSet presAssocID="{38E200E0-C675-4B67-9CFC-4D2D31C8CEC9}" presName="ThreeNodes_2_text" presStyleLbl="node1" presStyleIdx="2" presStyleCnt="3">
        <dgm:presLayoutVars>
          <dgm:bulletEnabled val="1"/>
        </dgm:presLayoutVars>
      </dgm:prSet>
      <dgm:spPr/>
    </dgm:pt>
    <dgm:pt modelId="{A7782719-42D7-994C-9A1F-55D829611D60}" type="pres">
      <dgm:prSet presAssocID="{38E200E0-C675-4B67-9CFC-4D2D31C8CEC9}" presName="ThreeNodes_3_text" presStyleLbl="node1" presStyleIdx="2" presStyleCnt="3">
        <dgm:presLayoutVars>
          <dgm:bulletEnabled val="1"/>
        </dgm:presLayoutVars>
      </dgm:prSet>
      <dgm:spPr/>
    </dgm:pt>
  </dgm:ptLst>
  <dgm:cxnLst>
    <dgm:cxn modelId="{5B2CC412-C956-2A40-85B4-98E033A18926}" type="presOf" srcId="{2B3FBFFD-AE14-4261-B583-3FCD9B6FD194}" destId="{DA677F7B-CFB7-AB4B-BDB6-97C387AD0C09}" srcOrd="0" destOrd="0" presId="urn:microsoft.com/office/officeart/2005/8/layout/vProcess5"/>
    <dgm:cxn modelId="{6E513614-7007-A643-B60E-2217B856B6E0}" type="presOf" srcId="{7C5545B4-2DB8-4241-A7C7-13CCD69E0CC1}" destId="{9E3A7216-1675-504C-BB1C-69B7DA633ED5}" srcOrd="0" destOrd="0" presId="urn:microsoft.com/office/officeart/2005/8/layout/vProcess5"/>
    <dgm:cxn modelId="{97F99F1D-431C-4F4C-8D73-25A146AAD5EE}" type="presOf" srcId="{6AA146FC-B4A6-44F8-BB83-3CCE659EDD2F}" destId="{87C575A6-2361-3841-B33F-188F86492301}" srcOrd="1" destOrd="0" presId="urn:microsoft.com/office/officeart/2005/8/layout/vProcess5"/>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2904205F-980E-4C40-AE9B-47AC4C1AF740}" type="presOf" srcId="{D56F0490-09E4-47F4-B309-4ABAE6FB4D16}" destId="{0DD36EB5-670A-114C-9A6B-B1717B60172B}" srcOrd="0" destOrd="0" presId="urn:microsoft.com/office/officeart/2005/8/layout/vProcess5"/>
    <dgm:cxn modelId="{BD1A7168-E550-1042-8EA2-31D5E3B665EA}" type="presOf" srcId="{2B3FBFFD-AE14-4261-B583-3FCD9B6FD194}" destId="{F6B11A26-E075-2D49-8AC0-4455C604D089}" srcOrd="1" destOrd="0" presId="urn:microsoft.com/office/officeart/2005/8/layout/vProcess5"/>
    <dgm:cxn modelId="{A98C6080-85B0-614F-8E90-9E7064B5D32E}" type="presOf" srcId="{6AA146FC-B4A6-44F8-BB83-3CCE659EDD2F}" destId="{42A4F893-06D2-364D-B6F9-003278CFA263}" srcOrd="0" destOrd="0" presId="urn:microsoft.com/office/officeart/2005/8/layout/vProcess5"/>
    <dgm:cxn modelId="{6368F593-CB3E-D044-83A8-6249BABBA13D}" type="presOf" srcId="{BAA64A48-30D2-4D9D-A0D6-E5D838D7ACDA}" destId="{A7782719-42D7-994C-9A1F-55D829611D60}" srcOrd="1" destOrd="0" presId="urn:microsoft.com/office/officeart/2005/8/layout/vProcess5"/>
    <dgm:cxn modelId="{F4EED7D2-F0D8-5A42-88C8-9A15EF25B32B}" type="presOf" srcId="{38E200E0-C675-4B67-9CFC-4D2D31C8CEC9}" destId="{4C701344-50B4-084F-9DF2-C1111714FF02}" srcOrd="0" destOrd="0" presId="urn:microsoft.com/office/officeart/2005/8/layout/vProcess5"/>
    <dgm:cxn modelId="{7CA17FDC-8A5F-5040-9199-7075599BC36B}" type="presOf" srcId="{BAA64A48-30D2-4D9D-A0D6-E5D838D7ACDA}" destId="{9C2334B2-E9BC-AE4D-BF2C-2E2D8C3000AF}" srcOrd="0" destOrd="0" presId="urn:microsoft.com/office/officeart/2005/8/layout/vProcess5"/>
    <dgm:cxn modelId="{DAC3CADC-542B-4D88-90A9-76F115F83BE1}" srcId="{38E200E0-C675-4B67-9CFC-4D2D31C8CEC9}" destId="{BAA64A48-30D2-4D9D-A0D6-E5D838D7ACDA}" srcOrd="2" destOrd="0" parTransId="{EC864F42-DD52-4C8B-A52C-A44FA0D1E548}" sibTransId="{D6415430-1D15-49B7-A4BF-A91CFAE0882B}"/>
    <dgm:cxn modelId="{C9426623-1EC4-9542-ADF1-B6DE49901997}" type="presParOf" srcId="{4C701344-50B4-084F-9DF2-C1111714FF02}" destId="{7567C49E-FBA0-4847-8759-DE52D8726140}" srcOrd="0" destOrd="0" presId="urn:microsoft.com/office/officeart/2005/8/layout/vProcess5"/>
    <dgm:cxn modelId="{16B5D8E5-C899-B443-B119-980427F3F971}" type="presParOf" srcId="{4C701344-50B4-084F-9DF2-C1111714FF02}" destId="{42A4F893-06D2-364D-B6F9-003278CFA263}" srcOrd="1" destOrd="0" presId="urn:microsoft.com/office/officeart/2005/8/layout/vProcess5"/>
    <dgm:cxn modelId="{4DFC38FF-F842-8A4B-A84C-0A880DCB95B8}" type="presParOf" srcId="{4C701344-50B4-084F-9DF2-C1111714FF02}" destId="{DA677F7B-CFB7-AB4B-BDB6-97C387AD0C09}" srcOrd="2" destOrd="0" presId="urn:microsoft.com/office/officeart/2005/8/layout/vProcess5"/>
    <dgm:cxn modelId="{5EC1699B-A0A0-AF41-BB8C-FDD19DE53E3A}" type="presParOf" srcId="{4C701344-50B4-084F-9DF2-C1111714FF02}" destId="{9C2334B2-E9BC-AE4D-BF2C-2E2D8C3000AF}" srcOrd="3" destOrd="0" presId="urn:microsoft.com/office/officeart/2005/8/layout/vProcess5"/>
    <dgm:cxn modelId="{328B2CEF-5963-CB4F-861E-BB2ECBB68871}" type="presParOf" srcId="{4C701344-50B4-084F-9DF2-C1111714FF02}" destId="{0DD36EB5-670A-114C-9A6B-B1717B60172B}" srcOrd="4" destOrd="0" presId="urn:microsoft.com/office/officeart/2005/8/layout/vProcess5"/>
    <dgm:cxn modelId="{0B6F9DDC-38ED-EF42-BA4C-20453F0762BA}" type="presParOf" srcId="{4C701344-50B4-084F-9DF2-C1111714FF02}" destId="{9E3A7216-1675-504C-BB1C-69B7DA633ED5}" srcOrd="5" destOrd="0" presId="urn:microsoft.com/office/officeart/2005/8/layout/vProcess5"/>
    <dgm:cxn modelId="{F410F4C4-294C-3349-81FB-4B3605C38F6D}" type="presParOf" srcId="{4C701344-50B4-084F-9DF2-C1111714FF02}" destId="{87C575A6-2361-3841-B33F-188F86492301}" srcOrd="6" destOrd="0" presId="urn:microsoft.com/office/officeart/2005/8/layout/vProcess5"/>
    <dgm:cxn modelId="{5F6C84DD-9EC7-ED4C-BF68-1CED9199C3E0}" type="presParOf" srcId="{4C701344-50B4-084F-9DF2-C1111714FF02}" destId="{F6B11A26-E075-2D49-8AC0-4455C604D089}" srcOrd="7" destOrd="0" presId="urn:microsoft.com/office/officeart/2005/8/layout/vProcess5"/>
    <dgm:cxn modelId="{6DF55A79-B456-A644-A9D8-9E082DF2778B}" type="presParOf" srcId="{4C701344-50B4-084F-9DF2-C1111714FF02}" destId="{A7782719-42D7-994C-9A1F-55D829611D6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30E96A10-9714-3841-BD49-E2940B83342F}" type="pres">
      <dgm:prSet presAssocID="{D5059CBA-F172-4F34-A0B4-CF504E2BC5E2}" presName="vert0" presStyleCnt="0">
        <dgm:presLayoutVars>
          <dgm:dir/>
          <dgm:animOne val="branch"/>
          <dgm:animLvl val="lvl"/>
        </dgm:presLayoutVars>
      </dgm:prSet>
      <dgm:spPr/>
    </dgm:pt>
    <dgm:pt modelId="{BAEC3EEB-F620-0249-BE5B-BFC5BAE39360}" type="pres">
      <dgm:prSet presAssocID="{B580994A-5E4B-465A-947B-D7C7F0D1F536}" presName="thickLine" presStyleLbl="alignNode1" presStyleIdx="0" presStyleCnt="6"/>
      <dgm:spPr/>
    </dgm:pt>
    <dgm:pt modelId="{07BBD3C1-73AF-8446-B313-35C777A46349}" type="pres">
      <dgm:prSet presAssocID="{B580994A-5E4B-465A-947B-D7C7F0D1F536}" presName="horz1" presStyleCnt="0"/>
      <dgm:spPr/>
    </dgm:pt>
    <dgm:pt modelId="{CC7CF0B2-EF7D-CB4F-B9B1-1180D3E5453B}" type="pres">
      <dgm:prSet presAssocID="{B580994A-5E4B-465A-947B-D7C7F0D1F536}" presName="tx1" presStyleLbl="revTx" presStyleIdx="0" presStyleCnt="6"/>
      <dgm:spPr/>
    </dgm:pt>
    <dgm:pt modelId="{BE36DCA6-9BED-5546-9E10-A2C7EA1DBD78}" type="pres">
      <dgm:prSet presAssocID="{B580994A-5E4B-465A-947B-D7C7F0D1F536}" presName="vert1" presStyleCnt="0"/>
      <dgm:spPr/>
    </dgm:pt>
    <dgm:pt modelId="{DB7F8D27-24F4-BB48-9696-C698739DEC21}" type="pres">
      <dgm:prSet presAssocID="{951EACDF-CE17-4FD0-8226-A942A9DE954F}" presName="thickLine" presStyleLbl="alignNode1" presStyleIdx="1" presStyleCnt="6"/>
      <dgm:spPr/>
    </dgm:pt>
    <dgm:pt modelId="{9D109754-DFB1-8247-B9DE-6747B94BA9C6}" type="pres">
      <dgm:prSet presAssocID="{951EACDF-CE17-4FD0-8226-A942A9DE954F}" presName="horz1" presStyleCnt="0"/>
      <dgm:spPr/>
    </dgm:pt>
    <dgm:pt modelId="{23A398C5-1876-DC44-BE12-5907F13FDA39}" type="pres">
      <dgm:prSet presAssocID="{951EACDF-CE17-4FD0-8226-A942A9DE954F}" presName="tx1" presStyleLbl="revTx" presStyleIdx="1" presStyleCnt="6"/>
      <dgm:spPr/>
    </dgm:pt>
    <dgm:pt modelId="{B93F0F14-D9B1-9840-B7B3-8AFB33CE4F79}" type="pres">
      <dgm:prSet presAssocID="{951EACDF-CE17-4FD0-8226-A942A9DE954F}" presName="vert1" presStyleCnt="0"/>
      <dgm:spPr/>
    </dgm:pt>
    <dgm:pt modelId="{55E102F8-4D8C-404F-8D8F-FEA93F1C4ABA}" type="pres">
      <dgm:prSet presAssocID="{875EB17E-75A6-4668-85ED-CB89D7C92879}" presName="thickLine" presStyleLbl="alignNode1" presStyleIdx="2" presStyleCnt="6"/>
      <dgm:spPr/>
    </dgm:pt>
    <dgm:pt modelId="{EA944354-368E-DC41-A57F-D0A005B4F216}" type="pres">
      <dgm:prSet presAssocID="{875EB17E-75A6-4668-85ED-CB89D7C92879}" presName="horz1" presStyleCnt="0"/>
      <dgm:spPr/>
    </dgm:pt>
    <dgm:pt modelId="{1F0C82E8-9376-7C49-B2A0-4F8DFBBB769A}" type="pres">
      <dgm:prSet presAssocID="{875EB17E-75A6-4668-85ED-CB89D7C92879}" presName="tx1" presStyleLbl="revTx" presStyleIdx="2" presStyleCnt="6"/>
      <dgm:spPr/>
    </dgm:pt>
    <dgm:pt modelId="{DCC4B5FB-A040-6940-9B66-892BDEB64288}" type="pres">
      <dgm:prSet presAssocID="{875EB17E-75A6-4668-85ED-CB89D7C92879}" presName="vert1" presStyleCnt="0"/>
      <dgm:spPr/>
    </dgm:pt>
    <dgm:pt modelId="{D23744D9-D5C3-F14A-A2AC-2A90F0A87265}" type="pres">
      <dgm:prSet presAssocID="{A629D612-F08D-4BB9-8159-875454C4E897}" presName="thickLine" presStyleLbl="alignNode1" presStyleIdx="3" presStyleCnt="6"/>
      <dgm:spPr/>
    </dgm:pt>
    <dgm:pt modelId="{B11F6272-A336-494C-90C3-97FC8BAE49A8}" type="pres">
      <dgm:prSet presAssocID="{A629D612-F08D-4BB9-8159-875454C4E897}" presName="horz1" presStyleCnt="0"/>
      <dgm:spPr/>
    </dgm:pt>
    <dgm:pt modelId="{9585A9E6-A3D4-B046-8893-800F46E5F287}" type="pres">
      <dgm:prSet presAssocID="{A629D612-F08D-4BB9-8159-875454C4E897}" presName="tx1" presStyleLbl="revTx" presStyleIdx="3" presStyleCnt="6"/>
      <dgm:spPr/>
    </dgm:pt>
    <dgm:pt modelId="{88755FC9-CA2A-694E-84DB-13E35F502BDB}" type="pres">
      <dgm:prSet presAssocID="{A629D612-F08D-4BB9-8159-875454C4E897}" presName="vert1" presStyleCnt="0"/>
      <dgm:spPr/>
    </dgm:pt>
    <dgm:pt modelId="{D6BC15B2-3221-1C43-92E8-A076071D63DC}" type="pres">
      <dgm:prSet presAssocID="{E8DB36E3-A08B-4506-A0F3-6ED8D5AFAE49}" presName="thickLine" presStyleLbl="alignNode1" presStyleIdx="4" presStyleCnt="6"/>
      <dgm:spPr/>
    </dgm:pt>
    <dgm:pt modelId="{B3AEEBA1-B521-8F4E-A06E-6CF25BFA1D0F}" type="pres">
      <dgm:prSet presAssocID="{E8DB36E3-A08B-4506-A0F3-6ED8D5AFAE49}" presName="horz1" presStyleCnt="0"/>
      <dgm:spPr/>
    </dgm:pt>
    <dgm:pt modelId="{E3262225-B583-104C-9D8E-81E397ABE46D}" type="pres">
      <dgm:prSet presAssocID="{E8DB36E3-A08B-4506-A0F3-6ED8D5AFAE49}" presName="tx1" presStyleLbl="revTx" presStyleIdx="4" presStyleCnt="6"/>
      <dgm:spPr/>
    </dgm:pt>
    <dgm:pt modelId="{8F798069-6FCF-084B-9281-BC96CCB4CEBE}" type="pres">
      <dgm:prSet presAssocID="{E8DB36E3-A08B-4506-A0F3-6ED8D5AFAE49}" presName="vert1" presStyleCnt="0"/>
      <dgm:spPr/>
    </dgm:pt>
    <dgm:pt modelId="{BC13C706-6D4C-F448-BC9F-F6418D9140B6}" type="pres">
      <dgm:prSet presAssocID="{63DA6AE0-07A5-41B9-B7EF-A0E02D9842F0}" presName="thickLine" presStyleLbl="alignNode1" presStyleIdx="5" presStyleCnt="6"/>
      <dgm:spPr/>
    </dgm:pt>
    <dgm:pt modelId="{77DC98F5-153C-F644-A7CE-F995D5378EE9}" type="pres">
      <dgm:prSet presAssocID="{63DA6AE0-07A5-41B9-B7EF-A0E02D9842F0}" presName="horz1" presStyleCnt="0"/>
      <dgm:spPr/>
    </dgm:pt>
    <dgm:pt modelId="{D90A3196-4A49-D345-B394-B8FF719F64AF}" type="pres">
      <dgm:prSet presAssocID="{63DA6AE0-07A5-41B9-B7EF-A0E02D9842F0}" presName="tx1" presStyleLbl="revTx" presStyleIdx="5" presStyleCnt="6"/>
      <dgm:spPr/>
    </dgm:pt>
    <dgm:pt modelId="{8BB7761F-5AC2-0145-9366-15E50A9CB50A}"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45439C61-3969-E944-B91F-44EDD64249E9}" type="presOf" srcId="{A629D612-F08D-4BB9-8159-875454C4E897}" destId="{9585A9E6-A3D4-B046-8893-800F46E5F287}" srcOrd="0" destOrd="0" presId="urn:microsoft.com/office/officeart/2008/layout/LinedList"/>
    <dgm:cxn modelId="{6A14B244-580F-5146-A691-1D7E5C98522E}" type="presOf" srcId="{B580994A-5E4B-465A-947B-D7C7F0D1F536}" destId="{CC7CF0B2-EF7D-CB4F-B9B1-1180D3E5453B}"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AD1B404F-AF6D-C848-A7F0-8D46C733D137}" type="presOf" srcId="{63DA6AE0-07A5-41B9-B7EF-A0E02D9842F0}" destId="{D90A3196-4A49-D345-B394-B8FF719F64AF}"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71828AB1-E360-4EED-9382-90957B36801B}" srcId="{D5059CBA-F172-4F34-A0B4-CF504E2BC5E2}" destId="{951EACDF-CE17-4FD0-8226-A942A9DE954F}" srcOrd="1" destOrd="0" parTransId="{4347D2E5-069F-40B1-8FEE-C1F110B79C9C}" sibTransId="{9C5E1F69-D92B-4EB1-A9AF-6EB5B88C54C3}"/>
    <dgm:cxn modelId="{69522FC0-AED8-2D46-AFCF-709F71DEF4C5}" type="presOf" srcId="{951EACDF-CE17-4FD0-8226-A942A9DE954F}" destId="{23A398C5-1876-DC44-BE12-5907F13FDA39}" srcOrd="0" destOrd="0" presId="urn:microsoft.com/office/officeart/2008/layout/LinedList"/>
    <dgm:cxn modelId="{94CF88DF-0571-6E45-B337-C7058D826238}" type="presOf" srcId="{E8DB36E3-A08B-4506-A0F3-6ED8D5AFAE49}" destId="{E3262225-B583-104C-9D8E-81E397ABE46D}" srcOrd="0" destOrd="0" presId="urn:microsoft.com/office/officeart/2008/layout/LinedList"/>
    <dgm:cxn modelId="{818E6CE3-B81D-4FF3-AA04-34BC3AA643CB}" srcId="{D5059CBA-F172-4F34-A0B4-CF504E2BC5E2}" destId="{B580994A-5E4B-465A-947B-D7C7F0D1F536}" srcOrd="0" destOrd="0" parTransId="{E50FC70C-B471-4A2D-A3AE-67F9E898C1A3}" sibTransId="{5C61E63E-C53B-48C0-90E9-832BAA13AAAC}"/>
    <dgm:cxn modelId="{C72CE6EA-723A-3B47-8C30-95454BE2B6FC}" type="presOf" srcId="{875EB17E-75A6-4668-85ED-CB89D7C92879}" destId="{1F0C82E8-9376-7C49-B2A0-4F8DFBBB769A}" srcOrd="0" destOrd="0" presId="urn:microsoft.com/office/officeart/2008/layout/LinedList"/>
    <dgm:cxn modelId="{D68BABF0-A53E-2748-9625-B48CECF0FB32}" type="presOf" srcId="{D5059CBA-F172-4F34-A0B4-CF504E2BC5E2}" destId="{30E96A10-9714-3841-BD49-E2940B83342F}" srcOrd="0" destOrd="0" presId="urn:microsoft.com/office/officeart/2008/layout/LinedList"/>
    <dgm:cxn modelId="{946B40FC-3629-F841-990C-51690343CE02}" type="presParOf" srcId="{30E96A10-9714-3841-BD49-E2940B83342F}" destId="{BAEC3EEB-F620-0249-BE5B-BFC5BAE39360}" srcOrd="0" destOrd="0" presId="urn:microsoft.com/office/officeart/2008/layout/LinedList"/>
    <dgm:cxn modelId="{B24753FE-0639-BA48-A0D0-79748BE9B641}" type="presParOf" srcId="{30E96A10-9714-3841-BD49-E2940B83342F}" destId="{07BBD3C1-73AF-8446-B313-35C777A46349}" srcOrd="1" destOrd="0" presId="urn:microsoft.com/office/officeart/2008/layout/LinedList"/>
    <dgm:cxn modelId="{1D7BCDF8-4A87-7749-802E-765E40A5E170}" type="presParOf" srcId="{07BBD3C1-73AF-8446-B313-35C777A46349}" destId="{CC7CF0B2-EF7D-CB4F-B9B1-1180D3E5453B}" srcOrd="0" destOrd="0" presId="urn:microsoft.com/office/officeart/2008/layout/LinedList"/>
    <dgm:cxn modelId="{CAF2A829-455B-F84E-AD99-682C5069B8C1}" type="presParOf" srcId="{07BBD3C1-73AF-8446-B313-35C777A46349}" destId="{BE36DCA6-9BED-5546-9E10-A2C7EA1DBD78}" srcOrd="1" destOrd="0" presId="urn:microsoft.com/office/officeart/2008/layout/LinedList"/>
    <dgm:cxn modelId="{2A1B5CEF-FF38-1147-A17D-3101315D744D}" type="presParOf" srcId="{30E96A10-9714-3841-BD49-E2940B83342F}" destId="{DB7F8D27-24F4-BB48-9696-C698739DEC21}" srcOrd="2" destOrd="0" presId="urn:microsoft.com/office/officeart/2008/layout/LinedList"/>
    <dgm:cxn modelId="{5C29BAC1-1010-954A-90E3-B309179577CA}" type="presParOf" srcId="{30E96A10-9714-3841-BD49-E2940B83342F}" destId="{9D109754-DFB1-8247-B9DE-6747B94BA9C6}" srcOrd="3" destOrd="0" presId="urn:microsoft.com/office/officeart/2008/layout/LinedList"/>
    <dgm:cxn modelId="{14781EA1-72A7-454E-9D39-F18EDC8C4003}" type="presParOf" srcId="{9D109754-DFB1-8247-B9DE-6747B94BA9C6}" destId="{23A398C5-1876-DC44-BE12-5907F13FDA39}" srcOrd="0" destOrd="0" presId="urn:microsoft.com/office/officeart/2008/layout/LinedList"/>
    <dgm:cxn modelId="{C75D7ACA-E895-5547-91B2-A1C73803CC43}" type="presParOf" srcId="{9D109754-DFB1-8247-B9DE-6747B94BA9C6}" destId="{B93F0F14-D9B1-9840-B7B3-8AFB33CE4F79}" srcOrd="1" destOrd="0" presId="urn:microsoft.com/office/officeart/2008/layout/LinedList"/>
    <dgm:cxn modelId="{87148100-1337-E840-BE2D-0ACEC98F9EFF}" type="presParOf" srcId="{30E96A10-9714-3841-BD49-E2940B83342F}" destId="{55E102F8-4D8C-404F-8D8F-FEA93F1C4ABA}" srcOrd="4" destOrd="0" presId="urn:microsoft.com/office/officeart/2008/layout/LinedList"/>
    <dgm:cxn modelId="{A2160153-5F7D-A84B-A493-82D4CB5F1EB9}" type="presParOf" srcId="{30E96A10-9714-3841-BD49-E2940B83342F}" destId="{EA944354-368E-DC41-A57F-D0A005B4F216}" srcOrd="5" destOrd="0" presId="urn:microsoft.com/office/officeart/2008/layout/LinedList"/>
    <dgm:cxn modelId="{CE83B26B-C901-1A44-AC20-ED2DDD2444AE}" type="presParOf" srcId="{EA944354-368E-DC41-A57F-D0A005B4F216}" destId="{1F0C82E8-9376-7C49-B2A0-4F8DFBBB769A}" srcOrd="0" destOrd="0" presId="urn:microsoft.com/office/officeart/2008/layout/LinedList"/>
    <dgm:cxn modelId="{B1BB430C-2E11-5A42-9C1B-B626583E8A0A}" type="presParOf" srcId="{EA944354-368E-DC41-A57F-D0A005B4F216}" destId="{DCC4B5FB-A040-6940-9B66-892BDEB64288}" srcOrd="1" destOrd="0" presId="urn:microsoft.com/office/officeart/2008/layout/LinedList"/>
    <dgm:cxn modelId="{3FC7F51C-D439-2240-BD4C-8147AAB34DE4}" type="presParOf" srcId="{30E96A10-9714-3841-BD49-E2940B83342F}" destId="{D23744D9-D5C3-F14A-A2AC-2A90F0A87265}" srcOrd="6" destOrd="0" presId="urn:microsoft.com/office/officeart/2008/layout/LinedList"/>
    <dgm:cxn modelId="{FBBE3A8F-CB87-6843-8403-F5775BBB52A7}" type="presParOf" srcId="{30E96A10-9714-3841-BD49-E2940B83342F}" destId="{B11F6272-A336-494C-90C3-97FC8BAE49A8}" srcOrd="7" destOrd="0" presId="urn:microsoft.com/office/officeart/2008/layout/LinedList"/>
    <dgm:cxn modelId="{9A9ACB76-8060-F94B-8DCE-E8598C782EA4}" type="presParOf" srcId="{B11F6272-A336-494C-90C3-97FC8BAE49A8}" destId="{9585A9E6-A3D4-B046-8893-800F46E5F287}" srcOrd="0" destOrd="0" presId="urn:microsoft.com/office/officeart/2008/layout/LinedList"/>
    <dgm:cxn modelId="{F5E57EC4-ECEE-4746-8655-4A6C4BEA99E9}" type="presParOf" srcId="{B11F6272-A336-494C-90C3-97FC8BAE49A8}" destId="{88755FC9-CA2A-694E-84DB-13E35F502BDB}" srcOrd="1" destOrd="0" presId="urn:microsoft.com/office/officeart/2008/layout/LinedList"/>
    <dgm:cxn modelId="{B7FDE1D3-0450-CB47-A0B0-E796F505D7CA}" type="presParOf" srcId="{30E96A10-9714-3841-BD49-E2940B83342F}" destId="{D6BC15B2-3221-1C43-92E8-A076071D63DC}" srcOrd="8" destOrd="0" presId="urn:microsoft.com/office/officeart/2008/layout/LinedList"/>
    <dgm:cxn modelId="{B37D8602-F3E0-A342-A801-00CC5B12E42D}" type="presParOf" srcId="{30E96A10-9714-3841-BD49-E2940B83342F}" destId="{B3AEEBA1-B521-8F4E-A06E-6CF25BFA1D0F}" srcOrd="9" destOrd="0" presId="urn:microsoft.com/office/officeart/2008/layout/LinedList"/>
    <dgm:cxn modelId="{E16D0844-136E-BF4B-9DA9-B0A2817FC3E1}" type="presParOf" srcId="{B3AEEBA1-B521-8F4E-A06E-6CF25BFA1D0F}" destId="{E3262225-B583-104C-9D8E-81E397ABE46D}" srcOrd="0" destOrd="0" presId="urn:microsoft.com/office/officeart/2008/layout/LinedList"/>
    <dgm:cxn modelId="{1DB75B43-6C16-B74E-AD7F-7D19A06322E0}" type="presParOf" srcId="{B3AEEBA1-B521-8F4E-A06E-6CF25BFA1D0F}" destId="{8F798069-6FCF-084B-9281-BC96CCB4CEBE}" srcOrd="1" destOrd="0" presId="urn:microsoft.com/office/officeart/2008/layout/LinedList"/>
    <dgm:cxn modelId="{BEB75E24-A020-EF48-852D-19724B6B6526}" type="presParOf" srcId="{30E96A10-9714-3841-BD49-E2940B83342F}" destId="{BC13C706-6D4C-F448-BC9F-F6418D9140B6}" srcOrd="10" destOrd="0" presId="urn:microsoft.com/office/officeart/2008/layout/LinedList"/>
    <dgm:cxn modelId="{E051B605-7FBF-FC45-B920-D9E590255AF8}" type="presParOf" srcId="{30E96A10-9714-3841-BD49-E2940B83342F}" destId="{77DC98F5-153C-F644-A7CE-F995D5378EE9}" srcOrd="11" destOrd="0" presId="urn:microsoft.com/office/officeart/2008/layout/LinedList"/>
    <dgm:cxn modelId="{4324749B-FF6F-624F-B112-13AE1D323C0E}" type="presParOf" srcId="{77DC98F5-153C-F644-A7CE-F995D5378EE9}" destId="{D90A3196-4A49-D345-B394-B8FF719F64AF}" srcOrd="0" destOrd="0" presId="urn:microsoft.com/office/officeart/2008/layout/LinedList"/>
    <dgm:cxn modelId="{FD1ACE37-AA6F-124F-B70A-E8CBAA74C09B}" type="presParOf" srcId="{77DC98F5-153C-F644-A7CE-F995D5378EE9}" destId="{8BB7761F-5AC2-0145-9366-15E50A9CB5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endParaRPr lang="en-US" sz="2700" kern="1200" dirty="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7B72D-36D9-4D41-84B7-6E41C22D37FF}">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Control peoples movements -Cordons. </a:t>
          </a:r>
          <a:endParaRPr lang="en-US" sz="2000" kern="1200"/>
        </a:p>
      </dsp:txBody>
      <dsp:txXfrm>
        <a:off x="0" y="3565087"/>
        <a:ext cx="4004300" cy="1170141"/>
      </dsp:txXfrm>
    </dsp:sp>
    <dsp:sp modelId="{A7AF2BDE-9F9D-1642-9278-20A2C2AC3D41}">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2D0AB814-C82F-1C4D-99ED-1A6CB303A25F}">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Secure/Arrest suspect if still at scene. </a:t>
          </a:r>
          <a:endParaRPr lang="en-US" sz="3500" kern="1200" dirty="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5E6-F7AB-1F4D-9087-8E2739B06E03}">
      <dsp:nvSpPr>
        <dsp:cNvPr id="0" name=""/>
        <dsp:cNvSpPr/>
      </dsp:nvSpPr>
      <dsp:spPr>
        <a:xfrm>
          <a:off x="0" y="586438"/>
          <a:ext cx="3245768" cy="1947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MG12 Exhibit list</a:t>
          </a:r>
        </a:p>
      </dsp:txBody>
      <dsp:txXfrm>
        <a:off x="0" y="586438"/>
        <a:ext cx="3245768" cy="1947461"/>
      </dsp:txXfrm>
    </dsp:sp>
    <dsp:sp modelId="{A4E1039C-C4EC-7741-919E-8D594D3344B1}">
      <dsp:nvSpPr>
        <dsp:cNvPr id="0" name=""/>
        <dsp:cNvSpPr/>
      </dsp:nvSpPr>
      <dsp:spPr>
        <a:xfrm>
          <a:off x="3570345" y="586438"/>
          <a:ext cx="3245768" cy="1947461"/>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Exhibit Labels</a:t>
          </a:r>
          <a:endParaRPr lang="en-US" sz="2400" kern="1200" dirty="0"/>
        </a:p>
      </dsp:txBody>
      <dsp:txXfrm>
        <a:off x="3570345" y="586438"/>
        <a:ext cx="3245768" cy="1947461"/>
      </dsp:txXfrm>
    </dsp:sp>
    <dsp:sp modelId="{B8CD0FDB-2831-8144-A38E-CEE5961E6A26}">
      <dsp:nvSpPr>
        <dsp:cNvPr id="0" name=""/>
        <dsp:cNvSpPr/>
      </dsp:nvSpPr>
      <dsp:spPr>
        <a:xfrm>
          <a:off x="7140690" y="586438"/>
          <a:ext cx="3245768" cy="1947461"/>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Remember continuity</a:t>
          </a:r>
          <a:endParaRPr lang="en-US" sz="2800" b="1" i="1" u="sng" kern="1200" dirty="0"/>
        </a:p>
      </dsp:txBody>
      <dsp:txXfrm>
        <a:off x="7140690" y="586438"/>
        <a:ext cx="3245768" cy="1947461"/>
      </dsp:txXfrm>
    </dsp:sp>
    <dsp:sp modelId="{E20F8139-B4E9-3242-8BAF-22222B267255}">
      <dsp:nvSpPr>
        <dsp:cNvPr id="0" name=""/>
        <dsp:cNvSpPr/>
      </dsp:nvSpPr>
      <dsp:spPr>
        <a:xfrm>
          <a:off x="0" y="2858475"/>
          <a:ext cx="3245768" cy="1947461"/>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Remember unused material</a:t>
          </a:r>
        </a:p>
      </dsp:txBody>
      <dsp:txXfrm>
        <a:off x="0" y="2858475"/>
        <a:ext cx="3245768" cy="1947461"/>
      </dsp:txXfrm>
    </dsp:sp>
    <dsp:sp modelId="{5B4F6581-0661-274A-9C6C-F92B1BA6F7B4}">
      <dsp:nvSpPr>
        <dsp:cNvPr id="0" name=""/>
        <dsp:cNvSpPr/>
      </dsp:nvSpPr>
      <dsp:spPr>
        <a:xfrm>
          <a:off x="3570345" y="2858475"/>
          <a:ext cx="3245768" cy="1947461"/>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Storage (it may need to be produced in court or for forensic exam later)</a:t>
          </a:r>
          <a:endParaRPr lang="en-US" sz="2400" kern="1200" dirty="0"/>
        </a:p>
      </dsp:txBody>
      <dsp:txXfrm>
        <a:off x="3570345" y="2858475"/>
        <a:ext cx="3245768" cy="1947461"/>
      </dsp:txXfrm>
    </dsp:sp>
    <dsp:sp modelId="{117530BD-C990-434F-8A71-6D10D735E0A0}">
      <dsp:nvSpPr>
        <dsp:cNvPr id="0" name=""/>
        <dsp:cNvSpPr/>
      </dsp:nvSpPr>
      <dsp:spPr>
        <a:xfrm>
          <a:off x="7140690" y="2858475"/>
          <a:ext cx="3245768" cy="194746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Return or destruction at the end of the case</a:t>
          </a:r>
          <a:endParaRPr lang="en-US" sz="2400" kern="1200" dirty="0"/>
        </a:p>
      </dsp:txBody>
      <dsp:txXfrm>
        <a:off x="7140690" y="2858475"/>
        <a:ext cx="3245768" cy="19474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534-0FE1-4DE2-BBFF-2C7A613881F7}">
      <dsp:nvSpPr>
        <dsp:cNvPr id="0" name=""/>
        <dsp:cNvSpPr/>
      </dsp:nvSpPr>
      <dsp:spPr>
        <a:xfrm>
          <a:off x="478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 Investigators</a:t>
          </a:r>
        </a:p>
      </dsp:txBody>
      <dsp:txXfrm>
        <a:off x="41517" y="1062963"/>
        <a:ext cx="2016987" cy="1180803"/>
      </dsp:txXfrm>
    </dsp:sp>
    <dsp:sp modelId="{7AA7B3AF-D7CB-40BC-A593-85B0934E2D01}">
      <dsp:nvSpPr>
        <dsp:cNvPr id="0" name=""/>
        <dsp:cNvSpPr/>
      </dsp:nvSpPr>
      <dsp:spPr>
        <a:xfrm>
          <a:off x="2279201"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9201" y="1497835"/>
        <a:ext cx="310224" cy="311059"/>
      </dsp:txXfrm>
    </dsp:sp>
    <dsp:sp modelId="{1B69FE72-1B4F-4AF8-9100-1BF35A039AC7}">
      <dsp:nvSpPr>
        <dsp:cNvPr id="0" name=""/>
        <dsp:cNvSpPr/>
      </dsp:nvSpPr>
      <dsp:spPr>
        <a:xfrm>
          <a:off x="2931424" y="1026227"/>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Collision Investigation Unit</a:t>
          </a:r>
        </a:p>
      </dsp:txBody>
      <dsp:txXfrm>
        <a:off x="2968160" y="1062963"/>
        <a:ext cx="2016987" cy="1180803"/>
      </dsp:txXfrm>
    </dsp:sp>
    <dsp:sp modelId="{C92A5F6B-ED43-4135-A4EB-049217574885}">
      <dsp:nvSpPr>
        <dsp:cNvPr id="0" name=""/>
        <dsp:cNvSpPr/>
      </dsp:nvSpPr>
      <dsp:spPr>
        <a:xfrm>
          <a:off x="5205844"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5844" y="1497835"/>
        <a:ext cx="310224" cy="311059"/>
      </dsp:txXfrm>
    </dsp:sp>
    <dsp:sp modelId="{F6793995-355F-49C4-A797-CA043AEC8883}">
      <dsp:nvSpPr>
        <dsp:cNvPr id="0" name=""/>
        <dsp:cNvSpPr/>
      </dsp:nvSpPr>
      <dsp:spPr>
        <a:xfrm>
          <a:off x="5858067" y="1026227"/>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Crown Prosecution Service</a:t>
          </a:r>
        </a:p>
      </dsp:txBody>
      <dsp:txXfrm>
        <a:off x="5894803" y="1062963"/>
        <a:ext cx="2016987" cy="1180803"/>
      </dsp:txXfrm>
    </dsp:sp>
    <dsp:sp modelId="{76AD7C85-553D-4466-887F-7B19018F6635}">
      <dsp:nvSpPr>
        <dsp:cNvPr id="0" name=""/>
        <dsp:cNvSpPr/>
      </dsp:nvSpPr>
      <dsp:spPr>
        <a:xfrm>
          <a:off x="8132487"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32487" y="1497835"/>
        <a:ext cx="310224" cy="311059"/>
      </dsp:txXfrm>
    </dsp:sp>
    <dsp:sp modelId="{C0297278-F40C-4E2B-B1CA-B295A728C5A4}">
      <dsp:nvSpPr>
        <dsp:cNvPr id="0" name=""/>
        <dsp:cNvSpPr/>
      </dsp:nvSpPr>
      <dsp:spPr>
        <a:xfrm>
          <a:off x="878471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services</a:t>
          </a:r>
        </a:p>
      </dsp:txBody>
      <dsp:txXfrm>
        <a:off x="8821447" y="1062963"/>
        <a:ext cx="2016987" cy="1180803"/>
      </dsp:txXfrm>
    </dsp:sp>
    <dsp:sp modelId="{C8D956DD-DF2A-4795-B834-8C00C0B222AE}">
      <dsp:nvSpPr>
        <dsp:cNvPr id="0" name=""/>
        <dsp:cNvSpPr/>
      </dsp:nvSpPr>
      <dsp:spPr>
        <a:xfrm rot="5400000">
          <a:off x="9608352" y="2426835"/>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4412" y="2464463"/>
        <a:ext cx="311059" cy="310224"/>
      </dsp:txXfrm>
    </dsp:sp>
    <dsp:sp modelId="{FC073A07-CC35-40C4-A03C-34DB095020EE}">
      <dsp:nvSpPr>
        <dsp:cNvPr id="0" name=""/>
        <dsp:cNvSpPr/>
      </dsp:nvSpPr>
      <dsp:spPr>
        <a:xfrm>
          <a:off x="8784711" y="3116686"/>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Detectives</a:t>
          </a:r>
        </a:p>
      </dsp:txBody>
      <dsp:txXfrm>
        <a:off x="8821447" y="3153422"/>
        <a:ext cx="2016987" cy="1180803"/>
      </dsp:txXfrm>
    </dsp:sp>
    <dsp:sp modelId="{669B6DC1-5472-4BF6-BE4A-87CDFF5C9BA4}">
      <dsp:nvSpPr>
        <dsp:cNvPr id="0" name=""/>
        <dsp:cNvSpPr/>
      </dsp:nvSpPr>
      <dsp:spPr>
        <a:xfrm rot="10800000">
          <a:off x="8157573"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90526" y="3588294"/>
        <a:ext cx="310224" cy="311059"/>
      </dsp:txXfrm>
    </dsp:sp>
    <dsp:sp modelId="{66B3A591-23DD-4E16-A229-E283706234CE}">
      <dsp:nvSpPr>
        <dsp:cNvPr id="0" name=""/>
        <dsp:cNvSpPr/>
      </dsp:nvSpPr>
      <dsp:spPr>
        <a:xfrm>
          <a:off x="5858067" y="3116686"/>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Phone providers</a:t>
          </a:r>
        </a:p>
      </dsp:txBody>
      <dsp:txXfrm>
        <a:off x="5894803" y="3153422"/>
        <a:ext cx="2016987" cy="1180803"/>
      </dsp:txXfrm>
    </dsp:sp>
    <dsp:sp modelId="{4D7E1860-4AE5-4F2C-8381-6A6F19905B80}">
      <dsp:nvSpPr>
        <dsp:cNvPr id="0" name=""/>
        <dsp:cNvSpPr/>
      </dsp:nvSpPr>
      <dsp:spPr>
        <a:xfrm rot="10800000">
          <a:off x="5230930"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3883" y="3588294"/>
        <a:ext cx="310224" cy="311059"/>
      </dsp:txXfrm>
    </dsp:sp>
    <dsp:sp modelId="{D4DC3D11-FF78-429D-BF21-3D9565449D60}">
      <dsp:nvSpPr>
        <dsp:cNvPr id="0" name=""/>
        <dsp:cNvSpPr/>
      </dsp:nvSpPr>
      <dsp:spPr>
        <a:xfrm>
          <a:off x="2931424" y="3116686"/>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Dog Handlers</a:t>
          </a:r>
        </a:p>
      </dsp:txBody>
      <dsp:txXfrm>
        <a:off x="2968160" y="3153422"/>
        <a:ext cx="2016987" cy="11808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4F893-06D2-364D-B6F9-003278CFA263}">
      <dsp:nvSpPr>
        <dsp:cNvPr id="0" name=""/>
        <dsp:cNvSpPr/>
      </dsp:nvSpPr>
      <dsp:spPr>
        <a:xfrm>
          <a:off x="0" y="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Section 117 of the Police and Criminal Evidence Act 1984</a:t>
          </a:r>
          <a:endParaRPr lang="en-US" sz="1500" kern="1200"/>
        </a:p>
      </dsp:txBody>
      <dsp:txXfrm>
        <a:off x="30858" y="30858"/>
        <a:ext cx="2503639" cy="991866"/>
      </dsp:txXfrm>
    </dsp:sp>
    <dsp:sp modelId="{DA677F7B-CFB7-AB4B-BDB6-97C387AD0C09}">
      <dsp:nvSpPr>
        <dsp:cNvPr id="0" name=""/>
        <dsp:cNvSpPr/>
      </dsp:nvSpPr>
      <dsp:spPr>
        <a:xfrm>
          <a:off x="321223" y="122918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Provides that a constable can use </a:t>
          </a:r>
          <a:r>
            <a:rPr lang="en-GB" sz="1500" b="1" kern="1200"/>
            <a:t>reasonable force</a:t>
          </a:r>
          <a:r>
            <a:rPr lang="en-GB" sz="1500" b="0" kern="1200"/>
            <a:t>, if necessary, in </a:t>
          </a:r>
          <a:r>
            <a:rPr lang="en-GB" sz="1500" kern="1200"/>
            <a:t>the exercise of any power under this Act</a:t>
          </a:r>
          <a:endParaRPr lang="en-US" sz="1500" kern="1200"/>
        </a:p>
      </dsp:txBody>
      <dsp:txXfrm>
        <a:off x="352081" y="1260038"/>
        <a:ext cx="2572767" cy="991866"/>
      </dsp:txXfrm>
    </dsp:sp>
    <dsp:sp modelId="{9C2334B2-E9BC-AE4D-BF2C-2E2D8C3000AF}">
      <dsp:nvSpPr>
        <dsp:cNvPr id="0" name=""/>
        <dsp:cNvSpPr/>
      </dsp:nvSpPr>
      <dsp:spPr>
        <a:xfrm>
          <a:off x="642447" y="245836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a:t>(Police power only)</a:t>
          </a:r>
          <a:r>
            <a:rPr lang="en-GB" sz="1500" b="0" kern="1200" baseline="0"/>
            <a:t> </a:t>
          </a:r>
          <a:endParaRPr lang="en-US" sz="1500" kern="1200"/>
        </a:p>
      </dsp:txBody>
      <dsp:txXfrm>
        <a:off x="673305" y="2489218"/>
        <a:ext cx="2572767" cy="991866"/>
      </dsp:txXfrm>
    </dsp:sp>
    <dsp:sp modelId="{0DD36EB5-670A-114C-9A6B-B1717B60172B}">
      <dsp:nvSpPr>
        <dsp:cNvPr id="0" name=""/>
        <dsp:cNvSpPr/>
      </dsp:nvSpPr>
      <dsp:spPr>
        <a:xfrm>
          <a:off x="2955707" y="798967"/>
          <a:ext cx="684828" cy="684828"/>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09793" y="798967"/>
        <a:ext cx="376656" cy="515333"/>
      </dsp:txXfrm>
    </dsp:sp>
    <dsp:sp modelId="{9E3A7216-1675-504C-BB1C-69B7DA633ED5}">
      <dsp:nvSpPr>
        <dsp:cNvPr id="0" name=""/>
        <dsp:cNvSpPr/>
      </dsp:nvSpPr>
      <dsp:spPr>
        <a:xfrm>
          <a:off x="3276931" y="2021123"/>
          <a:ext cx="684828" cy="684828"/>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431017" y="2021123"/>
        <a:ext cx="376656" cy="5153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C3EEB-F620-0249-BE5B-BFC5BAE39360}">
      <dsp:nvSpPr>
        <dsp:cNvPr id="0" name=""/>
        <dsp:cNvSpPr/>
      </dsp:nvSpPr>
      <dsp:spPr>
        <a:xfrm>
          <a:off x="0" y="1777"/>
          <a:ext cx="453089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C7CF0B2-EF7D-CB4F-B9B1-1180D3E5453B}">
      <dsp:nvSpPr>
        <dsp:cNvPr id="0" name=""/>
        <dsp:cNvSpPr/>
      </dsp:nvSpPr>
      <dsp:spPr>
        <a:xfrm>
          <a:off x="0" y="1777"/>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S.3 Criminal Law Act 1967 </a:t>
          </a:r>
          <a:endParaRPr lang="en-US" sz="1700" kern="1200" dirty="0"/>
        </a:p>
      </dsp:txBody>
      <dsp:txXfrm>
        <a:off x="0" y="1777"/>
        <a:ext cx="4530898" cy="605982"/>
      </dsp:txXfrm>
    </dsp:sp>
    <dsp:sp modelId="{DB7F8D27-24F4-BB48-9696-C698739DEC21}">
      <dsp:nvSpPr>
        <dsp:cNvPr id="0" name=""/>
        <dsp:cNvSpPr/>
      </dsp:nvSpPr>
      <dsp:spPr>
        <a:xfrm>
          <a:off x="0" y="607759"/>
          <a:ext cx="4530898"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3A398C5-1876-DC44-BE12-5907F13FDA39}">
      <dsp:nvSpPr>
        <dsp:cNvPr id="0" name=""/>
        <dsp:cNvSpPr/>
      </dsp:nvSpPr>
      <dsp:spPr>
        <a:xfrm>
          <a:off x="0" y="607759"/>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States that a person may use such force as is reasonable in the circumstances in</a:t>
          </a:r>
        </a:p>
      </dsp:txBody>
      <dsp:txXfrm>
        <a:off x="0" y="607759"/>
        <a:ext cx="4530898" cy="605982"/>
      </dsp:txXfrm>
    </dsp:sp>
    <dsp:sp modelId="{55E102F8-4D8C-404F-8D8F-FEA93F1C4ABA}">
      <dsp:nvSpPr>
        <dsp:cNvPr id="0" name=""/>
        <dsp:cNvSpPr/>
      </dsp:nvSpPr>
      <dsp:spPr>
        <a:xfrm>
          <a:off x="0" y="1213742"/>
          <a:ext cx="4530898"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F0C82E8-9376-7C49-B2A0-4F8DFBBB769A}">
      <dsp:nvSpPr>
        <dsp:cNvPr id="0" name=""/>
        <dsp:cNvSpPr/>
      </dsp:nvSpPr>
      <dsp:spPr>
        <a:xfrm>
          <a:off x="0" y="1213742"/>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a:t>
          </a:r>
          <a:r>
            <a:rPr lang="en-GB" sz="1700" kern="1200"/>
            <a:t>prevention of crime, or </a:t>
          </a:r>
          <a:endParaRPr lang="en-US" sz="1700" kern="1200"/>
        </a:p>
      </dsp:txBody>
      <dsp:txXfrm>
        <a:off x="0" y="1213742"/>
        <a:ext cx="4530898" cy="605982"/>
      </dsp:txXfrm>
    </dsp:sp>
    <dsp:sp modelId="{D23744D9-D5C3-F14A-A2AC-2A90F0A87265}">
      <dsp:nvSpPr>
        <dsp:cNvPr id="0" name=""/>
        <dsp:cNvSpPr/>
      </dsp:nvSpPr>
      <dsp:spPr>
        <a:xfrm>
          <a:off x="0" y="1819724"/>
          <a:ext cx="4530898"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585A9E6-A3D4-B046-8893-800F46E5F287}">
      <dsp:nvSpPr>
        <dsp:cNvPr id="0" name=""/>
        <dsp:cNvSpPr/>
      </dsp:nvSpPr>
      <dsp:spPr>
        <a:xfrm>
          <a:off x="0" y="1819725"/>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effecting or assisting in the lawful arrest of offenders or suspected offenders or</a:t>
          </a:r>
          <a:endParaRPr lang="en-US" sz="1700" kern="1200"/>
        </a:p>
      </dsp:txBody>
      <dsp:txXfrm>
        <a:off x="0" y="1819725"/>
        <a:ext cx="4530898" cy="605982"/>
      </dsp:txXfrm>
    </dsp:sp>
    <dsp:sp modelId="{D6BC15B2-3221-1C43-92E8-A076071D63DC}">
      <dsp:nvSpPr>
        <dsp:cNvPr id="0" name=""/>
        <dsp:cNvSpPr/>
      </dsp:nvSpPr>
      <dsp:spPr>
        <a:xfrm>
          <a:off x="0" y="2425707"/>
          <a:ext cx="4530898"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3262225-B583-104C-9D8E-81E397ABE46D}">
      <dsp:nvSpPr>
        <dsp:cNvPr id="0" name=""/>
        <dsp:cNvSpPr/>
      </dsp:nvSpPr>
      <dsp:spPr>
        <a:xfrm>
          <a:off x="0" y="2425707"/>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effecting or assisting in the lawful arrest of persons unlawfully at large.</a:t>
          </a:r>
          <a:endParaRPr lang="en-US" sz="1700" kern="1200"/>
        </a:p>
      </dsp:txBody>
      <dsp:txXfrm>
        <a:off x="0" y="2425707"/>
        <a:ext cx="4530898" cy="605982"/>
      </dsp:txXfrm>
    </dsp:sp>
    <dsp:sp modelId="{BC13C706-6D4C-F448-BC9F-F6418D9140B6}">
      <dsp:nvSpPr>
        <dsp:cNvPr id="0" name=""/>
        <dsp:cNvSpPr/>
      </dsp:nvSpPr>
      <dsp:spPr>
        <a:xfrm>
          <a:off x="0" y="3031690"/>
          <a:ext cx="453089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90A3196-4A49-D345-B394-B8FF719F64AF}">
      <dsp:nvSpPr>
        <dsp:cNvPr id="0" name=""/>
        <dsp:cNvSpPr/>
      </dsp:nvSpPr>
      <dsp:spPr>
        <a:xfrm>
          <a:off x="0" y="3031690"/>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(This power can be used by any person) </a:t>
          </a:r>
          <a:endParaRPr lang="en-US" sz="1700" kern="1200"/>
        </a:p>
      </dsp:txBody>
      <dsp:txXfrm>
        <a:off x="0" y="3031690"/>
        <a:ext cx="4530898" cy="60598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7F175-6EC5-D24F-9067-C372DE81A35F}" type="datetimeFigureOut">
              <a:rPr lang="en-US" smtClean="0"/>
              <a:t>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A3F3E3-588D-F647-8D4F-746ABBCA7B68}" type="slidenum">
              <a:rPr lang="en-US" smtClean="0"/>
              <a:t>‹#›</a:t>
            </a:fld>
            <a:endParaRPr lang="en-US"/>
          </a:p>
        </p:txBody>
      </p:sp>
    </p:spTree>
    <p:extLst>
      <p:ext uri="{BB962C8B-B14F-4D97-AF65-F5344CB8AC3E}">
        <p14:creationId xmlns:p14="http://schemas.microsoft.com/office/powerpoint/2010/main" val="33465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11</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14</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15</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21</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22</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23</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440052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36</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37</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38</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39</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41</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42</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43</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46</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47</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54</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55</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56</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57</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58</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59</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60</a:t>
            </a:fld>
            <a:endParaRPr lang="en-GB"/>
          </a:p>
        </p:txBody>
      </p:sp>
    </p:spTree>
    <p:extLst>
      <p:ext uri="{BB962C8B-B14F-4D97-AF65-F5344CB8AC3E}">
        <p14:creationId xmlns:p14="http://schemas.microsoft.com/office/powerpoint/2010/main" val="11186788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61</a:t>
            </a:fld>
            <a:endParaRPr lang="en-GB"/>
          </a:p>
        </p:txBody>
      </p:sp>
    </p:spTree>
    <p:extLst>
      <p:ext uri="{BB962C8B-B14F-4D97-AF65-F5344CB8AC3E}">
        <p14:creationId xmlns:p14="http://schemas.microsoft.com/office/powerpoint/2010/main" val="2926799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134A-EB45-833F-7658-270410B1DC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13F13A-0E01-94C4-D38F-14F06E5948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FAE3CA-5CC6-18D2-D45A-3DA81FC22B1F}"/>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5" name="Footer Placeholder 4">
            <a:extLst>
              <a:ext uri="{FF2B5EF4-FFF2-40B4-BE49-F238E27FC236}">
                <a16:creationId xmlns:a16="http://schemas.microsoft.com/office/drawing/2014/main" id="{72A671E4-3B30-2E3B-523C-B6010D4DA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E3F3D9-B894-6FEB-0EB6-CE26732B1CC2}"/>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605764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C36D9-F4B6-409C-81DF-8F1962A793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3E6F63-E656-840C-DFA2-DA66196EE9A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1C8583-94A8-1FEB-3F13-1824F2E112D7}"/>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5" name="Footer Placeholder 4">
            <a:extLst>
              <a:ext uri="{FF2B5EF4-FFF2-40B4-BE49-F238E27FC236}">
                <a16:creationId xmlns:a16="http://schemas.microsoft.com/office/drawing/2014/main" id="{ECC599C9-0E9C-D21D-8D44-C034806F2E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1380B-2541-E071-8C19-8A3219E5EA2E}"/>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31143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0930-0BEA-A065-88FC-80B0ED7386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C78DFF-4FFB-0490-1416-CCC6EE6CA1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3E1E6B2-6213-E797-9F0C-197425BC006D}"/>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5" name="Footer Placeholder 4">
            <a:extLst>
              <a:ext uri="{FF2B5EF4-FFF2-40B4-BE49-F238E27FC236}">
                <a16:creationId xmlns:a16="http://schemas.microsoft.com/office/drawing/2014/main" id="{A3548A1A-68CA-0654-C858-77F2DF0E1B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D0501-FEC4-9DA0-AB6D-018E14A65949}"/>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173006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47D0-5522-4E10-DC48-CECAF887D1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1779F1-84CB-8EC0-D175-EC7AB3D6C6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D9559DC-AE47-5FEB-A6B7-A39C43800C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D3A5D4-DFA7-6744-DE8C-462B93AEFE1C}"/>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6" name="Footer Placeholder 5">
            <a:extLst>
              <a:ext uri="{FF2B5EF4-FFF2-40B4-BE49-F238E27FC236}">
                <a16:creationId xmlns:a16="http://schemas.microsoft.com/office/drawing/2014/main" id="{A11D5242-0ECB-B348-80A9-03DB7F6C8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D8A6A-4702-449B-B3C7-88F579C42075}"/>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399905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B2C2-1EC2-AA8C-BFD6-2A9F25EFCF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542D6-5EAC-E02F-3E9E-3128FAC57E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2DB032-BD26-6AA4-D125-5923B67207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DC69C45-5CB6-D257-E530-9B43D6CDF2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14B6EF-4021-8C55-167D-EEA9C53F2F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99D64CE-4A81-16D2-D2D4-17DEABCD8A11}"/>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8" name="Footer Placeholder 7">
            <a:extLst>
              <a:ext uri="{FF2B5EF4-FFF2-40B4-BE49-F238E27FC236}">
                <a16:creationId xmlns:a16="http://schemas.microsoft.com/office/drawing/2014/main" id="{ED550E1B-0435-B28B-9B98-11D107FC1F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117686-7CB0-B115-F7ED-B4E69EFF4791}"/>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3525479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BD41-26A7-0577-ABD9-3A1ABE2F8E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C964F9-CA19-5BEB-E80F-AA5AF0D75D96}"/>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4" name="Footer Placeholder 3">
            <a:extLst>
              <a:ext uri="{FF2B5EF4-FFF2-40B4-BE49-F238E27FC236}">
                <a16:creationId xmlns:a16="http://schemas.microsoft.com/office/drawing/2014/main" id="{53D8DAF3-FC3F-5B54-FFD2-1574971785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4EAF7-36B2-4E86-9CC7-B273F4E3374B}"/>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49996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D54DC6-0463-D1E3-E10C-B82B7544C322}"/>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3" name="Footer Placeholder 2">
            <a:extLst>
              <a:ext uri="{FF2B5EF4-FFF2-40B4-BE49-F238E27FC236}">
                <a16:creationId xmlns:a16="http://schemas.microsoft.com/office/drawing/2014/main" id="{BA1ED807-DB0E-DF8C-0AFE-A5D6E551B9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6A4B38E-A4F7-9DFC-E2B7-8980F276FBC5}"/>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44129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99CBE-67A4-14BF-9359-26E8ABDC7A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0F063EA-49C4-2114-452C-B78CFBD625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8BBCAD-03F2-7AEC-008B-3A46FCB8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CD7568-6CE2-80EC-69B6-C94076031104}"/>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6" name="Footer Placeholder 5">
            <a:extLst>
              <a:ext uri="{FF2B5EF4-FFF2-40B4-BE49-F238E27FC236}">
                <a16:creationId xmlns:a16="http://schemas.microsoft.com/office/drawing/2014/main" id="{D111741F-4C53-B60C-6608-C52DE14949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49C87A-0ECC-72B9-2952-804B65981BE9}"/>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775719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8161-EF1F-C209-87F5-12BE3B4F7B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6498A1-F2E7-BEE5-7CF7-F86ED79057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8B2C18-9D4D-44CC-8B27-6AE01F201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9089C9-72CC-D80F-540A-3620D250A437}"/>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6" name="Footer Placeholder 5">
            <a:extLst>
              <a:ext uri="{FF2B5EF4-FFF2-40B4-BE49-F238E27FC236}">
                <a16:creationId xmlns:a16="http://schemas.microsoft.com/office/drawing/2014/main" id="{02F8FD02-72CE-CCF8-852C-15A6A49AD3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39C897-869C-4AAB-81DC-161E2C2585F1}"/>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092959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DB11-9220-53E6-967B-BD02295E2B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F6988E-709D-53FF-7634-F3FDC20AA6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A55AD9-8A55-316E-7C1C-38023501475E}"/>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5" name="Footer Placeholder 4">
            <a:extLst>
              <a:ext uri="{FF2B5EF4-FFF2-40B4-BE49-F238E27FC236}">
                <a16:creationId xmlns:a16="http://schemas.microsoft.com/office/drawing/2014/main" id="{8AE4D4C4-4CDE-EF15-FB8D-881F9CE10D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D25864-76C4-845A-29FD-AD952C83BB3F}"/>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3248093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36BAF-E6EB-FB6B-B5C6-BB80A6F408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E32EE2-C9E2-E618-FE24-CE7CE03F10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67C31D-7337-C3FF-0C55-F204F7EA9403}"/>
              </a:ext>
            </a:extLst>
          </p:cNvPr>
          <p:cNvSpPr>
            <a:spLocks noGrp="1"/>
          </p:cNvSpPr>
          <p:nvPr>
            <p:ph type="dt" sz="half" idx="10"/>
          </p:nvPr>
        </p:nvSpPr>
        <p:spPr/>
        <p:txBody>
          <a:bodyPr/>
          <a:lstStyle/>
          <a:p>
            <a:fld id="{DEE81FD9-024F-284B-B673-A17E4AAAA00D}" type="datetimeFigureOut">
              <a:rPr lang="en-US" smtClean="0"/>
              <a:t>2/13/2024</a:t>
            </a:fld>
            <a:endParaRPr lang="en-US"/>
          </a:p>
        </p:txBody>
      </p:sp>
      <p:sp>
        <p:nvSpPr>
          <p:cNvPr id="5" name="Footer Placeholder 4">
            <a:extLst>
              <a:ext uri="{FF2B5EF4-FFF2-40B4-BE49-F238E27FC236}">
                <a16:creationId xmlns:a16="http://schemas.microsoft.com/office/drawing/2014/main" id="{FCB58385-A5E9-7D49-81F9-E8E5600562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2A4AAC-8C9C-D23C-B614-8B8794525E47}"/>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345478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7D09-6290-F736-E691-F2942AA54D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C15217B-E5F6-0DE9-5D9A-9A93CC07A5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BDCC42-7B4F-8C24-A8C4-409C87A6A0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E81FD9-024F-284B-B673-A17E4AAAA00D}" type="datetimeFigureOut">
              <a:rPr lang="en-US" smtClean="0"/>
              <a:t>2/13/2024</a:t>
            </a:fld>
            <a:endParaRPr lang="en-US"/>
          </a:p>
        </p:txBody>
      </p:sp>
      <p:sp>
        <p:nvSpPr>
          <p:cNvPr id="5" name="Footer Placeholder 4">
            <a:extLst>
              <a:ext uri="{FF2B5EF4-FFF2-40B4-BE49-F238E27FC236}">
                <a16:creationId xmlns:a16="http://schemas.microsoft.com/office/drawing/2014/main" id="{38D993BC-2CDD-6827-3A18-9ADECFAC40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4FF650-1220-7502-39F0-AF5E76152F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8A5A2D-0193-EE47-BBE3-4BAFA41F4045}" type="slidenum">
              <a:rPr lang="en-US" smtClean="0"/>
              <a:t>‹#›</a:t>
            </a:fld>
            <a:endParaRPr lang="en-US"/>
          </a:p>
        </p:txBody>
      </p:sp>
    </p:spTree>
    <p:extLst>
      <p:ext uri="{BB962C8B-B14F-4D97-AF65-F5344CB8AC3E}">
        <p14:creationId xmlns:p14="http://schemas.microsoft.com/office/powerpoint/2010/main" val="2684165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Layout" Target="../diagrams/layout2.xml"/><Relationship Id="rId7" Type="http://schemas.openxmlformats.org/officeDocument/2006/relationships/image" Target="../media/image1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jpeg"/><Relationship Id="rId7" Type="http://schemas.openxmlformats.org/officeDocument/2006/relationships/diagramColors" Target="../diagrams/colors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26.jpeg"/></Relationships>
</file>

<file path=ppt/slides/_rels/slide1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0.jpeg"/></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file:///C:\Users\s.france\Downloads\stop-and-account-search-powers-prior-to-arrest-standard-operating-procedure-sop.pdf"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41.jpeg"/></Relationships>
</file>

<file path=ppt/slides/_rels/slide29.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51.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55.jpe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57.jpeg"/><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58.jpeg"/><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59.png"/><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6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287"/>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569"/>
          <a:stretch/>
        </p:blipFill>
        <p:spPr bwMode="auto">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7" r="-1" b="43535"/>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6257581" y="3996130"/>
            <a:ext cx="5591883" cy="1576910"/>
          </a:xfrm>
        </p:spPr>
        <p:txBody>
          <a:bodyPr anchor="b">
            <a:normAutofit fontScale="90000"/>
          </a:bodyPr>
          <a:lstStyle/>
          <a:p>
            <a:pPr algn="l"/>
            <a:r>
              <a:rPr lang="en-US" sz="3700" dirty="0"/>
              <a:t> </a:t>
            </a:r>
            <a:br>
              <a:rPr lang="en-US" sz="3700" dirty="0"/>
            </a:br>
            <a:r>
              <a:rPr lang="en-US" sz="3700" dirty="0"/>
              <a:t>Conducting Investigations</a:t>
            </a:r>
            <a:br>
              <a:rPr lang="en-US" sz="3700" dirty="0"/>
            </a:br>
            <a:r>
              <a:rPr lang="en-US" sz="3700" dirty="0"/>
              <a:t>(BMPS6018)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6212540" y="5691922"/>
            <a:ext cx="4744123" cy="646785"/>
          </a:xfrm>
        </p:spPr>
        <p:txBody>
          <a:bodyPr>
            <a:normAutofit/>
          </a:bodyPr>
          <a:lstStyle/>
          <a:p>
            <a:pPr algn="l"/>
            <a:r>
              <a:rPr lang="en-US" sz="2200" b="1" dirty="0"/>
              <a:t>Week 3-Initial investigation and arrests </a:t>
            </a:r>
          </a:p>
        </p:txBody>
      </p: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BCCDC-E355-B74E-62D0-2B83BFD0E298}"/>
              </a:ext>
            </a:extLst>
          </p:cNvPr>
          <p:cNvSpPr>
            <a:spLocks noGrp="1"/>
          </p:cNvSpPr>
          <p:nvPr>
            <p:ph type="title"/>
          </p:nvPr>
        </p:nvSpPr>
        <p:spPr>
          <a:xfrm>
            <a:off x="793662" y="386930"/>
            <a:ext cx="10066122" cy="1298448"/>
          </a:xfrm>
        </p:spPr>
        <p:txBody>
          <a:bodyPr anchor="b">
            <a:normAutofit/>
          </a:bodyPr>
          <a:lstStyle/>
          <a:p>
            <a:r>
              <a:rPr lang="en-US" sz="4800" dirty="0"/>
              <a:t>Recap from last week:</a:t>
            </a:r>
          </a:p>
        </p:txBody>
      </p:sp>
      <p:sp>
        <p:nvSpPr>
          <p:cNvPr id="3081"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13881D-AECA-B187-277F-CC40286E4694}"/>
              </a:ext>
            </a:extLst>
          </p:cNvPr>
          <p:cNvSpPr>
            <a:spLocks noGrp="1"/>
          </p:cNvSpPr>
          <p:nvPr>
            <p:ph idx="1"/>
          </p:nvPr>
        </p:nvSpPr>
        <p:spPr>
          <a:xfrm>
            <a:off x="793661" y="2599509"/>
            <a:ext cx="4530898" cy="3639450"/>
          </a:xfrm>
        </p:spPr>
        <p:txBody>
          <a:bodyPr anchor="ctr">
            <a:normAutofit/>
          </a:bodyPr>
          <a:lstStyle/>
          <a:p>
            <a:r>
              <a:rPr lang="en-US" sz="1900" dirty="0"/>
              <a:t>Codes of Practice PACE</a:t>
            </a:r>
          </a:p>
          <a:p>
            <a:r>
              <a:rPr lang="en-US" sz="1900" dirty="0"/>
              <a:t>Definitions (Criminal Investigations; Investigator; Material) </a:t>
            </a:r>
          </a:p>
          <a:p>
            <a:r>
              <a:rPr lang="en-US" sz="1900" dirty="0"/>
              <a:t>Methods of investigation </a:t>
            </a:r>
          </a:p>
          <a:p>
            <a:r>
              <a:rPr lang="en-US" sz="1900" dirty="0"/>
              <a:t> Investigative Mind-set </a:t>
            </a:r>
          </a:p>
          <a:p>
            <a:r>
              <a:rPr lang="en-US" sz="1900" dirty="0"/>
              <a:t>The ABC Approach </a:t>
            </a:r>
          </a:p>
          <a:p>
            <a:r>
              <a:rPr lang="en-US" sz="1900" dirty="0"/>
              <a:t>NDM; Discretion; JPLANE</a:t>
            </a:r>
          </a:p>
          <a:p>
            <a:r>
              <a:rPr lang="en-US" sz="1900" dirty="0"/>
              <a:t>THRIVE </a:t>
            </a:r>
          </a:p>
          <a:p>
            <a:r>
              <a:rPr lang="en-US" sz="1900" dirty="0"/>
              <a:t>Forensics; Trace Evidence; Golden Hour Principles</a:t>
            </a:r>
          </a:p>
          <a:p>
            <a:endParaRPr lang="en-US" sz="1900" dirty="0"/>
          </a:p>
        </p:txBody>
      </p:sp>
      <p:pic>
        <p:nvPicPr>
          <p:cNvPr id="3074" name="Picture 2" descr="Police chiefs guide officers to impose bail conditions protecting victims  and vulnerable people">
            <a:extLst>
              <a:ext uri="{FF2B5EF4-FFF2-40B4-BE49-F238E27FC236}">
                <a16:creationId xmlns:a16="http://schemas.microsoft.com/office/drawing/2014/main" id="{1254F002-FF4F-165C-1A11-E75C87D7A1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4" r="1" b="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5081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9205D-6D50-6B6E-FBE2-529407EDC24A}"/>
              </a:ext>
            </a:extLst>
          </p:cNvPr>
          <p:cNvSpPr>
            <a:spLocks noGrp="1"/>
          </p:cNvSpPr>
          <p:nvPr>
            <p:ph type="title"/>
          </p:nvPr>
        </p:nvSpPr>
        <p:spPr>
          <a:xfrm>
            <a:off x="5764783" y="349664"/>
            <a:ext cx="5845571" cy="1638377"/>
          </a:xfrm>
        </p:spPr>
        <p:txBody>
          <a:bodyPr anchor="b">
            <a:normAutofit/>
          </a:bodyPr>
          <a:lstStyle/>
          <a:p>
            <a:r>
              <a:rPr lang="en-US" sz="4800" dirty="0"/>
              <a:t>Today: </a:t>
            </a:r>
            <a:br>
              <a:rPr lang="en-US" sz="4800" dirty="0"/>
            </a:br>
            <a:r>
              <a:rPr lang="en-US" sz="4800" dirty="0"/>
              <a:t>A few random stops ….</a:t>
            </a:r>
          </a:p>
        </p:txBody>
      </p:sp>
      <p:sp>
        <p:nvSpPr>
          <p:cNvPr id="1048" name="Rectangle 104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andom Blank Direction Sign Collection Stock Illustration - Illustration of  shot, direction: 41896553">
            <a:extLst>
              <a:ext uri="{FF2B5EF4-FFF2-40B4-BE49-F238E27FC236}">
                <a16:creationId xmlns:a16="http://schemas.microsoft.com/office/drawing/2014/main" id="{798D0923-9CF2-37C3-5DC5-5953BDFC38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04" r="27191" b="1"/>
          <a:stretch/>
        </p:blipFill>
        <p:spPr bwMode="auto">
          <a:xfrm>
            <a:off x="535110"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C91802-018B-7D3E-C3A2-F99C2E786964}"/>
              </a:ext>
            </a:extLst>
          </p:cNvPr>
          <p:cNvSpPr>
            <a:spLocks noGrp="1"/>
          </p:cNvSpPr>
          <p:nvPr>
            <p:ph idx="1"/>
          </p:nvPr>
        </p:nvSpPr>
        <p:spPr>
          <a:xfrm>
            <a:off x="5766262" y="2620641"/>
            <a:ext cx="5837750" cy="3023702"/>
          </a:xfrm>
        </p:spPr>
        <p:txBody>
          <a:bodyPr anchor="ctr">
            <a:normAutofit/>
          </a:bodyPr>
          <a:lstStyle/>
          <a:p>
            <a:r>
              <a:rPr lang="en-US" sz="2000" dirty="0"/>
              <a:t>Finish a few points from last week</a:t>
            </a:r>
          </a:p>
          <a:p>
            <a:r>
              <a:rPr lang="en-US" sz="2000" dirty="0"/>
              <a:t>Technology in conducting investigations </a:t>
            </a:r>
          </a:p>
          <a:p>
            <a:r>
              <a:rPr lang="en-US" sz="2000" dirty="0"/>
              <a:t>Arresting in an investigation </a:t>
            </a:r>
          </a:p>
          <a:p>
            <a:r>
              <a:rPr lang="en-US" sz="2000" dirty="0"/>
              <a:t>Use of Force </a:t>
            </a:r>
          </a:p>
          <a:p>
            <a:r>
              <a:rPr lang="en-US" sz="2000" dirty="0"/>
              <a:t>National Crime Recording </a:t>
            </a:r>
          </a:p>
        </p:txBody>
      </p:sp>
    </p:spTree>
    <p:extLst>
      <p:ext uri="{BB962C8B-B14F-4D97-AF65-F5344CB8AC3E}">
        <p14:creationId xmlns:p14="http://schemas.microsoft.com/office/powerpoint/2010/main" val="1878678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br>
              <a:rPr lang="en-US" sz="5000" dirty="0"/>
            </a:br>
            <a:r>
              <a:rPr lang="en-US" sz="5000" dirty="0"/>
              <a:t>Part 1: </a:t>
            </a:r>
            <a:br>
              <a:rPr lang="en-US" sz="5000" dirty="0"/>
            </a:br>
            <a:r>
              <a:rPr lang="en-US" sz="5000" dirty="0"/>
              <a:t>Aims and Objectives </a:t>
            </a:r>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26CAED0A-2A45-4C9C-BCDD-21A8A092C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3662" y="386930"/>
            <a:ext cx="10066122" cy="1298448"/>
          </a:xfrm>
        </p:spPr>
        <p:txBody>
          <a:bodyPr anchor="b">
            <a:normAutofit/>
          </a:bodyPr>
          <a:lstStyle/>
          <a:p>
            <a:r>
              <a:rPr lang="en-GB" sz="4800"/>
              <a:t>Priorities - Preserve Life</a:t>
            </a:r>
          </a:p>
        </p:txBody>
      </p:sp>
      <p:sp>
        <p:nvSpPr>
          <p:cNvPr id="30731" name="Rectangle 307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793660" y="2599509"/>
            <a:ext cx="4160725" cy="3598989"/>
          </a:xfrm>
        </p:spPr>
        <p:txBody>
          <a:bodyPr anchor="ctr">
            <a:normAutofit/>
          </a:bodyPr>
          <a:lstStyle/>
          <a:p>
            <a:pPr marL="0" indent="0">
              <a:spcBef>
                <a:spcPct val="20000"/>
              </a:spcBef>
              <a:buNone/>
            </a:pPr>
            <a:r>
              <a:rPr lang="en-GB" sz="2000" dirty="0">
                <a:latin typeface="Myriad Pro"/>
              </a:rPr>
              <a:t>Remember! </a:t>
            </a:r>
          </a:p>
          <a:p>
            <a:pPr marL="0" indent="0">
              <a:spcBef>
                <a:spcPct val="20000"/>
              </a:spcBef>
              <a:buNone/>
            </a:pPr>
            <a:endParaRPr lang="en-GB" sz="2000" dirty="0">
              <a:latin typeface="Myriad Pro"/>
            </a:endParaRPr>
          </a:p>
          <a:p>
            <a:pPr marL="0" indent="0">
              <a:spcBef>
                <a:spcPct val="20000"/>
              </a:spcBef>
              <a:buNone/>
            </a:pPr>
            <a:r>
              <a:rPr lang="en-GB" sz="2000" dirty="0">
                <a:latin typeface="+mj-lt"/>
                <a:cs typeface="Calibri" panose="020F0502020204030204" pitchFamily="34" charset="0"/>
              </a:rPr>
              <a:t>The </a:t>
            </a:r>
            <a:r>
              <a:rPr lang="en-GB" sz="2000" b="1" dirty="0">
                <a:latin typeface="+mj-lt"/>
                <a:cs typeface="Calibri" panose="020F0502020204030204" pitchFamily="34" charset="0"/>
              </a:rPr>
              <a:t>first priority is to protect life</a:t>
            </a:r>
            <a:r>
              <a:rPr lang="en-GB" sz="2000" dirty="0">
                <a:latin typeface="+mj-lt"/>
                <a:cs typeface="Calibri" panose="020F0502020204030204" pitchFamily="34" charset="0"/>
              </a:rPr>
              <a:t>, your own, the lives of others, the life of the suspect or suspects. </a:t>
            </a:r>
          </a:p>
          <a:p>
            <a:pPr marL="0" indent="0">
              <a:buNone/>
            </a:pPr>
            <a:endParaRPr lang="en-GB" sz="2000" dirty="0">
              <a:latin typeface="+mj-lt"/>
              <a:cs typeface="Calibri" panose="020F0502020204030204" pitchFamily="34" charset="0"/>
            </a:endParaRPr>
          </a:p>
          <a:p>
            <a:pPr marL="0" indent="0">
              <a:buNone/>
            </a:pPr>
            <a:r>
              <a:rPr lang="en-GB" sz="2000" dirty="0">
                <a:latin typeface="+mj-lt"/>
                <a:cs typeface="Calibri" panose="020F0502020204030204" pitchFamily="34" charset="0"/>
              </a:rPr>
              <a:t>This is the </a:t>
            </a:r>
            <a:r>
              <a:rPr lang="en-GB" sz="2000" b="1" dirty="0">
                <a:latin typeface="+mj-lt"/>
                <a:cs typeface="Calibri" panose="020F0502020204030204" pitchFamily="34" charset="0"/>
              </a:rPr>
              <a:t>first priority </a:t>
            </a:r>
            <a:r>
              <a:rPr lang="en-GB" sz="2000" dirty="0">
                <a:latin typeface="+mj-lt"/>
                <a:cs typeface="Calibri" panose="020F0502020204030204" pitchFamily="34" charset="0"/>
              </a:rPr>
              <a:t>irrespective of whether crucial evidence is destroyed on the process.</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52" r="9158"/>
          <a:stretch/>
        </p:blipFill>
        <p:spPr bwMode="auto">
          <a:xfrm>
            <a:off x="5418759" y="2559047"/>
            <a:ext cx="2741805" cy="3639451"/>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02" r="31133" b="1"/>
          <a:stretch/>
        </p:blipFill>
        <p:spPr bwMode="auto">
          <a:xfrm>
            <a:off x="8412616" y="2559047"/>
            <a:ext cx="2743620" cy="3639451"/>
          </a:xfrm>
          <a:prstGeom prst="rect">
            <a:avLst/>
          </a:prstGeom>
          <a:noFill/>
          <a:extLst>
            <a:ext uri="{909E8E84-426E-40DD-AFC4-6F175D3DCCD1}">
              <a14:hiddenFill xmlns:a14="http://schemas.microsoft.com/office/drawing/2010/main">
                <a:solidFill>
                  <a:srgbClr val="FFFFFF"/>
                </a:solidFill>
              </a14:hiddenFill>
            </a:ext>
          </a:extLst>
        </p:spPr>
      </p:pic>
      <p:sp>
        <p:nvSpPr>
          <p:cNvPr id="30735" name="Rectangle 3073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332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2A4DC524-3859-CECB-4C2B-D0C137AAECDB}"/>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14525" y="1103277"/>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67066" y="3417935"/>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554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6"/>
            <a:ext cx="9494272" cy="646331"/>
          </a:xfrm>
          <a:prstGeom prst="rect">
            <a:avLst/>
          </a:prstGeom>
          <a:solidFill>
            <a:schemeClr val="accent6"/>
          </a:solidFill>
        </p:spPr>
        <p:txBody>
          <a:bodyPr wrap="square" rtlCol="0">
            <a:spAutoFit/>
          </a:bodyPr>
          <a:lstStyle/>
          <a:p>
            <a:r>
              <a:rPr lang="en-GB" sz="3600" b="1" dirty="0">
                <a:solidFill>
                  <a:schemeClr val="bg1"/>
                </a:solidFill>
              </a:rPr>
              <a:t>List All Exhibits</a:t>
            </a:r>
          </a:p>
        </p:txBody>
      </p:sp>
      <p:graphicFrame>
        <p:nvGraphicFramePr>
          <p:cNvPr id="4" name="Diagram 3"/>
          <p:cNvGraphicFramePr/>
          <p:nvPr/>
        </p:nvGraphicFramePr>
        <p:xfrm>
          <a:off x="433159" y="1163149"/>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xhibits Officer – Red Snapper Learning">
            <a:extLst>
              <a:ext uri="{FF2B5EF4-FFF2-40B4-BE49-F238E27FC236}">
                <a16:creationId xmlns:a16="http://schemas.microsoft.com/office/drawing/2014/main" id="{69565D6C-79B7-E04F-AD2C-284659495E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8847" y="302476"/>
            <a:ext cx="2670771" cy="12264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et Police has lost 1,300 pieces of evidence | News | The Times">
            <a:extLst>
              <a:ext uri="{FF2B5EF4-FFF2-40B4-BE49-F238E27FC236}">
                <a16:creationId xmlns:a16="http://schemas.microsoft.com/office/drawing/2014/main" id="{E6CD0E46-C12D-D44A-995A-2E8E65D36A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2926" y="302476"/>
            <a:ext cx="2745921" cy="122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1FDE5E6-F7AB-1F4D-9087-8E2739B06E03}"/>
                                            </p:graphicEl>
                                          </p:spTgt>
                                        </p:tgtEl>
                                        <p:attrNameLst>
                                          <p:attrName>style.visibility</p:attrName>
                                        </p:attrNameLst>
                                      </p:cBhvr>
                                      <p:to>
                                        <p:strVal val="visible"/>
                                      </p:to>
                                    </p:set>
                                    <p:animEffect transition="in" filter="fade">
                                      <p:cBhvr>
                                        <p:cTn id="7" dur="500"/>
                                        <p:tgtEl>
                                          <p:spTgt spid="4">
                                            <p:graphicEl>
                                              <a:dgm id="{41FDE5E6-F7AB-1F4D-9087-8E2739B06E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1039C-C4EC-7741-919E-8D594D3344B1}"/>
                                            </p:graphicEl>
                                          </p:spTgt>
                                        </p:tgtEl>
                                        <p:attrNameLst>
                                          <p:attrName>style.visibility</p:attrName>
                                        </p:attrNameLst>
                                      </p:cBhvr>
                                      <p:to>
                                        <p:strVal val="visible"/>
                                      </p:to>
                                    </p:set>
                                    <p:animEffect transition="in" filter="fade">
                                      <p:cBhvr>
                                        <p:cTn id="12" dur="500"/>
                                        <p:tgtEl>
                                          <p:spTgt spid="4">
                                            <p:graphicEl>
                                              <a:dgm id="{A4E1039C-C4EC-7741-919E-8D594D3344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8CD0FDB-2831-8144-A38E-CEE5961E6A26}"/>
                                            </p:graphicEl>
                                          </p:spTgt>
                                        </p:tgtEl>
                                        <p:attrNameLst>
                                          <p:attrName>style.visibility</p:attrName>
                                        </p:attrNameLst>
                                      </p:cBhvr>
                                      <p:to>
                                        <p:strVal val="visible"/>
                                      </p:to>
                                    </p:set>
                                    <p:animEffect transition="in" filter="fade">
                                      <p:cBhvr>
                                        <p:cTn id="17" dur="500"/>
                                        <p:tgtEl>
                                          <p:spTgt spid="4">
                                            <p:graphicEl>
                                              <a:dgm id="{B8CD0FDB-2831-8144-A38E-CEE5961E6A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E20F8139-B4E9-3242-8BAF-22222B267255}"/>
                                            </p:graphicEl>
                                          </p:spTgt>
                                        </p:tgtEl>
                                        <p:attrNameLst>
                                          <p:attrName>style.visibility</p:attrName>
                                        </p:attrNameLst>
                                      </p:cBhvr>
                                      <p:to>
                                        <p:strVal val="visible"/>
                                      </p:to>
                                    </p:set>
                                    <p:animEffect transition="in" filter="fade">
                                      <p:cBhvr>
                                        <p:cTn id="22" dur="500"/>
                                        <p:tgtEl>
                                          <p:spTgt spid="4">
                                            <p:graphicEl>
                                              <a:dgm id="{E20F8139-B4E9-3242-8BAF-22222B26725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B4F6581-0661-274A-9C6C-F92B1BA6F7B4}"/>
                                            </p:graphicEl>
                                          </p:spTgt>
                                        </p:tgtEl>
                                        <p:attrNameLst>
                                          <p:attrName>style.visibility</p:attrName>
                                        </p:attrNameLst>
                                      </p:cBhvr>
                                      <p:to>
                                        <p:strVal val="visible"/>
                                      </p:to>
                                    </p:set>
                                    <p:animEffect transition="in" filter="fade">
                                      <p:cBhvr>
                                        <p:cTn id="27" dur="500"/>
                                        <p:tgtEl>
                                          <p:spTgt spid="4">
                                            <p:graphicEl>
                                              <a:dgm id="{5B4F6581-0661-274A-9C6C-F92B1BA6F7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17530BD-C990-434F-8A71-6D10D735E0A0}"/>
                                            </p:graphicEl>
                                          </p:spTgt>
                                        </p:tgtEl>
                                        <p:attrNameLst>
                                          <p:attrName>style.visibility</p:attrName>
                                        </p:attrNameLst>
                                      </p:cBhvr>
                                      <p:to>
                                        <p:strVal val="visible"/>
                                      </p:to>
                                    </p:set>
                                    <p:animEffect transition="in" filter="fade">
                                      <p:cBhvr>
                                        <p:cTn id="32" dur="500"/>
                                        <p:tgtEl>
                                          <p:spTgt spid="4">
                                            <p:graphicEl>
                                              <a:dgm id="{117530BD-C990-434F-8A71-6D10D735E0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301523"/>
            <a:ext cx="10879952" cy="646331"/>
          </a:xfrm>
          <a:prstGeom prst="rect">
            <a:avLst/>
          </a:prstGeom>
          <a:solidFill>
            <a:schemeClr val="accent6"/>
          </a:solidFill>
        </p:spPr>
        <p:txBody>
          <a:bodyPr wrap="square" rtlCol="0">
            <a:spAutoFit/>
          </a:bodyPr>
          <a:lstStyle/>
          <a:p>
            <a:r>
              <a:rPr lang="en-GB" sz="3600" b="1" dirty="0">
                <a:solidFill>
                  <a:schemeClr val="bg1"/>
                </a:solidFill>
              </a:rPr>
              <a:t>Working together: Understanding the Role of Others</a:t>
            </a:r>
          </a:p>
        </p:txBody>
      </p:sp>
      <p:graphicFrame>
        <p:nvGraphicFramePr>
          <p:cNvPr id="2" name="Diagram 1"/>
          <p:cNvGraphicFramePr/>
          <p:nvPr/>
        </p:nvGraphicFramePr>
        <p:xfrm>
          <a:off x="739619" y="512956"/>
          <a:ext cx="10879952" cy="539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M: The Key to Success">
            <a:extLst>
              <a:ext uri="{FF2B5EF4-FFF2-40B4-BE49-F238E27FC236}">
                <a16:creationId xmlns:a16="http://schemas.microsoft.com/office/drawing/2014/main" id="{E90E1DAF-3EC9-A140-88FE-8BCB42ADC5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036836">
            <a:off x="441800" y="3831097"/>
            <a:ext cx="3117969" cy="2187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41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085534-0FE1-4DE2-BBFF-2C7A613881F7}"/>
                                            </p:graphicEl>
                                          </p:spTgt>
                                        </p:tgtEl>
                                        <p:attrNameLst>
                                          <p:attrName>style.visibility</p:attrName>
                                        </p:attrNameLst>
                                      </p:cBhvr>
                                      <p:to>
                                        <p:strVal val="visible"/>
                                      </p:to>
                                    </p:set>
                                    <p:animEffect transition="in" filter="fade">
                                      <p:cBhvr>
                                        <p:cTn id="7" dur="500"/>
                                        <p:tgtEl>
                                          <p:spTgt spid="2">
                                            <p:graphicEl>
                                              <a:dgm id="{B1085534-0FE1-4DE2-BBFF-2C7A613881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AA7B3AF-D7CB-40BC-A593-85B0934E2D01}"/>
                                            </p:graphicEl>
                                          </p:spTgt>
                                        </p:tgtEl>
                                        <p:attrNameLst>
                                          <p:attrName>style.visibility</p:attrName>
                                        </p:attrNameLst>
                                      </p:cBhvr>
                                      <p:to>
                                        <p:strVal val="visible"/>
                                      </p:to>
                                    </p:set>
                                    <p:animEffect transition="in" filter="fade">
                                      <p:cBhvr>
                                        <p:cTn id="12" dur="500"/>
                                        <p:tgtEl>
                                          <p:spTgt spid="2">
                                            <p:graphicEl>
                                              <a:dgm id="{7AA7B3AF-D7CB-40BC-A593-85B0934E2D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B69FE72-1B4F-4AF8-9100-1BF35A039AC7}"/>
                                            </p:graphicEl>
                                          </p:spTgt>
                                        </p:tgtEl>
                                        <p:attrNameLst>
                                          <p:attrName>style.visibility</p:attrName>
                                        </p:attrNameLst>
                                      </p:cBhvr>
                                      <p:to>
                                        <p:strVal val="visible"/>
                                      </p:to>
                                    </p:set>
                                    <p:animEffect transition="in" filter="fade">
                                      <p:cBhvr>
                                        <p:cTn id="15" dur="500"/>
                                        <p:tgtEl>
                                          <p:spTgt spid="2">
                                            <p:graphicEl>
                                              <a:dgm id="{1B69FE72-1B4F-4AF8-9100-1BF35A039A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2A5F6B-ED43-4135-A4EB-049217574885}"/>
                                            </p:graphicEl>
                                          </p:spTgt>
                                        </p:tgtEl>
                                        <p:attrNameLst>
                                          <p:attrName>style.visibility</p:attrName>
                                        </p:attrNameLst>
                                      </p:cBhvr>
                                      <p:to>
                                        <p:strVal val="visible"/>
                                      </p:to>
                                    </p:set>
                                    <p:animEffect transition="in" filter="fade">
                                      <p:cBhvr>
                                        <p:cTn id="20" dur="500"/>
                                        <p:tgtEl>
                                          <p:spTgt spid="2">
                                            <p:graphicEl>
                                              <a:dgm id="{C92A5F6B-ED43-4135-A4EB-04921757488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6793995-355F-49C4-A797-CA043AEC8883}"/>
                                            </p:graphicEl>
                                          </p:spTgt>
                                        </p:tgtEl>
                                        <p:attrNameLst>
                                          <p:attrName>style.visibility</p:attrName>
                                        </p:attrNameLst>
                                      </p:cBhvr>
                                      <p:to>
                                        <p:strVal val="visible"/>
                                      </p:to>
                                    </p:set>
                                    <p:animEffect transition="in" filter="fade">
                                      <p:cBhvr>
                                        <p:cTn id="23" dur="500"/>
                                        <p:tgtEl>
                                          <p:spTgt spid="2">
                                            <p:graphicEl>
                                              <a:dgm id="{F6793995-355F-49C4-A797-CA043AEC88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6AD7C85-553D-4466-887F-7B19018F6635}"/>
                                            </p:graphicEl>
                                          </p:spTgt>
                                        </p:tgtEl>
                                        <p:attrNameLst>
                                          <p:attrName>style.visibility</p:attrName>
                                        </p:attrNameLst>
                                      </p:cBhvr>
                                      <p:to>
                                        <p:strVal val="visible"/>
                                      </p:to>
                                    </p:set>
                                    <p:animEffect transition="in" filter="fade">
                                      <p:cBhvr>
                                        <p:cTn id="28" dur="500"/>
                                        <p:tgtEl>
                                          <p:spTgt spid="2">
                                            <p:graphicEl>
                                              <a:dgm id="{76AD7C85-553D-4466-887F-7B19018F6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0297278-F40C-4E2B-B1CA-B295A728C5A4}"/>
                                            </p:graphicEl>
                                          </p:spTgt>
                                        </p:tgtEl>
                                        <p:attrNameLst>
                                          <p:attrName>style.visibility</p:attrName>
                                        </p:attrNameLst>
                                      </p:cBhvr>
                                      <p:to>
                                        <p:strVal val="visible"/>
                                      </p:to>
                                    </p:set>
                                    <p:animEffect transition="in" filter="fade">
                                      <p:cBhvr>
                                        <p:cTn id="31" dur="500"/>
                                        <p:tgtEl>
                                          <p:spTgt spid="2">
                                            <p:graphicEl>
                                              <a:dgm id="{C0297278-F40C-4E2B-B1CA-B295A728C5A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8D956DD-DF2A-4795-B834-8C00C0B222AE}"/>
                                            </p:graphicEl>
                                          </p:spTgt>
                                        </p:tgtEl>
                                        <p:attrNameLst>
                                          <p:attrName>style.visibility</p:attrName>
                                        </p:attrNameLst>
                                      </p:cBhvr>
                                      <p:to>
                                        <p:strVal val="visible"/>
                                      </p:to>
                                    </p:set>
                                    <p:animEffect transition="in" filter="fade">
                                      <p:cBhvr>
                                        <p:cTn id="36" dur="500"/>
                                        <p:tgtEl>
                                          <p:spTgt spid="2">
                                            <p:graphicEl>
                                              <a:dgm id="{C8D956DD-DF2A-4795-B834-8C00C0B222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C073A07-CC35-40C4-A03C-34DB095020EE}"/>
                                            </p:graphicEl>
                                          </p:spTgt>
                                        </p:tgtEl>
                                        <p:attrNameLst>
                                          <p:attrName>style.visibility</p:attrName>
                                        </p:attrNameLst>
                                      </p:cBhvr>
                                      <p:to>
                                        <p:strVal val="visible"/>
                                      </p:to>
                                    </p:set>
                                    <p:animEffect transition="in" filter="fade">
                                      <p:cBhvr>
                                        <p:cTn id="39" dur="500"/>
                                        <p:tgtEl>
                                          <p:spTgt spid="2">
                                            <p:graphicEl>
                                              <a:dgm id="{FC073A07-CC35-40C4-A03C-34DB095020E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69B6DC1-5472-4BF6-BE4A-87CDFF5C9BA4}"/>
                                            </p:graphicEl>
                                          </p:spTgt>
                                        </p:tgtEl>
                                        <p:attrNameLst>
                                          <p:attrName>style.visibility</p:attrName>
                                        </p:attrNameLst>
                                      </p:cBhvr>
                                      <p:to>
                                        <p:strVal val="visible"/>
                                      </p:to>
                                    </p:set>
                                    <p:animEffect transition="in" filter="fade">
                                      <p:cBhvr>
                                        <p:cTn id="44" dur="500"/>
                                        <p:tgtEl>
                                          <p:spTgt spid="2">
                                            <p:graphicEl>
                                              <a:dgm id="{669B6DC1-5472-4BF6-BE4A-87CDFF5C9BA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B3A591-23DD-4E16-A229-E283706234CE}"/>
                                            </p:graphicEl>
                                          </p:spTgt>
                                        </p:tgtEl>
                                        <p:attrNameLst>
                                          <p:attrName>style.visibility</p:attrName>
                                        </p:attrNameLst>
                                      </p:cBhvr>
                                      <p:to>
                                        <p:strVal val="visible"/>
                                      </p:to>
                                    </p:set>
                                    <p:animEffect transition="in" filter="fade">
                                      <p:cBhvr>
                                        <p:cTn id="47" dur="500"/>
                                        <p:tgtEl>
                                          <p:spTgt spid="2">
                                            <p:graphicEl>
                                              <a:dgm id="{66B3A591-23DD-4E16-A229-E283706234C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D7E1860-4AE5-4F2C-8381-6A6F19905B80}"/>
                                            </p:graphicEl>
                                          </p:spTgt>
                                        </p:tgtEl>
                                        <p:attrNameLst>
                                          <p:attrName>style.visibility</p:attrName>
                                        </p:attrNameLst>
                                      </p:cBhvr>
                                      <p:to>
                                        <p:strVal val="visible"/>
                                      </p:to>
                                    </p:set>
                                    <p:animEffect transition="in" filter="fade">
                                      <p:cBhvr>
                                        <p:cTn id="52" dur="500"/>
                                        <p:tgtEl>
                                          <p:spTgt spid="2">
                                            <p:graphicEl>
                                              <a:dgm id="{4D7E1860-4AE5-4F2C-8381-6A6F19905B8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4DC3D11-FF78-429D-BF21-3D9565449D60}"/>
                                            </p:graphicEl>
                                          </p:spTgt>
                                        </p:tgtEl>
                                        <p:attrNameLst>
                                          <p:attrName>style.visibility</p:attrName>
                                        </p:attrNameLst>
                                      </p:cBhvr>
                                      <p:to>
                                        <p:strVal val="visible"/>
                                      </p:to>
                                    </p:set>
                                    <p:animEffect transition="in" filter="fade">
                                      <p:cBhvr>
                                        <p:cTn id="55" dur="500"/>
                                        <p:tgtEl>
                                          <p:spTgt spid="2">
                                            <p:graphicEl>
                                              <a:dgm id="{D4DC3D11-FF78-429D-BF21-3D9565449D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What needs to be considered?</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443389" y="3596225"/>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Task</a:t>
            </a:r>
            <a:endParaRPr lang="en-GB" sz="3600" b="1" dirty="0">
              <a:solidFill>
                <a:schemeClr val="bg1"/>
              </a:solidFill>
            </a:endParaRP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Find out more about:-</a:t>
            </a:r>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a:off x="342911" y="1994772"/>
            <a:ext cx="2557401"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370928" y="4315280"/>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a:off x="393249" y="3232013"/>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21765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FB6C14-FB51-8075-C1DD-7B37ADFD8E09}"/>
              </a:ext>
            </a:extLst>
          </p:cNvPr>
          <p:cNvSpPr txBox="1"/>
          <p:nvPr/>
        </p:nvSpPr>
        <p:spPr>
          <a:xfrm>
            <a:off x="419751" y="660824"/>
            <a:ext cx="2557401"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6" name="TextBox 5">
            <a:extLst>
              <a:ext uri="{FF2B5EF4-FFF2-40B4-BE49-F238E27FC236}">
                <a16:creationId xmlns:a16="http://schemas.microsoft.com/office/drawing/2014/main" id="{D5EC6504-B34C-7D98-97B0-29D111E9B1C9}"/>
              </a:ext>
            </a:extLst>
          </p:cNvPr>
          <p:cNvSpPr txBox="1"/>
          <p:nvPr/>
        </p:nvSpPr>
        <p:spPr>
          <a:xfrm>
            <a:off x="258079" y="1368475"/>
            <a:ext cx="6096896" cy="646331"/>
          </a:xfrm>
          <a:prstGeom prst="rect">
            <a:avLst/>
          </a:prstGeom>
          <a:noFill/>
        </p:spPr>
        <p:txBody>
          <a:bodyPr wrap="square">
            <a:spAutoFit/>
          </a:bodyPr>
          <a:lstStyle/>
          <a:p>
            <a:r>
              <a:rPr lang="en-GB" dirty="0">
                <a:hlinkClick r:id="rId2"/>
              </a:rPr>
              <a:t>stop-and-account-search-powers-prior-to-arrest-standard-operating-procedure-sop.pdf</a:t>
            </a:r>
            <a:endParaRPr lang="en-GB" dirty="0"/>
          </a:p>
        </p:txBody>
      </p:sp>
      <p:sp>
        <p:nvSpPr>
          <p:cNvPr id="7" name="TextBox 6">
            <a:extLst>
              <a:ext uri="{FF2B5EF4-FFF2-40B4-BE49-F238E27FC236}">
                <a16:creationId xmlns:a16="http://schemas.microsoft.com/office/drawing/2014/main" id="{27425EE2-7544-461D-1972-F9C5A90EDD4B}"/>
              </a:ext>
            </a:extLst>
          </p:cNvPr>
          <p:cNvSpPr txBox="1"/>
          <p:nvPr/>
        </p:nvSpPr>
        <p:spPr>
          <a:xfrm>
            <a:off x="301809" y="2355265"/>
            <a:ext cx="3531187" cy="707886"/>
          </a:xfrm>
          <a:prstGeom prst="rect">
            <a:avLst/>
          </a:prstGeom>
          <a:noFill/>
        </p:spPr>
        <p:txBody>
          <a:bodyPr wrap="square" rtlCol="0">
            <a:spAutoFit/>
          </a:bodyPr>
          <a:lstStyle/>
          <a:p>
            <a:r>
              <a:rPr lang="en-US" sz="4000" dirty="0">
                <a:solidFill>
                  <a:schemeClr val="accent6"/>
                </a:solidFill>
              </a:rPr>
              <a:t>5 W’S &amp; H </a:t>
            </a:r>
          </a:p>
        </p:txBody>
      </p:sp>
      <p:sp>
        <p:nvSpPr>
          <p:cNvPr id="8" name="TextBox 7">
            <a:extLst>
              <a:ext uri="{FF2B5EF4-FFF2-40B4-BE49-F238E27FC236}">
                <a16:creationId xmlns:a16="http://schemas.microsoft.com/office/drawing/2014/main" id="{D05B001B-30EA-45E8-C492-C467422A4410}"/>
              </a:ext>
            </a:extLst>
          </p:cNvPr>
          <p:cNvSpPr txBox="1"/>
          <p:nvPr/>
        </p:nvSpPr>
        <p:spPr>
          <a:xfrm>
            <a:off x="7869219" y="2014806"/>
            <a:ext cx="4561242" cy="3416320"/>
          </a:xfrm>
          <a:prstGeom prst="rect">
            <a:avLst/>
          </a:prstGeom>
          <a:noFill/>
        </p:spPr>
        <p:txBody>
          <a:bodyPr wrap="square" rtlCol="0">
            <a:spAutoFit/>
          </a:bodyPr>
          <a:lstStyle/>
          <a:p>
            <a:r>
              <a:rPr lang="en-GB" sz="3600" b="1" dirty="0"/>
              <a:t>What</a:t>
            </a:r>
          </a:p>
          <a:p>
            <a:r>
              <a:rPr lang="en-GB" sz="3600" b="1" dirty="0"/>
              <a:t>Where</a:t>
            </a:r>
          </a:p>
          <a:p>
            <a:r>
              <a:rPr lang="en-GB" sz="3600" b="1" dirty="0"/>
              <a:t>When </a:t>
            </a:r>
          </a:p>
          <a:p>
            <a:r>
              <a:rPr lang="en-GB" sz="3600" b="1" dirty="0"/>
              <a:t>Who</a:t>
            </a:r>
          </a:p>
          <a:p>
            <a:r>
              <a:rPr lang="en-GB" sz="3600" b="1" dirty="0"/>
              <a:t>Why</a:t>
            </a:r>
          </a:p>
          <a:p>
            <a:r>
              <a:rPr lang="en-GB" sz="3600" b="1" dirty="0"/>
              <a:t>How</a:t>
            </a:r>
          </a:p>
        </p:txBody>
      </p:sp>
      <p:sp>
        <p:nvSpPr>
          <p:cNvPr id="9" name="AutoShape 2" descr="Collaborative problem solving for community safety: Week 4: 4.1 | OpenLearn  - Open University">
            <a:extLst>
              <a:ext uri="{FF2B5EF4-FFF2-40B4-BE49-F238E27FC236}">
                <a16:creationId xmlns:a16="http://schemas.microsoft.com/office/drawing/2014/main" id="{B57AE015-8447-3DB2-83C2-F204275B578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descr="Own Your Own Fear: Problem Solving 2 | News | Mind Over Matter">
            <a:extLst>
              <a:ext uri="{FF2B5EF4-FFF2-40B4-BE49-F238E27FC236}">
                <a16:creationId xmlns:a16="http://schemas.microsoft.com/office/drawing/2014/main" id="{84C4F18F-B9FB-F814-CCD5-306728F66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670" y="3922679"/>
            <a:ext cx="3531188" cy="255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437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descr="Described image">
            <a:extLst>
              <a:ext uri="{FF2B5EF4-FFF2-40B4-BE49-F238E27FC236}">
                <a16:creationId xmlns:a16="http://schemas.microsoft.com/office/drawing/2014/main" id="{F05F8B9B-47B0-21CB-39B5-C1CCB54EFAF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CDBEAEFD-EACA-6BF5-7636-D9E1FF25E3F0}"/>
              </a:ext>
            </a:extLst>
          </p:cNvPr>
          <p:cNvSpPr txBox="1"/>
          <p:nvPr/>
        </p:nvSpPr>
        <p:spPr>
          <a:xfrm>
            <a:off x="462579" y="1393116"/>
            <a:ext cx="8670663" cy="4801314"/>
          </a:xfrm>
          <a:prstGeom prst="rect">
            <a:avLst/>
          </a:prstGeom>
          <a:noFill/>
        </p:spPr>
        <p:txBody>
          <a:bodyPr wrap="square">
            <a:spAutoFit/>
          </a:bodyPr>
          <a:lstStyle/>
          <a:p>
            <a:pPr algn="l"/>
            <a:r>
              <a:rPr lang="en-GB" b="1" i="0" u="sng" dirty="0">
                <a:solidFill>
                  <a:srgbClr val="000000"/>
                </a:solidFill>
                <a:effectLst/>
                <a:latin typeface="arial" panose="020B0604020202020204" pitchFamily="34" charset="0"/>
              </a:rPr>
              <a:t>Stage 1 </a:t>
            </a:r>
            <a:r>
              <a:rPr lang="en-GB" b="0" i="0" dirty="0">
                <a:solidFill>
                  <a:srgbClr val="000000"/>
                </a:solidFill>
                <a:effectLst/>
                <a:latin typeface="arial" panose="020B0604020202020204" pitchFamily="34" charset="0"/>
              </a:rPr>
              <a:t>Gather information about the problem in hand. Not only should you work out what you do know, but what you do not know. You will use the information gathered in stage 1 throughout the rest of the process and also when your decisions are being assessed and judged after the event.</a:t>
            </a:r>
          </a:p>
          <a:p>
            <a:pPr algn="l"/>
            <a:endParaRPr lang="en-GB" b="0" i="0" dirty="0">
              <a:solidFill>
                <a:srgbClr val="000000"/>
              </a:solidFill>
              <a:effectLst/>
              <a:latin typeface="arial" panose="020B0604020202020204" pitchFamily="34" charset="0"/>
            </a:endParaRPr>
          </a:p>
          <a:p>
            <a:pPr algn="l"/>
            <a:r>
              <a:rPr lang="en-GB" b="1" i="0" u="sng" dirty="0">
                <a:solidFill>
                  <a:srgbClr val="000000"/>
                </a:solidFill>
                <a:effectLst/>
                <a:latin typeface="arial" panose="020B0604020202020204" pitchFamily="34" charset="0"/>
              </a:rPr>
              <a:t>Stage 2 </a:t>
            </a:r>
            <a:r>
              <a:rPr lang="en-GB" b="0" i="0" dirty="0">
                <a:solidFill>
                  <a:srgbClr val="000000"/>
                </a:solidFill>
                <a:effectLst/>
                <a:latin typeface="arial" panose="020B0604020202020204" pitchFamily="34" charset="0"/>
              </a:rPr>
              <a:t>Determine the threat, its nature and extent so that you can assess the situation and make the right decisions. Ask yourself, do you need to take the necessary action straight away or is this an ongoing problem? What is the most likely outcome and what would be the implications? Are the police the most appropriate people to deal with the problem, and are you best equipped to help resolve the problem at hand or would somebody else be better?</a:t>
            </a:r>
          </a:p>
          <a:p>
            <a:pPr algn="l"/>
            <a:endParaRPr lang="en-GB" b="0" i="0" dirty="0">
              <a:solidFill>
                <a:srgbClr val="000000"/>
              </a:solidFill>
              <a:effectLst/>
              <a:latin typeface="arial" panose="020B0604020202020204" pitchFamily="34" charset="0"/>
            </a:endParaRPr>
          </a:p>
          <a:p>
            <a:pPr algn="l"/>
            <a:r>
              <a:rPr lang="en-GB" b="1" i="0" u="sng" dirty="0">
                <a:solidFill>
                  <a:srgbClr val="000000"/>
                </a:solidFill>
                <a:effectLst/>
                <a:latin typeface="arial" panose="020B0604020202020204" pitchFamily="34" charset="0"/>
              </a:rPr>
              <a:t>Stage 3 </a:t>
            </a:r>
            <a:r>
              <a:rPr lang="en-GB" b="0" i="0" dirty="0">
                <a:solidFill>
                  <a:srgbClr val="000000"/>
                </a:solidFill>
                <a:effectLst/>
                <a:latin typeface="arial" panose="020B0604020202020204" pitchFamily="34" charset="0"/>
              </a:rPr>
              <a:t>Knowing what the problem is, you will need to determine what powers you and the police have to combat the problem. Ask yourself which powers will be needed and if the required powers and policies need any additional or specialist assistance to be instigated and introduced. Is there any legislation that covers the process?</a:t>
            </a:r>
          </a:p>
        </p:txBody>
      </p:sp>
      <p:sp>
        <p:nvSpPr>
          <p:cNvPr id="6" name="TextBox 5">
            <a:extLst>
              <a:ext uri="{FF2B5EF4-FFF2-40B4-BE49-F238E27FC236}">
                <a16:creationId xmlns:a16="http://schemas.microsoft.com/office/drawing/2014/main" id="{7D51669E-8C57-E264-5765-27A4DF13FAF8}"/>
              </a:ext>
            </a:extLst>
          </p:cNvPr>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National Decision Model (NDM)</a:t>
            </a:r>
            <a:endParaRPr lang="en-GB" sz="3600" b="1" dirty="0">
              <a:solidFill>
                <a:schemeClr val="bg1"/>
              </a:solidFill>
            </a:endParaRPr>
          </a:p>
        </p:txBody>
      </p:sp>
      <p:pic>
        <p:nvPicPr>
          <p:cNvPr id="8" name="Picture 6" descr="Own Your Own Fear: Problem Solving 2 | News | Mind Over Matter">
            <a:extLst>
              <a:ext uri="{FF2B5EF4-FFF2-40B4-BE49-F238E27FC236}">
                <a16:creationId xmlns:a16="http://schemas.microsoft.com/office/drawing/2014/main" id="{5B5AFDCE-7F55-0E1A-C554-083927A30F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4451" y="2275242"/>
            <a:ext cx="2918459" cy="2108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225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D86B6F-DE64-8131-4441-01C091E67629}"/>
              </a:ext>
            </a:extLst>
          </p:cNvPr>
          <p:cNvSpPr txBox="1"/>
          <p:nvPr/>
        </p:nvSpPr>
        <p:spPr>
          <a:xfrm>
            <a:off x="267596" y="856200"/>
            <a:ext cx="8591326" cy="3139321"/>
          </a:xfrm>
          <a:prstGeom prst="rect">
            <a:avLst/>
          </a:prstGeom>
          <a:noFill/>
        </p:spPr>
        <p:txBody>
          <a:bodyPr wrap="square">
            <a:spAutoFit/>
          </a:bodyPr>
          <a:lstStyle/>
          <a:p>
            <a:pPr algn="l"/>
            <a:r>
              <a:rPr lang="en-GB" b="1" i="0" u="sng" dirty="0">
                <a:solidFill>
                  <a:srgbClr val="000000"/>
                </a:solidFill>
                <a:effectLst/>
                <a:latin typeface="arial" panose="020B0604020202020204" pitchFamily="34" charset="0"/>
              </a:rPr>
              <a:t>Stage 4 </a:t>
            </a:r>
            <a:r>
              <a:rPr lang="en-GB" b="0" i="0" dirty="0">
                <a:solidFill>
                  <a:srgbClr val="000000"/>
                </a:solidFill>
                <a:effectLst/>
                <a:latin typeface="arial" panose="020B0604020202020204" pitchFamily="34" charset="0"/>
              </a:rPr>
              <a:t>Armed with all of the information regarding the problem and any policies and other legislations that may exist, you are in a position to draw up a list of options. You should also use this opportunity to develop a contingency plan or a series of contingencies that can provide you with a backup plan if things do not go exactly to plan.</a:t>
            </a:r>
          </a:p>
          <a:p>
            <a:pPr algn="l"/>
            <a:endParaRPr lang="en-GB" b="0" i="0" dirty="0">
              <a:solidFill>
                <a:srgbClr val="000000"/>
              </a:solidFill>
              <a:effectLst/>
              <a:latin typeface="arial" panose="020B0604020202020204" pitchFamily="34" charset="0"/>
            </a:endParaRPr>
          </a:p>
          <a:p>
            <a:pPr algn="l"/>
            <a:r>
              <a:rPr lang="en-GB" b="1" i="0" u="sng" dirty="0">
                <a:solidFill>
                  <a:srgbClr val="000000"/>
                </a:solidFill>
                <a:effectLst/>
                <a:latin typeface="arial" panose="020B0604020202020204" pitchFamily="34" charset="0"/>
              </a:rPr>
              <a:t>Stage 5 </a:t>
            </a:r>
            <a:r>
              <a:rPr lang="en-GB" b="0" i="0" dirty="0">
                <a:solidFill>
                  <a:srgbClr val="000000"/>
                </a:solidFill>
                <a:effectLst/>
                <a:latin typeface="arial" panose="020B0604020202020204" pitchFamily="34" charset="0"/>
              </a:rPr>
              <a:t>Once you have determined the most appropriate action, it is time to put this in place. Perform the most desirable action and, if necessary, begin the process again to get the best results possible. Review the process and determine whether or not you could have done things better and what you would do in the future if you were faced with a similar, or the same, problem.</a:t>
            </a:r>
          </a:p>
        </p:txBody>
      </p:sp>
      <p:pic>
        <p:nvPicPr>
          <p:cNvPr id="4" name="Picture 6" descr="Own Your Own Fear: Problem Solving 2 | News | Mind Over Matter">
            <a:extLst>
              <a:ext uri="{FF2B5EF4-FFF2-40B4-BE49-F238E27FC236}">
                <a16:creationId xmlns:a16="http://schemas.microsoft.com/office/drawing/2014/main" id="{261F19F9-6E21-D5ED-9DCD-41A1D91F9A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5778" y="4469802"/>
            <a:ext cx="2706798" cy="1955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78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dirty="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dirty="0"/>
          </a:p>
          <a:p>
            <a:pPr indent="-228600" eaLnBrk="1" hangingPunct="1">
              <a:lnSpc>
                <a:spcPct val="90000"/>
              </a:lnSpc>
              <a:buFont typeface="Arial" panose="020B0604020202020204" pitchFamily="34" charset="0"/>
              <a:buChar char="•"/>
              <a:defRPr/>
            </a:pPr>
            <a:r>
              <a:rPr lang="en-US" altLang="en-US" sz="1900" dirty="0"/>
              <a:t>If there is something you do not tell me now when I ask you questions and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dirty="0"/>
          </a:p>
          <a:p>
            <a:pPr indent="-228600" eaLnBrk="1" hangingPunct="1">
              <a:lnSpc>
                <a:spcPct val="90000"/>
              </a:lnSpc>
              <a:buFont typeface="Arial" panose="020B0604020202020204" pitchFamily="34" charset="0"/>
              <a:buChar char="•"/>
              <a:defRPr/>
            </a:pPr>
            <a:r>
              <a:rPr lang="en-US" altLang="en-US" sz="1900" dirty="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the officer has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the officer wants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The officer asks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bg1"/>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4954027"/>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physical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110198" y="4898352"/>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physical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6266875" y="4898352"/>
            <a:ext cx="2080428"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loss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9042274" y="4954027"/>
            <a:ext cx="247087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assume responsibility for them</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130" name="Rectangle 5129">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99425" y="1238081"/>
            <a:ext cx="4709345" cy="962953"/>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800" b="1">
                <a:latin typeface="+mj-lt"/>
                <a:ea typeface="+mj-ea"/>
                <a:cs typeface="+mj-cs"/>
              </a:rPr>
              <a:t>De-Arrest</a:t>
            </a:r>
          </a:p>
        </p:txBody>
      </p:sp>
      <p:sp>
        <p:nvSpPr>
          <p:cNvPr id="5135" name="Rectangle 5134">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3"/>
          <p:cNvSpPr txBox="1">
            <a:spLocks noChangeArrowheads="1"/>
          </p:cNvSpPr>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buFont typeface="Arial" panose="020B0604020202020204" pitchFamily="34" charset="0"/>
              <a:buChar char="•"/>
              <a:defRPr/>
            </a:pPr>
            <a:r>
              <a:rPr lang="en-US" altLang="en-US" sz="200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indent="-228600" eaLnBrk="1" hangingPunct="1">
              <a:lnSpc>
                <a:spcPct val="90000"/>
              </a:lnSpc>
              <a:spcBef>
                <a:spcPct val="0"/>
              </a:spcBef>
              <a:buFont typeface="Arial" panose="020B0604020202020204" pitchFamily="34" charset="0"/>
              <a:buChar char="•"/>
              <a:defRPr/>
            </a:pPr>
            <a:endParaRPr lang="en-US" altLang="en-US" sz="2000" b="1" dirty="0">
              <a:solidFill>
                <a:schemeClr val="tx1"/>
              </a:solidFill>
              <a:latin typeface="+mn-lt"/>
            </a:endParaRPr>
          </a:p>
          <a:p>
            <a:pPr indent="-228600" eaLnBrk="1" hangingPunct="1">
              <a:lnSpc>
                <a:spcPct val="90000"/>
              </a:lnSpc>
              <a:spcBef>
                <a:spcPct val="0"/>
              </a:spcBef>
              <a:buFont typeface="Arial" panose="020B0604020202020204" pitchFamily="34" charset="0"/>
              <a:buChar char="•"/>
              <a:defRPr/>
            </a:pPr>
            <a:r>
              <a:rPr lang="en-US" altLang="en-US" sz="2000" b="1" dirty="0">
                <a:solidFill>
                  <a:schemeClr val="tx1"/>
                </a:solidFill>
                <a:latin typeface="+mn-lt"/>
              </a:rPr>
              <a:t>Sec 30(7) PACE 1984</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05" r="11112" b="2"/>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600" b="1" kern="1200">
                <a:solidFill>
                  <a:schemeClr val="tx1"/>
                </a:solidFill>
                <a:latin typeface="+mj-lt"/>
                <a:ea typeface="+mj-ea"/>
                <a:cs typeface="+mj-cs"/>
              </a:rPr>
              <a:t>Alternatives to Arrest…</a:t>
            </a:r>
          </a:p>
        </p:txBody>
      </p:sp>
      <p:sp>
        <p:nvSpPr>
          <p:cNvPr id="4105" name="Rectangle 410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645066" y="2031101"/>
            <a:ext cx="4282984" cy="351194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1700"/>
              <a:t>No further action- discretion</a:t>
            </a:r>
          </a:p>
          <a:p>
            <a:pPr indent="-228600" defTabSz="914400"/>
            <a:r>
              <a:rPr lang="en-US" sz="1700"/>
              <a:t>Persuade, Advise &amp; Warn</a:t>
            </a:r>
          </a:p>
          <a:p>
            <a:pPr indent="-228600" defTabSz="914400"/>
            <a:r>
              <a:rPr lang="en-US" sz="1700"/>
              <a:t>Caution</a:t>
            </a:r>
          </a:p>
          <a:p>
            <a:pPr indent="-228600" defTabSz="914400"/>
            <a:r>
              <a:rPr lang="en-US" sz="1700"/>
              <a:t>Out of court disposal (fixed penalty notice)</a:t>
            </a:r>
          </a:p>
          <a:p>
            <a:pPr indent="-228600" defTabSz="914400"/>
            <a:r>
              <a:rPr lang="en-US" sz="1700"/>
              <a:t>Youth Referral</a:t>
            </a:r>
          </a:p>
          <a:p>
            <a:pPr indent="-228600" defTabSz="914400"/>
            <a:r>
              <a:rPr lang="en-US" sz="1700"/>
              <a:t>Community Resolutions</a:t>
            </a:r>
          </a:p>
          <a:p>
            <a:pPr indent="-228600" defTabSz="914400"/>
            <a:r>
              <a:rPr lang="en-US" sz="1700"/>
              <a:t>Restorative Justice</a:t>
            </a:r>
          </a:p>
          <a:p>
            <a:pPr indent="-228600" defTabSz="914400"/>
            <a:r>
              <a:rPr lang="en-US" sz="1700"/>
              <a:t>Postal Charge Requsition</a:t>
            </a:r>
          </a:p>
          <a:p>
            <a:pPr indent="-228600" defTabSz="914400"/>
            <a:r>
              <a:rPr lang="en-US" sz="1700"/>
              <a:t>Report for summons</a:t>
            </a:r>
          </a:p>
          <a:p>
            <a:pPr indent="-228600" defTabSz="914400"/>
            <a:r>
              <a:rPr lang="en-US" sz="1700"/>
              <a:t>Voluntary interview</a:t>
            </a:r>
          </a:p>
        </p:txBody>
      </p:sp>
      <p:sp>
        <p:nvSpPr>
          <p:cNvPr id="4107" name="Rectangle 410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OVID-19 Inspired Alternatives to Arrest and Their Public Reception | R  Street">
            <a:extLst>
              <a:ext uri="{FF2B5EF4-FFF2-40B4-BE49-F238E27FC236}">
                <a16:creationId xmlns:a16="http://schemas.microsoft.com/office/drawing/2014/main" id="{0A0AD7B1-7394-AF72-13A1-7F9F7F7453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398625"/>
            <a:ext cx="5628018" cy="3827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034" name="Rectangle 103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00735" y="602216"/>
            <a:ext cx="4709345" cy="96295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dirty="0">
                <a:latin typeface="+mj-lt"/>
                <a:ea typeface="+mj-ea"/>
                <a:cs typeface="+mj-cs"/>
              </a:rPr>
              <a:t>Use of Force</a:t>
            </a:r>
          </a:p>
        </p:txBody>
      </p:sp>
      <p:sp>
        <p:nvSpPr>
          <p:cNvPr id="1039" name="Rectangle 103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dirty="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dirty="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dirty="0">
              <a:solidFill>
                <a:schemeClr val="tx1"/>
              </a:solidFill>
              <a:latin typeface="+mn-lt"/>
            </a:endParaRP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131" r="16842"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7000744" y="650494"/>
            <a:ext cx="3602006" cy="53241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extLst>
              <p:ext uri="{D42A27DB-BD31-4B8C-83A1-F6EECF244321}">
                <p14:modId xmlns:p14="http://schemas.microsoft.com/office/powerpoint/2010/main" val="211231025"/>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AFE3EF7-5F1E-A4DA-012E-81262D37C926}"/>
              </a:ext>
            </a:extLst>
          </p:cNvPr>
          <p:cNvSpPr txBox="1"/>
          <p:nvPr/>
        </p:nvSpPr>
        <p:spPr>
          <a:xfrm>
            <a:off x="470110" y="630830"/>
            <a:ext cx="4698233" cy="769441"/>
          </a:xfrm>
          <a:prstGeom prst="rect">
            <a:avLst/>
          </a:prstGeom>
          <a:noFill/>
        </p:spPr>
        <p:txBody>
          <a:bodyPr wrap="square" rtlCol="0">
            <a:spAutoFit/>
          </a:bodyPr>
          <a:lstStyle/>
          <a:p>
            <a:r>
              <a:rPr lang="en-US" sz="4400" dirty="0"/>
              <a:t>Section 117 </a:t>
            </a:r>
          </a:p>
        </p:txBody>
      </p:sp>
    </p:spTree>
    <p:extLst>
      <p:ext uri="{BB962C8B-B14F-4D97-AF65-F5344CB8AC3E}">
        <p14:creationId xmlns:p14="http://schemas.microsoft.com/office/powerpoint/2010/main" val="28349935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0FE46F-29DF-9FEF-442C-0381CE0071C6}"/>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Section 3 Criminal Law Act 1967 </a:t>
            </a:r>
          </a:p>
        </p:txBody>
      </p:sp>
      <p:sp>
        <p:nvSpPr>
          <p:cNvPr id="4116" name="Rectangle 411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Rectangle 41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800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4120" name="Rectangle 411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969D1C60-F117-423F-935A-46265BEE1252}"/>
              </a:ext>
            </a:extLst>
          </p:cNvPr>
          <p:cNvGraphicFramePr/>
          <p:nvPr>
            <p:extLst>
              <p:ext uri="{D42A27DB-BD31-4B8C-83A1-F6EECF244321}">
                <p14:modId xmlns:p14="http://schemas.microsoft.com/office/powerpoint/2010/main" val="1995243476"/>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5895" y="1733550"/>
            <a:ext cx="2400300" cy="339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000" dirty="0"/>
              <a:t>Call received</a:t>
            </a:r>
          </a:p>
          <a:p>
            <a:pPr indent="-228600">
              <a:lnSpc>
                <a:spcPct val="90000"/>
              </a:lnSpc>
            </a:pPr>
            <a:r>
              <a:rPr lang="en-US" altLang="en-US" sz="2000" dirty="0"/>
              <a:t>THRIVE </a:t>
            </a:r>
          </a:p>
          <a:p>
            <a:pPr indent="-228600">
              <a:lnSpc>
                <a:spcPct val="90000"/>
              </a:lnSpc>
            </a:pPr>
            <a:r>
              <a:rPr lang="en-US" altLang="en-US" sz="2000" dirty="0"/>
              <a:t>NDM</a:t>
            </a:r>
          </a:p>
          <a:p>
            <a:pPr marL="114300" indent="0">
              <a:lnSpc>
                <a:spcPct val="90000"/>
              </a:lnSpc>
              <a:buNone/>
            </a:pPr>
            <a:endParaRPr lang="en-US" altLang="en-US" sz="2000" dirty="0"/>
          </a:p>
          <a:p>
            <a:pPr marL="114300" indent="0">
              <a:lnSpc>
                <a:spcPct val="90000"/>
              </a:lnSpc>
              <a:buNone/>
            </a:pPr>
            <a:endParaRPr lang="en-US" altLang="en-US" sz="2000" dirty="0"/>
          </a:p>
          <a:p>
            <a:pPr marL="114300" indent="0">
              <a:lnSpc>
                <a:spcPct val="90000"/>
              </a:lnSpc>
              <a:buNone/>
            </a:pPr>
            <a:r>
              <a:rPr lang="en-US" altLang="en-US" sz="2000" dirty="0"/>
              <a:t>….So what next?</a:t>
            </a:r>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Crime Reports</a:t>
            </a:r>
          </a:p>
        </p:txBody>
      </p:sp>
      <p:sp>
        <p:nvSpPr>
          <p:cNvPr id="3" name="Rectangle 3"/>
          <p:cNvSpPr txBox="1">
            <a:spLocks noChangeArrowheads="1"/>
          </p:cNvSpPr>
          <p:nvPr/>
        </p:nvSpPr>
        <p:spPr>
          <a:xfrm>
            <a:off x="838201" y="1825625"/>
            <a:ext cx="5092194"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Means of disposal of offence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Officers attending scene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Persons wanted or suspected</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Circulations if appropriate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Date and by whom victim was informed of result</a:t>
            </a:r>
          </a:p>
        </p:txBody>
      </p:sp>
      <p:pic>
        <p:nvPicPr>
          <p:cNvPr id="4098" name="Picture 2" descr="Home Page | UK Crime Statistics">
            <a:extLst>
              <a:ext uri="{FF2B5EF4-FFF2-40B4-BE49-F238E27FC236}">
                <a16:creationId xmlns:a16="http://schemas.microsoft.com/office/drawing/2014/main" id="{C714A7E3-C0B0-4A4F-8E4B-9F63AAF776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4"/>
          <a:srcRect t="10003" r="-3" b="4526"/>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0972C41E-903E-B64C-ACCF-94D1F318D27E}"/>
              </a:ext>
            </a:extLst>
          </p:cNvPr>
          <p:cNvSpPr txBox="1"/>
          <p:nvPr/>
        </p:nvSpPr>
        <p:spPr>
          <a:xfrm>
            <a:off x="7570047" y="3501530"/>
            <a:ext cx="1680070" cy="461665"/>
          </a:xfrm>
          <a:prstGeom prst="rect">
            <a:avLst/>
          </a:prstGeom>
          <a:noFill/>
        </p:spPr>
        <p:txBody>
          <a:bodyPr wrap="square" rtlCol="0">
            <a:spAutoFit/>
          </a:bodyPr>
          <a:lstStyle/>
          <a:p>
            <a:r>
              <a:rPr lang="en-US" sz="2400" b="1" dirty="0">
                <a:solidFill>
                  <a:srgbClr val="002060"/>
                </a:solidFill>
              </a:rPr>
              <a:t>STATS!!</a:t>
            </a:r>
          </a:p>
        </p:txBody>
      </p:sp>
    </p:spTree>
    <p:extLst>
      <p:ext uri="{BB962C8B-B14F-4D97-AF65-F5344CB8AC3E}">
        <p14:creationId xmlns:p14="http://schemas.microsoft.com/office/powerpoint/2010/main" val="283057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Police Actions</a:t>
            </a:r>
          </a:p>
        </p:txBody>
      </p:sp>
      <p:sp>
        <p:nvSpPr>
          <p:cNvPr id="3" name="Rectangle 2"/>
          <p:cNvSpPr txBox="1">
            <a:spLocks noChangeArrowheads="1"/>
          </p:cNvSpPr>
          <p:nvPr/>
        </p:nvSpPr>
        <p:spPr>
          <a:xfrm>
            <a:off x="838200" y="1825625"/>
            <a:ext cx="5393361"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700"/>
              <a:t>Obtain all possible information from victims and witnesses</a:t>
            </a:r>
          </a:p>
          <a:p>
            <a:pPr indent="-228600">
              <a:lnSpc>
                <a:spcPct val="90000"/>
              </a:lnSpc>
            </a:pPr>
            <a:endParaRPr lang="en-US" altLang="en-US" sz="2700"/>
          </a:p>
          <a:p>
            <a:pPr indent="-228600">
              <a:lnSpc>
                <a:spcPct val="90000"/>
              </a:lnSpc>
            </a:pPr>
            <a:r>
              <a:rPr lang="en-US" altLang="en-US" sz="2700"/>
              <a:t>Complete a crime report and submit before going off duty</a:t>
            </a:r>
          </a:p>
          <a:p>
            <a:pPr marL="0" indent="-228600">
              <a:lnSpc>
                <a:spcPct val="90000"/>
              </a:lnSpc>
            </a:pPr>
            <a:endParaRPr lang="en-US" altLang="en-US" sz="2700"/>
          </a:p>
          <a:p>
            <a:pPr indent="-228600">
              <a:lnSpc>
                <a:spcPct val="90000"/>
              </a:lnSpc>
            </a:pPr>
            <a:r>
              <a:rPr lang="en-US" altLang="en-US" sz="2700"/>
              <a:t>Inform supervising officers, specialist teams or CID dependent upon type or seriousness of the offence</a:t>
            </a:r>
          </a:p>
        </p:txBody>
      </p:sp>
      <p:pic>
        <p:nvPicPr>
          <p:cNvPr id="5122" name="Picture 2" descr="Computer Icons Analytics Data analysis, symbol, text, logo png | PNGEgg">
            <a:extLst>
              <a:ext uri="{FF2B5EF4-FFF2-40B4-BE49-F238E27FC236}">
                <a16:creationId xmlns:a16="http://schemas.microsoft.com/office/drawing/2014/main" id="{1CC1623F-FCBE-FE43-8C2B-F2A037C32F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40" r="24749"/>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705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8422105" y="-115178"/>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8422105" y="2017589"/>
            <a:ext cx="3467142" cy="4197032"/>
          </a:xfrm>
        </p:spPr>
        <p:txBody>
          <a:bodyPr>
            <a:normAutofit/>
          </a:bodyPr>
          <a:lstStyle/>
          <a:p>
            <a:pPr algn="l"/>
            <a:endParaRPr lang="en-US" sz="2500" dirty="0"/>
          </a:p>
          <a:p>
            <a:pPr algn="l"/>
            <a:r>
              <a:rPr lang="en-US" sz="2500" dirty="0"/>
              <a:t>Recap of W1 and W2</a:t>
            </a:r>
          </a:p>
          <a:p>
            <a:pPr algn="l"/>
            <a:endParaRPr lang="en-US" sz="2500" dirty="0"/>
          </a:p>
          <a:p>
            <a:pPr algn="l"/>
            <a:r>
              <a:rPr lang="en-US" sz="2500" dirty="0"/>
              <a:t>Powers of Entry, Search and Seizure</a:t>
            </a:r>
          </a:p>
          <a:p>
            <a:pPr algn="l"/>
            <a:endParaRPr lang="en-US" sz="2500" dirty="0"/>
          </a:p>
          <a:p>
            <a:pPr algn="l"/>
            <a:r>
              <a:rPr lang="en-US" sz="2500" dirty="0"/>
              <a:t>Theft, Burglary and Robbery</a:t>
            </a:r>
          </a:p>
          <a:p>
            <a:pPr algn="l"/>
            <a:endParaRPr lang="en-US" sz="2500" dirty="0"/>
          </a:p>
          <a:p>
            <a:pPr algn="l"/>
            <a:endParaRPr lang="en-US" sz="2500" dirty="0"/>
          </a:p>
          <a:p>
            <a:pPr algn="l"/>
            <a:endParaRPr lang="en-US" sz="2500" dirty="0"/>
          </a:p>
          <a:p>
            <a:pPr algn="l"/>
            <a:endParaRPr lang="en-US" sz="2500" dirty="0"/>
          </a:p>
          <a:p>
            <a:pPr algn="l"/>
            <a:endParaRPr lang="en-US" sz="2500" dirty="0"/>
          </a:p>
          <a:p>
            <a:pPr algn="l"/>
            <a:endParaRPr lang="en-US" sz="1200" dirty="0"/>
          </a:p>
        </p:txBody>
      </p:sp>
      <p:pic>
        <p:nvPicPr>
          <p:cNvPr id="1026" name="Picture 2" descr="What is theft insurance? Here's all you need to know">
            <a:extLst>
              <a:ext uri="{FF2B5EF4-FFF2-40B4-BE49-F238E27FC236}">
                <a16:creationId xmlns:a16="http://schemas.microsoft.com/office/drawing/2014/main" id="{AAA75F74-3475-B6B0-0850-5312F0FB5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853" y="643378"/>
            <a:ext cx="7437897" cy="5571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32667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4030</Words>
  <Application>Microsoft Office PowerPoint</Application>
  <PresentationFormat>Widescreen</PresentationFormat>
  <Paragraphs>558</Paragraphs>
  <Slides>62</Slides>
  <Notes>41</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Office Theme</vt:lpstr>
      <vt:lpstr>  Conducting Investigations (BMPS6018) </vt:lpstr>
      <vt:lpstr>Recap from last week:</vt:lpstr>
      <vt:lpstr>Today:  A few random stops ….</vt:lpstr>
      <vt:lpstr> Part 1:  Aims and Objectives </vt:lpstr>
      <vt:lpstr>Initial Assessment - Risk</vt:lpstr>
      <vt:lpstr>Scene Hazards - Risks</vt:lpstr>
      <vt:lpstr>Priorities - Preserve Life</vt:lpstr>
      <vt:lpstr>Scene Control </vt:lpstr>
      <vt:lpstr>Preserve Scene</vt:lpstr>
      <vt:lpstr>Arrest Suspect?</vt:lpstr>
      <vt:lpstr>PowerPoint Presentation</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Sadie France</cp:lastModifiedBy>
  <cp:revision>17</cp:revision>
  <dcterms:created xsi:type="dcterms:W3CDTF">2023-02-04T15:45:27Z</dcterms:created>
  <dcterms:modified xsi:type="dcterms:W3CDTF">2024-02-13T13:02:18Z</dcterms:modified>
</cp:coreProperties>
</file>