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62" r:id="rId5"/>
    <p:sldId id="259" r:id="rId6"/>
    <p:sldId id="260" r:id="rId7"/>
    <p:sldId id="261" r:id="rId8"/>
  </p:sldIdLst>
  <p:sldSz cx="146304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CF63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A12683-4E4C-400C-8B31-C2BBAA6BF62F}" v="350" dt="2023-10-15T15:17:22.377"/>
    <p1510:client id="{F4376CA2-4BE6-2E64-211D-4C90A5AEA180}" v="4681" dt="2023-10-25T22:23:12.5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os Bolton (2316335)" userId="S::2316335@student.uwtsd.ac.uk::c6453719-54ea-4aa4-b53c-e4e639f0bb61" providerId="AD" clId="Web-{F4376CA2-4BE6-2E64-211D-4C90A5AEA180}"/>
    <pc:docChg chg="mod addSld delSld modSld addMainMaster delMainMaster modMainMaster setSldSz">
      <pc:chgData name="Tomos Bolton (2316335)" userId="S::2316335@student.uwtsd.ac.uk::c6453719-54ea-4aa4-b53c-e4e639f0bb61" providerId="AD" clId="Web-{F4376CA2-4BE6-2E64-211D-4C90A5AEA180}" dt="2023-10-25T22:23:12.587" v="2798" actId="20577"/>
      <pc:docMkLst>
        <pc:docMk/>
      </pc:docMkLst>
      <pc:sldChg chg="modSp mod modClrScheme chgLayout">
        <pc:chgData name="Tomos Bolton (2316335)" userId="S::2316335@student.uwtsd.ac.uk::c6453719-54ea-4aa4-b53c-e4e639f0bb61" providerId="AD" clId="Web-{F4376CA2-4BE6-2E64-211D-4C90A5AEA180}" dt="2023-10-25T20:11:59.692" v="2343"/>
        <pc:sldMkLst>
          <pc:docMk/>
          <pc:sldMk cId="109857222" sldId="256"/>
        </pc:sldMkLst>
        <pc:spChg chg="mod ord">
          <ac:chgData name="Tomos Bolton (2316335)" userId="S::2316335@student.uwtsd.ac.uk::c6453719-54ea-4aa4-b53c-e4e639f0bb61" providerId="AD" clId="Web-{F4376CA2-4BE6-2E64-211D-4C90A5AEA180}" dt="2023-10-25T20:11:59.692" v="2343"/>
          <ac:spMkLst>
            <pc:docMk/>
            <pc:sldMk cId="109857222" sldId="256"/>
            <ac:spMk id="2" creationId="{00000000-0000-0000-0000-000000000000}"/>
          </ac:spMkLst>
        </pc:spChg>
        <pc:spChg chg="mod ord">
          <ac:chgData name="Tomos Bolton (2316335)" userId="S::2316335@student.uwtsd.ac.uk::c6453719-54ea-4aa4-b53c-e4e639f0bb61" providerId="AD" clId="Web-{F4376CA2-4BE6-2E64-211D-4C90A5AEA180}" dt="2023-10-25T20:11:59.692" v="2343"/>
          <ac:spMkLst>
            <pc:docMk/>
            <pc:sldMk cId="109857222" sldId="256"/>
            <ac:spMk id="3" creationId="{00000000-0000-0000-0000-000000000000}"/>
          </ac:spMkLst>
        </pc:spChg>
      </pc:sldChg>
      <pc:sldChg chg="modSp mod modClrScheme chgLayout">
        <pc:chgData name="Tomos Bolton (2316335)" userId="S::2316335@student.uwtsd.ac.uk::c6453719-54ea-4aa4-b53c-e4e639f0bb61" providerId="AD" clId="Web-{F4376CA2-4BE6-2E64-211D-4C90A5AEA180}" dt="2023-10-25T20:29:28.907" v="2539" actId="20577"/>
        <pc:sldMkLst>
          <pc:docMk/>
          <pc:sldMk cId="2148128077" sldId="257"/>
        </pc:sldMkLst>
        <pc:spChg chg="mod ord">
          <ac:chgData name="Tomos Bolton (2316335)" userId="S::2316335@student.uwtsd.ac.uk::c6453719-54ea-4aa4-b53c-e4e639f0bb61" providerId="AD" clId="Web-{F4376CA2-4BE6-2E64-211D-4C90A5AEA180}" dt="2023-10-25T20:11:59.692" v="2343"/>
          <ac:spMkLst>
            <pc:docMk/>
            <pc:sldMk cId="2148128077" sldId="257"/>
            <ac:spMk id="2" creationId="{1150B13E-7158-DA9A-7754-CB51879F03FC}"/>
          </ac:spMkLst>
        </pc:spChg>
        <pc:spChg chg="mod ord">
          <ac:chgData name="Tomos Bolton (2316335)" userId="S::2316335@student.uwtsd.ac.uk::c6453719-54ea-4aa4-b53c-e4e639f0bb61" providerId="AD" clId="Web-{F4376CA2-4BE6-2E64-211D-4C90A5AEA180}" dt="2023-10-25T20:29:28.907" v="2539" actId="20577"/>
          <ac:spMkLst>
            <pc:docMk/>
            <pc:sldMk cId="2148128077" sldId="257"/>
            <ac:spMk id="3" creationId="{206CA382-2B46-4881-FFFA-01C23DBDD0EC}"/>
          </ac:spMkLst>
        </pc:spChg>
      </pc:sldChg>
      <pc:sldChg chg="addSp modSp mod modClrScheme chgLayout">
        <pc:chgData name="Tomos Bolton (2316335)" userId="S::2316335@student.uwtsd.ac.uk::c6453719-54ea-4aa4-b53c-e4e639f0bb61" providerId="AD" clId="Web-{F4376CA2-4BE6-2E64-211D-4C90A5AEA180}" dt="2023-10-25T20:15:24.635" v="2405" actId="14100"/>
        <pc:sldMkLst>
          <pc:docMk/>
          <pc:sldMk cId="688503633" sldId="258"/>
        </pc:sldMkLst>
        <pc:spChg chg="mod ord">
          <ac:chgData name="Tomos Bolton (2316335)" userId="S::2316335@student.uwtsd.ac.uk::c6453719-54ea-4aa4-b53c-e4e639f0bb61" providerId="AD" clId="Web-{F4376CA2-4BE6-2E64-211D-4C90A5AEA180}" dt="2023-10-25T20:14:58.493" v="2396" actId="14100"/>
          <ac:spMkLst>
            <pc:docMk/>
            <pc:sldMk cId="688503633" sldId="258"/>
            <ac:spMk id="2" creationId="{029683FE-D2DC-516F-935C-685BAF894E75}"/>
          </ac:spMkLst>
        </pc:spChg>
        <pc:spChg chg="mod ord">
          <ac:chgData name="Tomos Bolton (2316335)" userId="S::2316335@student.uwtsd.ac.uk::c6453719-54ea-4aa4-b53c-e4e639f0bb61" providerId="AD" clId="Web-{F4376CA2-4BE6-2E64-211D-4C90A5AEA180}" dt="2023-10-25T20:14:58.556" v="2399" actId="14100"/>
          <ac:spMkLst>
            <pc:docMk/>
            <pc:sldMk cId="688503633" sldId="258"/>
            <ac:spMk id="3" creationId="{61D5715E-8C65-1972-C7A0-3CBAE1D605E6}"/>
          </ac:spMkLst>
        </pc:spChg>
        <pc:spChg chg="mod">
          <ac:chgData name="Tomos Bolton (2316335)" userId="S::2316335@student.uwtsd.ac.uk::c6453719-54ea-4aa4-b53c-e4e639f0bb61" providerId="AD" clId="Web-{F4376CA2-4BE6-2E64-211D-4C90A5AEA180}" dt="2023-10-25T20:15:12.244" v="2403" actId="1076"/>
          <ac:spMkLst>
            <pc:docMk/>
            <pc:sldMk cId="688503633" sldId="258"/>
            <ac:spMk id="5" creationId="{924F0F0E-5260-4EDC-0C32-EF395619C03D}"/>
          </ac:spMkLst>
        </pc:spChg>
        <pc:spChg chg="mod">
          <ac:chgData name="Tomos Bolton (2316335)" userId="S::2316335@student.uwtsd.ac.uk::c6453719-54ea-4aa4-b53c-e4e639f0bb61" providerId="AD" clId="Web-{F4376CA2-4BE6-2E64-211D-4C90A5AEA180}" dt="2023-10-25T20:15:20.650" v="2404" actId="14100"/>
          <ac:spMkLst>
            <pc:docMk/>
            <pc:sldMk cId="688503633" sldId="258"/>
            <ac:spMk id="6" creationId="{34C88CBC-717C-F72A-125D-341A4E36CEE2}"/>
          </ac:spMkLst>
        </pc:spChg>
        <pc:spChg chg="add mod">
          <ac:chgData name="Tomos Bolton (2316335)" userId="S::2316335@student.uwtsd.ac.uk::c6453719-54ea-4aa4-b53c-e4e639f0bb61" providerId="AD" clId="Web-{F4376CA2-4BE6-2E64-211D-4C90A5AEA180}" dt="2023-10-25T20:15:24.635" v="2405" actId="14100"/>
          <ac:spMkLst>
            <pc:docMk/>
            <pc:sldMk cId="688503633" sldId="258"/>
            <ac:spMk id="7" creationId="{6B1DFB57-F36F-ABD8-6537-AE6299CC034A}"/>
          </ac:spMkLst>
        </pc:spChg>
        <pc:picChg chg="mod">
          <ac:chgData name="Tomos Bolton (2316335)" userId="S::2316335@student.uwtsd.ac.uk::c6453719-54ea-4aa4-b53c-e4e639f0bb61" providerId="AD" clId="Web-{F4376CA2-4BE6-2E64-211D-4C90A5AEA180}" dt="2023-10-25T20:15:07.775" v="2402" actId="14100"/>
          <ac:picMkLst>
            <pc:docMk/>
            <pc:sldMk cId="688503633" sldId="258"/>
            <ac:picMk id="4" creationId="{0EFD0D11-6559-EBDE-9445-98E5DBDB8404}"/>
          </ac:picMkLst>
        </pc:picChg>
      </pc:sldChg>
      <pc:sldChg chg="modSp mod modClrScheme chgLayout">
        <pc:chgData name="Tomos Bolton (2316335)" userId="S::2316335@student.uwtsd.ac.uk::c6453719-54ea-4aa4-b53c-e4e639f0bb61" providerId="AD" clId="Web-{F4376CA2-4BE6-2E64-211D-4C90A5AEA180}" dt="2023-10-25T20:11:59.692" v="2343"/>
        <pc:sldMkLst>
          <pc:docMk/>
          <pc:sldMk cId="510703964" sldId="259"/>
        </pc:sldMkLst>
        <pc:spChg chg="mod ord">
          <ac:chgData name="Tomos Bolton (2316335)" userId="S::2316335@student.uwtsd.ac.uk::c6453719-54ea-4aa4-b53c-e4e639f0bb61" providerId="AD" clId="Web-{F4376CA2-4BE6-2E64-211D-4C90A5AEA180}" dt="2023-10-25T20:11:59.692" v="2343"/>
          <ac:spMkLst>
            <pc:docMk/>
            <pc:sldMk cId="510703964" sldId="259"/>
            <ac:spMk id="2" creationId="{995B745B-7BBD-D214-483D-422FE2E4A786}"/>
          </ac:spMkLst>
        </pc:spChg>
        <pc:spChg chg="mod ord">
          <ac:chgData name="Tomos Bolton (2316335)" userId="S::2316335@student.uwtsd.ac.uk::c6453719-54ea-4aa4-b53c-e4e639f0bb61" providerId="AD" clId="Web-{F4376CA2-4BE6-2E64-211D-4C90A5AEA180}" dt="2023-10-25T20:11:59.692" v="2343"/>
          <ac:spMkLst>
            <pc:docMk/>
            <pc:sldMk cId="510703964" sldId="259"/>
            <ac:spMk id="3" creationId="{55434410-14F9-F4EA-7DC8-9D5706BEC00D}"/>
          </ac:spMkLst>
        </pc:spChg>
      </pc:sldChg>
      <pc:sldChg chg="addSp delSp modSp mod setBg modClrScheme chgLayout">
        <pc:chgData name="Tomos Bolton (2316335)" userId="S::2316335@student.uwtsd.ac.uk::c6453719-54ea-4aa4-b53c-e4e639f0bb61" providerId="AD" clId="Web-{F4376CA2-4BE6-2E64-211D-4C90A5AEA180}" dt="2023-10-25T22:21:27.068" v="2768" actId="1076"/>
        <pc:sldMkLst>
          <pc:docMk/>
          <pc:sldMk cId="1920201112" sldId="260"/>
        </pc:sldMkLst>
        <pc:spChg chg="mod ord">
          <ac:chgData name="Tomos Bolton (2316335)" userId="S::2316335@student.uwtsd.ac.uk::c6453719-54ea-4aa4-b53c-e4e639f0bb61" providerId="AD" clId="Web-{F4376CA2-4BE6-2E64-211D-4C90A5AEA180}" dt="2023-10-25T20:18:12.451" v="2429" actId="14100"/>
          <ac:spMkLst>
            <pc:docMk/>
            <pc:sldMk cId="1920201112" sldId="260"/>
            <ac:spMk id="2" creationId="{F121B31D-3292-5D26-B261-2AA5F8A7CF9C}"/>
          </ac:spMkLst>
        </pc:spChg>
        <pc:spChg chg="add del mod">
          <ac:chgData name="Tomos Bolton (2316335)" userId="S::2316335@student.uwtsd.ac.uk::c6453719-54ea-4aa4-b53c-e4e639f0bb61" providerId="AD" clId="Web-{F4376CA2-4BE6-2E64-211D-4C90A5AEA180}" dt="2023-10-18T19:49:45.413" v="10"/>
          <ac:spMkLst>
            <pc:docMk/>
            <pc:sldMk cId="1920201112" sldId="260"/>
            <ac:spMk id="3" creationId="{FFCD55CC-68FC-F00C-9DE8-9E2FA5A24734}"/>
          </ac:spMkLst>
        </pc:spChg>
        <pc:spChg chg="add del">
          <ac:chgData name="Tomos Bolton (2316335)" userId="S::2316335@student.uwtsd.ac.uk::c6453719-54ea-4aa4-b53c-e4e639f0bb61" providerId="AD" clId="Web-{F4376CA2-4BE6-2E64-211D-4C90A5AEA180}" dt="2023-10-18T19:49:59.523" v="12"/>
          <ac:spMkLst>
            <pc:docMk/>
            <pc:sldMk cId="1920201112" sldId="260"/>
            <ac:spMk id="4" creationId="{6871C2E6-235F-EB14-9889-F5D2201F034D}"/>
          </ac:spMkLst>
        </pc:spChg>
        <pc:spChg chg="add mod">
          <ac:chgData name="Tomos Bolton (2316335)" userId="S::2316335@student.uwtsd.ac.uk::c6453719-54ea-4aa4-b53c-e4e639f0bb61" providerId="AD" clId="Web-{F4376CA2-4BE6-2E64-211D-4C90A5AEA180}" dt="2023-10-25T20:19:07.250" v="2435" actId="1076"/>
          <ac:spMkLst>
            <pc:docMk/>
            <pc:sldMk cId="1920201112" sldId="260"/>
            <ac:spMk id="4" creationId="{E8C51419-3411-BAAE-F7CF-E1A7002D98A4}"/>
          </ac:spMkLst>
        </pc:spChg>
        <pc:spChg chg="add mod">
          <ac:chgData name="Tomos Bolton (2316335)" userId="S::2316335@student.uwtsd.ac.uk::c6453719-54ea-4aa4-b53c-e4e639f0bb61" providerId="AD" clId="Web-{F4376CA2-4BE6-2E64-211D-4C90A5AEA180}" dt="2023-10-25T20:22:42.365" v="2459" actId="1076"/>
          <ac:spMkLst>
            <pc:docMk/>
            <pc:sldMk cId="1920201112" sldId="260"/>
            <ac:spMk id="5" creationId="{9E0B59DD-E7E0-0D08-5200-580766B066BC}"/>
          </ac:spMkLst>
        </pc:spChg>
        <pc:spChg chg="add mod">
          <ac:chgData name="Tomos Bolton (2316335)" userId="S::2316335@student.uwtsd.ac.uk::c6453719-54ea-4aa4-b53c-e4e639f0bb61" providerId="AD" clId="Web-{F4376CA2-4BE6-2E64-211D-4C90A5AEA180}" dt="2023-10-25T20:20:33.908" v="2446" actId="1076"/>
          <ac:spMkLst>
            <pc:docMk/>
            <pc:sldMk cId="1920201112" sldId="260"/>
            <ac:spMk id="6" creationId="{2A0247D1-C931-1393-FA7D-621A229CDEF9}"/>
          </ac:spMkLst>
        </pc:spChg>
        <pc:spChg chg="del mod">
          <ac:chgData name="Tomos Bolton (2316335)" userId="S::2316335@student.uwtsd.ac.uk::c6453719-54ea-4aa4-b53c-e4e639f0bb61" providerId="AD" clId="Web-{F4376CA2-4BE6-2E64-211D-4C90A5AEA180}" dt="2023-10-18T19:51:41.979" v="24"/>
          <ac:spMkLst>
            <pc:docMk/>
            <pc:sldMk cId="1920201112" sldId="260"/>
            <ac:spMk id="6" creationId="{D37A3C42-8884-F482-AEE0-8A731AF3A947}"/>
          </ac:spMkLst>
        </pc:spChg>
        <pc:spChg chg="add mod">
          <ac:chgData name="Tomos Bolton (2316335)" userId="S::2316335@student.uwtsd.ac.uk::c6453719-54ea-4aa4-b53c-e4e639f0bb61" providerId="AD" clId="Web-{F4376CA2-4BE6-2E64-211D-4C90A5AEA180}" dt="2023-10-25T20:22:22.911" v="2455" actId="1076"/>
          <ac:spMkLst>
            <pc:docMk/>
            <pc:sldMk cId="1920201112" sldId="260"/>
            <ac:spMk id="7" creationId="{2A9DBCF9-4B0B-38A9-AC2D-5478E83282B2}"/>
          </ac:spMkLst>
        </pc:spChg>
        <pc:spChg chg="add mod">
          <ac:chgData name="Tomos Bolton (2316335)" userId="S::2316335@student.uwtsd.ac.uk::c6453719-54ea-4aa4-b53c-e4e639f0bb61" providerId="AD" clId="Web-{F4376CA2-4BE6-2E64-211D-4C90A5AEA180}" dt="2023-10-25T20:20:46.924" v="2447" actId="1076"/>
          <ac:spMkLst>
            <pc:docMk/>
            <pc:sldMk cId="1920201112" sldId="260"/>
            <ac:spMk id="8" creationId="{D7622DCD-76DD-1427-18EE-89471103BEF0}"/>
          </ac:spMkLst>
        </pc:spChg>
        <pc:spChg chg="add mod">
          <ac:chgData name="Tomos Bolton (2316335)" userId="S::2316335@student.uwtsd.ac.uk::c6453719-54ea-4aa4-b53c-e4e639f0bb61" providerId="AD" clId="Web-{F4376CA2-4BE6-2E64-211D-4C90A5AEA180}" dt="2023-10-25T21:52:40.371" v="2688" actId="14100"/>
          <ac:spMkLst>
            <pc:docMk/>
            <pc:sldMk cId="1920201112" sldId="260"/>
            <ac:spMk id="9" creationId="{38C99D05-A0DF-734A-5E32-DA57A4CF285A}"/>
          </ac:spMkLst>
        </pc:spChg>
        <pc:spChg chg="add del mod">
          <ac:chgData name="Tomos Bolton (2316335)" userId="S::2316335@student.uwtsd.ac.uk::c6453719-54ea-4aa4-b53c-e4e639f0bb61" providerId="AD" clId="Web-{F4376CA2-4BE6-2E64-211D-4C90A5AEA180}" dt="2023-10-24T21:10:39.125" v="2118"/>
          <ac:spMkLst>
            <pc:docMk/>
            <pc:sldMk cId="1920201112" sldId="260"/>
            <ac:spMk id="9" creationId="{69B76714-6F7E-C860-1866-4D53C26A2170}"/>
          </ac:spMkLst>
        </pc:spChg>
        <pc:spChg chg="add mod">
          <ac:chgData name="Tomos Bolton (2316335)" userId="S::2316335@student.uwtsd.ac.uk::c6453719-54ea-4aa4-b53c-e4e639f0bb61" providerId="AD" clId="Web-{F4376CA2-4BE6-2E64-211D-4C90A5AEA180}" dt="2023-10-25T20:21:12.612" v="2448" actId="1076"/>
          <ac:spMkLst>
            <pc:docMk/>
            <pc:sldMk cId="1920201112" sldId="260"/>
            <ac:spMk id="10" creationId="{5652246D-224D-074E-08F0-0F4AE72E1B98}"/>
          </ac:spMkLst>
        </pc:spChg>
        <pc:spChg chg="add mod">
          <ac:chgData name="Tomos Bolton (2316335)" userId="S::2316335@student.uwtsd.ac.uk::c6453719-54ea-4aa4-b53c-e4e639f0bb61" providerId="AD" clId="Web-{F4376CA2-4BE6-2E64-211D-4C90A5AEA180}" dt="2023-10-25T20:21:20.894" v="2449" actId="1076"/>
          <ac:spMkLst>
            <pc:docMk/>
            <pc:sldMk cId="1920201112" sldId="260"/>
            <ac:spMk id="11" creationId="{2174486C-135F-FE76-3BA5-9F75836414C8}"/>
          </ac:spMkLst>
        </pc:spChg>
        <pc:spChg chg="add mod">
          <ac:chgData name="Tomos Bolton (2316335)" userId="S::2316335@student.uwtsd.ac.uk::c6453719-54ea-4aa4-b53c-e4e639f0bb61" providerId="AD" clId="Web-{F4376CA2-4BE6-2E64-211D-4C90A5AEA180}" dt="2023-10-25T20:18:46.874" v="2433" actId="1076"/>
          <ac:spMkLst>
            <pc:docMk/>
            <pc:sldMk cId="1920201112" sldId="260"/>
            <ac:spMk id="12" creationId="{604FA7A3-01DB-2A8E-587B-84F77CDC2E1D}"/>
          </ac:spMkLst>
        </pc:spChg>
        <pc:spChg chg="add mod">
          <ac:chgData name="Tomos Bolton (2316335)" userId="S::2316335@student.uwtsd.ac.uk::c6453719-54ea-4aa4-b53c-e4e639f0bb61" providerId="AD" clId="Web-{F4376CA2-4BE6-2E64-211D-4C90A5AEA180}" dt="2023-10-25T20:18:37.718" v="2432" actId="1076"/>
          <ac:spMkLst>
            <pc:docMk/>
            <pc:sldMk cId="1920201112" sldId="260"/>
            <ac:spMk id="13" creationId="{B7026713-8C3B-CE25-59FC-F0CF25423876}"/>
          </ac:spMkLst>
        </pc:spChg>
        <pc:spChg chg="add del">
          <ac:chgData name="Tomos Bolton (2316335)" userId="S::2316335@student.uwtsd.ac.uk::c6453719-54ea-4aa4-b53c-e4e639f0bb61" providerId="AD" clId="Web-{F4376CA2-4BE6-2E64-211D-4C90A5AEA180}" dt="2023-10-24T21:13:35.552" v="2143"/>
          <ac:spMkLst>
            <pc:docMk/>
            <pc:sldMk cId="1920201112" sldId="260"/>
            <ac:spMk id="14" creationId="{1D40DB8F-073B-92D6-00B0-B5F96355A87F}"/>
          </ac:spMkLst>
        </pc:spChg>
        <pc:spChg chg="add mod">
          <ac:chgData name="Tomos Bolton (2316335)" userId="S::2316335@student.uwtsd.ac.uk::c6453719-54ea-4aa4-b53c-e4e639f0bb61" providerId="AD" clId="Web-{F4376CA2-4BE6-2E64-211D-4C90A5AEA180}" dt="2023-10-25T21:52:17.964" v="2684" actId="1076"/>
          <ac:spMkLst>
            <pc:docMk/>
            <pc:sldMk cId="1920201112" sldId="260"/>
            <ac:spMk id="14" creationId="{EB7E81AC-0D94-BBF3-3F20-D28DAACEA27E}"/>
          </ac:spMkLst>
        </pc:spChg>
        <pc:spChg chg="add mod">
          <ac:chgData name="Tomos Bolton (2316335)" userId="S::2316335@student.uwtsd.ac.uk::c6453719-54ea-4aa4-b53c-e4e639f0bb61" providerId="AD" clId="Web-{F4376CA2-4BE6-2E64-211D-4C90A5AEA180}" dt="2023-10-25T21:52:04.854" v="2682" actId="14100"/>
          <ac:spMkLst>
            <pc:docMk/>
            <pc:sldMk cId="1920201112" sldId="260"/>
            <ac:spMk id="15" creationId="{DB30722D-0E4D-CB6F-5021-CC3D7CF9145E}"/>
          </ac:spMkLst>
        </pc:spChg>
        <pc:spChg chg="add mod">
          <ac:chgData name="Tomos Bolton (2316335)" userId="S::2316335@student.uwtsd.ac.uk::c6453719-54ea-4aa4-b53c-e4e639f0bb61" providerId="AD" clId="Web-{F4376CA2-4BE6-2E64-211D-4C90A5AEA180}" dt="2023-10-25T21:52:08.542" v="2683" actId="14100"/>
          <ac:spMkLst>
            <pc:docMk/>
            <pc:sldMk cId="1920201112" sldId="260"/>
            <ac:spMk id="16" creationId="{9B6E8A51-4CEF-E378-A17B-F2D3D6827A5D}"/>
          </ac:spMkLst>
        </pc:spChg>
        <pc:spChg chg="add mod">
          <ac:chgData name="Tomos Bolton (2316335)" userId="S::2316335@student.uwtsd.ac.uk::c6453719-54ea-4aa4-b53c-e4e639f0bb61" providerId="AD" clId="Web-{F4376CA2-4BE6-2E64-211D-4C90A5AEA180}" dt="2023-10-25T22:20:13.738" v="2759" actId="1076"/>
          <ac:spMkLst>
            <pc:docMk/>
            <pc:sldMk cId="1920201112" sldId="260"/>
            <ac:spMk id="17" creationId="{50ECCB47-5C2E-A718-A29F-9CAA56EF8B67}"/>
          </ac:spMkLst>
        </pc:spChg>
        <pc:spChg chg="add mod">
          <ac:chgData name="Tomos Bolton (2316335)" userId="S::2316335@student.uwtsd.ac.uk::c6453719-54ea-4aa4-b53c-e4e639f0bb61" providerId="AD" clId="Web-{F4376CA2-4BE6-2E64-211D-4C90A5AEA180}" dt="2023-10-25T22:20:18.285" v="2760" actId="1076"/>
          <ac:spMkLst>
            <pc:docMk/>
            <pc:sldMk cId="1920201112" sldId="260"/>
            <ac:spMk id="18" creationId="{07663D51-EEED-2BA2-DE41-5098EC53F4F3}"/>
          </ac:spMkLst>
        </pc:spChg>
        <pc:spChg chg="add mod">
          <ac:chgData name="Tomos Bolton (2316335)" userId="S::2316335@student.uwtsd.ac.uk::c6453719-54ea-4aa4-b53c-e4e639f0bb61" providerId="AD" clId="Web-{F4376CA2-4BE6-2E64-211D-4C90A5AEA180}" dt="2023-10-25T22:21:08.505" v="2765" actId="14100"/>
          <ac:spMkLst>
            <pc:docMk/>
            <pc:sldMk cId="1920201112" sldId="260"/>
            <ac:spMk id="19" creationId="{88530832-8EC2-C3D8-958E-269CCD7BFF8C}"/>
          </ac:spMkLst>
        </pc:spChg>
        <pc:spChg chg="add mod">
          <ac:chgData name="Tomos Bolton (2316335)" userId="S::2316335@student.uwtsd.ac.uk::c6453719-54ea-4aa4-b53c-e4e639f0bb61" providerId="AD" clId="Web-{F4376CA2-4BE6-2E64-211D-4C90A5AEA180}" dt="2023-10-25T22:19:36.519" v="2756" actId="14100"/>
          <ac:spMkLst>
            <pc:docMk/>
            <pc:sldMk cId="1920201112" sldId="260"/>
            <ac:spMk id="20" creationId="{5E4A5D91-6250-3060-AF0B-AB6F2BDBF0F1}"/>
          </ac:spMkLst>
        </pc:spChg>
        <pc:spChg chg="add del mod">
          <ac:chgData name="Tomos Bolton (2316335)" userId="S::2316335@student.uwtsd.ac.uk::c6453719-54ea-4aa4-b53c-e4e639f0bb61" providerId="AD" clId="Web-{F4376CA2-4BE6-2E64-211D-4C90A5AEA180}" dt="2023-10-25T21:01:27.848" v="2604"/>
          <ac:spMkLst>
            <pc:docMk/>
            <pc:sldMk cId="1920201112" sldId="260"/>
            <ac:spMk id="20" creationId="{992667A4-7A78-7C5E-E33E-EE6BDB0E9F88}"/>
          </ac:spMkLst>
        </pc:spChg>
        <pc:spChg chg="add del">
          <ac:chgData name="Tomos Bolton (2316335)" userId="S::2316335@student.uwtsd.ac.uk::c6453719-54ea-4aa4-b53c-e4e639f0bb61" providerId="AD" clId="Web-{F4376CA2-4BE6-2E64-211D-4C90A5AEA180}" dt="2023-10-25T21:43:32.853" v="2629"/>
          <ac:spMkLst>
            <pc:docMk/>
            <pc:sldMk cId="1920201112" sldId="260"/>
            <ac:spMk id="20" creationId="{D3C9E15A-BD2F-71D9-A0CB-19A94803743E}"/>
          </ac:spMkLst>
        </pc:spChg>
        <pc:spChg chg="add mod">
          <ac:chgData name="Tomos Bolton (2316335)" userId="S::2316335@student.uwtsd.ac.uk::c6453719-54ea-4aa4-b53c-e4e639f0bb61" providerId="AD" clId="Web-{F4376CA2-4BE6-2E64-211D-4C90A5AEA180}" dt="2023-10-25T22:21:12.334" v="2766" actId="1076"/>
          <ac:spMkLst>
            <pc:docMk/>
            <pc:sldMk cId="1920201112" sldId="260"/>
            <ac:spMk id="21" creationId="{F45D6892-A2E6-8058-F26A-32E6E4C043BD}"/>
          </ac:spMkLst>
        </pc:spChg>
        <pc:spChg chg="add mod">
          <ac:chgData name="Tomos Bolton (2316335)" userId="S::2316335@student.uwtsd.ac.uk::c6453719-54ea-4aa4-b53c-e4e639f0bb61" providerId="AD" clId="Web-{F4376CA2-4BE6-2E64-211D-4C90A5AEA180}" dt="2023-10-25T21:55:18.845" v="2727" actId="20577"/>
          <ac:spMkLst>
            <pc:docMk/>
            <pc:sldMk cId="1920201112" sldId="260"/>
            <ac:spMk id="22" creationId="{764A1570-3F23-B375-D21F-DC53A79D2AFD}"/>
          </ac:spMkLst>
        </pc:spChg>
        <pc:spChg chg="add del">
          <ac:chgData name="Tomos Bolton (2316335)" userId="S::2316335@student.uwtsd.ac.uk::c6453719-54ea-4aa4-b53c-e4e639f0bb61" providerId="AD" clId="Web-{F4376CA2-4BE6-2E64-211D-4C90A5AEA180}" dt="2023-10-25T21:01:15.879" v="2603"/>
          <ac:spMkLst>
            <pc:docMk/>
            <pc:sldMk cId="1920201112" sldId="260"/>
            <ac:spMk id="22" creationId="{C59D7DF7-5B8F-5676-A482-E08C54222EB4}"/>
          </ac:spMkLst>
        </pc:spChg>
        <pc:spChg chg="add mod">
          <ac:chgData name="Tomos Bolton (2316335)" userId="S::2316335@student.uwtsd.ac.uk::c6453719-54ea-4aa4-b53c-e4e639f0bb61" providerId="AD" clId="Web-{F4376CA2-4BE6-2E64-211D-4C90A5AEA180}" dt="2023-10-25T21:02:47.835" v="2620" actId="1076"/>
          <ac:spMkLst>
            <pc:docMk/>
            <pc:sldMk cId="1920201112" sldId="260"/>
            <ac:spMk id="23" creationId="{158E436C-44EC-12AF-B412-B57B865C4783}"/>
          </ac:spMkLst>
        </pc:spChg>
        <pc:spChg chg="add mod">
          <ac:chgData name="Tomos Bolton (2316335)" userId="S::2316335@student.uwtsd.ac.uk::c6453719-54ea-4aa4-b53c-e4e639f0bb61" providerId="AD" clId="Web-{F4376CA2-4BE6-2E64-211D-4C90A5AEA180}" dt="2023-10-25T21:58:51.836" v="2739" actId="20577"/>
          <ac:spMkLst>
            <pc:docMk/>
            <pc:sldMk cId="1920201112" sldId="260"/>
            <ac:spMk id="24" creationId="{FBC9C3A7-901E-6B4A-CBC5-8C28F0188FD2}"/>
          </ac:spMkLst>
        </pc:spChg>
        <pc:spChg chg="add mod">
          <ac:chgData name="Tomos Bolton (2316335)" userId="S::2316335@student.uwtsd.ac.uk::c6453719-54ea-4aa4-b53c-e4e639f0bb61" providerId="AD" clId="Web-{F4376CA2-4BE6-2E64-211D-4C90A5AEA180}" dt="2023-10-25T22:21:27.068" v="2768" actId="1076"/>
          <ac:spMkLst>
            <pc:docMk/>
            <pc:sldMk cId="1920201112" sldId="260"/>
            <ac:spMk id="25" creationId="{A2FEC2CE-52C0-887D-EC6C-A911931D9109}"/>
          </ac:spMkLst>
        </pc:spChg>
        <pc:picChg chg="add mod">
          <ac:chgData name="Tomos Bolton (2316335)" userId="S::2316335@student.uwtsd.ac.uk::c6453719-54ea-4aa4-b53c-e4e639f0bb61" providerId="AD" clId="Web-{F4376CA2-4BE6-2E64-211D-4C90A5AEA180}" dt="2023-10-25T20:19:00.406" v="2434" actId="1076"/>
          <ac:picMkLst>
            <pc:docMk/>
            <pc:sldMk cId="1920201112" sldId="260"/>
            <ac:picMk id="3" creationId="{55CECF18-EF32-4831-8FB6-F8E88EBAF360}"/>
          </ac:picMkLst>
        </pc:picChg>
      </pc:sldChg>
      <pc:sldChg chg="modSp mod modClrScheme chgLayout">
        <pc:chgData name="Tomos Bolton (2316335)" userId="S::2316335@student.uwtsd.ac.uk::c6453719-54ea-4aa4-b53c-e4e639f0bb61" providerId="AD" clId="Web-{F4376CA2-4BE6-2E64-211D-4C90A5AEA180}" dt="2023-10-25T22:23:12.587" v="2798" actId="20577"/>
        <pc:sldMkLst>
          <pc:docMk/>
          <pc:sldMk cId="2410751564" sldId="261"/>
        </pc:sldMkLst>
        <pc:spChg chg="mod ord">
          <ac:chgData name="Tomos Bolton (2316335)" userId="S::2316335@student.uwtsd.ac.uk::c6453719-54ea-4aa4-b53c-e4e639f0bb61" providerId="AD" clId="Web-{F4376CA2-4BE6-2E64-211D-4C90A5AEA180}" dt="2023-10-25T20:11:59.692" v="2343"/>
          <ac:spMkLst>
            <pc:docMk/>
            <pc:sldMk cId="2410751564" sldId="261"/>
            <ac:spMk id="2" creationId="{900DD569-4D33-2FB4-F2F1-BC32A0A63E76}"/>
          </ac:spMkLst>
        </pc:spChg>
        <pc:spChg chg="mod ord">
          <ac:chgData name="Tomos Bolton (2316335)" userId="S::2316335@student.uwtsd.ac.uk::c6453719-54ea-4aa4-b53c-e4e639f0bb61" providerId="AD" clId="Web-{F4376CA2-4BE6-2E64-211D-4C90A5AEA180}" dt="2023-10-25T22:23:12.587" v="2798" actId="20577"/>
          <ac:spMkLst>
            <pc:docMk/>
            <pc:sldMk cId="2410751564" sldId="261"/>
            <ac:spMk id="3" creationId="{9DC04090-40DE-9B9C-B5D3-8715BE455ABF}"/>
          </ac:spMkLst>
        </pc:spChg>
      </pc:sldChg>
      <pc:sldChg chg="addSp delSp modSp mod modClrScheme chgLayout">
        <pc:chgData name="Tomos Bolton (2316335)" userId="S::2316335@student.uwtsd.ac.uk::c6453719-54ea-4aa4-b53c-e4e639f0bb61" providerId="AD" clId="Web-{F4376CA2-4BE6-2E64-211D-4C90A5AEA180}" dt="2023-10-25T20:16:26.511" v="2425" actId="1076"/>
        <pc:sldMkLst>
          <pc:docMk/>
          <pc:sldMk cId="2637602852" sldId="262"/>
        </pc:sldMkLst>
        <pc:spChg chg="del mod ord">
          <ac:chgData name="Tomos Bolton (2316335)" userId="S::2316335@student.uwtsd.ac.uk::c6453719-54ea-4aa4-b53c-e4e639f0bb61" providerId="AD" clId="Web-{F4376CA2-4BE6-2E64-211D-4C90A5AEA180}" dt="2023-10-22T12:25:22.244" v="459"/>
          <ac:spMkLst>
            <pc:docMk/>
            <pc:sldMk cId="2637602852" sldId="262"/>
            <ac:spMk id="2" creationId="{E3E1A569-1DF9-F7ED-0F35-CBF00FCBD1A4}"/>
          </ac:spMkLst>
        </pc:spChg>
        <pc:spChg chg="del mod ord">
          <ac:chgData name="Tomos Bolton (2316335)" userId="S::2316335@student.uwtsd.ac.uk::c6453719-54ea-4aa4-b53c-e4e639f0bb61" providerId="AD" clId="Web-{F4376CA2-4BE6-2E64-211D-4C90A5AEA180}" dt="2023-10-22T12:25:20.212" v="458"/>
          <ac:spMkLst>
            <pc:docMk/>
            <pc:sldMk cId="2637602852" sldId="262"/>
            <ac:spMk id="3" creationId="{5991A589-ED88-D2D4-8E16-BA94635DBFBB}"/>
          </ac:spMkLst>
        </pc:spChg>
        <pc:spChg chg="add mod">
          <ac:chgData name="Tomos Bolton (2316335)" userId="S::2316335@student.uwtsd.ac.uk::c6453719-54ea-4aa4-b53c-e4e639f0bb61" providerId="AD" clId="Web-{F4376CA2-4BE6-2E64-211D-4C90A5AEA180}" dt="2023-10-25T20:16:18.823" v="2424" actId="20577"/>
          <ac:spMkLst>
            <pc:docMk/>
            <pc:sldMk cId="2637602852" sldId="262"/>
            <ac:spMk id="3" creationId="{92FAB215-694E-5090-D654-4F01CF32D164}"/>
          </ac:spMkLst>
        </pc:spChg>
        <pc:spChg chg="add mod">
          <ac:chgData name="Tomos Bolton (2316335)" userId="S::2316335@student.uwtsd.ac.uk::c6453719-54ea-4aa4-b53c-e4e639f0bb61" providerId="AD" clId="Web-{F4376CA2-4BE6-2E64-211D-4C90A5AEA180}" dt="2023-10-25T20:13:56.007" v="2365" actId="14100"/>
          <ac:spMkLst>
            <pc:docMk/>
            <pc:sldMk cId="2637602852" sldId="262"/>
            <ac:spMk id="4" creationId="{1526FCA7-B699-9B9A-519E-FC39DE26B1A4}"/>
          </ac:spMkLst>
        </pc:spChg>
        <pc:spChg chg="add mod">
          <ac:chgData name="Tomos Bolton (2316335)" userId="S::2316335@student.uwtsd.ac.uk::c6453719-54ea-4aa4-b53c-e4e639f0bb61" providerId="AD" clId="Web-{F4376CA2-4BE6-2E64-211D-4C90A5AEA180}" dt="2023-10-25T20:16:26.511" v="2425" actId="1076"/>
          <ac:spMkLst>
            <pc:docMk/>
            <pc:sldMk cId="2637602852" sldId="262"/>
            <ac:spMk id="6" creationId="{7E91A935-2736-18D6-7F99-7B26D1A287FD}"/>
          </ac:spMkLst>
        </pc:spChg>
      </pc:sldChg>
      <pc:sldChg chg="addSp delSp modSp new del mod modClrScheme chgLayout">
        <pc:chgData name="Tomos Bolton (2316335)" userId="S::2316335@student.uwtsd.ac.uk::c6453719-54ea-4aa4-b53c-e4e639f0bb61" providerId="AD" clId="Web-{F4376CA2-4BE6-2E64-211D-4C90A5AEA180}" dt="2023-10-25T20:17:45.529" v="2426"/>
        <pc:sldMkLst>
          <pc:docMk/>
          <pc:sldMk cId="1990993849" sldId="263"/>
        </pc:sldMkLst>
        <pc:spChg chg="del">
          <ac:chgData name="Tomos Bolton (2316335)" userId="S::2316335@student.uwtsd.ac.uk::c6453719-54ea-4aa4-b53c-e4e639f0bb61" providerId="AD" clId="Web-{F4376CA2-4BE6-2E64-211D-4C90A5AEA180}" dt="2023-10-22T16:28:31.682" v="1459"/>
          <ac:spMkLst>
            <pc:docMk/>
            <pc:sldMk cId="1990993849" sldId="263"/>
            <ac:spMk id="2" creationId="{AA7944F5-7BDE-A830-D14C-852602525722}"/>
          </ac:spMkLst>
        </pc:spChg>
        <pc:spChg chg="del">
          <ac:chgData name="Tomos Bolton (2316335)" userId="S::2316335@student.uwtsd.ac.uk::c6453719-54ea-4aa4-b53c-e4e639f0bb61" providerId="AD" clId="Web-{F4376CA2-4BE6-2E64-211D-4C90A5AEA180}" dt="2023-10-22T16:28:34.479" v="1460"/>
          <ac:spMkLst>
            <pc:docMk/>
            <pc:sldMk cId="1990993849" sldId="263"/>
            <ac:spMk id="3" creationId="{D6C47144-DC0B-D75D-92DE-A76136055F73}"/>
          </ac:spMkLst>
        </pc:spChg>
        <pc:spChg chg="add mod">
          <ac:chgData name="Tomos Bolton (2316335)" userId="S::2316335@student.uwtsd.ac.uk::c6453719-54ea-4aa4-b53c-e4e639f0bb61" providerId="AD" clId="Web-{F4376CA2-4BE6-2E64-211D-4C90A5AEA180}" dt="2023-10-25T20:11:59.051" v="2342"/>
          <ac:spMkLst>
            <pc:docMk/>
            <pc:sldMk cId="1990993849" sldId="263"/>
            <ac:spMk id="4" creationId="{6740DF4D-31BF-E7DB-7677-630F08E25A77}"/>
          </ac:spMkLst>
        </pc:spChg>
        <pc:spChg chg="add mod">
          <ac:chgData name="Tomos Bolton (2316335)" userId="S::2316335@student.uwtsd.ac.uk::c6453719-54ea-4aa4-b53c-e4e639f0bb61" providerId="AD" clId="Web-{F4376CA2-4BE6-2E64-211D-4C90A5AEA180}" dt="2023-10-25T20:11:59.051" v="2342"/>
          <ac:spMkLst>
            <pc:docMk/>
            <pc:sldMk cId="1990993849" sldId="263"/>
            <ac:spMk id="5" creationId="{C76487DD-12BA-508A-9458-A3F7696D2EB5}"/>
          </ac:spMkLst>
        </pc:spChg>
      </pc:sldChg>
      <pc:sldChg chg="add del replId">
        <pc:chgData name="Tomos Bolton (2316335)" userId="S::2316335@student.uwtsd.ac.uk::c6453719-54ea-4aa4-b53c-e4e639f0bb61" providerId="AD" clId="Web-{F4376CA2-4BE6-2E64-211D-4C90A5AEA180}" dt="2023-10-25T20:15:42.838" v="2407"/>
        <pc:sldMkLst>
          <pc:docMk/>
          <pc:sldMk cId="232421758" sldId="264"/>
        </pc:sldMkLst>
      </pc:sldChg>
      <pc:sldMasterChg chg="del delSldLayout">
        <pc:chgData name="Tomos Bolton (2316335)" userId="S::2316335@student.uwtsd.ac.uk::c6453719-54ea-4aa4-b53c-e4e639f0bb61" providerId="AD" clId="Web-{F4376CA2-4BE6-2E64-211D-4C90A5AEA180}" dt="2023-10-18T19:48:20.735" v="1"/>
        <pc:sldMasterMkLst>
          <pc:docMk/>
          <pc:sldMasterMk cId="2460954070" sldId="2147483660"/>
        </pc:sldMasterMkLst>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2385387890" sldId="2147483661"/>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949138452" sldId="2147483662"/>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2591524520" sldId="2147483663"/>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1203092039" sldId="2147483664"/>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3733172339" sldId="2147483665"/>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3210312558" sldId="2147483666"/>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3146388984" sldId="2147483667"/>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3171841454" sldId="2147483668"/>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1718958274" sldId="2147483669"/>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2202905451" sldId="2147483670"/>
          </pc:sldLayoutMkLst>
        </pc:sldLayoutChg>
        <pc:sldLayoutChg chg="del">
          <pc:chgData name="Tomos Bolton (2316335)" userId="S::2316335@student.uwtsd.ac.uk::c6453719-54ea-4aa4-b53c-e4e639f0bb61" providerId="AD" clId="Web-{F4376CA2-4BE6-2E64-211D-4C90A5AEA180}" dt="2023-10-18T19:48:20.735" v="1"/>
          <pc:sldLayoutMkLst>
            <pc:docMk/>
            <pc:sldMasterMk cId="2460954070" sldId="2147483660"/>
            <pc:sldLayoutMk cId="3479445657" sldId="2147483671"/>
          </pc:sldLayoutMkLst>
        </pc:sldLayoutChg>
      </pc:sldMasterChg>
      <pc:sldMasterChg chg="add del addSldLayout delSldLayout modSldLayout">
        <pc:chgData name="Tomos Bolton (2316335)" userId="S::2316335@student.uwtsd.ac.uk::c6453719-54ea-4aa4-b53c-e4e639f0bb61" providerId="AD" clId="Web-{F4376CA2-4BE6-2E64-211D-4C90A5AEA180}" dt="2023-10-18T19:48:26.517" v="2"/>
        <pc:sldMasterMkLst>
          <pc:docMk/>
          <pc:sldMasterMk cId="2697271675" sldId="2147483672"/>
        </pc:sldMasterMkLst>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3021135374" sldId="2147483673"/>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3876885515" sldId="2147483674"/>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4171632060" sldId="2147483675"/>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3782364400" sldId="2147483676"/>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2785329303" sldId="2147483677"/>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3570270183" sldId="2147483678"/>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2689832671" sldId="2147483679"/>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2110708873" sldId="2147483680"/>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1375119202" sldId="2147483681"/>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3668439741" sldId="2147483682"/>
          </pc:sldLayoutMkLst>
        </pc:sldLayoutChg>
        <pc:sldLayoutChg chg="add del mod replId">
          <pc:chgData name="Tomos Bolton (2316335)" userId="S::2316335@student.uwtsd.ac.uk::c6453719-54ea-4aa4-b53c-e4e639f0bb61" providerId="AD" clId="Web-{F4376CA2-4BE6-2E64-211D-4C90A5AEA180}" dt="2023-10-18T19:48:26.517" v="2"/>
          <pc:sldLayoutMkLst>
            <pc:docMk/>
            <pc:sldMasterMk cId="2697271675" sldId="2147483672"/>
            <pc:sldLayoutMk cId="2733210176" sldId="2147483683"/>
          </pc:sldLayoutMkLst>
        </pc:sldLayoutChg>
      </pc:sldMasterChg>
      <pc:sldMasterChg chg="modSp add del addSldLayout delSldLayout modSldLayout">
        <pc:chgData name="Tomos Bolton (2316335)" userId="S::2316335@student.uwtsd.ac.uk::c6453719-54ea-4aa4-b53c-e4e639f0bb61" providerId="AD" clId="Web-{F4376CA2-4BE6-2E64-211D-4C90A5AEA180}" dt="2023-10-25T20:11:59.692" v="2343"/>
        <pc:sldMasterMkLst>
          <pc:docMk/>
          <pc:sldMasterMk cId="1646519910" sldId="2147483684"/>
        </pc:sldMasterMkLst>
        <pc:spChg chg="mod">
          <ac:chgData name="Tomos Bolton (2316335)" userId="S::2316335@student.uwtsd.ac.uk::c6453719-54ea-4aa4-b53c-e4e639f0bb61" providerId="AD" clId="Web-{F4376CA2-4BE6-2E64-211D-4C90A5AEA180}" dt="2023-10-25T20:11:59.051" v="2342"/>
          <ac:spMkLst>
            <pc:docMk/>
            <pc:sldMasterMk cId="1646519910" sldId="2147483684"/>
            <ac:spMk id="2"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ac:spMk id="3"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ac:spMk id="4"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ac:spMk id="5"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ac:spMk id="6" creationId="{00000000-0000-0000-0000-000000000000}"/>
          </ac:spMkLst>
        </pc:spChg>
        <pc:sldLayoutChg chg="modSp 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1445002588" sldId="2147483685"/>
          </pc:sldLayoutMkLst>
          <pc:spChg chg="mod">
            <ac:chgData name="Tomos Bolton (2316335)" userId="S::2316335@student.uwtsd.ac.uk::c6453719-54ea-4aa4-b53c-e4e639f0bb61" providerId="AD" clId="Web-{F4376CA2-4BE6-2E64-211D-4C90A5AEA180}" dt="2023-10-25T20:11:59.051" v="2342"/>
            <ac:spMkLst>
              <pc:docMk/>
              <pc:sldMasterMk cId="1646519910" sldId="2147483684"/>
              <pc:sldLayoutMk cId="1445002588" sldId="2147483685"/>
              <ac:spMk id="2"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1445002588" sldId="2147483685"/>
              <ac:spMk id="3" creationId="{00000000-0000-0000-0000-000000000000}"/>
            </ac:spMkLst>
          </pc:spChg>
        </pc:sldLayoutChg>
        <pc:sldLayoutChg chg="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4037337622" sldId="2147483686"/>
          </pc:sldLayoutMkLst>
        </pc:sldLayoutChg>
        <pc:sldLayoutChg chg="modSp 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1000404894" sldId="2147483687"/>
          </pc:sldLayoutMkLst>
          <pc:spChg chg="mod">
            <ac:chgData name="Tomos Bolton (2316335)" userId="S::2316335@student.uwtsd.ac.uk::c6453719-54ea-4aa4-b53c-e4e639f0bb61" providerId="AD" clId="Web-{F4376CA2-4BE6-2E64-211D-4C90A5AEA180}" dt="2023-10-25T20:11:59.051" v="2342"/>
            <ac:spMkLst>
              <pc:docMk/>
              <pc:sldMasterMk cId="1646519910" sldId="2147483684"/>
              <pc:sldLayoutMk cId="1000404894" sldId="2147483687"/>
              <ac:spMk id="2"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1000404894" sldId="2147483687"/>
              <ac:spMk id="3" creationId="{00000000-0000-0000-0000-000000000000}"/>
            </ac:spMkLst>
          </pc:spChg>
        </pc:sldLayoutChg>
        <pc:sldLayoutChg chg="modSp 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863909234" sldId="2147483688"/>
          </pc:sldLayoutMkLst>
          <pc:spChg chg="mod">
            <ac:chgData name="Tomos Bolton (2316335)" userId="S::2316335@student.uwtsd.ac.uk::c6453719-54ea-4aa4-b53c-e4e639f0bb61" providerId="AD" clId="Web-{F4376CA2-4BE6-2E64-211D-4C90A5AEA180}" dt="2023-10-25T20:11:59.051" v="2342"/>
            <ac:spMkLst>
              <pc:docMk/>
              <pc:sldMasterMk cId="1646519910" sldId="2147483684"/>
              <pc:sldLayoutMk cId="863909234" sldId="2147483688"/>
              <ac:spMk id="3"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863909234" sldId="2147483688"/>
              <ac:spMk id="4" creationId="{00000000-0000-0000-0000-000000000000}"/>
            </ac:spMkLst>
          </pc:spChg>
        </pc:sldLayoutChg>
        <pc:sldLayoutChg chg="modSp 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3160580112" sldId="2147483689"/>
          </pc:sldLayoutMkLst>
          <pc:spChg chg="mod">
            <ac:chgData name="Tomos Bolton (2316335)" userId="S::2316335@student.uwtsd.ac.uk::c6453719-54ea-4aa4-b53c-e4e639f0bb61" providerId="AD" clId="Web-{F4376CA2-4BE6-2E64-211D-4C90A5AEA180}" dt="2023-10-25T20:11:59.051" v="2342"/>
            <ac:spMkLst>
              <pc:docMk/>
              <pc:sldMasterMk cId="1646519910" sldId="2147483684"/>
              <pc:sldLayoutMk cId="3160580112" sldId="2147483689"/>
              <ac:spMk id="2"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3160580112" sldId="2147483689"/>
              <ac:spMk id="3"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3160580112" sldId="2147483689"/>
              <ac:spMk id="4"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3160580112" sldId="2147483689"/>
              <ac:spMk id="5"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3160580112" sldId="2147483689"/>
              <ac:spMk id="6" creationId="{00000000-0000-0000-0000-000000000000}"/>
            </ac:spMkLst>
          </pc:spChg>
        </pc:sldLayoutChg>
        <pc:sldLayoutChg chg="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2414161747" sldId="2147483690"/>
          </pc:sldLayoutMkLst>
        </pc:sldLayoutChg>
        <pc:sldLayoutChg chg="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336167664" sldId="2147483691"/>
          </pc:sldLayoutMkLst>
        </pc:sldLayoutChg>
        <pc:sldLayoutChg chg="modSp 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2187041572" sldId="2147483692"/>
          </pc:sldLayoutMkLst>
          <pc:spChg chg="mod">
            <ac:chgData name="Tomos Bolton (2316335)" userId="S::2316335@student.uwtsd.ac.uk::c6453719-54ea-4aa4-b53c-e4e639f0bb61" providerId="AD" clId="Web-{F4376CA2-4BE6-2E64-211D-4C90A5AEA180}" dt="2023-10-25T20:11:59.051" v="2342"/>
            <ac:spMkLst>
              <pc:docMk/>
              <pc:sldMasterMk cId="1646519910" sldId="2147483684"/>
              <pc:sldLayoutMk cId="2187041572" sldId="2147483692"/>
              <ac:spMk id="2"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2187041572" sldId="2147483692"/>
              <ac:spMk id="3"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2187041572" sldId="2147483692"/>
              <ac:spMk id="4" creationId="{00000000-0000-0000-0000-000000000000}"/>
            </ac:spMkLst>
          </pc:spChg>
        </pc:sldLayoutChg>
        <pc:sldLayoutChg chg="modSp 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2215485270" sldId="2147483693"/>
          </pc:sldLayoutMkLst>
          <pc:spChg chg="mod">
            <ac:chgData name="Tomos Bolton (2316335)" userId="S::2316335@student.uwtsd.ac.uk::c6453719-54ea-4aa4-b53c-e4e639f0bb61" providerId="AD" clId="Web-{F4376CA2-4BE6-2E64-211D-4C90A5AEA180}" dt="2023-10-25T20:11:59.051" v="2342"/>
            <ac:spMkLst>
              <pc:docMk/>
              <pc:sldMasterMk cId="1646519910" sldId="2147483684"/>
              <pc:sldLayoutMk cId="2215485270" sldId="2147483693"/>
              <ac:spMk id="2"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2215485270" sldId="2147483693"/>
              <ac:spMk id="3"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2215485270" sldId="2147483693"/>
              <ac:spMk id="4" creationId="{00000000-0000-0000-0000-000000000000}"/>
            </ac:spMkLst>
          </pc:spChg>
        </pc:sldLayoutChg>
        <pc:sldLayoutChg chg="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1298792568" sldId="2147483694"/>
          </pc:sldLayoutMkLst>
        </pc:sldLayoutChg>
        <pc:sldLayoutChg chg="modSp add del mod replId">
          <pc:chgData name="Tomos Bolton (2316335)" userId="S::2316335@student.uwtsd.ac.uk::c6453719-54ea-4aa4-b53c-e4e639f0bb61" providerId="AD" clId="Web-{F4376CA2-4BE6-2E64-211D-4C90A5AEA180}" dt="2023-10-25T20:11:59.692" v="2343"/>
          <pc:sldLayoutMkLst>
            <pc:docMk/>
            <pc:sldMasterMk cId="1646519910" sldId="2147483684"/>
            <pc:sldLayoutMk cId="4216477844" sldId="2147483695"/>
          </pc:sldLayoutMkLst>
          <pc:spChg chg="mod">
            <ac:chgData name="Tomos Bolton (2316335)" userId="S::2316335@student.uwtsd.ac.uk::c6453719-54ea-4aa4-b53c-e4e639f0bb61" providerId="AD" clId="Web-{F4376CA2-4BE6-2E64-211D-4C90A5AEA180}" dt="2023-10-25T20:11:59.051" v="2342"/>
            <ac:spMkLst>
              <pc:docMk/>
              <pc:sldMasterMk cId="1646519910" sldId="2147483684"/>
              <pc:sldLayoutMk cId="4216477844" sldId="2147483695"/>
              <ac:spMk id="2" creationId="{00000000-0000-0000-0000-000000000000}"/>
            </ac:spMkLst>
          </pc:spChg>
          <pc:spChg chg="mod">
            <ac:chgData name="Tomos Bolton (2316335)" userId="S::2316335@student.uwtsd.ac.uk::c6453719-54ea-4aa4-b53c-e4e639f0bb61" providerId="AD" clId="Web-{F4376CA2-4BE6-2E64-211D-4C90A5AEA180}" dt="2023-10-25T20:11:59.051" v="2342"/>
            <ac:spMkLst>
              <pc:docMk/>
              <pc:sldMasterMk cId="1646519910" sldId="2147483684"/>
              <pc:sldLayoutMk cId="4216477844" sldId="2147483695"/>
              <ac:spMk id="3" creationId="{00000000-0000-0000-0000-000000000000}"/>
            </ac:spMkLst>
          </pc:spChg>
        </pc:sldLayoutChg>
      </pc:sldMasterChg>
      <pc:sldMasterChg chg="add addSldLayout modSldLayout">
        <pc:chgData name="Tomos Bolton (2316335)" userId="S::2316335@student.uwtsd.ac.uk::c6453719-54ea-4aa4-b53c-e4e639f0bb61" providerId="AD" clId="Web-{F4376CA2-4BE6-2E64-211D-4C90A5AEA180}" dt="2023-10-25T20:11:59.692" v="2343"/>
        <pc:sldMasterMkLst>
          <pc:docMk/>
          <pc:sldMasterMk cId="2471836724" sldId="2147483696"/>
        </pc:sldMasterMkLst>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2711335506" sldId="2147483697"/>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3141430240" sldId="2147483698"/>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482906252" sldId="2147483699"/>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963007624" sldId="2147483700"/>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1822663347" sldId="2147483701"/>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3185229354" sldId="2147483702"/>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3525451082" sldId="2147483703"/>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2966206495" sldId="2147483704"/>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2196007142" sldId="2147483705"/>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1959391410" sldId="2147483706"/>
          </pc:sldLayoutMkLst>
        </pc:sldLayoutChg>
        <pc:sldLayoutChg chg="add mod replId">
          <pc:chgData name="Tomos Bolton (2316335)" userId="S::2316335@student.uwtsd.ac.uk::c6453719-54ea-4aa4-b53c-e4e639f0bb61" providerId="AD" clId="Web-{F4376CA2-4BE6-2E64-211D-4C90A5AEA180}" dt="2023-10-25T20:11:59.692" v="2343"/>
          <pc:sldLayoutMkLst>
            <pc:docMk/>
            <pc:sldMasterMk cId="2471836724" sldId="2147483696"/>
            <pc:sldLayoutMk cId="3604119994" sldId="2147483707"/>
          </pc:sldLayoutMkLst>
        </pc:sldLayoutChg>
      </pc:sldMasterChg>
    </pc:docChg>
  </pc:docChgLst>
  <pc:docChgLst>
    <pc:chgData name="Tomos Bolton (2316335)" userId="S::2316335@student.uwtsd.ac.uk::c6453719-54ea-4aa4-b53c-e4e639f0bb61" providerId="AD" clId="Web-{31A12683-4E4C-400C-8B31-C2BBAA6BF62F}"/>
    <pc:docChg chg="addSld modSld">
      <pc:chgData name="Tomos Bolton (2316335)" userId="S::2316335@student.uwtsd.ac.uk::c6453719-54ea-4aa4-b53c-e4e639f0bb61" providerId="AD" clId="Web-{31A12683-4E4C-400C-8B31-C2BBAA6BF62F}" dt="2023-10-15T15:17:22.377" v="288" actId="20577"/>
      <pc:docMkLst>
        <pc:docMk/>
      </pc:docMkLst>
      <pc:sldChg chg="modSp">
        <pc:chgData name="Tomos Bolton (2316335)" userId="S::2316335@student.uwtsd.ac.uk::c6453719-54ea-4aa4-b53c-e4e639f0bb61" providerId="AD" clId="Web-{31A12683-4E4C-400C-8B31-C2BBAA6BF62F}" dt="2023-10-15T12:36:05.870" v="2" actId="20577"/>
        <pc:sldMkLst>
          <pc:docMk/>
          <pc:sldMk cId="109857222" sldId="256"/>
        </pc:sldMkLst>
        <pc:spChg chg="mod">
          <ac:chgData name="Tomos Bolton (2316335)" userId="S::2316335@student.uwtsd.ac.uk::c6453719-54ea-4aa4-b53c-e4e639f0bb61" providerId="AD" clId="Web-{31A12683-4E4C-400C-8B31-C2BBAA6BF62F}" dt="2023-10-15T12:36:05.870" v="2" actId="20577"/>
          <ac:spMkLst>
            <pc:docMk/>
            <pc:sldMk cId="109857222" sldId="256"/>
            <ac:spMk id="2" creationId="{00000000-0000-0000-0000-000000000000}"/>
          </ac:spMkLst>
        </pc:spChg>
      </pc:sldChg>
      <pc:sldChg chg="modSp new">
        <pc:chgData name="Tomos Bolton (2316335)" userId="S::2316335@student.uwtsd.ac.uk::c6453719-54ea-4aa4-b53c-e4e639f0bb61" providerId="AD" clId="Web-{31A12683-4E4C-400C-8B31-C2BBAA6BF62F}" dt="2023-10-15T12:42:38.099" v="81" actId="20577"/>
        <pc:sldMkLst>
          <pc:docMk/>
          <pc:sldMk cId="2148128077" sldId="257"/>
        </pc:sldMkLst>
        <pc:spChg chg="mod">
          <ac:chgData name="Tomos Bolton (2316335)" userId="S::2316335@student.uwtsd.ac.uk::c6453719-54ea-4aa4-b53c-e4e639f0bb61" providerId="AD" clId="Web-{31A12683-4E4C-400C-8B31-C2BBAA6BF62F}" dt="2023-10-15T12:36:35.074" v="10" actId="20577"/>
          <ac:spMkLst>
            <pc:docMk/>
            <pc:sldMk cId="2148128077" sldId="257"/>
            <ac:spMk id="2" creationId="{1150B13E-7158-DA9A-7754-CB51879F03FC}"/>
          </ac:spMkLst>
        </pc:spChg>
        <pc:spChg chg="mod">
          <ac:chgData name="Tomos Bolton (2316335)" userId="S::2316335@student.uwtsd.ac.uk::c6453719-54ea-4aa4-b53c-e4e639f0bb61" providerId="AD" clId="Web-{31A12683-4E4C-400C-8B31-C2BBAA6BF62F}" dt="2023-10-15T12:42:38.099" v="81" actId="20577"/>
          <ac:spMkLst>
            <pc:docMk/>
            <pc:sldMk cId="2148128077" sldId="257"/>
            <ac:spMk id="3" creationId="{206CA382-2B46-4881-FFFA-01C23DBDD0EC}"/>
          </ac:spMkLst>
        </pc:spChg>
      </pc:sldChg>
      <pc:sldChg chg="addSp modSp new">
        <pc:chgData name="Tomos Bolton (2316335)" userId="S::2316335@student.uwtsd.ac.uk::c6453719-54ea-4aa4-b53c-e4e639f0bb61" providerId="AD" clId="Web-{31A12683-4E4C-400C-8B31-C2BBAA6BF62F}" dt="2023-10-15T15:17:22.377" v="288" actId="20577"/>
        <pc:sldMkLst>
          <pc:docMk/>
          <pc:sldMk cId="688503633" sldId="258"/>
        </pc:sldMkLst>
        <pc:spChg chg="mod">
          <ac:chgData name="Tomos Bolton (2316335)" userId="S::2316335@student.uwtsd.ac.uk::c6453719-54ea-4aa4-b53c-e4e639f0bb61" providerId="AD" clId="Web-{31A12683-4E4C-400C-8B31-C2BBAA6BF62F}" dt="2023-10-15T14:59:37.234" v="284" actId="20577"/>
          <ac:spMkLst>
            <pc:docMk/>
            <pc:sldMk cId="688503633" sldId="258"/>
            <ac:spMk id="2" creationId="{029683FE-D2DC-516F-935C-685BAF894E75}"/>
          </ac:spMkLst>
        </pc:spChg>
        <pc:spChg chg="mod">
          <ac:chgData name="Tomos Bolton (2316335)" userId="S::2316335@student.uwtsd.ac.uk::c6453719-54ea-4aa4-b53c-e4e639f0bb61" providerId="AD" clId="Web-{31A12683-4E4C-400C-8B31-C2BBAA6BF62F}" dt="2023-10-15T13:19:16.644" v="116" actId="20577"/>
          <ac:spMkLst>
            <pc:docMk/>
            <pc:sldMk cId="688503633" sldId="258"/>
            <ac:spMk id="3" creationId="{61D5715E-8C65-1972-C7A0-3CBAE1D605E6}"/>
          </ac:spMkLst>
        </pc:spChg>
        <pc:spChg chg="add mod">
          <ac:chgData name="Tomos Bolton (2316335)" userId="S::2316335@student.uwtsd.ac.uk::c6453719-54ea-4aa4-b53c-e4e639f0bb61" providerId="AD" clId="Web-{31A12683-4E4C-400C-8B31-C2BBAA6BF62F}" dt="2023-10-15T14:54:29.771" v="283" actId="20577"/>
          <ac:spMkLst>
            <pc:docMk/>
            <pc:sldMk cId="688503633" sldId="258"/>
            <ac:spMk id="5" creationId="{924F0F0E-5260-4EDC-0C32-EF395619C03D}"/>
          </ac:spMkLst>
        </pc:spChg>
        <pc:spChg chg="add mod">
          <ac:chgData name="Tomos Bolton (2316335)" userId="S::2316335@student.uwtsd.ac.uk::c6453719-54ea-4aa4-b53c-e4e639f0bb61" providerId="AD" clId="Web-{31A12683-4E4C-400C-8B31-C2BBAA6BF62F}" dt="2023-10-15T15:17:22.377" v="288" actId="20577"/>
          <ac:spMkLst>
            <pc:docMk/>
            <pc:sldMk cId="688503633" sldId="258"/>
            <ac:spMk id="6" creationId="{34C88CBC-717C-F72A-125D-341A4E36CEE2}"/>
          </ac:spMkLst>
        </pc:spChg>
        <pc:picChg chg="add mod">
          <ac:chgData name="Tomos Bolton (2316335)" userId="S::2316335@student.uwtsd.ac.uk::c6453719-54ea-4aa4-b53c-e4e639f0bb61" providerId="AD" clId="Web-{31A12683-4E4C-400C-8B31-C2BBAA6BF62F}" dt="2023-10-15T14:42:03.761" v="237" actId="1076"/>
          <ac:picMkLst>
            <pc:docMk/>
            <pc:sldMk cId="688503633" sldId="258"/>
            <ac:picMk id="4" creationId="{0EFD0D11-6559-EBDE-9445-98E5DBDB8404}"/>
          </ac:picMkLst>
        </pc:picChg>
      </pc:sldChg>
      <pc:sldChg chg="modSp new">
        <pc:chgData name="Tomos Bolton (2316335)" userId="S::2316335@student.uwtsd.ac.uk::c6453719-54ea-4aa4-b53c-e4e639f0bb61" providerId="AD" clId="Web-{31A12683-4E4C-400C-8B31-C2BBAA6BF62F}" dt="2023-10-15T14:52:07.141" v="242" actId="20577"/>
        <pc:sldMkLst>
          <pc:docMk/>
          <pc:sldMk cId="510703964" sldId="259"/>
        </pc:sldMkLst>
        <pc:spChg chg="mod">
          <ac:chgData name="Tomos Bolton (2316335)" userId="S::2316335@student.uwtsd.ac.uk::c6453719-54ea-4aa4-b53c-e4e639f0bb61" providerId="AD" clId="Web-{31A12683-4E4C-400C-8B31-C2BBAA6BF62F}" dt="2023-10-15T12:37:15.997" v="14" actId="20577"/>
          <ac:spMkLst>
            <pc:docMk/>
            <pc:sldMk cId="510703964" sldId="259"/>
            <ac:spMk id="2" creationId="{995B745B-7BBD-D214-483D-422FE2E4A786}"/>
          </ac:spMkLst>
        </pc:spChg>
        <pc:spChg chg="mod">
          <ac:chgData name="Tomos Bolton (2316335)" userId="S::2316335@student.uwtsd.ac.uk::c6453719-54ea-4aa4-b53c-e4e639f0bb61" providerId="AD" clId="Web-{31A12683-4E4C-400C-8B31-C2BBAA6BF62F}" dt="2023-10-15T14:52:07.141" v="242" actId="20577"/>
          <ac:spMkLst>
            <pc:docMk/>
            <pc:sldMk cId="510703964" sldId="259"/>
            <ac:spMk id="3" creationId="{55434410-14F9-F4EA-7DC8-9D5706BEC00D}"/>
          </ac:spMkLst>
        </pc:spChg>
      </pc:sldChg>
      <pc:sldChg chg="addSp delSp modSp new mod setBg">
        <pc:chgData name="Tomos Bolton (2316335)" userId="S::2316335@student.uwtsd.ac.uk::c6453719-54ea-4aa4-b53c-e4e639f0bb61" providerId="AD" clId="Web-{31A12683-4E4C-400C-8B31-C2BBAA6BF62F}" dt="2023-10-15T14:34:04.683" v="230" actId="20577"/>
        <pc:sldMkLst>
          <pc:docMk/>
          <pc:sldMk cId="1920201112" sldId="260"/>
        </pc:sldMkLst>
        <pc:spChg chg="mod">
          <ac:chgData name="Tomos Bolton (2316335)" userId="S::2316335@student.uwtsd.ac.uk::c6453719-54ea-4aa4-b53c-e4e639f0bb61" providerId="AD" clId="Web-{31A12683-4E4C-400C-8B31-C2BBAA6BF62F}" dt="2023-10-15T14:19:40.918" v="188" actId="20577"/>
          <ac:spMkLst>
            <pc:docMk/>
            <pc:sldMk cId="1920201112" sldId="260"/>
            <ac:spMk id="2" creationId="{F121B31D-3292-5D26-B261-2AA5F8A7CF9C}"/>
          </ac:spMkLst>
        </pc:spChg>
        <pc:spChg chg="del">
          <ac:chgData name="Tomos Bolton (2316335)" userId="S::2316335@student.uwtsd.ac.uk::c6453719-54ea-4aa4-b53c-e4e639f0bb61" providerId="AD" clId="Web-{31A12683-4E4C-400C-8B31-C2BBAA6BF62F}" dt="2023-10-15T14:18:40.729" v="177"/>
          <ac:spMkLst>
            <pc:docMk/>
            <pc:sldMk cId="1920201112" sldId="260"/>
            <ac:spMk id="3" creationId="{703BCA42-0FD6-2935-D1E3-ABAD5257305F}"/>
          </ac:spMkLst>
        </pc:spChg>
        <pc:spChg chg="add del mod">
          <ac:chgData name="Tomos Bolton (2316335)" userId="S::2316335@student.uwtsd.ac.uk::c6453719-54ea-4aa4-b53c-e4e639f0bb61" providerId="AD" clId="Web-{31A12683-4E4C-400C-8B31-C2BBAA6BF62F}" dt="2023-10-15T14:17:31.695" v="176"/>
          <ac:spMkLst>
            <pc:docMk/>
            <pc:sldMk cId="1920201112" sldId="260"/>
            <ac:spMk id="4" creationId="{DF9A17C7-9205-532A-01B7-1DE0F6F77E6A}"/>
          </ac:spMkLst>
        </pc:spChg>
        <pc:spChg chg="add del">
          <ac:chgData name="Tomos Bolton (2316335)" userId="S::2316335@student.uwtsd.ac.uk::c6453719-54ea-4aa4-b53c-e4e639f0bb61" providerId="AD" clId="Web-{31A12683-4E4C-400C-8B31-C2BBAA6BF62F}" dt="2023-10-15T14:18:51.651" v="179"/>
          <ac:spMkLst>
            <pc:docMk/>
            <pc:sldMk cId="1920201112" sldId="260"/>
            <ac:spMk id="5" creationId="{DAD7B084-F597-3009-B6CF-32BA1ACA1B88}"/>
          </ac:spMkLst>
        </pc:spChg>
        <pc:spChg chg="add mod">
          <ac:chgData name="Tomos Bolton (2316335)" userId="S::2316335@student.uwtsd.ac.uk::c6453719-54ea-4aa4-b53c-e4e639f0bb61" providerId="AD" clId="Web-{31A12683-4E4C-400C-8B31-C2BBAA6BF62F}" dt="2023-10-15T14:34:04.683" v="230" actId="20577"/>
          <ac:spMkLst>
            <pc:docMk/>
            <pc:sldMk cId="1920201112" sldId="260"/>
            <ac:spMk id="6" creationId="{D37A3C42-8884-F482-AEE0-8A731AF3A947}"/>
          </ac:spMkLst>
        </pc:spChg>
      </pc:sldChg>
      <pc:sldChg chg="modSp new">
        <pc:chgData name="Tomos Bolton (2316335)" userId="S::2316335@student.uwtsd.ac.uk::c6453719-54ea-4aa4-b53c-e4e639f0bb61" providerId="AD" clId="Web-{31A12683-4E4C-400C-8B31-C2BBAA6BF62F}" dt="2023-10-15T14:23:38.754" v="207" actId="20577"/>
        <pc:sldMkLst>
          <pc:docMk/>
          <pc:sldMk cId="2410751564" sldId="261"/>
        </pc:sldMkLst>
        <pc:spChg chg="mod">
          <ac:chgData name="Tomos Bolton (2316335)" userId="S::2316335@student.uwtsd.ac.uk::c6453719-54ea-4aa4-b53c-e4e639f0bb61" providerId="AD" clId="Web-{31A12683-4E4C-400C-8B31-C2BBAA6BF62F}" dt="2023-10-15T14:23:17.472" v="194" actId="20577"/>
          <ac:spMkLst>
            <pc:docMk/>
            <pc:sldMk cId="2410751564" sldId="261"/>
            <ac:spMk id="2" creationId="{900DD569-4D33-2FB4-F2F1-BC32A0A63E76}"/>
          </ac:spMkLst>
        </pc:spChg>
        <pc:spChg chg="mod">
          <ac:chgData name="Tomos Bolton (2316335)" userId="S::2316335@student.uwtsd.ac.uk::c6453719-54ea-4aa4-b53c-e4e639f0bb61" providerId="AD" clId="Web-{31A12683-4E4C-400C-8B31-C2BBAA6BF62F}" dt="2023-10-15T14:23:38.754" v="207" actId="20577"/>
          <ac:spMkLst>
            <pc:docMk/>
            <pc:sldMk cId="2410751564" sldId="261"/>
            <ac:spMk id="3" creationId="{9DC04090-40DE-9B9C-B5D3-8715BE455ABF}"/>
          </ac:spMkLst>
        </pc:spChg>
      </pc:sldChg>
      <pc:sldChg chg="new">
        <pc:chgData name="Tomos Bolton (2316335)" userId="S::2316335@student.uwtsd.ac.uk::c6453719-54ea-4aa4-b53c-e4e639f0bb61" providerId="AD" clId="Web-{31A12683-4E4C-400C-8B31-C2BBAA6BF62F}" dt="2023-10-15T14:40:08.820" v="233"/>
        <pc:sldMkLst>
          <pc:docMk/>
          <pc:sldMk cId="2637602852" sldId="26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496484"/>
            <a:ext cx="10972800" cy="3183467"/>
          </a:xfrm>
        </p:spPr>
        <p:txBody>
          <a:bodyPr anchor="b"/>
          <a:lstStyle>
            <a:lvl1pPr algn="ctr">
              <a:defRPr sz="9600"/>
            </a:lvl1pPr>
          </a:lstStyle>
          <a:p>
            <a:r>
              <a:rPr lang="en-US" dirty="0"/>
              <a:t>Click to edit Master title style</a:t>
            </a:r>
          </a:p>
        </p:txBody>
      </p:sp>
      <p:sp>
        <p:nvSpPr>
          <p:cNvPr id="3" name="Subtitle 2"/>
          <p:cNvSpPr>
            <a:spLocks noGrp="1"/>
          </p:cNvSpPr>
          <p:nvPr>
            <p:ph type="subTitle" idx="1"/>
          </p:nvPr>
        </p:nvSpPr>
        <p:spPr>
          <a:xfrm>
            <a:off x="1828800" y="4802717"/>
            <a:ext cx="10972800" cy="2207683"/>
          </a:xfrm>
        </p:spPr>
        <p:txBody>
          <a:bodyPr/>
          <a:lstStyle>
            <a:lvl1pPr marL="0" indent="0" algn="ctr">
              <a:buNone/>
              <a:defRPr sz="3840"/>
            </a:lvl1pPr>
            <a:lvl2pPr marL="731520" indent="0" algn="ctr">
              <a:buNone/>
              <a:defRPr sz="3200"/>
            </a:lvl2pPr>
            <a:lvl3pPr marL="1463040" indent="0" algn="ctr">
              <a:buNone/>
              <a:defRPr sz="2880"/>
            </a:lvl3pPr>
            <a:lvl4pPr marL="2194560" indent="0" algn="ctr">
              <a:buNone/>
              <a:defRPr sz="2560"/>
            </a:lvl4pPr>
            <a:lvl5pPr marL="2926080" indent="0" algn="ctr">
              <a:buNone/>
              <a:defRPr sz="2560"/>
            </a:lvl5pPr>
            <a:lvl6pPr marL="3657600" indent="0" algn="ctr">
              <a:buNone/>
              <a:defRPr sz="2560"/>
            </a:lvl6pPr>
            <a:lvl7pPr marL="4389120" indent="0" algn="ctr">
              <a:buNone/>
              <a:defRPr sz="2560"/>
            </a:lvl7pPr>
            <a:lvl8pPr marL="5120640" indent="0" algn="ctr">
              <a:buNone/>
              <a:defRPr sz="2560"/>
            </a:lvl8pPr>
            <a:lvl9pPr marL="5852160" indent="0" algn="ctr">
              <a:buNone/>
              <a:defRPr sz="256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11335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41430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279652"/>
            <a:ext cx="12618720" cy="3803649"/>
          </a:xfrm>
        </p:spPr>
        <p:txBody>
          <a:bodyPr anchor="b"/>
          <a:lstStyle>
            <a:lvl1pPr>
              <a:defRPr sz="9600"/>
            </a:lvl1pPr>
          </a:lstStyle>
          <a:p>
            <a:r>
              <a:rPr lang="en-US" dirty="0"/>
              <a:t>Click to edit Master title style</a:t>
            </a:r>
          </a:p>
        </p:txBody>
      </p:sp>
      <p:sp>
        <p:nvSpPr>
          <p:cNvPr id="3" name="Text Placeholder 2"/>
          <p:cNvSpPr>
            <a:spLocks noGrp="1"/>
          </p:cNvSpPr>
          <p:nvPr>
            <p:ph type="body" idx="1"/>
          </p:nvPr>
        </p:nvSpPr>
        <p:spPr>
          <a:xfrm>
            <a:off x="998220" y="6119285"/>
            <a:ext cx="12618720" cy="2000249"/>
          </a:xfrm>
        </p:spPr>
        <p:txBody>
          <a:bodyPr/>
          <a:lstStyle>
            <a:lvl1pPr marL="0" indent="0">
              <a:buNone/>
              <a:defRPr sz="3840">
                <a:solidFill>
                  <a:schemeClr val="tx1">
                    <a:tint val="75000"/>
                  </a:schemeClr>
                </a:solidFill>
              </a:defRPr>
            </a:lvl1pPr>
            <a:lvl2pPr marL="731520" indent="0">
              <a:buNone/>
              <a:defRPr sz="3200">
                <a:solidFill>
                  <a:schemeClr val="tx1">
                    <a:tint val="75000"/>
                  </a:schemeClr>
                </a:solidFill>
              </a:defRPr>
            </a:lvl2pPr>
            <a:lvl3pPr marL="1463040" indent="0">
              <a:buNone/>
              <a:defRPr sz="2880">
                <a:solidFill>
                  <a:schemeClr val="tx1">
                    <a:tint val="75000"/>
                  </a:schemeClr>
                </a:solidFill>
              </a:defRPr>
            </a:lvl3pPr>
            <a:lvl4pPr marL="2194560" indent="0">
              <a:buNone/>
              <a:defRPr sz="2560">
                <a:solidFill>
                  <a:schemeClr val="tx1">
                    <a:tint val="75000"/>
                  </a:schemeClr>
                </a:solidFill>
              </a:defRPr>
            </a:lvl4pPr>
            <a:lvl5pPr marL="2926080" indent="0">
              <a:buNone/>
              <a:defRPr sz="2560">
                <a:solidFill>
                  <a:schemeClr val="tx1">
                    <a:tint val="75000"/>
                  </a:schemeClr>
                </a:solidFill>
              </a:defRPr>
            </a:lvl5pPr>
            <a:lvl6pPr marL="3657600" indent="0">
              <a:buNone/>
              <a:defRPr sz="2560">
                <a:solidFill>
                  <a:schemeClr val="tx1">
                    <a:tint val="75000"/>
                  </a:schemeClr>
                </a:solidFill>
              </a:defRPr>
            </a:lvl6pPr>
            <a:lvl7pPr marL="4389120" indent="0">
              <a:buNone/>
              <a:defRPr sz="2560">
                <a:solidFill>
                  <a:schemeClr val="tx1">
                    <a:tint val="75000"/>
                  </a:schemeClr>
                </a:solidFill>
              </a:defRPr>
            </a:lvl7pPr>
            <a:lvl8pPr marL="5120640" indent="0">
              <a:buNone/>
              <a:defRPr sz="2560">
                <a:solidFill>
                  <a:schemeClr val="tx1">
                    <a:tint val="75000"/>
                  </a:schemeClr>
                </a:solidFill>
              </a:defRPr>
            </a:lvl8pPr>
            <a:lvl9pPr marL="5852160" indent="0">
              <a:buNone/>
              <a:defRPr sz="256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82906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005840" y="2434167"/>
            <a:ext cx="6217920" cy="58017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406640" y="2434167"/>
            <a:ext cx="6217920" cy="58017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63007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86834"/>
            <a:ext cx="12618720" cy="1767417"/>
          </a:xfrm>
        </p:spPr>
        <p:txBody>
          <a:bodyPr/>
          <a:lstStyle/>
          <a:p>
            <a:r>
              <a:rPr lang="en-US" dirty="0"/>
              <a:t>Click to edit Master title style</a:t>
            </a:r>
          </a:p>
        </p:txBody>
      </p:sp>
      <p:sp>
        <p:nvSpPr>
          <p:cNvPr id="3" name="Text Placeholder 2"/>
          <p:cNvSpPr>
            <a:spLocks noGrp="1"/>
          </p:cNvSpPr>
          <p:nvPr>
            <p:ph type="body" idx="1"/>
          </p:nvPr>
        </p:nvSpPr>
        <p:spPr>
          <a:xfrm>
            <a:off x="1007746" y="2241551"/>
            <a:ext cx="6189344" cy="1098549"/>
          </a:xfrm>
        </p:spPr>
        <p:txBody>
          <a:bodyPr anchor="b"/>
          <a:lstStyle>
            <a:lvl1pPr marL="0" indent="0">
              <a:buNone/>
              <a:defRPr sz="3840" b="1"/>
            </a:lvl1pPr>
            <a:lvl2pPr marL="731520" indent="0">
              <a:buNone/>
              <a:defRPr sz="3200" b="1"/>
            </a:lvl2pPr>
            <a:lvl3pPr marL="1463040" indent="0">
              <a:buNone/>
              <a:defRPr sz="2880" b="1"/>
            </a:lvl3pPr>
            <a:lvl4pPr marL="2194560" indent="0">
              <a:buNone/>
              <a:defRPr sz="2560" b="1"/>
            </a:lvl4pPr>
            <a:lvl5pPr marL="2926080" indent="0">
              <a:buNone/>
              <a:defRPr sz="2560" b="1"/>
            </a:lvl5pPr>
            <a:lvl6pPr marL="3657600" indent="0">
              <a:buNone/>
              <a:defRPr sz="2560" b="1"/>
            </a:lvl6pPr>
            <a:lvl7pPr marL="4389120" indent="0">
              <a:buNone/>
              <a:defRPr sz="2560" b="1"/>
            </a:lvl7pPr>
            <a:lvl8pPr marL="5120640" indent="0">
              <a:buNone/>
              <a:defRPr sz="2560" b="1"/>
            </a:lvl8pPr>
            <a:lvl9pPr marL="5852160" indent="0">
              <a:buNone/>
              <a:defRPr sz="2560" b="1"/>
            </a:lvl9pPr>
          </a:lstStyle>
          <a:p>
            <a:pPr lvl="0"/>
            <a:r>
              <a:rPr lang="en-US" dirty="0"/>
              <a:t>Click to edit Master text styles</a:t>
            </a:r>
          </a:p>
        </p:txBody>
      </p:sp>
      <p:sp>
        <p:nvSpPr>
          <p:cNvPr id="4" name="Content Placeholder 3"/>
          <p:cNvSpPr>
            <a:spLocks noGrp="1"/>
          </p:cNvSpPr>
          <p:nvPr>
            <p:ph sz="half" idx="2"/>
          </p:nvPr>
        </p:nvSpPr>
        <p:spPr>
          <a:xfrm>
            <a:off x="1007746" y="3340100"/>
            <a:ext cx="6189344" cy="49127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406640" y="2241551"/>
            <a:ext cx="6219826" cy="1098549"/>
          </a:xfrm>
        </p:spPr>
        <p:txBody>
          <a:bodyPr anchor="b"/>
          <a:lstStyle>
            <a:lvl1pPr marL="0" indent="0">
              <a:buNone/>
              <a:defRPr sz="3840" b="1"/>
            </a:lvl1pPr>
            <a:lvl2pPr marL="731520" indent="0">
              <a:buNone/>
              <a:defRPr sz="3200" b="1"/>
            </a:lvl2pPr>
            <a:lvl3pPr marL="1463040" indent="0">
              <a:buNone/>
              <a:defRPr sz="2880" b="1"/>
            </a:lvl3pPr>
            <a:lvl4pPr marL="2194560" indent="0">
              <a:buNone/>
              <a:defRPr sz="2560" b="1"/>
            </a:lvl4pPr>
            <a:lvl5pPr marL="2926080" indent="0">
              <a:buNone/>
              <a:defRPr sz="2560" b="1"/>
            </a:lvl5pPr>
            <a:lvl6pPr marL="3657600" indent="0">
              <a:buNone/>
              <a:defRPr sz="2560" b="1"/>
            </a:lvl6pPr>
            <a:lvl7pPr marL="4389120" indent="0">
              <a:buNone/>
              <a:defRPr sz="2560" b="1"/>
            </a:lvl7pPr>
            <a:lvl8pPr marL="5120640" indent="0">
              <a:buNone/>
              <a:defRPr sz="2560" b="1"/>
            </a:lvl8pPr>
            <a:lvl9pPr marL="5852160" indent="0">
              <a:buNone/>
              <a:defRPr sz="2560" b="1"/>
            </a:lvl9pPr>
          </a:lstStyle>
          <a:p>
            <a:pPr lvl="0"/>
            <a:r>
              <a:rPr lang="en-US" dirty="0"/>
              <a:t>Click to edit Master text styles</a:t>
            </a:r>
          </a:p>
        </p:txBody>
      </p:sp>
      <p:sp>
        <p:nvSpPr>
          <p:cNvPr id="6" name="Content Placeholder 5"/>
          <p:cNvSpPr>
            <a:spLocks noGrp="1"/>
          </p:cNvSpPr>
          <p:nvPr>
            <p:ph sz="quarter" idx="4"/>
          </p:nvPr>
        </p:nvSpPr>
        <p:spPr>
          <a:xfrm>
            <a:off x="7406640" y="3340100"/>
            <a:ext cx="6219826" cy="49127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10/25/2023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22663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85229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10/25/2023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25451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609600"/>
            <a:ext cx="4718684" cy="2133600"/>
          </a:xfrm>
        </p:spPr>
        <p:txBody>
          <a:bodyPr anchor="b"/>
          <a:lstStyle>
            <a:lvl1pPr>
              <a:defRPr sz="5120"/>
            </a:lvl1pPr>
          </a:lstStyle>
          <a:p>
            <a:r>
              <a:rPr lang="en-US" dirty="0"/>
              <a:t>Click to edit Master title style</a:t>
            </a:r>
          </a:p>
        </p:txBody>
      </p:sp>
      <p:sp>
        <p:nvSpPr>
          <p:cNvPr id="3" name="Content Placeholder 2"/>
          <p:cNvSpPr>
            <a:spLocks noGrp="1"/>
          </p:cNvSpPr>
          <p:nvPr>
            <p:ph idx="1"/>
          </p:nvPr>
        </p:nvSpPr>
        <p:spPr>
          <a:xfrm>
            <a:off x="6219826" y="1316567"/>
            <a:ext cx="7406640" cy="6498167"/>
          </a:xfrm>
        </p:spPr>
        <p:txBody>
          <a:bodyPr/>
          <a:lstStyle>
            <a:lvl1pPr>
              <a:defRPr sz="5120"/>
            </a:lvl1pPr>
            <a:lvl2pPr>
              <a:defRPr sz="4480"/>
            </a:lvl2pPr>
            <a:lvl3pPr>
              <a:defRPr sz="3840"/>
            </a:lvl3pPr>
            <a:lvl4pPr>
              <a:defRPr sz="3200"/>
            </a:lvl4pPr>
            <a:lvl5pPr>
              <a:defRPr sz="3200"/>
            </a:lvl5pPr>
            <a:lvl6pPr>
              <a:defRPr sz="3200"/>
            </a:lvl6pPr>
            <a:lvl7pPr>
              <a:defRPr sz="3200"/>
            </a:lvl7pPr>
            <a:lvl8pPr>
              <a:defRPr sz="3200"/>
            </a:lvl8pPr>
            <a:lvl9pPr>
              <a:defRPr sz="3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007746" y="2743200"/>
            <a:ext cx="4718684" cy="5082117"/>
          </a:xfrm>
        </p:spPr>
        <p:txBody>
          <a:bodyPr/>
          <a:lstStyle>
            <a:lvl1pPr marL="0" indent="0">
              <a:buNone/>
              <a:defRPr sz="2560"/>
            </a:lvl1pPr>
            <a:lvl2pPr marL="731520" indent="0">
              <a:buNone/>
              <a:defRPr sz="2240"/>
            </a:lvl2pPr>
            <a:lvl3pPr marL="1463040" indent="0">
              <a:buNone/>
              <a:defRPr sz="1920"/>
            </a:lvl3pPr>
            <a:lvl4pPr marL="2194560" indent="0">
              <a:buNone/>
              <a:defRPr sz="1600"/>
            </a:lvl4pPr>
            <a:lvl5pPr marL="2926080" indent="0">
              <a:buNone/>
              <a:defRPr sz="1600"/>
            </a:lvl5pPr>
            <a:lvl6pPr marL="3657600" indent="0">
              <a:buNone/>
              <a:defRPr sz="1600"/>
            </a:lvl6pPr>
            <a:lvl7pPr marL="4389120" indent="0">
              <a:buNone/>
              <a:defRPr sz="1600"/>
            </a:lvl7pPr>
            <a:lvl8pPr marL="5120640" indent="0">
              <a:buNone/>
              <a:defRPr sz="1600"/>
            </a:lvl8pPr>
            <a:lvl9pPr marL="5852160" indent="0">
              <a:buNone/>
              <a:defRPr sz="16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66206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609600"/>
            <a:ext cx="4718684" cy="2133600"/>
          </a:xfrm>
        </p:spPr>
        <p:txBody>
          <a:bodyPr anchor="b"/>
          <a:lstStyle>
            <a:lvl1pPr>
              <a:defRPr sz="5120"/>
            </a:lvl1pPr>
          </a:lstStyle>
          <a:p>
            <a:r>
              <a:rPr lang="en-US" dirty="0"/>
              <a:t>Click to edit Master title style</a:t>
            </a:r>
          </a:p>
        </p:txBody>
      </p:sp>
      <p:sp>
        <p:nvSpPr>
          <p:cNvPr id="3" name="Picture Placeholder 2"/>
          <p:cNvSpPr>
            <a:spLocks noGrp="1" noChangeAspect="1"/>
          </p:cNvSpPr>
          <p:nvPr>
            <p:ph type="pic" idx="1"/>
          </p:nvPr>
        </p:nvSpPr>
        <p:spPr>
          <a:xfrm>
            <a:off x="6219826" y="1316567"/>
            <a:ext cx="7406640" cy="6498167"/>
          </a:xfrm>
        </p:spPr>
        <p:txBody>
          <a:bodyPr anchor="t"/>
          <a:lstStyle>
            <a:lvl1pPr marL="0" indent="0">
              <a:buNone/>
              <a:defRPr sz="5120"/>
            </a:lvl1pPr>
            <a:lvl2pPr marL="731520" indent="0">
              <a:buNone/>
              <a:defRPr sz="4480"/>
            </a:lvl2pPr>
            <a:lvl3pPr marL="1463040" indent="0">
              <a:buNone/>
              <a:defRPr sz="3840"/>
            </a:lvl3pPr>
            <a:lvl4pPr marL="2194560" indent="0">
              <a:buNone/>
              <a:defRPr sz="3200"/>
            </a:lvl4pPr>
            <a:lvl5pPr marL="2926080" indent="0">
              <a:buNone/>
              <a:defRPr sz="3200"/>
            </a:lvl5pPr>
            <a:lvl6pPr marL="3657600" indent="0">
              <a:buNone/>
              <a:defRPr sz="3200"/>
            </a:lvl6pPr>
            <a:lvl7pPr marL="4389120" indent="0">
              <a:buNone/>
              <a:defRPr sz="3200"/>
            </a:lvl7pPr>
            <a:lvl8pPr marL="5120640" indent="0">
              <a:buNone/>
              <a:defRPr sz="3200"/>
            </a:lvl8pPr>
            <a:lvl9pPr marL="5852160" indent="0">
              <a:buNone/>
              <a:defRPr sz="3200"/>
            </a:lvl9pPr>
          </a:lstStyle>
          <a:p>
            <a:endParaRPr lang="en-US" dirty="0"/>
          </a:p>
        </p:txBody>
      </p:sp>
      <p:sp>
        <p:nvSpPr>
          <p:cNvPr id="4" name="Text Placeholder 3"/>
          <p:cNvSpPr>
            <a:spLocks noGrp="1"/>
          </p:cNvSpPr>
          <p:nvPr>
            <p:ph type="body" sz="half" idx="2"/>
          </p:nvPr>
        </p:nvSpPr>
        <p:spPr>
          <a:xfrm>
            <a:off x="1007746" y="2743200"/>
            <a:ext cx="4718684" cy="5082117"/>
          </a:xfrm>
        </p:spPr>
        <p:txBody>
          <a:bodyPr/>
          <a:lstStyle>
            <a:lvl1pPr marL="0" indent="0">
              <a:buNone/>
              <a:defRPr sz="2560"/>
            </a:lvl1pPr>
            <a:lvl2pPr marL="731520" indent="0">
              <a:buNone/>
              <a:defRPr sz="2240"/>
            </a:lvl2pPr>
            <a:lvl3pPr marL="1463040" indent="0">
              <a:buNone/>
              <a:defRPr sz="1920"/>
            </a:lvl3pPr>
            <a:lvl4pPr marL="2194560" indent="0">
              <a:buNone/>
              <a:defRPr sz="1600"/>
            </a:lvl4pPr>
            <a:lvl5pPr marL="2926080" indent="0">
              <a:buNone/>
              <a:defRPr sz="1600"/>
            </a:lvl5pPr>
            <a:lvl6pPr marL="3657600" indent="0">
              <a:buNone/>
              <a:defRPr sz="1600"/>
            </a:lvl6pPr>
            <a:lvl7pPr marL="4389120" indent="0">
              <a:buNone/>
              <a:defRPr sz="1600"/>
            </a:lvl7pPr>
            <a:lvl8pPr marL="5120640" indent="0">
              <a:buNone/>
              <a:defRPr sz="1600"/>
            </a:lvl8pPr>
            <a:lvl9pPr marL="5852160" indent="0">
              <a:buNone/>
              <a:defRPr sz="16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96007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59391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86834"/>
            <a:ext cx="3154680" cy="7749117"/>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005840" y="486834"/>
            <a:ext cx="9281160" cy="774911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04119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86834"/>
            <a:ext cx="12618720" cy="1767417"/>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05840" y="2434167"/>
            <a:ext cx="12618720" cy="58017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05840" y="8475134"/>
            <a:ext cx="3291840" cy="486833"/>
          </a:xfrm>
          <a:prstGeom prst="rect">
            <a:avLst/>
          </a:prstGeom>
        </p:spPr>
        <p:txBody>
          <a:bodyPr vert="horz" lIns="91440" tIns="45720" rIns="91440" bIns="45720" rtlCol="0" anchor="ctr"/>
          <a:lstStyle>
            <a:lvl1pPr algn="l">
              <a:defRPr sz="1920">
                <a:solidFill>
                  <a:schemeClr val="tx1">
                    <a:tint val="75000"/>
                  </a:schemeClr>
                </a:solidFill>
              </a:defRPr>
            </a:lvl1pPr>
          </a:lstStyle>
          <a:p>
            <a:fld id="{C764DE79-268F-4C1A-8933-263129D2AF90}" type="datetimeFigureOut">
              <a:rPr lang="en-US" dirty="0"/>
              <a:t>10/25/2023</a:t>
            </a:fld>
            <a:endParaRPr lang="en-US" dirty="0"/>
          </a:p>
        </p:txBody>
      </p:sp>
      <p:sp>
        <p:nvSpPr>
          <p:cNvPr id="5" name="Footer Placeholder 4"/>
          <p:cNvSpPr>
            <a:spLocks noGrp="1"/>
          </p:cNvSpPr>
          <p:nvPr>
            <p:ph type="ftr" sz="quarter" idx="3"/>
          </p:nvPr>
        </p:nvSpPr>
        <p:spPr>
          <a:xfrm>
            <a:off x="4846320" y="8475134"/>
            <a:ext cx="4937760" cy="486833"/>
          </a:xfrm>
          <a:prstGeom prst="rect">
            <a:avLst/>
          </a:prstGeom>
        </p:spPr>
        <p:txBody>
          <a:bodyPr vert="horz" lIns="91440" tIns="45720" rIns="91440" bIns="45720" rtlCol="0" anchor="ctr"/>
          <a:lstStyle>
            <a:lvl1pPr algn="ctr">
              <a:defRPr sz="19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332720" y="8475134"/>
            <a:ext cx="3291840" cy="486833"/>
          </a:xfrm>
          <a:prstGeom prst="rect">
            <a:avLst/>
          </a:prstGeom>
        </p:spPr>
        <p:txBody>
          <a:bodyPr vert="horz" lIns="91440" tIns="45720" rIns="91440" bIns="45720" rtlCol="0" anchor="ctr"/>
          <a:lstStyle>
            <a:lvl1pPr algn="r">
              <a:defRPr sz="192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47183672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corporatefinanceinstitute.com/resources/management/time-management-list-tips/" TargetMode="External"/><Relationship Id="rId2" Type="http://schemas.openxmlformats.org/officeDocument/2006/relationships/hyperlink" Target="https://bpb-eu-w2.wpmucdn.com/mypad.northampton.ac.uk/dist/d/6334/files/2018/07/Infographic-Planning-your-time-new_uni_logo-1riq17h.jpg" TargetMode="External"/><Relationship Id="rId1" Type="http://schemas.openxmlformats.org/officeDocument/2006/relationships/slideLayout" Target="../slideLayouts/slideLayout2.xml"/><Relationship Id="rId5" Type="http://schemas.openxmlformats.org/officeDocument/2006/relationships/hyperlink" Target="https://www.youtube.com/watch?v=arj7oStGLkU" TargetMode="External"/><Relationship Id="rId4" Type="http://schemas.openxmlformats.org/officeDocument/2006/relationships/hyperlink" Target="https://www.indeed.com/career-advice/career-development/benefits-of-time-management"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mindtools.com/a3ixqae/critical-thinking" TargetMode="External"/><Relationship Id="rId2" Type="http://schemas.openxmlformats.org/officeDocument/2006/relationships/hyperlink" Target="https://doi.org/10.1080/87567555.2019.157970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3200" dirty="0">
                <a:latin typeface="Arial"/>
                <a:cs typeface="Arial"/>
              </a:rPr>
              <a:t>Tudalen </a:t>
            </a:r>
            <a:r>
              <a:rPr lang="en-US" sz="3200" err="1">
                <a:latin typeface="Arial"/>
                <a:cs typeface="Arial"/>
              </a:rPr>
              <a:t>Deitl</a:t>
            </a:r>
            <a:r>
              <a:rPr lang="en-US" sz="3200" dirty="0">
                <a:latin typeface="Arial"/>
                <a:cs typeface="Arial"/>
              </a:rPr>
              <a:t> : </a:t>
            </a:r>
            <a:r>
              <a:rPr lang="en-US" sz="3200" b="1" err="1">
                <a:latin typeface="Arial"/>
                <a:cs typeface="Arial"/>
              </a:rPr>
              <a:t>Dysgu</a:t>
            </a:r>
            <a:r>
              <a:rPr lang="en-US" sz="3200" b="1" dirty="0">
                <a:latin typeface="Arial"/>
                <a:cs typeface="Arial"/>
              </a:rPr>
              <a:t> </a:t>
            </a:r>
            <a:r>
              <a:rPr lang="en-US" sz="3200" b="1" err="1">
                <a:latin typeface="Arial"/>
                <a:cs typeface="Arial"/>
              </a:rPr>
              <a:t>Gydol</a:t>
            </a:r>
            <a:r>
              <a:rPr lang="en-US" sz="3200" b="1" dirty="0">
                <a:latin typeface="Arial"/>
                <a:cs typeface="Arial"/>
              </a:rPr>
              <a:t> Oes </a:t>
            </a:r>
            <a:r>
              <a:rPr lang="en-US" sz="3200" b="1" err="1">
                <a:latin typeface="Arial"/>
                <a:cs typeface="Arial"/>
              </a:rPr>
              <a:t>yn</a:t>
            </a:r>
            <a:r>
              <a:rPr lang="en-US" sz="3200" b="1" dirty="0">
                <a:latin typeface="Arial"/>
                <a:cs typeface="Arial"/>
              </a:rPr>
              <a:t> </a:t>
            </a:r>
            <a:r>
              <a:rPr lang="en-US" sz="3200" b="1" err="1">
                <a:latin typeface="Arial"/>
                <a:cs typeface="Arial"/>
              </a:rPr>
              <a:t>yr</a:t>
            </a:r>
            <a:r>
              <a:rPr lang="en-US" sz="3200" b="1" dirty="0">
                <a:latin typeface="Arial"/>
                <a:cs typeface="Arial"/>
              </a:rPr>
              <a:t> Oes </a:t>
            </a:r>
            <a:r>
              <a:rPr lang="en-US" sz="3200" b="1" err="1">
                <a:latin typeface="Arial"/>
                <a:cs typeface="Arial"/>
              </a:rPr>
              <a:t>Ddigidol</a:t>
            </a:r>
            <a:r>
              <a:rPr lang="en-US" sz="3200" b="1" dirty="0">
                <a:latin typeface="Arial"/>
                <a:cs typeface="Arial"/>
              </a:rPr>
              <a:t> – </a:t>
            </a:r>
            <a:r>
              <a:rPr lang="en-US" sz="3200" b="1" err="1">
                <a:latin typeface="Arial"/>
                <a:cs typeface="Arial"/>
              </a:rPr>
              <a:t>Asesiad</a:t>
            </a:r>
            <a:r>
              <a:rPr lang="en-US" sz="3200" b="1" dirty="0">
                <a:latin typeface="Arial"/>
                <a:cs typeface="Arial"/>
              </a:rPr>
              <a:t> 1</a:t>
            </a:r>
            <a:endParaRPr lang="en-US" sz="3200" dirty="0">
              <a:latin typeface="Arial"/>
              <a:cs typeface="Arial"/>
            </a:endParaRPr>
          </a:p>
        </p:txBody>
      </p:sp>
      <p:sp>
        <p:nvSpPr>
          <p:cNvPr id="3" name="Subtitle 2"/>
          <p:cNvSpPr>
            <a:spLocks noGrp="1"/>
          </p:cNvSpPr>
          <p:nvPr>
            <p:ph type="subTitle" idx="1"/>
          </p:nvPr>
        </p:nvSpPr>
        <p:spPr/>
        <p:txBody>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0B13E-7158-DA9A-7754-CB51879F03FC}"/>
              </a:ext>
            </a:extLst>
          </p:cNvPr>
          <p:cNvSpPr>
            <a:spLocks noGrp="1"/>
          </p:cNvSpPr>
          <p:nvPr>
            <p:ph type="title"/>
          </p:nvPr>
        </p:nvSpPr>
        <p:spPr/>
        <p:txBody>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dirty="0">
                <a:cs typeface="Calibri Light"/>
              </a:rPr>
              <a:t>Tudalen </a:t>
            </a:r>
            <a:r>
              <a:rPr lang="en-US" dirty="0" err="1">
                <a:cs typeface="Calibri Light"/>
              </a:rPr>
              <a:t>Gynnwys</a:t>
            </a:r>
            <a:endParaRPr lang="en-US" dirty="0" err="1"/>
          </a:p>
        </p:txBody>
      </p:sp>
      <p:sp>
        <p:nvSpPr>
          <p:cNvPr id="3" name="Content Placeholder 2">
            <a:extLst>
              <a:ext uri="{FF2B5EF4-FFF2-40B4-BE49-F238E27FC236}">
                <a16:creationId xmlns:a16="http://schemas.microsoft.com/office/drawing/2014/main" id="{206CA382-2B46-4881-FFFA-01C23DBDD0EC}"/>
              </a:ext>
            </a:extLst>
          </p:cNvPr>
          <p:cNvSpPr>
            <a:spLocks noGrp="1"/>
          </p:cNvSpPr>
          <p:nvPr>
            <p:ph idx="1"/>
          </p:nvPr>
        </p:nvSpPr>
        <p:spPr/>
        <p:txBody>
          <a:bodyPr vert="horz" lIns="91440" tIns="45720" rIns="91440" bIns="45720" rtlCol="0" anchor="t">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marL="0" indent="0">
              <a:buNone/>
            </a:pPr>
            <a:r>
              <a:rPr lang="en-US" dirty="0" err="1">
                <a:cs typeface="Calibri" panose="020F0502020204030204"/>
              </a:rPr>
              <a:t>Sleid</a:t>
            </a:r>
            <a:r>
              <a:rPr lang="en-US" dirty="0">
                <a:cs typeface="Calibri" panose="020F0502020204030204"/>
              </a:rPr>
              <a:t> 1 – Tudalen </a:t>
            </a:r>
            <a:r>
              <a:rPr lang="en-US" dirty="0" err="1">
                <a:cs typeface="Calibri" panose="020F0502020204030204"/>
              </a:rPr>
              <a:t>Deitl</a:t>
            </a:r>
            <a:endParaRPr lang="en-US">
              <a:cs typeface="Calibri" panose="020F0502020204030204"/>
            </a:endParaRPr>
          </a:p>
          <a:p>
            <a:pPr marL="0" indent="0">
              <a:buNone/>
            </a:pPr>
            <a:r>
              <a:rPr lang="en-US" dirty="0" err="1">
                <a:cs typeface="Calibri" panose="020F0502020204030204"/>
              </a:rPr>
              <a:t>Sleid</a:t>
            </a:r>
            <a:r>
              <a:rPr lang="en-US" dirty="0">
                <a:cs typeface="Calibri" panose="020F0502020204030204"/>
              </a:rPr>
              <a:t> 2 – Tudalen </a:t>
            </a:r>
            <a:r>
              <a:rPr lang="en-US" dirty="0" err="1">
                <a:cs typeface="Calibri" panose="020F0502020204030204"/>
              </a:rPr>
              <a:t>Gynnwys</a:t>
            </a:r>
            <a:endParaRPr lang="en-US">
              <a:cs typeface="Calibri" panose="020F0502020204030204"/>
            </a:endParaRPr>
          </a:p>
          <a:p>
            <a:pPr marL="0" indent="0">
              <a:buNone/>
            </a:pPr>
            <a:r>
              <a:rPr lang="en-US" dirty="0" err="1">
                <a:cs typeface="Calibri" panose="020F0502020204030204"/>
              </a:rPr>
              <a:t>Sleid</a:t>
            </a:r>
            <a:r>
              <a:rPr lang="en-US" dirty="0">
                <a:cs typeface="Calibri" panose="020F0502020204030204"/>
              </a:rPr>
              <a:t> 3 – Blog – Beth </a:t>
            </a:r>
            <a:r>
              <a:rPr lang="en-US" dirty="0" err="1">
                <a:cs typeface="Calibri" panose="020F0502020204030204"/>
              </a:rPr>
              <a:t>yw</a:t>
            </a:r>
            <a:r>
              <a:rPr lang="en-US" dirty="0">
                <a:cs typeface="Calibri" panose="020F0502020204030204"/>
              </a:rPr>
              <a:t> </a:t>
            </a:r>
            <a:r>
              <a:rPr lang="en-US" dirty="0" err="1">
                <a:cs typeface="Calibri" panose="020F0502020204030204"/>
              </a:rPr>
              <a:t>rheolaeth</a:t>
            </a:r>
            <a:r>
              <a:rPr lang="en-US" dirty="0">
                <a:cs typeface="Calibri" panose="020F0502020204030204"/>
              </a:rPr>
              <a:t> </a:t>
            </a:r>
            <a:r>
              <a:rPr lang="en-US" dirty="0" err="1">
                <a:cs typeface="Calibri" panose="020F0502020204030204"/>
              </a:rPr>
              <a:t>dda</a:t>
            </a:r>
            <a:r>
              <a:rPr lang="en-US" dirty="0">
                <a:cs typeface="Calibri" panose="020F0502020204030204"/>
              </a:rPr>
              <a:t> o </a:t>
            </a:r>
            <a:r>
              <a:rPr lang="en-US" dirty="0" err="1">
                <a:cs typeface="Calibri" panose="020F0502020204030204"/>
              </a:rPr>
              <a:t>amser</a:t>
            </a:r>
            <a:r>
              <a:rPr lang="en-US" dirty="0">
                <a:cs typeface="Calibri" panose="020F0502020204030204"/>
              </a:rPr>
              <a:t>?</a:t>
            </a:r>
          </a:p>
          <a:p>
            <a:pPr marL="0" indent="0">
              <a:buNone/>
            </a:pPr>
            <a:r>
              <a:rPr lang="en-US" sz="2200" dirty="0" err="1">
                <a:cs typeface="Calibri" panose="020F0502020204030204"/>
              </a:rPr>
              <a:t>Sleid</a:t>
            </a:r>
            <a:r>
              <a:rPr lang="en-US" sz="2200" dirty="0">
                <a:cs typeface="Calibri" panose="020F0502020204030204"/>
              </a:rPr>
              <a:t> 4 - Blog</a:t>
            </a:r>
          </a:p>
          <a:p>
            <a:pPr indent="0">
              <a:buNone/>
            </a:pPr>
            <a:r>
              <a:rPr lang="en-US" sz="2200" dirty="0" err="1">
                <a:cs typeface="Calibri" panose="020F0502020204030204"/>
              </a:rPr>
              <a:t>Sleid</a:t>
            </a:r>
            <a:r>
              <a:rPr lang="en-US" sz="2200" dirty="0">
                <a:cs typeface="Calibri" panose="020F0502020204030204"/>
              </a:rPr>
              <a:t> 5 – </a:t>
            </a:r>
            <a:r>
              <a:rPr lang="en-US" sz="2200" dirty="0" err="1">
                <a:cs typeface="Calibri" panose="020F0502020204030204"/>
              </a:rPr>
              <a:t>Cyfeiriadau</a:t>
            </a:r>
            <a:r>
              <a:rPr lang="en-US" sz="2200" dirty="0">
                <a:cs typeface="Calibri" panose="020F0502020204030204"/>
              </a:rPr>
              <a:t> Elfen 1</a:t>
            </a:r>
          </a:p>
          <a:p>
            <a:pPr indent="0">
              <a:buNone/>
            </a:pPr>
            <a:r>
              <a:rPr lang="en-US" sz="2200" dirty="0" err="1">
                <a:cs typeface="Calibri" panose="020F0502020204030204"/>
              </a:rPr>
              <a:t>Sleid</a:t>
            </a:r>
            <a:r>
              <a:rPr lang="en-US" sz="2200" dirty="0">
                <a:cs typeface="Calibri" panose="020F0502020204030204"/>
              </a:rPr>
              <a:t> 6– Poster </a:t>
            </a:r>
            <a:r>
              <a:rPr lang="en-US" sz="2200" dirty="0" err="1">
                <a:cs typeface="Calibri" panose="020F0502020204030204"/>
              </a:rPr>
              <a:t>Academaidd</a:t>
            </a:r>
            <a:endParaRPr lang="en-US" sz="2200" err="1">
              <a:cs typeface="Calibri" panose="020F0502020204030204"/>
            </a:endParaRPr>
          </a:p>
          <a:p>
            <a:pPr marL="0" indent="0">
              <a:buNone/>
            </a:pPr>
            <a:r>
              <a:rPr lang="en-US" dirty="0" err="1">
                <a:cs typeface="Calibri" panose="020F0502020204030204"/>
              </a:rPr>
              <a:t>Sleid</a:t>
            </a:r>
            <a:r>
              <a:rPr lang="en-US" dirty="0">
                <a:cs typeface="Calibri" panose="020F0502020204030204"/>
              </a:rPr>
              <a:t> 8 -</a:t>
            </a:r>
          </a:p>
          <a:p>
            <a:pPr marL="0" indent="0">
              <a:buNone/>
            </a:pPr>
            <a:r>
              <a:rPr lang="en-US" dirty="0" err="1">
                <a:cs typeface="Calibri" panose="020F0502020204030204"/>
              </a:rPr>
              <a:t>Sleid</a:t>
            </a:r>
            <a:r>
              <a:rPr lang="en-US" dirty="0">
                <a:cs typeface="Calibri" panose="020F0502020204030204"/>
              </a:rPr>
              <a:t> 9</a:t>
            </a:r>
          </a:p>
          <a:p>
            <a:pPr marL="0" indent="0">
              <a:buNone/>
            </a:pPr>
            <a:endParaRPr lang="en-US" dirty="0">
              <a:cs typeface="Calibri" panose="020F0502020204030204"/>
            </a:endParaRPr>
          </a:p>
        </p:txBody>
      </p:sp>
    </p:spTree>
    <p:extLst>
      <p:ext uri="{BB962C8B-B14F-4D97-AF65-F5344CB8AC3E}">
        <p14:creationId xmlns:p14="http://schemas.microsoft.com/office/powerpoint/2010/main" val="2148128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683FE-D2DC-516F-935C-685BAF894E75}"/>
              </a:ext>
            </a:extLst>
          </p:cNvPr>
          <p:cNvSpPr>
            <a:spLocks noGrp="1"/>
          </p:cNvSpPr>
          <p:nvPr>
            <p:ph type="title"/>
          </p:nvPr>
        </p:nvSpPr>
        <p:spPr>
          <a:xfrm>
            <a:off x="415213" y="817661"/>
            <a:ext cx="14023909" cy="493127"/>
          </a:xfrm>
        </p:spPr>
        <p:txBody>
          <a:bodyPr>
            <a:normAutofit fontScale="90000"/>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3200" dirty="0">
                <a:latin typeface="Arial"/>
                <a:cs typeface="Arial"/>
              </a:rPr>
              <a:t>Elfen 1: </a:t>
            </a:r>
            <a:r>
              <a:rPr lang="cy-GB" sz="3200" dirty="0">
                <a:latin typeface="Arial"/>
                <a:cs typeface="Arial"/>
              </a:rPr>
              <a:t>Beth yw rheolaeth dda o amser ac oes ffordd i wella?</a:t>
            </a:r>
          </a:p>
        </p:txBody>
      </p:sp>
      <p:sp>
        <p:nvSpPr>
          <p:cNvPr id="3" name="Content Placeholder 2">
            <a:extLst>
              <a:ext uri="{FF2B5EF4-FFF2-40B4-BE49-F238E27FC236}">
                <a16:creationId xmlns:a16="http://schemas.microsoft.com/office/drawing/2014/main" id="{61D5715E-8C65-1972-C7A0-3CBAE1D605E6}"/>
              </a:ext>
            </a:extLst>
          </p:cNvPr>
          <p:cNvSpPr>
            <a:spLocks noGrp="1"/>
          </p:cNvSpPr>
          <p:nvPr>
            <p:ph idx="1"/>
          </p:nvPr>
        </p:nvSpPr>
        <p:spPr>
          <a:xfrm>
            <a:off x="466440" y="1382788"/>
            <a:ext cx="14023909" cy="5676840"/>
          </a:xfrm>
        </p:spPr>
        <p:txBody>
          <a:bodyPr vert="horz" lIns="91440" tIns="45720" rIns="91440" bIns="45720" rtlCol="0" anchor="t">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marL="0" indent="0">
              <a:buNone/>
            </a:pPr>
            <a:r>
              <a:rPr lang="cy-GB" sz="1800" dirty="0">
                <a:ea typeface="+mn-lt"/>
                <a:cs typeface="+mn-lt"/>
              </a:rPr>
              <a:t>Mae rheoli amser yn dda yn sgil gall drawsnewid eich bywyd, yn bersonol ac yn broffesiynol. Mewn byd lle mae amser yn adnodd cyfyngedig a gwerthfawr, y gallu i'w reoli'n effeithiol yw'r allwedd i gyflawni eich nodau a lleihau straen. Yn y blog hwn, byddwn yn archwilio beth yw ystyr rheoli amser yn dda, pam ei fod yn hanfodol, a strategaethau ymarferol i defnyddio eich amser yn synhwyrol ar gyfer bywyd mwy cynhyrchiol a boddhaus. </a:t>
            </a:r>
            <a:endParaRPr lang="cy-GB" sz="1800" dirty="0">
              <a:cs typeface="Calibri" panose="020F0502020204030204"/>
            </a:endParaRPr>
          </a:p>
        </p:txBody>
      </p:sp>
      <p:pic>
        <p:nvPicPr>
          <p:cNvPr id="4" name="Picture 3" descr="Infographic-Planning-your-time-new_uni_logo-1riq17h.jpg (3232×1821)">
            <a:extLst>
              <a:ext uri="{FF2B5EF4-FFF2-40B4-BE49-F238E27FC236}">
                <a16:creationId xmlns:a16="http://schemas.microsoft.com/office/drawing/2014/main" id="{0EFD0D11-6559-EBDE-9445-98E5DBDB8404}"/>
              </a:ext>
            </a:extLst>
          </p:cNvPr>
          <p:cNvPicPr>
            <a:picLocks noChangeAspect="1"/>
          </p:cNvPicPr>
          <p:nvPr/>
        </p:nvPicPr>
        <p:blipFill>
          <a:blip r:embed="rId2"/>
          <a:stretch>
            <a:fillRect/>
          </a:stretch>
        </p:blipFill>
        <p:spPr>
          <a:xfrm>
            <a:off x="6978706" y="2345770"/>
            <a:ext cx="7507253" cy="4226008"/>
          </a:xfrm>
          <a:prstGeom prst="rect">
            <a:avLst/>
          </a:prstGeom>
        </p:spPr>
      </p:pic>
      <p:sp>
        <p:nvSpPr>
          <p:cNvPr id="5" name="TextBox 4">
            <a:extLst>
              <a:ext uri="{FF2B5EF4-FFF2-40B4-BE49-F238E27FC236}">
                <a16:creationId xmlns:a16="http://schemas.microsoft.com/office/drawing/2014/main" id="{924F0F0E-5260-4EDC-0C32-EF395619C03D}"/>
              </a:ext>
            </a:extLst>
          </p:cNvPr>
          <p:cNvSpPr txBox="1"/>
          <p:nvPr/>
        </p:nvSpPr>
        <p:spPr>
          <a:xfrm>
            <a:off x="7735723" y="6696476"/>
            <a:ext cx="5995358"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1100" i="1" dirty="0">
                <a:solidFill>
                  <a:srgbClr val="FF0000"/>
                </a:solidFill>
                <a:cs typeface="Calibri"/>
              </a:rPr>
              <a:t>University of Northampton Skills Hub, Time Management -</a:t>
            </a:r>
            <a:r>
              <a:rPr lang="en-US" sz="1100" i="1" u="sng" dirty="0">
                <a:solidFill>
                  <a:srgbClr val="FF0000"/>
                </a:solidFill>
                <a:cs typeface="Calibri"/>
              </a:rPr>
              <a:t> </a:t>
            </a:r>
            <a:r>
              <a:rPr lang="en-US" sz="1100" i="1" u="sng" dirty="0">
                <a:solidFill>
                  <a:srgbClr val="FF0000"/>
                </a:solidFill>
                <a:ea typeface="+mn-lt"/>
                <a:cs typeface="+mn-lt"/>
              </a:rPr>
              <a:t>https://skillshub.northampton.ac.uk/time-management/</a:t>
            </a:r>
            <a:endParaRPr lang="en-US" sz="1100" i="1" u="sng" dirty="0">
              <a:solidFill>
                <a:srgbClr val="FF0000"/>
              </a:solidFill>
            </a:endParaRPr>
          </a:p>
        </p:txBody>
      </p:sp>
      <p:sp>
        <p:nvSpPr>
          <p:cNvPr id="6" name="TextBox 5">
            <a:extLst>
              <a:ext uri="{FF2B5EF4-FFF2-40B4-BE49-F238E27FC236}">
                <a16:creationId xmlns:a16="http://schemas.microsoft.com/office/drawing/2014/main" id="{34C88CBC-717C-F72A-125D-341A4E36CEE2}"/>
              </a:ext>
            </a:extLst>
          </p:cNvPr>
          <p:cNvSpPr txBox="1"/>
          <p:nvPr/>
        </p:nvSpPr>
        <p:spPr>
          <a:xfrm>
            <a:off x="487071" y="2645082"/>
            <a:ext cx="691169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cy-GB" sz="1800" dirty="0">
                <a:ea typeface="+mn-lt"/>
                <a:cs typeface="+mn-lt"/>
              </a:rPr>
              <a:t>Rheolaeth amser yw y broses o gynllunio a rheoli faint o amser i'w dreulio ar weithgareddau penodol. </a:t>
            </a:r>
            <a:endParaRPr lang="cy-GB" sz="1800" dirty="0">
              <a:cs typeface="Calibri"/>
            </a:endParaRPr>
          </a:p>
        </p:txBody>
      </p:sp>
      <p:sp>
        <p:nvSpPr>
          <p:cNvPr id="7" name="TextBox 6">
            <a:extLst>
              <a:ext uri="{FF2B5EF4-FFF2-40B4-BE49-F238E27FC236}">
                <a16:creationId xmlns:a16="http://schemas.microsoft.com/office/drawing/2014/main" id="{6B1DFB57-F36F-ABD8-6537-AE6299CC034A}"/>
              </a:ext>
            </a:extLst>
          </p:cNvPr>
          <p:cNvSpPr txBox="1"/>
          <p:nvPr/>
        </p:nvSpPr>
        <p:spPr>
          <a:xfrm>
            <a:off x="496402" y="3752024"/>
            <a:ext cx="6478377"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cy-GB" sz="1800" dirty="0">
                <a:cs typeface="Calibri"/>
              </a:rPr>
              <a:t>Sut gallwch gwella eich rheolaeth amser? Gallwch gweithredu nifer enfawr o dechnegau er mwyn gallu cymryd mantais o'r buddion o reoli eich amser yn well. Mae enghreifftiau o hyn yn cynnwys : gosod eich nod yn gywir, blaenoriaethu yn doeth, gosod terfyn amser, cymryd egwyl rhwng bob tasg, trefnu eich hun, dileu tasgau sydd ddim yn hanfodol a chynllunio digon bell o flaen llaw.</a:t>
            </a:r>
            <a:r>
              <a:rPr lang="cy-GB" sz="2200" dirty="0">
                <a:cs typeface="Calibri"/>
              </a:rPr>
              <a:t> </a:t>
            </a:r>
            <a:r>
              <a:rPr lang="cy-GB" sz="1200" i="1" dirty="0">
                <a:solidFill>
                  <a:srgbClr val="FF0000"/>
                </a:solidFill>
                <a:cs typeface="Calibri"/>
              </a:rPr>
              <a:t>(CFI </a:t>
            </a:r>
            <a:r>
              <a:rPr lang="cy-GB" sz="1200" i="1" err="1">
                <a:solidFill>
                  <a:srgbClr val="FF0000"/>
                </a:solidFill>
                <a:cs typeface="Calibri"/>
              </a:rPr>
              <a:t>Team</a:t>
            </a:r>
            <a:r>
              <a:rPr lang="cy-GB" sz="1200" i="1" dirty="0">
                <a:solidFill>
                  <a:srgbClr val="FF0000"/>
                </a:solidFill>
                <a:cs typeface="Calibri"/>
              </a:rPr>
              <a:t> (2019) </a:t>
            </a:r>
            <a:r>
              <a:rPr lang="cy-GB" sz="1200" i="1" err="1">
                <a:solidFill>
                  <a:srgbClr val="FF0000"/>
                </a:solidFill>
                <a:cs typeface="Calibri"/>
              </a:rPr>
              <a:t>Time</a:t>
            </a:r>
            <a:r>
              <a:rPr lang="cy-GB" sz="1200" i="1" dirty="0">
                <a:solidFill>
                  <a:srgbClr val="FF0000"/>
                </a:solidFill>
                <a:cs typeface="Calibri"/>
              </a:rPr>
              <a:t> </a:t>
            </a:r>
            <a:r>
              <a:rPr lang="cy-GB" sz="1200" i="1" err="1">
                <a:solidFill>
                  <a:srgbClr val="FF0000"/>
                </a:solidFill>
                <a:cs typeface="Calibri"/>
              </a:rPr>
              <a:t>Managaement</a:t>
            </a:r>
            <a:r>
              <a:rPr lang="cy-GB" sz="1200" i="1" dirty="0">
                <a:solidFill>
                  <a:srgbClr val="FF0000"/>
                </a:solidFill>
                <a:cs typeface="Calibri"/>
              </a:rPr>
              <a:t>, A </a:t>
            </a:r>
            <a:r>
              <a:rPr lang="cy-GB" sz="1200" i="1" err="1">
                <a:solidFill>
                  <a:srgbClr val="FF0000"/>
                </a:solidFill>
                <a:cs typeface="Calibri"/>
              </a:rPr>
              <a:t>Brief</a:t>
            </a:r>
            <a:r>
              <a:rPr lang="cy-GB" sz="1200" i="1" dirty="0">
                <a:solidFill>
                  <a:srgbClr val="FF0000"/>
                </a:solidFill>
                <a:cs typeface="Calibri"/>
              </a:rPr>
              <a:t> </a:t>
            </a:r>
            <a:r>
              <a:rPr lang="cy-GB" sz="1200" i="1" err="1">
                <a:solidFill>
                  <a:srgbClr val="FF0000"/>
                </a:solidFill>
                <a:cs typeface="Calibri"/>
              </a:rPr>
              <a:t>Guide</a:t>
            </a:r>
            <a:r>
              <a:rPr lang="cy-GB" sz="1200" i="1" dirty="0">
                <a:solidFill>
                  <a:srgbClr val="FF0000"/>
                </a:solidFill>
                <a:cs typeface="Calibri"/>
              </a:rPr>
              <a:t> to </a:t>
            </a:r>
            <a:r>
              <a:rPr lang="cy-GB" sz="1200" i="1" err="1">
                <a:solidFill>
                  <a:srgbClr val="FF0000"/>
                </a:solidFill>
                <a:cs typeface="Calibri"/>
              </a:rPr>
              <a:t>Time</a:t>
            </a:r>
            <a:r>
              <a:rPr lang="cy-GB" sz="1200" i="1" dirty="0">
                <a:solidFill>
                  <a:srgbClr val="FF0000"/>
                </a:solidFill>
                <a:cs typeface="Calibri"/>
              </a:rPr>
              <a:t> </a:t>
            </a:r>
            <a:r>
              <a:rPr lang="cy-GB" sz="1200" i="1" err="1">
                <a:solidFill>
                  <a:srgbClr val="FF0000"/>
                </a:solidFill>
                <a:cs typeface="Calibri"/>
              </a:rPr>
              <a:t>Management</a:t>
            </a:r>
            <a:endParaRPr lang="cy-GB" sz="1200" i="1">
              <a:solidFill>
                <a:srgbClr val="FF0000"/>
              </a:solidFill>
              <a:cs typeface="Calibri"/>
            </a:endParaRPr>
          </a:p>
        </p:txBody>
      </p:sp>
    </p:spTree>
    <p:extLst>
      <p:ext uri="{BB962C8B-B14F-4D97-AF65-F5344CB8AC3E}">
        <p14:creationId xmlns:p14="http://schemas.microsoft.com/office/powerpoint/2010/main" val="688503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26FCA7-B699-9B9A-519E-FC39DE26B1A4}"/>
              </a:ext>
            </a:extLst>
          </p:cNvPr>
          <p:cNvSpPr txBox="1"/>
          <p:nvPr/>
        </p:nvSpPr>
        <p:spPr>
          <a:xfrm>
            <a:off x="317242" y="314955"/>
            <a:ext cx="14136058" cy="43159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cy-GB" sz="1800" dirty="0">
                <a:cs typeface="Calibri"/>
              </a:rPr>
              <a:t>Er bod gallu dod mewn i'r arfer o rheoli eich amser yn dda ac yn doeth yn anodd, mae llawer o fuddion cadarnhaol unwaith yr ydych yn defnyddio technegau sydd yn gweithio i chi. Mae'r buddion yma yn cynnwys; llai o straen, mwy o egni ar gyfer amser rhydd, gwell ffocws, gwneud penderfyniadau symlach, cyrraedd nodau yn gyflymach a gwell hunanddisgyblaeth. </a:t>
            </a:r>
            <a:r>
              <a:rPr lang="cy-GB" sz="1800" i="1" dirty="0" err="1">
                <a:solidFill>
                  <a:srgbClr val="FF0000"/>
                </a:solidFill>
                <a:cs typeface="Calibri"/>
              </a:rPr>
              <a:t>Herrity</a:t>
            </a:r>
            <a:r>
              <a:rPr lang="cy-GB" sz="1800" i="1" dirty="0">
                <a:solidFill>
                  <a:srgbClr val="FF0000"/>
                </a:solidFill>
                <a:cs typeface="Calibri"/>
              </a:rPr>
              <a:t>, J (2022),</a:t>
            </a:r>
            <a:r>
              <a:rPr lang="cy-GB" sz="1800" dirty="0">
                <a:cs typeface="Calibri"/>
              </a:rPr>
              <a:t> </a:t>
            </a:r>
            <a:r>
              <a:rPr lang="cy-GB" sz="1800" i="1" dirty="0">
                <a:solidFill>
                  <a:srgbClr val="FF0000"/>
                </a:solidFill>
              </a:rPr>
              <a:t>12 </a:t>
            </a:r>
            <a:r>
              <a:rPr lang="cy-GB" sz="1800" i="1" dirty="0" err="1">
                <a:solidFill>
                  <a:srgbClr val="FF0000"/>
                </a:solidFill>
              </a:rPr>
              <a:t>Benefits</a:t>
            </a:r>
            <a:r>
              <a:rPr lang="cy-GB" sz="1800" i="1" dirty="0">
                <a:solidFill>
                  <a:srgbClr val="FF0000"/>
                </a:solidFill>
              </a:rPr>
              <a:t> of </a:t>
            </a:r>
            <a:r>
              <a:rPr lang="cy-GB" sz="1800" i="1" dirty="0" err="1">
                <a:solidFill>
                  <a:srgbClr val="FF0000"/>
                </a:solidFill>
              </a:rPr>
              <a:t>Effective</a:t>
            </a:r>
            <a:r>
              <a:rPr lang="cy-GB" sz="1800" i="1" dirty="0">
                <a:solidFill>
                  <a:srgbClr val="FF0000"/>
                </a:solidFill>
              </a:rPr>
              <a:t> </a:t>
            </a:r>
            <a:r>
              <a:rPr lang="cy-GB" sz="1800" i="1" dirty="0" err="1">
                <a:solidFill>
                  <a:srgbClr val="FF0000"/>
                </a:solidFill>
              </a:rPr>
              <a:t>Time</a:t>
            </a:r>
            <a:r>
              <a:rPr lang="cy-GB" sz="1800" i="1" dirty="0">
                <a:solidFill>
                  <a:srgbClr val="FF0000"/>
                </a:solidFill>
              </a:rPr>
              <a:t> </a:t>
            </a:r>
            <a:r>
              <a:rPr lang="cy-GB" sz="1800" i="1" dirty="0" err="1">
                <a:solidFill>
                  <a:srgbClr val="FF0000"/>
                </a:solidFill>
              </a:rPr>
              <a:t>Management</a:t>
            </a:r>
            <a:r>
              <a:rPr lang="cy-GB" sz="1800" i="1" dirty="0">
                <a:solidFill>
                  <a:srgbClr val="FF0000"/>
                </a:solidFill>
              </a:rPr>
              <a:t>. </a:t>
            </a:r>
            <a:endParaRPr lang="cy-GB" sz="1800" i="1">
              <a:solidFill>
                <a:srgbClr val="000000"/>
              </a:solidFill>
              <a:cs typeface="Calibri"/>
            </a:endParaRPr>
          </a:p>
          <a:p>
            <a:endParaRPr lang="cy-GB" sz="1800" i="1" dirty="0">
              <a:solidFill>
                <a:srgbClr val="FF0000"/>
              </a:solidFill>
              <a:cs typeface="Calibri"/>
            </a:endParaRPr>
          </a:p>
          <a:p>
            <a:r>
              <a:rPr lang="cy-GB" sz="1800" dirty="0">
                <a:solidFill>
                  <a:srgbClr val="000000"/>
                </a:solidFill>
                <a:cs typeface="Calibri"/>
              </a:rPr>
              <a:t>Un o'r prif rhesymau fod pobl gyda rheolaeth gwael o amser yw fod nhw'n oedi cychwyn tasg neu gwaith. Y gair Saesneg ar gyfer hyn yw '</a:t>
            </a:r>
            <a:r>
              <a:rPr lang="cy-GB" sz="1800" err="1">
                <a:solidFill>
                  <a:srgbClr val="000000"/>
                </a:solidFill>
                <a:cs typeface="Calibri"/>
              </a:rPr>
              <a:t>procrastination</a:t>
            </a:r>
            <a:r>
              <a:rPr lang="cy-GB" sz="1800" dirty="0">
                <a:solidFill>
                  <a:srgbClr val="000000"/>
                </a:solidFill>
                <a:cs typeface="Calibri"/>
              </a:rPr>
              <a:t>'. Cyflwynodd </a:t>
            </a:r>
            <a:r>
              <a:rPr lang="cy-GB" sz="1800" err="1">
                <a:solidFill>
                  <a:srgbClr val="000000"/>
                </a:solidFill>
                <a:cs typeface="Calibri"/>
              </a:rPr>
              <a:t>Tim</a:t>
            </a:r>
            <a:r>
              <a:rPr lang="cy-GB" sz="1800" dirty="0">
                <a:solidFill>
                  <a:srgbClr val="000000"/>
                </a:solidFill>
                <a:cs typeface="Calibri"/>
              </a:rPr>
              <a:t> </a:t>
            </a:r>
            <a:r>
              <a:rPr lang="cy-GB" sz="1800" err="1">
                <a:solidFill>
                  <a:srgbClr val="000000"/>
                </a:solidFill>
                <a:cs typeface="Calibri"/>
              </a:rPr>
              <a:t>Urban</a:t>
            </a:r>
            <a:r>
              <a:rPr lang="cy-GB" sz="1800" dirty="0">
                <a:solidFill>
                  <a:srgbClr val="000000"/>
                </a:solidFill>
                <a:cs typeface="Calibri"/>
              </a:rPr>
              <a:t> 'TED </a:t>
            </a:r>
            <a:r>
              <a:rPr lang="cy-GB" sz="1800" err="1">
                <a:solidFill>
                  <a:srgbClr val="000000"/>
                </a:solidFill>
                <a:cs typeface="Calibri"/>
              </a:rPr>
              <a:t>Talk</a:t>
            </a:r>
            <a:r>
              <a:rPr lang="cy-GB" sz="1800" dirty="0">
                <a:solidFill>
                  <a:srgbClr val="000000"/>
                </a:solidFill>
                <a:cs typeface="Calibri"/>
              </a:rPr>
              <a:t>' gyda'r teitl '</a:t>
            </a:r>
            <a:r>
              <a:rPr lang="cy-GB" sz="1800" err="1">
                <a:solidFill>
                  <a:srgbClr val="000000"/>
                </a:solidFill>
                <a:cs typeface="Calibri"/>
              </a:rPr>
              <a:t>Inside</a:t>
            </a:r>
            <a:r>
              <a:rPr lang="cy-GB" sz="1800" dirty="0">
                <a:solidFill>
                  <a:srgbClr val="000000"/>
                </a:solidFill>
                <a:cs typeface="Calibri"/>
              </a:rPr>
              <a:t> the </a:t>
            </a:r>
            <a:r>
              <a:rPr lang="cy-GB" sz="1800" err="1">
                <a:solidFill>
                  <a:srgbClr val="000000"/>
                </a:solidFill>
                <a:cs typeface="Calibri"/>
              </a:rPr>
              <a:t>mind</a:t>
            </a:r>
            <a:r>
              <a:rPr lang="cy-GB" sz="1800" dirty="0">
                <a:solidFill>
                  <a:srgbClr val="000000"/>
                </a:solidFill>
                <a:cs typeface="Calibri"/>
              </a:rPr>
              <a:t> of a master </a:t>
            </a:r>
            <a:r>
              <a:rPr lang="cy-GB" sz="1800" err="1">
                <a:solidFill>
                  <a:srgbClr val="000000"/>
                </a:solidFill>
                <a:cs typeface="Calibri"/>
              </a:rPr>
              <a:t>procrastinator</a:t>
            </a:r>
            <a:r>
              <a:rPr lang="cy-GB" sz="1800" dirty="0">
                <a:solidFill>
                  <a:srgbClr val="000000"/>
                </a:solidFill>
                <a:cs typeface="Calibri"/>
              </a:rPr>
              <a:t>', ar y syniad yma a sut mae'n effeithio eich rheolaeth amser. Esboniodd fod meistr oedi gyda pob bwriad o reoli ei amser yn dda a chwblhau gwaith ar amser heb rhoi straen ar ei hun. Byddwch yn gwneud hwn trwy rhoi cynllun trefnus a chadarn mewn lle, cychwyn y gwaith yn syth wrth gwneud ychydig bach a chynyddu y swmp o waith wrth i'r dyddiad cau agosáu. </a:t>
            </a:r>
          </a:p>
          <a:p>
            <a:endParaRPr lang="cy-GB" sz="1800" dirty="0">
              <a:solidFill>
                <a:srgbClr val="000000"/>
              </a:solidFill>
              <a:cs typeface="Calibri"/>
            </a:endParaRPr>
          </a:p>
          <a:p>
            <a:r>
              <a:rPr lang="cy-GB" sz="1800" dirty="0">
                <a:solidFill>
                  <a:srgbClr val="000000"/>
                </a:solidFill>
                <a:cs typeface="Calibri"/>
              </a:rPr>
              <a:t>Mewn gwirionedd, beth sy'n digwydd gyda rhywun sydd wedi meistroli sut i oedi gwaith, yw anwybyddu'r problem/tasg yn llwyr a chyfyngu wythnosau os na misoedd o waith mewn i ddiwrnodau. Mae </a:t>
            </a:r>
            <a:r>
              <a:rPr lang="cy-GB" sz="1800" err="1">
                <a:solidFill>
                  <a:srgbClr val="000000"/>
                </a:solidFill>
                <a:cs typeface="Calibri"/>
              </a:rPr>
              <a:t>Urban</a:t>
            </a:r>
            <a:r>
              <a:rPr lang="cy-GB" sz="1800" dirty="0">
                <a:solidFill>
                  <a:srgbClr val="000000"/>
                </a:solidFill>
                <a:cs typeface="Calibri"/>
              </a:rPr>
              <a:t> yn honni fod gyda pob 'master </a:t>
            </a:r>
            <a:r>
              <a:rPr lang="cy-GB" sz="1800" err="1">
                <a:solidFill>
                  <a:srgbClr val="000000"/>
                </a:solidFill>
                <a:cs typeface="Calibri"/>
              </a:rPr>
              <a:t>procrastinator</a:t>
            </a:r>
            <a:r>
              <a:rPr lang="cy-GB" sz="1800" dirty="0">
                <a:solidFill>
                  <a:srgbClr val="000000"/>
                </a:solidFill>
                <a:cs typeface="Calibri"/>
              </a:rPr>
              <a:t>' rhywbeth o fewn eu pen o'r enw "The </a:t>
            </a:r>
            <a:r>
              <a:rPr lang="cy-GB" sz="1800" err="1">
                <a:solidFill>
                  <a:srgbClr val="000000"/>
                </a:solidFill>
                <a:cs typeface="Calibri"/>
              </a:rPr>
              <a:t>Panic</a:t>
            </a:r>
            <a:r>
              <a:rPr lang="cy-GB" sz="1800" dirty="0">
                <a:solidFill>
                  <a:srgbClr val="000000"/>
                </a:solidFill>
                <a:cs typeface="Calibri"/>
              </a:rPr>
              <a:t> </a:t>
            </a:r>
            <a:r>
              <a:rPr lang="cy-GB" sz="1800" err="1">
                <a:solidFill>
                  <a:srgbClr val="000000"/>
                </a:solidFill>
                <a:cs typeface="Calibri"/>
              </a:rPr>
              <a:t>Monster</a:t>
            </a:r>
            <a:r>
              <a:rPr lang="cy-GB" sz="1800" dirty="0">
                <a:solidFill>
                  <a:srgbClr val="000000"/>
                </a:solidFill>
                <a:cs typeface="Calibri"/>
              </a:rPr>
              <a:t>" sydd yn dod yn fyw pan mae dyddiad cau yn dod lan neu fod rhyw fath o ganlyniad brawychus ar y gorwel. </a:t>
            </a:r>
            <a:r>
              <a:rPr lang="cy-GB" sz="1800" i="1" err="1">
                <a:solidFill>
                  <a:srgbClr val="FF0000"/>
                </a:solidFill>
                <a:cs typeface="Calibri"/>
              </a:rPr>
              <a:t>Urban</a:t>
            </a:r>
            <a:r>
              <a:rPr lang="cy-GB" sz="1800" i="1" dirty="0">
                <a:solidFill>
                  <a:srgbClr val="FF0000"/>
                </a:solidFill>
                <a:cs typeface="Calibri"/>
              </a:rPr>
              <a:t>, T (2016), </a:t>
            </a:r>
            <a:r>
              <a:rPr lang="cy-GB" sz="1800" i="1" err="1">
                <a:solidFill>
                  <a:srgbClr val="FF0000"/>
                </a:solidFill>
                <a:cs typeface="Calibri"/>
              </a:rPr>
              <a:t>Inside</a:t>
            </a:r>
            <a:r>
              <a:rPr lang="cy-GB" sz="1800" i="1" dirty="0">
                <a:solidFill>
                  <a:srgbClr val="FF0000"/>
                </a:solidFill>
                <a:cs typeface="Calibri"/>
              </a:rPr>
              <a:t> the </a:t>
            </a:r>
            <a:r>
              <a:rPr lang="cy-GB" sz="1800" i="1" err="1">
                <a:solidFill>
                  <a:srgbClr val="FF0000"/>
                </a:solidFill>
                <a:cs typeface="Calibri"/>
              </a:rPr>
              <a:t>mind</a:t>
            </a:r>
            <a:r>
              <a:rPr lang="cy-GB" sz="1800" i="1" dirty="0">
                <a:solidFill>
                  <a:srgbClr val="FF0000"/>
                </a:solidFill>
                <a:cs typeface="Calibri"/>
              </a:rPr>
              <a:t> of a master </a:t>
            </a:r>
            <a:r>
              <a:rPr lang="cy-GB" sz="1800" i="1" err="1">
                <a:solidFill>
                  <a:srgbClr val="FF0000"/>
                </a:solidFill>
                <a:cs typeface="Calibri"/>
              </a:rPr>
              <a:t>procrastinator</a:t>
            </a:r>
            <a:r>
              <a:rPr lang="cy-GB" sz="1800" i="1" dirty="0">
                <a:solidFill>
                  <a:srgbClr val="FF0000"/>
                </a:solidFill>
                <a:cs typeface="Calibri"/>
              </a:rPr>
              <a:t>.</a:t>
            </a:r>
          </a:p>
          <a:p>
            <a:endParaRPr lang="cy-GB" sz="2246" dirty="0">
              <a:cs typeface="Calibri"/>
            </a:endParaRPr>
          </a:p>
        </p:txBody>
      </p:sp>
      <p:sp>
        <p:nvSpPr>
          <p:cNvPr id="3" name="TextBox 2">
            <a:extLst>
              <a:ext uri="{FF2B5EF4-FFF2-40B4-BE49-F238E27FC236}">
                <a16:creationId xmlns:a16="http://schemas.microsoft.com/office/drawing/2014/main" id="{92FAB215-694E-5090-D654-4F01CF32D164}"/>
              </a:ext>
            </a:extLst>
          </p:cNvPr>
          <p:cNvSpPr txBox="1"/>
          <p:nvPr/>
        </p:nvSpPr>
        <p:spPr>
          <a:xfrm>
            <a:off x="296020" y="4777181"/>
            <a:ext cx="1425900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1800" dirty="0">
                <a:ea typeface="+mn-lt"/>
                <a:cs typeface="+mn-lt"/>
              </a:rPr>
              <a:t>Mae </a:t>
            </a:r>
            <a:r>
              <a:rPr lang="en-US" sz="1800" err="1">
                <a:ea typeface="+mn-lt"/>
                <a:cs typeface="+mn-lt"/>
              </a:rPr>
              <a:t>yna</a:t>
            </a:r>
            <a:r>
              <a:rPr lang="en-US" sz="1800" dirty="0">
                <a:ea typeface="+mn-lt"/>
                <a:cs typeface="+mn-lt"/>
              </a:rPr>
              <a:t> </a:t>
            </a:r>
            <a:r>
              <a:rPr lang="en-US" sz="1800" err="1">
                <a:ea typeface="+mn-lt"/>
                <a:cs typeface="+mn-lt"/>
              </a:rPr>
              <a:t>sawl</a:t>
            </a:r>
            <a:r>
              <a:rPr lang="en-US" sz="1800" dirty="0">
                <a:ea typeface="+mn-lt"/>
                <a:cs typeface="+mn-lt"/>
              </a:rPr>
              <a:t> </a:t>
            </a:r>
            <a:r>
              <a:rPr lang="en-US" sz="1800" err="1">
                <a:ea typeface="+mn-lt"/>
                <a:cs typeface="+mn-lt"/>
              </a:rPr>
              <a:t>ffordd</a:t>
            </a:r>
            <a:r>
              <a:rPr lang="en-US" sz="1800" dirty="0">
                <a:ea typeface="+mn-lt"/>
                <a:cs typeface="+mn-lt"/>
              </a:rPr>
              <a:t> </a:t>
            </a:r>
            <a:r>
              <a:rPr lang="en-US" sz="1800" err="1">
                <a:ea typeface="+mn-lt"/>
                <a:cs typeface="+mn-lt"/>
              </a:rPr>
              <a:t>gwahanol</a:t>
            </a:r>
            <a:r>
              <a:rPr lang="en-US" sz="1800" dirty="0">
                <a:ea typeface="+mn-lt"/>
                <a:cs typeface="+mn-lt"/>
              </a:rPr>
              <a:t> </a:t>
            </a:r>
            <a:r>
              <a:rPr lang="en-US" sz="1800" err="1">
                <a:ea typeface="+mn-lt"/>
                <a:cs typeface="+mn-lt"/>
              </a:rPr>
              <a:t>i</a:t>
            </a:r>
            <a:r>
              <a:rPr lang="en-US" sz="1800" dirty="0">
                <a:ea typeface="+mn-lt"/>
                <a:cs typeface="+mn-lt"/>
              </a:rPr>
              <a:t> </a:t>
            </a:r>
            <a:r>
              <a:rPr lang="en-US" sz="1800" err="1">
                <a:ea typeface="+mn-lt"/>
                <a:cs typeface="+mn-lt"/>
              </a:rPr>
              <a:t>wybod</a:t>
            </a:r>
            <a:r>
              <a:rPr lang="en-US" sz="1800" dirty="0">
                <a:ea typeface="+mn-lt"/>
                <a:cs typeface="+mn-lt"/>
              </a:rPr>
              <a:t> </a:t>
            </a:r>
            <a:r>
              <a:rPr lang="en-US" sz="1800" err="1">
                <a:ea typeface="+mn-lt"/>
                <a:cs typeface="+mn-lt"/>
              </a:rPr>
              <a:t>sut</a:t>
            </a:r>
            <a:r>
              <a:rPr lang="en-US" sz="1800" dirty="0">
                <a:ea typeface="+mn-lt"/>
                <a:cs typeface="+mn-lt"/>
              </a:rPr>
              <a:t> a </a:t>
            </a:r>
            <a:r>
              <a:rPr lang="en-US" sz="1800" err="1">
                <a:ea typeface="+mn-lt"/>
                <a:cs typeface="+mn-lt"/>
              </a:rPr>
              <a:t>phryd</a:t>
            </a:r>
            <a:r>
              <a:rPr lang="en-US" sz="1800" dirty="0">
                <a:ea typeface="+mn-lt"/>
                <a:cs typeface="+mn-lt"/>
              </a:rPr>
              <a:t> </a:t>
            </a:r>
            <a:r>
              <a:rPr lang="en-US" sz="1800" err="1">
                <a:ea typeface="+mn-lt"/>
                <a:cs typeface="+mn-lt"/>
              </a:rPr>
              <a:t>i</a:t>
            </a:r>
            <a:r>
              <a:rPr lang="en-US" sz="1800" dirty="0">
                <a:ea typeface="+mn-lt"/>
                <a:cs typeface="+mn-lt"/>
              </a:rPr>
              <a:t> </a:t>
            </a:r>
            <a:r>
              <a:rPr lang="en-US" sz="1800" err="1">
                <a:ea typeface="+mn-lt"/>
                <a:cs typeface="+mn-lt"/>
              </a:rPr>
              <a:t>gymryd</a:t>
            </a:r>
            <a:r>
              <a:rPr lang="en-US" sz="1800" dirty="0">
                <a:ea typeface="+mn-lt"/>
                <a:cs typeface="+mn-lt"/>
              </a:rPr>
              <a:t> y </a:t>
            </a:r>
            <a:r>
              <a:rPr lang="en-US" sz="1800" err="1">
                <a:ea typeface="+mn-lt"/>
                <a:cs typeface="+mn-lt"/>
              </a:rPr>
              <a:t>camau</a:t>
            </a:r>
            <a:r>
              <a:rPr lang="en-US" sz="1800" dirty="0">
                <a:ea typeface="+mn-lt"/>
                <a:cs typeface="+mn-lt"/>
              </a:rPr>
              <a:t> </a:t>
            </a:r>
            <a:r>
              <a:rPr lang="en-US" sz="1800" err="1">
                <a:ea typeface="+mn-lt"/>
                <a:cs typeface="+mn-lt"/>
              </a:rPr>
              <a:t>i</a:t>
            </a:r>
            <a:r>
              <a:rPr lang="en-US" sz="1800" dirty="0">
                <a:ea typeface="+mn-lt"/>
                <a:cs typeface="+mn-lt"/>
              </a:rPr>
              <a:t> </a:t>
            </a:r>
            <a:r>
              <a:rPr lang="en-US" sz="1800" err="1">
                <a:ea typeface="+mn-lt"/>
                <a:cs typeface="+mn-lt"/>
              </a:rPr>
              <a:t>fynd</a:t>
            </a:r>
            <a:r>
              <a:rPr lang="en-US" sz="1800" dirty="0">
                <a:ea typeface="+mn-lt"/>
                <a:cs typeface="+mn-lt"/>
              </a:rPr>
              <a:t> </a:t>
            </a:r>
            <a:r>
              <a:rPr lang="en-US" sz="1800" err="1">
                <a:ea typeface="+mn-lt"/>
                <a:cs typeface="+mn-lt"/>
              </a:rPr>
              <a:t>ati</a:t>
            </a:r>
            <a:r>
              <a:rPr lang="en-US" sz="1800" dirty="0">
                <a:ea typeface="+mn-lt"/>
                <a:cs typeface="+mn-lt"/>
              </a:rPr>
              <a:t> </a:t>
            </a:r>
            <a:r>
              <a:rPr lang="en-US" sz="1800" err="1">
                <a:ea typeface="+mn-lt"/>
                <a:cs typeface="+mn-lt"/>
              </a:rPr>
              <a:t>i</a:t>
            </a:r>
            <a:r>
              <a:rPr lang="en-US" sz="1800" dirty="0">
                <a:ea typeface="+mn-lt"/>
                <a:cs typeface="+mn-lt"/>
              </a:rPr>
              <a:t> </a:t>
            </a:r>
            <a:r>
              <a:rPr lang="en-US" sz="1800" err="1">
                <a:ea typeface="+mn-lt"/>
                <a:cs typeface="+mn-lt"/>
              </a:rPr>
              <a:t>wella</a:t>
            </a:r>
            <a:r>
              <a:rPr lang="en-US" sz="1800" dirty="0">
                <a:ea typeface="+mn-lt"/>
                <a:cs typeface="+mn-lt"/>
              </a:rPr>
              <a:t> </a:t>
            </a:r>
            <a:r>
              <a:rPr lang="en-US" sz="1800" err="1">
                <a:ea typeface="+mn-lt"/>
                <a:cs typeface="+mn-lt"/>
              </a:rPr>
              <a:t>eich</a:t>
            </a:r>
            <a:r>
              <a:rPr lang="en-US" sz="1800" dirty="0">
                <a:ea typeface="+mn-lt"/>
                <a:cs typeface="+mn-lt"/>
              </a:rPr>
              <a:t> </a:t>
            </a:r>
            <a:r>
              <a:rPr lang="en-US" sz="1800" err="1">
                <a:ea typeface="+mn-lt"/>
                <a:cs typeface="+mn-lt"/>
              </a:rPr>
              <a:t>rheolaeth</a:t>
            </a:r>
            <a:r>
              <a:rPr lang="en-US" sz="1800" dirty="0">
                <a:ea typeface="+mn-lt"/>
                <a:cs typeface="+mn-lt"/>
              </a:rPr>
              <a:t> </a:t>
            </a:r>
            <a:r>
              <a:rPr lang="en-US" sz="1800" err="1">
                <a:ea typeface="+mn-lt"/>
                <a:cs typeface="+mn-lt"/>
              </a:rPr>
              <a:t>dda</a:t>
            </a:r>
            <a:r>
              <a:rPr lang="en-US" sz="1800" dirty="0">
                <a:ea typeface="+mn-lt"/>
                <a:cs typeface="+mn-lt"/>
              </a:rPr>
              <a:t> o </a:t>
            </a:r>
            <a:r>
              <a:rPr lang="en-US" sz="1800" err="1">
                <a:ea typeface="+mn-lt"/>
                <a:cs typeface="+mn-lt"/>
              </a:rPr>
              <a:t>amser</a:t>
            </a:r>
            <a:r>
              <a:rPr lang="en-US" sz="1800" dirty="0">
                <a:ea typeface="+mn-lt"/>
                <a:cs typeface="+mn-lt"/>
              </a:rPr>
              <a:t>. Dyma barn un </a:t>
            </a:r>
            <a:r>
              <a:rPr lang="en-US" sz="1800" err="1">
                <a:ea typeface="+mn-lt"/>
                <a:cs typeface="+mn-lt"/>
              </a:rPr>
              <a:t>awdur</a:t>
            </a:r>
            <a:r>
              <a:rPr lang="en-US" sz="1800" dirty="0">
                <a:ea typeface="+mn-lt"/>
                <a:cs typeface="+mn-lt"/>
              </a:rPr>
              <a:t> :</a:t>
            </a:r>
            <a:endParaRPr lang="en-US" sz="1800">
              <a:cs typeface="Calibri"/>
            </a:endParaRPr>
          </a:p>
          <a:p>
            <a:endParaRPr lang="en-US" sz="1800" dirty="0">
              <a:ea typeface="+mn-lt"/>
              <a:cs typeface="+mn-lt"/>
            </a:endParaRPr>
          </a:p>
          <a:p>
            <a:r>
              <a:rPr lang="en-US" sz="1800" dirty="0">
                <a:ea typeface="+mn-lt"/>
                <a:cs typeface="+mn-lt"/>
              </a:rPr>
              <a:t>"The best way to manage time is to set a goal, develop a plan, and measure the outcome."  </a:t>
            </a:r>
            <a:r>
              <a:rPr lang="cy-GB" sz="1800" dirty="0">
                <a:solidFill>
                  <a:srgbClr val="FF0000"/>
                </a:solidFill>
                <a:latin typeface="Calibri"/>
                <a:ea typeface="Verdana"/>
                <a:cs typeface="+mn-lt"/>
              </a:rPr>
              <a:t>THOMACK, BILL, RN,B.S.N., C.O.H.N.-S., (2012).</a:t>
            </a:r>
            <a:endParaRPr lang="en-US" sz="1800">
              <a:solidFill>
                <a:srgbClr val="FF0000"/>
              </a:solidFill>
              <a:latin typeface="Calibri"/>
              <a:cs typeface="Calibri"/>
            </a:endParaRPr>
          </a:p>
        </p:txBody>
      </p:sp>
      <p:sp>
        <p:nvSpPr>
          <p:cNvPr id="6" name="TextBox 5">
            <a:extLst>
              <a:ext uri="{FF2B5EF4-FFF2-40B4-BE49-F238E27FC236}">
                <a16:creationId xmlns:a16="http://schemas.microsoft.com/office/drawing/2014/main" id="{7E91A935-2736-18D6-7F99-7B26D1A287FD}"/>
              </a:ext>
            </a:extLst>
          </p:cNvPr>
          <p:cNvSpPr txBox="1"/>
          <p:nvPr/>
        </p:nvSpPr>
        <p:spPr>
          <a:xfrm>
            <a:off x="315881" y="6044750"/>
            <a:ext cx="1390144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cy-GB" sz="1800" dirty="0">
                <a:cs typeface="Calibri"/>
              </a:rPr>
              <a:t>Gallwch gweld fod sawl techneg ar gael i wella eich safon o reolaeth amser. Gallwch hefyd gweld bod yna ystod eang o fuddion pan ydych yn gweithio tuag at reoli eich amser yn doeth ac yn synhwyrol. Mewn gwirionedd, os ydych chi wedi dod yn gyfarwydd â gadael pob tasg a phob darn o waith dyddiau cyn y dyddiad cau, rwyf yn rhagweld y mwyafrif o bobl gyda rheolaeth gwael o amser yn cadw'r nodwedd yma am sbel. Yn amlwg fy marn i yw hyn, ond mae gen i dystiolaeth llaw cyntaf gan fy mod yn ysgrifennu'r blog yma llai nag wythnos cyn y dyddiad cau ar ôl cael dros mis i gychwyn!</a:t>
            </a:r>
            <a:endParaRPr lang="cy-GB" sz="2000" dirty="0">
              <a:cs typeface="Calibri" panose="020F0502020204030204"/>
            </a:endParaRPr>
          </a:p>
        </p:txBody>
      </p:sp>
    </p:spTree>
    <p:extLst>
      <p:ext uri="{BB962C8B-B14F-4D97-AF65-F5344CB8AC3E}">
        <p14:creationId xmlns:p14="http://schemas.microsoft.com/office/powerpoint/2010/main" val="2637602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B745B-7BBD-D214-483D-422FE2E4A786}"/>
              </a:ext>
            </a:extLst>
          </p:cNvPr>
          <p:cNvSpPr>
            <a:spLocks noGrp="1"/>
          </p:cNvSpPr>
          <p:nvPr>
            <p:ph type="title"/>
          </p:nvPr>
        </p:nvSpPr>
        <p:spPr/>
        <p:txBody>
          <a:bodyPr>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1400" dirty="0" err="1">
                <a:latin typeface="Arial"/>
                <a:cs typeface="Arial"/>
              </a:rPr>
              <a:t>Cyfeiriadau</a:t>
            </a:r>
            <a:r>
              <a:rPr lang="en-US" sz="1400" dirty="0">
                <a:latin typeface="Arial"/>
                <a:cs typeface="Arial"/>
              </a:rPr>
              <a:t> Elfen 1</a:t>
            </a:r>
          </a:p>
        </p:txBody>
      </p:sp>
      <p:sp>
        <p:nvSpPr>
          <p:cNvPr id="3" name="Content Placeholder 2">
            <a:extLst>
              <a:ext uri="{FF2B5EF4-FFF2-40B4-BE49-F238E27FC236}">
                <a16:creationId xmlns:a16="http://schemas.microsoft.com/office/drawing/2014/main" id="{55434410-14F9-F4EA-7DC8-9D5706BEC00D}"/>
              </a:ext>
            </a:extLst>
          </p:cNvPr>
          <p:cNvSpPr>
            <a:spLocks noGrp="1"/>
          </p:cNvSpPr>
          <p:nvPr>
            <p:ph idx="1"/>
          </p:nvPr>
        </p:nvSpPr>
        <p:spPr/>
        <p:txBody>
          <a:bodyPr vert="horz" lIns="91440" tIns="45720" rIns="91440" bIns="45720" rtlCol="0" anchor="t">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1800" dirty="0">
                <a:ea typeface="+mn-lt"/>
                <a:cs typeface="+mn-lt"/>
                <a:hlinkClick r:id="rId2">
                  <a:extLst>
                    <a:ext uri="{A12FA001-AC4F-418D-AE19-62706E023703}">
                      <ahyp:hlinkClr xmlns:ahyp="http://schemas.microsoft.com/office/drawing/2018/hyperlinkcolor" val="tx"/>
                    </a:ext>
                  </a:extLst>
                </a:hlinkClick>
              </a:rPr>
              <a:t>Llun -</a:t>
            </a:r>
            <a:r>
              <a:rPr lang="en-US" sz="1800" dirty="0">
                <a:solidFill>
                  <a:srgbClr val="0563C1"/>
                </a:solidFill>
                <a:ea typeface="+mn-lt"/>
                <a:cs typeface="+mn-lt"/>
                <a:hlinkClick r:id="rId2">
                  <a:extLst>
                    <a:ext uri="{A12FA001-AC4F-418D-AE19-62706E023703}">
                      <ahyp:hlinkClr xmlns:ahyp="http://schemas.microsoft.com/office/drawing/2018/hyperlinkcolor" val="tx"/>
                    </a:ext>
                  </a:extLst>
                </a:hlinkClick>
              </a:rPr>
              <a:t> https://bpb-eu-w2.wpmucdn.com/mypad.northampton.ac.uk/dist/d/6334/files/2018/07/Infographic-Planning-your-time-new_uni_logo-1riq17h.jpg</a:t>
            </a:r>
            <a:endParaRPr lang="en-US" sz="2400" dirty="0">
              <a:solidFill>
                <a:srgbClr val="0563C1"/>
              </a:solidFill>
              <a:ea typeface="+mn-lt"/>
              <a:cs typeface="+mn-lt"/>
              <a:hlinkClick r:id="rId2">
                <a:extLst>
                  <a:ext uri="{A12FA001-AC4F-418D-AE19-62706E023703}">
                    <ahyp:hlinkClr xmlns:ahyp="http://schemas.microsoft.com/office/drawing/2018/hyperlinkcolor" val="tx"/>
                  </a:ext>
                </a:extLst>
              </a:hlinkClick>
            </a:endParaRPr>
          </a:p>
          <a:p>
            <a:r>
              <a:rPr lang="cy-GB" sz="1800" dirty="0">
                <a:ea typeface="+mn-lt"/>
                <a:cs typeface="+mn-lt"/>
              </a:rPr>
              <a:t> </a:t>
            </a:r>
            <a:r>
              <a:rPr lang="cy-GB" sz="1600" i="1" dirty="0">
                <a:solidFill>
                  <a:srgbClr val="FF0000"/>
                </a:solidFill>
                <a:ea typeface="+mn-lt"/>
                <a:cs typeface="+mn-lt"/>
              </a:rPr>
              <a:t>(CFI </a:t>
            </a:r>
            <a:r>
              <a:rPr lang="cy-GB" sz="1600" i="1" dirty="0" err="1">
                <a:solidFill>
                  <a:srgbClr val="FF0000"/>
                </a:solidFill>
                <a:ea typeface="+mn-lt"/>
                <a:cs typeface="+mn-lt"/>
              </a:rPr>
              <a:t>Team</a:t>
            </a:r>
            <a:r>
              <a:rPr lang="cy-GB" sz="1600" i="1" dirty="0">
                <a:solidFill>
                  <a:srgbClr val="FF0000"/>
                </a:solidFill>
                <a:ea typeface="+mn-lt"/>
                <a:cs typeface="+mn-lt"/>
              </a:rPr>
              <a:t> (2019) </a:t>
            </a:r>
            <a:r>
              <a:rPr lang="cy-GB" sz="1600" i="1" dirty="0" err="1">
                <a:solidFill>
                  <a:srgbClr val="FF0000"/>
                </a:solidFill>
                <a:ea typeface="+mn-lt"/>
                <a:cs typeface="+mn-lt"/>
              </a:rPr>
              <a:t>Time</a:t>
            </a:r>
            <a:r>
              <a:rPr lang="cy-GB" sz="1600" i="1" dirty="0">
                <a:solidFill>
                  <a:srgbClr val="FF0000"/>
                </a:solidFill>
                <a:ea typeface="+mn-lt"/>
                <a:cs typeface="+mn-lt"/>
              </a:rPr>
              <a:t> </a:t>
            </a:r>
            <a:r>
              <a:rPr lang="cy-GB" sz="1600" i="1" dirty="0" err="1">
                <a:solidFill>
                  <a:srgbClr val="FF0000"/>
                </a:solidFill>
                <a:ea typeface="+mn-lt"/>
                <a:cs typeface="+mn-lt"/>
              </a:rPr>
              <a:t>Managaement,A</a:t>
            </a:r>
            <a:r>
              <a:rPr lang="cy-GB" sz="1600" i="1" dirty="0">
                <a:solidFill>
                  <a:srgbClr val="FF0000"/>
                </a:solidFill>
                <a:ea typeface="+mn-lt"/>
                <a:cs typeface="+mn-lt"/>
              </a:rPr>
              <a:t> </a:t>
            </a:r>
            <a:r>
              <a:rPr lang="cy-GB" sz="1600" i="1" dirty="0" err="1">
                <a:solidFill>
                  <a:srgbClr val="FF0000"/>
                </a:solidFill>
                <a:ea typeface="+mn-lt"/>
                <a:cs typeface="+mn-lt"/>
              </a:rPr>
              <a:t>Brief</a:t>
            </a:r>
            <a:r>
              <a:rPr lang="cy-GB" sz="1600" i="1" dirty="0">
                <a:solidFill>
                  <a:srgbClr val="FF0000"/>
                </a:solidFill>
                <a:ea typeface="+mn-lt"/>
                <a:cs typeface="+mn-lt"/>
              </a:rPr>
              <a:t> </a:t>
            </a:r>
            <a:r>
              <a:rPr lang="cy-GB" sz="1600" i="1" dirty="0" err="1">
                <a:solidFill>
                  <a:srgbClr val="FF0000"/>
                </a:solidFill>
                <a:ea typeface="+mn-lt"/>
                <a:cs typeface="+mn-lt"/>
              </a:rPr>
              <a:t>Guide</a:t>
            </a:r>
            <a:r>
              <a:rPr lang="cy-GB" sz="1600" i="1" dirty="0">
                <a:solidFill>
                  <a:srgbClr val="FF0000"/>
                </a:solidFill>
                <a:ea typeface="+mn-lt"/>
                <a:cs typeface="+mn-lt"/>
              </a:rPr>
              <a:t> to </a:t>
            </a:r>
            <a:r>
              <a:rPr lang="cy-GB" sz="1600" i="1" dirty="0" err="1">
                <a:solidFill>
                  <a:srgbClr val="FF0000"/>
                </a:solidFill>
                <a:ea typeface="+mn-lt"/>
                <a:cs typeface="+mn-lt"/>
              </a:rPr>
              <a:t>Time</a:t>
            </a:r>
            <a:r>
              <a:rPr lang="cy-GB" sz="1600" i="1" dirty="0">
                <a:solidFill>
                  <a:srgbClr val="FF0000"/>
                </a:solidFill>
                <a:ea typeface="+mn-lt"/>
                <a:cs typeface="+mn-lt"/>
              </a:rPr>
              <a:t> </a:t>
            </a:r>
            <a:r>
              <a:rPr lang="cy-GB" sz="1600" i="1" dirty="0" err="1">
                <a:solidFill>
                  <a:srgbClr val="FF0000"/>
                </a:solidFill>
                <a:ea typeface="+mn-lt"/>
                <a:cs typeface="+mn-lt"/>
              </a:rPr>
              <a:t>Management</a:t>
            </a:r>
            <a:r>
              <a:rPr lang="cy-GB" sz="1200" i="1" dirty="0">
                <a:solidFill>
                  <a:srgbClr val="FF0000"/>
                </a:solidFill>
                <a:ea typeface="+mn-lt"/>
                <a:cs typeface="+mn-lt"/>
              </a:rPr>
              <a:t>  </a:t>
            </a:r>
            <a:r>
              <a:rPr lang="en-US" sz="1800" dirty="0">
                <a:ea typeface="+mn-lt"/>
                <a:cs typeface="+mn-lt"/>
                <a:hlinkClick r:id="rId3"/>
              </a:rPr>
              <a:t>https://corporatefinanceinstitute.com/resources/management/time-management-list-tips/</a:t>
            </a:r>
            <a:endParaRPr lang="en-US" sz="1800" dirty="0">
              <a:ea typeface="+mn-lt"/>
              <a:cs typeface="+mn-lt"/>
            </a:endParaRPr>
          </a:p>
          <a:p>
            <a:r>
              <a:rPr lang="cy-GB" sz="1600" i="1" dirty="0" err="1">
                <a:solidFill>
                  <a:srgbClr val="FF0000"/>
                </a:solidFill>
                <a:ea typeface="+mn-lt"/>
                <a:cs typeface="+mn-lt"/>
              </a:rPr>
              <a:t>Herrity</a:t>
            </a:r>
            <a:r>
              <a:rPr lang="cy-GB" sz="1600" i="1" dirty="0">
                <a:solidFill>
                  <a:srgbClr val="FF0000"/>
                </a:solidFill>
                <a:ea typeface="+mn-lt"/>
                <a:cs typeface="+mn-lt"/>
              </a:rPr>
              <a:t>, J (2022)</a:t>
            </a:r>
            <a:r>
              <a:rPr lang="cy-GB" sz="1800" dirty="0">
                <a:ea typeface="+mn-lt"/>
                <a:cs typeface="+mn-lt"/>
              </a:rPr>
              <a:t> </a:t>
            </a:r>
            <a:r>
              <a:rPr lang="cy-GB" sz="1800" b="1" dirty="0">
                <a:solidFill>
                  <a:srgbClr val="2D2D2D"/>
                </a:solidFill>
                <a:ea typeface="+mn-lt"/>
                <a:cs typeface="+mn-lt"/>
              </a:rPr>
              <a:t>12 </a:t>
            </a:r>
            <a:r>
              <a:rPr lang="cy-GB" sz="1800" b="1" dirty="0" err="1">
                <a:solidFill>
                  <a:srgbClr val="2D2D2D"/>
                </a:solidFill>
                <a:ea typeface="+mn-lt"/>
                <a:cs typeface="+mn-lt"/>
              </a:rPr>
              <a:t>Benefits</a:t>
            </a:r>
            <a:r>
              <a:rPr lang="cy-GB" sz="1800" b="1" dirty="0">
                <a:solidFill>
                  <a:srgbClr val="2D2D2D"/>
                </a:solidFill>
                <a:ea typeface="+mn-lt"/>
                <a:cs typeface="+mn-lt"/>
              </a:rPr>
              <a:t> of </a:t>
            </a:r>
            <a:r>
              <a:rPr lang="cy-GB" sz="1800" b="1" dirty="0" err="1">
                <a:solidFill>
                  <a:srgbClr val="2D2D2D"/>
                </a:solidFill>
                <a:ea typeface="+mn-lt"/>
                <a:cs typeface="+mn-lt"/>
              </a:rPr>
              <a:t>Effective</a:t>
            </a:r>
            <a:r>
              <a:rPr lang="cy-GB" sz="1800" b="1" dirty="0">
                <a:solidFill>
                  <a:srgbClr val="2D2D2D"/>
                </a:solidFill>
                <a:ea typeface="+mn-lt"/>
                <a:cs typeface="+mn-lt"/>
              </a:rPr>
              <a:t> </a:t>
            </a:r>
            <a:r>
              <a:rPr lang="cy-GB" sz="1800" b="1" dirty="0" err="1">
                <a:solidFill>
                  <a:srgbClr val="2D2D2D"/>
                </a:solidFill>
                <a:ea typeface="+mn-lt"/>
                <a:cs typeface="+mn-lt"/>
              </a:rPr>
              <a:t>Time</a:t>
            </a:r>
            <a:r>
              <a:rPr lang="cy-GB" sz="1800" b="1" dirty="0">
                <a:solidFill>
                  <a:srgbClr val="2D2D2D"/>
                </a:solidFill>
                <a:ea typeface="+mn-lt"/>
                <a:cs typeface="+mn-lt"/>
              </a:rPr>
              <a:t> </a:t>
            </a:r>
            <a:r>
              <a:rPr lang="cy-GB" sz="1800" b="1" dirty="0" err="1">
                <a:solidFill>
                  <a:srgbClr val="2D2D2D"/>
                </a:solidFill>
                <a:ea typeface="+mn-lt"/>
                <a:cs typeface="+mn-lt"/>
              </a:rPr>
              <a:t>Management</a:t>
            </a:r>
            <a:r>
              <a:rPr lang="cy-GB" sz="1800" b="1" dirty="0">
                <a:solidFill>
                  <a:srgbClr val="2D2D2D"/>
                </a:solidFill>
                <a:ea typeface="+mn-lt"/>
                <a:cs typeface="+mn-lt"/>
              </a:rPr>
              <a:t>                                                                             </a:t>
            </a:r>
            <a:r>
              <a:rPr lang="cy-GB" sz="1800" dirty="0" err="1">
                <a:solidFill>
                  <a:srgbClr val="2D2D2D"/>
                </a:solidFill>
                <a:ea typeface="+mn-lt"/>
                <a:cs typeface="+mn-lt"/>
              </a:rPr>
              <a:t>Available</a:t>
            </a:r>
            <a:r>
              <a:rPr lang="cy-GB" sz="1800" dirty="0">
                <a:solidFill>
                  <a:srgbClr val="2D2D2D"/>
                </a:solidFill>
                <a:ea typeface="+mn-lt"/>
                <a:cs typeface="+mn-lt"/>
              </a:rPr>
              <a:t> at : </a:t>
            </a:r>
            <a:r>
              <a:rPr lang="en-US" sz="1800" dirty="0">
                <a:ea typeface="+mn-lt"/>
                <a:cs typeface="+mn-lt"/>
                <a:hlinkClick r:id="rId4"/>
              </a:rPr>
              <a:t>https://www.indeed.com/career-advice/career-development/benefits-of-time-management</a:t>
            </a:r>
            <a:endParaRPr lang="en-US" sz="1800" dirty="0">
              <a:cs typeface="Calibri" panose="020F0502020204030204"/>
            </a:endParaRPr>
          </a:p>
          <a:p>
            <a:r>
              <a:rPr lang="cy-GB" sz="1800" i="1" dirty="0" err="1">
                <a:solidFill>
                  <a:srgbClr val="FF0000"/>
                </a:solidFill>
                <a:ea typeface="+mn-lt"/>
                <a:cs typeface="+mn-lt"/>
              </a:rPr>
              <a:t>Urban</a:t>
            </a:r>
            <a:r>
              <a:rPr lang="cy-GB" sz="1800" i="1" dirty="0">
                <a:solidFill>
                  <a:srgbClr val="FF0000"/>
                </a:solidFill>
                <a:ea typeface="+mn-lt"/>
                <a:cs typeface="+mn-lt"/>
              </a:rPr>
              <a:t>, T (2016), </a:t>
            </a:r>
            <a:r>
              <a:rPr lang="cy-GB" sz="1800" i="1" dirty="0" err="1">
                <a:solidFill>
                  <a:srgbClr val="FF0000"/>
                </a:solidFill>
                <a:ea typeface="+mn-lt"/>
                <a:cs typeface="+mn-lt"/>
              </a:rPr>
              <a:t>Inside</a:t>
            </a:r>
            <a:r>
              <a:rPr lang="cy-GB" sz="1800" i="1" dirty="0">
                <a:solidFill>
                  <a:srgbClr val="FF0000"/>
                </a:solidFill>
                <a:ea typeface="+mn-lt"/>
                <a:cs typeface="+mn-lt"/>
              </a:rPr>
              <a:t> the </a:t>
            </a:r>
            <a:r>
              <a:rPr lang="cy-GB" sz="1800" i="1" dirty="0" err="1">
                <a:solidFill>
                  <a:srgbClr val="FF0000"/>
                </a:solidFill>
                <a:ea typeface="+mn-lt"/>
                <a:cs typeface="+mn-lt"/>
              </a:rPr>
              <a:t>mind</a:t>
            </a:r>
            <a:r>
              <a:rPr lang="cy-GB" sz="1800" i="1" dirty="0">
                <a:solidFill>
                  <a:srgbClr val="FF0000"/>
                </a:solidFill>
                <a:ea typeface="+mn-lt"/>
                <a:cs typeface="+mn-lt"/>
              </a:rPr>
              <a:t> of a master </a:t>
            </a:r>
            <a:r>
              <a:rPr lang="cy-GB" sz="1800" i="1" dirty="0" err="1">
                <a:solidFill>
                  <a:srgbClr val="FF0000"/>
                </a:solidFill>
                <a:ea typeface="+mn-lt"/>
                <a:cs typeface="+mn-lt"/>
              </a:rPr>
              <a:t>procrastinator</a:t>
            </a:r>
            <a:r>
              <a:rPr lang="cy-GB" sz="1800" i="1" dirty="0">
                <a:solidFill>
                  <a:srgbClr val="FF0000"/>
                </a:solidFill>
                <a:ea typeface="+mn-lt"/>
                <a:cs typeface="+mn-lt"/>
              </a:rPr>
              <a:t>                                </a:t>
            </a:r>
            <a:r>
              <a:rPr lang="cy-GB" sz="1800" dirty="0">
                <a:ea typeface="+mn-lt"/>
                <a:cs typeface="+mn-lt"/>
                <a:hlinkClick r:id="rId5"/>
              </a:rPr>
              <a:t>https://www.youtube.com/watch?v=arj7oStGLkU</a:t>
            </a:r>
            <a:endParaRPr lang="en-US" sz="1800" dirty="0">
              <a:cs typeface="Calibri" panose="020F0502020204030204"/>
            </a:endParaRPr>
          </a:p>
          <a:p>
            <a:r>
              <a:rPr lang="cy-GB" sz="1600" dirty="0">
                <a:solidFill>
                  <a:srgbClr val="FF0000"/>
                </a:solidFill>
                <a:latin typeface="Verdana"/>
                <a:ea typeface="Verdana"/>
                <a:cs typeface="Calibri" panose="020F0502020204030204"/>
              </a:rPr>
              <a:t>THOMACK, BILL, RN,B.S.N., C.O.H.N.-S., (2012)</a:t>
            </a:r>
            <a:r>
              <a:rPr lang="cy-GB" sz="1600" dirty="0">
                <a:latin typeface="Verdana"/>
                <a:ea typeface="Verdana"/>
                <a:cs typeface="Calibri" panose="020F0502020204030204"/>
              </a:rPr>
              <a:t>. </a:t>
            </a:r>
            <a:r>
              <a:rPr lang="cy-GB" sz="1600" err="1">
                <a:latin typeface="Verdana"/>
                <a:ea typeface="Verdana"/>
                <a:cs typeface="Calibri" panose="020F0502020204030204"/>
              </a:rPr>
              <a:t>Time</a:t>
            </a:r>
            <a:r>
              <a:rPr lang="cy-GB" sz="1600" dirty="0">
                <a:latin typeface="Verdana"/>
                <a:ea typeface="Verdana"/>
                <a:cs typeface="Calibri" panose="020F0502020204030204"/>
              </a:rPr>
              <a:t> </a:t>
            </a:r>
            <a:r>
              <a:rPr lang="cy-GB" sz="1600" err="1">
                <a:latin typeface="Verdana"/>
                <a:ea typeface="Verdana"/>
                <a:cs typeface="Calibri" panose="020F0502020204030204"/>
              </a:rPr>
              <a:t>Management</a:t>
            </a:r>
            <a:r>
              <a:rPr lang="cy-GB" sz="1600" dirty="0">
                <a:latin typeface="Verdana"/>
                <a:ea typeface="Verdana"/>
                <a:cs typeface="Calibri" panose="020F0502020204030204"/>
              </a:rPr>
              <a:t> </a:t>
            </a:r>
            <a:r>
              <a:rPr lang="cy-GB" sz="1600" err="1">
                <a:latin typeface="Verdana"/>
                <a:ea typeface="Verdana"/>
                <a:cs typeface="Calibri" panose="020F0502020204030204"/>
              </a:rPr>
              <a:t>for</a:t>
            </a:r>
            <a:r>
              <a:rPr lang="cy-GB" sz="1600" dirty="0">
                <a:latin typeface="Verdana"/>
                <a:ea typeface="Verdana"/>
                <a:cs typeface="Calibri" panose="020F0502020204030204"/>
              </a:rPr>
              <a:t> </a:t>
            </a:r>
            <a:r>
              <a:rPr lang="cy-GB" sz="1600" err="1">
                <a:latin typeface="Verdana"/>
                <a:ea typeface="Verdana"/>
                <a:cs typeface="Calibri" panose="020F0502020204030204"/>
              </a:rPr>
              <a:t>Today's</a:t>
            </a:r>
            <a:r>
              <a:rPr lang="cy-GB" sz="1600" dirty="0">
                <a:latin typeface="Verdana"/>
                <a:ea typeface="Verdana"/>
                <a:cs typeface="Calibri" panose="020F0502020204030204"/>
              </a:rPr>
              <a:t> </a:t>
            </a:r>
            <a:r>
              <a:rPr lang="cy-GB" sz="1600" err="1">
                <a:latin typeface="Verdana"/>
                <a:ea typeface="Verdana"/>
                <a:cs typeface="Calibri" panose="020F0502020204030204"/>
              </a:rPr>
              <a:t>Workplace</a:t>
            </a:r>
            <a:r>
              <a:rPr lang="cy-GB" sz="1600" dirty="0">
                <a:latin typeface="Verdana"/>
                <a:ea typeface="Verdana"/>
                <a:cs typeface="Calibri" panose="020F0502020204030204"/>
              </a:rPr>
              <a:t> </a:t>
            </a:r>
            <a:r>
              <a:rPr lang="cy-GB" sz="1600" err="1">
                <a:latin typeface="Verdana"/>
                <a:ea typeface="Verdana"/>
                <a:cs typeface="Calibri" panose="020F0502020204030204"/>
              </a:rPr>
              <a:t>Demands</a:t>
            </a:r>
            <a:r>
              <a:rPr lang="cy-GB" sz="1600" dirty="0">
                <a:latin typeface="Verdana"/>
                <a:ea typeface="Verdana"/>
                <a:cs typeface="Calibri" panose="020F0502020204030204"/>
              </a:rPr>
              <a:t>. </a:t>
            </a:r>
            <a:r>
              <a:rPr lang="cy-GB" sz="1600" i="1" err="1">
                <a:latin typeface="Verdana"/>
                <a:ea typeface="Verdana"/>
                <a:cs typeface="Calibri" panose="020F0502020204030204"/>
              </a:rPr>
              <a:t>Workplace</a:t>
            </a:r>
            <a:r>
              <a:rPr lang="cy-GB" sz="1600" i="1" dirty="0">
                <a:latin typeface="Verdana"/>
                <a:ea typeface="Verdana"/>
                <a:cs typeface="Calibri" panose="020F0502020204030204"/>
              </a:rPr>
              <a:t> </a:t>
            </a:r>
            <a:r>
              <a:rPr lang="cy-GB" sz="1600" i="1" err="1">
                <a:latin typeface="Verdana"/>
                <a:ea typeface="Verdana"/>
                <a:cs typeface="Calibri" panose="020F0502020204030204"/>
              </a:rPr>
              <a:t>Health</a:t>
            </a:r>
            <a:r>
              <a:rPr lang="cy-GB" sz="1600" i="1" dirty="0">
                <a:latin typeface="Verdana"/>
                <a:ea typeface="Verdana"/>
                <a:cs typeface="Calibri" panose="020F0502020204030204"/>
              </a:rPr>
              <a:t> &amp; </a:t>
            </a:r>
            <a:r>
              <a:rPr lang="cy-GB" sz="1600" i="1" err="1">
                <a:latin typeface="Verdana"/>
                <a:ea typeface="Verdana"/>
                <a:cs typeface="Calibri" panose="020F0502020204030204"/>
              </a:rPr>
              <a:t>Safety</a:t>
            </a:r>
            <a:r>
              <a:rPr lang="cy-GB" sz="1600" i="1" dirty="0">
                <a:latin typeface="Verdana"/>
                <a:ea typeface="Verdana"/>
                <a:cs typeface="Calibri" panose="020F0502020204030204"/>
              </a:rPr>
              <a:t>, </a:t>
            </a:r>
            <a:r>
              <a:rPr lang="cy-GB" sz="1600" b="1" dirty="0">
                <a:latin typeface="Verdana"/>
                <a:ea typeface="Verdana"/>
                <a:cs typeface="Calibri" panose="020F0502020204030204"/>
              </a:rPr>
              <a:t>60</a:t>
            </a:r>
            <a:r>
              <a:rPr lang="cy-GB" sz="1600" dirty="0">
                <a:latin typeface="Verdana"/>
                <a:ea typeface="Verdana"/>
                <a:cs typeface="Calibri" panose="020F0502020204030204"/>
              </a:rPr>
              <a:t>(5), </a:t>
            </a:r>
            <a:r>
              <a:rPr lang="cy-GB" sz="1600" err="1">
                <a:latin typeface="Verdana"/>
                <a:ea typeface="Verdana"/>
                <a:cs typeface="Calibri" panose="020F0502020204030204"/>
              </a:rPr>
              <a:t>pp</a:t>
            </a:r>
            <a:r>
              <a:rPr lang="cy-GB" sz="1600" dirty="0">
                <a:latin typeface="Verdana"/>
                <a:ea typeface="Verdana"/>
                <a:cs typeface="Calibri" panose="020F0502020204030204"/>
              </a:rPr>
              <a:t>. 201-3.</a:t>
            </a:r>
            <a:endParaRPr lang="cy-GB" sz="1600" dirty="0">
              <a:cs typeface="Calibri" panose="020F0502020204030204"/>
            </a:endParaRPr>
          </a:p>
          <a:p>
            <a:endParaRPr lang="en-US" sz="1800" dirty="0">
              <a:cs typeface="Calibri" panose="020F0502020204030204"/>
            </a:endParaRPr>
          </a:p>
        </p:txBody>
      </p:sp>
    </p:spTree>
    <p:extLst>
      <p:ext uri="{BB962C8B-B14F-4D97-AF65-F5344CB8AC3E}">
        <p14:creationId xmlns:p14="http://schemas.microsoft.com/office/powerpoint/2010/main" val="510703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1B31D-3292-5D26-B261-2AA5F8A7CF9C}"/>
              </a:ext>
            </a:extLst>
          </p:cNvPr>
          <p:cNvSpPr>
            <a:spLocks noGrp="1"/>
          </p:cNvSpPr>
          <p:nvPr>
            <p:ph type="title"/>
          </p:nvPr>
        </p:nvSpPr>
        <p:spPr>
          <a:xfrm>
            <a:off x="1992" y="-2849"/>
            <a:ext cx="14643825" cy="674500"/>
          </a:xfrm>
          <a:solidFill>
            <a:srgbClr val="00B050"/>
          </a:solidFill>
        </p:spPr>
        <p:txBody>
          <a:bodyPr>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r>
              <a:rPr lang="en-US" sz="3200" b="1" dirty="0">
                <a:solidFill>
                  <a:srgbClr val="FFC000"/>
                </a:solidFill>
                <a:latin typeface="Calibri"/>
                <a:cs typeface="Arial"/>
              </a:rPr>
              <a:t>Beth </a:t>
            </a:r>
            <a:r>
              <a:rPr lang="en-US" sz="3200" b="1" dirty="0" err="1">
                <a:solidFill>
                  <a:srgbClr val="FFC000"/>
                </a:solidFill>
                <a:latin typeface="Calibri"/>
                <a:cs typeface="Arial"/>
              </a:rPr>
              <a:t>yw</a:t>
            </a:r>
            <a:r>
              <a:rPr lang="en-US" sz="3200" b="1" dirty="0">
                <a:solidFill>
                  <a:srgbClr val="FFC000"/>
                </a:solidFill>
                <a:latin typeface="Calibri"/>
                <a:cs typeface="Arial"/>
              </a:rPr>
              <a:t> </a:t>
            </a:r>
            <a:r>
              <a:rPr lang="en-US" sz="3200" b="1" dirty="0" err="1">
                <a:solidFill>
                  <a:srgbClr val="FFC000"/>
                </a:solidFill>
                <a:latin typeface="Calibri"/>
                <a:cs typeface="Arial"/>
              </a:rPr>
              <a:t>meddwl</a:t>
            </a:r>
            <a:r>
              <a:rPr lang="en-US" sz="3200" b="1" dirty="0">
                <a:solidFill>
                  <a:srgbClr val="FFC000"/>
                </a:solidFill>
                <a:latin typeface="Calibri"/>
                <a:cs typeface="Arial"/>
              </a:rPr>
              <a:t> </a:t>
            </a:r>
            <a:r>
              <a:rPr lang="en-US" sz="3200" b="1" dirty="0" err="1">
                <a:solidFill>
                  <a:srgbClr val="FFC000"/>
                </a:solidFill>
                <a:latin typeface="Calibri"/>
                <a:cs typeface="Arial"/>
              </a:rPr>
              <a:t>beirniadol</a:t>
            </a:r>
            <a:r>
              <a:rPr lang="en-US" sz="3200" b="1" dirty="0">
                <a:solidFill>
                  <a:srgbClr val="FFC000"/>
                </a:solidFill>
                <a:latin typeface="Calibri"/>
                <a:cs typeface="Arial"/>
              </a:rPr>
              <a:t> a </a:t>
            </a:r>
            <a:r>
              <a:rPr lang="en-US" sz="3200" b="1" dirty="0" err="1">
                <a:solidFill>
                  <a:srgbClr val="FFC000"/>
                </a:solidFill>
                <a:latin typeface="Calibri"/>
                <a:cs typeface="Arial"/>
              </a:rPr>
              <a:t>sut</a:t>
            </a:r>
            <a:r>
              <a:rPr lang="en-US" sz="3200" b="1" dirty="0">
                <a:solidFill>
                  <a:srgbClr val="FFC000"/>
                </a:solidFill>
                <a:latin typeface="Calibri"/>
                <a:cs typeface="Arial"/>
              </a:rPr>
              <a:t> y </a:t>
            </a:r>
            <a:r>
              <a:rPr lang="en-US" sz="3200" b="1" dirty="0" err="1">
                <a:solidFill>
                  <a:srgbClr val="FFC000"/>
                </a:solidFill>
                <a:latin typeface="Calibri"/>
                <a:cs typeface="Calibri Light"/>
              </a:rPr>
              <a:t>gellir</a:t>
            </a:r>
            <a:r>
              <a:rPr lang="en-US" sz="3200" b="1" dirty="0">
                <a:solidFill>
                  <a:srgbClr val="FFC000"/>
                </a:solidFill>
                <a:latin typeface="Calibri"/>
                <a:cs typeface="Calibri Light"/>
              </a:rPr>
              <a:t> </a:t>
            </a:r>
            <a:r>
              <a:rPr lang="en-US" sz="3200" b="1" dirty="0" err="1">
                <a:solidFill>
                  <a:srgbClr val="FFC000"/>
                </a:solidFill>
                <a:latin typeface="Calibri"/>
                <a:cs typeface="Calibri Light"/>
              </a:rPr>
              <a:t>datblygu</a:t>
            </a:r>
            <a:r>
              <a:rPr lang="en-US" sz="3200" b="1" dirty="0">
                <a:solidFill>
                  <a:srgbClr val="FFC000"/>
                </a:solidFill>
                <a:latin typeface="Calibri"/>
                <a:cs typeface="Calibri Light"/>
              </a:rPr>
              <a:t>?</a:t>
            </a:r>
            <a:endParaRPr lang="en-US" sz="3200" b="1">
              <a:solidFill>
                <a:srgbClr val="000000"/>
              </a:solidFill>
              <a:cs typeface="Calibri Light" panose="020F0302020204030204"/>
            </a:endParaRPr>
          </a:p>
        </p:txBody>
      </p:sp>
      <p:sp>
        <p:nvSpPr>
          <p:cNvPr id="5" name="Rectangle 4">
            <a:extLst>
              <a:ext uri="{FF2B5EF4-FFF2-40B4-BE49-F238E27FC236}">
                <a16:creationId xmlns:a16="http://schemas.microsoft.com/office/drawing/2014/main" id="{9E0B59DD-E7E0-0D08-5200-580766B066BC}"/>
              </a:ext>
            </a:extLst>
          </p:cNvPr>
          <p:cNvSpPr/>
          <p:nvPr/>
        </p:nvSpPr>
        <p:spPr>
          <a:xfrm>
            <a:off x="8719533" y="1061115"/>
            <a:ext cx="2407394" cy="1352262"/>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b="1"/>
          </a:p>
        </p:txBody>
      </p:sp>
      <p:sp>
        <p:nvSpPr>
          <p:cNvPr id="7" name="TextBox 6">
            <a:extLst>
              <a:ext uri="{FF2B5EF4-FFF2-40B4-BE49-F238E27FC236}">
                <a16:creationId xmlns:a16="http://schemas.microsoft.com/office/drawing/2014/main" id="{2A9DBCF9-4B0B-38A9-AC2D-5478E83282B2}"/>
              </a:ext>
            </a:extLst>
          </p:cNvPr>
          <p:cNvSpPr txBox="1"/>
          <p:nvPr/>
        </p:nvSpPr>
        <p:spPr>
          <a:xfrm>
            <a:off x="8717000" y="1050576"/>
            <a:ext cx="2673901"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1200" dirty="0">
                <a:solidFill>
                  <a:srgbClr val="333333"/>
                </a:solidFill>
                <a:ea typeface="+mn-lt"/>
                <a:cs typeface="+mn-lt"/>
              </a:rPr>
              <a:t>"Critical thinking is the art of making clear, reasoned judgements based on interpreting, understanding, applying and </a:t>
            </a:r>
            <a:r>
              <a:rPr lang="en-US" sz="1200" err="1">
                <a:solidFill>
                  <a:srgbClr val="333333"/>
                </a:solidFill>
                <a:ea typeface="+mn-lt"/>
                <a:cs typeface="+mn-lt"/>
              </a:rPr>
              <a:t>synthesising</a:t>
            </a:r>
            <a:r>
              <a:rPr lang="en-US" sz="1200" dirty="0">
                <a:solidFill>
                  <a:srgbClr val="333333"/>
                </a:solidFill>
                <a:ea typeface="+mn-lt"/>
                <a:cs typeface="+mn-lt"/>
              </a:rPr>
              <a:t> evidence gathered from observation, reading and experimentation."</a:t>
            </a:r>
            <a:r>
              <a:rPr lang="en-US" sz="1200" i="1" dirty="0">
                <a:solidFill>
                  <a:srgbClr val="333333"/>
                </a:solidFill>
                <a:ea typeface="+mn-lt"/>
                <a:cs typeface="+mn-lt"/>
              </a:rPr>
              <a:t> </a:t>
            </a:r>
            <a:r>
              <a:rPr lang="en-US" sz="1200" i="1" dirty="0">
                <a:solidFill>
                  <a:srgbClr val="FF0000"/>
                </a:solidFill>
                <a:ea typeface="+mn-lt"/>
                <a:cs typeface="+mn-lt"/>
              </a:rPr>
              <a:t>Burns, T., and Sinfield, S. (2016, p94) </a:t>
            </a:r>
            <a:endParaRPr lang="en-US" sz="1200" dirty="0"/>
          </a:p>
        </p:txBody>
      </p:sp>
      <p:pic>
        <p:nvPicPr>
          <p:cNvPr id="3" name="Picture 2" descr="A colorful text on a blue background&#10;&#10;Description automatically generated">
            <a:extLst>
              <a:ext uri="{FF2B5EF4-FFF2-40B4-BE49-F238E27FC236}">
                <a16:creationId xmlns:a16="http://schemas.microsoft.com/office/drawing/2014/main" id="{55CECF18-EF32-4831-8FB6-F8E88EBAF360}"/>
              </a:ext>
            </a:extLst>
          </p:cNvPr>
          <p:cNvPicPr>
            <a:picLocks noChangeAspect="1"/>
          </p:cNvPicPr>
          <p:nvPr/>
        </p:nvPicPr>
        <p:blipFill>
          <a:blip r:embed="rId2"/>
          <a:stretch>
            <a:fillRect/>
          </a:stretch>
        </p:blipFill>
        <p:spPr>
          <a:xfrm>
            <a:off x="11228836" y="872321"/>
            <a:ext cx="3401786" cy="3420836"/>
          </a:xfrm>
          <a:prstGeom prst="rect">
            <a:avLst/>
          </a:prstGeom>
        </p:spPr>
      </p:pic>
      <p:sp>
        <p:nvSpPr>
          <p:cNvPr id="4" name="TextBox 3">
            <a:extLst>
              <a:ext uri="{FF2B5EF4-FFF2-40B4-BE49-F238E27FC236}">
                <a16:creationId xmlns:a16="http://schemas.microsoft.com/office/drawing/2014/main" id="{E8C51419-3411-BAAE-F7CF-E1A7002D98A4}"/>
              </a:ext>
            </a:extLst>
          </p:cNvPr>
          <p:cNvSpPr txBox="1"/>
          <p:nvPr/>
        </p:nvSpPr>
        <p:spPr>
          <a:xfrm>
            <a:off x="11231790" y="4261102"/>
            <a:ext cx="382921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1100" dirty="0">
                <a:solidFill>
                  <a:srgbClr val="FF0000"/>
                </a:solidFill>
                <a:ea typeface="+mn-lt"/>
                <a:cs typeface="+mn-lt"/>
              </a:rPr>
              <a:t>https://www.indeed.com/career-advice/career-development/how-to-improve-critical-thinking</a:t>
            </a:r>
            <a:endParaRPr lang="en-US" sz="1100" dirty="0">
              <a:solidFill>
                <a:srgbClr val="FF0000"/>
              </a:solidFill>
              <a:cs typeface="Calibri"/>
            </a:endParaRPr>
          </a:p>
        </p:txBody>
      </p:sp>
      <p:sp>
        <p:nvSpPr>
          <p:cNvPr id="6" name="Rectangle 5">
            <a:extLst>
              <a:ext uri="{FF2B5EF4-FFF2-40B4-BE49-F238E27FC236}">
                <a16:creationId xmlns:a16="http://schemas.microsoft.com/office/drawing/2014/main" id="{2A0247D1-C931-1393-FA7D-621A229CDEF9}"/>
              </a:ext>
            </a:extLst>
          </p:cNvPr>
          <p:cNvSpPr/>
          <p:nvPr/>
        </p:nvSpPr>
        <p:spPr>
          <a:xfrm>
            <a:off x="2730954" y="740714"/>
            <a:ext cx="3176067" cy="265028"/>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a:p>
        </p:txBody>
      </p:sp>
      <p:sp>
        <p:nvSpPr>
          <p:cNvPr id="8" name="TextBox 7">
            <a:extLst>
              <a:ext uri="{FF2B5EF4-FFF2-40B4-BE49-F238E27FC236}">
                <a16:creationId xmlns:a16="http://schemas.microsoft.com/office/drawing/2014/main" id="{D7622DCD-76DD-1427-18EE-89471103BEF0}"/>
              </a:ext>
            </a:extLst>
          </p:cNvPr>
          <p:cNvSpPr txBox="1"/>
          <p:nvPr/>
        </p:nvSpPr>
        <p:spPr>
          <a:xfrm>
            <a:off x="2839811" y="649902"/>
            <a:ext cx="2958352" cy="4379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r>
              <a:rPr lang="cy-GB" sz="2246" b="1" dirty="0">
                <a:solidFill>
                  <a:srgbClr val="FFC000"/>
                </a:solidFill>
                <a:cs typeface="Calibri"/>
              </a:rPr>
              <a:t>Cyflwyniad</a:t>
            </a:r>
            <a:endParaRPr lang="cy-GB" sz="2246" b="1" dirty="0">
              <a:solidFill>
                <a:srgbClr val="FFC000"/>
              </a:solidFill>
            </a:endParaRPr>
          </a:p>
        </p:txBody>
      </p:sp>
      <p:sp>
        <p:nvSpPr>
          <p:cNvPr id="10" name="Rectangle 9">
            <a:extLst>
              <a:ext uri="{FF2B5EF4-FFF2-40B4-BE49-F238E27FC236}">
                <a16:creationId xmlns:a16="http://schemas.microsoft.com/office/drawing/2014/main" id="{5652246D-224D-074E-08F0-0F4AE72E1B98}"/>
              </a:ext>
            </a:extLst>
          </p:cNvPr>
          <p:cNvSpPr/>
          <p:nvPr/>
        </p:nvSpPr>
        <p:spPr>
          <a:xfrm>
            <a:off x="2136332" y="2365961"/>
            <a:ext cx="4360333" cy="261056"/>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a:p>
        </p:txBody>
      </p:sp>
      <p:sp>
        <p:nvSpPr>
          <p:cNvPr id="11" name="TextBox 10">
            <a:extLst>
              <a:ext uri="{FF2B5EF4-FFF2-40B4-BE49-F238E27FC236}">
                <a16:creationId xmlns:a16="http://schemas.microsoft.com/office/drawing/2014/main" id="{2174486C-135F-FE76-3BA5-9F75836414C8}"/>
              </a:ext>
            </a:extLst>
          </p:cNvPr>
          <p:cNvSpPr txBox="1"/>
          <p:nvPr/>
        </p:nvSpPr>
        <p:spPr>
          <a:xfrm>
            <a:off x="2056353" y="2269536"/>
            <a:ext cx="4275666" cy="4379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r>
              <a:rPr lang="cy-GB" sz="2246" b="1" dirty="0">
                <a:solidFill>
                  <a:srgbClr val="FFC000"/>
                </a:solidFill>
                <a:ea typeface="Calibri"/>
                <a:cs typeface="Calibri"/>
              </a:rPr>
              <a:t>Sgiliau i Feddwl Beirniadol</a:t>
            </a:r>
          </a:p>
        </p:txBody>
      </p:sp>
      <p:sp>
        <p:nvSpPr>
          <p:cNvPr id="12" name="Rectangle 11">
            <a:extLst>
              <a:ext uri="{FF2B5EF4-FFF2-40B4-BE49-F238E27FC236}">
                <a16:creationId xmlns:a16="http://schemas.microsoft.com/office/drawing/2014/main" id="{604FA7A3-01DB-2A8E-587B-84F77CDC2E1D}"/>
              </a:ext>
            </a:extLst>
          </p:cNvPr>
          <p:cNvSpPr/>
          <p:nvPr/>
        </p:nvSpPr>
        <p:spPr>
          <a:xfrm>
            <a:off x="69412" y="1049356"/>
            <a:ext cx="8496479" cy="123466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b="1"/>
          </a:p>
        </p:txBody>
      </p:sp>
      <p:sp>
        <p:nvSpPr>
          <p:cNvPr id="13" name="TextBox 12">
            <a:extLst>
              <a:ext uri="{FF2B5EF4-FFF2-40B4-BE49-F238E27FC236}">
                <a16:creationId xmlns:a16="http://schemas.microsoft.com/office/drawing/2014/main" id="{B7026713-8C3B-CE25-59FC-F0CF25423876}"/>
              </a:ext>
            </a:extLst>
          </p:cNvPr>
          <p:cNvSpPr txBox="1"/>
          <p:nvPr/>
        </p:nvSpPr>
        <p:spPr>
          <a:xfrm>
            <a:off x="-1566" y="999538"/>
            <a:ext cx="863599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cy-GB" sz="1200" dirty="0">
                <a:ea typeface="+mn-lt"/>
                <a:cs typeface="+mn-lt"/>
              </a:rPr>
              <a:t>Mewn byd sydd yn llawn gwybodaeth, nid yw yr gallu i feddwl yn feirniadol erioed mor hanfodol. Nid dod o hyd i ddiffygion mewn dadleuon yn unig yw meddwl beirniadol; mae'n arf pwerus sy'n grymuso unigolion i wneud penderfyniadau gwybodus, datrys problemau cymhleth, ac ymgysylltu â'r byd mewn ffordd ddyfnach. Mae meddwl yn feirniadol yn broses ddisgybledig o werthuso, dadansoddi a chyfosod gwybodaeth, syniadau a dadleuon i ddod i gasgliadau sydd wedi'u rhesymu'n dda. Mae'n mynd y tu hwnt i dderbyn neu wrthod datganiad sy'n seiliedig ar duedd neu eich barn personol. Yn hytrach, mae’n ein hannog i gwestiynu ac archwilio, gan arwain at ddealltwriaeth ddyfnach o faterion.  </a:t>
            </a:r>
            <a:r>
              <a:rPr lang="en-US" sz="1050" i="1" dirty="0">
                <a:solidFill>
                  <a:srgbClr val="FF0000"/>
                </a:solidFill>
                <a:ea typeface="+mn-lt"/>
                <a:cs typeface="+mn-lt"/>
              </a:rPr>
              <a:t>Thonney, &amp; Montgomery, J. C. (2019)</a:t>
            </a:r>
            <a:endParaRPr lang="en-US" sz="1050" dirty="0"/>
          </a:p>
        </p:txBody>
      </p:sp>
      <p:sp>
        <p:nvSpPr>
          <p:cNvPr id="15" name="Rectangle 14">
            <a:extLst>
              <a:ext uri="{FF2B5EF4-FFF2-40B4-BE49-F238E27FC236}">
                <a16:creationId xmlns:a16="http://schemas.microsoft.com/office/drawing/2014/main" id="{DB30722D-0E4D-CB6F-5021-CC3D7CF9145E}"/>
              </a:ext>
            </a:extLst>
          </p:cNvPr>
          <p:cNvSpPr/>
          <p:nvPr/>
        </p:nvSpPr>
        <p:spPr>
          <a:xfrm>
            <a:off x="69412" y="2720221"/>
            <a:ext cx="11053066" cy="168844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b="1"/>
          </a:p>
        </p:txBody>
      </p:sp>
      <p:sp>
        <p:nvSpPr>
          <p:cNvPr id="16" name="TextBox 15">
            <a:extLst>
              <a:ext uri="{FF2B5EF4-FFF2-40B4-BE49-F238E27FC236}">
                <a16:creationId xmlns:a16="http://schemas.microsoft.com/office/drawing/2014/main" id="{9B6E8A51-4CEF-E378-A17B-F2D3D6827A5D}"/>
              </a:ext>
            </a:extLst>
          </p:cNvPr>
          <p:cNvSpPr txBox="1"/>
          <p:nvPr/>
        </p:nvSpPr>
        <p:spPr>
          <a:xfrm>
            <a:off x="3129" y="2711685"/>
            <a:ext cx="11125198" cy="19152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cy-GB" sz="1200" dirty="0">
                <a:cs typeface="Calibri"/>
              </a:rPr>
              <a:t>Mae sgiliau hanfodol meddwl beirniadol yn cynnwys :</a:t>
            </a:r>
          </a:p>
          <a:p>
            <a:pPr marL="285750" indent="-285750">
              <a:buFont typeface="Arial"/>
              <a:buChar char="•"/>
            </a:pPr>
            <a:r>
              <a:rPr lang="cy-GB" sz="1200" dirty="0">
                <a:cs typeface="Calibri"/>
              </a:rPr>
              <a:t>Chwilfrydedd - </a:t>
            </a:r>
            <a:r>
              <a:rPr lang="cy-GB" sz="1200" dirty="0">
                <a:ea typeface="+mn-lt"/>
                <a:cs typeface="+mn-lt"/>
              </a:rPr>
              <a:t>Mae bod yn barod ac yn gallu archwilio dulliau amgen a syniadau gwahanol yn bwysig. Chwiliwch am safbwyntiau neu dystiolaeth i herio eich gwybodaeth. Bydd hyn yn eich helpu i ailasesu eich credoau a gwneud penderfyniad gwybodus yn y dyfodol.</a:t>
            </a:r>
          </a:p>
          <a:p>
            <a:pPr marL="285750" indent="-285750">
              <a:buFont typeface="Arial"/>
              <a:buChar char="•"/>
            </a:pPr>
            <a:r>
              <a:rPr lang="cy-GB" sz="1200" dirty="0">
                <a:cs typeface="Calibri"/>
              </a:rPr>
              <a:t>Meddwl yn rhesymegol - </a:t>
            </a:r>
            <a:r>
              <a:rPr lang="cy-GB" sz="1200" dirty="0">
                <a:ea typeface="+mn-lt"/>
                <a:cs typeface="+mn-lt"/>
              </a:rPr>
              <a:t>Rhaid i chi fod yn fedrus wrth iddo chi resymu ac ymestyn rhesymeg i ddod o hyd i opsiynau neu ganlyniadau posibl. Mae hefyd yn bwysig pwysleisio rhesymeg dros emosiwn. Gall emosiwn fod yn gymhelliant ond gall hefyd eich arwain i gymryd camau brysiog ac annoeth. Drwy feddwl y tu allan i'r bocs gallwch adnabod canlyniadau posibl newydd trwy ddefnyddio darnau o wybodaeth sydd gennych eisoes.</a:t>
            </a:r>
          </a:p>
          <a:p>
            <a:pPr marL="285750" indent="-285750">
              <a:buFont typeface="Arial"/>
              <a:buChar char="•"/>
            </a:pPr>
            <a:r>
              <a:rPr lang="cy-GB" sz="1200" dirty="0">
                <a:cs typeface="Calibri"/>
              </a:rPr>
              <a:t>Hunanymwybyddiaeth - </a:t>
            </a:r>
            <a:r>
              <a:rPr lang="cy-GB" sz="1200" dirty="0">
                <a:ea typeface="+mn-lt"/>
                <a:cs typeface="+mn-lt"/>
              </a:rPr>
              <a:t>Bydd ymarfer hunanymwybyddiaeth yn eich galluogi i fyfyrio ar y credoau sydd gennych a'r dewisiadau a wnewch. Yna byddwch mewn sefyllfa well i herio'ch meddwl eich hun a gwneud penderfyniadau gwell, diduedd. </a:t>
            </a:r>
            <a:r>
              <a:rPr lang="cy-GB" sz="1200" i="1" err="1">
                <a:solidFill>
                  <a:srgbClr val="FF0000"/>
                </a:solidFill>
                <a:ea typeface="+mn-lt"/>
                <a:cs typeface="+mn-lt"/>
              </a:rPr>
              <a:t>Mind</a:t>
            </a:r>
            <a:r>
              <a:rPr lang="cy-GB" sz="1200" i="1" dirty="0">
                <a:solidFill>
                  <a:srgbClr val="FF0000"/>
                </a:solidFill>
                <a:ea typeface="+mn-lt"/>
                <a:cs typeface="+mn-lt"/>
              </a:rPr>
              <a:t> </a:t>
            </a:r>
            <a:r>
              <a:rPr lang="cy-GB" sz="1200" i="1" err="1">
                <a:solidFill>
                  <a:srgbClr val="FF0000"/>
                </a:solidFill>
                <a:ea typeface="+mn-lt"/>
                <a:cs typeface="+mn-lt"/>
              </a:rPr>
              <a:t>Tools</a:t>
            </a:r>
            <a:r>
              <a:rPr lang="cy-GB" sz="1200" i="1" dirty="0">
                <a:solidFill>
                  <a:srgbClr val="FF0000"/>
                </a:solidFill>
                <a:ea typeface="+mn-lt"/>
                <a:cs typeface="+mn-lt"/>
              </a:rPr>
              <a:t> </a:t>
            </a:r>
            <a:r>
              <a:rPr lang="cy-GB" sz="1200" i="1" err="1">
                <a:solidFill>
                  <a:srgbClr val="FF0000"/>
                </a:solidFill>
                <a:ea typeface="+mn-lt"/>
                <a:cs typeface="+mn-lt"/>
              </a:rPr>
              <a:t>Content</a:t>
            </a:r>
            <a:r>
              <a:rPr lang="cy-GB" sz="1200" i="1" dirty="0">
                <a:solidFill>
                  <a:srgbClr val="FF0000"/>
                </a:solidFill>
                <a:ea typeface="+mn-lt"/>
                <a:cs typeface="+mn-lt"/>
              </a:rPr>
              <a:t> </a:t>
            </a:r>
            <a:r>
              <a:rPr lang="cy-GB" sz="1200" i="1" err="1">
                <a:solidFill>
                  <a:srgbClr val="FF0000"/>
                </a:solidFill>
                <a:ea typeface="+mn-lt"/>
                <a:cs typeface="+mn-lt"/>
              </a:rPr>
              <a:t>Team</a:t>
            </a:r>
            <a:r>
              <a:rPr lang="cy-GB" sz="1200" i="1" dirty="0">
                <a:solidFill>
                  <a:srgbClr val="FF0000"/>
                </a:solidFill>
                <a:ea typeface="+mn-lt"/>
                <a:cs typeface="+mn-lt"/>
              </a:rPr>
              <a:t> (2022), </a:t>
            </a:r>
            <a:r>
              <a:rPr lang="cy-GB" sz="1200" i="1" err="1">
                <a:solidFill>
                  <a:srgbClr val="FF0000"/>
                </a:solidFill>
                <a:ea typeface="+mn-lt"/>
                <a:cs typeface="+mn-lt"/>
              </a:rPr>
              <a:t>Critical</a:t>
            </a:r>
            <a:r>
              <a:rPr lang="cy-GB" sz="1200" i="1" dirty="0">
                <a:solidFill>
                  <a:srgbClr val="FF0000"/>
                </a:solidFill>
                <a:ea typeface="+mn-lt"/>
                <a:cs typeface="+mn-lt"/>
              </a:rPr>
              <a:t> </a:t>
            </a:r>
            <a:r>
              <a:rPr lang="cy-GB" sz="1200" i="1" err="1">
                <a:solidFill>
                  <a:srgbClr val="FF0000"/>
                </a:solidFill>
                <a:ea typeface="+mn-lt"/>
                <a:cs typeface="+mn-lt"/>
              </a:rPr>
              <a:t>Thinking</a:t>
            </a:r>
            <a:endParaRPr lang="cy-GB" sz="1200" i="1">
              <a:solidFill>
                <a:srgbClr val="FF0000"/>
              </a:solidFill>
              <a:ea typeface="+mn-lt"/>
              <a:cs typeface="+mn-lt"/>
            </a:endParaRPr>
          </a:p>
          <a:p>
            <a:pPr marL="285750" indent="-285750">
              <a:buFont typeface="Arial"/>
              <a:buChar char="•"/>
            </a:pPr>
            <a:endParaRPr lang="cy-GB" sz="2246" dirty="0">
              <a:cs typeface="Calibri"/>
            </a:endParaRPr>
          </a:p>
        </p:txBody>
      </p:sp>
      <p:sp>
        <p:nvSpPr>
          <p:cNvPr id="9" name="Rectangle 8">
            <a:extLst>
              <a:ext uri="{FF2B5EF4-FFF2-40B4-BE49-F238E27FC236}">
                <a16:creationId xmlns:a16="http://schemas.microsoft.com/office/drawing/2014/main" id="{38C99D05-A0DF-734A-5E32-DA57A4CF285A}"/>
              </a:ext>
            </a:extLst>
          </p:cNvPr>
          <p:cNvSpPr/>
          <p:nvPr/>
        </p:nvSpPr>
        <p:spPr>
          <a:xfrm>
            <a:off x="69412" y="4799501"/>
            <a:ext cx="14057523" cy="1758277"/>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b="1"/>
          </a:p>
        </p:txBody>
      </p:sp>
      <p:sp>
        <p:nvSpPr>
          <p:cNvPr id="14" name="Rectangle 13">
            <a:extLst>
              <a:ext uri="{FF2B5EF4-FFF2-40B4-BE49-F238E27FC236}">
                <a16:creationId xmlns:a16="http://schemas.microsoft.com/office/drawing/2014/main" id="{EB7E81AC-0D94-BBF3-3F20-D28DAACEA27E}"/>
              </a:ext>
            </a:extLst>
          </p:cNvPr>
          <p:cNvSpPr/>
          <p:nvPr/>
        </p:nvSpPr>
        <p:spPr>
          <a:xfrm>
            <a:off x="1856210" y="4492533"/>
            <a:ext cx="4874238" cy="265028"/>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r>
              <a:rPr lang="cy-GB" sz="2200" b="1" dirty="0">
                <a:solidFill>
                  <a:srgbClr val="FFC000"/>
                </a:solidFill>
                <a:cs typeface="Calibri"/>
              </a:rPr>
              <a:t>Sut i ddatblygu meddwl beirniadol?</a:t>
            </a:r>
            <a:endParaRPr lang="cy-GB" sz="2246" b="1" dirty="0">
              <a:solidFill>
                <a:srgbClr val="FFC000"/>
              </a:solidFill>
            </a:endParaRPr>
          </a:p>
        </p:txBody>
      </p:sp>
      <p:sp>
        <p:nvSpPr>
          <p:cNvPr id="17" name="Rectangle 16">
            <a:extLst>
              <a:ext uri="{FF2B5EF4-FFF2-40B4-BE49-F238E27FC236}">
                <a16:creationId xmlns:a16="http://schemas.microsoft.com/office/drawing/2014/main" id="{50ECCB47-5C2E-A718-A29F-9CAA56EF8B67}"/>
              </a:ext>
            </a:extLst>
          </p:cNvPr>
          <p:cNvSpPr/>
          <p:nvPr/>
        </p:nvSpPr>
        <p:spPr>
          <a:xfrm>
            <a:off x="5457827" y="8246026"/>
            <a:ext cx="3176067" cy="265028"/>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a:p>
        </p:txBody>
      </p:sp>
      <p:sp>
        <p:nvSpPr>
          <p:cNvPr id="18" name="TextBox 17">
            <a:extLst>
              <a:ext uri="{FF2B5EF4-FFF2-40B4-BE49-F238E27FC236}">
                <a16:creationId xmlns:a16="http://schemas.microsoft.com/office/drawing/2014/main" id="{07663D51-EEED-2BA2-DE41-5098EC53F4F3}"/>
              </a:ext>
            </a:extLst>
          </p:cNvPr>
          <p:cNvSpPr txBox="1"/>
          <p:nvPr/>
        </p:nvSpPr>
        <p:spPr>
          <a:xfrm>
            <a:off x="5634329" y="8152881"/>
            <a:ext cx="2958352" cy="4379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r>
              <a:rPr lang="cy-GB" sz="2200" b="1" dirty="0">
                <a:solidFill>
                  <a:srgbClr val="FFC000"/>
                </a:solidFill>
                <a:cs typeface="Calibri"/>
              </a:rPr>
              <a:t>Casgliad</a:t>
            </a:r>
            <a:endParaRPr lang="cy-GB" sz="2246" b="1" dirty="0">
              <a:solidFill>
                <a:srgbClr val="FFC000"/>
              </a:solidFill>
            </a:endParaRPr>
          </a:p>
        </p:txBody>
      </p:sp>
      <p:sp>
        <p:nvSpPr>
          <p:cNvPr id="19" name="Rectangle 18">
            <a:extLst>
              <a:ext uri="{FF2B5EF4-FFF2-40B4-BE49-F238E27FC236}">
                <a16:creationId xmlns:a16="http://schemas.microsoft.com/office/drawing/2014/main" id="{88530832-8EC2-C3D8-958E-269CCD7BFF8C}"/>
              </a:ext>
            </a:extLst>
          </p:cNvPr>
          <p:cNvSpPr/>
          <p:nvPr/>
        </p:nvSpPr>
        <p:spPr>
          <a:xfrm>
            <a:off x="68245" y="8585786"/>
            <a:ext cx="14064522" cy="475321"/>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b="1"/>
          </a:p>
        </p:txBody>
      </p:sp>
      <p:sp>
        <p:nvSpPr>
          <p:cNvPr id="21" name="TextBox 20">
            <a:extLst>
              <a:ext uri="{FF2B5EF4-FFF2-40B4-BE49-F238E27FC236}">
                <a16:creationId xmlns:a16="http://schemas.microsoft.com/office/drawing/2014/main" id="{F45D6892-A2E6-8058-F26A-32E6E4C043BD}"/>
              </a:ext>
            </a:extLst>
          </p:cNvPr>
          <p:cNvSpPr txBox="1"/>
          <p:nvPr/>
        </p:nvSpPr>
        <p:spPr>
          <a:xfrm>
            <a:off x="71911" y="8582995"/>
            <a:ext cx="1448629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cy-GB" sz="1200" dirty="0">
                <a:cs typeface="Calibri"/>
              </a:rPr>
              <a:t>Nid dawn ar gyfer y mwyaf deallus yw meddwl beirniadol; mae'n sgil y gall unrhyw un ei datblygu. Trwy gofleidio’r grefft o feddwl yn feirniadol, mae’n bosibl arfogi ein hunain â’r offer angenrheidiol i lywio’r byd cymhleth, llawn gwybodaeth yr ydym yn byw ynddo. Mae’n ein grymuso i wneud penderfyniadau gwybodus, datrys problemau, a chymryd rhan mewn trafodaethau ystyrlon sy’n seiliedig ar dystiolaeth.</a:t>
            </a:r>
            <a:endParaRPr lang="cy-GB" sz="1200">
              <a:cs typeface="Calibri"/>
            </a:endParaRPr>
          </a:p>
        </p:txBody>
      </p:sp>
      <p:sp>
        <p:nvSpPr>
          <p:cNvPr id="23" name="Rectangle 22">
            <a:extLst>
              <a:ext uri="{FF2B5EF4-FFF2-40B4-BE49-F238E27FC236}">
                <a16:creationId xmlns:a16="http://schemas.microsoft.com/office/drawing/2014/main" id="{158E436C-44EC-12AF-B412-B57B865C4783}"/>
              </a:ext>
            </a:extLst>
          </p:cNvPr>
          <p:cNvSpPr/>
          <p:nvPr/>
        </p:nvSpPr>
        <p:spPr>
          <a:xfrm>
            <a:off x="8813347" y="740713"/>
            <a:ext cx="2220846" cy="256864"/>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r>
              <a:rPr lang="cy-GB" sz="2200" b="1" dirty="0">
                <a:solidFill>
                  <a:srgbClr val="FFC000"/>
                </a:solidFill>
                <a:cs typeface="Calibri"/>
              </a:rPr>
              <a:t>Diffiniad</a:t>
            </a:r>
            <a:endParaRPr lang="cy-GB" b="1" dirty="0">
              <a:solidFill>
                <a:srgbClr val="FFC000"/>
              </a:solidFill>
            </a:endParaRPr>
          </a:p>
        </p:txBody>
      </p:sp>
      <p:sp>
        <p:nvSpPr>
          <p:cNvPr id="22" name="TextBox 21">
            <a:extLst>
              <a:ext uri="{FF2B5EF4-FFF2-40B4-BE49-F238E27FC236}">
                <a16:creationId xmlns:a16="http://schemas.microsoft.com/office/drawing/2014/main" id="{764A1570-3F23-B375-D21F-DC53A79D2AFD}"/>
              </a:ext>
            </a:extLst>
          </p:cNvPr>
          <p:cNvSpPr txBox="1"/>
          <p:nvPr/>
        </p:nvSpPr>
        <p:spPr>
          <a:xfrm>
            <a:off x="269421" y="4811097"/>
            <a:ext cx="13869954"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sz="1300" dirty="0">
                <a:ea typeface="+mn-lt"/>
                <a:cs typeface="+mn-lt"/>
              </a:rPr>
              <a:t>Dylech bob amser fetio gwybodaeth newydd gyda gofal. Mae cwestiynau da i'w gofyn wrth geisio datblygu meddwl beirniadol yn cynnwys, "A yw'r wybodaeth hon yn gyflawn ac yn gyfredol?" “Pa dystiolaeth sy’n cael ei chyflwyno i gefnogi’r ddadl?”. Edrych o ble mae’r wybodaeth wedi dod. Ydy’r ffynhonnell yn ddibynadwy? Angen cofio ystyried mwy nag un safbwynt. Ymarfer gwrando gweithredol. Gwrando’n ofalus ar yr hyn mae eraill yn ei ddweud, a cheisio adeiladu darlun clir o'u persbectif. Ceisiwch wrando heb farnu - mae meddwl yn feirniadol yn ymwneud â chadw meddwl agored. Casglu gwybodaeth ychwanegol lle bo angen. Pryd bynnag y bydd bylchau yn cael eu nodi yn y wybodaeth neu'r data, gwnewch ychydig o ymchwil pellach i lenwi'r bylchau hynny. Darganfod ffynonellau dibynadwy sydd gydag enw da, megis gwefannau newyddion sefydledig a sefydliadau addysg. Dysgwch sut i adnabod newyddion ffug. Gall fod yn anodd sylwi ar gynnwys ffug neu gamarweiniol, ond mae'n bwysig edrych ar iaith, emosiwn a naws y darn/ffynhonnell. Dysgwch sut i sylwi ar wybodaeth ragfarnllyd. Cwestiynwch eich rhagfarnau eich hun. Mae’n bosib gwneud hyn trwy meddwl yn wrthrychol am hoffterau a chas bethau personol, chredoau, ac ystyried sut y gallai'r rhain effeithio ar feddwl beirniadol. Ffurfiwch eich barn eich hun. Mae meddwl yn feirniadol yn ymwneud â meddwl yn annibynnol. Felly unwaith y bydd yr holl wybodaeth wedi'i hasesu, lluniwch eich casgliadau eich hun amdano. </a:t>
            </a:r>
            <a:r>
              <a:rPr lang="cy-GB" sz="1200" i="1" err="1">
                <a:solidFill>
                  <a:srgbClr val="FF0000"/>
                </a:solidFill>
                <a:ea typeface="+mn-lt"/>
                <a:cs typeface="+mn-lt"/>
              </a:rPr>
              <a:t>Marr</a:t>
            </a:r>
            <a:r>
              <a:rPr lang="cy-GB" sz="1200" i="1" dirty="0">
                <a:solidFill>
                  <a:srgbClr val="FF0000"/>
                </a:solidFill>
                <a:ea typeface="+mn-lt"/>
                <a:cs typeface="+mn-lt"/>
              </a:rPr>
              <a:t>, B (2022), 13 </a:t>
            </a:r>
            <a:r>
              <a:rPr lang="cy-GB" sz="1200" i="1" err="1">
                <a:solidFill>
                  <a:srgbClr val="FF0000"/>
                </a:solidFill>
                <a:ea typeface="+mn-lt"/>
                <a:cs typeface="+mn-lt"/>
              </a:rPr>
              <a:t>Easy</a:t>
            </a:r>
            <a:r>
              <a:rPr lang="cy-GB" sz="1200" i="1" dirty="0">
                <a:solidFill>
                  <a:srgbClr val="FF0000"/>
                </a:solidFill>
                <a:ea typeface="+mn-lt"/>
                <a:cs typeface="+mn-lt"/>
              </a:rPr>
              <a:t> </a:t>
            </a:r>
            <a:r>
              <a:rPr lang="cy-GB" sz="1200" i="1" err="1">
                <a:solidFill>
                  <a:srgbClr val="FF0000"/>
                </a:solidFill>
                <a:ea typeface="+mn-lt"/>
                <a:cs typeface="+mn-lt"/>
              </a:rPr>
              <a:t>Steps</a:t>
            </a:r>
            <a:r>
              <a:rPr lang="cy-GB" sz="1200" i="1" dirty="0">
                <a:solidFill>
                  <a:srgbClr val="FF0000"/>
                </a:solidFill>
                <a:ea typeface="+mn-lt"/>
                <a:cs typeface="+mn-lt"/>
              </a:rPr>
              <a:t> to </a:t>
            </a:r>
            <a:r>
              <a:rPr lang="cy-GB" sz="1200" i="1" err="1">
                <a:solidFill>
                  <a:srgbClr val="FF0000"/>
                </a:solidFill>
                <a:ea typeface="+mn-lt"/>
                <a:cs typeface="+mn-lt"/>
              </a:rPr>
              <a:t>Improve</a:t>
            </a:r>
            <a:r>
              <a:rPr lang="cy-GB" sz="1200" i="1" dirty="0">
                <a:solidFill>
                  <a:srgbClr val="FF0000"/>
                </a:solidFill>
                <a:ea typeface="+mn-lt"/>
                <a:cs typeface="+mn-lt"/>
              </a:rPr>
              <a:t> </a:t>
            </a:r>
            <a:r>
              <a:rPr lang="cy-GB" sz="1200" i="1" err="1">
                <a:solidFill>
                  <a:srgbClr val="FF0000"/>
                </a:solidFill>
                <a:ea typeface="+mn-lt"/>
                <a:cs typeface="+mn-lt"/>
              </a:rPr>
              <a:t>Your</a:t>
            </a:r>
            <a:r>
              <a:rPr lang="cy-GB" sz="1200" i="1" dirty="0">
                <a:solidFill>
                  <a:srgbClr val="FF0000"/>
                </a:solidFill>
                <a:ea typeface="+mn-lt"/>
                <a:cs typeface="+mn-lt"/>
              </a:rPr>
              <a:t> </a:t>
            </a:r>
            <a:r>
              <a:rPr lang="cy-GB" sz="1200" i="1" err="1">
                <a:solidFill>
                  <a:srgbClr val="FF0000"/>
                </a:solidFill>
                <a:ea typeface="+mn-lt"/>
                <a:cs typeface="+mn-lt"/>
              </a:rPr>
              <a:t>Critical</a:t>
            </a:r>
            <a:r>
              <a:rPr lang="cy-GB" sz="1200" i="1" dirty="0">
                <a:solidFill>
                  <a:srgbClr val="FF0000"/>
                </a:solidFill>
                <a:ea typeface="+mn-lt"/>
                <a:cs typeface="+mn-lt"/>
              </a:rPr>
              <a:t> </a:t>
            </a:r>
            <a:r>
              <a:rPr lang="cy-GB" sz="1200" i="1" err="1">
                <a:solidFill>
                  <a:srgbClr val="FF0000"/>
                </a:solidFill>
                <a:ea typeface="+mn-lt"/>
                <a:cs typeface="+mn-lt"/>
              </a:rPr>
              <a:t>Thinking</a:t>
            </a:r>
            <a:r>
              <a:rPr lang="cy-GB" sz="1200" i="1" dirty="0">
                <a:solidFill>
                  <a:srgbClr val="FF0000"/>
                </a:solidFill>
                <a:ea typeface="+mn-lt"/>
                <a:cs typeface="+mn-lt"/>
              </a:rPr>
              <a:t> </a:t>
            </a:r>
            <a:r>
              <a:rPr lang="cy-GB" sz="1200" i="1" err="1">
                <a:solidFill>
                  <a:srgbClr val="FF0000"/>
                </a:solidFill>
                <a:ea typeface="+mn-lt"/>
                <a:cs typeface="+mn-lt"/>
              </a:rPr>
              <a:t>Skills</a:t>
            </a:r>
            <a:endParaRPr lang="cy-GB" sz="1200" i="1">
              <a:solidFill>
                <a:srgbClr val="FF0000"/>
              </a:solidFill>
              <a:ea typeface="+mn-lt"/>
              <a:cs typeface="+mn-lt"/>
            </a:endParaRPr>
          </a:p>
        </p:txBody>
      </p:sp>
      <p:sp>
        <p:nvSpPr>
          <p:cNvPr id="24" name="Rectangle 23">
            <a:extLst>
              <a:ext uri="{FF2B5EF4-FFF2-40B4-BE49-F238E27FC236}">
                <a16:creationId xmlns:a16="http://schemas.microsoft.com/office/drawing/2014/main" id="{FBC9C3A7-901E-6B4A-CBC5-8C28F0188FD2}"/>
              </a:ext>
            </a:extLst>
          </p:cNvPr>
          <p:cNvSpPr/>
          <p:nvPr/>
        </p:nvSpPr>
        <p:spPr>
          <a:xfrm>
            <a:off x="1762904" y="6666566"/>
            <a:ext cx="4874238" cy="265028"/>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r>
              <a:rPr lang="cy-GB" sz="2200" b="1" dirty="0">
                <a:solidFill>
                  <a:srgbClr val="FFC000"/>
                </a:solidFill>
                <a:cs typeface="Calibri"/>
              </a:rPr>
              <a:t>Beth sy'n gallu atal meddwl beirniadol?</a:t>
            </a:r>
            <a:endParaRPr lang="cy-GB" sz="2246" b="1" dirty="0">
              <a:solidFill>
                <a:srgbClr val="FFC000"/>
              </a:solidFill>
            </a:endParaRPr>
          </a:p>
        </p:txBody>
      </p:sp>
      <p:sp>
        <p:nvSpPr>
          <p:cNvPr id="20" name="Rectangle 19">
            <a:extLst>
              <a:ext uri="{FF2B5EF4-FFF2-40B4-BE49-F238E27FC236}">
                <a16:creationId xmlns:a16="http://schemas.microsoft.com/office/drawing/2014/main" id="{5E4A5D91-6250-3060-AF0B-AB6F2BDBF0F1}"/>
              </a:ext>
            </a:extLst>
          </p:cNvPr>
          <p:cNvSpPr/>
          <p:nvPr/>
        </p:nvSpPr>
        <p:spPr>
          <a:xfrm>
            <a:off x="78742" y="6945542"/>
            <a:ext cx="14057523" cy="119843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pPr algn="ctr"/>
            <a:endParaRPr lang="en-US" sz="2246" b="1"/>
          </a:p>
        </p:txBody>
      </p:sp>
      <p:sp>
        <p:nvSpPr>
          <p:cNvPr id="25" name="TextBox 24">
            <a:extLst>
              <a:ext uri="{FF2B5EF4-FFF2-40B4-BE49-F238E27FC236}">
                <a16:creationId xmlns:a16="http://schemas.microsoft.com/office/drawing/2014/main" id="{A2FEC2CE-52C0-887D-EC6C-A911931D9109}"/>
              </a:ext>
            </a:extLst>
          </p:cNvPr>
          <p:cNvSpPr txBox="1"/>
          <p:nvPr/>
        </p:nvSpPr>
        <p:spPr>
          <a:xfrm>
            <a:off x="195942" y="6934200"/>
            <a:ext cx="13827967"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cy-GB" sz="1300" dirty="0">
                <a:ea typeface="+mn-lt"/>
                <a:cs typeface="+mn-lt"/>
              </a:rPr>
              <a:t>Sgiliau a Thueddiadau Annigonol - Dadleuwyd bod y berthynas rhwng sgiliau meddwl yn feirniadol a thueddiadau yn dibynnu ar ei gilydd. O ganlyniad, mae gorbwysleisio neu annog datblygiad y naill dros y llall yn rhwystr i feddwl yn feirniadol yn ei gyfanrwydd.</a:t>
            </a:r>
            <a:endParaRPr lang="en-US" sz="1300" dirty="0">
              <a:ea typeface="+mn-lt"/>
              <a:cs typeface="+mn-lt"/>
            </a:endParaRPr>
          </a:p>
          <a:p>
            <a:pPr algn="just"/>
            <a:r>
              <a:rPr lang="cy-GB" sz="1300" dirty="0">
                <a:ea typeface="+mn-lt"/>
                <a:cs typeface="+mn-lt"/>
              </a:rPr>
              <a:t>Barn Sythweledol - Mae'r ffordd y mae bodau dynol yn meddwl yn rhywbeth sydd wedi esblygu dros filiynau o flynyddoedd. Mae esblygiad o'r fath wedi ei gwneud yn bosibl i ni arsylwi digwyddiad penodol a gwneud cyfrifiannau cymhleth o ran rhagfynegiadau, dehongliadau, ac adweithiau mewn llai nag eiliad. Mae pobl wedi dod mor dda fel ein bod yn aml yn dibynnu’n ormodol ar feddwl ‘cyflym’ a barn reddfol, ein bod wedi dod yn ddiog, o ystyried pa mor gyflym y gallwn wneud penderfyniadau heb fawr o egni. </a:t>
            </a:r>
            <a:r>
              <a:rPr lang="cy-GB" sz="900" i="1" dirty="0">
                <a:solidFill>
                  <a:srgbClr val="FF0000"/>
                </a:solidFill>
                <a:latin typeface="Verdana"/>
                <a:ea typeface="Verdana"/>
                <a:cs typeface="+mn-lt"/>
              </a:rPr>
              <a:t>DWYER, C.P., 2023. </a:t>
            </a:r>
            <a:r>
              <a:rPr lang="cy-GB" sz="900" i="1" err="1">
                <a:solidFill>
                  <a:srgbClr val="FF0000"/>
                </a:solidFill>
                <a:latin typeface="Verdana"/>
                <a:ea typeface="Verdana"/>
                <a:cs typeface="+mn-lt"/>
              </a:rPr>
              <a:t>An</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Evaluative</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Review</a:t>
            </a:r>
            <a:r>
              <a:rPr lang="cy-GB" sz="900" i="1" dirty="0">
                <a:solidFill>
                  <a:srgbClr val="FF0000"/>
                </a:solidFill>
                <a:latin typeface="Verdana"/>
                <a:ea typeface="Verdana"/>
                <a:cs typeface="+mn-lt"/>
              </a:rPr>
              <a:t> of </a:t>
            </a:r>
            <a:r>
              <a:rPr lang="cy-GB" sz="900" i="1" err="1">
                <a:solidFill>
                  <a:srgbClr val="FF0000"/>
                </a:solidFill>
                <a:latin typeface="Verdana"/>
                <a:ea typeface="Verdana"/>
                <a:cs typeface="+mn-lt"/>
              </a:rPr>
              <a:t>Barriers</a:t>
            </a:r>
            <a:r>
              <a:rPr lang="cy-GB" sz="900" i="1" dirty="0">
                <a:solidFill>
                  <a:srgbClr val="FF0000"/>
                </a:solidFill>
                <a:latin typeface="Verdana"/>
                <a:ea typeface="Verdana"/>
                <a:cs typeface="+mn-lt"/>
              </a:rPr>
              <a:t> to </a:t>
            </a:r>
            <a:r>
              <a:rPr lang="cy-GB" sz="900" i="1" err="1">
                <a:solidFill>
                  <a:srgbClr val="FF0000"/>
                </a:solidFill>
                <a:latin typeface="Verdana"/>
                <a:ea typeface="Verdana"/>
                <a:cs typeface="+mn-lt"/>
              </a:rPr>
              <a:t>Critical</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Thinking</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in</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Educational</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and</a:t>
            </a:r>
            <a:r>
              <a:rPr lang="cy-GB" sz="900" i="1" dirty="0">
                <a:solidFill>
                  <a:srgbClr val="FF0000"/>
                </a:solidFill>
                <a:latin typeface="Verdana"/>
                <a:ea typeface="Verdana"/>
                <a:cs typeface="+mn-lt"/>
              </a:rPr>
              <a:t> Real-</a:t>
            </a:r>
            <a:r>
              <a:rPr lang="cy-GB" sz="900" i="1" err="1">
                <a:solidFill>
                  <a:srgbClr val="FF0000"/>
                </a:solidFill>
                <a:latin typeface="Verdana"/>
                <a:ea typeface="Verdana"/>
                <a:cs typeface="+mn-lt"/>
              </a:rPr>
              <a:t>World</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Settings</a:t>
            </a:r>
            <a:r>
              <a:rPr lang="cy-GB" sz="900" i="1" dirty="0">
                <a:solidFill>
                  <a:srgbClr val="FF0000"/>
                </a:solidFill>
                <a:latin typeface="Verdana"/>
                <a:ea typeface="Verdana"/>
                <a:cs typeface="+mn-lt"/>
              </a:rPr>
              <a:t>. </a:t>
            </a:r>
            <a:r>
              <a:rPr lang="cy-GB" sz="900" i="1" err="1">
                <a:solidFill>
                  <a:srgbClr val="FF0000"/>
                </a:solidFill>
                <a:latin typeface="Verdana"/>
                <a:ea typeface="Verdana"/>
                <a:cs typeface="+mn-lt"/>
              </a:rPr>
              <a:t>Journal</a:t>
            </a:r>
            <a:r>
              <a:rPr lang="cy-GB" sz="900" i="1" dirty="0">
                <a:solidFill>
                  <a:srgbClr val="FF0000"/>
                </a:solidFill>
                <a:latin typeface="Verdana"/>
                <a:ea typeface="Verdana"/>
                <a:cs typeface="+mn-lt"/>
              </a:rPr>
              <a:t> of </a:t>
            </a:r>
            <a:r>
              <a:rPr lang="cy-GB" sz="900" i="1" err="1">
                <a:solidFill>
                  <a:srgbClr val="FF0000"/>
                </a:solidFill>
                <a:latin typeface="Verdana"/>
                <a:ea typeface="Verdana"/>
                <a:cs typeface="+mn-lt"/>
              </a:rPr>
              <a:t>Intelligence</a:t>
            </a:r>
            <a:r>
              <a:rPr lang="cy-GB" sz="900" i="1" dirty="0">
                <a:solidFill>
                  <a:srgbClr val="FF0000"/>
                </a:solidFill>
                <a:latin typeface="Verdana"/>
                <a:ea typeface="Verdana"/>
                <a:cs typeface="+mn-lt"/>
              </a:rPr>
              <a:t>, </a:t>
            </a:r>
            <a:r>
              <a:rPr lang="cy-GB" sz="900" b="1" i="1" dirty="0">
                <a:solidFill>
                  <a:srgbClr val="FF0000"/>
                </a:solidFill>
                <a:latin typeface="Verdana"/>
                <a:ea typeface="Verdana"/>
                <a:cs typeface="+mn-lt"/>
              </a:rPr>
              <a:t>11</a:t>
            </a:r>
            <a:r>
              <a:rPr lang="cy-GB" sz="900" i="1" dirty="0">
                <a:solidFill>
                  <a:srgbClr val="FF0000"/>
                </a:solidFill>
                <a:latin typeface="Verdana"/>
                <a:ea typeface="Verdana"/>
                <a:cs typeface="+mn-lt"/>
              </a:rPr>
              <a:t>(6), </a:t>
            </a:r>
            <a:r>
              <a:rPr lang="cy-GB" sz="900" i="1" err="1">
                <a:solidFill>
                  <a:srgbClr val="FF0000"/>
                </a:solidFill>
                <a:latin typeface="Verdana"/>
                <a:ea typeface="Verdana"/>
                <a:cs typeface="+mn-lt"/>
              </a:rPr>
              <a:t>pp</a:t>
            </a:r>
            <a:r>
              <a:rPr lang="cy-GB" sz="900" i="1" dirty="0">
                <a:solidFill>
                  <a:srgbClr val="FF0000"/>
                </a:solidFill>
                <a:latin typeface="Verdana"/>
                <a:ea typeface="Verdana"/>
                <a:cs typeface="+mn-lt"/>
              </a:rPr>
              <a:t>. 105.</a:t>
            </a:r>
            <a:endParaRPr lang="en-US" sz="1300" i="1" dirty="0">
              <a:solidFill>
                <a:srgbClr val="FF0000"/>
              </a:solidFill>
              <a:ea typeface="+mn-lt"/>
              <a:cs typeface="+mn-lt"/>
            </a:endParaRPr>
          </a:p>
          <a:p>
            <a:pPr algn="l"/>
            <a:endParaRPr lang="en-US" dirty="0">
              <a:cs typeface="Calibri"/>
            </a:endParaRPr>
          </a:p>
        </p:txBody>
      </p:sp>
    </p:spTree>
    <p:extLst>
      <p:ext uri="{BB962C8B-B14F-4D97-AF65-F5344CB8AC3E}">
        <p14:creationId xmlns:p14="http://schemas.microsoft.com/office/powerpoint/2010/main" val="1920201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DD569-4D33-2FB4-F2F1-BC32A0A63E76}"/>
              </a:ext>
            </a:extLst>
          </p:cNvPr>
          <p:cNvSpPr>
            <a:spLocks noGrp="1"/>
          </p:cNvSpPr>
          <p:nvPr>
            <p:ph type="title"/>
          </p:nvPr>
        </p:nvSpPr>
        <p:spPr/>
        <p:txBody>
          <a:bodyPr>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1400">
                <a:latin typeface="Arial"/>
                <a:cs typeface="Arial"/>
              </a:rPr>
              <a:t>Cyfeiriadau Elfen 2</a:t>
            </a:r>
          </a:p>
        </p:txBody>
      </p:sp>
      <p:sp>
        <p:nvSpPr>
          <p:cNvPr id="3" name="Content Placeholder 2">
            <a:extLst>
              <a:ext uri="{FF2B5EF4-FFF2-40B4-BE49-F238E27FC236}">
                <a16:creationId xmlns:a16="http://schemas.microsoft.com/office/drawing/2014/main" id="{9DC04090-40DE-9B9C-B5D3-8715BE455ABF}"/>
              </a:ext>
            </a:extLst>
          </p:cNvPr>
          <p:cNvSpPr>
            <a:spLocks noGrp="1"/>
          </p:cNvSpPr>
          <p:nvPr>
            <p:ph idx="1"/>
          </p:nvPr>
        </p:nvSpPr>
        <p:spPr/>
        <p:txBody>
          <a:bodyPr vert="horz" lIns="91440" tIns="45720" rIns="91440" bIns="45720" rtlCol="0" anchor="t">
            <a:normAutofit/>
          </a:bodyPr>
          <a:lstStyle>
            <a:defPPr>
              <a:defRPr lang="en-US"/>
            </a:defPPr>
            <a:lvl1pPr marL="0" algn="l" defTabSz="1141171" rtl="0" eaLnBrk="1" latinLnBrk="0" hangingPunct="1">
              <a:defRPr sz="2246" kern="1200">
                <a:solidFill>
                  <a:schemeClr val="tx1"/>
                </a:solidFill>
                <a:latin typeface="+mn-lt"/>
                <a:ea typeface="+mn-ea"/>
                <a:cs typeface="+mn-cs"/>
              </a:defRPr>
            </a:lvl1pPr>
            <a:lvl2pPr marL="570586" algn="l" defTabSz="1141171" rtl="0" eaLnBrk="1" latinLnBrk="0" hangingPunct="1">
              <a:defRPr sz="2246" kern="1200">
                <a:solidFill>
                  <a:schemeClr val="tx1"/>
                </a:solidFill>
                <a:latin typeface="+mn-lt"/>
                <a:ea typeface="+mn-ea"/>
                <a:cs typeface="+mn-cs"/>
              </a:defRPr>
            </a:lvl2pPr>
            <a:lvl3pPr marL="1141171" algn="l" defTabSz="1141171" rtl="0" eaLnBrk="1" latinLnBrk="0" hangingPunct="1">
              <a:defRPr sz="2246" kern="1200">
                <a:solidFill>
                  <a:schemeClr val="tx1"/>
                </a:solidFill>
                <a:latin typeface="+mn-lt"/>
                <a:ea typeface="+mn-ea"/>
                <a:cs typeface="+mn-cs"/>
              </a:defRPr>
            </a:lvl3pPr>
            <a:lvl4pPr marL="1711757" algn="l" defTabSz="1141171" rtl="0" eaLnBrk="1" latinLnBrk="0" hangingPunct="1">
              <a:defRPr sz="2246" kern="1200">
                <a:solidFill>
                  <a:schemeClr val="tx1"/>
                </a:solidFill>
                <a:latin typeface="+mn-lt"/>
                <a:ea typeface="+mn-ea"/>
                <a:cs typeface="+mn-cs"/>
              </a:defRPr>
            </a:lvl4pPr>
            <a:lvl5pPr marL="2282342" algn="l" defTabSz="1141171" rtl="0" eaLnBrk="1" latinLnBrk="0" hangingPunct="1">
              <a:defRPr sz="2246" kern="1200">
                <a:solidFill>
                  <a:schemeClr val="tx1"/>
                </a:solidFill>
                <a:latin typeface="+mn-lt"/>
                <a:ea typeface="+mn-ea"/>
                <a:cs typeface="+mn-cs"/>
              </a:defRPr>
            </a:lvl5pPr>
            <a:lvl6pPr marL="2852928" algn="l" defTabSz="1141171" rtl="0" eaLnBrk="1" latinLnBrk="0" hangingPunct="1">
              <a:defRPr sz="2246" kern="1200">
                <a:solidFill>
                  <a:schemeClr val="tx1"/>
                </a:solidFill>
                <a:latin typeface="+mn-lt"/>
                <a:ea typeface="+mn-ea"/>
                <a:cs typeface="+mn-cs"/>
              </a:defRPr>
            </a:lvl6pPr>
            <a:lvl7pPr marL="3423514" algn="l" defTabSz="1141171" rtl="0" eaLnBrk="1" latinLnBrk="0" hangingPunct="1">
              <a:defRPr sz="2246" kern="1200">
                <a:solidFill>
                  <a:schemeClr val="tx1"/>
                </a:solidFill>
                <a:latin typeface="+mn-lt"/>
                <a:ea typeface="+mn-ea"/>
                <a:cs typeface="+mn-cs"/>
              </a:defRPr>
            </a:lvl7pPr>
            <a:lvl8pPr marL="3994099" algn="l" defTabSz="1141171" rtl="0" eaLnBrk="1" latinLnBrk="0" hangingPunct="1">
              <a:defRPr sz="2246" kern="1200">
                <a:solidFill>
                  <a:schemeClr val="tx1"/>
                </a:solidFill>
                <a:latin typeface="+mn-lt"/>
                <a:ea typeface="+mn-ea"/>
                <a:cs typeface="+mn-cs"/>
              </a:defRPr>
            </a:lvl8pPr>
            <a:lvl9pPr marL="4564685" algn="l" defTabSz="1141171" rtl="0" eaLnBrk="1" latinLnBrk="0" hangingPunct="1">
              <a:defRPr sz="2246" kern="1200">
                <a:solidFill>
                  <a:schemeClr val="tx1"/>
                </a:solidFill>
                <a:latin typeface="+mn-lt"/>
                <a:ea typeface="+mn-ea"/>
                <a:cs typeface="+mn-cs"/>
              </a:defRPr>
            </a:lvl9pPr>
          </a:lstStyle>
          <a:p>
            <a:r>
              <a:rPr lang="en-US" sz="2000" i="1" dirty="0">
                <a:solidFill>
                  <a:srgbClr val="6A6A6A"/>
                </a:solidFill>
                <a:ea typeface="+mn-lt"/>
                <a:cs typeface="+mn-lt"/>
              </a:rPr>
              <a:t>Burns, T., &amp; Sinfield, S. (2016) Essential Study Skills: The Complete Guide to Success at University (4th ed.) London: SAGE, p94.</a:t>
            </a:r>
          </a:p>
          <a:p>
            <a:endParaRPr lang="en-US" sz="2000" i="1" dirty="0">
              <a:solidFill>
                <a:srgbClr val="6A6A6A"/>
              </a:solidFill>
              <a:cs typeface="Calibri" panose="020F0502020204030204"/>
            </a:endParaRPr>
          </a:p>
          <a:p>
            <a:r>
              <a:rPr lang="en-US" sz="2000" dirty="0">
                <a:solidFill>
                  <a:srgbClr val="6A6A6A"/>
                </a:solidFill>
                <a:ea typeface="+mn-lt"/>
                <a:cs typeface="+mn-lt"/>
              </a:rPr>
              <a:t>  Thonney, &amp; Montgomery, J. C. (2019). Defining Critical Thinking Across Disciplines: An Analysis of Community College Faculty Perspectives. College Teaching, 67(3), 169–176. </a:t>
            </a:r>
            <a:r>
              <a:rPr lang="en-US" sz="2000" dirty="0">
                <a:solidFill>
                  <a:srgbClr val="6A6A6A"/>
                </a:solidFill>
                <a:ea typeface="+mn-lt"/>
                <a:cs typeface="+mn-lt"/>
                <a:hlinkClick r:id="rId2"/>
              </a:rPr>
              <a:t>https://doi.org/10.1080/87567555.2019.1579700</a:t>
            </a:r>
            <a:endParaRPr lang="en-US"/>
          </a:p>
          <a:p>
            <a:pPr indent="0">
              <a:buNone/>
            </a:pPr>
            <a:endParaRPr lang="en-US" sz="2000" dirty="0">
              <a:solidFill>
                <a:srgbClr val="6A6A6A"/>
              </a:solidFill>
              <a:ea typeface="+mn-lt"/>
              <a:cs typeface="+mn-lt"/>
            </a:endParaRPr>
          </a:p>
          <a:p>
            <a:r>
              <a:rPr lang="cy-GB" sz="1800" i="1" dirty="0" err="1">
                <a:solidFill>
                  <a:srgbClr val="FF0000"/>
                </a:solidFill>
                <a:ea typeface="+mn-lt"/>
                <a:cs typeface="+mn-lt"/>
              </a:rPr>
              <a:t>Mind</a:t>
            </a:r>
            <a:r>
              <a:rPr lang="cy-GB" sz="1800" i="1" dirty="0">
                <a:solidFill>
                  <a:srgbClr val="FF0000"/>
                </a:solidFill>
                <a:ea typeface="+mn-lt"/>
                <a:cs typeface="+mn-lt"/>
              </a:rPr>
              <a:t> </a:t>
            </a:r>
            <a:r>
              <a:rPr lang="cy-GB" sz="1800" i="1" dirty="0" err="1">
                <a:solidFill>
                  <a:srgbClr val="FF0000"/>
                </a:solidFill>
                <a:ea typeface="+mn-lt"/>
                <a:cs typeface="+mn-lt"/>
              </a:rPr>
              <a:t>Tools</a:t>
            </a:r>
            <a:r>
              <a:rPr lang="cy-GB" sz="1800" i="1" dirty="0">
                <a:solidFill>
                  <a:srgbClr val="FF0000"/>
                </a:solidFill>
                <a:ea typeface="+mn-lt"/>
                <a:cs typeface="+mn-lt"/>
              </a:rPr>
              <a:t> </a:t>
            </a:r>
            <a:r>
              <a:rPr lang="cy-GB" sz="1800" i="1" dirty="0" err="1">
                <a:solidFill>
                  <a:srgbClr val="FF0000"/>
                </a:solidFill>
                <a:ea typeface="+mn-lt"/>
                <a:cs typeface="+mn-lt"/>
              </a:rPr>
              <a:t>Content</a:t>
            </a:r>
            <a:r>
              <a:rPr lang="cy-GB" sz="1800" i="1" dirty="0">
                <a:solidFill>
                  <a:srgbClr val="FF0000"/>
                </a:solidFill>
                <a:ea typeface="+mn-lt"/>
                <a:cs typeface="+mn-lt"/>
              </a:rPr>
              <a:t> </a:t>
            </a:r>
            <a:r>
              <a:rPr lang="cy-GB" sz="1800" i="1" dirty="0" err="1">
                <a:solidFill>
                  <a:srgbClr val="FF0000"/>
                </a:solidFill>
                <a:ea typeface="+mn-lt"/>
                <a:cs typeface="+mn-lt"/>
              </a:rPr>
              <a:t>Team</a:t>
            </a:r>
            <a:r>
              <a:rPr lang="cy-GB" sz="1800" i="1" dirty="0">
                <a:solidFill>
                  <a:srgbClr val="FF0000"/>
                </a:solidFill>
                <a:ea typeface="+mn-lt"/>
                <a:cs typeface="+mn-lt"/>
              </a:rPr>
              <a:t> (2022), </a:t>
            </a:r>
            <a:r>
              <a:rPr lang="cy-GB" sz="1800" i="1" dirty="0" err="1">
                <a:solidFill>
                  <a:srgbClr val="FF0000"/>
                </a:solidFill>
                <a:ea typeface="+mn-lt"/>
                <a:cs typeface="+mn-lt"/>
              </a:rPr>
              <a:t>Critical</a:t>
            </a:r>
            <a:r>
              <a:rPr lang="cy-GB" sz="1800" i="1" dirty="0">
                <a:solidFill>
                  <a:srgbClr val="FF0000"/>
                </a:solidFill>
                <a:ea typeface="+mn-lt"/>
                <a:cs typeface="+mn-lt"/>
              </a:rPr>
              <a:t> </a:t>
            </a:r>
            <a:r>
              <a:rPr lang="cy-GB" sz="1800" i="1" dirty="0" err="1">
                <a:solidFill>
                  <a:srgbClr val="FF0000"/>
                </a:solidFill>
                <a:ea typeface="+mn-lt"/>
                <a:cs typeface="+mn-lt"/>
              </a:rPr>
              <a:t>Thinking</a:t>
            </a:r>
            <a:r>
              <a:rPr lang="cy-GB" sz="1800" i="1" dirty="0">
                <a:solidFill>
                  <a:srgbClr val="FF0000"/>
                </a:solidFill>
                <a:ea typeface="+mn-lt"/>
                <a:cs typeface="+mn-lt"/>
              </a:rPr>
              <a:t>.   </a:t>
            </a:r>
            <a:r>
              <a:rPr lang="cy-GB" sz="1800" i="1" dirty="0" err="1">
                <a:solidFill>
                  <a:srgbClr val="FF0000"/>
                </a:solidFill>
                <a:ea typeface="+mn-lt"/>
                <a:cs typeface="+mn-lt"/>
              </a:rPr>
              <a:t>Available</a:t>
            </a:r>
            <a:r>
              <a:rPr lang="cy-GB" sz="1800" i="1" dirty="0">
                <a:solidFill>
                  <a:srgbClr val="FF0000"/>
                </a:solidFill>
                <a:ea typeface="+mn-lt"/>
                <a:cs typeface="+mn-lt"/>
              </a:rPr>
              <a:t> at : </a:t>
            </a:r>
            <a:r>
              <a:rPr lang="cy-GB" sz="1800" dirty="0">
                <a:solidFill>
                  <a:srgbClr val="FF0000"/>
                </a:solidFill>
                <a:ea typeface="+mn-lt"/>
                <a:cs typeface="+mn-lt"/>
                <a:hlinkClick r:id="rId3"/>
              </a:rPr>
              <a:t>https://www.mindtools.com/a3ixqae/critical-thinking</a:t>
            </a:r>
            <a:endParaRPr lang="en-US" sz="1400" dirty="0" err="1">
              <a:solidFill>
                <a:srgbClr val="6A6A6A"/>
              </a:solidFill>
              <a:cs typeface="Calibri" panose="020F0502020204030204"/>
            </a:endParaRPr>
          </a:p>
          <a:p>
            <a:endParaRPr lang="cy-GB" sz="3200" dirty="0">
              <a:solidFill>
                <a:srgbClr val="FF0000"/>
              </a:solidFill>
              <a:cs typeface="Calibri" panose="020F0502020204030204"/>
            </a:endParaRPr>
          </a:p>
          <a:p>
            <a:r>
              <a:rPr lang="cy-GB" sz="2000" dirty="0">
                <a:solidFill>
                  <a:srgbClr val="000000"/>
                </a:solidFill>
                <a:ea typeface="+mn-lt"/>
                <a:cs typeface="+mn-lt"/>
              </a:rPr>
              <a:t> </a:t>
            </a:r>
            <a:r>
              <a:rPr lang="cy-GB" sz="2000" i="1" dirty="0" err="1">
                <a:solidFill>
                  <a:srgbClr val="FF0000"/>
                </a:solidFill>
                <a:ea typeface="+mn-lt"/>
                <a:cs typeface="+mn-lt"/>
              </a:rPr>
              <a:t>Marr</a:t>
            </a:r>
            <a:r>
              <a:rPr lang="cy-GB" sz="2000" i="1" dirty="0">
                <a:solidFill>
                  <a:srgbClr val="FF0000"/>
                </a:solidFill>
                <a:ea typeface="+mn-lt"/>
                <a:cs typeface="+mn-lt"/>
              </a:rPr>
              <a:t>, B (2022), 13 </a:t>
            </a:r>
            <a:r>
              <a:rPr lang="cy-GB" sz="2000" i="1" dirty="0" err="1">
                <a:solidFill>
                  <a:srgbClr val="FF0000"/>
                </a:solidFill>
                <a:ea typeface="+mn-lt"/>
                <a:cs typeface="+mn-lt"/>
              </a:rPr>
              <a:t>Easy</a:t>
            </a:r>
            <a:r>
              <a:rPr lang="cy-GB" sz="2000" i="1" dirty="0">
                <a:solidFill>
                  <a:srgbClr val="FF0000"/>
                </a:solidFill>
                <a:ea typeface="+mn-lt"/>
                <a:cs typeface="+mn-lt"/>
              </a:rPr>
              <a:t> </a:t>
            </a:r>
            <a:r>
              <a:rPr lang="cy-GB" sz="2000" i="1" dirty="0" err="1">
                <a:solidFill>
                  <a:srgbClr val="FF0000"/>
                </a:solidFill>
                <a:ea typeface="+mn-lt"/>
                <a:cs typeface="+mn-lt"/>
              </a:rPr>
              <a:t>Steps</a:t>
            </a:r>
            <a:r>
              <a:rPr lang="cy-GB" sz="2000" i="1" dirty="0">
                <a:solidFill>
                  <a:srgbClr val="FF0000"/>
                </a:solidFill>
                <a:ea typeface="+mn-lt"/>
                <a:cs typeface="+mn-lt"/>
              </a:rPr>
              <a:t> to </a:t>
            </a:r>
            <a:r>
              <a:rPr lang="cy-GB" sz="2000" i="1" dirty="0" err="1">
                <a:solidFill>
                  <a:srgbClr val="FF0000"/>
                </a:solidFill>
                <a:ea typeface="+mn-lt"/>
                <a:cs typeface="+mn-lt"/>
              </a:rPr>
              <a:t>Improve</a:t>
            </a:r>
            <a:r>
              <a:rPr lang="cy-GB" sz="2000" i="1" dirty="0">
                <a:solidFill>
                  <a:srgbClr val="FF0000"/>
                </a:solidFill>
                <a:ea typeface="+mn-lt"/>
                <a:cs typeface="+mn-lt"/>
              </a:rPr>
              <a:t> </a:t>
            </a:r>
            <a:r>
              <a:rPr lang="cy-GB" sz="2000" i="1" dirty="0" err="1">
                <a:solidFill>
                  <a:srgbClr val="FF0000"/>
                </a:solidFill>
                <a:ea typeface="+mn-lt"/>
                <a:cs typeface="+mn-lt"/>
              </a:rPr>
              <a:t>Your</a:t>
            </a:r>
            <a:r>
              <a:rPr lang="cy-GB" sz="2000" i="1" dirty="0">
                <a:solidFill>
                  <a:srgbClr val="FF0000"/>
                </a:solidFill>
                <a:ea typeface="+mn-lt"/>
                <a:cs typeface="+mn-lt"/>
              </a:rPr>
              <a:t> </a:t>
            </a:r>
            <a:r>
              <a:rPr lang="cy-GB" sz="2000" i="1" dirty="0" err="1">
                <a:solidFill>
                  <a:srgbClr val="FF0000"/>
                </a:solidFill>
                <a:ea typeface="+mn-lt"/>
                <a:cs typeface="+mn-lt"/>
              </a:rPr>
              <a:t>Critical</a:t>
            </a:r>
            <a:r>
              <a:rPr lang="cy-GB" sz="2000" i="1" dirty="0">
                <a:solidFill>
                  <a:srgbClr val="FF0000"/>
                </a:solidFill>
                <a:ea typeface="+mn-lt"/>
                <a:cs typeface="+mn-lt"/>
              </a:rPr>
              <a:t> </a:t>
            </a:r>
            <a:r>
              <a:rPr lang="cy-GB" sz="2000" i="1" dirty="0" err="1">
                <a:solidFill>
                  <a:srgbClr val="FF0000"/>
                </a:solidFill>
                <a:ea typeface="+mn-lt"/>
                <a:cs typeface="+mn-lt"/>
              </a:rPr>
              <a:t>Thinking</a:t>
            </a:r>
            <a:r>
              <a:rPr lang="cy-GB" sz="2000" i="1" dirty="0">
                <a:solidFill>
                  <a:srgbClr val="FF0000"/>
                </a:solidFill>
                <a:ea typeface="+mn-lt"/>
                <a:cs typeface="+mn-lt"/>
              </a:rPr>
              <a:t> </a:t>
            </a:r>
            <a:r>
              <a:rPr lang="cy-GB" sz="2000" i="1" dirty="0" err="1">
                <a:solidFill>
                  <a:srgbClr val="FF0000"/>
                </a:solidFill>
                <a:ea typeface="+mn-lt"/>
                <a:cs typeface="+mn-lt"/>
              </a:rPr>
              <a:t>Skills</a:t>
            </a:r>
            <a:r>
              <a:rPr lang="cy-GB" sz="2000" i="1" dirty="0">
                <a:solidFill>
                  <a:srgbClr val="FF0000"/>
                </a:solidFill>
                <a:ea typeface="+mn-lt"/>
                <a:cs typeface="+mn-lt"/>
              </a:rPr>
              <a:t> </a:t>
            </a:r>
            <a:r>
              <a:rPr lang="cy-GB" sz="2000" i="1" dirty="0" err="1">
                <a:solidFill>
                  <a:srgbClr val="FF0000"/>
                </a:solidFill>
                <a:ea typeface="+mn-lt"/>
                <a:cs typeface="+mn-lt"/>
              </a:rPr>
              <a:t>Available</a:t>
            </a:r>
            <a:r>
              <a:rPr lang="cy-GB" sz="2000" i="1" dirty="0">
                <a:solidFill>
                  <a:srgbClr val="FF0000"/>
                </a:solidFill>
                <a:ea typeface="+mn-lt"/>
                <a:cs typeface="+mn-lt"/>
              </a:rPr>
              <a:t> at : </a:t>
            </a:r>
            <a:r>
              <a:rPr lang="cy-GB" sz="2000" dirty="0">
                <a:solidFill>
                  <a:srgbClr val="FF0000"/>
                </a:solidFill>
                <a:ea typeface="+mn-lt"/>
                <a:cs typeface="+mn-lt"/>
              </a:rPr>
              <a:t>https://www.forbes.com/sites/bernardmarr/2022/08/05/13-easy-steps-to-improve-your-critical-thinking-skills/?sh=5f4174015ecd</a:t>
            </a:r>
            <a:endParaRPr lang="en-US" sz="2000" i="1" dirty="0" err="1">
              <a:solidFill>
                <a:srgbClr val="6A6A6A"/>
              </a:solidFill>
              <a:cs typeface="Calibri" panose="020F0502020204030204"/>
            </a:endParaRPr>
          </a:p>
          <a:p>
            <a:endParaRPr lang="en-US" sz="2000" i="1" dirty="0">
              <a:solidFill>
                <a:srgbClr val="6A6A6A"/>
              </a:solidFill>
              <a:latin typeface="Calibri" panose="020F0502020204030204"/>
              <a:ea typeface="Verdana"/>
              <a:cs typeface="Calibri" panose="020F0502020204030204"/>
            </a:endParaRPr>
          </a:p>
          <a:p>
            <a:r>
              <a:rPr lang="en-US" sz="1800" dirty="0">
                <a:solidFill>
                  <a:srgbClr val="555555"/>
                </a:solidFill>
                <a:latin typeface="Verdana"/>
                <a:ea typeface="Verdana"/>
                <a:cs typeface="Calibri" panose="020F0502020204030204"/>
              </a:rPr>
              <a:t>DWYER, C.P., 2023. An Evaluative Review of Barriers to Critical Thinking in Educational and Real-World Settings. </a:t>
            </a:r>
            <a:r>
              <a:rPr lang="en-US" sz="1800" i="1" dirty="0">
                <a:solidFill>
                  <a:srgbClr val="555555"/>
                </a:solidFill>
                <a:latin typeface="Verdana"/>
                <a:ea typeface="Verdana"/>
                <a:cs typeface="Calibri" panose="020F0502020204030204"/>
              </a:rPr>
              <a:t>Journal of Intelligence, </a:t>
            </a:r>
            <a:r>
              <a:rPr lang="en-US" sz="1800" b="1" dirty="0">
                <a:solidFill>
                  <a:srgbClr val="555555"/>
                </a:solidFill>
                <a:latin typeface="Verdana"/>
                <a:ea typeface="Verdana"/>
                <a:cs typeface="Calibri" panose="020F0502020204030204"/>
              </a:rPr>
              <a:t>11</a:t>
            </a:r>
            <a:r>
              <a:rPr lang="en-US" sz="1800" dirty="0">
                <a:solidFill>
                  <a:srgbClr val="555555"/>
                </a:solidFill>
                <a:latin typeface="Verdana"/>
                <a:ea typeface="Verdana"/>
                <a:cs typeface="Calibri" panose="020F0502020204030204"/>
              </a:rPr>
              <a:t>(6), pp. 105.</a:t>
            </a:r>
            <a:endParaRPr lang="en-US" sz="1800" i="1" dirty="0">
              <a:solidFill>
                <a:srgbClr val="6A6A6A"/>
              </a:solidFill>
              <a:cs typeface="Calibri" panose="020F0502020204030204"/>
            </a:endParaRPr>
          </a:p>
        </p:txBody>
      </p:sp>
    </p:spTree>
    <p:extLst>
      <p:ext uri="{BB962C8B-B14F-4D97-AF65-F5344CB8AC3E}">
        <p14:creationId xmlns:p14="http://schemas.microsoft.com/office/powerpoint/2010/main" val="241075156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Custom</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Tudalen Deitl : Dysgu Gydol Oes yn yr Oes Ddigidol – Asesiad 1</vt:lpstr>
      <vt:lpstr>Tudalen Gynnwys</vt:lpstr>
      <vt:lpstr>Elfen 1: Beth yw rheolaeth dda o amser ac oes ffordd i wella?</vt:lpstr>
      <vt:lpstr>PowerPoint Presentation</vt:lpstr>
      <vt:lpstr>Cyfeiriadau Elfen 1</vt:lpstr>
      <vt:lpstr>Beth yw meddwl beirniadol a sut y gellir datblygu?</vt:lpstr>
      <vt:lpstr>Cyfeiriadau Elfen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1084</cp:revision>
  <dcterms:created xsi:type="dcterms:W3CDTF">2023-10-15T12:35:00Z</dcterms:created>
  <dcterms:modified xsi:type="dcterms:W3CDTF">2023-10-25T22:23:16Z</dcterms:modified>
</cp:coreProperties>
</file>