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1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5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6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7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18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19.xml" ContentType="application/vnd.openxmlformats-officedocument.theme+xml"/>
  <Override PartName="/ppt/slideLayouts/slideLayout74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3"/>
  </p:notesMasterIdLst>
  <p:sldIdLst>
    <p:sldId id="719" r:id="rId24"/>
    <p:sldId id="885" r:id="rId25"/>
    <p:sldId id="907" r:id="rId26"/>
    <p:sldId id="908" r:id="rId27"/>
    <p:sldId id="909" r:id="rId28"/>
    <p:sldId id="910" r:id="rId29"/>
    <p:sldId id="896" r:id="rId30"/>
    <p:sldId id="897" r:id="rId31"/>
    <p:sldId id="898" r:id="rId32"/>
    <p:sldId id="899" r:id="rId33"/>
    <p:sldId id="886" r:id="rId34"/>
    <p:sldId id="887" r:id="rId35"/>
    <p:sldId id="902" r:id="rId36"/>
    <p:sldId id="903" r:id="rId37"/>
    <p:sldId id="901" r:id="rId38"/>
    <p:sldId id="904" r:id="rId39"/>
    <p:sldId id="888" r:id="rId40"/>
    <p:sldId id="905" r:id="rId41"/>
    <p:sldId id="906" r:id="rId42"/>
    <p:sldId id="894" r:id="rId43"/>
    <p:sldId id="911" r:id="rId44"/>
    <p:sldId id="912" r:id="rId45"/>
    <p:sldId id="913" r:id="rId46"/>
    <p:sldId id="914" r:id="rId47"/>
    <p:sldId id="915" r:id="rId48"/>
    <p:sldId id="916" r:id="rId49"/>
    <p:sldId id="917" r:id="rId50"/>
    <p:sldId id="918" r:id="rId51"/>
    <p:sldId id="919" r:id="rId52"/>
    <p:sldId id="920" r:id="rId53"/>
    <p:sldId id="921" r:id="rId54"/>
    <p:sldId id="922" r:id="rId55"/>
    <p:sldId id="923" r:id="rId56"/>
    <p:sldId id="926" r:id="rId57"/>
    <p:sldId id="927" r:id="rId58"/>
    <p:sldId id="928" r:id="rId59"/>
    <p:sldId id="929" r:id="rId60"/>
    <p:sldId id="930" r:id="rId61"/>
    <p:sldId id="720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F24C23-65D3-465E-BB94-21184331B8F4}" v="518" dt="2023-10-06T06:56:32.8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69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notesMaster" Target="notesMasters/notesMaster1.xml"/><Relationship Id="rId68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presProps" Target="presProps.xml"/><Relationship Id="rId69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7F24C23-65D3-465E-BB94-21184331B8F4}"/>
    <pc:docChg chg="undo custSel addSld delSld modSld sldOrd">
      <pc:chgData name="Jenifer Prince Devaraj" userId="c3fb109c-09d1-42a6-93f4-69472d709861" providerId="ADAL" clId="{27F24C23-65D3-465E-BB94-21184331B8F4}" dt="2023-10-06T06:58:41.170" v="4504" actId="1076"/>
      <pc:docMkLst>
        <pc:docMk/>
      </pc:docMkLst>
      <pc:sldChg chg="modSp mod">
        <pc:chgData name="Jenifer Prince Devaraj" userId="c3fb109c-09d1-42a6-93f4-69472d709861" providerId="ADAL" clId="{27F24C23-65D3-465E-BB94-21184331B8F4}" dt="2023-10-05T13:49:35.050" v="6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7F24C23-65D3-465E-BB94-21184331B8F4}" dt="2023-10-05T13:49:35.050" v="6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27F24C23-65D3-465E-BB94-21184331B8F4}" dt="2023-10-06T06:24:37.644" v="4331" actId="113"/>
        <pc:sldMkLst>
          <pc:docMk/>
          <pc:sldMk cId="2006628464" sldId="885"/>
        </pc:sldMkLst>
        <pc:spChg chg="add mod">
          <ac:chgData name="Jenifer Prince Devaraj" userId="c3fb109c-09d1-42a6-93f4-69472d709861" providerId="ADAL" clId="{27F24C23-65D3-465E-BB94-21184331B8F4}" dt="2023-10-06T06:24:37.644" v="4331" actId="113"/>
          <ac:spMkLst>
            <pc:docMk/>
            <pc:sldMk cId="2006628464" sldId="885"/>
            <ac:spMk id="2" creationId="{692AAE7C-DE90-8A6F-5CE9-52DD7C77CDB4}"/>
          </ac:spMkLst>
        </pc:spChg>
        <pc:spChg chg="del mod">
          <ac:chgData name="Jenifer Prince Devaraj" userId="c3fb109c-09d1-42a6-93f4-69472d709861" providerId="ADAL" clId="{27F24C23-65D3-465E-BB94-21184331B8F4}" dt="2023-10-05T13:50:30.045" v="93"/>
          <ac:spMkLst>
            <pc:docMk/>
            <pc:sldMk cId="2006628464" sldId="885"/>
            <ac:spMk id="3" creationId="{83A62E1A-FE92-F242-2AF2-02937185609C}"/>
          </ac:spMkLst>
        </pc:spChg>
        <pc:spChg chg="mod">
          <ac:chgData name="Jenifer Prince Devaraj" userId="c3fb109c-09d1-42a6-93f4-69472d709861" providerId="ADAL" clId="{27F24C23-65D3-465E-BB94-21184331B8F4}" dt="2023-10-05T14:24:18.811" v="411" actId="1076"/>
          <ac:spMkLst>
            <pc:docMk/>
            <pc:sldMk cId="2006628464" sldId="885"/>
            <ac:spMk id="5" creationId="{A3083621-FE85-65AB-351B-A55C4F8F46FF}"/>
          </ac:spMkLst>
        </pc:spChg>
        <pc:spChg chg="del">
          <ac:chgData name="Jenifer Prince Devaraj" userId="c3fb109c-09d1-42a6-93f4-69472d709861" providerId="ADAL" clId="{27F24C23-65D3-465E-BB94-21184331B8F4}" dt="2023-10-05T13:50:30.042" v="91" actId="478"/>
          <ac:spMkLst>
            <pc:docMk/>
            <pc:sldMk cId="2006628464" sldId="885"/>
            <ac:spMk id="6" creationId="{0CF55497-ADE5-6442-C896-A6B0D0E2B39D}"/>
          </ac:spMkLst>
        </pc:spChg>
        <pc:spChg chg="add del mod">
          <ac:chgData name="Jenifer Prince Devaraj" userId="c3fb109c-09d1-42a6-93f4-69472d709861" providerId="ADAL" clId="{27F24C23-65D3-465E-BB94-21184331B8F4}" dt="2023-10-05T14:23:58.347" v="403"/>
          <ac:spMkLst>
            <pc:docMk/>
            <pc:sldMk cId="2006628464" sldId="885"/>
            <ac:spMk id="8" creationId="{8FB160A7-EDD6-A7CC-932E-D92BD42C036B}"/>
          </ac:spMkLst>
        </pc:spChg>
        <pc:spChg chg="del mod">
          <ac:chgData name="Jenifer Prince Devaraj" userId="c3fb109c-09d1-42a6-93f4-69472d709861" providerId="ADAL" clId="{27F24C23-65D3-465E-BB94-21184331B8F4}" dt="2023-10-05T13:50:32.584" v="94" actId="478"/>
          <ac:spMkLst>
            <pc:docMk/>
            <pc:sldMk cId="2006628464" sldId="885"/>
            <ac:spMk id="10" creationId="{7CED1E99-AA80-C830-5539-195297C3CE6C}"/>
          </ac:spMkLst>
        </pc:spChg>
        <pc:spChg chg="del">
          <ac:chgData name="Jenifer Prince Devaraj" userId="c3fb109c-09d1-42a6-93f4-69472d709861" providerId="ADAL" clId="{27F24C23-65D3-465E-BB94-21184331B8F4}" dt="2023-10-05T13:50:35.092" v="95" actId="478"/>
          <ac:spMkLst>
            <pc:docMk/>
            <pc:sldMk cId="2006628464" sldId="885"/>
            <ac:spMk id="13" creationId="{47631B6B-5419-7A21-59E2-FD426B8F0F78}"/>
          </ac:spMkLst>
        </pc:spChg>
        <pc:picChg chg="add mod">
          <ac:chgData name="Jenifer Prince Devaraj" userId="c3fb109c-09d1-42a6-93f4-69472d709861" providerId="ADAL" clId="{27F24C23-65D3-465E-BB94-21184331B8F4}" dt="2023-10-05T14:26:46.031" v="590" actId="1076"/>
          <ac:picMkLst>
            <pc:docMk/>
            <pc:sldMk cId="2006628464" sldId="885"/>
            <ac:picMk id="7" creationId="{A1EE3B45-1E4F-285C-F483-7F2153FC0EE7}"/>
          </ac:picMkLst>
        </pc:picChg>
        <pc:cxnChg chg="del">
          <ac:chgData name="Jenifer Prince Devaraj" userId="c3fb109c-09d1-42a6-93f4-69472d709861" providerId="ADAL" clId="{27F24C23-65D3-465E-BB94-21184331B8F4}" dt="2023-10-05T13:50:36.851" v="96" actId="478"/>
          <ac:cxnSpMkLst>
            <pc:docMk/>
            <pc:sldMk cId="2006628464" sldId="885"/>
            <ac:cxnSpMk id="12" creationId="{6E4D28AF-CD15-36A1-8F51-DEF3B014DF98}"/>
          </ac:cxnSpMkLst>
        </pc:cxnChg>
      </pc:sldChg>
      <pc:sldChg chg="addSp modSp add mod">
        <pc:chgData name="Jenifer Prince Devaraj" userId="c3fb109c-09d1-42a6-93f4-69472d709861" providerId="ADAL" clId="{27F24C23-65D3-465E-BB94-21184331B8F4}" dt="2023-10-05T17:00:27.487" v="2195" actId="20577"/>
        <pc:sldMkLst>
          <pc:docMk/>
          <pc:sldMk cId="717197874" sldId="886"/>
        </pc:sldMkLst>
        <pc:spChg chg="add mod">
          <ac:chgData name="Jenifer Prince Devaraj" userId="c3fb109c-09d1-42a6-93f4-69472d709861" providerId="ADAL" clId="{27F24C23-65D3-465E-BB94-21184331B8F4}" dt="2023-10-05T17:00:27.487" v="2195" actId="20577"/>
          <ac:spMkLst>
            <pc:docMk/>
            <pc:sldMk cId="717197874" sldId="886"/>
            <ac:spMk id="2" creationId="{61F1BC26-8E18-46B2-9A64-A3D416EC4C10}"/>
          </ac:spMkLst>
        </pc:spChg>
        <pc:spChg chg="mod">
          <ac:chgData name="Jenifer Prince Devaraj" userId="c3fb109c-09d1-42a6-93f4-69472d709861" providerId="ADAL" clId="{27F24C23-65D3-465E-BB94-21184331B8F4}" dt="2023-10-05T16:59:47.087" v="2164" actId="1076"/>
          <ac:spMkLst>
            <pc:docMk/>
            <pc:sldMk cId="717197874" sldId="886"/>
            <ac:spMk id="5" creationId="{A3083621-FE85-65AB-351B-A55C4F8F46FF}"/>
          </ac:spMkLst>
        </pc:spChg>
      </pc:sldChg>
      <pc:sldChg chg="addSp delSp modSp add mod">
        <pc:chgData name="Jenifer Prince Devaraj" userId="c3fb109c-09d1-42a6-93f4-69472d709861" providerId="ADAL" clId="{27F24C23-65D3-465E-BB94-21184331B8F4}" dt="2023-10-05T17:55:59.172" v="2466" actId="1076"/>
        <pc:sldMkLst>
          <pc:docMk/>
          <pc:sldMk cId="1297342315" sldId="887"/>
        </pc:sldMkLst>
        <pc:spChg chg="add del mod">
          <ac:chgData name="Jenifer Prince Devaraj" userId="c3fb109c-09d1-42a6-93f4-69472d709861" providerId="ADAL" clId="{27F24C23-65D3-465E-BB94-21184331B8F4}" dt="2023-10-05T17:17:46.052" v="2251"/>
          <ac:spMkLst>
            <pc:docMk/>
            <pc:sldMk cId="1297342315" sldId="887"/>
            <ac:spMk id="2" creationId="{EEE47B1A-F4F5-65FD-73D9-C89C5A05EFBC}"/>
          </ac:spMkLst>
        </pc:spChg>
        <pc:spChg chg="mod">
          <ac:chgData name="Jenifer Prince Devaraj" userId="c3fb109c-09d1-42a6-93f4-69472d709861" providerId="ADAL" clId="{27F24C23-65D3-465E-BB94-21184331B8F4}" dt="2023-10-05T13:51:22.529" v="153" actId="20577"/>
          <ac:spMkLst>
            <pc:docMk/>
            <pc:sldMk cId="1297342315" sldId="887"/>
            <ac:spMk id="5" creationId="{A3083621-FE85-65AB-351B-A55C4F8F46FF}"/>
          </ac:spMkLst>
        </pc:spChg>
        <pc:spChg chg="add del mod">
          <ac:chgData name="Jenifer Prince Devaraj" userId="c3fb109c-09d1-42a6-93f4-69472d709861" providerId="ADAL" clId="{27F24C23-65D3-465E-BB94-21184331B8F4}" dt="2023-10-05T17:40:33.901" v="2294" actId="478"/>
          <ac:spMkLst>
            <pc:docMk/>
            <pc:sldMk cId="1297342315" sldId="887"/>
            <ac:spMk id="8" creationId="{53B79D84-E5BF-3985-AA6D-467E1CF518DE}"/>
          </ac:spMkLst>
        </pc:spChg>
        <pc:spChg chg="add del mod">
          <ac:chgData name="Jenifer Prince Devaraj" userId="c3fb109c-09d1-42a6-93f4-69472d709861" providerId="ADAL" clId="{27F24C23-65D3-465E-BB94-21184331B8F4}" dt="2023-10-05T17:45:05.046" v="2310" actId="478"/>
          <ac:spMkLst>
            <pc:docMk/>
            <pc:sldMk cId="1297342315" sldId="887"/>
            <ac:spMk id="12" creationId="{3088F263-A92A-8572-41B7-96AF9D5738A0}"/>
          </ac:spMkLst>
        </pc:spChg>
        <pc:spChg chg="add del mod">
          <ac:chgData name="Jenifer Prince Devaraj" userId="c3fb109c-09d1-42a6-93f4-69472d709861" providerId="ADAL" clId="{27F24C23-65D3-465E-BB94-21184331B8F4}" dt="2023-10-05T17:44:24.912" v="2305" actId="478"/>
          <ac:spMkLst>
            <pc:docMk/>
            <pc:sldMk cId="1297342315" sldId="887"/>
            <ac:spMk id="13" creationId="{15EF67BB-C35A-FE9B-43FC-10A850EE16F6}"/>
          </ac:spMkLst>
        </pc:spChg>
        <pc:spChg chg="add mod">
          <ac:chgData name="Jenifer Prince Devaraj" userId="c3fb109c-09d1-42a6-93f4-69472d709861" providerId="ADAL" clId="{27F24C23-65D3-465E-BB94-21184331B8F4}" dt="2023-10-05T17:54:13.477" v="2462" actId="1076"/>
          <ac:spMkLst>
            <pc:docMk/>
            <pc:sldMk cId="1297342315" sldId="887"/>
            <ac:spMk id="17" creationId="{6B8D3F6A-C0AC-4C16-EFB7-9B81ECCE4AC8}"/>
          </ac:spMkLst>
        </pc:spChg>
        <pc:picChg chg="add del mod">
          <ac:chgData name="Jenifer Prince Devaraj" userId="c3fb109c-09d1-42a6-93f4-69472d709861" providerId="ADAL" clId="{27F24C23-65D3-465E-BB94-21184331B8F4}" dt="2023-10-05T17:38:56.128" v="2252" actId="478"/>
          <ac:picMkLst>
            <pc:docMk/>
            <pc:sldMk cId="1297342315" sldId="887"/>
            <ac:picMk id="4" creationId="{2FFD1203-C5E3-8663-55CB-96E9657CF174}"/>
          </ac:picMkLst>
        </pc:picChg>
        <pc:picChg chg="add del mod">
          <ac:chgData name="Jenifer Prince Devaraj" userId="c3fb109c-09d1-42a6-93f4-69472d709861" providerId="ADAL" clId="{27F24C23-65D3-465E-BB94-21184331B8F4}" dt="2023-10-05T17:43:19.237" v="2295" actId="478"/>
          <ac:picMkLst>
            <pc:docMk/>
            <pc:sldMk cId="1297342315" sldId="887"/>
            <ac:picMk id="7" creationId="{FE33F412-C2AF-6899-005A-8657BB1372CA}"/>
          </ac:picMkLst>
        </pc:picChg>
        <pc:picChg chg="add del mod">
          <ac:chgData name="Jenifer Prince Devaraj" userId="c3fb109c-09d1-42a6-93f4-69472d709861" providerId="ADAL" clId="{27F24C23-65D3-465E-BB94-21184331B8F4}" dt="2023-10-05T17:45:40.360" v="2343" actId="478"/>
          <ac:picMkLst>
            <pc:docMk/>
            <pc:sldMk cId="1297342315" sldId="887"/>
            <ac:picMk id="11" creationId="{88C6F277-C153-A3F5-FCAE-5281E4B6AF4F}"/>
          </ac:picMkLst>
        </pc:picChg>
        <pc:picChg chg="add mod">
          <ac:chgData name="Jenifer Prince Devaraj" userId="c3fb109c-09d1-42a6-93f4-69472d709861" providerId="ADAL" clId="{27F24C23-65D3-465E-BB94-21184331B8F4}" dt="2023-10-05T17:55:59.172" v="2466" actId="1076"/>
          <ac:picMkLst>
            <pc:docMk/>
            <pc:sldMk cId="1297342315" sldId="887"/>
            <ac:picMk id="15" creationId="{168EDB0B-C500-8C96-80C9-466C8819F966}"/>
          </ac:picMkLst>
        </pc:picChg>
        <pc:picChg chg="add mod">
          <ac:chgData name="Jenifer Prince Devaraj" userId="c3fb109c-09d1-42a6-93f4-69472d709861" providerId="ADAL" clId="{27F24C23-65D3-465E-BB94-21184331B8F4}" dt="2023-10-05T17:54:16.286" v="2463" actId="1076"/>
          <ac:picMkLst>
            <pc:docMk/>
            <pc:sldMk cId="1297342315" sldId="887"/>
            <ac:picMk id="18" creationId="{B68F2B46-FB08-B7D7-5A86-8D89F416702C}"/>
          </ac:picMkLst>
        </pc:picChg>
      </pc:sldChg>
      <pc:sldChg chg="del">
        <pc:chgData name="Jenifer Prince Devaraj" userId="c3fb109c-09d1-42a6-93f4-69472d709861" providerId="ADAL" clId="{27F24C23-65D3-465E-BB94-21184331B8F4}" dt="2023-10-05T13:50:10.416" v="88" actId="47"/>
        <pc:sldMkLst>
          <pc:docMk/>
          <pc:sldMk cId="3815444664" sldId="887"/>
        </pc:sldMkLst>
      </pc:sldChg>
      <pc:sldChg chg="del">
        <pc:chgData name="Jenifer Prince Devaraj" userId="c3fb109c-09d1-42a6-93f4-69472d709861" providerId="ADAL" clId="{27F24C23-65D3-465E-BB94-21184331B8F4}" dt="2023-10-05T13:50:10.416" v="88" actId="47"/>
        <pc:sldMkLst>
          <pc:docMk/>
          <pc:sldMk cId="2637423837" sldId="888"/>
        </pc:sldMkLst>
      </pc:sldChg>
      <pc:sldChg chg="addSp delSp modSp add mod">
        <pc:chgData name="Jenifer Prince Devaraj" userId="c3fb109c-09d1-42a6-93f4-69472d709861" providerId="ADAL" clId="{27F24C23-65D3-465E-BB94-21184331B8F4}" dt="2023-10-05T22:33:47.520" v="3954" actId="1076"/>
        <pc:sldMkLst>
          <pc:docMk/>
          <pc:sldMk cId="3263183564" sldId="888"/>
        </pc:sldMkLst>
        <pc:spChg chg="add del mod">
          <ac:chgData name="Jenifer Prince Devaraj" userId="c3fb109c-09d1-42a6-93f4-69472d709861" providerId="ADAL" clId="{27F24C23-65D3-465E-BB94-21184331B8F4}" dt="2023-10-05T19:58:49.305" v="3922" actId="478"/>
          <ac:spMkLst>
            <pc:docMk/>
            <pc:sldMk cId="3263183564" sldId="888"/>
            <ac:spMk id="2" creationId="{BED31D6D-3F8E-3667-4D2A-8CC3A5E08F19}"/>
          </ac:spMkLst>
        </pc:spChg>
        <pc:spChg chg="mod">
          <ac:chgData name="Jenifer Prince Devaraj" userId="c3fb109c-09d1-42a6-93f4-69472d709861" providerId="ADAL" clId="{27F24C23-65D3-465E-BB94-21184331B8F4}" dt="2023-10-05T18:52:06.174" v="3739" actId="14100"/>
          <ac:spMkLst>
            <pc:docMk/>
            <pc:sldMk cId="3263183564" sldId="888"/>
            <ac:spMk id="5" creationId="{A3083621-FE85-65AB-351B-A55C4F8F46FF}"/>
          </ac:spMkLst>
        </pc:spChg>
        <pc:picChg chg="add del mod">
          <ac:chgData name="Jenifer Prince Devaraj" userId="c3fb109c-09d1-42a6-93f4-69472d709861" providerId="ADAL" clId="{27F24C23-65D3-465E-BB94-21184331B8F4}" dt="2023-10-05T18:53:43.736" v="3744" actId="22"/>
          <ac:picMkLst>
            <pc:docMk/>
            <pc:sldMk cId="3263183564" sldId="888"/>
            <ac:picMk id="4" creationId="{DC96F1BE-E7AD-891D-2206-AC5CC034B2A0}"/>
          </ac:picMkLst>
        </pc:picChg>
        <pc:picChg chg="add del mod">
          <ac:chgData name="Jenifer Prince Devaraj" userId="c3fb109c-09d1-42a6-93f4-69472d709861" providerId="ADAL" clId="{27F24C23-65D3-465E-BB94-21184331B8F4}" dt="2023-10-05T22:33:04.950" v="3950" actId="478"/>
          <ac:picMkLst>
            <pc:docMk/>
            <pc:sldMk cId="3263183564" sldId="888"/>
            <ac:picMk id="7" creationId="{0E58B8EB-C374-9908-D5A2-BDF27426B67F}"/>
          </ac:picMkLst>
        </pc:picChg>
        <pc:picChg chg="add del mod">
          <ac:chgData name="Jenifer Prince Devaraj" userId="c3fb109c-09d1-42a6-93f4-69472d709861" providerId="ADAL" clId="{27F24C23-65D3-465E-BB94-21184331B8F4}" dt="2023-10-05T22:32:48.420" v="3948" actId="22"/>
          <ac:picMkLst>
            <pc:docMk/>
            <pc:sldMk cId="3263183564" sldId="888"/>
            <ac:picMk id="10" creationId="{4FA40727-13D5-344D-5B07-85703B533FA8}"/>
          </ac:picMkLst>
        </pc:picChg>
        <pc:picChg chg="add mod">
          <ac:chgData name="Jenifer Prince Devaraj" userId="c3fb109c-09d1-42a6-93f4-69472d709861" providerId="ADAL" clId="{27F24C23-65D3-465E-BB94-21184331B8F4}" dt="2023-10-05T22:33:47.520" v="3954" actId="1076"/>
          <ac:picMkLst>
            <pc:docMk/>
            <pc:sldMk cId="3263183564" sldId="888"/>
            <ac:picMk id="12" creationId="{DD85B76F-5E69-DB70-1037-8236EABCF966}"/>
          </ac:picMkLst>
        </pc:picChg>
      </pc:sldChg>
      <pc:sldChg chg="addSp modSp add del mod">
        <pc:chgData name="Jenifer Prince Devaraj" userId="c3fb109c-09d1-42a6-93f4-69472d709861" providerId="ADAL" clId="{27F24C23-65D3-465E-BB94-21184331B8F4}" dt="2023-10-05T22:37:26.241" v="4004" actId="47"/>
        <pc:sldMkLst>
          <pc:docMk/>
          <pc:sldMk cId="1374561932" sldId="889"/>
        </pc:sldMkLst>
        <pc:spChg chg="add mod">
          <ac:chgData name="Jenifer Prince Devaraj" userId="c3fb109c-09d1-42a6-93f4-69472d709861" providerId="ADAL" clId="{27F24C23-65D3-465E-BB94-21184331B8F4}" dt="2023-10-05T14:17:04.493" v="317"/>
          <ac:spMkLst>
            <pc:docMk/>
            <pc:sldMk cId="1374561932" sldId="889"/>
            <ac:spMk id="2" creationId="{4F23BC41-F705-A4AF-0555-4E17DB977F3E}"/>
          </ac:spMkLst>
        </pc:spChg>
        <pc:spChg chg="mod">
          <ac:chgData name="Jenifer Prince Devaraj" userId="c3fb109c-09d1-42a6-93f4-69472d709861" providerId="ADAL" clId="{27F24C23-65D3-465E-BB94-21184331B8F4}" dt="2023-10-05T13:52:24.187" v="211" actId="20577"/>
          <ac:spMkLst>
            <pc:docMk/>
            <pc:sldMk cId="1374561932" sldId="889"/>
            <ac:spMk id="5" creationId="{A3083621-FE85-65AB-351B-A55C4F8F46FF}"/>
          </ac:spMkLst>
        </pc:spChg>
      </pc:sldChg>
      <pc:sldChg chg="del">
        <pc:chgData name="Jenifer Prince Devaraj" userId="c3fb109c-09d1-42a6-93f4-69472d709861" providerId="ADAL" clId="{27F24C23-65D3-465E-BB94-21184331B8F4}" dt="2023-10-05T13:50:10.416" v="88" actId="47"/>
        <pc:sldMkLst>
          <pc:docMk/>
          <pc:sldMk cId="2541363472" sldId="889"/>
        </pc:sldMkLst>
      </pc:sldChg>
      <pc:sldChg chg="del">
        <pc:chgData name="Jenifer Prince Devaraj" userId="c3fb109c-09d1-42a6-93f4-69472d709861" providerId="ADAL" clId="{27F24C23-65D3-465E-BB94-21184331B8F4}" dt="2023-10-05T13:50:10.416" v="88" actId="47"/>
        <pc:sldMkLst>
          <pc:docMk/>
          <pc:sldMk cId="2226392925" sldId="890"/>
        </pc:sldMkLst>
      </pc:sldChg>
      <pc:sldChg chg="modSp add del mod">
        <pc:chgData name="Jenifer Prince Devaraj" userId="c3fb109c-09d1-42a6-93f4-69472d709861" providerId="ADAL" clId="{27F24C23-65D3-465E-BB94-21184331B8F4}" dt="2023-10-05T13:54:23.103" v="261" actId="47"/>
        <pc:sldMkLst>
          <pc:docMk/>
          <pc:sldMk cId="3285204733" sldId="890"/>
        </pc:sldMkLst>
        <pc:spChg chg="mod">
          <ac:chgData name="Jenifer Prince Devaraj" userId="c3fb109c-09d1-42a6-93f4-69472d709861" providerId="ADAL" clId="{27F24C23-65D3-465E-BB94-21184331B8F4}" dt="2023-10-05T13:53:15.315" v="233" actId="14100"/>
          <ac:spMkLst>
            <pc:docMk/>
            <pc:sldMk cId="3285204733" sldId="890"/>
            <ac:spMk id="5" creationId="{A3083621-FE85-65AB-351B-A55C4F8F46FF}"/>
          </ac:spMkLst>
        </pc:spChg>
      </pc:sldChg>
      <pc:sldChg chg="del">
        <pc:chgData name="Jenifer Prince Devaraj" userId="c3fb109c-09d1-42a6-93f4-69472d709861" providerId="ADAL" clId="{27F24C23-65D3-465E-BB94-21184331B8F4}" dt="2023-10-05T13:50:10.416" v="88" actId="47"/>
        <pc:sldMkLst>
          <pc:docMk/>
          <pc:sldMk cId="984355782" sldId="891"/>
        </pc:sldMkLst>
      </pc:sldChg>
      <pc:sldChg chg="modSp add del mod">
        <pc:chgData name="Jenifer Prince Devaraj" userId="c3fb109c-09d1-42a6-93f4-69472d709861" providerId="ADAL" clId="{27F24C23-65D3-465E-BB94-21184331B8F4}" dt="2023-10-05T13:54:24.111" v="262" actId="47"/>
        <pc:sldMkLst>
          <pc:docMk/>
          <pc:sldMk cId="2934807880" sldId="891"/>
        </pc:sldMkLst>
        <pc:spChg chg="mod">
          <ac:chgData name="Jenifer Prince Devaraj" userId="c3fb109c-09d1-42a6-93f4-69472d709861" providerId="ADAL" clId="{27F24C23-65D3-465E-BB94-21184331B8F4}" dt="2023-10-05T13:53:25.803" v="239" actId="20577"/>
          <ac:spMkLst>
            <pc:docMk/>
            <pc:sldMk cId="2934807880" sldId="891"/>
            <ac:spMk id="5" creationId="{A3083621-FE85-65AB-351B-A55C4F8F46FF}"/>
          </ac:spMkLst>
        </pc:spChg>
      </pc:sldChg>
      <pc:sldChg chg="addSp modSp add del mod">
        <pc:chgData name="Jenifer Prince Devaraj" userId="c3fb109c-09d1-42a6-93f4-69472d709861" providerId="ADAL" clId="{27F24C23-65D3-465E-BB94-21184331B8F4}" dt="2023-10-05T22:37:27.965" v="4005" actId="47"/>
        <pc:sldMkLst>
          <pc:docMk/>
          <pc:sldMk cId="2278584730" sldId="892"/>
        </pc:sldMkLst>
        <pc:spChg chg="add mod">
          <ac:chgData name="Jenifer Prince Devaraj" userId="c3fb109c-09d1-42a6-93f4-69472d709861" providerId="ADAL" clId="{27F24C23-65D3-465E-BB94-21184331B8F4}" dt="2023-10-05T14:17:06.145" v="318"/>
          <ac:spMkLst>
            <pc:docMk/>
            <pc:sldMk cId="2278584730" sldId="892"/>
            <ac:spMk id="2" creationId="{D1BBDB99-E2D7-5C07-43E4-9B998D89F355}"/>
          </ac:spMkLst>
        </pc:spChg>
        <pc:spChg chg="mod">
          <ac:chgData name="Jenifer Prince Devaraj" userId="c3fb109c-09d1-42a6-93f4-69472d709861" providerId="ADAL" clId="{27F24C23-65D3-465E-BB94-21184331B8F4}" dt="2023-10-05T13:53:42.333" v="255" actId="20577"/>
          <ac:spMkLst>
            <pc:docMk/>
            <pc:sldMk cId="2278584730" sldId="892"/>
            <ac:spMk id="5" creationId="{A3083621-FE85-65AB-351B-A55C4F8F46FF}"/>
          </ac:spMkLst>
        </pc:spChg>
      </pc:sldChg>
      <pc:sldChg chg="del">
        <pc:chgData name="Jenifer Prince Devaraj" userId="c3fb109c-09d1-42a6-93f4-69472d709861" providerId="ADAL" clId="{27F24C23-65D3-465E-BB94-21184331B8F4}" dt="2023-10-05T13:50:10.416" v="88" actId="47"/>
        <pc:sldMkLst>
          <pc:docMk/>
          <pc:sldMk cId="3892835367" sldId="892"/>
        </pc:sldMkLst>
      </pc:sldChg>
      <pc:sldChg chg="del">
        <pc:chgData name="Jenifer Prince Devaraj" userId="c3fb109c-09d1-42a6-93f4-69472d709861" providerId="ADAL" clId="{27F24C23-65D3-465E-BB94-21184331B8F4}" dt="2023-10-05T13:50:10.416" v="88" actId="47"/>
        <pc:sldMkLst>
          <pc:docMk/>
          <pc:sldMk cId="3867070123" sldId="893"/>
        </pc:sldMkLst>
      </pc:sldChg>
      <pc:sldChg chg="addSp modSp add del mod">
        <pc:chgData name="Jenifer Prince Devaraj" userId="c3fb109c-09d1-42a6-93f4-69472d709861" providerId="ADAL" clId="{27F24C23-65D3-465E-BB94-21184331B8F4}" dt="2023-10-05T22:37:29.727" v="4006" actId="47"/>
        <pc:sldMkLst>
          <pc:docMk/>
          <pc:sldMk cId="4006413607" sldId="893"/>
        </pc:sldMkLst>
        <pc:spChg chg="add mod">
          <ac:chgData name="Jenifer Prince Devaraj" userId="c3fb109c-09d1-42a6-93f4-69472d709861" providerId="ADAL" clId="{27F24C23-65D3-465E-BB94-21184331B8F4}" dt="2023-10-05T14:17:08.057" v="319"/>
          <ac:spMkLst>
            <pc:docMk/>
            <pc:sldMk cId="4006413607" sldId="893"/>
            <ac:spMk id="2" creationId="{79708C66-775A-1736-50A0-35EA86B63C35}"/>
          </ac:spMkLst>
        </pc:spChg>
        <pc:spChg chg="mod">
          <ac:chgData name="Jenifer Prince Devaraj" userId="c3fb109c-09d1-42a6-93f4-69472d709861" providerId="ADAL" clId="{27F24C23-65D3-465E-BB94-21184331B8F4}" dt="2023-10-05T13:54:00.917" v="260" actId="6549"/>
          <ac:spMkLst>
            <pc:docMk/>
            <pc:sldMk cId="4006413607" sldId="893"/>
            <ac:spMk id="5" creationId="{A3083621-FE85-65AB-351B-A55C4F8F46FF}"/>
          </ac:spMkLst>
        </pc:spChg>
      </pc:sldChg>
      <pc:sldChg chg="del">
        <pc:chgData name="Jenifer Prince Devaraj" userId="c3fb109c-09d1-42a6-93f4-69472d709861" providerId="ADAL" clId="{27F24C23-65D3-465E-BB94-21184331B8F4}" dt="2023-10-05T13:50:10.416" v="88" actId="47"/>
        <pc:sldMkLst>
          <pc:docMk/>
          <pc:sldMk cId="690252845" sldId="894"/>
        </pc:sldMkLst>
      </pc:sldChg>
      <pc:sldChg chg="addSp delSp modSp add mod">
        <pc:chgData name="Jenifer Prince Devaraj" userId="c3fb109c-09d1-42a6-93f4-69472d709861" providerId="ADAL" clId="{27F24C23-65D3-465E-BB94-21184331B8F4}" dt="2023-10-06T05:31:26.556" v="4297" actId="1076"/>
        <pc:sldMkLst>
          <pc:docMk/>
          <pc:sldMk cId="4259133317" sldId="894"/>
        </pc:sldMkLst>
        <pc:spChg chg="add del mod">
          <ac:chgData name="Jenifer Prince Devaraj" userId="c3fb109c-09d1-42a6-93f4-69472d709861" providerId="ADAL" clId="{27F24C23-65D3-465E-BB94-21184331B8F4}" dt="2023-10-06T04:59:54.573" v="4174" actId="478"/>
          <ac:spMkLst>
            <pc:docMk/>
            <pc:sldMk cId="4259133317" sldId="894"/>
            <ac:spMk id="2" creationId="{22A85B97-6CCE-6C2A-EF5C-C1AE0AD414B8}"/>
          </ac:spMkLst>
        </pc:spChg>
        <pc:spChg chg="del mod">
          <ac:chgData name="Jenifer Prince Devaraj" userId="c3fb109c-09d1-42a6-93f4-69472d709861" providerId="ADAL" clId="{27F24C23-65D3-465E-BB94-21184331B8F4}" dt="2023-10-06T04:59:52.142" v="4173" actId="478"/>
          <ac:spMkLst>
            <pc:docMk/>
            <pc:sldMk cId="4259133317" sldId="894"/>
            <ac:spMk id="5" creationId="{A3083621-FE85-65AB-351B-A55C4F8F46FF}"/>
          </ac:spMkLst>
        </pc:spChg>
        <pc:picChg chg="add mod">
          <ac:chgData name="Jenifer Prince Devaraj" userId="c3fb109c-09d1-42a6-93f4-69472d709861" providerId="ADAL" clId="{27F24C23-65D3-465E-BB94-21184331B8F4}" dt="2023-10-06T05:31:26.556" v="4297" actId="1076"/>
          <ac:picMkLst>
            <pc:docMk/>
            <pc:sldMk cId="4259133317" sldId="894"/>
            <ac:picMk id="4" creationId="{709259CA-88E5-BAB6-5982-4DD00BC758AF}"/>
          </ac:picMkLst>
        </pc:picChg>
      </pc:sldChg>
      <pc:sldChg chg="addSp modSp add del mod">
        <pc:chgData name="Jenifer Prince Devaraj" userId="c3fb109c-09d1-42a6-93f4-69472d709861" providerId="ADAL" clId="{27F24C23-65D3-465E-BB94-21184331B8F4}" dt="2023-10-05T22:58:22.990" v="4171" actId="47"/>
        <pc:sldMkLst>
          <pc:docMk/>
          <pc:sldMk cId="2043417715" sldId="895"/>
        </pc:sldMkLst>
        <pc:spChg chg="add mod">
          <ac:chgData name="Jenifer Prince Devaraj" userId="c3fb109c-09d1-42a6-93f4-69472d709861" providerId="ADAL" clId="{27F24C23-65D3-465E-BB94-21184331B8F4}" dt="2023-10-05T14:17:12.203" v="321"/>
          <ac:spMkLst>
            <pc:docMk/>
            <pc:sldMk cId="2043417715" sldId="895"/>
            <ac:spMk id="2" creationId="{A65A26A1-DBBD-5B21-9C28-6D630DB3680A}"/>
          </ac:spMkLst>
        </pc:spChg>
        <pc:spChg chg="mod">
          <ac:chgData name="Jenifer Prince Devaraj" userId="c3fb109c-09d1-42a6-93f4-69472d709861" providerId="ADAL" clId="{27F24C23-65D3-465E-BB94-21184331B8F4}" dt="2023-10-05T13:55:22.848" v="299" actId="20577"/>
          <ac:spMkLst>
            <pc:docMk/>
            <pc:sldMk cId="2043417715" sldId="895"/>
            <ac:spMk id="5" creationId="{A3083621-FE85-65AB-351B-A55C4F8F46FF}"/>
          </ac:spMkLst>
        </pc:spChg>
      </pc:sldChg>
      <pc:sldChg chg="del">
        <pc:chgData name="Jenifer Prince Devaraj" userId="c3fb109c-09d1-42a6-93f4-69472d709861" providerId="ADAL" clId="{27F24C23-65D3-465E-BB94-21184331B8F4}" dt="2023-10-05T13:50:10.416" v="88" actId="47"/>
        <pc:sldMkLst>
          <pc:docMk/>
          <pc:sldMk cId="2506413302" sldId="895"/>
        </pc:sldMkLst>
      </pc:sldChg>
      <pc:sldChg chg="delSp modSp add mod">
        <pc:chgData name="Jenifer Prince Devaraj" userId="c3fb109c-09d1-42a6-93f4-69472d709861" providerId="ADAL" clId="{27F24C23-65D3-465E-BB94-21184331B8F4}" dt="2023-10-05T14:30:02.784" v="656" actId="1076"/>
        <pc:sldMkLst>
          <pc:docMk/>
          <pc:sldMk cId="1007533363" sldId="896"/>
        </pc:sldMkLst>
        <pc:spChg chg="mod">
          <ac:chgData name="Jenifer Prince Devaraj" userId="c3fb109c-09d1-42a6-93f4-69472d709861" providerId="ADAL" clId="{27F24C23-65D3-465E-BB94-21184331B8F4}" dt="2023-10-05T14:29:56.564" v="655" actId="179"/>
          <ac:spMkLst>
            <pc:docMk/>
            <pc:sldMk cId="1007533363" sldId="896"/>
            <ac:spMk id="2" creationId="{692AAE7C-DE90-8A6F-5CE9-52DD7C77CDB4}"/>
          </ac:spMkLst>
        </pc:spChg>
        <pc:spChg chg="mod">
          <ac:chgData name="Jenifer Prince Devaraj" userId="c3fb109c-09d1-42a6-93f4-69472d709861" providerId="ADAL" clId="{27F24C23-65D3-465E-BB94-21184331B8F4}" dt="2023-10-05T14:30:02.784" v="656" actId="1076"/>
          <ac:spMkLst>
            <pc:docMk/>
            <pc:sldMk cId="1007533363" sldId="896"/>
            <ac:spMk id="5" creationId="{A3083621-FE85-65AB-351B-A55C4F8F46FF}"/>
          </ac:spMkLst>
        </pc:spChg>
        <pc:picChg chg="del">
          <ac:chgData name="Jenifer Prince Devaraj" userId="c3fb109c-09d1-42a6-93f4-69472d709861" providerId="ADAL" clId="{27F24C23-65D3-465E-BB94-21184331B8F4}" dt="2023-10-05T14:28:58.595" v="639" actId="478"/>
          <ac:picMkLst>
            <pc:docMk/>
            <pc:sldMk cId="1007533363" sldId="896"/>
            <ac:picMk id="7" creationId="{A1EE3B45-1E4F-285C-F483-7F2153FC0EE7}"/>
          </ac:picMkLst>
        </pc:picChg>
      </pc:sldChg>
      <pc:sldChg chg="addSp delSp modSp add del mod">
        <pc:chgData name="Jenifer Prince Devaraj" userId="c3fb109c-09d1-42a6-93f4-69472d709861" providerId="ADAL" clId="{27F24C23-65D3-465E-BB94-21184331B8F4}" dt="2023-10-05T14:28:03.442" v="594" actId="47"/>
        <pc:sldMkLst>
          <pc:docMk/>
          <pc:sldMk cId="1044353344" sldId="896"/>
        </pc:sldMkLst>
        <pc:spChg chg="add del mod">
          <ac:chgData name="Jenifer Prince Devaraj" userId="c3fb109c-09d1-42a6-93f4-69472d709861" providerId="ADAL" clId="{27F24C23-65D3-465E-BB94-21184331B8F4}" dt="2023-10-05T14:24:05.035" v="408"/>
          <ac:spMkLst>
            <pc:docMk/>
            <pc:sldMk cId="1044353344" sldId="896"/>
            <ac:spMk id="2" creationId="{692AAE7C-DE90-8A6F-5CE9-52DD7C77CDB4}"/>
          </ac:spMkLst>
        </pc:spChg>
        <pc:spChg chg="mod">
          <ac:chgData name="Jenifer Prince Devaraj" userId="c3fb109c-09d1-42a6-93f4-69472d709861" providerId="ADAL" clId="{27F24C23-65D3-465E-BB94-21184331B8F4}" dt="2023-10-05T14:27:59.702" v="593" actId="1076"/>
          <ac:spMkLst>
            <pc:docMk/>
            <pc:sldMk cId="1044353344" sldId="896"/>
            <ac:spMk id="5" creationId="{A3083621-FE85-65AB-351B-A55C4F8F46FF}"/>
          </ac:spMkLst>
        </pc:spChg>
        <pc:picChg chg="del">
          <ac:chgData name="Jenifer Prince Devaraj" userId="c3fb109c-09d1-42a6-93f4-69472d709861" providerId="ADAL" clId="{27F24C23-65D3-465E-BB94-21184331B8F4}" dt="2023-10-05T14:21:18.431" v="382" actId="478"/>
          <ac:picMkLst>
            <pc:docMk/>
            <pc:sldMk cId="1044353344" sldId="896"/>
            <ac:picMk id="7" creationId="{A1EE3B45-1E4F-285C-F483-7F2153FC0EE7}"/>
          </ac:picMkLst>
        </pc:picChg>
      </pc:sldChg>
      <pc:sldChg chg="modSp add mod">
        <pc:chgData name="Jenifer Prince Devaraj" userId="c3fb109c-09d1-42a6-93f4-69472d709861" providerId="ADAL" clId="{27F24C23-65D3-465E-BB94-21184331B8F4}" dt="2023-10-05T14:32:47.961" v="690"/>
        <pc:sldMkLst>
          <pc:docMk/>
          <pc:sldMk cId="683323558" sldId="897"/>
        </pc:sldMkLst>
        <pc:spChg chg="mod">
          <ac:chgData name="Jenifer Prince Devaraj" userId="c3fb109c-09d1-42a6-93f4-69472d709861" providerId="ADAL" clId="{27F24C23-65D3-465E-BB94-21184331B8F4}" dt="2023-10-05T14:31:55.464" v="682" actId="1076"/>
          <ac:spMkLst>
            <pc:docMk/>
            <pc:sldMk cId="683323558" sldId="897"/>
            <ac:spMk id="2" creationId="{692AAE7C-DE90-8A6F-5CE9-52DD7C77CDB4}"/>
          </ac:spMkLst>
        </pc:spChg>
        <pc:spChg chg="mod">
          <ac:chgData name="Jenifer Prince Devaraj" userId="c3fb109c-09d1-42a6-93f4-69472d709861" providerId="ADAL" clId="{27F24C23-65D3-465E-BB94-21184331B8F4}" dt="2023-10-05T14:32:47.961" v="690"/>
          <ac:spMkLst>
            <pc:docMk/>
            <pc:sldMk cId="683323558" sldId="897"/>
            <ac:spMk id="5" creationId="{A3083621-FE85-65AB-351B-A55C4F8F46FF}"/>
          </ac:spMkLst>
        </pc:spChg>
      </pc:sldChg>
      <pc:sldChg chg="addSp delSp modSp add mod">
        <pc:chgData name="Jenifer Prince Devaraj" userId="c3fb109c-09d1-42a6-93f4-69472d709861" providerId="ADAL" clId="{27F24C23-65D3-465E-BB94-21184331B8F4}" dt="2023-10-06T06:39:13.489" v="4352" actId="113"/>
        <pc:sldMkLst>
          <pc:docMk/>
          <pc:sldMk cId="1250121478" sldId="898"/>
        </pc:sldMkLst>
        <pc:spChg chg="mod">
          <ac:chgData name="Jenifer Prince Devaraj" userId="c3fb109c-09d1-42a6-93f4-69472d709861" providerId="ADAL" clId="{27F24C23-65D3-465E-BB94-21184331B8F4}" dt="2023-10-06T06:39:13.489" v="4352" actId="113"/>
          <ac:spMkLst>
            <pc:docMk/>
            <pc:sldMk cId="1250121478" sldId="898"/>
            <ac:spMk id="2" creationId="{692AAE7C-DE90-8A6F-5CE9-52DD7C77CDB4}"/>
          </ac:spMkLst>
        </pc:spChg>
        <pc:spChg chg="mod">
          <ac:chgData name="Jenifer Prince Devaraj" userId="c3fb109c-09d1-42a6-93f4-69472d709861" providerId="ADAL" clId="{27F24C23-65D3-465E-BB94-21184331B8F4}" dt="2023-10-05T16:25:27.085" v="1636" actId="1076"/>
          <ac:spMkLst>
            <pc:docMk/>
            <pc:sldMk cId="1250121478" sldId="898"/>
            <ac:spMk id="5" creationId="{A3083621-FE85-65AB-351B-A55C4F8F46FF}"/>
          </ac:spMkLst>
        </pc:spChg>
        <pc:picChg chg="add del mod">
          <ac:chgData name="Jenifer Prince Devaraj" userId="c3fb109c-09d1-42a6-93f4-69472d709861" providerId="ADAL" clId="{27F24C23-65D3-465E-BB94-21184331B8F4}" dt="2023-10-05T16:25:07.890" v="1631" actId="21"/>
          <ac:picMkLst>
            <pc:docMk/>
            <pc:sldMk cId="1250121478" sldId="898"/>
            <ac:picMk id="4" creationId="{137BED1F-52F7-4948-6E27-606743EE0FE5}"/>
          </ac:picMkLst>
        </pc:picChg>
        <pc:picChg chg="add del mod">
          <ac:chgData name="Jenifer Prince Devaraj" userId="c3fb109c-09d1-42a6-93f4-69472d709861" providerId="ADAL" clId="{27F24C23-65D3-465E-BB94-21184331B8F4}" dt="2023-10-05T16:19:03.355" v="1276" actId="478"/>
          <ac:picMkLst>
            <pc:docMk/>
            <pc:sldMk cId="1250121478" sldId="898"/>
            <ac:picMk id="7" creationId="{ABB743AD-AF97-DC88-9C96-710C5AD2D5FA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6:40:27.501" v="4353" actId="1076"/>
        <pc:sldMkLst>
          <pc:docMk/>
          <pc:sldMk cId="2339551050" sldId="899"/>
        </pc:sldMkLst>
        <pc:spChg chg="mod">
          <ac:chgData name="Jenifer Prince Devaraj" userId="c3fb109c-09d1-42a6-93f4-69472d709861" providerId="ADAL" clId="{27F24C23-65D3-465E-BB94-21184331B8F4}" dt="2023-10-05T16:24:19.001" v="1513" actId="14100"/>
          <ac:spMkLst>
            <pc:docMk/>
            <pc:sldMk cId="2339551050" sldId="899"/>
            <ac:spMk id="2" creationId="{692AAE7C-DE90-8A6F-5CE9-52DD7C77CDB4}"/>
          </ac:spMkLst>
        </pc:spChg>
        <pc:spChg chg="mod">
          <ac:chgData name="Jenifer Prince Devaraj" userId="c3fb109c-09d1-42a6-93f4-69472d709861" providerId="ADAL" clId="{27F24C23-65D3-465E-BB94-21184331B8F4}" dt="2023-10-05T16:22:53.969" v="1453" actId="14100"/>
          <ac:spMkLst>
            <pc:docMk/>
            <pc:sldMk cId="2339551050" sldId="899"/>
            <ac:spMk id="5" creationId="{A3083621-FE85-65AB-351B-A55C4F8F46FF}"/>
          </ac:spMkLst>
        </pc:spChg>
        <pc:spChg chg="add mod">
          <ac:chgData name="Jenifer Prince Devaraj" userId="c3fb109c-09d1-42a6-93f4-69472d709861" providerId="ADAL" clId="{27F24C23-65D3-465E-BB94-21184331B8F4}" dt="2023-10-05T16:23:59.429" v="1508" actId="20577"/>
          <ac:spMkLst>
            <pc:docMk/>
            <pc:sldMk cId="2339551050" sldId="899"/>
            <ac:spMk id="14" creationId="{128F75A7-0BDC-0CE7-3497-E38170A5B94A}"/>
          </ac:spMkLst>
        </pc:spChg>
        <pc:spChg chg="add mod">
          <ac:chgData name="Jenifer Prince Devaraj" userId="c3fb109c-09d1-42a6-93f4-69472d709861" providerId="ADAL" clId="{27F24C23-65D3-465E-BB94-21184331B8F4}" dt="2023-10-05T16:25:17.206" v="1634" actId="1076"/>
          <ac:spMkLst>
            <pc:docMk/>
            <pc:sldMk cId="2339551050" sldId="899"/>
            <ac:spMk id="17" creationId="{35A02CE4-F30B-04D0-7FE8-0F0A6F849E51}"/>
          </ac:spMkLst>
        </pc:spChg>
        <pc:picChg chg="del">
          <ac:chgData name="Jenifer Prince Devaraj" userId="c3fb109c-09d1-42a6-93f4-69472d709861" providerId="ADAL" clId="{27F24C23-65D3-465E-BB94-21184331B8F4}" dt="2023-10-05T16:05:41.654" v="935" actId="478"/>
          <ac:picMkLst>
            <pc:docMk/>
            <pc:sldMk cId="2339551050" sldId="899"/>
            <ac:picMk id="4" creationId="{137BED1F-52F7-4948-6E27-606743EE0FE5}"/>
          </ac:picMkLst>
        </pc:picChg>
        <pc:picChg chg="add del mod">
          <ac:chgData name="Jenifer Prince Devaraj" userId="c3fb109c-09d1-42a6-93f4-69472d709861" providerId="ADAL" clId="{27F24C23-65D3-465E-BB94-21184331B8F4}" dt="2023-10-05T16:08:36.692" v="967" actId="478"/>
          <ac:picMkLst>
            <pc:docMk/>
            <pc:sldMk cId="2339551050" sldId="899"/>
            <ac:picMk id="6" creationId="{1D754CA4-0455-55BD-AE9F-A7EFD9A068E7}"/>
          </ac:picMkLst>
        </pc:picChg>
        <pc:picChg chg="mod">
          <ac:chgData name="Jenifer Prince Devaraj" userId="c3fb109c-09d1-42a6-93f4-69472d709861" providerId="ADAL" clId="{27F24C23-65D3-465E-BB94-21184331B8F4}" dt="2023-10-06T06:40:27.501" v="4353" actId="1076"/>
          <ac:picMkLst>
            <pc:docMk/>
            <pc:sldMk cId="2339551050" sldId="899"/>
            <ac:picMk id="7" creationId="{ABB743AD-AF97-DC88-9C96-710C5AD2D5FA}"/>
          </ac:picMkLst>
        </pc:picChg>
        <pc:picChg chg="add mod">
          <ac:chgData name="Jenifer Prince Devaraj" userId="c3fb109c-09d1-42a6-93f4-69472d709861" providerId="ADAL" clId="{27F24C23-65D3-465E-BB94-21184331B8F4}" dt="2023-10-05T16:24:27.996" v="1515" actId="1076"/>
          <ac:picMkLst>
            <pc:docMk/>
            <pc:sldMk cId="2339551050" sldId="899"/>
            <ac:picMk id="10" creationId="{E0BC6B22-5CE0-CC44-2D1A-7E08290274C5}"/>
          </ac:picMkLst>
        </pc:picChg>
        <pc:picChg chg="add mod">
          <ac:chgData name="Jenifer Prince Devaraj" userId="c3fb109c-09d1-42a6-93f4-69472d709861" providerId="ADAL" clId="{27F24C23-65D3-465E-BB94-21184331B8F4}" dt="2023-10-05T16:25:12.953" v="1633" actId="1076"/>
          <ac:picMkLst>
            <pc:docMk/>
            <pc:sldMk cId="2339551050" sldId="899"/>
            <ac:picMk id="18" creationId="{B4CA1160-2F27-EAD5-5FDE-BD056876E169}"/>
          </ac:picMkLst>
        </pc:picChg>
        <pc:cxnChg chg="add mod">
          <ac:chgData name="Jenifer Prince Devaraj" userId="c3fb109c-09d1-42a6-93f4-69472d709861" providerId="ADAL" clId="{27F24C23-65D3-465E-BB94-21184331B8F4}" dt="2023-10-05T16:24:11.119" v="1511" actId="14100"/>
          <ac:cxnSpMkLst>
            <pc:docMk/>
            <pc:sldMk cId="2339551050" sldId="899"/>
            <ac:cxnSpMk id="12" creationId="{D2CEB8B6-826B-DDD0-9D43-003B3D32775E}"/>
          </ac:cxnSpMkLst>
        </pc:cxnChg>
      </pc:sldChg>
      <pc:sldChg chg="modSp add del mod">
        <pc:chgData name="Jenifer Prince Devaraj" userId="c3fb109c-09d1-42a6-93f4-69472d709861" providerId="ADAL" clId="{27F24C23-65D3-465E-BB94-21184331B8F4}" dt="2023-10-05T22:49:37.329" v="4007" actId="47"/>
        <pc:sldMkLst>
          <pc:docMk/>
          <pc:sldMk cId="252878973" sldId="900"/>
        </pc:sldMkLst>
        <pc:spChg chg="mod">
          <ac:chgData name="Jenifer Prince Devaraj" userId="c3fb109c-09d1-42a6-93f4-69472d709861" providerId="ADAL" clId="{27F24C23-65D3-465E-BB94-21184331B8F4}" dt="2023-10-05T17:05:41.385" v="2244" actId="400"/>
          <ac:spMkLst>
            <pc:docMk/>
            <pc:sldMk cId="252878973" sldId="900"/>
            <ac:spMk id="2" creationId="{61F1BC26-8E18-46B2-9A64-A3D416EC4C10}"/>
          </ac:spMkLst>
        </pc:spChg>
        <pc:spChg chg="mod">
          <ac:chgData name="Jenifer Prince Devaraj" userId="c3fb109c-09d1-42a6-93f4-69472d709861" providerId="ADAL" clId="{27F24C23-65D3-465E-BB94-21184331B8F4}" dt="2023-10-05T17:05:30.082" v="2243" actId="14100"/>
          <ac:spMkLst>
            <pc:docMk/>
            <pc:sldMk cId="252878973" sldId="900"/>
            <ac:spMk id="5" creationId="{A3083621-FE85-65AB-351B-A55C4F8F46FF}"/>
          </ac:spMkLst>
        </pc:spChg>
      </pc:sldChg>
      <pc:sldChg chg="add del">
        <pc:chgData name="Jenifer Prince Devaraj" userId="c3fb109c-09d1-42a6-93f4-69472d709861" providerId="ADAL" clId="{27F24C23-65D3-465E-BB94-21184331B8F4}" dt="2023-10-05T16:26:42.901" v="1682" actId="2890"/>
        <pc:sldMkLst>
          <pc:docMk/>
          <pc:sldMk cId="1622303900" sldId="900"/>
        </pc:sldMkLst>
      </pc:sldChg>
      <pc:sldChg chg="delSp modSp add del mod">
        <pc:chgData name="Jenifer Prince Devaraj" userId="c3fb109c-09d1-42a6-93f4-69472d709861" providerId="ADAL" clId="{27F24C23-65D3-465E-BB94-21184331B8F4}" dt="2023-10-05T16:36:49.569" v="1810" actId="47"/>
        <pc:sldMkLst>
          <pc:docMk/>
          <pc:sldMk cId="3822040707" sldId="900"/>
        </pc:sldMkLst>
        <pc:spChg chg="mod">
          <ac:chgData name="Jenifer Prince Devaraj" userId="c3fb109c-09d1-42a6-93f4-69472d709861" providerId="ADAL" clId="{27F24C23-65D3-465E-BB94-21184331B8F4}" dt="2023-10-05T16:26:55.944" v="1700" actId="20577"/>
          <ac:spMkLst>
            <pc:docMk/>
            <pc:sldMk cId="3822040707" sldId="900"/>
            <ac:spMk id="5" creationId="{A3083621-FE85-65AB-351B-A55C4F8F46FF}"/>
          </ac:spMkLst>
        </pc:spChg>
        <pc:spChg chg="mod">
          <ac:chgData name="Jenifer Prince Devaraj" userId="c3fb109c-09d1-42a6-93f4-69472d709861" providerId="ADAL" clId="{27F24C23-65D3-465E-BB94-21184331B8F4}" dt="2023-10-05T16:28:48.795" v="1808" actId="20577"/>
          <ac:spMkLst>
            <pc:docMk/>
            <pc:sldMk cId="3822040707" sldId="900"/>
            <ac:spMk id="17" creationId="{35A02CE4-F30B-04D0-7FE8-0F0A6F849E51}"/>
          </ac:spMkLst>
        </pc:spChg>
        <pc:picChg chg="del">
          <ac:chgData name="Jenifer Prince Devaraj" userId="c3fb109c-09d1-42a6-93f4-69472d709861" providerId="ADAL" clId="{27F24C23-65D3-465E-BB94-21184331B8F4}" dt="2023-10-05T16:28:51.609" v="1809" actId="478"/>
          <ac:picMkLst>
            <pc:docMk/>
            <pc:sldMk cId="3822040707" sldId="900"/>
            <ac:picMk id="18" creationId="{B4CA1160-2F27-EAD5-5FDE-BD056876E169}"/>
          </ac:picMkLst>
        </pc:picChg>
      </pc:sldChg>
      <pc:sldChg chg="addSp delSp modSp add mod ord">
        <pc:chgData name="Jenifer Prince Devaraj" userId="c3fb109c-09d1-42a6-93f4-69472d709861" providerId="ADAL" clId="{27F24C23-65D3-465E-BB94-21184331B8F4}" dt="2023-10-05T18:50:41.285" v="3730"/>
        <pc:sldMkLst>
          <pc:docMk/>
          <pc:sldMk cId="2586013853" sldId="901"/>
        </pc:sldMkLst>
        <pc:spChg chg="mod">
          <ac:chgData name="Jenifer Prince Devaraj" userId="c3fb109c-09d1-42a6-93f4-69472d709861" providerId="ADAL" clId="{27F24C23-65D3-465E-BB94-21184331B8F4}" dt="2023-10-05T17:45:36.139" v="2342" actId="20577"/>
          <ac:spMkLst>
            <pc:docMk/>
            <pc:sldMk cId="2586013853" sldId="901"/>
            <ac:spMk id="5" creationId="{A3083621-FE85-65AB-351B-A55C4F8F46FF}"/>
          </ac:spMkLst>
        </pc:spChg>
        <pc:picChg chg="del mod">
          <ac:chgData name="Jenifer Prince Devaraj" userId="c3fb109c-09d1-42a6-93f4-69472d709861" providerId="ADAL" clId="{27F24C23-65D3-465E-BB94-21184331B8F4}" dt="2023-10-05T17:51:32.833" v="2362" actId="478"/>
          <ac:picMkLst>
            <pc:docMk/>
            <pc:sldMk cId="2586013853" sldId="901"/>
            <ac:picMk id="11" creationId="{88C6F277-C153-A3F5-FCAE-5281E4B6AF4F}"/>
          </ac:picMkLst>
        </pc:picChg>
        <pc:picChg chg="del">
          <ac:chgData name="Jenifer Prince Devaraj" userId="c3fb109c-09d1-42a6-93f4-69472d709861" providerId="ADAL" clId="{27F24C23-65D3-465E-BB94-21184331B8F4}" dt="2023-10-05T17:45:20.101" v="2315" actId="478"/>
          <ac:picMkLst>
            <pc:docMk/>
            <pc:sldMk cId="2586013853" sldId="901"/>
            <ac:picMk id="15" creationId="{168EDB0B-C500-8C96-80C9-466C8819F966}"/>
          </ac:picMkLst>
        </pc:picChg>
        <pc:picChg chg="add mod">
          <ac:chgData name="Jenifer Prince Devaraj" userId="c3fb109c-09d1-42a6-93f4-69472d709861" providerId="ADAL" clId="{27F24C23-65D3-465E-BB94-21184331B8F4}" dt="2023-10-05T17:52:18.221" v="2369" actId="1076"/>
          <ac:picMkLst>
            <pc:docMk/>
            <pc:sldMk cId="2586013853" sldId="901"/>
            <ac:picMk id="17" creationId="{A558EB29-490C-EAB6-8210-2B1DE699FC2A}"/>
          </ac:picMkLst>
        </pc:picChg>
        <pc:cxnChg chg="add del">
          <ac:chgData name="Jenifer Prince Devaraj" userId="c3fb109c-09d1-42a6-93f4-69472d709861" providerId="ADAL" clId="{27F24C23-65D3-465E-BB94-21184331B8F4}" dt="2023-10-05T17:46:40.689" v="2346" actId="478"/>
          <ac:cxnSpMkLst>
            <pc:docMk/>
            <pc:sldMk cId="2586013853" sldId="901"/>
            <ac:cxnSpMk id="3" creationId="{325EFA96-8BFD-CD08-50B9-7F900C0603A8}"/>
          </ac:cxnSpMkLst>
        </pc:cxnChg>
        <pc:cxnChg chg="add del mod">
          <ac:chgData name="Jenifer Prince Devaraj" userId="c3fb109c-09d1-42a6-93f4-69472d709861" providerId="ADAL" clId="{27F24C23-65D3-465E-BB94-21184331B8F4}" dt="2023-10-05T17:51:34.778" v="2363" actId="478"/>
          <ac:cxnSpMkLst>
            <pc:docMk/>
            <pc:sldMk cId="2586013853" sldId="901"/>
            <ac:cxnSpMk id="6" creationId="{40BA0472-040A-1344-B078-009E6140BB78}"/>
          </ac:cxnSpMkLst>
        </pc:cxnChg>
        <pc:cxnChg chg="add del mod">
          <ac:chgData name="Jenifer Prince Devaraj" userId="c3fb109c-09d1-42a6-93f4-69472d709861" providerId="ADAL" clId="{27F24C23-65D3-465E-BB94-21184331B8F4}" dt="2023-10-05T17:51:36.593" v="2364" actId="478"/>
          <ac:cxnSpMkLst>
            <pc:docMk/>
            <pc:sldMk cId="2586013853" sldId="901"/>
            <ac:cxnSpMk id="8" creationId="{F316B0F8-2110-C723-21B8-9979E9C7537A}"/>
          </ac:cxnSpMkLst>
        </pc:cxnChg>
        <pc:cxnChg chg="add del mod">
          <ac:chgData name="Jenifer Prince Devaraj" userId="c3fb109c-09d1-42a6-93f4-69472d709861" providerId="ADAL" clId="{27F24C23-65D3-465E-BB94-21184331B8F4}" dt="2023-10-05T17:51:38.509" v="2365" actId="478"/>
          <ac:cxnSpMkLst>
            <pc:docMk/>
            <pc:sldMk cId="2586013853" sldId="901"/>
            <ac:cxnSpMk id="14" creationId="{F738CA5D-D70A-9CBC-1588-761F836837C1}"/>
          </ac:cxnSpMkLst>
        </pc:cxnChg>
      </pc:sldChg>
      <pc:sldChg chg="addSp delSp modSp add mod">
        <pc:chgData name="Jenifer Prince Devaraj" userId="c3fb109c-09d1-42a6-93f4-69472d709861" providerId="ADAL" clId="{27F24C23-65D3-465E-BB94-21184331B8F4}" dt="2023-10-05T18:25:41.492" v="2909"/>
        <pc:sldMkLst>
          <pc:docMk/>
          <pc:sldMk cId="2882864735" sldId="902"/>
        </pc:sldMkLst>
        <pc:spChg chg="add mod">
          <ac:chgData name="Jenifer Prince Devaraj" userId="c3fb109c-09d1-42a6-93f4-69472d709861" providerId="ADAL" clId="{27F24C23-65D3-465E-BB94-21184331B8F4}" dt="2023-10-05T18:25:41.492" v="2909"/>
          <ac:spMkLst>
            <pc:docMk/>
            <pc:sldMk cId="2882864735" sldId="902"/>
            <ac:spMk id="12" creationId="{ABF79503-299A-DDA3-710C-6CDC1F3FA866}"/>
          </ac:spMkLst>
        </pc:spChg>
        <pc:spChg chg="add del mod">
          <ac:chgData name="Jenifer Prince Devaraj" userId="c3fb109c-09d1-42a6-93f4-69472d709861" providerId="ADAL" clId="{27F24C23-65D3-465E-BB94-21184331B8F4}" dt="2023-10-05T18:25:31.371" v="2907" actId="21"/>
          <ac:spMkLst>
            <pc:docMk/>
            <pc:sldMk cId="2882864735" sldId="902"/>
            <ac:spMk id="17" creationId="{6B8D3F6A-C0AC-4C16-EFB7-9B81ECCE4AC8}"/>
          </ac:spMkLst>
        </pc:spChg>
        <pc:picChg chg="add del mod">
          <ac:chgData name="Jenifer Prince Devaraj" userId="c3fb109c-09d1-42a6-93f4-69472d709861" providerId="ADAL" clId="{27F24C23-65D3-465E-BB94-21184331B8F4}" dt="2023-10-05T17:59:51.222" v="2577" actId="478"/>
          <ac:picMkLst>
            <pc:docMk/>
            <pc:sldMk cId="2882864735" sldId="902"/>
            <ac:picMk id="3" creationId="{5B85B0CB-4C6E-5388-C6C3-EA993E74533D}"/>
          </ac:picMkLst>
        </pc:picChg>
        <pc:picChg chg="add mod">
          <ac:chgData name="Jenifer Prince Devaraj" userId="c3fb109c-09d1-42a6-93f4-69472d709861" providerId="ADAL" clId="{27F24C23-65D3-465E-BB94-21184331B8F4}" dt="2023-10-05T17:59:57.089" v="2581" actId="1076"/>
          <ac:picMkLst>
            <pc:docMk/>
            <pc:sldMk cId="2882864735" sldId="902"/>
            <ac:picMk id="6" creationId="{551C5E6F-6AD9-625C-2E9C-508D2EE75251}"/>
          </ac:picMkLst>
        </pc:picChg>
        <pc:picChg chg="add del mod">
          <ac:chgData name="Jenifer Prince Devaraj" userId="c3fb109c-09d1-42a6-93f4-69472d709861" providerId="ADAL" clId="{27F24C23-65D3-465E-BB94-21184331B8F4}" dt="2023-10-05T18:14:10.378" v="2738" actId="478"/>
          <ac:picMkLst>
            <pc:docMk/>
            <pc:sldMk cId="2882864735" sldId="902"/>
            <ac:picMk id="11" creationId="{064E65BA-8B57-56C8-CB90-52D5CB048C5A}"/>
          </ac:picMkLst>
        </pc:picChg>
        <pc:picChg chg="add mod">
          <ac:chgData name="Jenifer Prince Devaraj" userId="c3fb109c-09d1-42a6-93f4-69472d709861" providerId="ADAL" clId="{27F24C23-65D3-465E-BB94-21184331B8F4}" dt="2023-10-05T18:18:18.659" v="2745" actId="14100"/>
          <ac:picMkLst>
            <pc:docMk/>
            <pc:sldMk cId="2882864735" sldId="902"/>
            <ac:picMk id="14" creationId="{6C968C27-E935-4EA6-5B4A-A2D6C7245518}"/>
          </ac:picMkLst>
        </pc:picChg>
        <pc:picChg chg="del">
          <ac:chgData name="Jenifer Prince Devaraj" userId="c3fb109c-09d1-42a6-93f4-69472d709861" providerId="ADAL" clId="{27F24C23-65D3-465E-BB94-21184331B8F4}" dt="2023-10-05T17:56:05.652" v="2468" actId="478"/>
          <ac:picMkLst>
            <pc:docMk/>
            <pc:sldMk cId="2882864735" sldId="902"/>
            <ac:picMk id="15" creationId="{168EDB0B-C500-8C96-80C9-466C8819F966}"/>
          </ac:picMkLst>
        </pc:picChg>
        <pc:picChg chg="del">
          <ac:chgData name="Jenifer Prince Devaraj" userId="c3fb109c-09d1-42a6-93f4-69472d709861" providerId="ADAL" clId="{27F24C23-65D3-465E-BB94-21184331B8F4}" dt="2023-10-05T17:57:34.031" v="2471" actId="478"/>
          <ac:picMkLst>
            <pc:docMk/>
            <pc:sldMk cId="2882864735" sldId="902"/>
            <ac:picMk id="18" creationId="{B68F2B46-FB08-B7D7-5A86-8D89F416702C}"/>
          </ac:picMkLst>
        </pc:picChg>
        <pc:cxnChg chg="add mod">
          <ac:chgData name="Jenifer Prince Devaraj" userId="c3fb109c-09d1-42a6-93f4-69472d709861" providerId="ADAL" clId="{27F24C23-65D3-465E-BB94-21184331B8F4}" dt="2023-10-05T18:01:14.364" v="2599" actId="1038"/>
          <ac:cxnSpMkLst>
            <pc:docMk/>
            <pc:sldMk cId="2882864735" sldId="902"/>
            <ac:cxnSpMk id="8" creationId="{565D862C-9948-5865-26AE-9FE1B7F1B137}"/>
          </ac:cxnSpMkLst>
        </pc:cxnChg>
      </pc:sldChg>
      <pc:sldChg chg="addSp delSp modSp add mod">
        <pc:chgData name="Jenifer Prince Devaraj" userId="c3fb109c-09d1-42a6-93f4-69472d709861" providerId="ADAL" clId="{27F24C23-65D3-465E-BB94-21184331B8F4}" dt="2023-10-05T18:34:59.876" v="3170" actId="20577"/>
        <pc:sldMkLst>
          <pc:docMk/>
          <pc:sldMk cId="2601055664" sldId="903"/>
        </pc:sldMkLst>
        <pc:spChg chg="add mod">
          <ac:chgData name="Jenifer Prince Devaraj" userId="c3fb109c-09d1-42a6-93f4-69472d709861" providerId="ADAL" clId="{27F24C23-65D3-465E-BB94-21184331B8F4}" dt="2023-10-05T18:30:08.873" v="2979" actId="1076"/>
          <ac:spMkLst>
            <pc:docMk/>
            <pc:sldMk cId="2601055664" sldId="903"/>
            <ac:spMk id="3" creationId="{94E92880-F2EE-A308-EB9C-70F05BD2EE14}"/>
          </ac:spMkLst>
        </pc:spChg>
        <pc:spChg chg="mod">
          <ac:chgData name="Jenifer Prince Devaraj" userId="c3fb109c-09d1-42a6-93f4-69472d709861" providerId="ADAL" clId="{27F24C23-65D3-465E-BB94-21184331B8F4}" dt="2023-10-05T18:30:02.238" v="2977" actId="1076"/>
          <ac:spMkLst>
            <pc:docMk/>
            <pc:sldMk cId="2601055664" sldId="903"/>
            <ac:spMk id="5" creationId="{A3083621-FE85-65AB-351B-A55C4F8F46FF}"/>
          </ac:spMkLst>
        </pc:spChg>
        <pc:spChg chg="mod">
          <ac:chgData name="Jenifer Prince Devaraj" userId="c3fb109c-09d1-42a6-93f4-69472d709861" providerId="ADAL" clId="{27F24C23-65D3-465E-BB94-21184331B8F4}" dt="2023-10-05T18:34:59.876" v="3170" actId="20577"/>
          <ac:spMkLst>
            <pc:docMk/>
            <pc:sldMk cId="2601055664" sldId="903"/>
            <ac:spMk id="12" creationId="{ABF79503-299A-DDA3-710C-6CDC1F3FA866}"/>
          </ac:spMkLst>
        </pc:spChg>
        <pc:spChg chg="mod">
          <ac:chgData name="Jenifer Prince Devaraj" userId="c3fb109c-09d1-42a6-93f4-69472d709861" providerId="ADAL" clId="{27F24C23-65D3-465E-BB94-21184331B8F4}" dt="2023-10-05T18:30:05.324" v="2978" actId="1076"/>
          <ac:spMkLst>
            <pc:docMk/>
            <pc:sldMk cId="2601055664" sldId="903"/>
            <ac:spMk id="17" creationId="{6B8D3F6A-C0AC-4C16-EFB7-9B81ECCE4AC8}"/>
          </ac:spMkLst>
        </pc:spChg>
        <pc:picChg chg="del">
          <ac:chgData name="Jenifer Prince Devaraj" userId="c3fb109c-09d1-42a6-93f4-69472d709861" providerId="ADAL" clId="{27F24C23-65D3-465E-BB94-21184331B8F4}" dt="2023-10-05T18:19:06.026" v="2747" actId="478"/>
          <ac:picMkLst>
            <pc:docMk/>
            <pc:sldMk cId="2601055664" sldId="903"/>
            <ac:picMk id="6" creationId="{551C5E6F-6AD9-625C-2E9C-508D2EE75251}"/>
          </ac:picMkLst>
        </pc:picChg>
        <pc:picChg chg="add mod">
          <ac:chgData name="Jenifer Prince Devaraj" userId="c3fb109c-09d1-42a6-93f4-69472d709861" providerId="ADAL" clId="{27F24C23-65D3-465E-BB94-21184331B8F4}" dt="2023-10-05T18:30:10.343" v="2980" actId="1076"/>
          <ac:picMkLst>
            <pc:docMk/>
            <pc:sldMk cId="2601055664" sldId="903"/>
            <ac:picMk id="7" creationId="{2E46AB4C-21B0-D1D1-A777-163BEAD1A497}"/>
          </ac:picMkLst>
        </pc:picChg>
        <pc:picChg chg="del mod">
          <ac:chgData name="Jenifer Prince Devaraj" userId="c3fb109c-09d1-42a6-93f4-69472d709861" providerId="ADAL" clId="{27F24C23-65D3-465E-BB94-21184331B8F4}" dt="2023-10-05T18:27:12.607" v="2923" actId="478"/>
          <ac:picMkLst>
            <pc:docMk/>
            <pc:sldMk cId="2601055664" sldId="903"/>
            <ac:picMk id="14" creationId="{6C968C27-E935-4EA6-5B4A-A2D6C7245518}"/>
          </ac:picMkLst>
        </pc:picChg>
        <pc:cxnChg chg="mod">
          <ac:chgData name="Jenifer Prince Devaraj" userId="c3fb109c-09d1-42a6-93f4-69472d709861" providerId="ADAL" clId="{27F24C23-65D3-465E-BB94-21184331B8F4}" dt="2023-10-05T18:30:15.767" v="3006" actId="1037"/>
          <ac:cxnSpMkLst>
            <pc:docMk/>
            <pc:sldMk cId="2601055664" sldId="903"/>
            <ac:cxnSpMk id="8" creationId="{565D862C-9948-5865-26AE-9FE1B7F1B137}"/>
          </ac:cxnSpMkLst>
        </pc:cxnChg>
      </pc:sldChg>
      <pc:sldChg chg="addSp delSp modSp add mod">
        <pc:chgData name="Jenifer Prince Devaraj" userId="c3fb109c-09d1-42a6-93f4-69472d709861" providerId="ADAL" clId="{27F24C23-65D3-465E-BB94-21184331B8F4}" dt="2023-10-05T19:59:45.372" v="3931" actId="5793"/>
        <pc:sldMkLst>
          <pc:docMk/>
          <pc:sldMk cId="1313719480" sldId="904"/>
        </pc:sldMkLst>
        <pc:spChg chg="add mod">
          <ac:chgData name="Jenifer Prince Devaraj" userId="c3fb109c-09d1-42a6-93f4-69472d709861" providerId="ADAL" clId="{27F24C23-65D3-465E-BB94-21184331B8F4}" dt="2023-10-05T19:59:45.372" v="3931" actId="5793"/>
          <ac:spMkLst>
            <pc:docMk/>
            <pc:sldMk cId="1313719480" sldId="904"/>
            <ac:spMk id="2" creationId="{BE049879-3A2A-CB86-938E-D7547C2D1D0E}"/>
          </ac:spMkLst>
        </pc:spChg>
        <pc:spChg chg="add del mod">
          <ac:chgData name="Jenifer Prince Devaraj" userId="c3fb109c-09d1-42a6-93f4-69472d709861" providerId="ADAL" clId="{27F24C23-65D3-465E-BB94-21184331B8F4}" dt="2023-10-05T18:47:59.840" v="3544"/>
          <ac:spMkLst>
            <pc:docMk/>
            <pc:sldMk cId="1313719480" sldId="904"/>
            <ac:spMk id="4" creationId="{CDA96FAA-3B65-2214-E35F-0825C84B2D91}"/>
          </ac:spMkLst>
        </pc:spChg>
        <pc:spChg chg="mod">
          <ac:chgData name="Jenifer Prince Devaraj" userId="c3fb109c-09d1-42a6-93f4-69472d709861" providerId="ADAL" clId="{27F24C23-65D3-465E-BB94-21184331B8F4}" dt="2023-10-05T18:49:04.458" v="3703" actId="1076"/>
          <ac:spMkLst>
            <pc:docMk/>
            <pc:sldMk cId="1313719480" sldId="904"/>
            <ac:spMk id="5" creationId="{A3083621-FE85-65AB-351B-A55C4F8F46FF}"/>
          </ac:spMkLst>
        </pc:spChg>
        <pc:spChg chg="add mod">
          <ac:chgData name="Jenifer Prince Devaraj" userId="c3fb109c-09d1-42a6-93f4-69472d709861" providerId="ADAL" clId="{27F24C23-65D3-465E-BB94-21184331B8F4}" dt="2023-10-05T18:50:18.851" v="3728" actId="1076"/>
          <ac:spMkLst>
            <pc:docMk/>
            <pc:sldMk cId="1313719480" sldId="904"/>
            <ac:spMk id="6" creationId="{AEEED1D9-EAF6-CBD1-0216-477E209F4142}"/>
          </ac:spMkLst>
        </pc:spChg>
        <pc:spChg chg="add mod">
          <ac:chgData name="Jenifer Prince Devaraj" userId="c3fb109c-09d1-42a6-93f4-69472d709861" providerId="ADAL" clId="{27F24C23-65D3-465E-BB94-21184331B8F4}" dt="2023-10-05T18:50:12.999" v="3726" actId="1076"/>
          <ac:spMkLst>
            <pc:docMk/>
            <pc:sldMk cId="1313719480" sldId="904"/>
            <ac:spMk id="8" creationId="{56EA0742-2320-00E8-B74E-6E61C9BDA30F}"/>
          </ac:spMkLst>
        </pc:spChg>
        <pc:picChg chg="del">
          <ac:chgData name="Jenifer Prince Devaraj" userId="c3fb109c-09d1-42a6-93f4-69472d709861" providerId="ADAL" clId="{27F24C23-65D3-465E-BB94-21184331B8F4}" dt="2023-10-05T18:35:56.329" v="3172" actId="478"/>
          <ac:picMkLst>
            <pc:docMk/>
            <pc:sldMk cId="1313719480" sldId="904"/>
            <ac:picMk id="17" creationId="{A558EB29-490C-EAB6-8210-2B1DE699FC2A}"/>
          </ac:picMkLst>
        </pc:picChg>
        <pc:cxnChg chg="add mod">
          <ac:chgData name="Jenifer Prince Devaraj" userId="c3fb109c-09d1-42a6-93f4-69472d709861" providerId="ADAL" clId="{27F24C23-65D3-465E-BB94-21184331B8F4}" dt="2023-10-05T18:48:56.752" v="3701" actId="1076"/>
          <ac:cxnSpMkLst>
            <pc:docMk/>
            <pc:sldMk cId="1313719480" sldId="904"/>
            <ac:cxnSpMk id="3" creationId="{553ABFD7-A61F-046B-4EC0-0080B7E28815}"/>
          </ac:cxnSpMkLst>
        </pc:cxnChg>
      </pc:sldChg>
      <pc:sldChg chg="delSp modSp add del mod">
        <pc:chgData name="Jenifer Prince Devaraj" userId="c3fb109c-09d1-42a6-93f4-69472d709861" providerId="ADAL" clId="{27F24C23-65D3-465E-BB94-21184331B8F4}" dt="2023-10-05T19:58:36.826" v="3920" actId="47"/>
        <pc:sldMkLst>
          <pc:docMk/>
          <pc:sldMk cId="1693203765" sldId="905"/>
        </pc:sldMkLst>
        <pc:spChg chg="mod">
          <ac:chgData name="Jenifer Prince Devaraj" userId="c3fb109c-09d1-42a6-93f4-69472d709861" providerId="ADAL" clId="{27F24C23-65D3-465E-BB94-21184331B8F4}" dt="2023-10-05T19:35:25.465" v="3919" actId="1076"/>
          <ac:spMkLst>
            <pc:docMk/>
            <pc:sldMk cId="1693203765" sldId="905"/>
            <ac:spMk id="2" creationId="{BE049879-3A2A-CB86-938E-D7547C2D1D0E}"/>
          </ac:spMkLst>
        </pc:spChg>
        <pc:spChg chg="mod">
          <ac:chgData name="Jenifer Prince Devaraj" userId="c3fb109c-09d1-42a6-93f4-69472d709861" providerId="ADAL" clId="{27F24C23-65D3-465E-BB94-21184331B8F4}" dt="2023-10-05T19:35:21.996" v="3918" actId="255"/>
          <ac:spMkLst>
            <pc:docMk/>
            <pc:sldMk cId="1693203765" sldId="905"/>
            <ac:spMk id="5" creationId="{A3083621-FE85-65AB-351B-A55C4F8F46FF}"/>
          </ac:spMkLst>
        </pc:spChg>
        <pc:spChg chg="del">
          <ac:chgData name="Jenifer Prince Devaraj" userId="c3fb109c-09d1-42a6-93f4-69472d709861" providerId="ADAL" clId="{27F24C23-65D3-465E-BB94-21184331B8F4}" dt="2023-10-05T19:34:40.988" v="3899" actId="478"/>
          <ac:spMkLst>
            <pc:docMk/>
            <pc:sldMk cId="1693203765" sldId="905"/>
            <ac:spMk id="6" creationId="{AEEED1D9-EAF6-CBD1-0216-477E209F4142}"/>
          </ac:spMkLst>
        </pc:spChg>
        <pc:spChg chg="del">
          <ac:chgData name="Jenifer Prince Devaraj" userId="c3fb109c-09d1-42a6-93f4-69472d709861" providerId="ADAL" clId="{27F24C23-65D3-465E-BB94-21184331B8F4}" dt="2023-10-05T19:34:44.030" v="3900" actId="478"/>
          <ac:spMkLst>
            <pc:docMk/>
            <pc:sldMk cId="1693203765" sldId="905"/>
            <ac:spMk id="8" creationId="{56EA0742-2320-00E8-B74E-6E61C9BDA30F}"/>
          </ac:spMkLst>
        </pc:spChg>
        <pc:cxnChg chg="del">
          <ac:chgData name="Jenifer Prince Devaraj" userId="c3fb109c-09d1-42a6-93f4-69472d709861" providerId="ADAL" clId="{27F24C23-65D3-465E-BB94-21184331B8F4}" dt="2023-10-05T19:34:45.694" v="3901" actId="478"/>
          <ac:cxnSpMkLst>
            <pc:docMk/>
            <pc:sldMk cId="1693203765" sldId="905"/>
            <ac:cxnSpMk id="3" creationId="{553ABFD7-A61F-046B-4EC0-0080B7E28815}"/>
          </ac:cxnSpMkLst>
        </pc:cxnChg>
      </pc:sldChg>
      <pc:sldChg chg="modSp add del mod ord">
        <pc:chgData name="Jenifer Prince Devaraj" userId="c3fb109c-09d1-42a6-93f4-69472d709861" providerId="ADAL" clId="{27F24C23-65D3-465E-BB94-21184331B8F4}" dt="2023-10-05T18:51:00.411" v="3731" actId="47"/>
        <pc:sldMkLst>
          <pc:docMk/>
          <pc:sldMk cId="2082486086" sldId="905"/>
        </pc:sldMkLst>
        <pc:spChg chg="mod">
          <ac:chgData name="Jenifer Prince Devaraj" userId="c3fb109c-09d1-42a6-93f4-69472d709861" providerId="ADAL" clId="{27F24C23-65D3-465E-BB94-21184331B8F4}" dt="2023-10-05T18:39:40.243" v="3312" actId="5793"/>
          <ac:spMkLst>
            <pc:docMk/>
            <pc:sldMk cId="2082486086" sldId="905"/>
            <ac:spMk id="2" creationId="{BE049879-3A2A-CB86-938E-D7547C2D1D0E}"/>
          </ac:spMkLst>
        </pc:spChg>
      </pc:sldChg>
      <pc:sldChg chg="addSp delSp modSp add mod">
        <pc:chgData name="Jenifer Prince Devaraj" userId="c3fb109c-09d1-42a6-93f4-69472d709861" providerId="ADAL" clId="{27F24C23-65D3-465E-BB94-21184331B8F4}" dt="2023-10-06T06:56:42.863" v="4489" actId="14100"/>
        <pc:sldMkLst>
          <pc:docMk/>
          <pc:sldMk cId="2859460192" sldId="905"/>
        </pc:sldMkLst>
        <pc:spChg chg="add del mod">
          <ac:chgData name="Jenifer Prince Devaraj" userId="c3fb109c-09d1-42a6-93f4-69472d709861" providerId="ADAL" clId="{27F24C23-65D3-465E-BB94-21184331B8F4}" dt="2023-10-05T20:00:02.973" v="3937" actId="478"/>
          <ac:spMkLst>
            <pc:docMk/>
            <pc:sldMk cId="2859460192" sldId="905"/>
            <ac:spMk id="4" creationId="{A28CC887-7936-2AFE-9794-D902B0EA48A3}"/>
          </ac:spMkLst>
        </pc:spChg>
        <pc:spChg chg="mod">
          <ac:chgData name="Jenifer Prince Devaraj" userId="c3fb109c-09d1-42a6-93f4-69472d709861" providerId="ADAL" clId="{27F24C23-65D3-465E-BB94-21184331B8F4}" dt="2023-10-05T22:34:03.038" v="3960" actId="1076"/>
          <ac:spMkLst>
            <pc:docMk/>
            <pc:sldMk cId="2859460192" sldId="905"/>
            <ac:spMk id="5" creationId="{A3083621-FE85-65AB-351B-A55C4F8F46FF}"/>
          </ac:spMkLst>
        </pc:spChg>
        <pc:spChg chg="add del mod">
          <ac:chgData name="Jenifer Prince Devaraj" userId="c3fb109c-09d1-42a6-93f4-69472d709861" providerId="ADAL" clId="{27F24C23-65D3-465E-BB94-21184331B8F4}" dt="2023-10-06T06:56:12.908" v="4369"/>
          <ac:spMkLst>
            <pc:docMk/>
            <pc:sldMk cId="2859460192" sldId="905"/>
            <ac:spMk id="16" creationId="{74172EBE-513A-A896-F842-2184A8ACDD74}"/>
          </ac:spMkLst>
        </pc:spChg>
        <pc:spChg chg="add mod">
          <ac:chgData name="Jenifer Prince Devaraj" userId="c3fb109c-09d1-42a6-93f4-69472d709861" providerId="ADAL" clId="{27F24C23-65D3-465E-BB94-21184331B8F4}" dt="2023-10-06T06:56:24.802" v="4423" actId="1038"/>
          <ac:spMkLst>
            <pc:docMk/>
            <pc:sldMk cId="2859460192" sldId="905"/>
            <ac:spMk id="17" creationId="{7DB74723-DF1D-45D1-D4B2-71B45CEE2C72}"/>
          </ac:spMkLst>
        </pc:spChg>
        <pc:spChg chg="add mod">
          <ac:chgData name="Jenifer Prince Devaraj" userId="c3fb109c-09d1-42a6-93f4-69472d709861" providerId="ADAL" clId="{27F24C23-65D3-465E-BB94-21184331B8F4}" dt="2023-10-06T06:56:42.863" v="4489" actId="14100"/>
          <ac:spMkLst>
            <pc:docMk/>
            <pc:sldMk cId="2859460192" sldId="905"/>
            <ac:spMk id="18" creationId="{30D12F55-DB05-899C-EDE7-A11BADDA44BB}"/>
          </ac:spMkLst>
        </pc:spChg>
        <pc:picChg chg="add del mod">
          <ac:chgData name="Jenifer Prince Devaraj" userId="c3fb109c-09d1-42a6-93f4-69472d709861" providerId="ADAL" clId="{27F24C23-65D3-465E-BB94-21184331B8F4}" dt="2023-10-05T22:33:53.534" v="3956" actId="478"/>
          <ac:picMkLst>
            <pc:docMk/>
            <pc:sldMk cId="2859460192" sldId="905"/>
            <ac:picMk id="3" creationId="{51724C38-C9E4-3CCE-B37C-97F4FEB909B0}"/>
          </ac:picMkLst>
        </pc:picChg>
        <pc:picChg chg="del mod">
          <ac:chgData name="Jenifer Prince Devaraj" userId="c3fb109c-09d1-42a6-93f4-69472d709861" providerId="ADAL" clId="{27F24C23-65D3-465E-BB94-21184331B8F4}" dt="2023-10-05T22:33:51.890" v="3955" actId="478"/>
          <ac:picMkLst>
            <pc:docMk/>
            <pc:sldMk cId="2859460192" sldId="905"/>
            <ac:picMk id="7" creationId="{0E58B8EB-C374-9908-D5A2-BDF27426B67F}"/>
          </ac:picMkLst>
        </pc:picChg>
        <pc:picChg chg="add mod">
          <ac:chgData name="Jenifer Prince Devaraj" userId="c3fb109c-09d1-42a6-93f4-69472d709861" providerId="ADAL" clId="{27F24C23-65D3-465E-BB94-21184331B8F4}" dt="2023-10-06T06:56:09.692" v="4368" actId="1076"/>
          <ac:picMkLst>
            <pc:docMk/>
            <pc:sldMk cId="2859460192" sldId="905"/>
            <ac:picMk id="8" creationId="{CEB6B96C-1659-DED6-1F3E-EF3DE625BF73}"/>
          </ac:picMkLst>
        </pc:picChg>
        <pc:picChg chg="add del">
          <ac:chgData name="Jenifer Prince Devaraj" userId="c3fb109c-09d1-42a6-93f4-69472d709861" providerId="ADAL" clId="{27F24C23-65D3-465E-BB94-21184331B8F4}" dt="2023-10-05T22:34:48.509" v="3963" actId="22"/>
          <ac:picMkLst>
            <pc:docMk/>
            <pc:sldMk cId="2859460192" sldId="905"/>
            <ac:picMk id="11" creationId="{A50B543D-CD2A-49A4-B7FC-1755D5B24F9E}"/>
          </ac:picMkLst>
        </pc:picChg>
        <pc:picChg chg="add mod">
          <ac:chgData name="Jenifer Prince Devaraj" userId="c3fb109c-09d1-42a6-93f4-69472d709861" providerId="ADAL" clId="{27F24C23-65D3-465E-BB94-21184331B8F4}" dt="2023-10-05T22:35:25.519" v="3971" actId="1076"/>
          <ac:picMkLst>
            <pc:docMk/>
            <pc:sldMk cId="2859460192" sldId="905"/>
            <ac:picMk id="13" creationId="{0B86F476-9237-0E66-8434-9F76A5B3C3AD}"/>
          </ac:picMkLst>
        </pc:picChg>
        <pc:cxnChg chg="add mod">
          <ac:chgData name="Jenifer Prince Devaraj" userId="c3fb109c-09d1-42a6-93f4-69472d709861" providerId="ADAL" clId="{27F24C23-65D3-465E-BB94-21184331B8F4}" dt="2023-10-05T22:37:05.828" v="4002" actId="1037"/>
          <ac:cxnSpMkLst>
            <pc:docMk/>
            <pc:sldMk cId="2859460192" sldId="905"/>
            <ac:cxnSpMk id="15" creationId="{557FD41F-F8F6-FF47-F915-91A486C629EF}"/>
          </ac:cxnSpMkLst>
        </pc:cxnChg>
      </pc:sldChg>
      <pc:sldChg chg="addSp delSp modSp add mod">
        <pc:chgData name="Jenifer Prince Devaraj" userId="c3fb109c-09d1-42a6-93f4-69472d709861" providerId="ADAL" clId="{27F24C23-65D3-465E-BB94-21184331B8F4}" dt="2023-10-06T06:55:40.417" v="4365" actId="1076"/>
        <pc:sldMkLst>
          <pc:docMk/>
          <pc:sldMk cId="2850460811" sldId="906"/>
        </pc:sldMkLst>
        <pc:spChg chg="mod">
          <ac:chgData name="Jenifer Prince Devaraj" userId="c3fb109c-09d1-42a6-93f4-69472d709861" providerId="ADAL" clId="{27F24C23-65D3-465E-BB94-21184331B8F4}" dt="2023-10-06T06:53:25.485" v="4354" actId="1076"/>
          <ac:spMkLst>
            <pc:docMk/>
            <pc:sldMk cId="2850460811" sldId="906"/>
            <ac:spMk id="5" creationId="{A3083621-FE85-65AB-351B-A55C4F8F46FF}"/>
          </ac:spMkLst>
        </pc:spChg>
        <pc:spChg chg="add del">
          <ac:chgData name="Jenifer Prince Devaraj" userId="c3fb109c-09d1-42a6-93f4-69472d709861" providerId="ADAL" clId="{27F24C23-65D3-465E-BB94-21184331B8F4}" dt="2023-10-06T06:54:43.715" v="4356" actId="11529"/>
          <ac:spMkLst>
            <pc:docMk/>
            <pc:sldMk cId="2850460811" sldId="906"/>
            <ac:spMk id="10" creationId="{6F57F288-D27C-2117-3280-28F9008A4846}"/>
          </ac:spMkLst>
        </pc:spChg>
        <pc:spChg chg="add mod">
          <ac:chgData name="Jenifer Prince Devaraj" userId="c3fb109c-09d1-42a6-93f4-69472d709861" providerId="ADAL" clId="{27F24C23-65D3-465E-BB94-21184331B8F4}" dt="2023-10-06T06:55:12.059" v="4358" actId="207"/>
          <ac:spMkLst>
            <pc:docMk/>
            <pc:sldMk cId="2850460811" sldId="906"/>
            <ac:spMk id="11" creationId="{3877F9BE-214E-4E57-C0D3-299CCC6727D2}"/>
          </ac:spMkLst>
        </pc:spChg>
        <pc:spChg chg="add mod">
          <ac:chgData name="Jenifer Prince Devaraj" userId="c3fb109c-09d1-42a6-93f4-69472d709861" providerId="ADAL" clId="{27F24C23-65D3-465E-BB94-21184331B8F4}" dt="2023-10-06T06:55:25.819" v="4364" actId="1076"/>
          <ac:spMkLst>
            <pc:docMk/>
            <pc:sldMk cId="2850460811" sldId="906"/>
            <ac:spMk id="12" creationId="{23807056-7E23-5FEE-15B1-258C43CA76A4}"/>
          </ac:spMkLst>
        </pc:spChg>
        <pc:spChg chg="mod">
          <ac:chgData name="Jenifer Prince Devaraj" userId="c3fb109c-09d1-42a6-93f4-69472d709861" providerId="ADAL" clId="{27F24C23-65D3-465E-BB94-21184331B8F4}" dt="2023-10-06T06:55:40.417" v="4365" actId="1076"/>
          <ac:spMkLst>
            <pc:docMk/>
            <pc:sldMk cId="2850460811" sldId="906"/>
            <ac:spMk id="32" creationId="{5E00E472-BBBB-4F28-B703-63BC998B6DE4}"/>
          </ac:spMkLst>
        </pc:spChg>
        <pc:picChg chg="add mod">
          <ac:chgData name="Jenifer Prince Devaraj" userId="c3fb109c-09d1-42a6-93f4-69472d709861" providerId="ADAL" clId="{27F24C23-65D3-465E-BB94-21184331B8F4}" dt="2023-10-05T22:36:47.097" v="3981" actId="14100"/>
          <ac:picMkLst>
            <pc:docMk/>
            <pc:sldMk cId="2850460811" sldId="906"/>
            <ac:picMk id="3" creationId="{FAC72F06-3617-3D80-A0E1-C2EEB7A0B861}"/>
          </ac:picMkLst>
        </pc:picChg>
        <pc:picChg chg="add mod">
          <ac:chgData name="Jenifer Prince Devaraj" userId="c3fb109c-09d1-42a6-93f4-69472d709861" providerId="ADAL" clId="{27F24C23-65D3-465E-BB94-21184331B8F4}" dt="2023-10-05T22:36:42.497" v="3980" actId="1076"/>
          <ac:picMkLst>
            <pc:docMk/>
            <pc:sldMk cId="2850460811" sldId="906"/>
            <ac:picMk id="6" creationId="{1D1A0EF1-2ACC-5D10-7728-83C3C753EE67}"/>
          </ac:picMkLst>
        </pc:picChg>
        <pc:picChg chg="del">
          <ac:chgData name="Jenifer Prince Devaraj" userId="c3fb109c-09d1-42a6-93f4-69472d709861" providerId="ADAL" clId="{27F24C23-65D3-465E-BB94-21184331B8F4}" dt="2023-10-05T22:36:00.481" v="3973" actId="478"/>
          <ac:picMkLst>
            <pc:docMk/>
            <pc:sldMk cId="2850460811" sldId="906"/>
            <ac:picMk id="8" creationId="{CEB6B96C-1659-DED6-1F3E-EF3DE625BF73}"/>
          </ac:picMkLst>
        </pc:picChg>
        <pc:picChg chg="del">
          <ac:chgData name="Jenifer Prince Devaraj" userId="c3fb109c-09d1-42a6-93f4-69472d709861" providerId="ADAL" clId="{27F24C23-65D3-465E-BB94-21184331B8F4}" dt="2023-10-05T22:36:09.889" v="3977" actId="478"/>
          <ac:picMkLst>
            <pc:docMk/>
            <pc:sldMk cId="2850460811" sldId="906"/>
            <ac:picMk id="13" creationId="{0B86F476-9237-0E66-8434-9F76A5B3C3AD}"/>
          </ac:picMkLst>
        </pc:picChg>
        <pc:cxnChg chg="add mod">
          <ac:chgData name="Jenifer Prince Devaraj" userId="c3fb109c-09d1-42a6-93f4-69472d709861" providerId="ADAL" clId="{27F24C23-65D3-465E-BB94-21184331B8F4}" dt="2023-10-05T22:37:09.418" v="4003"/>
          <ac:cxnSpMkLst>
            <pc:docMk/>
            <pc:sldMk cId="2850460811" sldId="906"/>
            <ac:cxnSpMk id="7" creationId="{73487E85-3D84-E14F-B6EC-36AB362ABE23}"/>
          </ac:cxnSpMkLst>
        </pc:cxnChg>
      </pc:sldChg>
      <pc:sldChg chg="add del">
        <pc:chgData name="Jenifer Prince Devaraj" userId="c3fb109c-09d1-42a6-93f4-69472d709861" providerId="ADAL" clId="{27F24C23-65D3-465E-BB94-21184331B8F4}" dt="2023-10-05T18:46:51.688" v="3532" actId="2890"/>
        <pc:sldMkLst>
          <pc:docMk/>
          <pc:sldMk cId="3778033827" sldId="906"/>
        </pc:sldMkLst>
      </pc:sldChg>
      <pc:sldChg chg="addSp delSp modSp add mod">
        <pc:chgData name="Jenifer Prince Devaraj" userId="c3fb109c-09d1-42a6-93f4-69472d709861" providerId="ADAL" clId="{27F24C23-65D3-465E-BB94-21184331B8F4}" dt="2023-10-05T22:53:02.667" v="4061" actId="1076"/>
        <pc:sldMkLst>
          <pc:docMk/>
          <pc:sldMk cId="3891224861" sldId="907"/>
        </pc:sldMkLst>
        <pc:spChg chg="del mod">
          <ac:chgData name="Jenifer Prince Devaraj" userId="c3fb109c-09d1-42a6-93f4-69472d709861" providerId="ADAL" clId="{27F24C23-65D3-465E-BB94-21184331B8F4}" dt="2023-10-05T22:51:41.556" v="4037" actId="478"/>
          <ac:spMkLst>
            <pc:docMk/>
            <pc:sldMk cId="3891224861" sldId="907"/>
            <ac:spMk id="2" creationId="{692AAE7C-DE90-8A6F-5CE9-52DD7C77CDB4}"/>
          </ac:spMkLst>
        </pc:spChg>
        <pc:spChg chg="add del mod">
          <ac:chgData name="Jenifer Prince Devaraj" userId="c3fb109c-09d1-42a6-93f4-69472d709861" providerId="ADAL" clId="{27F24C23-65D3-465E-BB94-21184331B8F4}" dt="2023-10-05T22:51:59.455" v="4046" actId="1076"/>
          <ac:spMkLst>
            <pc:docMk/>
            <pc:sldMk cId="3891224861" sldId="907"/>
            <ac:spMk id="5" creationId="{A3083621-FE85-65AB-351B-A55C4F8F46FF}"/>
          </ac:spMkLst>
        </pc:spChg>
        <pc:spChg chg="add mod">
          <ac:chgData name="Jenifer Prince Devaraj" userId="c3fb109c-09d1-42a6-93f4-69472d709861" providerId="ADAL" clId="{27F24C23-65D3-465E-BB94-21184331B8F4}" dt="2023-10-05T22:53:02.667" v="4061" actId="1076"/>
          <ac:spMkLst>
            <pc:docMk/>
            <pc:sldMk cId="3891224861" sldId="907"/>
            <ac:spMk id="8" creationId="{C9560937-1742-A8D1-7832-E923F16544AC}"/>
          </ac:spMkLst>
        </pc:spChg>
        <pc:picChg chg="add mod">
          <ac:chgData name="Jenifer Prince Devaraj" userId="c3fb109c-09d1-42a6-93f4-69472d709861" providerId="ADAL" clId="{27F24C23-65D3-465E-BB94-21184331B8F4}" dt="2023-10-05T22:52:04.161" v="4047" actId="1367"/>
          <ac:picMkLst>
            <pc:docMk/>
            <pc:sldMk cId="3891224861" sldId="907"/>
            <ac:picMk id="4" creationId="{243CC08E-4197-4017-5235-5E0FFDD39B98}"/>
          </ac:picMkLst>
        </pc:picChg>
        <pc:picChg chg="del">
          <ac:chgData name="Jenifer Prince Devaraj" userId="c3fb109c-09d1-42a6-93f4-69472d709861" providerId="ADAL" clId="{27F24C23-65D3-465E-BB94-21184331B8F4}" dt="2023-10-05T22:51:45.907" v="4040" actId="478"/>
          <ac:picMkLst>
            <pc:docMk/>
            <pc:sldMk cId="3891224861" sldId="907"/>
            <ac:picMk id="7" creationId="{A1EE3B45-1E4F-285C-F483-7F2153FC0EE7}"/>
          </ac:picMkLst>
        </pc:picChg>
      </pc:sldChg>
      <pc:sldChg chg="delSp modSp add mod">
        <pc:chgData name="Jenifer Prince Devaraj" userId="c3fb109c-09d1-42a6-93f4-69472d709861" providerId="ADAL" clId="{27F24C23-65D3-465E-BB94-21184331B8F4}" dt="2023-10-05T22:54:28.615" v="4133"/>
        <pc:sldMkLst>
          <pc:docMk/>
          <pc:sldMk cId="674125316" sldId="908"/>
        </pc:sldMkLst>
        <pc:spChg chg="mod">
          <ac:chgData name="Jenifer Prince Devaraj" userId="c3fb109c-09d1-42a6-93f4-69472d709861" providerId="ADAL" clId="{27F24C23-65D3-465E-BB94-21184331B8F4}" dt="2023-10-05T22:53:32.721" v="4065"/>
          <ac:spMkLst>
            <pc:docMk/>
            <pc:sldMk cId="674125316" sldId="908"/>
            <ac:spMk id="5" creationId="{A3083621-FE85-65AB-351B-A55C4F8F46FF}"/>
          </ac:spMkLst>
        </pc:spChg>
        <pc:spChg chg="mod">
          <ac:chgData name="Jenifer Prince Devaraj" userId="c3fb109c-09d1-42a6-93f4-69472d709861" providerId="ADAL" clId="{27F24C23-65D3-465E-BB94-21184331B8F4}" dt="2023-10-05T22:54:28.615" v="4133"/>
          <ac:spMkLst>
            <pc:docMk/>
            <pc:sldMk cId="674125316" sldId="908"/>
            <ac:spMk id="8" creationId="{C9560937-1742-A8D1-7832-E923F16544AC}"/>
          </ac:spMkLst>
        </pc:spChg>
        <pc:picChg chg="del">
          <ac:chgData name="Jenifer Prince Devaraj" userId="c3fb109c-09d1-42a6-93f4-69472d709861" providerId="ADAL" clId="{27F24C23-65D3-465E-BB94-21184331B8F4}" dt="2023-10-05T22:54:19.684" v="4130" actId="478"/>
          <ac:picMkLst>
            <pc:docMk/>
            <pc:sldMk cId="674125316" sldId="908"/>
            <ac:picMk id="4" creationId="{243CC08E-4197-4017-5235-5E0FFDD39B98}"/>
          </ac:picMkLst>
        </pc:picChg>
      </pc:sldChg>
      <pc:sldChg chg="modSp add mod">
        <pc:chgData name="Jenifer Prince Devaraj" userId="c3fb109c-09d1-42a6-93f4-69472d709861" providerId="ADAL" clId="{27F24C23-65D3-465E-BB94-21184331B8F4}" dt="2023-10-06T06:28:03.211" v="4345" actId="20577"/>
        <pc:sldMkLst>
          <pc:docMk/>
          <pc:sldMk cId="3631497629" sldId="909"/>
        </pc:sldMkLst>
        <pc:spChg chg="mod">
          <ac:chgData name="Jenifer Prince Devaraj" userId="c3fb109c-09d1-42a6-93f4-69472d709861" providerId="ADAL" clId="{27F24C23-65D3-465E-BB94-21184331B8F4}" dt="2023-10-05T22:54:43.090" v="4135"/>
          <ac:spMkLst>
            <pc:docMk/>
            <pc:sldMk cId="3631497629" sldId="909"/>
            <ac:spMk id="5" creationId="{A3083621-FE85-65AB-351B-A55C4F8F46FF}"/>
          </ac:spMkLst>
        </pc:spChg>
        <pc:spChg chg="mod">
          <ac:chgData name="Jenifer Prince Devaraj" userId="c3fb109c-09d1-42a6-93f4-69472d709861" providerId="ADAL" clId="{27F24C23-65D3-465E-BB94-21184331B8F4}" dt="2023-10-06T06:28:03.211" v="4345" actId="20577"/>
          <ac:spMkLst>
            <pc:docMk/>
            <pc:sldMk cId="3631497629" sldId="909"/>
            <ac:spMk id="8" creationId="{C9560937-1742-A8D1-7832-E923F16544AC}"/>
          </ac:spMkLst>
        </pc:spChg>
      </pc:sldChg>
      <pc:sldChg chg="modSp add mod">
        <pc:chgData name="Jenifer Prince Devaraj" userId="c3fb109c-09d1-42a6-93f4-69472d709861" providerId="ADAL" clId="{27F24C23-65D3-465E-BB94-21184331B8F4}" dt="2023-10-06T06:30:28.739" v="4348" actId="1076"/>
        <pc:sldMkLst>
          <pc:docMk/>
          <pc:sldMk cId="789001907" sldId="910"/>
        </pc:sldMkLst>
        <pc:spChg chg="mod">
          <ac:chgData name="Jenifer Prince Devaraj" userId="c3fb109c-09d1-42a6-93f4-69472d709861" providerId="ADAL" clId="{27F24C23-65D3-465E-BB94-21184331B8F4}" dt="2023-10-06T06:30:28.739" v="4348" actId="1076"/>
          <ac:spMkLst>
            <pc:docMk/>
            <pc:sldMk cId="789001907" sldId="910"/>
            <ac:spMk id="5" creationId="{A3083621-FE85-65AB-351B-A55C4F8F46FF}"/>
          </ac:spMkLst>
        </pc:spChg>
        <pc:spChg chg="mod">
          <ac:chgData name="Jenifer Prince Devaraj" userId="c3fb109c-09d1-42a6-93f4-69472d709861" providerId="ADAL" clId="{27F24C23-65D3-465E-BB94-21184331B8F4}" dt="2023-10-06T06:30:25.708" v="4347" actId="1076"/>
          <ac:spMkLst>
            <pc:docMk/>
            <pc:sldMk cId="789001907" sldId="910"/>
            <ac:spMk id="8" creationId="{C9560937-1742-A8D1-7832-E923F16544AC}"/>
          </ac:spMkLst>
        </pc:spChg>
      </pc:sldChg>
      <pc:sldChg chg="addSp delSp modSp add mod">
        <pc:chgData name="Jenifer Prince Devaraj" userId="c3fb109c-09d1-42a6-93f4-69472d709861" providerId="ADAL" clId="{27F24C23-65D3-465E-BB94-21184331B8F4}" dt="2023-10-06T05:03:04.190" v="4182" actId="1076"/>
        <pc:sldMkLst>
          <pc:docMk/>
          <pc:sldMk cId="3063497017" sldId="911"/>
        </pc:sldMkLst>
        <pc:picChg chg="add mod">
          <ac:chgData name="Jenifer Prince Devaraj" userId="c3fb109c-09d1-42a6-93f4-69472d709861" providerId="ADAL" clId="{27F24C23-65D3-465E-BB94-21184331B8F4}" dt="2023-10-06T05:03:04.190" v="4182" actId="1076"/>
          <ac:picMkLst>
            <pc:docMk/>
            <pc:sldMk cId="3063497017" sldId="911"/>
            <ac:picMk id="3" creationId="{A6564AC4-CBC8-C6AB-403F-3FE38E057174}"/>
          </ac:picMkLst>
        </pc:picChg>
        <pc:picChg chg="del">
          <ac:chgData name="Jenifer Prince Devaraj" userId="c3fb109c-09d1-42a6-93f4-69472d709861" providerId="ADAL" clId="{27F24C23-65D3-465E-BB94-21184331B8F4}" dt="2023-10-06T05:02:58.935" v="4179" actId="478"/>
          <ac:picMkLst>
            <pc:docMk/>
            <pc:sldMk cId="3063497017" sldId="911"/>
            <ac:picMk id="4" creationId="{709259CA-88E5-BAB6-5982-4DD00BC758AF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04:10.144" v="4187" actId="1076"/>
        <pc:sldMkLst>
          <pc:docMk/>
          <pc:sldMk cId="1942507319" sldId="912"/>
        </pc:sldMkLst>
        <pc:picChg chg="del">
          <ac:chgData name="Jenifer Prince Devaraj" userId="c3fb109c-09d1-42a6-93f4-69472d709861" providerId="ADAL" clId="{27F24C23-65D3-465E-BB94-21184331B8F4}" dt="2023-10-06T05:04:04.782" v="4184" actId="478"/>
          <ac:picMkLst>
            <pc:docMk/>
            <pc:sldMk cId="1942507319" sldId="912"/>
            <ac:picMk id="3" creationId="{A6564AC4-CBC8-C6AB-403F-3FE38E057174}"/>
          </ac:picMkLst>
        </pc:picChg>
        <pc:picChg chg="add mod">
          <ac:chgData name="Jenifer Prince Devaraj" userId="c3fb109c-09d1-42a6-93f4-69472d709861" providerId="ADAL" clId="{27F24C23-65D3-465E-BB94-21184331B8F4}" dt="2023-10-06T05:04:10.144" v="4187" actId="1076"/>
          <ac:picMkLst>
            <pc:docMk/>
            <pc:sldMk cId="1942507319" sldId="912"/>
            <ac:picMk id="4" creationId="{C5B33F87-87CC-C336-AE43-CE5626219044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37:03.242" v="4301" actId="1076"/>
        <pc:sldMkLst>
          <pc:docMk/>
          <pc:sldMk cId="3927428123" sldId="913"/>
        </pc:sldMkLst>
        <pc:picChg chg="add del mod">
          <ac:chgData name="Jenifer Prince Devaraj" userId="c3fb109c-09d1-42a6-93f4-69472d709861" providerId="ADAL" clId="{27F24C23-65D3-465E-BB94-21184331B8F4}" dt="2023-10-06T05:36:53.539" v="4298" actId="478"/>
          <ac:picMkLst>
            <pc:docMk/>
            <pc:sldMk cId="3927428123" sldId="913"/>
            <ac:picMk id="3" creationId="{A79DB8C9-2D5D-1893-E595-FF0213C105FC}"/>
          </ac:picMkLst>
        </pc:picChg>
        <pc:picChg chg="del">
          <ac:chgData name="Jenifer Prince Devaraj" userId="c3fb109c-09d1-42a6-93f4-69472d709861" providerId="ADAL" clId="{27F24C23-65D3-465E-BB94-21184331B8F4}" dt="2023-10-06T05:07:36.690" v="4189" actId="478"/>
          <ac:picMkLst>
            <pc:docMk/>
            <pc:sldMk cId="3927428123" sldId="913"/>
            <ac:picMk id="4" creationId="{C5B33F87-87CC-C336-AE43-CE5626219044}"/>
          </ac:picMkLst>
        </pc:picChg>
        <pc:picChg chg="add mod">
          <ac:chgData name="Jenifer Prince Devaraj" userId="c3fb109c-09d1-42a6-93f4-69472d709861" providerId="ADAL" clId="{27F24C23-65D3-465E-BB94-21184331B8F4}" dt="2023-10-06T05:37:03.242" v="4301" actId="1076"/>
          <ac:picMkLst>
            <pc:docMk/>
            <pc:sldMk cId="3927428123" sldId="913"/>
            <ac:picMk id="6" creationId="{8A8B07DA-5A00-0D2B-8E99-17BBC2DC935D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09:08.377" v="4198" actId="1076"/>
        <pc:sldMkLst>
          <pc:docMk/>
          <pc:sldMk cId="635411893" sldId="914"/>
        </pc:sldMkLst>
        <pc:picChg chg="del">
          <ac:chgData name="Jenifer Prince Devaraj" userId="c3fb109c-09d1-42a6-93f4-69472d709861" providerId="ADAL" clId="{27F24C23-65D3-465E-BB94-21184331B8F4}" dt="2023-10-06T05:09:01.143" v="4194" actId="478"/>
          <ac:picMkLst>
            <pc:docMk/>
            <pc:sldMk cId="635411893" sldId="914"/>
            <ac:picMk id="3" creationId="{A79DB8C9-2D5D-1893-E595-FF0213C105FC}"/>
          </ac:picMkLst>
        </pc:picChg>
        <pc:picChg chg="add mod">
          <ac:chgData name="Jenifer Prince Devaraj" userId="c3fb109c-09d1-42a6-93f4-69472d709861" providerId="ADAL" clId="{27F24C23-65D3-465E-BB94-21184331B8F4}" dt="2023-10-06T05:09:08.377" v="4198" actId="1076"/>
          <ac:picMkLst>
            <pc:docMk/>
            <pc:sldMk cId="635411893" sldId="914"/>
            <ac:picMk id="4" creationId="{532AF972-9B4D-F196-85F7-D2D20847B4E1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6:58:41.170" v="4504" actId="1076"/>
        <pc:sldMkLst>
          <pc:docMk/>
          <pc:sldMk cId="2936192159" sldId="915"/>
        </pc:sldMkLst>
        <pc:picChg chg="add del mod">
          <ac:chgData name="Jenifer Prince Devaraj" userId="c3fb109c-09d1-42a6-93f4-69472d709861" providerId="ADAL" clId="{27F24C23-65D3-465E-BB94-21184331B8F4}" dt="2023-10-06T06:57:42.680" v="4490" actId="478"/>
          <ac:picMkLst>
            <pc:docMk/>
            <pc:sldMk cId="2936192159" sldId="915"/>
            <ac:picMk id="3" creationId="{44B93366-90FD-7BDA-191F-F30D07CAF670}"/>
          </ac:picMkLst>
        </pc:picChg>
        <pc:picChg chg="del">
          <ac:chgData name="Jenifer Prince Devaraj" userId="c3fb109c-09d1-42a6-93f4-69472d709861" providerId="ADAL" clId="{27F24C23-65D3-465E-BB94-21184331B8F4}" dt="2023-10-06T05:10:07.076" v="4200" actId="478"/>
          <ac:picMkLst>
            <pc:docMk/>
            <pc:sldMk cId="2936192159" sldId="915"/>
            <ac:picMk id="4" creationId="{532AF972-9B4D-F196-85F7-D2D20847B4E1}"/>
          </ac:picMkLst>
        </pc:picChg>
        <pc:picChg chg="add del mod">
          <ac:chgData name="Jenifer Prince Devaraj" userId="c3fb109c-09d1-42a6-93f4-69472d709861" providerId="ADAL" clId="{27F24C23-65D3-465E-BB94-21184331B8F4}" dt="2023-10-06T06:58:35.521" v="4501" actId="478"/>
          <ac:picMkLst>
            <pc:docMk/>
            <pc:sldMk cId="2936192159" sldId="915"/>
            <ac:picMk id="6" creationId="{64B99442-B689-0D0F-2164-63FC07D3A2A0}"/>
          </ac:picMkLst>
        </pc:picChg>
        <pc:picChg chg="add mod">
          <ac:chgData name="Jenifer Prince Devaraj" userId="c3fb109c-09d1-42a6-93f4-69472d709861" providerId="ADAL" clId="{27F24C23-65D3-465E-BB94-21184331B8F4}" dt="2023-10-06T06:58:41.170" v="4504" actId="1076"/>
          <ac:picMkLst>
            <pc:docMk/>
            <pc:sldMk cId="2936192159" sldId="915"/>
            <ac:picMk id="8" creationId="{3DAF7CD0-E1AE-D568-6FB1-E4398638053D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11:11.527" v="4208" actId="1076"/>
        <pc:sldMkLst>
          <pc:docMk/>
          <pc:sldMk cId="943095317" sldId="916"/>
        </pc:sldMkLst>
        <pc:picChg chg="del">
          <ac:chgData name="Jenifer Prince Devaraj" userId="c3fb109c-09d1-42a6-93f4-69472d709861" providerId="ADAL" clId="{27F24C23-65D3-465E-BB94-21184331B8F4}" dt="2023-10-06T05:11:06.308" v="4205" actId="478"/>
          <ac:picMkLst>
            <pc:docMk/>
            <pc:sldMk cId="943095317" sldId="916"/>
            <ac:picMk id="3" creationId="{44B93366-90FD-7BDA-191F-F30D07CAF670}"/>
          </ac:picMkLst>
        </pc:picChg>
        <pc:picChg chg="add mod">
          <ac:chgData name="Jenifer Prince Devaraj" userId="c3fb109c-09d1-42a6-93f4-69472d709861" providerId="ADAL" clId="{27F24C23-65D3-465E-BB94-21184331B8F4}" dt="2023-10-06T05:11:11.527" v="4208" actId="1076"/>
          <ac:picMkLst>
            <pc:docMk/>
            <pc:sldMk cId="943095317" sldId="916"/>
            <ac:picMk id="4" creationId="{FA4D8EBE-EBAE-6101-3DF2-E85AD948D8A7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45:30.029" v="4302" actId="1076"/>
        <pc:sldMkLst>
          <pc:docMk/>
          <pc:sldMk cId="3975270820" sldId="917"/>
        </pc:sldMkLst>
        <pc:picChg chg="add mod">
          <ac:chgData name="Jenifer Prince Devaraj" userId="c3fb109c-09d1-42a6-93f4-69472d709861" providerId="ADAL" clId="{27F24C23-65D3-465E-BB94-21184331B8F4}" dt="2023-10-06T05:45:30.029" v="4302" actId="1076"/>
          <ac:picMkLst>
            <pc:docMk/>
            <pc:sldMk cId="3975270820" sldId="917"/>
            <ac:picMk id="3" creationId="{5EC99497-E1B3-1AA6-0476-63848A505EA4}"/>
          </ac:picMkLst>
        </pc:picChg>
        <pc:picChg chg="del">
          <ac:chgData name="Jenifer Prince Devaraj" userId="c3fb109c-09d1-42a6-93f4-69472d709861" providerId="ADAL" clId="{27F24C23-65D3-465E-BB94-21184331B8F4}" dt="2023-10-06T05:12:46.282" v="4210" actId="478"/>
          <ac:picMkLst>
            <pc:docMk/>
            <pc:sldMk cId="3975270820" sldId="917"/>
            <ac:picMk id="4" creationId="{FA4D8EBE-EBAE-6101-3DF2-E85AD948D8A7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13:41.611" v="4221" actId="1076"/>
        <pc:sldMkLst>
          <pc:docMk/>
          <pc:sldMk cId="580181660" sldId="918"/>
        </pc:sldMkLst>
        <pc:picChg chg="del">
          <ac:chgData name="Jenifer Prince Devaraj" userId="c3fb109c-09d1-42a6-93f4-69472d709861" providerId="ADAL" clId="{27F24C23-65D3-465E-BB94-21184331B8F4}" dt="2023-10-06T05:13:35.763" v="4218" actId="478"/>
          <ac:picMkLst>
            <pc:docMk/>
            <pc:sldMk cId="580181660" sldId="918"/>
            <ac:picMk id="3" creationId="{5EC99497-E1B3-1AA6-0476-63848A505EA4}"/>
          </ac:picMkLst>
        </pc:picChg>
        <pc:picChg chg="add mod">
          <ac:chgData name="Jenifer Prince Devaraj" userId="c3fb109c-09d1-42a6-93f4-69472d709861" providerId="ADAL" clId="{27F24C23-65D3-465E-BB94-21184331B8F4}" dt="2023-10-06T05:13:41.611" v="4221" actId="1076"/>
          <ac:picMkLst>
            <pc:docMk/>
            <pc:sldMk cId="580181660" sldId="918"/>
            <ac:picMk id="4" creationId="{093D848E-8595-0ABC-C2D3-CC69E59FEDB1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51:34.441" v="4309" actId="14100"/>
        <pc:sldMkLst>
          <pc:docMk/>
          <pc:sldMk cId="2239171985" sldId="919"/>
        </pc:sldMkLst>
        <pc:picChg chg="add del mod">
          <ac:chgData name="Jenifer Prince Devaraj" userId="c3fb109c-09d1-42a6-93f4-69472d709861" providerId="ADAL" clId="{27F24C23-65D3-465E-BB94-21184331B8F4}" dt="2023-10-06T05:51:20.961" v="4303" actId="478"/>
          <ac:picMkLst>
            <pc:docMk/>
            <pc:sldMk cId="2239171985" sldId="919"/>
            <ac:picMk id="3" creationId="{43563FE7-8C48-7EBC-B82A-2A4DFB752D0D}"/>
          </ac:picMkLst>
        </pc:picChg>
        <pc:picChg chg="del">
          <ac:chgData name="Jenifer Prince Devaraj" userId="c3fb109c-09d1-42a6-93f4-69472d709861" providerId="ADAL" clId="{27F24C23-65D3-465E-BB94-21184331B8F4}" dt="2023-10-06T05:14:52.286" v="4223" actId="478"/>
          <ac:picMkLst>
            <pc:docMk/>
            <pc:sldMk cId="2239171985" sldId="919"/>
            <ac:picMk id="4" creationId="{093D848E-8595-0ABC-C2D3-CC69E59FEDB1}"/>
          </ac:picMkLst>
        </pc:picChg>
        <pc:picChg chg="add mod">
          <ac:chgData name="Jenifer Prince Devaraj" userId="c3fb109c-09d1-42a6-93f4-69472d709861" providerId="ADAL" clId="{27F24C23-65D3-465E-BB94-21184331B8F4}" dt="2023-10-06T05:51:34.441" v="4309" actId="14100"/>
          <ac:picMkLst>
            <pc:docMk/>
            <pc:sldMk cId="2239171985" sldId="919"/>
            <ac:picMk id="6" creationId="{A69DFDCB-7974-CA3B-504D-03F3EEFA036C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16:07.751" v="4234" actId="1076"/>
        <pc:sldMkLst>
          <pc:docMk/>
          <pc:sldMk cId="1565075558" sldId="920"/>
        </pc:sldMkLst>
        <pc:picChg chg="del">
          <ac:chgData name="Jenifer Prince Devaraj" userId="c3fb109c-09d1-42a6-93f4-69472d709861" providerId="ADAL" clId="{27F24C23-65D3-465E-BB94-21184331B8F4}" dt="2023-10-06T05:15:57.851" v="4228" actId="478"/>
          <ac:picMkLst>
            <pc:docMk/>
            <pc:sldMk cId="1565075558" sldId="920"/>
            <ac:picMk id="3" creationId="{43563FE7-8C48-7EBC-B82A-2A4DFB752D0D}"/>
          </ac:picMkLst>
        </pc:picChg>
        <pc:picChg chg="add mod">
          <ac:chgData name="Jenifer Prince Devaraj" userId="c3fb109c-09d1-42a6-93f4-69472d709861" providerId="ADAL" clId="{27F24C23-65D3-465E-BB94-21184331B8F4}" dt="2023-10-06T05:16:07.751" v="4234" actId="1076"/>
          <ac:picMkLst>
            <pc:docMk/>
            <pc:sldMk cId="1565075558" sldId="920"/>
            <ac:picMk id="4" creationId="{3126B811-3C5B-59F4-C759-68E173769B65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17:07.121" v="4242" actId="1076"/>
        <pc:sldMkLst>
          <pc:docMk/>
          <pc:sldMk cId="386135109" sldId="921"/>
        </pc:sldMkLst>
        <pc:picChg chg="add mod">
          <ac:chgData name="Jenifer Prince Devaraj" userId="c3fb109c-09d1-42a6-93f4-69472d709861" providerId="ADAL" clId="{27F24C23-65D3-465E-BB94-21184331B8F4}" dt="2023-10-06T05:17:07.121" v="4242" actId="1076"/>
          <ac:picMkLst>
            <pc:docMk/>
            <pc:sldMk cId="386135109" sldId="921"/>
            <ac:picMk id="3" creationId="{50ADC6F2-64A9-C9DA-45BB-95507F77E727}"/>
          </ac:picMkLst>
        </pc:picChg>
        <pc:picChg chg="del">
          <ac:chgData name="Jenifer Prince Devaraj" userId="c3fb109c-09d1-42a6-93f4-69472d709861" providerId="ADAL" clId="{27F24C23-65D3-465E-BB94-21184331B8F4}" dt="2023-10-06T05:16:55.464" v="4237" actId="478"/>
          <ac:picMkLst>
            <pc:docMk/>
            <pc:sldMk cId="386135109" sldId="921"/>
            <ac:picMk id="4" creationId="{3126B811-3C5B-59F4-C759-68E173769B65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19:45.544" v="4246" actId="1076"/>
        <pc:sldMkLst>
          <pc:docMk/>
          <pc:sldMk cId="1536128259" sldId="922"/>
        </pc:sldMkLst>
        <pc:picChg chg="add mod">
          <ac:chgData name="Jenifer Prince Devaraj" userId="c3fb109c-09d1-42a6-93f4-69472d709861" providerId="ADAL" clId="{27F24C23-65D3-465E-BB94-21184331B8F4}" dt="2023-10-06T05:19:45.544" v="4246" actId="1076"/>
          <ac:picMkLst>
            <pc:docMk/>
            <pc:sldMk cId="1536128259" sldId="922"/>
            <ac:picMk id="3" creationId="{9216D9F0-825D-9A2D-066E-C6FE82E45959}"/>
          </ac:picMkLst>
        </pc:picChg>
        <pc:picChg chg="del">
          <ac:chgData name="Jenifer Prince Devaraj" userId="c3fb109c-09d1-42a6-93f4-69472d709861" providerId="ADAL" clId="{27F24C23-65D3-465E-BB94-21184331B8F4}" dt="2023-10-06T05:17:09.767" v="4243" actId="478"/>
          <ac:picMkLst>
            <pc:docMk/>
            <pc:sldMk cId="1536128259" sldId="922"/>
            <ac:picMk id="4" creationId="{3126B811-3C5B-59F4-C759-68E173769B65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6:14:20.128" v="4325" actId="1076"/>
        <pc:sldMkLst>
          <pc:docMk/>
          <pc:sldMk cId="1728350860" sldId="923"/>
        </pc:sldMkLst>
        <pc:spChg chg="add del">
          <ac:chgData name="Jenifer Prince Devaraj" userId="c3fb109c-09d1-42a6-93f4-69472d709861" providerId="ADAL" clId="{27F24C23-65D3-465E-BB94-21184331B8F4}" dt="2023-10-06T06:13:24.526" v="4317" actId="11529"/>
          <ac:spMkLst>
            <pc:docMk/>
            <pc:sldMk cId="1728350860" sldId="923"/>
            <ac:spMk id="7" creationId="{7F344CD8-FD0C-9667-5EFA-A03C9C77A5AE}"/>
          </ac:spMkLst>
        </pc:spChg>
        <pc:picChg chg="del mod">
          <ac:chgData name="Jenifer Prince Devaraj" userId="c3fb109c-09d1-42a6-93f4-69472d709861" providerId="ADAL" clId="{27F24C23-65D3-465E-BB94-21184331B8F4}" dt="2023-10-06T05:20:23.023" v="4249" actId="478"/>
          <ac:picMkLst>
            <pc:docMk/>
            <pc:sldMk cId="1728350860" sldId="923"/>
            <ac:picMk id="3" creationId="{9216D9F0-825D-9A2D-066E-C6FE82E45959}"/>
          </ac:picMkLst>
        </pc:picChg>
        <pc:picChg chg="add del mod">
          <ac:chgData name="Jenifer Prince Devaraj" userId="c3fb109c-09d1-42a6-93f4-69472d709861" providerId="ADAL" clId="{27F24C23-65D3-465E-BB94-21184331B8F4}" dt="2023-10-06T05:20:37.857" v="4253" actId="478"/>
          <ac:picMkLst>
            <pc:docMk/>
            <pc:sldMk cId="1728350860" sldId="923"/>
            <ac:picMk id="4" creationId="{3DDC1C41-79BD-A34F-099C-015B1C7BE2FA}"/>
          </ac:picMkLst>
        </pc:picChg>
        <pc:picChg chg="add del mod">
          <ac:chgData name="Jenifer Prince Devaraj" userId="c3fb109c-09d1-42a6-93f4-69472d709861" providerId="ADAL" clId="{27F24C23-65D3-465E-BB94-21184331B8F4}" dt="2023-10-06T06:14:13.455" v="4321" actId="478"/>
          <ac:picMkLst>
            <pc:docMk/>
            <pc:sldMk cId="1728350860" sldId="923"/>
            <ac:picMk id="6" creationId="{87C63C57-EE64-F26A-DBBB-1DAB11AFE60E}"/>
          </ac:picMkLst>
        </pc:picChg>
        <pc:picChg chg="add mod">
          <ac:chgData name="Jenifer Prince Devaraj" userId="c3fb109c-09d1-42a6-93f4-69472d709861" providerId="ADAL" clId="{27F24C23-65D3-465E-BB94-21184331B8F4}" dt="2023-10-06T06:14:20.128" v="4325" actId="1076"/>
          <ac:picMkLst>
            <pc:docMk/>
            <pc:sldMk cId="1728350860" sldId="923"/>
            <ac:picMk id="13" creationId="{892AACF2-AB62-C936-9756-EF118C3876D8}"/>
          </ac:picMkLst>
        </pc:picChg>
        <pc:cxnChg chg="add del mod">
          <ac:chgData name="Jenifer Prince Devaraj" userId="c3fb109c-09d1-42a6-93f4-69472d709861" providerId="ADAL" clId="{27F24C23-65D3-465E-BB94-21184331B8F4}" dt="2023-10-06T06:14:15.134" v="4322" actId="478"/>
          <ac:cxnSpMkLst>
            <pc:docMk/>
            <pc:sldMk cId="1728350860" sldId="923"/>
            <ac:cxnSpMk id="10" creationId="{5E78AF35-2A6A-9985-E2C8-D55EC6ACDE99}"/>
          </ac:cxnSpMkLst>
        </pc:cxnChg>
      </pc:sldChg>
      <pc:sldChg chg="addSp delSp modSp add del mod">
        <pc:chgData name="Jenifer Prince Devaraj" userId="c3fb109c-09d1-42a6-93f4-69472d709861" providerId="ADAL" clId="{27F24C23-65D3-465E-BB94-21184331B8F4}" dt="2023-10-06T06:07:58.420" v="4310" actId="47"/>
        <pc:sldMkLst>
          <pc:docMk/>
          <pc:sldMk cId="1880368526" sldId="924"/>
        </pc:sldMkLst>
        <pc:picChg chg="add mod">
          <ac:chgData name="Jenifer Prince Devaraj" userId="c3fb109c-09d1-42a6-93f4-69472d709861" providerId="ADAL" clId="{27F24C23-65D3-465E-BB94-21184331B8F4}" dt="2023-10-06T05:21:49.481" v="4261" actId="1076"/>
          <ac:picMkLst>
            <pc:docMk/>
            <pc:sldMk cId="1880368526" sldId="924"/>
            <ac:picMk id="3" creationId="{9D8CEC62-EFCC-F6E6-E919-C156B4531E8B}"/>
          </ac:picMkLst>
        </pc:picChg>
        <pc:picChg chg="del">
          <ac:chgData name="Jenifer Prince Devaraj" userId="c3fb109c-09d1-42a6-93f4-69472d709861" providerId="ADAL" clId="{27F24C23-65D3-465E-BB94-21184331B8F4}" dt="2023-10-06T05:21:44.647" v="4258" actId="478"/>
          <ac:picMkLst>
            <pc:docMk/>
            <pc:sldMk cId="1880368526" sldId="924"/>
            <ac:picMk id="6" creationId="{87C63C57-EE64-F26A-DBBB-1DAB11AFE60E}"/>
          </ac:picMkLst>
        </pc:picChg>
      </pc:sldChg>
      <pc:sldChg chg="addSp delSp modSp add del mod">
        <pc:chgData name="Jenifer Prince Devaraj" userId="c3fb109c-09d1-42a6-93f4-69472d709861" providerId="ADAL" clId="{27F24C23-65D3-465E-BB94-21184331B8F4}" dt="2023-10-06T06:12:29.542" v="4315" actId="47"/>
        <pc:sldMkLst>
          <pc:docMk/>
          <pc:sldMk cId="2456032424" sldId="925"/>
        </pc:sldMkLst>
        <pc:picChg chg="del">
          <ac:chgData name="Jenifer Prince Devaraj" userId="c3fb109c-09d1-42a6-93f4-69472d709861" providerId="ADAL" clId="{27F24C23-65D3-465E-BB94-21184331B8F4}" dt="2023-10-06T05:22:19.737" v="4263" actId="478"/>
          <ac:picMkLst>
            <pc:docMk/>
            <pc:sldMk cId="2456032424" sldId="925"/>
            <ac:picMk id="3" creationId="{9D8CEC62-EFCC-F6E6-E919-C156B4531E8B}"/>
          </ac:picMkLst>
        </pc:picChg>
        <pc:picChg chg="add mod">
          <ac:chgData name="Jenifer Prince Devaraj" userId="c3fb109c-09d1-42a6-93f4-69472d709861" providerId="ADAL" clId="{27F24C23-65D3-465E-BB94-21184331B8F4}" dt="2023-10-06T05:22:25.424" v="4266" actId="1076"/>
          <ac:picMkLst>
            <pc:docMk/>
            <pc:sldMk cId="2456032424" sldId="925"/>
            <ac:picMk id="4" creationId="{BA9FD6BA-3F5F-D126-B1DB-F232EA389312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6:12:27.582" v="4314" actId="1076"/>
        <pc:sldMkLst>
          <pc:docMk/>
          <pc:sldMk cId="2409698015" sldId="926"/>
        </pc:sldMkLst>
        <pc:picChg chg="add del mod">
          <ac:chgData name="Jenifer Prince Devaraj" userId="c3fb109c-09d1-42a6-93f4-69472d709861" providerId="ADAL" clId="{27F24C23-65D3-465E-BB94-21184331B8F4}" dt="2023-10-06T06:12:21.712" v="4311" actId="478"/>
          <ac:picMkLst>
            <pc:docMk/>
            <pc:sldMk cId="2409698015" sldId="926"/>
            <ac:picMk id="3" creationId="{B31B0EE6-B1CC-D1D6-D54E-7925B085FF48}"/>
          </ac:picMkLst>
        </pc:picChg>
        <pc:picChg chg="del">
          <ac:chgData name="Jenifer Prince Devaraj" userId="c3fb109c-09d1-42a6-93f4-69472d709861" providerId="ADAL" clId="{27F24C23-65D3-465E-BB94-21184331B8F4}" dt="2023-10-06T05:24:47.454" v="4268" actId="478"/>
          <ac:picMkLst>
            <pc:docMk/>
            <pc:sldMk cId="2409698015" sldId="926"/>
            <ac:picMk id="4" creationId="{BA9FD6BA-3F5F-D126-B1DB-F232EA389312}"/>
          </ac:picMkLst>
        </pc:picChg>
        <pc:picChg chg="add mod">
          <ac:chgData name="Jenifer Prince Devaraj" userId="c3fb109c-09d1-42a6-93f4-69472d709861" providerId="ADAL" clId="{27F24C23-65D3-465E-BB94-21184331B8F4}" dt="2023-10-06T06:12:27.582" v="4314" actId="1076"/>
          <ac:picMkLst>
            <pc:docMk/>
            <pc:sldMk cId="2409698015" sldId="926"/>
            <ac:picMk id="6" creationId="{4FBDFEC5-AF3A-2260-0B77-D5D43312284C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25:51.737" v="4276" actId="1076"/>
        <pc:sldMkLst>
          <pc:docMk/>
          <pc:sldMk cId="1626262293" sldId="927"/>
        </pc:sldMkLst>
        <pc:picChg chg="del">
          <ac:chgData name="Jenifer Prince Devaraj" userId="c3fb109c-09d1-42a6-93f4-69472d709861" providerId="ADAL" clId="{27F24C23-65D3-465E-BB94-21184331B8F4}" dt="2023-10-06T05:25:47.151" v="4273" actId="478"/>
          <ac:picMkLst>
            <pc:docMk/>
            <pc:sldMk cId="1626262293" sldId="927"/>
            <ac:picMk id="3" creationId="{B31B0EE6-B1CC-D1D6-D54E-7925B085FF48}"/>
          </ac:picMkLst>
        </pc:picChg>
        <pc:picChg chg="add mod">
          <ac:chgData name="Jenifer Prince Devaraj" userId="c3fb109c-09d1-42a6-93f4-69472d709861" providerId="ADAL" clId="{27F24C23-65D3-465E-BB94-21184331B8F4}" dt="2023-10-06T05:25:51.737" v="4276" actId="1076"/>
          <ac:picMkLst>
            <pc:docMk/>
            <pc:sldMk cId="1626262293" sldId="927"/>
            <ac:picMk id="4" creationId="{E4D52640-2922-0119-8A44-D019506DE080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6:20:50.906" v="4328" actId="1076"/>
        <pc:sldMkLst>
          <pc:docMk/>
          <pc:sldMk cId="115038589" sldId="928"/>
        </pc:sldMkLst>
        <pc:picChg chg="add del mod">
          <ac:chgData name="Jenifer Prince Devaraj" userId="c3fb109c-09d1-42a6-93f4-69472d709861" providerId="ADAL" clId="{27F24C23-65D3-465E-BB94-21184331B8F4}" dt="2023-10-06T05:27:49.745" v="4282" actId="478"/>
          <ac:picMkLst>
            <pc:docMk/>
            <pc:sldMk cId="115038589" sldId="928"/>
            <ac:picMk id="3" creationId="{2621BB9C-E83D-9339-22B1-7A97D485D530}"/>
          </ac:picMkLst>
        </pc:picChg>
        <pc:picChg chg="del">
          <ac:chgData name="Jenifer Prince Devaraj" userId="c3fb109c-09d1-42a6-93f4-69472d709861" providerId="ADAL" clId="{27F24C23-65D3-465E-BB94-21184331B8F4}" dt="2023-10-06T05:26:23.450" v="4278" actId="478"/>
          <ac:picMkLst>
            <pc:docMk/>
            <pc:sldMk cId="115038589" sldId="928"/>
            <ac:picMk id="4" creationId="{E4D52640-2922-0119-8A44-D019506DE080}"/>
          </ac:picMkLst>
        </pc:picChg>
        <pc:picChg chg="add del mod">
          <ac:chgData name="Jenifer Prince Devaraj" userId="c3fb109c-09d1-42a6-93f4-69472d709861" providerId="ADAL" clId="{27F24C23-65D3-465E-BB94-21184331B8F4}" dt="2023-10-06T06:20:48.134" v="4326" actId="478"/>
          <ac:picMkLst>
            <pc:docMk/>
            <pc:sldMk cId="115038589" sldId="928"/>
            <ac:picMk id="6" creationId="{2B44E708-7D97-AFBA-A3DA-62EA867C29B5}"/>
          </ac:picMkLst>
        </pc:picChg>
        <pc:picChg chg="add mod">
          <ac:chgData name="Jenifer Prince Devaraj" userId="c3fb109c-09d1-42a6-93f4-69472d709861" providerId="ADAL" clId="{27F24C23-65D3-465E-BB94-21184331B8F4}" dt="2023-10-06T06:20:50.906" v="4328" actId="1076"/>
          <ac:picMkLst>
            <pc:docMk/>
            <pc:sldMk cId="115038589" sldId="928"/>
            <ac:picMk id="8" creationId="{4CCF4214-46FD-7C93-47DB-F7AD12EE5D4A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28:45.891" v="4291" actId="1076"/>
        <pc:sldMkLst>
          <pc:docMk/>
          <pc:sldMk cId="1813797449" sldId="929"/>
        </pc:sldMkLst>
        <pc:picChg chg="add mod">
          <ac:chgData name="Jenifer Prince Devaraj" userId="c3fb109c-09d1-42a6-93f4-69472d709861" providerId="ADAL" clId="{27F24C23-65D3-465E-BB94-21184331B8F4}" dt="2023-10-06T05:28:45.891" v="4291" actId="1076"/>
          <ac:picMkLst>
            <pc:docMk/>
            <pc:sldMk cId="1813797449" sldId="929"/>
            <ac:picMk id="3" creationId="{396AFC79-0C16-3745-2E08-E3E1EF714BE2}"/>
          </ac:picMkLst>
        </pc:picChg>
        <pc:picChg chg="del">
          <ac:chgData name="Jenifer Prince Devaraj" userId="c3fb109c-09d1-42a6-93f4-69472d709861" providerId="ADAL" clId="{27F24C23-65D3-465E-BB94-21184331B8F4}" dt="2023-10-06T05:28:41.689" v="4288" actId="478"/>
          <ac:picMkLst>
            <pc:docMk/>
            <pc:sldMk cId="1813797449" sldId="929"/>
            <ac:picMk id="6" creationId="{2B44E708-7D97-AFBA-A3DA-62EA867C29B5}"/>
          </ac:picMkLst>
        </pc:picChg>
      </pc:sldChg>
      <pc:sldChg chg="addSp delSp modSp add mod">
        <pc:chgData name="Jenifer Prince Devaraj" userId="c3fb109c-09d1-42a6-93f4-69472d709861" providerId="ADAL" clId="{27F24C23-65D3-465E-BB94-21184331B8F4}" dt="2023-10-06T05:30:20.642" v="4296" actId="1076"/>
        <pc:sldMkLst>
          <pc:docMk/>
          <pc:sldMk cId="1194204991" sldId="930"/>
        </pc:sldMkLst>
        <pc:picChg chg="del">
          <ac:chgData name="Jenifer Prince Devaraj" userId="c3fb109c-09d1-42a6-93f4-69472d709861" providerId="ADAL" clId="{27F24C23-65D3-465E-BB94-21184331B8F4}" dt="2023-10-06T05:30:16.636" v="4293" actId="478"/>
          <ac:picMkLst>
            <pc:docMk/>
            <pc:sldMk cId="1194204991" sldId="930"/>
            <ac:picMk id="3" creationId="{396AFC79-0C16-3745-2E08-E3E1EF714BE2}"/>
          </ac:picMkLst>
        </pc:picChg>
        <pc:picChg chg="add mod">
          <ac:chgData name="Jenifer Prince Devaraj" userId="c3fb109c-09d1-42a6-93f4-69472d709861" providerId="ADAL" clId="{27F24C23-65D3-465E-BB94-21184331B8F4}" dt="2023-10-06T05:30:20.642" v="4296" actId="1076"/>
          <ac:picMkLst>
            <pc:docMk/>
            <pc:sldMk cId="1194204991" sldId="930"/>
            <ac:picMk id="4" creationId="{AD6C75BD-BE68-6CD8-ACB1-A113EABC76AA}"/>
          </ac:picMkLst>
        </pc:picChg>
      </pc:sldChg>
    </pc:docChg>
  </pc:docChgLst>
  <pc:docChgLst>
    <pc:chgData name="Jenifer Prince Devaraj" userId="c3fb109c-09d1-42a6-93f4-69472d709861" providerId="ADAL" clId="{69F7E864-5FEA-4808-987F-CC6AFAE6D145}"/>
    <pc:docChg chg="undo custSel addSld delSld modSld">
      <pc:chgData name="Jenifer Prince Devaraj" userId="c3fb109c-09d1-42a6-93f4-69472d709861" providerId="ADAL" clId="{69F7E864-5FEA-4808-987F-CC6AFAE6D145}" dt="2023-10-04T23:23:12.801" v="542" actId="47"/>
      <pc:docMkLst>
        <pc:docMk/>
      </pc:docMkLst>
      <pc:sldChg chg="modSp mod">
        <pc:chgData name="Jenifer Prince Devaraj" userId="c3fb109c-09d1-42a6-93f4-69472d709861" providerId="ADAL" clId="{69F7E864-5FEA-4808-987F-CC6AFAE6D145}" dt="2023-10-03T21:55:20.659" v="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9F7E864-5FEA-4808-987F-CC6AFAE6D145}" dt="2023-10-03T21:55:20.659" v="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69F7E864-5FEA-4808-987F-CC6AFAE6D145}" dt="2023-10-03T22:09:09.452" v="137" actId="14100"/>
        <pc:sldMkLst>
          <pc:docMk/>
          <pc:sldMk cId="2006628464" sldId="885"/>
        </pc:sldMkLst>
        <pc:spChg chg="mod">
          <ac:chgData name="Jenifer Prince Devaraj" userId="c3fb109c-09d1-42a6-93f4-69472d709861" providerId="ADAL" clId="{69F7E864-5FEA-4808-987F-CC6AFAE6D145}" dt="2023-10-03T22:04:14.448" v="35" actId="14100"/>
          <ac:spMkLst>
            <pc:docMk/>
            <pc:sldMk cId="2006628464" sldId="885"/>
            <ac:spMk id="3" creationId="{83A62E1A-FE92-F242-2AF2-02937185609C}"/>
          </ac:spMkLst>
        </pc:spChg>
        <pc:spChg chg="mod">
          <ac:chgData name="Jenifer Prince Devaraj" userId="c3fb109c-09d1-42a6-93f4-69472d709861" providerId="ADAL" clId="{69F7E864-5FEA-4808-987F-CC6AFAE6D145}" dt="2023-10-03T21:55:27.182" v="9" actId="20577"/>
          <ac:spMkLst>
            <pc:docMk/>
            <pc:sldMk cId="2006628464" sldId="885"/>
            <ac:spMk id="5" creationId="{A3083621-FE85-65AB-351B-A55C4F8F46FF}"/>
          </ac:spMkLst>
        </pc:spChg>
        <pc:spChg chg="add mod">
          <ac:chgData name="Jenifer Prince Devaraj" userId="c3fb109c-09d1-42a6-93f4-69472d709861" providerId="ADAL" clId="{69F7E864-5FEA-4808-987F-CC6AFAE6D145}" dt="2023-10-03T22:05:48.798" v="54"/>
          <ac:spMkLst>
            <pc:docMk/>
            <pc:sldMk cId="2006628464" sldId="885"/>
            <ac:spMk id="6" creationId="{0CF55497-ADE5-6442-C896-A6B0D0E2B39D}"/>
          </ac:spMkLst>
        </pc:spChg>
        <pc:spChg chg="add mod">
          <ac:chgData name="Jenifer Prince Devaraj" userId="c3fb109c-09d1-42a6-93f4-69472d709861" providerId="ADAL" clId="{69F7E864-5FEA-4808-987F-CC6AFAE6D145}" dt="2023-10-03T22:06:15.307" v="76" actId="1076"/>
          <ac:spMkLst>
            <pc:docMk/>
            <pc:sldMk cId="2006628464" sldId="885"/>
            <ac:spMk id="10" creationId="{7CED1E99-AA80-C830-5539-195297C3CE6C}"/>
          </ac:spMkLst>
        </pc:spChg>
        <pc:spChg chg="add mod">
          <ac:chgData name="Jenifer Prince Devaraj" userId="c3fb109c-09d1-42a6-93f4-69472d709861" providerId="ADAL" clId="{69F7E864-5FEA-4808-987F-CC6AFAE6D145}" dt="2023-10-03T22:09:09.452" v="137" actId="14100"/>
          <ac:spMkLst>
            <pc:docMk/>
            <pc:sldMk cId="2006628464" sldId="885"/>
            <ac:spMk id="13" creationId="{47631B6B-5419-7A21-59E2-FD426B8F0F78}"/>
          </ac:spMkLst>
        </pc:spChg>
        <pc:spChg chg="del mod">
          <ac:chgData name="Jenifer Prince Devaraj" userId="c3fb109c-09d1-42a6-93f4-69472d709861" providerId="ADAL" clId="{69F7E864-5FEA-4808-987F-CC6AFAE6D145}" dt="2023-10-03T22:02:09.449" v="32" actId="478"/>
          <ac:spMkLst>
            <pc:docMk/>
            <pc:sldMk cId="2006628464" sldId="885"/>
            <ac:spMk id="15" creationId="{1ED98E86-EF58-40B6-172B-1941DD3B8F75}"/>
          </ac:spMkLst>
        </pc:spChg>
        <pc:picChg chg="del">
          <ac:chgData name="Jenifer Prince Devaraj" userId="c3fb109c-09d1-42a6-93f4-69472d709861" providerId="ADAL" clId="{69F7E864-5FEA-4808-987F-CC6AFAE6D145}" dt="2023-10-03T21:56:32.044" v="16" actId="478"/>
          <ac:picMkLst>
            <pc:docMk/>
            <pc:sldMk cId="2006628464" sldId="885"/>
            <ac:picMk id="7" creationId="{595A06BE-7C7C-2D4B-8252-6057454CBB63}"/>
          </ac:picMkLst>
        </pc:picChg>
        <pc:cxnChg chg="del mod">
          <ac:chgData name="Jenifer Prince Devaraj" userId="c3fb109c-09d1-42a6-93f4-69472d709861" providerId="ADAL" clId="{69F7E864-5FEA-4808-987F-CC6AFAE6D145}" dt="2023-10-03T22:02:06.935" v="31" actId="478"/>
          <ac:cxnSpMkLst>
            <pc:docMk/>
            <pc:sldMk cId="2006628464" sldId="885"/>
            <ac:cxnSpMk id="4" creationId="{F7D288E7-2841-4FF0-0C2C-2C37DF3CF829}"/>
          </ac:cxnSpMkLst>
        </pc:cxnChg>
        <pc:cxnChg chg="add mod">
          <ac:chgData name="Jenifer Prince Devaraj" userId="c3fb109c-09d1-42a6-93f4-69472d709861" providerId="ADAL" clId="{69F7E864-5FEA-4808-987F-CC6AFAE6D145}" dt="2023-10-03T22:08:01.613" v="78" actId="1582"/>
          <ac:cxnSpMkLst>
            <pc:docMk/>
            <pc:sldMk cId="2006628464" sldId="885"/>
            <ac:cxnSpMk id="12" creationId="{6E4D28AF-CD15-36A1-8F51-DEF3B014DF98}"/>
          </ac:cxnSpMkLst>
        </pc:cxn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298777996" sldId="886"/>
        </pc:sldMkLst>
      </pc:sldChg>
      <pc:sldChg chg="addSp delSp modSp mod">
        <pc:chgData name="Jenifer Prince Devaraj" userId="c3fb109c-09d1-42a6-93f4-69472d709861" providerId="ADAL" clId="{69F7E864-5FEA-4808-987F-CC6AFAE6D145}" dt="2023-10-04T23:23:04.390" v="541" actId="1076"/>
        <pc:sldMkLst>
          <pc:docMk/>
          <pc:sldMk cId="3815444664" sldId="887"/>
        </pc:sldMkLst>
        <pc:spChg chg="mod">
          <ac:chgData name="Jenifer Prince Devaraj" userId="c3fb109c-09d1-42a6-93f4-69472d709861" providerId="ADAL" clId="{69F7E864-5FEA-4808-987F-CC6AFAE6D145}" dt="2023-10-03T22:29:05.375" v="173" actId="1076"/>
          <ac:spMkLst>
            <pc:docMk/>
            <pc:sldMk cId="3815444664" sldId="887"/>
            <ac:spMk id="2" creationId="{55F5BA78-97B5-5AA4-5A86-E2E246C77F02}"/>
          </ac:spMkLst>
        </pc:spChg>
        <pc:spChg chg="del mod">
          <ac:chgData name="Jenifer Prince Devaraj" userId="c3fb109c-09d1-42a6-93f4-69472d709861" providerId="ADAL" clId="{69F7E864-5FEA-4808-987F-CC6AFAE6D145}" dt="2023-10-03T22:19:11.930" v="141" actId="478"/>
          <ac:spMkLst>
            <pc:docMk/>
            <pc:sldMk cId="3815444664" sldId="887"/>
            <ac:spMk id="3" creationId="{04DC1330-85A1-52D2-1DB8-9C2CCE4C810F}"/>
          </ac:spMkLst>
        </pc:spChg>
        <pc:picChg chg="add mod">
          <ac:chgData name="Jenifer Prince Devaraj" userId="c3fb109c-09d1-42a6-93f4-69472d709861" providerId="ADAL" clId="{69F7E864-5FEA-4808-987F-CC6AFAE6D145}" dt="2023-10-04T23:23:04.390" v="541" actId="1076"/>
          <ac:picMkLst>
            <pc:docMk/>
            <pc:sldMk cId="3815444664" sldId="887"/>
            <ac:picMk id="3" creationId="{22C54160-6D9C-319E-A390-ED801C3E6114}"/>
          </ac:picMkLst>
        </pc:picChg>
        <pc:picChg chg="add del mod">
          <ac:chgData name="Jenifer Prince Devaraj" userId="c3fb109c-09d1-42a6-93f4-69472d709861" providerId="ADAL" clId="{69F7E864-5FEA-4808-987F-CC6AFAE6D145}" dt="2023-10-03T22:29:07.134" v="174" actId="478"/>
          <ac:picMkLst>
            <pc:docMk/>
            <pc:sldMk cId="3815444664" sldId="887"/>
            <ac:picMk id="5" creationId="{BA0526CA-C33E-59CC-DAAF-361BCAC78B35}"/>
          </ac:picMkLst>
        </pc:picChg>
        <pc:picChg chg="add del mod">
          <ac:chgData name="Jenifer Prince Devaraj" userId="c3fb109c-09d1-42a6-93f4-69472d709861" providerId="ADAL" clId="{69F7E864-5FEA-4808-987F-CC6AFAE6D145}" dt="2023-10-04T23:22:59.969" v="538" actId="478"/>
          <ac:picMkLst>
            <pc:docMk/>
            <pc:sldMk cId="3815444664" sldId="887"/>
            <ac:picMk id="15" creationId="{34BA9D60-505A-46A5-2282-D797DD784736}"/>
          </ac:picMkLst>
        </pc:picChg>
        <pc:cxnChg chg="add del mod">
          <ac:chgData name="Jenifer Prince Devaraj" userId="c3fb109c-09d1-42a6-93f4-69472d709861" providerId="ADAL" clId="{69F7E864-5FEA-4808-987F-CC6AFAE6D145}" dt="2023-10-03T22:29:04.851" v="172" actId="11529"/>
          <ac:cxnSpMkLst>
            <pc:docMk/>
            <pc:sldMk cId="3815444664" sldId="887"/>
            <ac:cxnSpMk id="7" creationId="{E96081B2-C6E4-36FF-81CA-BB2C930DDE66}"/>
          </ac:cxnSpMkLst>
        </pc:cxnChg>
        <pc:cxnChg chg="add del mod">
          <ac:chgData name="Jenifer Prince Devaraj" userId="c3fb109c-09d1-42a6-93f4-69472d709861" providerId="ADAL" clId="{69F7E864-5FEA-4808-987F-CC6AFAE6D145}" dt="2023-10-03T22:29:02.246" v="167"/>
          <ac:cxnSpMkLst>
            <pc:docMk/>
            <pc:sldMk cId="3815444664" sldId="887"/>
            <ac:cxnSpMk id="8" creationId="{D1C10632-9050-AB9F-268E-FFC5797218C6}"/>
          </ac:cxnSpMkLst>
        </pc:cxnChg>
        <pc:cxnChg chg="add del mod">
          <ac:chgData name="Jenifer Prince Devaraj" userId="c3fb109c-09d1-42a6-93f4-69472d709861" providerId="ADAL" clId="{69F7E864-5FEA-4808-987F-CC6AFAE6D145}" dt="2023-10-03T22:29:01.810" v="165"/>
          <ac:cxnSpMkLst>
            <pc:docMk/>
            <pc:sldMk cId="3815444664" sldId="887"/>
            <ac:cxnSpMk id="10" creationId="{3B865BC9-0154-C725-7300-F609C1C93131}"/>
          </ac:cxnSpMkLst>
        </pc:cxnChg>
      </pc:sldChg>
      <pc:sldChg chg="addSp delSp modSp mod">
        <pc:chgData name="Jenifer Prince Devaraj" userId="c3fb109c-09d1-42a6-93f4-69472d709861" providerId="ADAL" clId="{69F7E864-5FEA-4808-987F-CC6AFAE6D145}" dt="2023-10-03T22:34:58.815" v="323" actId="5793"/>
        <pc:sldMkLst>
          <pc:docMk/>
          <pc:sldMk cId="2637423837" sldId="888"/>
        </pc:sldMkLst>
        <pc:spChg chg="mod">
          <ac:chgData name="Jenifer Prince Devaraj" userId="c3fb109c-09d1-42a6-93f4-69472d709861" providerId="ADAL" clId="{69F7E864-5FEA-4808-987F-CC6AFAE6D145}" dt="2023-10-03T22:29:46.913" v="183" actId="20577"/>
          <ac:spMkLst>
            <pc:docMk/>
            <pc:sldMk cId="2637423837" sldId="888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3T22:34:58.815" v="323" actId="5793"/>
          <ac:spMkLst>
            <pc:docMk/>
            <pc:sldMk cId="2637423837" sldId="888"/>
            <ac:spMk id="3" creationId="{04DC1330-85A1-52D2-1DB8-9C2CCE4C810F}"/>
          </ac:spMkLst>
        </pc:spChg>
        <pc:spChg chg="add mod">
          <ac:chgData name="Jenifer Prince Devaraj" userId="c3fb109c-09d1-42a6-93f4-69472d709861" providerId="ADAL" clId="{69F7E864-5FEA-4808-987F-CC6AFAE6D145}" dt="2023-10-03T22:34:52.953" v="322" actId="1076"/>
          <ac:spMkLst>
            <pc:docMk/>
            <pc:sldMk cId="2637423837" sldId="888"/>
            <ac:spMk id="10" creationId="{47EA7A69-F6C1-60A8-3ABE-17E79FF88F59}"/>
          </ac:spMkLst>
        </pc:spChg>
        <pc:picChg chg="del">
          <ac:chgData name="Jenifer Prince Devaraj" userId="c3fb109c-09d1-42a6-93f4-69472d709861" providerId="ADAL" clId="{69F7E864-5FEA-4808-987F-CC6AFAE6D145}" dt="2023-10-03T22:29:50.353" v="184" actId="478"/>
          <ac:picMkLst>
            <pc:docMk/>
            <pc:sldMk cId="2637423837" sldId="888"/>
            <ac:picMk id="5" creationId="{09C7FB21-F1FF-7ECB-B027-25E4FB0BAB32}"/>
          </ac:picMkLst>
        </pc:picChg>
        <pc:picChg chg="add mod">
          <ac:chgData name="Jenifer Prince Devaraj" userId="c3fb109c-09d1-42a6-93f4-69472d709861" providerId="ADAL" clId="{69F7E864-5FEA-4808-987F-CC6AFAE6D145}" dt="2023-10-03T22:34:41.520" v="300" actId="1076"/>
          <ac:picMkLst>
            <pc:docMk/>
            <pc:sldMk cId="2637423837" sldId="888"/>
            <ac:picMk id="6" creationId="{8BCFF080-5EE2-86D7-3FB1-D02E12DE5C5E}"/>
          </ac:picMkLst>
        </pc:picChg>
        <pc:cxnChg chg="add mod">
          <ac:chgData name="Jenifer Prince Devaraj" userId="c3fb109c-09d1-42a6-93f4-69472d709861" providerId="ADAL" clId="{69F7E864-5FEA-4808-987F-CC6AFAE6D145}" dt="2023-10-03T22:34:49.903" v="321" actId="1038"/>
          <ac:cxnSpMkLst>
            <pc:docMk/>
            <pc:sldMk cId="2637423837" sldId="888"/>
            <ac:cxnSpMk id="8" creationId="{1731FC02-B065-8F48-6FFB-78DDA46CA365}"/>
          </ac:cxnSpMkLst>
        </pc:cxnChg>
      </pc:sldChg>
      <pc:sldChg chg="addSp delSp modSp add mod">
        <pc:chgData name="Jenifer Prince Devaraj" userId="c3fb109c-09d1-42a6-93f4-69472d709861" providerId="ADAL" clId="{69F7E864-5FEA-4808-987F-CC6AFAE6D145}" dt="2023-10-04T09:09:00.039" v="528" actId="20577"/>
        <pc:sldMkLst>
          <pc:docMk/>
          <pc:sldMk cId="2541363472" sldId="889"/>
        </pc:sldMkLst>
        <pc:spChg chg="mod">
          <ac:chgData name="Jenifer Prince Devaraj" userId="c3fb109c-09d1-42a6-93f4-69472d709861" providerId="ADAL" clId="{69F7E864-5FEA-4808-987F-CC6AFAE6D145}" dt="2023-10-04T09:09:00.039" v="528" actId="20577"/>
          <ac:spMkLst>
            <pc:docMk/>
            <pc:sldMk cId="2541363472" sldId="889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4T06:20:49.061" v="514" actId="20577"/>
          <ac:spMkLst>
            <pc:docMk/>
            <pc:sldMk cId="2541363472" sldId="889"/>
            <ac:spMk id="3" creationId="{04DC1330-85A1-52D2-1DB8-9C2CCE4C810F}"/>
          </ac:spMkLst>
        </pc:spChg>
        <pc:spChg chg="del">
          <ac:chgData name="Jenifer Prince Devaraj" userId="c3fb109c-09d1-42a6-93f4-69472d709861" providerId="ADAL" clId="{69F7E864-5FEA-4808-987F-CC6AFAE6D145}" dt="2023-10-04T05:25:31.221" v="340" actId="478"/>
          <ac:spMkLst>
            <pc:docMk/>
            <pc:sldMk cId="2541363472" sldId="889"/>
            <ac:spMk id="10" creationId="{47EA7A69-F6C1-60A8-3ABE-17E79FF88F59}"/>
          </ac:spMkLst>
        </pc:spChg>
        <pc:picChg chg="add del">
          <ac:chgData name="Jenifer Prince Devaraj" userId="c3fb109c-09d1-42a6-93f4-69472d709861" providerId="ADAL" clId="{69F7E864-5FEA-4808-987F-CC6AFAE6D145}" dt="2023-10-04T05:27:12.925" v="377" actId="478"/>
          <ac:picMkLst>
            <pc:docMk/>
            <pc:sldMk cId="2541363472" sldId="889"/>
            <ac:picMk id="5" creationId="{774BDAD7-46C0-C2EF-BC0B-3A85500D2ABB}"/>
          </ac:picMkLst>
        </pc:picChg>
        <pc:picChg chg="del">
          <ac:chgData name="Jenifer Prince Devaraj" userId="c3fb109c-09d1-42a6-93f4-69472d709861" providerId="ADAL" clId="{69F7E864-5FEA-4808-987F-CC6AFAE6D145}" dt="2023-10-04T05:19:18.687" v="337" actId="478"/>
          <ac:picMkLst>
            <pc:docMk/>
            <pc:sldMk cId="2541363472" sldId="889"/>
            <ac:picMk id="6" creationId="{8BCFF080-5EE2-86D7-3FB1-D02E12DE5C5E}"/>
          </ac:picMkLst>
        </pc:picChg>
        <pc:picChg chg="add mod">
          <ac:chgData name="Jenifer Prince Devaraj" userId="c3fb109c-09d1-42a6-93f4-69472d709861" providerId="ADAL" clId="{69F7E864-5FEA-4808-987F-CC6AFAE6D145}" dt="2023-10-04T05:34:22.541" v="433" actId="1367"/>
          <ac:picMkLst>
            <pc:docMk/>
            <pc:sldMk cId="2541363472" sldId="889"/>
            <ac:picMk id="20" creationId="{5E014A41-19A7-B7B0-7BB3-B88A534923C6}"/>
          </ac:picMkLst>
        </pc:picChg>
        <pc:cxnChg chg="del mod">
          <ac:chgData name="Jenifer Prince Devaraj" userId="c3fb109c-09d1-42a6-93f4-69472d709861" providerId="ADAL" clId="{69F7E864-5FEA-4808-987F-CC6AFAE6D145}" dt="2023-10-04T05:25:28.916" v="339" actId="478"/>
          <ac:cxnSpMkLst>
            <pc:docMk/>
            <pc:sldMk cId="2541363472" sldId="889"/>
            <ac:cxnSpMk id="8" creationId="{1731FC02-B065-8F48-6FFB-78DDA46CA365}"/>
          </ac:cxnSpMkLst>
        </pc:cxnChg>
        <pc:cxnChg chg="add del">
          <ac:chgData name="Jenifer Prince Devaraj" userId="c3fb109c-09d1-42a6-93f4-69472d709861" providerId="ADAL" clId="{69F7E864-5FEA-4808-987F-CC6AFAE6D145}" dt="2023-10-04T05:25:59.732" v="347" actId="11529"/>
          <ac:cxnSpMkLst>
            <pc:docMk/>
            <pc:sldMk cId="2541363472" sldId="889"/>
            <ac:cxnSpMk id="11" creationId="{7D42D83C-3BD7-1456-EC67-B87A174B9450}"/>
          </ac:cxnSpMkLst>
        </pc:cxnChg>
        <pc:cxnChg chg="add del">
          <ac:chgData name="Jenifer Prince Devaraj" userId="c3fb109c-09d1-42a6-93f4-69472d709861" providerId="ADAL" clId="{69F7E864-5FEA-4808-987F-CC6AFAE6D145}" dt="2023-10-04T05:26:04.172" v="349" actId="11529"/>
          <ac:cxnSpMkLst>
            <pc:docMk/>
            <pc:sldMk cId="2541363472" sldId="889"/>
            <ac:cxnSpMk id="13" creationId="{3B871ECE-63C4-56F0-06DD-91B948052039}"/>
          </ac:cxnSpMkLst>
        </pc:cxnChg>
        <pc:cxnChg chg="add del mod">
          <ac:chgData name="Jenifer Prince Devaraj" userId="c3fb109c-09d1-42a6-93f4-69472d709861" providerId="ADAL" clId="{69F7E864-5FEA-4808-987F-CC6AFAE6D145}" dt="2023-10-04T05:26:13.759" v="364" actId="11529"/>
          <ac:cxnSpMkLst>
            <pc:docMk/>
            <pc:sldMk cId="2541363472" sldId="889"/>
            <ac:cxnSpMk id="15" creationId="{24A2F0A6-BC22-45CF-1C57-EE52E45ADC84}"/>
          </ac:cxnSpMkLst>
        </pc:cxnChg>
        <pc:cxnChg chg="add del mod">
          <ac:chgData name="Jenifer Prince Devaraj" userId="c3fb109c-09d1-42a6-93f4-69472d709861" providerId="ADAL" clId="{69F7E864-5FEA-4808-987F-CC6AFAE6D145}" dt="2023-10-04T05:27:11.809" v="376" actId="11529"/>
          <ac:cxnSpMkLst>
            <pc:docMk/>
            <pc:sldMk cId="2541363472" sldId="889"/>
            <ac:cxnSpMk id="17" creationId="{1B432C47-B151-E33F-94E4-AC19BC9E9C47}"/>
          </ac:cxnSpMkLst>
        </pc:cxnChg>
        <pc:cxnChg chg="add del mod">
          <ac:chgData name="Jenifer Prince Devaraj" userId="c3fb109c-09d1-42a6-93f4-69472d709861" providerId="ADAL" clId="{69F7E864-5FEA-4808-987F-CC6AFAE6D145}" dt="2023-10-04T05:27:09.524" v="372"/>
          <ac:cxnSpMkLst>
            <pc:docMk/>
            <pc:sldMk cId="2541363472" sldId="889"/>
            <ac:cxnSpMk id="18" creationId="{1D656390-2866-07F8-85ED-8BCA80010187}"/>
          </ac:cxnSpMkLst>
        </pc:cxnChg>
      </pc:sldChg>
      <pc:sldChg chg="modSp add mod">
        <pc:chgData name="Jenifer Prince Devaraj" userId="c3fb109c-09d1-42a6-93f4-69472d709861" providerId="ADAL" clId="{69F7E864-5FEA-4808-987F-CC6AFAE6D145}" dt="2023-10-04T09:09:08.718" v="532" actId="20577"/>
        <pc:sldMkLst>
          <pc:docMk/>
          <pc:sldMk cId="2226392925" sldId="890"/>
        </pc:sldMkLst>
        <pc:spChg chg="mod">
          <ac:chgData name="Jenifer Prince Devaraj" userId="c3fb109c-09d1-42a6-93f4-69472d709861" providerId="ADAL" clId="{69F7E864-5FEA-4808-987F-CC6AFAE6D145}" dt="2023-10-04T09:09:08.718" v="532" actId="20577"/>
          <ac:spMkLst>
            <pc:docMk/>
            <pc:sldMk cId="2226392925" sldId="890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4T06:22:21.187" v="517" actId="113"/>
          <ac:spMkLst>
            <pc:docMk/>
            <pc:sldMk cId="2226392925" sldId="890"/>
            <ac:spMk id="3" creationId="{04DC1330-85A1-52D2-1DB8-9C2CCE4C810F}"/>
          </ac:spMkLst>
        </pc:spChg>
        <pc:picChg chg="mod">
          <ac:chgData name="Jenifer Prince Devaraj" userId="c3fb109c-09d1-42a6-93f4-69472d709861" providerId="ADAL" clId="{69F7E864-5FEA-4808-987F-CC6AFAE6D145}" dt="2023-10-04T05:34:16.668" v="432" actId="1367"/>
          <ac:picMkLst>
            <pc:docMk/>
            <pc:sldMk cId="2226392925" sldId="890"/>
            <ac:picMk id="20" creationId="{5E014A41-19A7-B7B0-7BB3-B88A534923C6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678515329" sldId="890"/>
        </pc:sldMkLst>
      </pc:sldChg>
      <pc:sldChg chg="new del">
        <pc:chgData name="Jenifer Prince Devaraj" userId="c3fb109c-09d1-42a6-93f4-69472d709861" providerId="ADAL" clId="{69F7E864-5FEA-4808-987F-CC6AFAE6D145}" dt="2023-10-04T05:29:44.552" v="395" actId="680"/>
        <pc:sldMkLst>
          <pc:docMk/>
          <pc:sldMk cId="38783484" sldId="891"/>
        </pc:sldMkLst>
      </pc:sldChg>
      <pc:sldChg chg="addSp delSp modSp add mod">
        <pc:chgData name="Jenifer Prince Devaraj" userId="c3fb109c-09d1-42a6-93f4-69472d709861" providerId="ADAL" clId="{69F7E864-5FEA-4808-987F-CC6AFAE6D145}" dt="2023-10-04T06:24:08.041" v="522" actId="1076"/>
        <pc:sldMkLst>
          <pc:docMk/>
          <pc:sldMk cId="984355782" sldId="891"/>
        </pc:sldMkLst>
        <pc:spChg chg="mod">
          <ac:chgData name="Jenifer Prince Devaraj" userId="c3fb109c-09d1-42a6-93f4-69472d709861" providerId="ADAL" clId="{69F7E864-5FEA-4808-987F-CC6AFAE6D145}" dt="2023-10-04T06:24:08.041" v="522" actId="1076"/>
          <ac:spMkLst>
            <pc:docMk/>
            <pc:sldMk cId="984355782" sldId="891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4T06:24:05.547" v="521" actId="1076"/>
          <ac:spMkLst>
            <pc:docMk/>
            <pc:sldMk cId="984355782" sldId="891"/>
            <ac:spMk id="3" creationId="{04DC1330-85A1-52D2-1DB8-9C2CCE4C810F}"/>
          </ac:spMkLst>
        </pc:spChg>
        <pc:picChg chg="add del mod">
          <ac:chgData name="Jenifer Prince Devaraj" userId="c3fb109c-09d1-42a6-93f4-69472d709861" providerId="ADAL" clId="{69F7E864-5FEA-4808-987F-CC6AFAE6D145}" dt="2023-10-04T05:33:42.193" v="419" actId="22"/>
          <ac:picMkLst>
            <pc:docMk/>
            <pc:sldMk cId="984355782" sldId="891"/>
            <ac:picMk id="5" creationId="{51827EEC-F2EF-1651-51FD-A3189A01A21F}"/>
          </ac:picMkLst>
        </pc:picChg>
        <pc:picChg chg="del">
          <ac:chgData name="Jenifer Prince Devaraj" userId="c3fb109c-09d1-42a6-93f4-69472d709861" providerId="ADAL" clId="{69F7E864-5FEA-4808-987F-CC6AFAE6D145}" dt="2023-10-04T05:31:08.937" v="404" actId="478"/>
          <ac:picMkLst>
            <pc:docMk/>
            <pc:sldMk cId="984355782" sldId="891"/>
            <ac:picMk id="20" creationId="{5E014A41-19A7-B7B0-7BB3-B88A534923C6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849540240" sldId="891"/>
        </pc:sldMkLst>
      </pc:sldChg>
      <pc:sldChg chg="new del">
        <pc:chgData name="Jenifer Prince Devaraj" userId="c3fb109c-09d1-42a6-93f4-69472d709861" providerId="ADAL" clId="{69F7E864-5FEA-4808-987F-CC6AFAE6D145}" dt="2023-10-04T05:29:39.632" v="393" actId="680"/>
        <pc:sldMkLst>
          <pc:docMk/>
          <pc:sldMk cId="3412970157" sldId="891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837669236" sldId="892"/>
        </pc:sldMkLst>
      </pc:sldChg>
      <pc:sldChg chg="addSp delSp modSp add mod">
        <pc:chgData name="Jenifer Prince Devaraj" userId="c3fb109c-09d1-42a6-93f4-69472d709861" providerId="ADAL" clId="{69F7E864-5FEA-4808-987F-CC6AFAE6D145}" dt="2023-10-04T05:36:16" v="443" actId="113"/>
        <pc:sldMkLst>
          <pc:docMk/>
          <pc:sldMk cId="3892835367" sldId="892"/>
        </pc:sldMkLst>
        <pc:spChg chg="del">
          <ac:chgData name="Jenifer Prince Devaraj" userId="c3fb109c-09d1-42a6-93f4-69472d709861" providerId="ADAL" clId="{69F7E864-5FEA-4808-987F-CC6AFAE6D145}" dt="2023-10-04T05:33:52.588" v="425" actId="478"/>
          <ac:spMkLst>
            <pc:docMk/>
            <pc:sldMk cId="3892835367" sldId="892"/>
            <ac:spMk id="3" creationId="{04DC1330-85A1-52D2-1DB8-9C2CCE4C810F}"/>
          </ac:spMkLst>
        </pc:spChg>
        <pc:spChg chg="add mod">
          <ac:chgData name="Jenifer Prince Devaraj" userId="c3fb109c-09d1-42a6-93f4-69472d709861" providerId="ADAL" clId="{69F7E864-5FEA-4808-987F-CC6AFAE6D145}" dt="2023-10-04T05:36:16" v="443" actId="113"/>
          <ac:spMkLst>
            <pc:docMk/>
            <pc:sldMk cId="3892835367" sldId="892"/>
            <ac:spMk id="6" creationId="{D71746D0-0FB1-4CB1-9631-18F196939D6C}"/>
          </ac:spMkLst>
        </pc:spChg>
        <pc:picChg chg="add mod">
          <ac:chgData name="Jenifer Prince Devaraj" userId="c3fb109c-09d1-42a6-93f4-69472d709861" providerId="ADAL" clId="{69F7E864-5FEA-4808-987F-CC6AFAE6D145}" dt="2023-10-04T05:34:09.760" v="431" actId="1367"/>
          <ac:picMkLst>
            <pc:docMk/>
            <pc:sldMk cId="3892835367" sldId="892"/>
            <ac:picMk id="5" creationId="{BC005F17-8EFE-D13D-AD49-165ED4FB0F5C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122752857" sldId="893"/>
        </pc:sldMkLst>
      </pc:sldChg>
      <pc:sldChg chg="delSp modSp add mod">
        <pc:chgData name="Jenifer Prince Devaraj" userId="c3fb109c-09d1-42a6-93f4-69472d709861" providerId="ADAL" clId="{69F7E864-5FEA-4808-987F-CC6AFAE6D145}" dt="2023-10-04T05:37:32.759" v="458" actId="1076"/>
        <pc:sldMkLst>
          <pc:docMk/>
          <pc:sldMk cId="3867070123" sldId="893"/>
        </pc:sldMkLst>
        <pc:spChg chg="mod">
          <ac:chgData name="Jenifer Prince Devaraj" userId="c3fb109c-09d1-42a6-93f4-69472d709861" providerId="ADAL" clId="{69F7E864-5FEA-4808-987F-CC6AFAE6D145}" dt="2023-10-04T05:37:32.759" v="458" actId="1076"/>
          <ac:spMkLst>
            <pc:docMk/>
            <pc:sldMk cId="3867070123" sldId="893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4T05:37:30.434" v="457" actId="1076"/>
          <ac:spMkLst>
            <pc:docMk/>
            <pc:sldMk cId="3867070123" sldId="893"/>
            <ac:spMk id="6" creationId="{D71746D0-0FB1-4CB1-9631-18F196939D6C}"/>
          </ac:spMkLst>
        </pc:spChg>
        <pc:picChg chg="del">
          <ac:chgData name="Jenifer Prince Devaraj" userId="c3fb109c-09d1-42a6-93f4-69472d709861" providerId="ADAL" clId="{69F7E864-5FEA-4808-987F-CC6AFAE6D145}" dt="2023-10-04T05:37:17.069" v="454" actId="478"/>
          <ac:picMkLst>
            <pc:docMk/>
            <pc:sldMk cId="3867070123" sldId="893"/>
            <ac:picMk id="5" creationId="{BC005F17-8EFE-D13D-AD49-165ED4FB0F5C}"/>
          </ac:picMkLst>
        </pc:picChg>
      </pc:sldChg>
      <pc:sldChg chg="addSp modSp add mod">
        <pc:chgData name="Jenifer Prince Devaraj" userId="c3fb109c-09d1-42a6-93f4-69472d709861" providerId="ADAL" clId="{69F7E864-5FEA-4808-987F-CC6AFAE6D145}" dt="2023-10-04T05:46:10.357" v="469" actId="1367"/>
        <pc:sldMkLst>
          <pc:docMk/>
          <pc:sldMk cId="690252845" sldId="894"/>
        </pc:sldMkLst>
        <pc:spChg chg="mod">
          <ac:chgData name="Jenifer Prince Devaraj" userId="c3fb109c-09d1-42a6-93f4-69472d709861" providerId="ADAL" clId="{69F7E864-5FEA-4808-987F-CC6AFAE6D145}" dt="2023-10-04T05:38:05.352" v="465" actId="1076"/>
          <ac:spMkLst>
            <pc:docMk/>
            <pc:sldMk cId="690252845" sldId="894"/>
            <ac:spMk id="6" creationId="{D71746D0-0FB1-4CB1-9631-18F196939D6C}"/>
          </ac:spMkLst>
        </pc:spChg>
        <pc:picChg chg="add mod">
          <ac:chgData name="Jenifer Prince Devaraj" userId="c3fb109c-09d1-42a6-93f4-69472d709861" providerId="ADAL" clId="{69F7E864-5FEA-4808-987F-CC6AFAE6D145}" dt="2023-10-04T05:46:10.357" v="469" actId="1367"/>
          <ac:picMkLst>
            <pc:docMk/>
            <pc:sldMk cId="690252845" sldId="894"/>
            <ac:picMk id="4" creationId="{A17070CF-3EC0-FE13-9637-8068503D74E6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232853634" sldId="894"/>
        </pc:sldMkLst>
      </pc:sldChg>
      <pc:sldChg chg="addSp delSp modSp add mod">
        <pc:chgData name="Jenifer Prince Devaraj" userId="c3fb109c-09d1-42a6-93f4-69472d709861" providerId="ADAL" clId="{69F7E864-5FEA-4808-987F-CC6AFAE6D145}" dt="2023-10-04T05:47:01.523" v="479" actId="1367"/>
        <pc:sldMkLst>
          <pc:docMk/>
          <pc:sldMk cId="2506413302" sldId="895"/>
        </pc:sldMkLst>
        <pc:spChg chg="del">
          <ac:chgData name="Jenifer Prince Devaraj" userId="c3fb109c-09d1-42a6-93f4-69472d709861" providerId="ADAL" clId="{69F7E864-5FEA-4808-987F-CC6AFAE6D145}" dt="2023-10-04T05:46:29.088" v="472" actId="478"/>
          <ac:spMkLst>
            <pc:docMk/>
            <pc:sldMk cId="2506413302" sldId="895"/>
            <ac:spMk id="2" creationId="{55F5BA78-97B5-5AA4-5A86-E2E246C77F02}"/>
          </ac:spMkLst>
        </pc:spChg>
        <pc:spChg chg="del">
          <ac:chgData name="Jenifer Prince Devaraj" userId="c3fb109c-09d1-42a6-93f4-69472d709861" providerId="ADAL" clId="{69F7E864-5FEA-4808-987F-CC6AFAE6D145}" dt="2023-10-04T05:46:26.415" v="471" actId="478"/>
          <ac:spMkLst>
            <pc:docMk/>
            <pc:sldMk cId="2506413302" sldId="895"/>
            <ac:spMk id="6" creationId="{D71746D0-0FB1-4CB1-9631-18F196939D6C}"/>
          </ac:spMkLst>
        </pc:spChg>
        <pc:picChg chg="del">
          <ac:chgData name="Jenifer Prince Devaraj" userId="c3fb109c-09d1-42a6-93f4-69472d709861" providerId="ADAL" clId="{69F7E864-5FEA-4808-987F-CC6AFAE6D145}" dt="2023-10-04T05:46:30.672" v="473" actId="478"/>
          <ac:picMkLst>
            <pc:docMk/>
            <pc:sldMk cId="2506413302" sldId="895"/>
            <ac:picMk id="4" creationId="{A17070CF-3EC0-FE13-9637-8068503D74E6}"/>
          </ac:picMkLst>
        </pc:picChg>
        <pc:picChg chg="add mod">
          <ac:chgData name="Jenifer Prince Devaraj" userId="c3fb109c-09d1-42a6-93f4-69472d709861" providerId="ADAL" clId="{69F7E864-5FEA-4808-987F-CC6AFAE6D145}" dt="2023-10-04T05:47:01.523" v="479" actId="1367"/>
          <ac:picMkLst>
            <pc:docMk/>
            <pc:sldMk cId="2506413302" sldId="895"/>
            <ac:picMk id="5" creationId="{288C1324-1A06-FCB3-4C56-D1DE41D92828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4147839711" sldId="895"/>
        </pc:sldMkLst>
      </pc:sldChg>
      <pc:sldChg chg="addSp delSp modSp add del mod">
        <pc:chgData name="Jenifer Prince Devaraj" userId="c3fb109c-09d1-42a6-93f4-69472d709861" providerId="ADAL" clId="{69F7E864-5FEA-4808-987F-CC6AFAE6D145}" dt="2023-10-04T23:23:12.801" v="542" actId="47"/>
        <pc:sldMkLst>
          <pc:docMk/>
          <pc:sldMk cId="2007000860" sldId="896"/>
        </pc:sldMkLst>
        <pc:picChg chg="add mod">
          <ac:chgData name="Jenifer Prince Devaraj" userId="c3fb109c-09d1-42a6-93f4-69472d709861" providerId="ADAL" clId="{69F7E864-5FEA-4808-987F-CC6AFAE6D145}" dt="2023-10-04T09:13:33.388" v="537" actId="1076"/>
          <ac:picMkLst>
            <pc:docMk/>
            <pc:sldMk cId="2007000860" sldId="896"/>
            <ac:picMk id="3" creationId="{9FC167A7-70B9-AB64-74A4-4483F0653DE9}"/>
          </ac:picMkLst>
        </pc:picChg>
        <pc:picChg chg="del">
          <ac:chgData name="Jenifer Prince Devaraj" userId="c3fb109c-09d1-42a6-93f4-69472d709861" providerId="ADAL" clId="{69F7E864-5FEA-4808-987F-CC6AFAE6D145}" dt="2023-10-04T09:13:27.039" v="534" actId="478"/>
          <ac:picMkLst>
            <pc:docMk/>
            <pc:sldMk cId="2007000860" sldId="896"/>
            <ac:picMk id="5" creationId="{288C1324-1A06-FCB3-4C56-D1DE41D92828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854183074" sldId="896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747801359" sldId="897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153655136" sldId="898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717540784" sldId="899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342946031" sldId="900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048101441" sldId="901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298518385" sldId="902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45403496" sldId="903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77517254" sldId="905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587265663" sldId="906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189159927" sldId="907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719389476" sldId="908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238399526" sldId="90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545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123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67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9123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810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444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665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2659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5672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5581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7437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687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436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6814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4597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0740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7206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3241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60141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78221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7845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4693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58007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07272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42970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3971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0294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60338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0281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56992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1878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16945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29503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05714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0497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140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2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5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1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3.xml"/><Relationship Id="rId4" Type="http://schemas.openxmlformats.org/officeDocument/2006/relationships/slideLayout" Target="../slideLayouts/slideLayout72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8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Noise in Analog Communication Systems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57810" y="104441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Communications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360680" y="1580452"/>
            <a:ext cx="11628120" cy="5118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Noise can broadly be defined as any unknown signal that affects the recovery of the desired signal.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major sources of noise are the </a:t>
            </a:r>
            <a:r>
              <a:rPr lang="en-GB" sz="2200" b="1" dirty="0"/>
              <a:t>communication devices </a:t>
            </a:r>
            <a:r>
              <a:rPr lang="en-GB" sz="2200" dirty="0"/>
              <a:t>themselves or interference encountered during the course of </a:t>
            </a:r>
            <a:r>
              <a:rPr lang="en-GB" sz="2200" b="1" dirty="0"/>
              <a:t>transmission.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One of the most common ways  that noise can affect the desired signal is as an </a:t>
            </a:r>
            <a:r>
              <a:rPr lang="en-GB" sz="2200" b="1" dirty="0"/>
              <a:t>additive distortion</a:t>
            </a:r>
            <a:r>
              <a:rPr lang="en-GB" sz="2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If the noise is known exactly, then we could subtract it from and recover the transmitted signal exactly. The received signal is </a:t>
            </a:r>
            <a:r>
              <a:rPr lang="en-GB" sz="2200" dirty="0" err="1"/>
              <a:t>modeled</a:t>
            </a:r>
            <a:r>
              <a:rPr lang="en-GB" sz="2200" dirty="0"/>
              <a:t> as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		Where s(t) is  the transmitted signal and w(t)  is the additive noise.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EE3B45-1E4F-285C-F483-7F2153FC0E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307" y="5217718"/>
            <a:ext cx="2192283" cy="38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27330" y="1279701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Example of a Noise Signal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3CC08E-4197-4017-5235-5E0FFDD39B98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6388861" y="2722880"/>
            <a:ext cx="5389118" cy="30139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182880" y="2660246"/>
            <a:ext cx="5455920" cy="3076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It is understood that the noise is some signal which has no pattern and no constant frequency or amplitude.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It is quite random and unpredictable.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Measures are usually taken to reduce it, though it can’t be completely eliminated.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224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27330" y="1279701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Types of Noise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1747520" y="2352753"/>
            <a:ext cx="5455920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Noise can be produced by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External Source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Internal Source</a:t>
            </a:r>
          </a:p>
        </p:txBody>
      </p:sp>
    </p:spTree>
    <p:extLst>
      <p:ext uri="{BB962C8B-B14F-4D97-AF65-F5344CB8AC3E}">
        <p14:creationId xmlns:p14="http://schemas.microsoft.com/office/powerpoint/2010/main" val="674125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27330" y="1279701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External Source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726440" y="2119073"/>
            <a:ext cx="10444480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noise is produced by the external sources, which may occur in the medium or channel of communication usually.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noise cannot be completely eliminated. 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Atmospheric noise such as lightning discharges in thunderstorms.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Extra-terrestrial noise, such as solar noise and cosmic noise.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Industrial noise.</a:t>
            </a:r>
          </a:p>
        </p:txBody>
      </p:sp>
    </p:spTree>
    <p:extLst>
      <p:ext uri="{BB962C8B-B14F-4D97-AF65-F5344CB8AC3E}">
        <p14:creationId xmlns:p14="http://schemas.microsoft.com/office/powerpoint/2010/main" val="3631497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346752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Internal Source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560937-1742-A8D1-7832-E923F16544AC}"/>
              </a:ext>
            </a:extLst>
          </p:cNvPr>
          <p:cNvSpPr txBox="1"/>
          <p:nvPr/>
        </p:nvSpPr>
        <p:spPr>
          <a:xfrm>
            <a:off x="246108" y="2076295"/>
            <a:ext cx="12017012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noise is produced by the receiver components while functioning. The components in the circuits, due to continuous functioning, may produce few types of noise. This noise is quantifiable. A proper receiver design may lower the effect of this internal noise.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Thermal agitation noise (Johnson noise or Electrical noise)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Shot noise (due to the random movement of electrons and holes)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5838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Transit-time noise (during transition)</a:t>
            </a:r>
          </a:p>
          <a:p>
            <a:pPr marL="985838" indent="-342900" algn="just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9001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57781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Communications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487680" y="2403412"/>
            <a:ext cx="1162812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 In General, the noise identified as a random process.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	we may use statistical parameters such as:</a:t>
            </a:r>
          </a:p>
          <a:p>
            <a:pPr marL="17938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mean of the random process.</a:t>
            </a:r>
          </a:p>
          <a:p>
            <a:pPr marL="17938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autocorrelation of the random process. </a:t>
            </a:r>
          </a:p>
        </p:txBody>
      </p:sp>
    </p:spTree>
    <p:extLst>
      <p:ext uri="{BB962C8B-B14F-4D97-AF65-F5344CB8AC3E}">
        <p14:creationId xmlns:p14="http://schemas.microsoft.com/office/powerpoint/2010/main" val="1007533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57781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</a:t>
            </a:r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ean of the random process.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1031240" y="2433893"/>
            <a:ext cx="1021588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For noise, the mean value corresponds to the dc offset.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In most communication systems, dc offsets are removed by design since they require power and carry little information.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Consequently, both noise and signal are generally assumed to have zero mean.</a:t>
            </a:r>
          </a:p>
        </p:txBody>
      </p:sp>
    </p:spTree>
    <p:extLst>
      <p:ext uri="{BB962C8B-B14F-4D97-AF65-F5344CB8AC3E}">
        <p14:creationId xmlns:p14="http://schemas.microsoft.com/office/powerpoint/2010/main" val="683323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06680" y="1901119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White Gaussian Noise</a:t>
            </a:r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2AAE7C-DE90-8A6F-5CE9-52DD7C77CDB4}"/>
              </a:ext>
            </a:extLst>
          </p:cNvPr>
          <p:cNvSpPr txBox="1"/>
          <p:nvPr/>
        </p:nvSpPr>
        <p:spPr>
          <a:xfrm>
            <a:off x="802640" y="2661241"/>
            <a:ext cx="10215880" cy="308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White noise is often a good mathematical model for receiver noise.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White noise has all the frequency component at equal proportion.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White noise is called as Gaussian White Noise because the </a:t>
            </a:r>
            <a:r>
              <a:rPr lang="en-GB" sz="2200" b="1" dirty="0"/>
              <a:t>Probability Density Function</a:t>
            </a:r>
            <a:r>
              <a:rPr lang="en-GB" sz="2200" dirty="0"/>
              <a:t> follows the </a:t>
            </a:r>
            <a:r>
              <a:rPr lang="en-GB" sz="2200" b="1" dirty="0"/>
              <a:t>Gaussian Distribution</a:t>
            </a:r>
            <a:r>
              <a:rPr lang="en-GB" sz="2200" dirty="0"/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/>
              <a:t>Thermal Noise </a:t>
            </a:r>
            <a:r>
              <a:rPr lang="en-GB" sz="2200" dirty="0"/>
              <a:t>is an example of White Noise.</a:t>
            </a:r>
          </a:p>
          <a:p>
            <a:pPr algn="just">
              <a:lnSpc>
                <a:spcPct val="15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250121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8" y="1222210"/>
            <a:ext cx="94032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Auto correlation and Power Spectral Density</a:t>
            </a:r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92AAE7C-DE90-8A6F-5CE9-52DD7C77CDB4}"/>
                  </a:ext>
                </a:extLst>
              </p:cNvPr>
              <p:cNvSpPr txBox="1"/>
              <p:nvPr/>
            </p:nvSpPr>
            <p:spPr>
              <a:xfrm>
                <a:off x="4907280" y="1882884"/>
                <a:ext cx="7188200" cy="35947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For AGWN, the spectrum is flat and the Power Spectral Density is given by</a:t>
                </a:r>
              </a:p>
              <a:p>
                <a:pPr lvl="1" algn="just">
                  <a:lnSpc>
                    <a:spcPct val="150000"/>
                  </a:lnSpc>
                </a:pPr>
                <a:r>
                  <a:rPr lang="en-GB" sz="2200" dirty="0"/>
                  <a:t>Which means for all frequencies, the power spectral density is constant.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                                          and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𝑘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𝑒</m:t>
                        </m:r>
                      </m:sub>
                    </m:sSub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  <a:p>
                <a:pPr algn="just">
                  <a:lnSpc>
                    <a:spcPct val="150000"/>
                  </a:lnSpc>
                </a:pPr>
                <a:endParaRPr lang="en-GB" sz="2200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92AAE7C-DE90-8A6F-5CE9-52DD7C77CDB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7280" y="1882884"/>
                <a:ext cx="7188200" cy="3594702"/>
              </a:xfrm>
              <a:prstGeom prst="rect">
                <a:avLst/>
              </a:prstGeom>
              <a:blipFill>
                <a:blip r:embed="rId3"/>
                <a:stretch>
                  <a:fillRect l="-933" r="-11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ABB743AD-AF97-DC88-9C96-710C5AD2D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9647" y="2324757"/>
            <a:ext cx="1263465" cy="7960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0BC6B22-5CE0-CC44-2D1A-7E08290274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8525" y="4827814"/>
            <a:ext cx="4323789" cy="16930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CEB8B6-826B-DDD0-9D43-003B3D32775E}"/>
              </a:ext>
            </a:extLst>
          </p:cNvPr>
          <p:cNvCxnSpPr>
            <a:cxnSpLocks/>
          </p:cNvCxnSpPr>
          <p:nvPr/>
        </p:nvCxnSpPr>
        <p:spPr>
          <a:xfrm>
            <a:off x="4648200" y="1965960"/>
            <a:ext cx="0" cy="416181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28F75A7-0BDC-0CE7-3497-E38170A5B94A}"/>
                  </a:ext>
                </a:extLst>
              </p:cNvPr>
              <p:cNvSpPr txBox="1"/>
              <p:nvPr/>
            </p:nvSpPr>
            <p:spPr>
              <a:xfrm>
                <a:off x="9433559" y="4809418"/>
                <a:ext cx="2799079" cy="147732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:r>
                  <a:rPr lang="en-GB" dirty="0"/>
                  <a:t>Where,</a:t>
                </a:r>
              </a:p>
              <a:p>
                <a:pPr/>
                <a:r>
                  <a:rPr lang="en-GB" dirty="0">
                    <a:solidFill>
                      <a:srgbClr val="836967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dirty="0"/>
                  <a:t> is the Equivalent Noise temperature of the system</a:t>
                </a:r>
              </a:p>
              <a:p>
                <a:pPr/>
                <a:r>
                  <a:rPr lang="en-GB" i="1" dirty="0"/>
                  <a:t>K</a:t>
                </a:r>
                <a:r>
                  <a:rPr lang="en-GB" dirty="0"/>
                  <a:t> is the Boltzmann's Constant</a:t>
                </a:r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28F75A7-0BDC-0CE7-3497-E38170A5B9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33559" y="4809418"/>
                <a:ext cx="2799079" cy="1477328"/>
              </a:xfrm>
              <a:prstGeom prst="rect">
                <a:avLst/>
              </a:prstGeom>
              <a:blipFill>
                <a:blip r:embed="rId6"/>
                <a:stretch>
                  <a:fillRect l="-1739" t="-2479" b="-57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35A02CE4-F30B-04D0-7FE8-0F0A6F849E51}"/>
              </a:ext>
            </a:extLst>
          </p:cNvPr>
          <p:cNvSpPr txBox="1"/>
          <p:nvPr/>
        </p:nvSpPr>
        <p:spPr>
          <a:xfrm>
            <a:off x="30348" y="2339125"/>
            <a:ext cx="4527550" cy="1563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autocorrelation of white noise is described by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4CA1160-2F27-EAD5-5FDE-BD056876E1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3513" y="4111986"/>
            <a:ext cx="1809565" cy="563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551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9" y="109549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Signal to Noise Ratio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1F1BC26-8E18-46B2-9A64-A3D416EC4C10}"/>
                  </a:ext>
                </a:extLst>
              </p:cNvPr>
              <p:cNvSpPr txBox="1"/>
              <p:nvPr/>
            </p:nvSpPr>
            <p:spPr>
              <a:xfrm>
                <a:off x="553720" y="1626172"/>
                <a:ext cx="10043160" cy="46966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Signal to Noise Ratio is the Ratio of the signal power to the noise power at a same point ( Transmitter / Receiver End) 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		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𝑁𝑅</m:t>
                    </m:r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𝑆𝑖𝑔𝑛𝑎𝑙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𝑃𝑜𝑤𝑒𝑟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𝑁𝑜𝑖𝑠𝑒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𝑃𝑜𝑤𝑒𝑟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𝑃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𝑁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r>
                      <a:rPr lang="en-GB" i="1"/>
                      <m:t>=</m:t>
                    </m:r>
                    <m:d>
                      <m:dPr>
                        <m:ctrlPr>
                          <a:rPr lang="en-GB" i="1"/>
                        </m:ctrlPr>
                      </m:dPr>
                      <m:e>
                        <m:f>
                          <m:fPr>
                            <m:ctrlPr>
                              <a:rPr lang="en-GB" i="1"/>
                            </m:ctrlPr>
                          </m:fPr>
                          <m:num>
                            <m:f>
                              <m:fPr>
                                <m:type m:val="skw"/>
                                <m:ctrlPr>
                                  <a:rPr lang="en-GB" i="1"/>
                                </m:ctrlPr>
                              </m:fPr>
                              <m:num>
                                <m:sSubSup>
                                  <m:sSubSupPr>
                                    <m:ctrlPr>
                                      <a:rPr lang="en-GB" i="1"/>
                                    </m:ctrlPr>
                                  </m:sSubSupPr>
                                  <m:e>
                                    <m:r>
                                      <a:rPr lang="en-GB" i="1"/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/>
                                      <m:t>𝑆</m:t>
                                    </m:r>
                                  </m:sub>
                                  <m:sup>
                                    <m:r>
                                      <a:rPr lang="en-GB" i="1"/>
                                      <m:t>2</m:t>
                                    </m:r>
                                  </m:sup>
                                </m:sSubSup>
                              </m:num>
                              <m:den>
                                <m:r>
                                  <a:rPr lang="en-GB" i="1"/>
                                  <m:t>𝑅</m:t>
                                </m:r>
                              </m:den>
                            </m:f>
                          </m:num>
                          <m:den>
                            <m:f>
                              <m:fPr>
                                <m:type m:val="skw"/>
                                <m:ctrlPr>
                                  <a:rPr lang="en-GB" i="1"/>
                                </m:ctrlPr>
                              </m:fPr>
                              <m:num>
                                <m:sSubSup>
                                  <m:sSubSupPr>
                                    <m:ctrlPr>
                                      <a:rPr lang="en-GB" i="1"/>
                                    </m:ctrlPr>
                                  </m:sSubSupPr>
                                  <m:e>
                                    <m:r>
                                      <a:rPr lang="en-GB" i="1"/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/>
                                      <m:t>𝑁</m:t>
                                    </m:r>
                                  </m:sub>
                                  <m:sup>
                                    <m:r>
                                      <a:rPr lang="en-GB" i="1"/>
                                      <m:t>2</m:t>
                                    </m:r>
                                  </m:sup>
                                </m:sSubSup>
                              </m:num>
                              <m:den>
                                <m:r>
                                  <a:rPr lang="en-GB" i="1"/>
                                  <m:t>𝑅</m:t>
                                </m:r>
                              </m:den>
                            </m:f>
                          </m:den>
                        </m:f>
                      </m:e>
                    </m:d>
                    <m:r>
                      <a:rPr lang="en-GB" i="1"/>
                      <m:t>=</m:t>
                    </m:r>
                    <m:f>
                      <m:fPr>
                        <m:ctrlPr>
                          <a:rPr lang="en-GB" i="1"/>
                        </m:ctrlPr>
                      </m:fPr>
                      <m:num>
                        <m:sSubSup>
                          <m:sSubSupPr>
                            <m:ctrlPr>
                              <a:rPr lang="en-GB" i="1"/>
                            </m:ctrlPr>
                          </m:sSubSupPr>
                          <m:e>
                            <m:r>
                              <a:rPr lang="en-GB" i="1"/>
                              <m:t>𝑉</m:t>
                            </m:r>
                          </m:e>
                          <m:sub>
                            <m:r>
                              <a:rPr lang="en-GB" i="1"/>
                              <m:t>𝑆</m:t>
                            </m:r>
                          </m:sub>
                          <m:sup>
                            <m:r>
                              <a:rPr lang="en-GB" i="1"/>
                              <m:t>2</m:t>
                            </m:r>
                          </m:sup>
                        </m:sSubSup>
                      </m:num>
                      <m:den>
                        <m:sSubSup>
                          <m:sSubSupPr>
                            <m:ctrlPr>
                              <a:rPr lang="en-GB" i="1"/>
                            </m:ctrlPr>
                          </m:sSubSupPr>
                          <m:e>
                            <m:r>
                              <a:rPr lang="en-GB" i="1"/>
                              <m:t>𝑉</m:t>
                            </m:r>
                          </m:e>
                          <m:sub>
                            <m:r>
                              <a:rPr lang="en-GB" i="1"/>
                              <m:t>𝑛</m:t>
                            </m:r>
                          </m:sub>
                          <m:sup>
                            <m:r>
                              <a:rPr lang="en-GB" i="1"/>
                              <m:t>2</m:t>
                            </m:r>
                          </m:sup>
                        </m:sSubSup>
                      </m:den>
                    </m:f>
                    <m:r>
                      <a:rPr lang="en-GB" i="1"/>
                      <m:t>=</m:t>
                    </m:r>
                    <m:sSup>
                      <m:sSupPr>
                        <m:ctrlPr>
                          <a:rPr lang="en-GB" i="1"/>
                        </m:ctrlPr>
                      </m:sSupPr>
                      <m:e>
                        <m:d>
                          <m:dPr>
                            <m:ctrlPr>
                              <a:rPr lang="en-GB" i="1"/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/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/>
                                    </m:ctrlPr>
                                  </m:sSubPr>
                                  <m:e>
                                    <m:r>
                                      <a:rPr lang="en-GB" i="1"/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/>
                                      <m:t>𝑆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i="1"/>
                                    </m:ctrlPr>
                                  </m:sSubPr>
                                  <m:e>
                                    <m:r>
                                      <a:rPr lang="en-GB" i="1"/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/>
                                      <m:t>𝑛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/>
                          <m:t>2</m:t>
                        </m:r>
                      </m:sup>
                    </m:sSup>
                  </m:oMath>
                </a14:m>
                <a:endParaRPr lang="en-GB" dirty="0"/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It is usually expressed in decibel (dB) and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				 </a:t>
                </a: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𝑆𝑁𝑅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d>
                          <m:d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fPr>
                              <m:num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𝑆</m:t>
                                </m:r>
                              </m:num>
                              <m:den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𝑁</m:t>
                                </m:r>
                              </m:den>
                            </m:f>
                          </m:e>
                        </m:d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𝑑𝐵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=10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𝑙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10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𝑃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𝑠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𝑃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𝑁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			SNR=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10 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𝑙</m:t>
                    </m:r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𝑜𝑔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10</m:t>
                        </m:r>
                      </m:sub>
                    </m:sSub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kern="100" dirty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2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0 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𝑙</m:t>
                    </m:r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𝑜𝑔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10</m:t>
                        </m:r>
                      </m:sub>
                    </m:sSub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𝑆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It is always to have a high SNR.</a:t>
                </a: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61F1BC26-8E18-46B2-9A64-A3D416EC4C1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720" y="1626172"/>
                <a:ext cx="10043160" cy="4696607"/>
              </a:xfrm>
              <a:prstGeom prst="rect">
                <a:avLst/>
              </a:prstGeom>
              <a:blipFill>
                <a:blip r:embed="rId3"/>
                <a:stretch>
                  <a:fillRect l="-729" r="-789" b="-16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7197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Band Pass Receiver Structures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68EDB0B-C500-8C96-80C9-466C8819F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3340" y="2219966"/>
            <a:ext cx="7868922" cy="251079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B8D3F6A-C0AC-4C16-EFB7-9B81ECCE4AC8}"/>
              </a:ext>
            </a:extLst>
          </p:cNvPr>
          <p:cNvSpPr txBox="1"/>
          <p:nvPr/>
        </p:nvSpPr>
        <p:spPr>
          <a:xfrm>
            <a:off x="476250" y="4831834"/>
            <a:ext cx="945007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i="1" dirty="0"/>
              <a:t>w(t) </a:t>
            </a:r>
            <a:r>
              <a:rPr lang="en-GB" sz="2200" dirty="0"/>
              <a:t>is the white Gaussian Noise, and we know the PSD of the Gaussian Noise is 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68F2B46-FB08-B7D7-5A86-8D89F41670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21679" y="4567740"/>
            <a:ext cx="1263465" cy="79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342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Band Pass Receiver Structures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B8D3F6A-C0AC-4C16-EFB7-9B81ECCE4AC8}"/>
              </a:ext>
            </a:extLst>
          </p:cNvPr>
          <p:cNvSpPr txBox="1"/>
          <p:nvPr/>
        </p:nvSpPr>
        <p:spPr>
          <a:xfrm>
            <a:off x="154305" y="3751921"/>
            <a:ext cx="6422390" cy="15633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noise input of the BPF is </a:t>
            </a:r>
            <a:r>
              <a:rPr lang="en-GB" sz="2200" i="1" dirty="0"/>
              <a:t>w(t)</a:t>
            </a:r>
            <a:r>
              <a:rPr lang="en-GB" sz="2200" dirty="0"/>
              <a:t> is the white Gaussian Noise, and the filtered noise is </a:t>
            </a:r>
            <a:r>
              <a:rPr lang="en-GB" sz="2200" i="1" dirty="0"/>
              <a:t>n(t)</a:t>
            </a:r>
            <a:r>
              <a:rPr lang="en-GB" sz="2200" dirty="0"/>
              <a:t> at the output of the BPF.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1C5E6F-6AD9-625C-2E9C-508D2EE752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" y="2229564"/>
            <a:ext cx="4181503" cy="115525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65D862C-9948-5865-26AE-9FE1B7F1B137}"/>
              </a:ext>
            </a:extLst>
          </p:cNvPr>
          <p:cNvCxnSpPr/>
          <p:nvPr/>
        </p:nvCxnSpPr>
        <p:spPr>
          <a:xfrm>
            <a:off x="6609080" y="211836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BF79503-299A-DDA3-710C-6CDC1F3FA866}"/>
              </a:ext>
            </a:extLst>
          </p:cNvPr>
          <p:cNvSpPr txBox="1"/>
          <p:nvPr/>
        </p:nvSpPr>
        <p:spPr>
          <a:xfrm>
            <a:off x="6913879" y="1857822"/>
            <a:ext cx="5035549" cy="1055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Therefore, the total output of the BPF will be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C968C27-E935-4EA6-5B4A-A2D6C72455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5761" y="3124549"/>
            <a:ext cx="5481319" cy="1850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864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-62230" y="111219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Band Pass Receiver Structures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B8D3F6A-C0AC-4C16-EFB7-9B81ECCE4AC8}"/>
              </a:ext>
            </a:extLst>
          </p:cNvPr>
          <p:cNvSpPr txBox="1"/>
          <p:nvPr/>
        </p:nvSpPr>
        <p:spPr>
          <a:xfrm>
            <a:off x="139383" y="1574637"/>
            <a:ext cx="6422390" cy="6097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500" b="1" dirty="0"/>
              <a:t>Average Noise Power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65D862C-9948-5865-26AE-9FE1B7F1B137}"/>
              </a:ext>
            </a:extLst>
          </p:cNvPr>
          <p:cNvCxnSpPr/>
          <p:nvPr/>
        </p:nvCxnSpPr>
        <p:spPr>
          <a:xfrm>
            <a:off x="6050280" y="211836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BF79503-299A-DDA3-710C-6CDC1F3FA866}"/>
                  </a:ext>
                </a:extLst>
              </p:cNvPr>
              <p:cNvSpPr txBox="1"/>
              <p:nvPr/>
            </p:nvSpPr>
            <p:spPr>
              <a:xfrm>
                <a:off x="6236349" y="1928630"/>
                <a:ext cx="5724829" cy="433913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The amplitude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2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/>
                  <a:t> and the width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sub>
                    </m:sSub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Average Noise power is just the area of the curve that can be written as </a:t>
                </a:r>
                <a:r>
                  <a:rPr lang="en-GB" sz="22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2X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sz="22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𝑋</m:t>
                    </m:r>
                    <m:sSub>
                      <m:sSubPr>
                        <m:ctrlP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sub>
                    </m:sSub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the Average Noise power is 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      </m:t>
                        </m:r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𝑁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X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  <m:sub>
                        <m:r>
                          <a:rPr lang="en-GB" sz="22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𝑇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BF79503-299A-DDA3-710C-6CDC1F3FA86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6349" y="1928630"/>
                <a:ext cx="5724829" cy="4339137"/>
              </a:xfrm>
              <a:prstGeom prst="rect">
                <a:avLst/>
              </a:prstGeom>
              <a:blipFill>
                <a:blip r:embed="rId3"/>
                <a:stretch>
                  <a:fillRect l="-1171" r="-13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94E92880-F2EE-A308-EB9C-70F05BD2EE14}"/>
              </a:ext>
            </a:extLst>
          </p:cNvPr>
          <p:cNvSpPr txBox="1"/>
          <p:nvPr/>
        </p:nvSpPr>
        <p:spPr>
          <a:xfrm>
            <a:off x="338137" y="2159412"/>
            <a:ext cx="5021263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The </a:t>
            </a:r>
            <a:r>
              <a:rPr lang="en-GB" sz="2200" i="1" dirty="0"/>
              <a:t>w(t) </a:t>
            </a:r>
            <a:r>
              <a:rPr lang="en-GB" sz="2200" dirty="0"/>
              <a:t>when passed through the BPF whose  Mid band frequency is fc and Bandwidth will be BT will produce the output </a:t>
            </a:r>
            <a:r>
              <a:rPr lang="en-GB" sz="2200" i="1" dirty="0"/>
              <a:t>n(t).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46AB4C-21B0-D1D1-A777-163BEAD1A4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723" y="4199736"/>
            <a:ext cx="4311021" cy="227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055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SNR – Band Pass Receivers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558EB29-490C-EAB6-8210-2B1DE699FC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0" y="2128688"/>
            <a:ext cx="9479280" cy="297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138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30349" y="1741930"/>
            <a:ext cx="76377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SNR – Band Pass Receivers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E049879-3A2A-CB86-938E-D7547C2D1D0E}"/>
                  </a:ext>
                </a:extLst>
              </p:cNvPr>
              <p:cNvSpPr txBox="1"/>
              <p:nvPr/>
            </p:nvSpPr>
            <p:spPr>
              <a:xfrm>
                <a:off x="106680" y="2121812"/>
                <a:ext cx="7096760" cy="56085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</a:pPr>
                <a:r>
                  <a:rPr lang="en-GB" sz="2200" dirty="0"/>
                  <a:t>There are three measures for calculating the SNR</a:t>
                </a: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 </m:t>
                        </m:r>
                      </m:num>
                      <m:den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𝑓𝑖𝑙𝑡𝑒𝑟𝑒𝑑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𝑂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𝑚𝑒𝑠𝑠𝑎𝑔𝑒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𝑜𝑓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𝑑𝑒𝑚𝑜𝑑𝑢𝑙𝑎𝑡𝑒𝑑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𝑜𝑢𝑡𝑝𝑢𝑡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98525" lvl="1" indent="-268288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𝑆𝑁𝑅</m:t>
                        </m:r>
                      </m:e>
                      <m:sub>
                        <m:r>
                          <a:rPr lang="en-GB" sz="22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2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𝑠𝑖𝑔𝑛𝑎𝑙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𝑡h𝑒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𝑟𝑒𝑐𝑒𝑖𝑣𝑒𝑟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𝑖𝑛𝑝𝑢𝑡</m:t>
                        </m:r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𝐴𝑣𝑒𝑟𝑎𝑔𝑒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𝑛𝑜𝑖𝑠𝑒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𝑝𝑜𝑤𝑒𝑟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𝑡h𝑒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𝑟𝑒𝑐𝑒𝑖𝑣𝑒𝑟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𝑖𝑛𝑝𝑢𝑡</m:t>
                        </m:r>
                      </m:den>
                    </m:f>
                  </m:oMath>
                </a14:m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800100" lvl="1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/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E049879-3A2A-CB86-938E-D7547C2D1D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2121812"/>
                <a:ext cx="7096760" cy="5608587"/>
              </a:xfrm>
              <a:prstGeom prst="rect">
                <a:avLst/>
              </a:prstGeom>
              <a:blipFill>
                <a:blip r:embed="rId3"/>
                <a:stretch>
                  <a:fillRect l="-11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3ABFD7-A61F-046B-4EC0-0080B7E28815}"/>
              </a:ext>
            </a:extLst>
          </p:cNvPr>
          <p:cNvCxnSpPr/>
          <p:nvPr/>
        </p:nvCxnSpPr>
        <p:spPr>
          <a:xfrm>
            <a:off x="6685280" y="2428240"/>
            <a:ext cx="0" cy="38963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EEED1D9-EAF6-CBD1-0216-477E209F4142}"/>
              </a:ext>
            </a:extLst>
          </p:cNvPr>
          <p:cNvSpPr txBox="1"/>
          <p:nvPr/>
        </p:nvSpPr>
        <p:spPr>
          <a:xfrm>
            <a:off x="6755130" y="2379603"/>
            <a:ext cx="76377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Figure of Merit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– Band Pass Receivers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EA0742-2320-00E8-B74E-6E61C9BDA30F}"/>
                  </a:ext>
                </a:extLst>
              </p:cNvPr>
              <p:cNvSpPr txBox="1"/>
              <p:nvPr/>
            </p:nvSpPr>
            <p:spPr>
              <a:xfrm>
                <a:off x="5033010" y="3290224"/>
                <a:ext cx="7637780" cy="66864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𝐹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𝑖𝑔𝑢𝑟𝑒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𝑜𝑓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𝑀𝑒𝑟𝑖𝑡</m:t>
                      </m:r>
                      <m:r>
                        <a:rPr lang="en-GB" sz="1800" b="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=</m:t>
                      </m:r>
                      <m:f>
                        <m:fPr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𝑂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𝑆𝑁𝑅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6EA0742-2320-00E8-B74E-6E61C9BDA3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3010" y="3290224"/>
                <a:ext cx="7637780" cy="66864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37194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D85B76F-5E69-DB70-1037-8236EABCF9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3720" y="2231390"/>
            <a:ext cx="6307137" cy="285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1835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81610" y="1047240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B6B96C-1659-DED6-1F3E-EF3DE625B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" y="1632015"/>
            <a:ext cx="5981602" cy="495724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B86F476-9237-0E66-8434-9F76A5B3C3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7931" y="1862434"/>
            <a:ext cx="6227389" cy="4206444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57FD41F-F8F6-FF47-F915-91A486C629EF}"/>
              </a:ext>
            </a:extLst>
          </p:cNvPr>
          <p:cNvCxnSpPr/>
          <p:nvPr/>
        </p:nvCxnSpPr>
        <p:spPr>
          <a:xfrm>
            <a:off x="5852160" y="2006600"/>
            <a:ext cx="0" cy="38354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7DB74723-DF1D-45D1-D4B2-71B45CEE2C72}"/>
              </a:ext>
            </a:extLst>
          </p:cNvPr>
          <p:cNvSpPr/>
          <p:nvPr/>
        </p:nvSpPr>
        <p:spPr>
          <a:xfrm>
            <a:off x="2336800" y="3962400"/>
            <a:ext cx="2158998" cy="45212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0D12F55-DB05-899C-EDE7-A11BADDA44BB}"/>
              </a:ext>
            </a:extLst>
          </p:cNvPr>
          <p:cNvSpPr/>
          <p:nvPr/>
        </p:nvSpPr>
        <p:spPr>
          <a:xfrm>
            <a:off x="1859280" y="2814320"/>
            <a:ext cx="3002280" cy="74676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460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6253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181610" y="972082"/>
            <a:ext cx="1015111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Noise in DSB SC Receivers using Coherent Detection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C72F06-3617-3D80-A0E1-C2EEB7A0B8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720" y="1494791"/>
            <a:ext cx="5650835" cy="51019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D1A0EF1-2ACC-5D10-7728-83C3C753EE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795006"/>
            <a:ext cx="6092141" cy="4562817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3487E85-3D84-E14F-B6EC-36AB362ABE23}"/>
              </a:ext>
            </a:extLst>
          </p:cNvPr>
          <p:cNvCxnSpPr/>
          <p:nvPr/>
        </p:nvCxnSpPr>
        <p:spPr>
          <a:xfrm>
            <a:off x="5852160" y="2006600"/>
            <a:ext cx="0" cy="38354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3877F9BE-214E-4E57-C0D3-299CCC6727D2}"/>
              </a:ext>
            </a:extLst>
          </p:cNvPr>
          <p:cNvSpPr/>
          <p:nvPr/>
        </p:nvSpPr>
        <p:spPr>
          <a:xfrm>
            <a:off x="1859280" y="5100320"/>
            <a:ext cx="2550158" cy="65532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3807056-7E23-5FEE-15B1-258C43CA76A4}"/>
              </a:ext>
            </a:extLst>
          </p:cNvPr>
          <p:cNvSpPr/>
          <p:nvPr/>
        </p:nvSpPr>
        <p:spPr>
          <a:xfrm>
            <a:off x="2453640" y="6085840"/>
            <a:ext cx="1518920" cy="51089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4608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9259CA-88E5-BAB6-5982-4DD00BC758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120" y="1180079"/>
            <a:ext cx="10281920" cy="5379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1333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564AC4-CBC8-C6AB-403F-3FE38E0571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120" y="1454996"/>
            <a:ext cx="10464800" cy="47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4970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B33F87-87CC-C336-AE43-CE56262190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20" y="1684857"/>
            <a:ext cx="10952480" cy="448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5073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8B07DA-5A00-0D2B-8E99-17BBC2DC93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672" y="1679892"/>
            <a:ext cx="10820655" cy="3872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4281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2AF972-9B4D-F196-85F7-D2D20847B4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" y="1369513"/>
            <a:ext cx="12070080" cy="5151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4118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AF7CD0-E1AE-D568-6FB1-E439863805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5298" y="1163155"/>
            <a:ext cx="5509227" cy="554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1921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4D8EBE-EBAE-6101-3DF2-E85AD948D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345119"/>
            <a:ext cx="11196320" cy="5175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0953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C99497-E1B3-1AA6-0476-63848A505E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276" y="1266890"/>
            <a:ext cx="10595204" cy="5253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2708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3D848E-8595-0ABC-C2D3-CC69E59FED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14" y="1498750"/>
            <a:ext cx="11290572" cy="4703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1816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9DFDCB-7974-CA3B-504D-03F3EEFA03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6680" y="1180079"/>
            <a:ext cx="9326880" cy="5409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1719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26B811-3C5B-59F4-C759-68E173769B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600" y="1180079"/>
            <a:ext cx="10353040" cy="538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0755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ADC6F2-64A9-C9DA-45BB-95507F77E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40" y="1152128"/>
            <a:ext cx="9490828" cy="5368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351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16D9F0-825D-9A2D-066E-C6FE82E459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840" y="1178475"/>
            <a:ext cx="9697720" cy="5343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1282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2AACF2-AB62-C936-9756-EF118C3876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9374" y="1772037"/>
            <a:ext cx="9005546" cy="3993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3508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BDFEC5-AF3A-2260-0B77-D5D4331228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9240" y="1367473"/>
            <a:ext cx="8708072" cy="483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6980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D52640-2922-0119-8A44-D019506DE0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560" y="1311912"/>
            <a:ext cx="10850880" cy="487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2622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CF4214-46FD-7C93-47DB-F7AD12EE5D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1637" y="1180079"/>
            <a:ext cx="8848725" cy="547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3858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6AFC79-0C16-3745-2E08-E3E1EF714B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568" y="1844502"/>
            <a:ext cx="10091911" cy="4221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79744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6C75BD-BE68-6CD8-ACB1-A113EABC76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158" y="1826691"/>
            <a:ext cx="11309522" cy="4584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20499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1355</Words>
  <Application>Microsoft Office PowerPoint</Application>
  <PresentationFormat>Widescreen</PresentationFormat>
  <Paragraphs>282</Paragraphs>
  <Slides>39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39</vt:i4>
      </vt:variant>
    </vt:vector>
  </HeadingPairs>
  <TitlesOfParts>
    <vt:vector size="65" baseType="lpstr">
      <vt:lpstr>Calibri </vt:lpstr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17</cp:revision>
  <dcterms:created xsi:type="dcterms:W3CDTF">2021-03-09T15:35:42Z</dcterms:created>
  <dcterms:modified xsi:type="dcterms:W3CDTF">2023-10-06T06:58:43Z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