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C3AD29-FD5A-4C89-A6AB-BDDA7084C5FD}" v="319" dt="2020-05-01T14:58:33.1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725" y="29"/>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anuele DiCrosta (P151088)" userId="4227f814-8c3a-4935-9a66-abcf8671c1b9" providerId="ADAL" clId="{3DC0C699-3AD4-434D-B300-91835CE85D48}"/>
    <pc:docChg chg="undo redo custSel modSld">
      <pc:chgData name="Emanuele DiCrosta (P151088)" userId="4227f814-8c3a-4935-9a66-abcf8671c1b9" providerId="ADAL" clId="{3DC0C699-3AD4-434D-B300-91835CE85D48}" dt="2020-04-28T17:58:46.362" v="209" actId="1076"/>
      <pc:docMkLst>
        <pc:docMk/>
      </pc:docMkLst>
      <pc:sldChg chg="addSp delSp modSp mod">
        <pc:chgData name="Emanuele DiCrosta (P151088)" userId="4227f814-8c3a-4935-9a66-abcf8671c1b9" providerId="ADAL" clId="{3DC0C699-3AD4-434D-B300-91835CE85D48}" dt="2020-04-28T17:58:46.362" v="209" actId="1076"/>
        <pc:sldMkLst>
          <pc:docMk/>
          <pc:sldMk cId="1032727246" sldId="256"/>
        </pc:sldMkLst>
        <pc:spChg chg="del">
          <ac:chgData name="Emanuele DiCrosta (P151088)" userId="4227f814-8c3a-4935-9a66-abcf8671c1b9" providerId="ADAL" clId="{3DC0C699-3AD4-434D-B300-91835CE85D48}" dt="2020-04-28T17:39:30.871" v="115" actId="478"/>
          <ac:spMkLst>
            <pc:docMk/>
            <pc:sldMk cId="1032727246" sldId="256"/>
            <ac:spMk id="5" creationId="{00000000-0000-0000-0000-000000000000}"/>
          </ac:spMkLst>
        </pc:spChg>
        <pc:spChg chg="mod">
          <ac:chgData name="Emanuele DiCrosta (P151088)" userId="4227f814-8c3a-4935-9a66-abcf8671c1b9" providerId="ADAL" clId="{3DC0C699-3AD4-434D-B300-91835CE85D48}" dt="2020-04-28T17:22:44.391" v="110" actId="20577"/>
          <ac:spMkLst>
            <pc:docMk/>
            <pc:sldMk cId="1032727246" sldId="256"/>
            <ac:spMk id="7" creationId="{00000000-0000-0000-0000-000000000000}"/>
          </ac:spMkLst>
        </pc:spChg>
        <pc:spChg chg="mod">
          <ac:chgData name="Emanuele DiCrosta (P151088)" userId="4227f814-8c3a-4935-9a66-abcf8671c1b9" providerId="ADAL" clId="{3DC0C699-3AD4-434D-B300-91835CE85D48}" dt="2020-04-28T17:53:58.371" v="181" actId="20577"/>
          <ac:spMkLst>
            <pc:docMk/>
            <pc:sldMk cId="1032727246" sldId="256"/>
            <ac:spMk id="9" creationId="{00000000-0000-0000-0000-000000000000}"/>
          </ac:spMkLst>
        </pc:spChg>
        <pc:spChg chg="del mod">
          <ac:chgData name="Emanuele DiCrosta (P151088)" userId="4227f814-8c3a-4935-9a66-abcf8671c1b9" providerId="ADAL" clId="{3DC0C699-3AD4-434D-B300-91835CE85D48}" dt="2020-04-28T17:42:46.171" v="143" actId="478"/>
          <ac:spMkLst>
            <pc:docMk/>
            <pc:sldMk cId="1032727246" sldId="256"/>
            <ac:spMk id="12" creationId="{00000000-0000-0000-0000-000000000000}"/>
          </ac:spMkLst>
        </pc:spChg>
        <pc:spChg chg="del">
          <ac:chgData name="Emanuele DiCrosta (P151088)" userId="4227f814-8c3a-4935-9a66-abcf8671c1b9" providerId="ADAL" clId="{3DC0C699-3AD4-434D-B300-91835CE85D48}" dt="2020-04-28T17:43:50.041" v="152" actId="478"/>
          <ac:spMkLst>
            <pc:docMk/>
            <pc:sldMk cId="1032727246" sldId="256"/>
            <ac:spMk id="13" creationId="{00000000-0000-0000-0000-000000000000}"/>
          </ac:spMkLst>
        </pc:spChg>
        <pc:spChg chg="del">
          <ac:chgData name="Emanuele DiCrosta (P151088)" userId="4227f814-8c3a-4935-9a66-abcf8671c1b9" providerId="ADAL" clId="{3DC0C699-3AD4-434D-B300-91835CE85D48}" dt="2020-04-28T17:57:46.901" v="189" actId="478"/>
          <ac:spMkLst>
            <pc:docMk/>
            <pc:sldMk cId="1032727246" sldId="256"/>
            <ac:spMk id="16" creationId="{00000000-0000-0000-0000-000000000000}"/>
          </ac:spMkLst>
        </pc:spChg>
        <pc:spChg chg="add del mod">
          <ac:chgData name="Emanuele DiCrosta (P151088)" userId="4227f814-8c3a-4935-9a66-abcf8671c1b9" providerId="ADAL" clId="{3DC0C699-3AD4-434D-B300-91835CE85D48}" dt="2020-04-28T17:57:54.231" v="200" actId="20577"/>
          <ac:spMkLst>
            <pc:docMk/>
            <pc:sldMk cId="1032727246" sldId="256"/>
            <ac:spMk id="17" creationId="{00000000-0000-0000-0000-000000000000}"/>
          </ac:spMkLst>
        </pc:spChg>
        <pc:spChg chg="del mod">
          <ac:chgData name="Emanuele DiCrosta (P151088)" userId="4227f814-8c3a-4935-9a66-abcf8671c1b9" providerId="ADAL" clId="{3DC0C699-3AD4-434D-B300-91835CE85D48}" dt="2020-04-28T17:43:32.881" v="149" actId="478"/>
          <ac:spMkLst>
            <pc:docMk/>
            <pc:sldMk cId="1032727246" sldId="256"/>
            <ac:spMk id="18" creationId="{00000000-0000-0000-0000-000000000000}"/>
          </ac:spMkLst>
        </pc:spChg>
        <pc:spChg chg="del">
          <ac:chgData name="Emanuele DiCrosta (P151088)" userId="4227f814-8c3a-4935-9a66-abcf8671c1b9" providerId="ADAL" clId="{3DC0C699-3AD4-434D-B300-91835CE85D48}" dt="2020-04-28T17:45:16.216" v="164" actId="21"/>
          <ac:spMkLst>
            <pc:docMk/>
            <pc:sldMk cId="1032727246" sldId="256"/>
            <ac:spMk id="22" creationId="{00000000-0000-0000-0000-000000000000}"/>
          </ac:spMkLst>
        </pc:spChg>
        <pc:spChg chg="mod">
          <ac:chgData name="Emanuele DiCrosta (P151088)" userId="4227f814-8c3a-4935-9a66-abcf8671c1b9" providerId="ADAL" clId="{3DC0C699-3AD4-434D-B300-91835CE85D48}" dt="2020-04-28T17:45:07.046" v="163" actId="20577"/>
          <ac:spMkLst>
            <pc:docMk/>
            <pc:sldMk cId="1032727246" sldId="256"/>
            <ac:spMk id="23" creationId="{00000000-0000-0000-0000-000000000000}"/>
          </ac:spMkLst>
        </pc:spChg>
        <pc:spChg chg="del mod">
          <ac:chgData name="Emanuele DiCrosta (P151088)" userId="4227f814-8c3a-4935-9a66-abcf8671c1b9" providerId="ADAL" clId="{3DC0C699-3AD4-434D-B300-91835CE85D48}" dt="2020-04-28T17:45:35.691" v="167" actId="478"/>
          <ac:spMkLst>
            <pc:docMk/>
            <pc:sldMk cId="1032727246" sldId="256"/>
            <ac:spMk id="24" creationId="{00000000-0000-0000-0000-000000000000}"/>
          </ac:spMkLst>
        </pc:spChg>
        <pc:spChg chg="del">
          <ac:chgData name="Emanuele DiCrosta (P151088)" userId="4227f814-8c3a-4935-9a66-abcf8671c1b9" providerId="ADAL" clId="{3DC0C699-3AD4-434D-B300-91835CE85D48}" dt="2020-04-28T17:44:47.221" v="159" actId="478"/>
          <ac:spMkLst>
            <pc:docMk/>
            <pc:sldMk cId="1032727246" sldId="256"/>
            <ac:spMk id="26" creationId="{00000000-0000-0000-0000-000000000000}"/>
          </ac:spMkLst>
        </pc:spChg>
        <pc:spChg chg="add del mod">
          <ac:chgData name="Emanuele DiCrosta (P151088)" userId="4227f814-8c3a-4935-9a66-abcf8671c1b9" providerId="ADAL" clId="{3DC0C699-3AD4-434D-B300-91835CE85D48}" dt="2020-04-28T17:42:08.221" v="136"/>
          <ac:spMkLst>
            <pc:docMk/>
            <pc:sldMk cId="1032727246" sldId="256"/>
            <ac:spMk id="44" creationId="{B80C170E-B0F6-40F8-878C-B84DD1583EBB}"/>
          </ac:spMkLst>
        </pc:spChg>
        <pc:spChg chg="add mod">
          <ac:chgData name="Emanuele DiCrosta (P151088)" userId="4227f814-8c3a-4935-9a66-abcf8671c1b9" providerId="ADAL" clId="{3DC0C699-3AD4-434D-B300-91835CE85D48}" dt="2020-04-28T17:42:52.701" v="144" actId="1076"/>
          <ac:spMkLst>
            <pc:docMk/>
            <pc:sldMk cId="1032727246" sldId="256"/>
            <ac:spMk id="46" creationId="{34B204A5-6195-4B4C-9D11-58F2D4DFAD95}"/>
          </ac:spMkLst>
        </pc:spChg>
        <pc:spChg chg="add">
          <ac:chgData name="Emanuele DiCrosta (P151088)" userId="4227f814-8c3a-4935-9a66-abcf8671c1b9" providerId="ADAL" clId="{3DC0C699-3AD4-434D-B300-91835CE85D48}" dt="2020-04-28T17:42:43.996" v="142"/>
          <ac:spMkLst>
            <pc:docMk/>
            <pc:sldMk cId="1032727246" sldId="256"/>
            <ac:spMk id="47" creationId="{5296D09F-F6CB-47BB-A5D9-088C814269EB}"/>
          </ac:spMkLst>
        </pc:spChg>
        <pc:spChg chg="add mod">
          <ac:chgData name="Emanuele DiCrosta (P151088)" userId="4227f814-8c3a-4935-9a66-abcf8671c1b9" providerId="ADAL" clId="{3DC0C699-3AD4-434D-B300-91835CE85D48}" dt="2020-04-28T17:58:46.362" v="209" actId="1076"/>
          <ac:spMkLst>
            <pc:docMk/>
            <pc:sldMk cId="1032727246" sldId="256"/>
            <ac:spMk id="48" creationId="{20D1DC8D-8008-4894-946C-7FF948EECED7}"/>
          </ac:spMkLst>
        </pc:spChg>
        <pc:spChg chg="add mod">
          <ac:chgData name="Emanuele DiCrosta (P151088)" userId="4227f814-8c3a-4935-9a66-abcf8671c1b9" providerId="ADAL" clId="{3DC0C699-3AD4-434D-B300-91835CE85D48}" dt="2020-04-28T17:44:58.821" v="162" actId="1076"/>
          <ac:spMkLst>
            <pc:docMk/>
            <pc:sldMk cId="1032727246" sldId="256"/>
            <ac:spMk id="49" creationId="{8F9E5947-2DB6-4AA3-978F-9B86D4CC96E8}"/>
          </ac:spMkLst>
        </pc:spChg>
        <pc:picChg chg="del">
          <ac:chgData name="Emanuele DiCrosta (P151088)" userId="4227f814-8c3a-4935-9a66-abcf8671c1b9" providerId="ADAL" clId="{3DC0C699-3AD4-434D-B300-91835CE85D48}" dt="2020-04-28T17:40:31.221" v="128" actId="478"/>
          <ac:picMkLst>
            <pc:docMk/>
            <pc:sldMk cId="1032727246" sldId="256"/>
            <ac:picMk id="3" creationId="{00000000-0000-0000-0000-000000000000}"/>
          </ac:picMkLst>
        </pc:picChg>
        <pc:picChg chg="del">
          <ac:chgData name="Emanuele DiCrosta (P151088)" userId="4227f814-8c3a-4935-9a66-abcf8671c1b9" providerId="ADAL" clId="{3DC0C699-3AD4-434D-B300-91835CE85D48}" dt="2020-04-28T17:56:59.762" v="185" actId="478"/>
          <ac:picMkLst>
            <pc:docMk/>
            <pc:sldMk cId="1032727246" sldId="256"/>
            <ac:picMk id="19" creationId="{00000000-0000-0000-0000-000000000000}"/>
          </ac:picMkLst>
        </pc:picChg>
        <pc:picChg chg="add del">
          <ac:chgData name="Emanuele DiCrosta (P151088)" userId="4227f814-8c3a-4935-9a66-abcf8671c1b9" providerId="ADAL" clId="{3DC0C699-3AD4-434D-B300-91835CE85D48}" dt="2020-04-28T17:57:56.441" v="201" actId="478"/>
          <ac:picMkLst>
            <pc:docMk/>
            <pc:sldMk cId="1032727246" sldId="256"/>
            <ac:picMk id="20" creationId="{00000000-0000-0000-0000-000000000000}"/>
          </ac:picMkLst>
        </pc:picChg>
        <pc:picChg chg="del">
          <ac:chgData name="Emanuele DiCrosta (P151088)" userId="4227f814-8c3a-4935-9a66-abcf8671c1b9" providerId="ADAL" clId="{3DC0C699-3AD4-434D-B300-91835CE85D48}" dt="2020-04-28T17:43:29.481" v="147" actId="478"/>
          <ac:picMkLst>
            <pc:docMk/>
            <pc:sldMk cId="1032727246" sldId="256"/>
            <ac:picMk id="21" creationId="{00000000-0000-0000-0000-000000000000}"/>
          </ac:picMkLst>
        </pc:picChg>
        <pc:picChg chg="add mod modCrop">
          <ac:chgData name="Emanuele DiCrosta (P151088)" userId="4227f814-8c3a-4935-9a66-abcf8671c1b9" providerId="ADAL" clId="{3DC0C699-3AD4-434D-B300-91835CE85D48}" dt="2020-04-28T17:40:35.081" v="129" actId="1076"/>
          <ac:picMkLst>
            <pc:docMk/>
            <pc:sldMk cId="1032727246" sldId="256"/>
            <ac:picMk id="29" creationId="{B9DC7EE6-6CFA-4F43-A982-987BD127C855}"/>
          </ac:picMkLst>
        </pc:picChg>
        <pc:picChg chg="del">
          <ac:chgData name="Emanuele DiCrosta (P151088)" userId="4227f814-8c3a-4935-9a66-abcf8671c1b9" providerId="ADAL" clId="{3DC0C699-3AD4-434D-B300-91835CE85D48}" dt="2020-04-28T17:43:51.831" v="153" actId="478"/>
          <ac:picMkLst>
            <pc:docMk/>
            <pc:sldMk cId="1032727246" sldId="256"/>
            <ac:picMk id="40" creationId="{00000000-0000-0000-0000-000000000000}"/>
          </ac:picMkLst>
        </pc:picChg>
        <pc:picChg chg="del">
          <ac:chgData name="Emanuele DiCrosta (P151088)" userId="4227f814-8c3a-4935-9a66-abcf8671c1b9" providerId="ADAL" clId="{3DC0C699-3AD4-434D-B300-91835CE85D48}" dt="2020-04-28T17:43:54.341" v="155" actId="478"/>
          <ac:picMkLst>
            <pc:docMk/>
            <pc:sldMk cId="1032727246" sldId="256"/>
            <ac:picMk id="42" creationId="{00000000-0000-0000-0000-000000000000}"/>
          </ac:picMkLst>
        </pc:picChg>
        <pc:picChg chg="del">
          <ac:chgData name="Emanuele DiCrosta (P151088)" userId="4227f814-8c3a-4935-9a66-abcf8671c1b9" providerId="ADAL" clId="{3DC0C699-3AD4-434D-B300-91835CE85D48}" dt="2020-04-28T17:43:53.181" v="154" actId="478"/>
          <ac:picMkLst>
            <pc:docMk/>
            <pc:sldMk cId="1032727246" sldId="256"/>
            <ac:picMk id="43" creationId="{00000000-0000-0000-0000-000000000000}"/>
          </ac:picMkLst>
        </pc:picChg>
        <pc:picChg chg="add mod">
          <ac:chgData name="Emanuele DiCrosta (P151088)" userId="4227f814-8c3a-4935-9a66-abcf8671c1b9" providerId="ADAL" clId="{3DC0C699-3AD4-434D-B300-91835CE85D48}" dt="2020-04-28T17:57:03.561" v="186" actId="1076"/>
          <ac:picMkLst>
            <pc:docMk/>
            <pc:sldMk cId="1032727246" sldId="256"/>
            <ac:picMk id="50" creationId="{BF43F7A8-B63C-47BC-8C5E-6B0878E66985}"/>
          </ac:picMkLst>
        </pc:picChg>
        <pc:picChg chg="add mod">
          <ac:chgData name="Emanuele DiCrosta (P151088)" userId="4227f814-8c3a-4935-9a66-abcf8671c1b9" providerId="ADAL" clId="{3DC0C699-3AD4-434D-B300-91835CE85D48}" dt="2020-04-28T17:58:31.831" v="208" actId="1076"/>
          <ac:picMkLst>
            <pc:docMk/>
            <pc:sldMk cId="1032727246" sldId="256"/>
            <ac:picMk id="51" creationId="{973D6003-0D9C-41B8-92EC-12DE8A392472}"/>
          </ac:picMkLst>
        </pc:picChg>
        <pc:picChg chg="mod">
          <ac:chgData name="Emanuele DiCrosta (P151088)" userId="4227f814-8c3a-4935-9a66-abcf8671c1b9" providerId="ADAL" clId="{3DC0C699-3AD4-434D-B300-91835CE85D48}" dt="2020-04-28T17:42:56.496" v="145" actId="1076"/>
          <ac:picMkLst>
            <pc:docMk/>
            <pc:sldMk cId="1032727246" sldId="256"/>
            <ac:picMk id="1055" creationId="{4C5C73DD-CC6D-41F0-96A1-DA8A4D0A5838}"/>
          </ac:picMkLst>
        </pc:picChg>
      </pc:sldChg>
      <pc:sldChg chg="addSp delSp modSp mod">
        <pc:chgData name="Emanuele DiCrosta (P151088)" userId="4227f814-8c3a-4935-9a66-abcf8671c1b9" providerId="ADAL" clId="{3DC0C699-3AD4-434D-B300-91835CE85D48}" dt="2020-04-28T17:45:18.901" v="165"/>
        <pc:sldMkLst>
          <pc:docMk/>
          <pc:sldMk cId="3924774051" sldId="257"/>
        </pc:sldMkLst>
        <pc:spChg chg="add del">
          <ac:chgData name="Emanuele DiCrosta (P151088)" userId="4227f814-8c3a-4935-9a66-abcf8671c1b9" providerId="ADAL" clId="{3DC0C699-3AD4-434D-B300-91835CE85D48}" dt="2020-04-28T17:42:09.433" v="137" actId="21"/>
          <ac:spMkLst>
            <pc:docMk/>
            <pc:sldMk cId="3924774051" sldId="257"/>
            <ac:spMk id="9" creationId="{00000000-0000-0000-0000-000000000000}"/>
          </ac:spMkLst>
        </pc:spChg>
        <pc:spChg chg="add">
          <ac:chgData name="Emanuele DiCrosta (P151088)" userId="4227f814-8c3a-4935-9a66-abcf8671c1b9" providerId="ADAL" clId="{3DC0C699-3AD4-434D-B300-91835CE85D48}" dt="2020-04-28T17:45:18.901" v="165"/>
          <ac:spMkLst>
            <pc:docMk/>
            <pc:sldMk cId="3924774051" sldId="257"/>
            <ac:spMk id="34" creationId="{DACD4167-2B85-435E-BB9B-2CEDD87F22DD}"/>
          </ac:spMkLst>
        </pc:spChg>
        <pc:spChg chg="mod">
          <ac:chgData name="Emanuele DiCrosta (P151088)" userId="4227f814-8c3a-4935-9a66-abcf8671c1b9" providerId="ADAL" clId="{3DC0C699-3AD4-434D-B300-91835CE85D48}" dt="2020-04-28T17:42:20.281" v="138" actId="20577"/>
          <ac:spMkLst>
            <pc:docMk/>
            <pc:sldMk cId="3924774051" sldId="257"/>
            <ac:spMk id="44" creationId="{00000000-0000-0000-0000-000000000000}"/>
          </ac:spMkLst>
        </pc:spChg>
        <pc:spChg chg="mod">
          <ac:chgData name="Emanuele DiCrosta (P151088)" userId="4227f814-8c3a-4935-9a66-abcf8671c1b9" providerId="ADAL" clId="{3DC0C699-3AD4-434D-B300-91835CE85D48}" dt="2020-04-28T17:42:38.487" v="141" actId="20577"/>
          <ac:spMkLst>
            <pc:docMk/>
            <pc:sldMk cId="3924774051" sldId="257"/>
            <ac:spMk id="46" creationId="{00000000-0000-0000-0000-000000000000}"/>
          </ac:spMkLst>
        </pc:spChg>
        <pc:spChg chg="mod">
          <ac:chgData name="Emanuele DiCrosta (P151088)" userId="4227f814-8c3a-4935-9a66-abcf8671c1b9" providerId="ADAL" clId="{3DC0C699-3AD4-434D-B300-91835CE85D48}" dt="2020-04-28T17:43:18.631" v="146" actId="20577"/>
          <ac:spMkLst>
            <pc:docMk/>
            <pc:sldMk cId="3924774051" sldId="257"/>
            <ac:spMk id="47" creationId="{00000000-0000-0000-0000-000000000000}"/>
          </ac:spMkLst>
        </pc:spChg>
        <pc:spChg chg="mod">
          <ac:chgData name="Emanuele DiCrosta (P151088)" userId="4227f814-8c3a-4935-9a66-abcf8671c1b9" providerId="ADAL" clId="{3DC0C699-3AD4-434D-B300-91835CE85D48}" dt="2020-04-28T17:44:32.741" v="158" actId="20577"/>
          <ac:spMkLst>
            <pc:docMk/>
            <pc:sldMk cId="3924774051" sldId="257"/>
            <ac:spMk id="48" creationId="{00000000-0000-0000-0000-000000000000}"/>
          </ac:spMkLst>
        </pc:spChg>
      </pc:sldChg>
    </pc:docChg>
  </pc:docChgLst>
  <pc:docChgLst>
    <pc:chgData name="Emanuele DiCrosta (P151088)" userId="4227f814-8c3a-4935-9a66-abcf8671c1b9" providerId="ADAL" clId="{B3C3AD29-FD5A-4C89-A6AB-BDDA7084C5FD}"/>
    <pc:docChg chg="undo custSel delSld modSld">
      <pc:chgData name="Emanuele DiCrosta (P151088)" userId="4227f814-8c3a-4935-9a66-abcf8671c1b9" providerId="ADAL" clId="{B3C3AD29-FD5A-4C89-A6AB-BDDA7084C5FD}" dt="2020-05-01T14:59:34.026" v="6555" actId="1076"/>
      <pc:docMkLst>
        <pc:docMk/>
      </pc:docMkLst>
      <pc:sldChg chg="addSp delSp modSp mod">
        <pc:chgData name="Emanuele DiCrosta (P151088)" userId="4227f814-8c3a-4935-9a66-abcf8671c1b9" providerId="ADAL" clId="{B3C3AD29-FD5A-4C89-A6AB-BDDA7084C5FD}" dt="2020-05-01T14:59:34.026" v="6555" actId="1076"/>
        <pc:sldMkLst>
          <pc:docMk/>
          <pc:sldMk cId="1032727246" sldId="256"/>
        </pc:sldMkLst>
        <pc:spChg chg="mod">
          <ac:chgData name="Emanuele DiCrosta (P151088)" userId="4227f814-8c3a-4935-9a66-abcf8671c1b9" providerId="ADAL" clId="{B3C3AD29-FD5A-4C89-A6AB-BDDA7084C5FD}" dt="2020-05-01T14:55:36.662" v="6528" actId="14100"/>
          <ac:spMkLst>
            <pc:docMk/>
            <pc:sldMk cId="1032727246" sldId="256"/>
            <ac:spMk id="7" creationId="{00000000-0000-0000-0000-000000000000}"/>
          </ac:spMkLst>
        </pc:spChg>
        <pc:spChg chg="mod">
          <ac:chgData name="Emanuele DiCrosta (P151088)" userId="4227f814-8c3a-4935-9a66-abcf8671c1b9" providerId="ADAL" clId="{B3C3AD29-FD5A-4C89-A6AB-BDDA7084C5FD}" dt="2020-05-01T14:31:30.708" v="6231" actId="123"/>
          <ac:spMkLst>
            <pc:docMk/>
            <pc:sldMk cId="1032727246" sldId="256"/>
            <ac:spMk id="9" creationId="{00000000-0000-0000-0000-000000000000}"/>
          </ac:spMkLst>
        </pc:spChg>
        <pc:spChg chg="add del mod">
          <ac:chgData name="Emanuele DiCrosta (P151088)" userId="4227f814-8c3a-4935-9a66-abcf8671c1b9" providerId="ADAL" clId="{B3C3AD29-FD5A-4C89-A6AB-BDDA7084C5FD}" dt="2020-04-30T15:27:40.712" v="96"/>
          <ac:spMkLst>
            <pc:docMk/>
            <pc:sldMk cId="1032727246" sldId="256"/>
            <ac:spMk id="10" creationId="{38E938EE-516D-43C9-BC5B-CECC385C044A}"/>
          </ac:spMkLst>
        </pc:spChg>
        <pc:spChg chg="add del mod">
          <ac:chgData name="Emanuele DiCrosta (P151088)" userId="4227f814-8c3a-4935-9a66-abcf8671c1b9" providerId="ADAL" clId="{B3C3AD29-FD5A-4C89-A6AB-BDDA7084C5FD}" dt="2020-04-30T15:27:46.961" v="97" actId="478"/>
          <ac:spMkLst>
            <pc:docMk/>
            <pc:sldMk cId="1032727246" sldId="256"/>
            <ac:spMk id="11" creationId="{DC8E2350-5B7A-408D-A946-21172336B194}"/>
          </ac:spMkLst>
        </pc:spChg>
        <pc:spChg chg="add del">
          <ac:chgData name="Emanuele DiCrosta (P151088)" userId="4227f814-8c3a-4935-9a66-abcf8671c1b9" providerId="ADAL" clId="{B3C3AD29-FD5A-4C89-A6AB-BDDA7084C5FD}" dt="2020-04-30T15:37:50.783" v="140"/>
          <ac:spMkLst>
            <pc:docMk/>
            <pc:sldMk cId="1032727246" sldId="256"/>
            <ac:spMk id="12" creationId="{236F3B13-7F18-4C80-AD67-1118D779E8DE}"/>
          </ac:spMkLst>
        </pc:spChg>
        <pc:spChg chg="mod">
          <ac:chgData name="Emanuele DiCrosta (P151088)" userId="4227f814-8c3a-4935-9a66-abcf8671c1b9" providerId="ADAL" clId="{B3C3AD29-FD5A-4C89-A6AB-BDDA7084C5FD}" dt="2020-05-01T14:38:36.343" v="6267" actId="14100"/>
          <ac:spMkLst>
            <pc:docMk/>
            <pc:sldMk cId="1032727246" sldId="256"/>
            <ac:spMk id="14" creationId="{00000000-0000-0000-0000-000000000000}"/>
          </ac:spMkLst>
        </pc:spChg>
        <pc:spChg chg="mod">
          <ac:chgData name="Emanuele DiCrosta (P151088)" userId="4227f814-8c3a-4935-9a66-abcf8671c1b9" providerId="ADAL" clId="{B3C3AD29-FD5A-4C89-A6AB-BDDA7084C5FD}" dt="2020-05-01T14:46:51.059" v="6306" actId="1076"/>
          <ac:spMkLst>
            <pc:docMk/>
            <pc:sldMk cId="1032727246" sldId="256"/>
            <ac:spMk id="17" creationId="{00000000-0000-0000-0000-000000000000}"/>
          </ac:spMkLst>
        </pc:spChg>
        <pc:spChg chg="mod">
          <ac:chgData name="Emanuele DiCrosta (P151088)" userId="4227f814-8c3a-4935-9a66-abcf8671c1b9" providerId="ADAL" clId="{B3C3AD29-FD5A-4C89-A6AB-BDDA7084C5FD}" dt="2020-05-01T14:38:19.708" v="6266" actId="1076"/>
          <ac:spMkLst>
            <pc:docMk/>
            <pc:sldMk cId="1032727246" sldId="256"/>
            <ac:spMk id="23" creationId="{00000000-0000-0000-0000-000000000000}"/>
          </ac:spMkLst>
        </pc:spChg>
        <pc:spChg chg="mod">
          <ac:chgData name="Emanuele DiCrosta (P151088)" userId="4227f814-8c3a-4935-9a66-abcf8671c1b9" providerId="ADAL" clId="{B3C3AD29-FD5A-4C89-A6AB-BDDA7084C5FD}" dt="2020-05-01T14:50:10.923" v="6481" actId="1076"/>
          <ac:spMkLst>
            <pc:docMk/>
            <pc:sldMk cId="1032727246" sldId="256"/>
            <ac:spMk id="25" creationId="{00000000-0000-0000-0000-000000000000}"/>
          </ac:spMkLst>
        </pc:spChg>
        <pc:spChg chg="del mod">
          <ac:chgData name="Emanuele DiCrosta (P151088)" userId="4227f814-8c3a-4935-9a66-abcf8671c1b9" providerId="ADAL" clId="{B3C3AD29-FD5A-4C89-A6AB-BDDA7084C5FD}" dt="2020-04-30T15:21:51.210" v="42" actId="21"/>
          <ac:spMkLst>
            <pc:docMk/>
            <pc:sldMk cId="1032727246" sldId="256"/>
            <ac:spMk id="28" creationId="{00000000-0000-0000-0000-000000000000}"/>
          </ac:spMkLst>
        </pc:spChg>
        <pc:spChg chg="del">
          <ac:chgData name="Emanuele DiCrosta (P151088)" userId="4227f814-8c3a-4935-9a66-abcf8671c1b9" providerId="ADAL" clId="{B3C3AD29-FD5A-4C89-A6AB-BDDA7084C5FD}" dt="2020-04-30T17:21:08.266" v="3787" actId="478"/>
          <ac:spMkLst>
            <pc:docMk/>
            <pc:sldMk cId="1032727246" sldId="256"/>
            <ac:spMk id="30" creationId="{00000000-0000-0000-0000-000000000000}"/>
          </ac:spMkLst>
        </pc:spChg>
        <pc:spChg chg="mod">
          <ac:chgData name="Emanuele DiCrosta (P151088)" userId="4227f814-8c3a-4935-9a66-abcf8671c1b9" providerId="ADAL" clId="{B3C3AD29-FD5A-4C89-A6AB-BDDA7084C5FD}" dt="2020-05-01T14:40:19.875" v="6277" actId="1076"/>
          <ac:spMkLst>
            <pc:docMk/>
            <pc:sldMk cId="1032727246" sldId="256"/>
            <ac:spMk id="31" creationId="{00000000-0000-0000-0000-000000000000}"/>
          </ac:spMkLst>
        </pc:spChg>
        <pc:spChg chg="del mod">
          <ac:chgData name="Emanuele DiCrosta (P151088)" userId="4227f814-8c3a-4935-9a66-abcf8671c1b9" providerId="ADAL" clId="{B3C3AD29-FD5A-4C89-A6AB-BDDA7084C5FD}" dt="2020-04-30T15:21:51.210" v="42" actId="21"/>
          <ac:spMkLst>
            <pc:docMk/>
            <pc:sldMk cId="1032727246" sldId="256"/>
            <ac:spMk id="37" creationId="{00000000-0000-0000-0000-000000000000}"/>
          </ac:spMkLst>
        </pc:spChg>
        <pc:spChg chg="add mod">
          <ac:chgData name="Emanuele DiCrosta (P151088)" userId="4227f814-8c3a-4935-9a66-abcf8671c1b9" providerId="ADAL" clId="{B3C3AD29-FD5A-4C89-A6AB-BDDA7084C5FD}" dt="2020-05-01T14:45:28.542" v="6296" actId="20577"/>
          <ac:spMkLst>
            <pc:docMk/>
            <pc:sldMk cId="1032727246" sldId="256"/>
            <ac:spMk id="37" creationId="{0181C30F-46DA-4026-AD4B-326535C023CB}"/>
          </ac:spMkLst>
        </pc:spChg>
        <pc:spChg chg="del">
          <ac:chgData name="Emanuele DiCrosta (P151088)" userId="4227f814-8c3a-4935-9a66-abcf8671c1b9" providerId="ADAL" clId="{B3C3AD29-FD5A-4C89-A6AB-BDDA7084C5FD}" dt="2020-04-30T15:21:51.210" v="42" actId="21"/>
          <ac:spMkLst>
            <pc:docMk/>
            <pc:sldMk cId="1032727246" sldId="256"/>
            <ac:spMk id="38" creationId="{00000000-0000-0000-0000-000000000000}"/>
          </ac:spMkLst>
        </pc:spChg>
        <pc:spChg chg="del">
          <ac:chgData name="Emanuele DiCrosta (P151088)" userId="4227f814-8c3a-4935-9a66-abcf8671c1b9" providerId="ADAL" clId="{B3C3AD29-FD5A-4C89-A6AB-BDDA7084C5FD}" dt="2020-04-30T15:21:51.210" v="42" actId="21"/>
          <ac:spMkLst>
            <pc:docMk/>
            <pc:sldMk cId="1032727246" sldId="256"/>
            <ac:spMk id="39" creationId="{00000000-0000-0000-0000-000000000000}"/>
          </ac:spMkLst>
        </pc:spChg>
        <pc:spChg chg="del mod">
          <ac:chgData name="Emanuele DiCrosta (P151088)" userId="4227f814-8c3a-4935-9a66-abcf8671c1b9" providerId="ADAL" clId="{B3C3AD29-FD5A-4C89-A6AB-BDDA7084C5FD}" dt="2020-04-30T15:22:00.240" v="44" actId="21"/>
          <ac:spMkLst>
            <pc:docMk/>
            <pc:sldMk cId="1032727246" sldId="256"/>
            <ac:spMk id="41" creationId="{00000000-0000-0000-0000-000000000000}"/>
          </ac:spMkLst>
        </pc:spChg>
        <pc:spChg chg="add del">
          <ac:chgData name="Emanuele DiCrosta (P151088)" userId="4227f814-8c3a-4935-9a66-abcf8671c1b9" providerId="ADAL" clId="{B3C3AD29-FD5A-4C89-A6AB-BDDA7084C5FD}" dt="2020-04-30T17:09:09.907" v="3289"/>
          <ac:spMkLst>
            <pc:docMk/>
            <pc:sldMk cId="1032727246" sldId="256"/>
            <ac:spMk id="42" creationId="{CF089C0B-1F17-4E28-B13F-3DFAAF956EAD}"/>
          </ac:spMkLst>
        </pc:spChg>
        <pc:spChg chg="add del">
          <ac:chgData name="Emanuele DiCrosta (P151088)" userId="4227f814-8c3a-4935-9a66-abcf8671c1b9" providerId="ADAL" clId="{B3C3AD29-FD5A-4C89-A6AB-BDDA7084C5FD}" dt="2020-04-30T17:09:20.877" v="3293"/>
          <ac:spMkLst>
            <pc:docMk/>
            <pc:sldMk cId="1032727246" sldId="256"/>
            <ac:spMk id="43" creationId="{26206807-B0C8-4C08-9001-050DE30A67E0}"/>
          </ac:spMkLst>
        </pc:spChg>
        <pc:spChg chg="add del">
          <ac:chgData name="Emanuele DiCrosta (P151088)" userId="4227f814-8c3a-4935-9a66-abcf8671c1b9" providerId="ADAL" clId="{B3C3AD29-FD5A-4C89-A6AB-BDDA7084C5FD}" dt="2020-04-30T17:09:20.377" v="3292"/>
          <ac:spMkLst>
            <pc:docMk/>
            <pc:sldMk cId="1032727246" sldId="256"/>
            <ac:spMk id="44" creationId="{D3D7CE35-2F55-49EE-9C48-C4C1AB6DDCEC}"/>
          </ac:spMkLst>
        </pc:spChg>
        <pc:spChg chg="mod">
          <ac:chgData name="Emanuele DiCrosta (P151088)" userId="4227f814-8c3a-4935-9a66-abcf8671c1b9" providerId="ADAL" clId="{B3C3AD29-FD5A-4C89-A6AB-BDDA7084C5FD}" dt="2020-05-01T14:36:10.164" v="6253" actId="1076"/>
          <ac:spMkLst>
            <pc:docMk/>
            <pc:sldMk cId="1032727246" sldId="256"/>
            <ac:spMk id="45" creationId="{00000000-0000-0000-0000-000000000000}"/>
          </ac:spMkLst>
        </pc:spChg>
        <pc:spChg chg="del">
          <ac:chgData name="Emanuele DiCrosta (P151088)" userId="4227f814-8c3a-4935-9a66-abcf8671c1b9" providerId="ADAL" clId="{B3C3AD29-FD5A-4C89-A6AB-BDDA7084C5FD}" dt="2020-04-30T16:06:35.918" v="382" actId="478"/>
          <ac:spMkLst>
            <pc:docMk/>
            <pc:sldMk cId="1032727246" sldId="256"/>
            <ac:spMk id="46" creationId="{34B204A5-6195-4B4C-9D11-58F2D4DFAD95}"/>
          </ac:spMkLst>
        </pc:spChg>
        <pc:spChg chg="mod">
          <ac:chgData name="Emanuele DiCrosta (P151088)" userId="4227f814-8c3a-4935-9a66-abcf8671c1b9" providerId="ADAL" clId="{B3C3AD29-FD5A-4C89-A6AB-BDDA7084C5FD}" dt="2020-05-01T14:43:39.118" v="6284" actId="20577"/>
          <ac:spMkLst>
            <pc:docMk/>
            <pc:sldMk cId="1032727246" sldId="256"/>
            <ac:spMk id="47" creationId="{5296D09F-F6CB-47BB-A5D9-088C814269EB}"/>
          </ac:spMkLst>
        </pc:spChg>
        <pc:spChg chg="mod">
          <ac:chgData name="Emanuele DiCrosta (P151088)" userId="4227f814-8c3a-4935-9a66-abcf8671c1b9" providerId="ADAL" clId="{B3C3AD29-FD5A-4C89-A6AB-BDDA7084C5FD}" dt="2020-05-01T14:50:25.818" v="6482" actId="20577"/>
          <ac:spMkLst>
            <pc:docMk/>
            <pc:sldMk cId="1032727246" sldId="256"/>
            <ac:spMk id="48" creationId="{20D1DC8D-8008-4894-946C-7FF948EECED7}"/>
          </ac:spMkLst>
        </pc:spChg>
        <pc:spChg chg="mod">
          <ac:chgData name="Emanuele DiCrosta (P151088)" userId="4227f814-8c3a-4935-9a66-abcf8671c1b9" providerId="ADAL" clId="{B3C3AD29-FD5A-4C89-A6AB-BDDA7084C5FD}" dt="2020-05-01T14:55:00.876" v="6525" actId="20577"/>
          <ac:spMkLst>
            <pc:docMk/>
            <pc:sldMk cId="1032727246" sldId="256"/>
            <ac:spMk id="49" creationId="{8F9E5947-2DB6-4AA3-978F-9B86D4CC96E8}"/>
          </ac:spMkLst>
        </pc:spChg>
        <pc:spChg chg="add mod">
          <ac:chgData name="Emanuele DiCrosta (P151088)" userId="4227f814-8c3a-4935-9a66-abcf8671c1b9" providerId="ADAL" clId="{B3C3AD29-FD5A-4C89-A6AB-BDDA7084C5FD}" dt="2020-05-01T14:42:14.175" v="6278" actId="20577"/>
          <ac:spMkLst>
            <pc:docMk/>
            <pc:sldMk cId="1032727246" sldId="256"/>
            <ac:spMk id="52" creationId="{101B7C1B-2010-4D73-B89F-E9E1541041D8}"/>
          </ac:spMkLst>
        </pc:spChg>
        <pc:grpChg chg="add mod">
          <ac:chgData name="Emanuele DiCrosta (P151088)" userId="4227f814-8c3a-4935-9a66-abcf8671c1b9" providerId="ADAL" clId="{B3C3AD29-FD5A-4C89-A6AB-BDDA7084C5FD}" dt="2020-05-01T14:58:33.121" v="6551" actId="164"/>
          <ac:grpSpMkLst>
            <pc:docMk/>
            <pc:sldMk cId="1032727246" sldId="256"/>
            <ac:grpSpMk id="3" creationId="{9A1AB510-2DEE-46BC-83EB-6DFA314C0C3D}"/>
          </ac:grpSpMkLst>
        </pc:grpChg>
        <pc:graphicFrameChg chg="add del mod modGraphic">
          <ac:chgData name="Emanuele DiCrosta (P151088)" userId="4227f814-8c3a-4935-9a66-abcf8671c1b9" providerId="ADAL" clId="{B3C3AD29-FD5A-4C89-A6AB-BDDA7084C5FD}" dt="2020-05-01T12:05:35.246" v="4231" actId="478"/>
          <ac:graphicFrameMkLst>
            <pc:docMk/>
            <pc:sldMk cId="1032727246" sldId="256"/>
            <ac:graphicFrameMk id="3" creationId="{F32ECFEF-F289-4FB6-BA76-92A0C1012F16}"/>
          </ac:graphicFrameMkLst>
        </pc:graphicFrameChg>
        <pc:graphicFrameChg chg="add del">
          <ac:chgData name="Emanuele DiCrosta (P151088)" userId="4227f814-8c3a-4935-9a66-abcf8671c1b9" providerId="ADAL" clId="{B3C3AD29-FD5A-4C89-A6AB-BDDA7084C5FD}" dt="2020-05-01T12:05:59.669" v="4233"/>
          <ac:graphicFrameMkLst>
            <pc:docMk/>
            <pc:sldMk cId="1032727246" sldId="256"/>
            <ac:graphicFrameMk id="5" creationId="{3022A1B8-1172-4A82-8D01-185027521373}"/>
          </ac:graphicFrameMkLst>
        </pc:graphicFrameChg>
        <pc:graphicFrameChg chg="add del">
          <ac:chgData name="Emanuele DiCrosta (P151088)" userId="4227f814-8c3a-4935-9a66-abcf8671c1b9" providerId="ADAL" clId="{B3C3AD29-FD5A-4C89-A6AB-BDDA7084C5FD}" dt="2020-05-01T12:06:50.985" v="4242"/>
          <ac:graphicFrameMkLst>
            <pc:docMk/>
            <pc:sldMk cId="1032727246" sldId="256"/>
            <ac:graphicFrameMk id="11" creationId="{5787CCA8-560B-47C5-B184-2CE8796A86C1}"/>
          </ac:graphicFrameMkLst>
        </pc:graphicFrameChg>
        <pc:graphicFrameChg chg="add del">
          <ac:chgData name="Emanuele DiCrosta (P151088)" userId="4227f814-8c3a-4935-9a66-abcf8671c1b9" providerId="ADAL" clId="{B3C3AD29-FD5A-4C89-A6AB-BDDA7084C5FD}" dt="2020-05-01T12:08:58.634" v="4416"/>
          <ac:graphicFrameMkLst>
            <pc:docMk/>
            <pc:sldMk cId="1032727246" sldId="256"/>
            <ac:graphicFrameMk id="12" creationId="{2DFCCBAE-440D-4FB4-B5F2-CF9733C4FA83}"/>
          </ac:graphicFrameMkLst>
        </pc:graphicFrameChg>
        <pc:graphicFrameChg chg="del">
          <ac:chgData name="Emanuele DiCrosta (P151088)" userId="4227f814-8c3a-4935-9a66-abcf8671c1b9" providerId="ADAL" clId="{B3C3AD29-FD5A-4C89-A6AB-BDDA7084C5FD}" dt="2020-04-30T08:14:34.001" v="35" actId="478"/>
          <ac:graphicFrameMkLst>
            <pc:docMk/>
            <pc:sldMk cId="1032727246" sldId="256"/>
            <ac:graphicFrameMk id="27" creationId="{00000000-0000-0000-0000-000000000000}"/>
          </ac:graphicFrameMkLst>
        </pc:graphicFrameChg>
        <pc:graphicFrameChg chg="add mod">
          <ac:chgData name="Emanuele DiCrosta (P151088)" userId="4227f814-8c3a-4935-9a66-abcf8671c1b9" providerId="ADAL" clId="{B3C3AD29-FD5A-4C89-A6AB-BDDA7084C5FD}" dt="2020-05-01T14:36:21.756" v="6254" actId="14100"/>
          <ac:graphicFrameMkLst>
            <pc:docMk/>
            <pc:sldMk cId="1032727246" sldId="256"/>
            <ac:graphicFrameMk id="33" creationId="{11697884-F32F-4C19-856D-2CBB122E824B}"/>
          </ac:graphicFrameMkLst>
        </pc:graphicFrameChg>
        <pc:picChg chg="mod">
          <ac:chgData name="Emanuele DiCrosta (P151088)" userId="4227f814-8c3a-4935-9a66-abcf8671c1b9" providerId="ADAL" clId="{B3C3AD29-FD5A-4C89-A6AB-BDDA7084C5FD}" dt="2020-05-01T14:59:34.026" v="6555" actId="1076"/>
          <ac:picMkLst>
            <pc:docMk/>
            <pc:sldMk cId="1032727246" sldId="256"/>
            <ac:picMk id="2" creationId="{00000000-0000-0000-0000-000000000000}"/>
          </ac:picMkLst>
        </pc:picChg>
        <pc:picChg chg="mod">
          <ac:chgData name="Emanuele DiCrosta (P151088)" userId="4227f814-8c3a-4935-9a66-abcf8671c1b9" providerId="ADAL" clId="{B3C3AD29-FD5A-4C89-A6AB-BDDA7084C5FD}" dt="2020-05-01T14:59:16.418" v="6552" actId="1076"/>
          <ac:picMkLst>
            <pc:docMk/>
            <pc:sldMk cId="1032727246" sldId="256"/>
            <ac:picMk id="8" creationId="{00000000-0000-0000-0000-000000000000}"/>
          </ac:picMkLst>
        </pc:picChg>
        <pc:picChg chg="del">
          <ac:chgData name="Emanuele DiCrosta (P151088)" userId="4227f814-8c3a-4935-9a66-abcf8671c1b9" providerId="ADAL" clId="{B3C3AD29-FD5A-4C89-A6AB-BDDA7084C5FD}" dt="2020-04-30T08:14:59.257" v="36" actId="478"/>
          <ac:picMkLst>
            <pc:docMk/>
            <pc:sldMk cId="1032727246" sldId="256"/>
            <ac:picMk id="10" creationId="{00000000-0000-0000-0000-000000000000}"/>
          </ac:picMkLst>
        </pc:picChg>
        <pc:picChg chg="add del mod">
          <ac:chgData name="Emanuele DiCrosta (P151088)" userId="4227f814-8c3a-4935-9a66-abcf8671c1b9" providerId="ADAL" clId="{B3C3AD29-FD5A-4C89-A6AB-BDDA7084C5FD}" dt="2020-05-01T12:08:54.010" v="4414" actId="478"/>
          <ac:picMkLst>
            <pc:docMk/>
            <pc:sldMk cId="1032727246" sldId="256"/>
            <ac:picMk id="10" creationId="{B1251326-0D58-447D-AE56-D13E430B7E30}"/>
          </ac:picMkLst>
        </pc:picChg>
        <pc:picChg chg="add mod">
          <ac:chgData name="Emanuele DiCrosta (P151088)" userId="4227f814-8c3a-4935-9a66-abcf8671c1b9" providerId="ADAL" clId="{B3C3AD29-FD5A-4C89-A6AB-BDDA7084C5FD}" dt="2020-05-01T14:44:39.688" v="6285" actId="1076"/>
          <ac:picMkLst>
            <pc:docMk/>
            <pc:sldMk cId="1032727246" sldId="256"/>
            <ac:picMk id="13" creationId="{BA9DC64B-D8BE-41F6-8D9A-7A2C401A0ECE}"/>
          </ac:picMkLst>
        </pc:picChg>
        <pc:picChg chg="del">
          <ac:chgData name="Emanuele DiCrosta (P151088)" userId="4227f814-8c3a-4935-9a66-abcf8671c1b9" providerId="ADAL" clId="{B3C3AD29-FD5A-4C89-A6AB-BDDA7084C5FD}" dt="2020-04-28T18:03:51.881" v="13" actId="478"/>
          <ac:picMkLst>
            <pc:docMk/>
            <pc:sldMk cId="1032727246" sldId="256"/>
            <ac:picMk id="15" creationId="{00000000-0000-0000-0000-000000000000}"/>
          </ac:picMkLst>
        </pc:picChg>
        <pc:picChg chg="add del mod">
          <ac:chgData name="Emanuele DiCrosta (P151088)" userId="4227f814-8c3a-4935-9a66-abcf8671c1b9" providerId="ADAL" clId="{B3C3AD29-FD5A-4C89-A6AB-BDDA7084C5FD}" dt="2020-05-01T10:53:27.850" v="4225" actId="478"/>
          <ac:picMkLst>
            <pc:docMk/>
            <pc:sldMk cId="1032727246" sldId="256"/>
            <ac:picMk id="27" creationId="{82EAC565-7F8E-4241-8BBE-4FC068FD1EB2}"/>
          </ac:picMkLst>
        </pc:picChg>
        <pc:picChg chg="add del mod">
          <ac:chgData name="Emanuele DiCrosta (P151088)" userId="4227f814-8c3a-4935-9a66-abcf8671c1b9" providerId="ADAL" clId="{B3C3AD29-FD5A-4C89-A6AB-BDDA7084C5FD}" dt="2020-05-01T10:53:27.850" v="4225" actId="478"/>
          <ac:picMkLst>
            <pc:docMk/>
            <pc:sldMk cId="1032727246" sldId="256"/>
            <ac:picMk id="28" creationId="{47F92B88-3F8D-47EF-A3C5-6D7DB9F7A89A}"/>
          </ac:picMkLst>
        </pc:picChg>
        <pc:picChg chg="mod">
          <ac:chgData name="Emanuele DiCrosta (P151088)" userId="4227f814-8c3a-4935-9a66-abcf8671c1b9" providerId="ADAL" clId="{B3C3AD29-FD5A-4C89-A6AB-BDDA7084C5FD}" dt="2020-05-01T14:55:42.415" v="6529" actId="1076"/>
          <ac:picMkLst>
            <pc:docMk/>
            <pc:sldMk cId="1032727246" sldId="256"/>
            <ac:picMk id="29" creationId="{B9DC7EE6-6CFA-4F43-A982-987BD127C855}"/>
          </ac:picMkLst>
        </pc:picChg>
        <pc:picChg chg="add mod ord">
          <ac:chgData name="Emanuele DiCrosta (P151088)" userId="4227f814-8c3a-4935-9a66-abcf8671c1b9" providerId="ADAL" clId="{B3C3AD29-FD5A-4C89-A6AB-BDDA7084C5FD}" dt="2020-05-01T14:59:25.570" v="6554" actId="1076"/>
          <ac:picMkLst>
            <pc:docMk/>
            <pc:sldMk cId="1032727246" sldId="256"/>
            <ac:picMk id="34" creationId="{85BD5644-ECCF-493A-80DD-2001EA88E9D7}"/>
          </ac:picMkLst>
        </pc:picChg>
        <pc:picChg chg="add mod">
          <ac:chgData name="Emanuele DiCrosta (P151088)" userId="4227f814-8c3a-4935-9a66-abcf8671c1b9" providerId="ADAL" clId="{B3C3AD29-FD5A-4C89-A6AB-BDDA7084C5FD}" dt="2020-05-01T14:38:43.292" v="6268" actId="14100"/>
          <ac:picMkLst>
            <pc:docMk/>
            <pc:sldMk cId="1032727246" sldId="256"/>
            <ac:picMk id="35" creationId="{11B1D991-C359-49B5-A596-5AF3B8F67DE0}"/>
          </ac:picMkLst>
        </pc:picChg>
        <pc:picChg chg="add mod">
          <ac:chgData name="Emanuele DiCrosta (P151088)" userId="4227f814-8c3a-4935-9a66-abcf8671c1b9" providerId="ADAL" clId="{B3C3AD29-FD5A-4C89-A6AB-BDDA7084C5FD}" dt="2020-05-01T14:50:00.775" v="6479" actId="1076"/>
          <ac:picMkLst>
            <pc:docMk/>
            <pc:sldMk cId="1032727246" sldId="256"/>
            <ac:picMk id="40" creationId="{7ADB6FE1-2FA9-4054-894E-490375B579B0}"/>
          </ac:picMkLst>
        </pc:picChg>
        <pc:picChg chg="mod">
          <ac:chgData name="Emanuele DiCrosta (P151088)" userId="4227f814-8c3a-4935-9a66-abcf8671c1b9" providerId="ADAL" clId="{B3C3AD29-FD5A-4C89-A6AB-BDDA7084C5FD}" dt="2020-05-01T14:58:33.121" v="6551" actId="164"/>
          <ac:picMkLst>
            <pc:docMk/>
            <pc:sldMk cId="1032727246" sldId="256"/>
            <ac:picMk id="50" creationId="{BF43F7A8-B63C-47BC-8C5E-6B0878E66985}"/>
          </ac:picMkLst>
        </pc:picChg>
        <pc:picChg chg="mod">
          <ac:chgData name="Emanuele DiCrosta (P151088)" userId="4227f814-8c3a-4935-9a66-abcf8671c1b9" providerId="ADAL" clId="{B3C3AD29-FD5A-4C89-A6AB-BDDA7084C5FD}" dt="2020-05-01T14:58:33.121" v="6551" actId="164"/>
          <ac:picMkLst>
            <pc:docMk/>
            <pc:sldMk cId="1032727246" sldId="256"/>
            <ac:picMk id="51" creationId="{973D6003-0D9C-41B8-92EC-12DE8A392472}"/>
          </ac:picMkLst>
        </pc:picChg>
        <pc:picChg chg="del">
          <ac:chgData name="Emanuele DiCrosta (P151088)" userId="4227f814-8c3a-4935-9a66-abcf8671c1b9" providerId="ADAL" clId="{B3C3AD29-FD5A-4C89-A6AB-BDDA7084C5FD}" dt="2020-04-30T08:15:51.827" v="37" actId="478"/>
          <ac:picMkLst>
            <pc:docMk/>
            <pc:sldMk cId="1032727246" sldId="256"/>
            <ac:picMk id="1055" creationId="{4C5C73DD-CC6D-41F0-96A1-DA8A4D0A5838}"/>
          </ac:picMkLst>
        </pc:picChg>
        <pc:cxnChg chg="ord">
          <ac:chgData name="Emanuele DiCrosta (P151088)" userId="4227f814-8c3a-4935-9a66-abcf8671c1b9" providerId="ADAL" clId="{B3C3AD29-FD5A-4C89-A6AB-BDDA7084C5FD}" dt="2020-05-01T14:56:15.123" v="6538" actId="170"/>
          <ac:cxnSpMkLst>
            <pc:docMk/>
            <pc:sldMk cId="1032727246" sldId="256"/>
            <ac:cxnSpMk id="4" creationId="{00000000-0000-0000-0000-000000000000}"/>
          </ac:cxnSpMkLst>
        </pc:cxnChg>
        <pc:cxnChg chg="add del mod">
          <ac:chgData name="Emanuele DiCrosta (P151088)" userId="4227f814-8c3a-4935-9a66-abcf8671c1b9" providerId="ADAL" clId="{B3C3AD29-FD5A-4C89-A6AB-BDDA7084C5FD}" dt="2020-04-30T15:28:16.996" v="98" actId="478"/>
          <ac:cxnSpMkLst>
            <pc:docMk/>
            <pc:sldMk cId="1032727246" sldId="256"/>
            <ac:cxnSpMk id="5" creationId="{4BADF126-2AAE-49C7-A388-94E9EAF51962}"/>
          </ac:cxnSpMkLst>
        </pc:cxnChg>
      </pc:sldChg>
      <pc:sldChg chg="addSp del">
        <pc:chgData name="Emanuele DiCrosta (P151088)" userId="4227f814-8c3a-4935-9a66-abcf8671c1b9" providerId="ADAL" clId="{B3C3AD29-FD5A-4C89-A6AB-BDDA7084C5FD}" dt="2020-05-01T14:28:18.433" v="6218" actId="2696"/>
        <pc:sldMkLst>
          <pc:docMk/>
          <pc:sldMk cId="3924774051" sldId="257"/>
        </pc:sldMkLst>
        <pc:spChg chg="add">
          <ac:chgData name="Emanuele DiCrosta (P151088)" userId="4227f814-8c3a-4935-9a66-abcf8671c1b9" providerId="ADAL" clId="{B3C3AD29-FD5A-4C89-A6AB-BDDA7084C5FD}" dt="2020-04-30T15:21:54.928" v="43"/>
          <ac:spMkLst>
            <pc:docMk/>
            <pc:sldMk cId="3924774051" sldId="257"/>
            <ac:spMk id="35" creationId="{B14E21E9-BC87-444F-B483-FE6DBD730838}"/>
          </ac:spMkLst>
        </pc:spChg>
        <pc:spChg chg="add">
          <ac:chgData name="Emanuele DiCrosta (P151088)" userId="4227f814-8c3a-4935-9a66-abcf8671c1b9" providerId="ADAL" clId="{B3C3AD29-FD5A-4C89-A6AB-BDDA7084C5FD}" dt="2020-04-30T15:21:54.928" v="43"/>
          <ac:spMkLst>
            <pc:docMk/>
            <pc:sldMk cId="3924774051" sldId="257"/>
            <ac:spMk id="37" creationId="{8428366B-58BC-43A4-8F0A-292536A4D35D}"/>
          </ac:spMkLst>
        </pc:spChg>
        <pc:spChg chg="add">
          <ac:chgData name="Emanuele DiCrosta (P151088)" userId="4227f814-8c3a-4935-9a66-abcf8671c1b9" providerId="ADAL" clId="{B3C3AD29-FD5A-4C89-A6AB-BDDA7084C5FD}" dt="2020-04-30T15:21:54.928" v="43"/>
          <ac:spMkLst>
            <pc:docMk/>
            <pc:sldMk cId="3924774051" sldId="257"/>
            <ac:spMk id="38" creationId="{3020BC02-D823-4EEA-BA8A-6920A0FA4B48}"/>
          </ac:spMkLst>
        </pc:spChg>
        <pc:spChg chg="add">
          <ac:chgData name="Emanuele DiCrosta (P151088)" userId="4227f814-8c3a-4935-9a66-abcf8671c1b9" providerId="ADAL" clId="{B3C3AD29-FD5A-4C89-A6AB-BDDA7084C5FD}" dt="2020-04-30T15:21:54.928" v="43"/>
          <ac:spMkLst>
            <pc:docMk/>
            <pc:sldMk cId="3924774051" sldId="257"/>
            <ac:spMk id="39" creationId="{C7477741-8C8D-45E0-A6CB-516024CD8B6A}"/>
          </ac:spMkLst>
        </pc:spChg>
        <pc:spChg chg="add">
          <ac:chgData name="Emanuele DiCrosta (P151088)" userId="4227f814-8c3a-4935-9a66-abcf8671c1b9" providerId="ADAL" clId="{B3C3AD29-FD5A-4C89-A6AB-BDDA7084C5FD}" dt="2020-04-30T15:22:02.770" v="45"/>
          <ac:spMkLst>
            <pc:docMk/>
            <pc:sldMk cId="3924774051" sldId="257"/>
            <ac:spMk id="41" creationId="{496879F7-00FF-47E8-B64F-BBA0E6D69F76}"/>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edicrosta_151088_student_uwtsd_ac_uk/Documents/DISSERTATION/EXPERIMENT%20DATA.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800" b="1" dirty="0"/>
              <a:t>REAR</a:t>
            </a:r>
            <a:r>
              <a:rPr lang="en-GB" sz="1800" b="1" baseline="0" dirty="0"/>
              <a:t> TWIST DEFLECTION COMPARISON</a:t>
            </a:r>
            <a:endParaRPr lang="en-GB" sz="1800" b="1"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smoothMarker"/>
        <c:varyColors val="0"/>
        <c:ser>
          <c:idx val="0"/>
          <c:order val="0"/>
          <c:tx>
            <c:v>DL1 wt engine</c:v>
          </c:tx>
          <c:spPr>
            <a:ln w="19050" cap="rnd">
              <a:solidFill>
                <a:schemeClr val="accent1"/>
              </a:solidFill>
              <a:round/>
            </a:ln>
            <a:effectLst/>
          </c:spPr>
          <c:marker>
            <c:symbol val="none"/>
          </c:marker>
          <c:xVal>
            <c:numRef>
              <c:f>'REAR TWIST'!$I$6:$I$17</c:f>
              <c:numCache>
                <c:formatCode>General</c:formatCode>
                <c:ptCount val="12"/>
                <c:pt idx="0">
                  <c:v>5.3</c:v>
                </c:pt>
                <c:pt idx="1">
                  <c:v>10.15</c:v>
                </c:pt>
                <c:pt idx="2">
                  <c:v>15.35</c:v>
                </c:pt>
                <c:pt idx="3">
                  <c:v>20.25</c:v>
                </c:pt>
                <c:pt idx="4">
                  <c:v>25.15</c:v>
                </c:pt>
                <c:pt idx="5">
                  <c:v>30.3</c:v>
                </c:pt>
                <c:pt idx="6">
                  <c:v>35.25</c:v>
                </c:pt>
                <c:pt idx="7">
                  <c:v>40.4</c:v>
                </c:pt>
                <c:pt idx="8">
                  <c:v>45.35</c:v>
                </c:pt>
                <c:pt idx="9">
                  <c:v>50.25</c:v>
                </c:pt>
                <c:pt idx="10">
                  <c:v>55.25</c:v>
                </c:pt>
                <c:pt idx="11">
                  <c:v>60.15</c:v>
                </c:pt>
              </c:numCache>
            </c:numRef>
          </c:xVal>
          <c:yVal>
            <c:numRef>
              <c:f>'REAR TWIST'!$J$6:$J$17</c:f>
              <c:numCache>
                <c:formatCode>General</c:formatCode>
                <c:ptCount val="12"/>
                <c:pt idx="0">
                  <c:v>0.3</c:v>
                </c:pt>
                <c:pt idx="1">
                  <c:v>0.38</c:v>
                </c:pt>
                <c:pt idx="2">
                  <c:v>0.47</c:v>
                </c:pt>
                <c:pt idx="3">
                  <c:v>0.55000000000000004</c:v>
                </c:pt>
                <c:pt idx="4">
                  <c:v>0.64</c:v>
                </c:pt>
                <c:pt idx="5">
                  <c:v>0.71499999999999997</c:v>
                </c:pt>
                <c:pt idx="6">
                  <c:v>0.77</c:v>
                </c:pt>
                <c:pt idx="7">
                  <c:v>0.83</c:v>
                </c:pt>
                <c:pt idx="8">
                  <c:v>0.875</c:v>
                </c:pt>
                <c:pt idx="9">
                  <c:v>0.92</c:v>
                </c:pt>
                <c:pt idx="10">
                  <c:v>0.98</c:v>
                </c:pt>
                <c:pt idx="11">
                  <c:v>1.03</c:v>
                </c:pt>
              </c:numCache>
            </c:numRef>
          </c:yVal>
          <c:smooth val="1"/>
          <c:extLst>
            <c:ext xmlns:c16="http://schemas.microsoft.com/office/drawing/2014/chart" uri="{C3380CC4-5D6E-409C-BE32-E72D297353CC}">
              <c16:uniqueId val="{00000000-F64D-4B12-8CD6-D0CDB76F0EBF}"/>
            </c:ext>
          </c:extLst>
        </c:ser>
        <c:ser>
          <c:idx val="1"/>
          <c:order val="1"/>
          <c:tx>
            <c:v>DL2 wt engine</c:v>
          </c:tx>
          <c:spPr>
            <a:ln w="19050" cap="rnd">
              <a:solidFill>
                <a:schemeClr val="accent1"/>
              </a:solidFill>
              <a:round/>
            </a:ln>
            <a:effectLst/>
          </c:spPr>
          <c:marker>
            <c:symbol val="none"/>
          </c:marker>
          <c:xVal>
            <c:numRef>
              <c:f>'REAR TWIST'!$I$6:$I$17</c:f>
              <c:numCache>
                <c:formatCode>General</c:formatCode>
                <c:ptCount val="12"/>
                <c:pt idx="0">
                  <c:v>5.3</c:v>
                </c:pt>
                <c:pt idx="1">
                  <c:v>10.15</c:v>
                </c:pt>
                <c:pt idx="2">
                  <c:v>15.35</c:v>
                </c:pt>
                <c:pt idx="3">
                  <c:v>20.25</c:v>
                </c:pt>
                <c:pt idx="4">
                  <c:v>25.15</c:v>
                </c:pt>
                <c:pt idx="5">
                  <c:v>30.3</c:v>
                </c:pt>
                <c:pt idx="6">
                  <c:v>35.25</c:v>
                </c:pt>
                <c:pt idx="7">
                  <c:v>40.4</c:v>
                </c:pt>
                <c:pt idx="8">
                  <c:v>45.35</c:v>
                </c:pt>
                <c:pt idx="9">
                  <c:v>50.25</c:v>
                </c:pt>
                <c:pt idx="10">
                  <c:v>55.25</c:v>
                </c:pt>
                <c:pt idx="11">
                  <c:v>60.15</c:v>
                </c:pt>
              </c:numCache>
            </c:numRef>
          </c:xVal>
          <c:yVal>
            <c:numRef>
              <c:f>'REAR TWIST'!$K$6:$K$17</c:f>
              <c:numCache>
                <c:formatCode>General</c:formatCode>
                <c:ptCount val="12"/>
                <c:pt idx="0">
                  <c:v>-0.3</c:v>
                </c:pt>
                <c:pt idx="1">
                  <c:v>-0.35</c:v>
                </c:pt>
                <c:pt idx="2">
                  <c:v>-0.4</c:v>
                </c:pt>
                <c:pt idx="3">
                  <c:v>-0.44</c:v>
                </c:pt>
                <c:pt idx="4">
                  <c:v>-0.54</c:v>
                </c:pt>
                <c:pt idx="5">
                  <c:v>-0.61</c:v>
                </c:pt>
                <c:pt idx="6">
                  <c:v>-0.66</c:v>
                </c:pt>
                <c:pt idx="7">
                  <c:v>-0.71</c:v>
                </c:pt>
                <c:pt idx="8">
                  <c:v>-0.75</c:v>
                </c:pt>
                <c:pt idx="9">
                  <c:v>-0.79</c:v>
                </c:pt>
                <c:pt idx="10">
                  <c:v>-0.83</c:v>
                </c:pt>
                <c:pt idx="11">
                  <c:v>-0.87</c:v>
                </c:pt>
              </c:numCache>
            </c:numRef>
          </c:yVal>
          <c:smooth val="1"/>
          <c:extLst>
            <c:ext xmlns:c16="http://schemas.microsoft.com/office/drawing/2014/chart" uri="{C3380CC4-5D6E-409C-BE32-E72D297353CC}">
              <c16:uniqueId val="{00000001-F64D-4B12-8CD6-D0CDB76F0EBF}"/>
            </c:ext>
          </c:extLst>
        </c:ser>
        <c:ser>
          <c:idx val="2"/>
          <c:order val="2"/>
          <c:tx>
            <c:v>DL3 wt engine</c:v>
          </c:tx>
          <c:spPr>
            <a:ln w="19050" cap="rnd">
              <a:solidFill>
                <a:schemeClr val="accent1"/>
              </a:solidFill>
              <a:round/>
            </a:ln>
            <a:effectLst/>
          </c:spPr>
          <c:marker>
            <c:symbol val="none"/>
          </c:marker>
          <c:xVal>
            <c:numRef>
              <c:f>'REAR TWIST'!$I$6:$I$17</c:f>
              <c:numCache>
                <c:formatCode>General</c:formatCode>
                <c:ptCount val="12"/>
                <c:pt idx="0">
                  <c:v>5.3</c:v>
                </c:pt>
                <c:pt idx="1">
                  <c:v>10.15</c:v>
                </c:pt>
                <c:pt idx="2">
                  <c:v>15.35</c:v>
                </c:pt>
                <c:pt idx="3">
                  <c:v>20.25</c:v>
                </c:pt>
                <c:pt idx="4">
                  <c:v>25.15</c:v>
                </c:pt>
                <c:pt idx="5">
                  <c:v>30.3</c:v>
                </c:pt>
                <c:pt idx="6">
                  <c:v>35.25</c:v>
                </c:pt>
                <c:pt idx="7">
                  <c:v>40.4</c:v>
                </c:pt>
                <c:pt idx="8">
                  <c:v>45.35</c:v>
                </c:pt>
                <c:pt idx="9">
                  <c:v>50.25</c:v>
                </c:pt>
                <c:pt idx="10">
                  <c:v>55.25</c:v>
                </c:pt>
                <c:pt idx="11">
                  <c:v>60.15</c:v>
                </c:pt>
              </c:numCache>
            </c:numRef>
          </c:xVal>
          <c:yVal>
            <c:numRef>
              <c:f>'REAR TWIST'!$L$6:$L$17</c:f>
              <c:numCache>
                <c:formatCode>General</c:formatCode>
                <c:ptCount val="12"/>
                <c:pt idx="0">
                  <c:v>0.23</c:v>
                </c:pt>
                <c:pt idx="1">
                  <c:v>0.23</c:v>
                </c:pt>
                <c:pt idx="2">
                  <c:v>0.23</c:v>
                </c:pt>
                <c:pt idx="3">
                  <c:v>0.24</c:v>
                </c:pt>
                <c:pt idx="4">
                  <c:v>0.37</c:v>
                </c:pt>
                <c:pt idx="5">
                  <c:v>0.45</c:v>
                </c:pt>
                <c:pt idx="6">
                  <c:v>0.5</c:v>
                </c:pt>
                <c:pt idx="7">
                  <c:v>0.55000000000000004</c:v>
                </c:pt>
                <c:pt idx="8">
                  <c:v>0.59</c:v>
                </c:pt>
                <c:pt idx="9">
                  <c:v>0.61</c:v>
                </c:pt>
                <c:pt idx="10">
                  <c:v>0.63</c:v>
                </c:pt>
                <c:pt idx="11">
                  <c:v>0.66</c:v>
                </c:pt>
              </c:numCache>
            </c:numRef>
          </c:yVal>
          <c:smooth val="1"/>
          <c:extLst>
            <c:ext xmlns:c16="http://schemas.microsoft.com/office/drawing/2014/chart" uri="{C3380CC4-5D6E-409C-BE32-E72D297353CC}">
              <c16:uniqueId val="{00000002-F64D-4B12-8CD6-D0CDB76F0EBF}"/>
            </c:ext>
          </c:extLst>
        </c:ser>
        <c:ser>
          <c:idx val="3"/>
          <c:order val="3"/>
          <c:tx>
            <c:v>DL4 wt engine</c:v>
          </c:tx>
          <c:spPr>
            <a:ln w="19050" cap="rnd">
              <a:solidFill>
                <a:schemeClr val="accent1"/>
              </a:solidFill>
              <a:round/>
            </a:ln>
            <a:effectLst/>
          </c:spPr>
          <c:marker>
            <c:symbol val="none"/>
          </c:marker>
          <c:xVal>
            <c:numRef>
              <c:f>'REAR TWIST'!$I$6:$I$17</c:f>
              <c:numCache>
                <c:formatCode>General</c:formatCode>
                <c:ptCount val="12"/>
                <c:pt idx="0">
                  <c:v>5.3</c:v>
                </c:pt>
                <c:pt idx="1">
                  <c:v>10.15</c:v>
                </c:pt>
                <c:pt idx="2">
                  <c:v>15.35</c:v>
                </c:pt>
                <c:pt idx="3">
                  <c:v>20.25</c:v>
                </c:pt>
                <c:pt idx="4">
                  <c:v>25.15</c:v>
                </c:pt>
                <c:pt idx="5">
                  <c:v>30.3</c:v>
                </c:pt>
                <c:pt idx="6">
                  <c:v>35.25</c:v>
                </c:pt>
                <c:pt idx="7">
                  <c:v>40.4</c:v>
                </c:pt>
                <c:pt idx="8">
                  <c:v>45.35</c:v>
                </c:pt>
                <c:pt idx="9">
                  <c:v>50.25</c:v>
                </c:pt>
                <c:pt idx="10">
                  <c:v>55.25</c:v>
                </c:pt>
                <c:pt idx="11">
                  <c:v>60.15</c:v>
                </c:pt>
              </c:numCache>
            </c:numRef>
          </c:xVal>
          <c:yVal>
            <c:numRef>
              <c:f>'REAR TWIST'!$M$6:$M$17</c:f>
              <c:numCache>
                <c:formatCode>General</c:formatCode>
                <c:ptCount val="12"/>
                <c:pt idx="0">
                  <c:v>-0.41</c:v>
                </c:pt>
                <c:pt idx="1">
                  <c:v>-0.53</c:v>
                </c:pt>
                <c:pt idx="2">
                  <c:v>-0.69</c:v>
                </c:pt>
                <c:pt idx="3">
                  <c:v>-0.83</c:v>
                </c:pt>
                <c:pt idx="4">
                  <c:v>-0.95</c:v>
                </c:pt>
                <c:pt idx="5">
                  <c:v>-1.05</c:v>
                </c:pt>
                <c:pt idx="6">
                  <c:v>-1.1299999999999999</c:v>
                </c:pt>
                <c:pt idx="7">
                  <c:v>-1.2</c:v>
                </c:pt>
                <c:pt idx="8">
                  <c:v>-1.29</c:v>
                </c:pt>
                <c:pt idx="9">
                  <c:v>-1.37</c:v>
                </c:pt>
                <c:pt idx="10">
                  <c:v>-1.46</c:v>
                </c:pt>
                <c:pt idx="11">
                  <c:v>-1.55</c:v>
                </c:pt>
              </c:numCache>
            </c:numRef>
          </c:yVal>
          <c:smooth val="1"/>
          <c:extLst>
            <c:ext xmlns:c16="http://schemas.microsoft.com/office/drawing/2014/chart" uri="{C3380CC4-5D6E-409C-BE32-E72D297353CC}">
              <c16:uniqueId val="{00000003-F64D-4B12-8CD6-D0CDB76F0EBF}"/>
            </c:ext>
          </c:extLst>
        </c:ser>
        <c:ser>
          <c:idx val="4"/>
          <c:order val="4"/>
          <c:tx>
            <c:v>DL5 wt engine</c:v>
          </c:tx>
          <c:spPr>
            <a:ln w="19050" cap="rnd">
              <a:solidFill>
                <a:schemeClr val="tx1"/>
              </a:solidFill>
              <a:round/>
            </a:ln>
            <a:effectLst/>
          </c:spPr>
          <c:marker>
            <c:symbol val="none"/>
          </c:marker>
          <c:xVal>
            <c:numRef>
              <c:f>'REAR TWIST'!$I$6:$I$17</c:f>
              <c:numCache>
                <c:formatCode>General</c:formatCode>
                <c:ptCount val="12"/>
                <c:pt idx="0">
                  <c:v>5.3</c:v>
                </c:pt>
                <c:pt idx="1">
                  <c:v>10.15</c:v>
                </c:pt>
                <c:pt idx="2">
                  <c:v>15.35</c:v>
                </c:pt>
                <c:pt idx="3">
                  <c:v>20.25</c:v>
                </c:pt>
                <c:pt idx="4">
                  <c:v>25.15</c:v>
                </c:pt>
                <c:pt idx="5">
                  <c:v>30.3</c:v>
                </c:pt>
                <c:pt idx="6">
                  <c:v>35.25</c:v>
                </c:pt>
                <c:pt idx="7">
                  <c:v>40.4</c:v>
                </c:pt>
                <c:pt idx="8">
                  <c:v>45.35</c:v>
                </c:pt>
                <c:pt idx="9">
                  <c:v>50.25</c:v>
                </c:pt>
                <c:pt idx="10">
                  <c:v>55.25</c:v>
                </c:pt>
                <c:pt idx="11">
                  <c:v>60.15</c:v>
                </c:pt>
              </c:numCache>
            </c:numRef>
          </c:xVal>
          <c:yVal>
            <c:numRef>
              <c:f>'REAR TWIST'!$N$6:$N$17</c:f>
              <c:numCache>
                <c:formatCode>General</c:formatCode>
                <c:ptCount val="12"/>
                <c:pt idx="0">
                  <c:v>0</c:v>
                </c:pt>
                <c:pt idx="1">
                  <c:v>0</c:v>
                </c:pt>
                <c:pt idx="2">
                  <c:v>0</c:v>
                </c:pt>
                <c:pt idx="3">
                  <c:v>0</c:v>
                </c:pt>
                <c:pt idx="4">
                  <c:v>-0.05</c:v>
                </c:pt>
                <c:pt idx="5">
                  <c:v>-0.05</c:v>
                </c:pt>
                <c:pt idx="6">
                  <c:v>-0.05</c:v>
                </c:pt>
                <c:pt idx="7">
                  <c:v>-0.1</c:v>
                </c:pt>
                <c:pt idx="8">
                  <c:v>-0.1</c:v>
                </c:pt>
                <c:pt idx="9">
                  <c:v>-0.15</c:v>
                </c:pt>
                <c:pt idx="10">
                  <c:v>-0.15</c:v>
                </c:pt>
                <c:pt idx="11">
                  <c:v>-0.2</c:v>
                </c:pt>
              </c:numCache>
            </c:numRef>
          </c:yVal>
          <c:smooth val="1"/>
          <c:extLst>
            <c:ext xmlns:c16="http://schemas.microsoft.com/office/drawing/2014/chart" uri="{C3380CC4-5D6E-409C-BE32-E72D297353CC}">
              <c16:uniqueId val="{00000004-F64D-4B12-8CD6-D0CDB76F0EBF}"/>
            </c:ext>
          </c:extLst>
        </c:ser>
        <c:ser>
          <c:idx val="5"/>
          <c:order val="5"/>
          <c:tx>
            <c:v>DL1 w/o engine</c:v>
          </c:tx>
          <c:spPr>
            <a:ln w="19050" cap="rnd">
              <a:solidFill>
                <a:schemeClr val="accent2"/>
              </a:solidFill>
              <a:round/>
            </a:ln>
            <a:effectLst/>
          </c:spPr>
          <c:marker>
            <c:symbol val="none"/>
          </c:marker>
          <c:xVal>
            <c:numRef>
              <c:f>'REAR TWIST'!$I$6:$I$17</c:f>
              <c:numCache>
                <c:formatCode>General</c:formatCode>
                <c:ptCount val="12"/>
                <c:pt idx="0">
                  <c:v>5.3</c:v>
                </c:pt>
                <c:pt idx="1">
                  <c:v>10.15</c:v>
                </c:pt>
                <c:pt idx="2">
                  <c:v>15.35</c:v>
                </c:pt>
                <c:pt idx="3">
                  <c:v>20.25</c:v>
                </c:pt>
                <c:pt idx="4">
                  <c:v>25.15</c:v>
                </c:pt>
                <c:pt idx="5">
                  <c:v>30.3</c:v>
                </c:pt>
                <c:pt idx="6">
                  <c:v>35.25</c:v>
                </c:pt>
                <c:pt idx="7">
                  <c:v>40.4</c:v>
                </c:pt>
                <c:pt idx="8">
                  <c:v>45.35</c:v>
                </c:pt>
                <c:pt idx="9">
                  <c:v>50.25</c:v>
                </c:pt>
                <c:pt idx="10">
                  <c:v>55.25</c:v>
                </c:pt>
                <c:pt idx="11">
                  <c:v>60.15</c:v>
                </c:pt>
              </c:numCache>
            </c:numRef>
          </c:xVal>
          <c:yVal>
            <c:numRef>
              <c:f>'REAR TWIST'!$J$35:$J$46</c:f>
              <c:numCache>
                <c:formatCode>General</c:formatCode>
                <c:ptCount val="12"/>
                <c:pt idx="0">
                  <c:v>0.185</c:v>
                </c:pt>
                <c:pt idx="1">
                  <c:v>0.28000000000000003</c:v>
                </c:pt>
                <c:pt idx="2">
                  <c:v>0.36</c:v>
                </c:pt>
                <c:pt idx="3">
                  <c:v>0.44</c:v>
                </c:pt>
                <c:pt idx="4">
                  <c:v>0.52500000000000002</c:v>
                </c:pt>
                <c:pt idx="5">
                  <c:v>0.6</c:v>
                </c:pt>
                <c:pt idx="6">
                  <c:v>0.73</c:v>
                </c:pt>
                <c:pt idx="7">
                  <c:v>0.74</c:v>
                </c:pt>
                <c:pt idx="8">
                  <c:v>0.81</c:v>
                </c:pt>
                <c:pt idx="9">
                  <c:v>0.85</c:v>
                </c:pt>
                <c:pt idx="10">
                  <c:v>0.91</c:v>
                </c:pt>
                <c:pt idx="11">
                  <c:v>0.96</c:v>
                </c:pt>
              </c:numCache>
            </c:numRef>
          </c:yVal>
          <c:smooth val="1"/>
          <c:extLst>
            <c:ext xmlns:c16="http://schemas.microsoft.com/office/drawing/2014/chart" uri="{C3380CC4-5D6E-409C-BE32-E72D297353CC}">
              <c16:uniqueId val="{00000005-F64D-4B12-8CD6-D0CDB76F0EBF}"/>
            </c:ext>
          </c:extLst>
        </c:ser>
        <c:ser>
          <c:idx val="6"/>
          <c:order val="6"/>
          <c:tx>
            <c:v>DL2 w/o engine</c:v>
          </c:tx>
          <c:spPr>
            <a:ln w="19050" cap="rnd">
              <a:solidFill>
                <a:schemeClr val="accent2"/>
              </a:solidFill>
              <a:round/>
            </a:ln>
            <a:effectLst/>
          </c:spPr>
          <c:marker>
            <c:symbol val="none"/>
          </c:marker>
          <c:xVal>
            <c:numRef>
              <c:f>'REAR TWIST'!$I$6:$I$17</c:f>
              <c:numCache>
                <c:formatCode>General</c:formatCode>
                <c:ptCount val="12"/>
                <c:pt idx="0">
                  <c:v>5.3</c:v>
                </c:pt>
                <c:pt idx="1">
                  <c:v>10.15</c:v>
                </c:pt>
                <c:pt idx="2">
                  <c:v>15.35</c:v>
                </c:pt>
                <c:pt idx="3">
                  <c:v>20.25</c:v>
                </c:pt>
                <c:pt idx="4">
                  <c:v>25.15</c:v>
                </c:pt>
                <c:pt idx="5">
                  <c:v>30.3</c:v>
                </c:pt>
                <c:pt idx="6">
                  <c:v>35.25</c:v>
                </c:pt>
                <c:pt idx="7">
                  <c:v>40.4</c:v>
                </c:pt>
                <c:pt idx="8">
                  <c:v>45.35</c:v>
                </c:pt>
                <c:pt idx="9">
                  <c:v>50.25</c:v>
                </c:pt>
                <c:pt idx="10">
                  <c:v>55.25</c:v>
                </c:pt>
                <c:pt idx="11">
                  <c:v>60.15</c:v>
                </c:pt>
              </c:numCache>
            </c:numRef>
          </c:xVal>
          <c:yVal>
            <c:numRef>
              <c:f>'REAR TWIST'!$K$35:$K$46</c:f>
              <c:numCache>
                <c:formatCode>General</c:formatCode>
                <c:ptCount val="12"/>
                <c:pt idx="0">
                  <c:v>-0.14000000000000001</c:v>
                </c:pt>
                <c:pt idx="1">
                  <c:v>-0.17</c:v>
                </c:pt>
                <c:pt idx="2">
                  <c:v>-0.23</c:v>
                </c:pt>
                <c:pt idx="3">
                  <c:v>-0.3</c:v>
                </c:pt>
                <c:pt idx="4">
                  <c:v>-0.38</c:v>
                </c:pt>
                <c:pt idx="5">
                  <c:v>-0.45</c:v>
                </c:pt>
                <c:pt idx="6">
                  <c:v>-0.52</c:v>
                </c:pt>
                <c:pt idx="7">
                  <c:v>-0.59</c:v>
                </c:pt>
                <c:pt idx="8">
                  <c:v>-0.66</c:v>
                </c:pt>
                <c:pt idx="9">
                  <c:v>-0.69</c:v>
                </c:pt>
                <c:pt idx="10">
                  <c:v>-0.75</c:v>
                </c:pt>
                <c:pt idx="11">
                  <c:v>-0.78</c:v>
                </c:pt>
              </c:numCache>
            </c:numRef>
          </c:yVal>
          <c:smooth val="1"/>
          <c:extLst>
            <c:ext xmlns:c16="http://schemas.microsoft.com/office/drawing/2014/chart" uri="{C3380CC4-5D6E-409C-BE32-E72D297353CC}">
              <c16:uniqueId val="{00000006-F64D-4B12-8CD6-D0CDB76F0EBF}"/>
            </c:ext>
          </c:extLst>
        </c:ser>
        <c:ser>
          <c:idx val="7"/>
          <c:order val="7"/>
          <c:tx>
            <c:v>DL3 w/o engine</c:v>
          </c:tx>
          <c:spPr>
            <a:ln w="19050" cap="rnd">
              <a:solidFill>
                <a:schemeClr val="accent2">
                  <a:lumMod val="60000"/>
                </a:schemeClr>
              </a:solidFill>
              <a:round/>
            </a:ln>
            <a:effectLst/>
          </c:spPr>
          <c:marker>
            <c:symbol val="none"/>
          </c:marker>
          <c:xVal>
            <c:numRef>
              <c:f>'REAR TWIST'!$I$6:$I$17</c:f>
              <c:numCache>
                <c:formatCode>General</c:formatCode>
                <c:ptCount val="12"/>
                <c:pt idx="0">
                  <c:v>5.3</c:v>
                </c:pt>
                <c:pt idx="1">
                  <c:v>10.15</c:v>
                </c:pt>
                <c:pt idx="2">
                  <c:v>15.35</c:v>
                </c:pt>
                <c:pt idx="3">
                  <c:v>20.25</c:v>
                </c:pt>
                <c:pt idx="4">
                  <c:v>25.15</c:v>
                </c:pt>
                <c:pt idx="5">
                  <c:v>30.3</c:v>
                </c:pt>
                <c:pt idx="6">
                  <c:v>35.25</c:v>
                </c:pt>
                <c:pt idx="7">
                  <c:v>40.4</c:v>
                </c:pt>
                <c:pt idx="8">
                  <c:v>45.35</c:v>
                </c:pt>
                <c:pt idx="9">
                  <c:v>50.25</c:v>
                </c:pt>
                <c:pt idx="10">
                  <c:v>55.25</c:v>
                </c:pt>
                <c:pt idx="11">
                  <c:v>60.15</c:v>
                </c:pt>
              </c:numCache>
            </c:numRef>
          </c:xVal>
          <c:yVal>
            <c:numRef>
              <c:f>'REAR TWIST'!$L$35:$L$46</c:f>
              <c:numCache>
                <c:formatCode>General</c:formatCode>
                <c:ptCount val="12"/>
                <c:pt idx="0">
                  <c:v>0.05</c:v>
                </c:pt>
                <c:pt idx="1">
                  <c:v>0.01</c:v>
                </c:pt>
                <c:pt idx="2">
                  <c:v>0.05</c:v>
                </c:pt>
                <c:pt idx="3">
                  <c:v>0.11</c:v>
                </c:pt>
                <c:pt idx="4">
                  <c:v>0.2</c:v>
                </c:pt>
                <c:pt idx="5">
                  <c:v>0.27</c:v>
                </c:pt>
                <c:pt idx="6">
                  <c:v>0.34</c:v>
                </c:pt>
                <c:pt idx="7">
                  <c:v>0.41</c:v>
                </c:pt>
                <c:pt idx="8">
                  <c:v>0.47</c:v>
                </c:pt>
                <c:pt idx="9">
                  <c:v>0.49</c:v>
                </c:pt>
                <c:pt idx="10">
                  <c:v>0.53</c:v>
                </c:pt>
                <c:pt idx="11">
                  <c:v>0.56000000000000005</c:v>
                </c:pt>
              </c:numCache>
            </c:numRef>
          </c:yVal>
          <c:smooth val="1"/>
          <c:extLst>
            <c:ext xmlns:c16="http://schemas.microsoft.com/office/drawing/2014/chart" uri="{C3380CC4-5D6E-409C-BE32-E72D297353CC}">
              <c16:uniqueId val="{00000007-F64D-4B12-8CD6-D0CDB76F0EBF}"/>
            </c:ext>
          </c:extLst>
        </c:ser>
        <c:ser>
          <c:idx val="8"/>
          <c:order val="8"/>
          <c:tx>
            <c:v>DL3 w/o engine</c:v>
          </c:tx>
          <c:spPr>
            <a:ln w="19050" cap="rnd">
              <a:solidFill>
                <a:schemeClr val="accent2"/>
              </a:solidFill>
              <a:round/>
            </a:ln>
            <a:effectLst/>
          </c:spPr>
          <c:marker>
            <c:symbol val="none"/>
          </c:marker>
          <c:xVal>
            <c:numRef>
              <c:f>'REAR TWIST'!$I$6:$I$17</c:f>
              <c:numCache>
                <c:formatCode>General</c:formatCode>
                <c:ptCount val="12"/>
                <c:pt idx="0">
                  <c:v>5.3</c:v>
                </c:pt>
                <c:pt idx="1">
                  <c:v>10.15</c:v>
                </c:pt>
                <c:pt idx="2">
                  <c:v>15.35</c:v>
                </c:pt>
                <c:pt idx="3">
                  <c:v>20.25</c:v>
                </c:pt>
                <c:pt idx="4">
                  <c:v>25.15</c:v>
                </c:pt>
                <c:pt idx="5">
                  <c:v>30.3</c:v>
                </c:pt>
                <c:pt idx="6">
                  <c:v>35.25</c:v>
                </c:pt>
                <c:pt idx="7">
                  <c:v>40.4</c:v>
                </c:pt>
                <c:pt idx="8">
                  <c:v>45.35</c:v>
                </c:pt>
                <c:pt idx="9">
                  <c:v>50.25</c:v>
                </c:pt>
                <c:pt idx="10">
                  <c:v>55.25</c:v>
                </c:pt>
                <c:pt idx="11">
                  <c:v>60.15</c:v>
                </c:pt>
              </c:numCache>
            </c:numRef>
          </c:xVal>
          <c:yVal>
            <c:numRef>
              <c:f>'REAR TWIST'!$L$35:$L$46</c:f>
              <c:numCache>
                <c:formatCode>General</c:formatCode>
                <c:ptCount val="12"/>
                <c:pt idx="0">
                  <c:v>0.05</c:v>
                </c:pt>
                <c:pt idx="1">
                  <c:v>0.01</c:v>
                </c:pt>
                <c:pt idx="2">
                  <c:v>0.05</c:v>
                </c:pt>
                <c:pt idx="3">
                  <c:v>0.11</c:v>
                </c:pt>
                <c:pt idx="4">
                  <c:v>0.2</c:v>
                </c:pt>
                <c:pt idx="5">
                  <c:v>0.27</c:v>
                </c:pt>
                <c:pt idx="6">
                  <c:v>0.34</c:v>
                </c:pt>
                <c:pt idx="7">
                  <c:v>0.41</c:v>
                </c:pt>
                <c:pt idx="8">
                  <c:v>0.47</c:v>
                </c:pt>
                <c:pt idx="9">
                  <c:v>0.49</c:v>
                </c:pt>
                <c:pt idx="10">
                  <c:v>0.53</c:v>
                </c:pt>
                <c:pt idx="11">
                  <c:v>0.56000000000000005</c:v>
                </c:pt>
              </c:numCache>
            </c:numRef>
          </c:yVal>
          <c:smooth val="1"/>
          <c:extLst>
            <c:ext xmlns:c16="http://schemas.microsoft.com/office/drawing/2014/chart" uri="{C3380CC4-5D6E-409C-BE32-E72D297353CC}">
              <c16:uniqueId val="{00000008-F64D-4B12-8CD6-D0CDB76F0EBF}"/>
            </c:ext>
          </c:extLst>
        </c:ser>
        <c:ser>
          <c:idx val="9"/>
          <c:order val="9"/>
          <c:tx>
            <c:v>DL4 w/o engine</c:v>
          </c:tx>
          <c:spPr>
            <a:ln w="19050" cap="rnd">
              <a:solidFill>
                <a:schemeClr val="accent2"/>
              </a:solidFill>
              <a:round/>
            </a:ln>
            <a:effectLst/>
          </c:spPr>
          <c:marker>
            <c:symbol val="none"/>
          </c:marker>
          <c:xVal>
            <c:numRef>
              <c:f>'REAR TWIST'!$I$6:$I$17</c:f>
              <c:numCache>
                <c:formatCode>General</c:formatCode>
                <c:ptCount val="12"/>
                <c:pt idx="0">
                  <c:v>5.3</c:v>
                </c:pt>
                <c:pt idx="1">
                  <c:v>10.15</c:v>
                </c:pt>
                <c:pt idx="2">
                  <c:v>15.35</c:v>
                </c:pt>
                <c:pt idx="3">
                  <c:v>20.25</c:v>
                </c:pt>
                <c:pt idx="4">
                  <c:v>25.15</c:v>
                </c:pt>
                <c:pt idx="5">
                  <c:v>30.3</c:v>
                </c:pt>
                <c:pt idx="6">
                  <c:v>35.25</c:v>
                </c:pt>
                <c:pt idx="7">
                  <c:v>40.4</c:v>
                </c:pt>
                <c:pt idx="8">
                  <c:v>45.35</c:v>
                </c:pt>
                <c:pt idx="9">
                  <c:v>50.25</c:v>
                </c:pt>
                <c:pt idx="10">
                  <c:v>55.25</c:v>
                </c:pt>
                <c:pt idx="11">
                  <c:v>60.15</c:v>
                </c:pt>
              </c:numCache>
            </c:numRef>
          </c:xVal>
          <c:yVal>
            <c:numRef>
              <c:f>'REAR TWIST'!$M$35:$M$46</c:f>
              <c:numCache>
                <c:formatCode>General</c:formatCode>
                <c:ptCount val="12"/>
                <c:pt idx="0">
                  <c:v>-0.31</c:v>
                </c:pt>
                <c:pt idx="1">
                  <c:v>-0.55000000000000004</c:v>
                </c:pt>
                <c:pt idx="2">
                  <c:v>-0.69</c:v>
                </c:pt>
                <c:pt idx="3">
                  <c:v>-0.84</c:v>
                </c:pt>
                <c:pt idx="4">
                  <c:v>-0.96</c:v>
                </c:pt>
                <c:pt idx="5">
                  <c:v>-1.0900000000000001</c:v>
                </c:pt>
                <c:pt idx="6">
                  <c:v>-1.2</c:v>
                </c:pt>
                <c:pt idx="7">
                  <c:v>-1.33</c:v>
                </c:pt>
                <c:pt idx="8">
                  <c:v>-1.47</c:v>
                </c:pt>
                <c:pt idx="9">
                  <c:v>-1.58</c:v>
                </c:pt>
                <c:pt idx="10">
                  <c:v>-1.73</c:v>
                </c:pt>
                <c:pt idx="11">
                  <c:v>-1.865</c:v>
                </c:pt>
              </c:numCache>
            </c:numRef>
          </c:yVal>
          <c:smooth val="1"/>
          <c:extLst>
            <c:ext xmlns:c16="http://schemas.microsoft.com/office/drawing/2014/chart" uri="{C3380CC4-5D6E-409C-BE32-E72D297353CC}">
              <c16:uniqueId val="{00000009-F64D-4B12-8CD6-D0CDB76F0EBF}"/>
            </c:ext>
          </c:extLst>
        </c:ser>
        <c:ser>
          <c:idx val="10"/>
          <c:order val="10"/>
          <c:tx>
            <c:v>DL5 w/o engine</c:v>
          </c:tx>
          <c:spPr>
            <a:ln w="19050" cap="rnd">
              <a:solidFill>
                <a:schemeClr val="tx1"/>
              </a:solidFill>
              <a:round/>
            </a:ln>
            <a:effectLst/>
          </c:spPr>
          <c:marker>
            <c:symbol val="none"/>
          </c:marker>
          <c:xVal>
            <c:numRef>
              <c:f>'REAR TWIST'!$I$6:$I$17</c:f>
              <c:numCache>
                <c:formatCode>General</c:formatCode>
                <c:ptCount val="12"/>
                <c:pt idx="0">
                  <c:v>5.3</c:v>
                </c:pt>
                <c:pt idx="1">
                  <c:v>10.15</c:v>
                </c:pt>
                <c:pt idx="2">
                  <c:v>15.35</c:v>
                </c:pt>
                <c:pt idx="3">
                  <c:v>20.25</c:v>
                </c:pt>
                <c:pt idx="4">
                  <c:v>25.15</c:v>
                </c:pt>
                <c:pt idx="5">
                  <c:v>30.3</c:v>
                </c:pt>
                <c:pt idx="6">
                  <c:v>35.25</c:v>
                </c:pt>
                <c:pt idx="7">
                  <c:v>40.4</c:v>
                </c:pt>
                <c:pt idx="8">
                  <c:v>45.35</c:v>
                </c:pt>
                <c:pt idx="9">
                  <c:v>50.25</c:v>
                </c:pt>
                <c:pt idx="10">
                  <c:v>55.25</c:v>
                </c:pt>
                <c:pt idx="11">
                  <c:v>60.15</c:v>
                </c:pt>
              </c:numCache>
            </c:numRef>
          </c:xVal>
          <c:yVal>
            <c:numRef>
              <c:f>'REAR TWIST'!$N$35:$N$46</c:f>
              <c:numCache>
                <c:formatCode>General</c:formatCode>
                <c:ptCount val="12"/>
                <c:pt idx="0">
                  <c:v>0</c:v>
                </c:pt>
                <c:pt idx="1">
                  <c:v>0</c:v>
                </c:pt>
                <c:pt idx="2">
                  <c:v>0</c:v>
                </c:pt>
                <c:pt idx="3">
                  <c:v>0</c:v>
                </c:pt>
                <c:pt idx="4">
                  <c:v>-0.05</c:v>
                </c:pt>
                <c:pt idx="5">
                  <c:v>-0.05</c:v>
                </c:pt>
                <c:pt idx="6">
                  <c:v>-0.08</c:v>
                </c:pt>
                <c:pt idx="7">
                  <c:v>-0.1</c:v>
                </c:pt>
                <c:pt idx="8">
                  <c:v>-0.14000000000000001</c:v>
                </c:pt>
                <c:pt idx="9">
                  <c:v>-0.15</c:v>
                </c:pt>
                <c:pt idx="10">
                  <c:v>-0.19</c:v>
                </c:pt>
                <c:pt idx="11">
                  <c:v>-0.2</c:v>
                </c:pt>
              </c:numCache>
            </c:numRef>
          </c:yVal>
          <c:smooth val="1"/>
          <c:extLst>
            <c:ext xmlns:c16="http://schemas.microsoft.com/office/drawing/2014/chart" uri="{C3380CC4-5D6E-409C-BE32-E72D297353CC}">
              <c16:uniqueId val="{0000000A-F64D-4B12-8CD6-D0CDB76F0EBF}"/>
            </c:ext>
          </c:extLst>
        </c:ser>
        <c:dLbls>
          <c:showLegendKey val="0"/>
          <c:showVal val="0"/>
          <c:showCatName val="0"/>
          <c:showSerName val="0"/>
          <c:showPercent val="0"/>
          <c:showBubbleSize val="0"/>
        </c:dLbls>
        <c:axId val="652435600"/>
        <c:axId val="652435928"/>
      </c:scatterChart>
      <c:valAx>
        <c:axId val="652435600"/>
        <c:scaling>
          <c:orientation val="minMax"/>
          <c:max val="65"/>
          <c:min val="2.5"/>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dirty="0"/>
                  <a:t>LOADS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2435928"/>
        <c:crosses val="autoZero"/>
        <c:crossBetween val="midCat"/>
      </c:valAx>
      <c:valAx>
        <c:axId val="652435928"/>
        <c:scaling>
          <c:orientation val="minMax"/>
          <c:max val="1.25"/>
          <c:min val="-2"/>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dirty="0"/>
                  <a:t>DEFLECTIONS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52435600"/>
        <c:crosses val="autoZero"/>
        <c:crossBetween val="midCat"/>
        <c:majorUnit val="0.25"/>
      </c:valAx>
      <c:spPr>
        <a:noFill/>
        <a:ln>
          <a:noFill/>
        </a:ln>
        <a:effectLst/>
      </c:spPr>
    </c:plotArea>
    <c:legend>
      <c:legendPos val="r"/>
      <c:layout>
        <c:manualLayout>
          <c:xMode val="edge"/>
          <c:yMode val="edge"/>
          <c:x val="0.79950335155125529"/>
          <c:y val="0.17511082228392622"/>
          <c:w val="0.18862420153120288"/>
          <c:h val="0.67214276949924334"/>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tx1"/>
      </a:solid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image" Target="../media/image10.emf"/><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g"/><Relationship Id="rId11" Type="http://schemas.openxmlformats.org/officeDocument/2006/relationships/image" Target="../media/image9.emf"/><Relationship Id="rId5" Type="http://schemas.openxmlformats.org/officeDocument/2006/relationships/image" Target="../media/image4.png"/><Relationship Id="rId10" Type="http://schemas.openxmlformats.org/officeDocument/2006/relationships/image" Target="../media/image8.jpeg"/><Relationship Id="rId4" Type="http://schemas.openxmlformats.org/officeDocument/2006/relationships/image" Target="../media/image3.png"/><Relationship Id="rId9"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383280" y="2066779"/>
            <a:ext cx="17736016"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Motorcycle’s Chassis Analysis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Emanuele Di Crosta</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Harrison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Motorcycle Engineering (4 years)</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176" y="480099"/>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70088" y="202845"/>
            <a:ext cx="1420200" cy="1576422"/>
          </a:xfrm>
          <a:prstGeom prst="rect">
            <a:avLst/>
          </a:prstGeom>
        </p:spPr>
      </p:pic>
      <p:sp>
        <p:nvSpPr>
          <p:cNvPr id="9" name="Text Box 6"/>
          <p:cNvSpPr txBox="1">
            <a:spLocks noChangeArrowheads="1"/>
          </p:cNvSpPr>
          <p:nvPr/>
        </p:nvSpPr>
        <p:spPr bwMode="auto">
          <a:xfrm>
            <a:off x="324474" y="5974551"/>
            <a:ext cx="7184723" cy="97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lgn="just">
              <a:spcBef>
                <a:spcPct val="50000"/>
              </a:spcBef>
            </a:pPr>
            <a:r>
              <a:rPr lang="en-GB" altLang="en-US" sz="2800" dirty="0"/>
              <a:t>Motorcycle’s frame are often wrongly  considered as a  static structure that must only hold components together and bear loads. However, the dissertation enhances the frame’s dynamic purpose, highlighting its paramount feature over handling response and rider’s feedback. Key aspect to a perfect understanding of a chassis’ analysis lies in the mechanics of materials, to then be able to evaluate the features that identifies its characteristics: torsional, lateral and longitudinal stiffness parameters. All materials deflect under an external load and it is fundamental acknowledge up to which limit the deformation will be elastic, especially when is dealt with a motorcycle’s chassis. </a:t>
            </a:r>
          </a:p>
          <a:p>
            <a:pPr>
              <a:spcBef>
                <a:spcPct val="50000"/>
              </a:spcBef>
            </a:pPr>
            <a:r>
              <a:rPr lang="en-GB" altLang="en-US" sz="2800" dirty="0"/>
              <a:t> </a:t>
            </a:r>
          </a:p>
        </p:txBody>
      </p:sp>
      <p:sp>
        <p:nvSpPr>
          <p:cNvPr id="14" name="Text Box 19"/>
          <p:cNvSpPr txBox="1">
            <a:spLocks noChangeArrowheads="1"/>
          </p:cNvSpPr>
          <p:nvPr/>
        </p:nvSpPr>
        <p:spPr bwMode="auto">
          <a:xfrm>
            <a:off x="7509197" y="18403354"/>
            <a:ext cx="6996535" cy="2073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2000" i="1" dirty="0">
                <a:latin typeface="Times New Roman" charset="0"/>
              </a:rPr>
              <a:t>The graphs shows the comparison of the displacements’ readings of two chassis’ rear twist experiments: the blue lines are for an analysis with the engine installed within the frame and the oranges without it. The black lines are for the main jig’s element.</a:t>
            </a:r>
          </a:p>
        </p:txBody>
      </p:sp>
      <p:pic>
        <p:nvPicPr>
          <p:cNvPr id="34" name="Picture 33">
            <a:extLst>
              <a:ext uri="{FF2B5EF4-FFF2-40B4-BE49-F238E27FC236}">
                <a16:creationId xmlns:a16="http://schemas.microsoft.com/office/drawing/2014/main" id="{85BD5644-ECCF-493A-80DD-2001EA88E9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96734" flipH="1">
            <a:off x="13508130" y="1641601"/>
            <a:ext cx="7578291" cy="4932851"/>
          </a:xfrm>
          <a:prstGeom prst="rect">
            <a:avLst/>
          </a:prstGeom>
        </p:spPr>
      </p:pic>
      <p:sp>
        <p:nvSpPr>
          <p:cNvPr id="17" name="Text Box 21"/>
          <p:cNvSpPr txBox="1">
            <a:spLocks noChangeArrowheads="1"/>
          </p:cNvSpPr>
          <p:nvPr/>
        </p:nvSpPr>
        <p:spPr bwMode="auto">
          <a:xfrm>
            <a:off x="11998582" y="6092905"/>
            <a:ext cx="2449471" cy="79617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AU" altLang="en-US" sz="2000" i="1" dirty="0">
                <a:latin typeface="Times New Roman" charset="0"/>
              </a:rPr>
              <a:t>Rear and front twist experiments layout. Dial gauges reads the frame’s and jig’s displacements: two in the front and two in the rear frame’s section plus other three next the main jig’s holding structures. A scissor jack applies the external twisting torque and a digital scale underneath reads the magnitude input. With a 5kg increments it was applied up to a total of 60 kg. Both experiments had generated the same torque magnitude along the frame’s imaginary mid-plane</a:t>
            </a:r>
          </a:p>
        </p:txBody>
      </p:sp>
      <p:sp>
        <p:nvSpPr>
          <p:cNvPr id="23" name="Text Box 11"/>
          <p:cNvSpPr txBox="1">
            <a:spLocks noChangeArrowheads="1"/>
          </p:cNvSpPr>
          <p:nvPr/>
        </p:nvSpPr>
        <p:spPr bwMode="auto">
          <a:xfrm>
            <a:off x="14568620" y="22911535"/>
            <a:ext cx="6415087" cy="6443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342900" indent="-342900" algn="just">
              <a:buFont typeface="Arial" panose="020B0604020202020204" pitchFamily="34" charset="0"/>
              <a:buChar char="•"/>
            </a:pPr>
            <a:r>
              <a:rPr lang="en-US" dirty="0"/>
              <a:t>Hearn, E. J. (1977). </a:t>
            </a:r>
            <a:r>
              <a:rPr lang="en-US" i="1" dirty="0"/>
              <a:t>Mechanics of materials.</a:t>
            </a:r>
            <a:r>
              <a:rPr lang="en-US" dirty="0"/>
              <a:t> Warwick: Butterworth Heinemann.</a:t>
            </a:r>
            <a:endParaRPr lang="en-GB" dirty="0"/>
          </a:p>
          <a:p>
            <a:pPr marL="342900" indent="-342900" algn="just">
              <a:buFont typeface="Arial" panose="020B0604020202020204" pitchFamily="34" charset="0"/>
              <a:buChar char="•"/>
            </a:pPr>
            <a:r>
              <a:rPr lang="en-US" dirty="0"/>
              <a:t>Hearn, E. J. (1977). </a:t>
            </a:r>
            <a:r>
              <a:rPr lang="en-US" i="1" dirty="0"/>
              <a:t>Mechanics of materials 2.</a:t>
            </a:r>
            <a:r>
              <a:rPr lang="en-US" dirty="0"/>
              <a:t> Warwick: Butterworth Heinemann</a:t>
            </a:r>
          </a:p>
          <a:p>
            <a:pPr marL="342900" indent="-342900" algn="just">
              <a:buFont typeface="Arial" panose="020B0604020202020204" pitchFamily="34" charset="0"/>
              <a:buChar char="•"/>
            </a:pPr>
            <a:r>
              <a:rPr lang="en-US" dirty="0" err="1"/>
              <a:t>MotoGp</a:t>
            </a:r>
            <a:r>
              <a:rPr lang="en-US" dirty="0"/>
              <a:t>. (2019, May 8). New KTM parts tested as Moto2™, Moto3™ complete Jerez Test. </a:t>
            </a:r>
            <a:r>
              <a:rPr lang="en-US" i="1" dirty="0" err="1"/>
              <a:t>motogp</a:t>
            </a:r>
            <a:r>
              <a:rPr lang="en-US" dirty="0"/>
              <a:t>. Retrieved from MotoGp.com: https://www.motogp.com/en/news/2019/05/07/new-ktm-parts-tested-as-moto2-moto3-complete-jerez-test/291640</a:t>
            </a:r>
            <a:endParaRPr lang="en-GB" dirty="0"/>
          </a:p>
          <a:p>
            <a:endParaRPr lang="en-AU" altLang="en-US" sz="3600" b="1" dirty="0">
              <a:ea typeface="Arial" charset="0"/>
              <a:cs typeface="Arial" charset="0"/>
            </a:endParaRPr>
          </a:p>
        </p:txBody>
      </p:sp>
      <p:sp>
        <p:nvSpPr>
          <p:cNvPr id="25" name="Text Box 25"/>
          <p:cNvSpPr txBox="1">
            <a:spLocks noChangeArrowheads="1"/>
          </p:cNvSpPr>
          <p:nvPr/>
        </p:nvSpPr>
        <p:spPr bwMode="auto">
          <a:xfrm>
            <a:off x="14568620" y="14112088"/>
            <a:ext cx="6430922"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The table highlights the torsional stiffness values acquired from both experiments and are then used to calculate the overall frame’s torsional stiffness value.</a:t>
            </a:r>
          </a:p>
        </p:txBody>
      </p:sp>
      <mc:AlternateContent xmlns:mc="http://schemas.openxmlformats.org/markup-compatibility/2006">
        <mc:Choice xmlns:a14="http://schemas.microsoft.com/office/drawing/2010/main" Requires="a14">
          <p:sp>
            <p:nvSpPr>
              <p:cNvPr id="31" name="Rectangle 30"/>
              <p:cNvSpPr>
                <a:spLocks noChangeArrowheads="1"/>
              </p:cNvSpPr>
              <p:nvPr/>
            </p:nvSpPr>
            <p:spPr bwMode="auto">
              <a:xfrm>
                <a:off x="374603" y="15629508"/>
                <a:ext cx="7016126" cy="1399517"/>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gn="r" eaLnBrk="1" hangingPunct="1">
                  <a:lnSpc>
                    <a:spcPct val="110000"/>
                  </a:lnSpc>
                  <a:spcBef>
                    <a:spcPct val="0"/>
                  </a:spcBef>
                  <a:buFontTx/>
                  <a:buNone/>
                </a:pPr>
                <a14:m>
                  <m:oMath xmlns:m="http://schemas.openxmlformats.org/officeDocument/2006/math">
                    <m:r>
                      <a:rPr lang="it-IT" altLang="en-US" sz="4800" b="1" i="1" smtClean="0">
                        <a:solidFill>
                          <a:srgbClr val="002060"/>
                        </a:solidFill>
                        <a:latin typeface="Cambria Math" panose="02040503050406030204" pitchFamily="18" charset="0"/>
                        <a:ea typeface="Calibri" charset="0"/>
                        <a:cs typeface="Calibri" charset="0"/>
                      </a:rPr>
                      <m:t>𝑬</m:t>
                    </m:r>
                    <m:r>
                      <a:rPr lang="it-IT" altLang="en-US" sz="4800" b="1" i="1" smtClean="0">
                        <a:solidFill>
                          <a:srgbClr val="002060"/>
                        </a:solidFill>
                        <a:latin typeface="Cambria Math" panose="02040503050406030204" pitchFamily="18" charset="0"/>
                        <a:ea typeface="Calibri" charset="0"/>
                        <a:cs typeface="Calibri" charset="0"/>
                      </a:rPr>
                      <m:t>=</m:t>
                    </m:r>
                    <m:f>
                      <m:fPr>
                        <m:ctrlPr>
                          <a:rPr lang="it-IT" altLang="en-US" sz="4800" b="1" i="1" smtClean="0">
                            <a:solidFill>
                              <a:srgbClr val="002060"/>
                            </a:solidFill>
                            <a:latin typeface="Cambria Math" panose="02040503050406030204" pitchFamily="18" charset="0"/>
                            <a:cs typeface="Calibri" charset="0"/>
                          </a:rPr>
                        </m:ctrlPr>
                      </m:fPr>
                      <m:num>
                        <m:r>
                          <a:rPr lang="it-IT" altLang="en-US" sz="4800" b="1" i="1" smtClean="0">
                            <a:solidFill>
                              <a:srgbClr val="002060"/>
                            </a:solidFill>
                            <a:latin typeface="Cambria Math" panose="02040503050406030204" pitchFamily="18" charset="0"/>
                            <a:ea typeface="Cambria Math" panose="02040503050406030204" pitchFamily="18" charset="0"/>
                            <a:cs typeface="Calibri" charset="0"/>
                          </a:rPr>
                          <m:t>𝝈</m:t>
                        </m:r>
                      </m:num>
                      <m:den>
                        <m:r>
                          <a:rPr lang="it-IT" altLang="en-US" sz="4800" b="1" i="1" smtClean="0">
                            <a:solidFill>
                              <a:srgbClr val="002060"/>
                            </a:solidFill>
                            <a:latin typeface="Cambria Math" panose="02040503050406030204" pitchFamily="18" charset="0"/>
                            <a:ea typeface="Cambria Math" panose="02040503050406030204" pitchFamily="18" charset="0"/>
                            <a:cs typeface="Calibri" charset="0"/>
                          </a:rPr>
                          <m:t>𝜺</m:t>
                        </m:r>
                      </m:den>
                    </m:f>
                    <m:r>
                      <a:rPr lang="it-IT" altLang="en-US" sz="4800" b="1" i="1" smtClean="0">
                        <a:solidFill>
                          <a:srgbClr val="002060"/>
                        </a:solidFill>
                        <a:latin typeface="Cambria Math" panose="02040503050406030204" pitchFamily="18" charset="0"/>
                        <a:cs typeface="Calibri" charset="0"/>
                      </a:rPr>
                      <m:t>=</m:t>
                    </m:r>
                    <m:f>
                      <m:fPr>
                        <m:type m:val="skw"/>
                        <m:ctrlPr>
                          <a:rPr lang="it-IT" altLang="en-US" sz="4800" b="1" i="1" smtClean="0">
                            <a:solidFill>
                              <a:srgbClr val="002060"/>
                            </a:solidFill>
                            <a:latin typeface="Cambria Math" panose="02040503050406030204" pitchFamily="18" charset="0"/>
                            <a:cs typeface="Calibri" charset="0"/>
                          </a:rPr>
                        </m:ctrlPr>
                      </m:fPr>
                      <m:num>
                        <m:f>
                          <m:fPr>
                            <m:ctrlPr>
                              <a:rPr lang="it-IT" altLang="en-US" sz="4800" b="1" i="1" smtClean="0">
                                <a:solidFill>
                                  <a:srgbClr val="002060"/>
                                </a:solidFill>
                                <a:latin typeface="Cambria Math" panose="02040503050406030204" pitchFamily="18" charset="0"/>
                                <a:cs typeface="Calibri" charset="0"/>
                              </a:rPr>
                            </m:ctrlPr>
                          </m:fPr>
                          <m:num>
                            <m:r>
                              <a:rPr lang="it-IT" altLang="en-US" sz="4800" b="1" i="1" smtClean="0">
                                <a:solidFill>
                                  <a:srgbClr val="002060"/>
                                </a:solidFill>
                                <a:latin typeface="Cambria Math" panose="02040503050406030204" pitchFamily="18" charset="0"/>
                                <a:cs typeface="Calibri" charset="0"/>
                              </a:rPr>
                              <m:t>𝑭</m:t>
                            </m:r>
                          </m:num>
                          <m:den>
                            <m:r>
                              <a:rPr lang="it-IT" altLang="en-US" sz="4800" b="1" i="1" smtClean="0">
                                <a:solidFill>
                                  <a:srgbClr val="002060"/>
                                </a:solidFill>
                                <a:latin typeface="Cambria Math" panose="02040503050406030204" pitchFamily="18" charset="0"/>
                                <a:cs typeface="Calibri" charset="0"/>
                              </a:rPr>
                              <m:t>𝑨</m:t>
                            </m:r>
                          </m:den>
                        </m:f>
                      </m:num>
                      <m:den>
                        <m:f>
                          <m:fPr>
                            <m:ctrlPr>
                              <a:rPr lang="it-IT" altLang="en-US" sz="4800" b="1" i="1" smtClean="0">
                                <a:solidFill>
                                  <a:srgbClr val="002060"/>
                                </a:solidFill>
                                <a:latin typeface="Cambria Math" panose="02040503050406030204" pitchFamily="18" charset="0"/>
                                <a:cs typeface="Calibri" charset="0"/>
                              </a:rPr>
                            </m:ctrlPr>
                          </m:fPr>
                          <m:num>
                            <m:r>
                              <a:rPr lang="it-IT" altLang="en-US" sz="4800" b="1" i="1" smtClean="0">
                                <a:solidFill>
                                  <a:srgbClr val="002060"/>
                                </a:solidFill>
                                <a:latin typeface="Cambria Math" panose="02040503050406030204" pitchFamily="18" charset="0"/>
                                <a:ea typeface="Cambria Math" panose="02040503050406030204" pitchFamily="18" charset="0"/>
                                <a:cs typeface="Calibri" charset="0"/>
                              </a:rPr>
                              <m:t>𝝏</m:t>
                            </m:r>
                            <m:r>
                              <a:rPr lang="it-IT" altLang="en-US" sz="4800" b="1" i="1" smtClean="0">
                                <a:solidFill>
                                  <a:srgbClr val="002060"/>
                                </a:solidFill>
                                <a:latin typeface="Cambria Math" panose="02040503050406030204" pitchFamily="18" charset="0"/>
                                <a:ea typeface="Cambria Math" panose="02040503050406030204" pitchFamily="18" charset="0"/>
                                <a:cs typeface="Calibri" charset="0"/>
                              </a:rPr>
                              <m:t>𝒍</m:t>
                            </m:r>
                          </m:num>
                          <m:den>
                            <m:sSub>
                              <m:sSubPr>
                                <m:ctrlPr>
                                  <a:rPr lang="it-IT" altLang="en-US" sz="4800" b="1" i="1" smtClean="0">
                                    <a:solidFill>
                                      <a:srgbClr val="002060"/>
                                    </a:solidFill>
                                    <a:latin typeface="Cambria Math" panose="02040503050406030204" pitchFamily="18" charset="0"/>
                                    <a:cs typeface="Calibri" charset="0"/>
                                  </a:rPr>
                                </m:ctrlPr>
                              </m:sSubPr>
                              <m:e>
                                <m:r>
                                  <a:rPr lang="it-IT" altLang="en-US" sz="4800" b="1" i="1" smtClean="0">
                                    <a:solidFill>
                                      <a:srgbClr val="002060"/>
                                    </a:solidFill>
                                    <a:latin typeface="Cambria Math" panose="02040503050406030204" pitchFamily="18" charset="0"/>
                                    <a:cs typeface="Calibri" charset="0"/>
                                  </a:rPr>
                                  <m:t>𝒍</m:t>
                                </m:r>
                              </m:e>
                              <m:sub>
                                <m:r>
                                  <a:rPr lang="it-IT" altLang="en-US" sz="4800" b="1" i="1" smtClean="0">
                                    <a:solidFill>
                                      <a:srgbClr val="002060"/>
                                    </a:solidFill>
                                    <a:latin typeface="Cambria Math" panose="02040503050406030204" pitchFamily="18" charset="0"/>
                                    <a:cs typeface="Calibri" charset="0"/>
                                  </a:rPr>
                                  <m:t>𝟎</m:t>
                                </m:r>
                              </m:sub>
                            </m:sSub>
                          </m:den>
                        </m:f>
                      </m:den>
                    </m:f>
                  </m:oMath>
                </a14:m>
                <a:r>
                  <a:rPr lang="en-GB" altLang="en-US" sz="4800" b="1" dirty="0">
                    <a:solidFill>
                      <a:srgbClr val="002060"/>
                    </a:solidFill>
                    <a:latin typeface="Calibri" charset="0"/>
                    <a:ea typeface="Calibri" charset="0"/>
                    <a:cs typeface="Calibri" charset="0"/>
                  </a:rPr>
                  <a:t>          (1)</a:t>
                </a:r>
              </a:p>
              <a:p>
                <a:pPr algn="r">
                  <a:lnSpc>
                    <a:spcPct val="110000"/>
                  </a:lnSpc>
                  <a:spcBef>
                    <a:spcPct val="0"/>
                  </a:spcBef>
                  <a:buNone/>
                </a:pPr>
                <a:endParaRPr lang="en-GB" altLang="en-US" sz="1000" b="1" dirty="0">
                  <a:solidFill>
                    <a:srgbClr val="002060"/>
                  </a:solidFill>
                  <a:latin typeface="Calibri" charset="0"/>
                  <a:ea typeface="Calibri" charset="0"/>
                  <a:cs typeface="Calibri" charset="0"/>
                </a:endParaRPr>
              </a:p>
              <a:p>
                <a:pPr algn="ctr">
                  <a:lnSpc>
                    <a:spcPct val="110000"/>
                  </a:lnSpc>
                  <a:spcBef>
                    <a:spcPct val="0"/>
                  </a:spcBef>
                  <a:buNone/>
                </a:pPr>
                <a:r>
                  <a:rPr lang="en-GB" altLang="en-US" sz="2800" b="1" dirty="0">
                    <a:solidFill>
                      <a:srgbClr val="002060"/>
                    </a:solidFill>
                    <a:latin typeface="Calibri" charset="0"/>
                    <a:ea typeface="Calibri" charset="0"/>
                    <a:cs typeface="Calibri" charset="0"/>
                  </a:rPr>
                  <a:t> (Hearn, 1977). </a:t>
                </a:r>
              </a:p>
            </p:txBody>
          </p:sp>
        </mc:Choice>
        <mc:Fallback>
          <p:sp>
            <p:nvSpPr>
              <p:cNvPr id="31" name="Rectangle 30"/>
              <p:cNvSpPr>
                <a:spLocks noRot="1" noChangeAspect="1" noMove="1" noResize="1" noEditPoints="1" noAdjustHandles="1" noChangeArrowheads="1" noChangeShapeType="1" noTextEdit="1"/>
              </p:cNvSpPr>
              <p:nvPr/>
            </p:nvSpPr>
            <p:spPr bwMode="auto">
              <a:xfrm>
                <a:off x="374603" y="15629508"/>
                <a:ext cx="7016126" cy="1399517"/>
              </a:xfrm>
              <a:prstGeom prst="rect">
                <a:avLst/>
              </a:prstGeom>
              <a:blipFill>
                <a:blip r:embed="rId5"/>
                <a:stretch>
                  <a:fillRect t="-21397" r="-2259" b="-55022"/>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5" name="Text Box 19"/>
          <p:cNvSpPr txBox="1">
            <a:spLocks noChangeArrowheads="1"/>
          </p:cNvSpPr>
          <p:nvPr/>
        </p:nvSpPr>
        <p:spPr bwMode="auto">
          <a:xfrm>
            <a:off x="12126934" y="19942626"/>
            <a:ext cx="2324831" cy="330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it-IT" altLang="en-US" sz="2000" i="1" dirty="0">
                <a:latin typeface="Times New Roman" charset="0"/>
              </a:rPr>
              <a:t>R</a:t>
            </a:r>
            <a:r>
              <a:rPr lang="en-GB" altLang="en-US" sz="2000" i="1" dirty="0">
                <a:latin typeface="Times New Roman" charset="0"/>
              </a:rPr>
              <a:t>ear twist FEA simulation. It is calculated the Yield strength of the structure, which is 55,15MPa and a maximum strain of 7,99E-04</a:t>
            </a:r>
            <a:endParaRPr lang="en-AU" altLang="en-US" sz="2000" i="1" dirty="0">
              <a:latin typeface="Times New Roman" charset="0"/>
            </a:endParaRPr>
          </a:p>
        </p:txBody>
      </p:sp>
      <p:pic>
        <p:nvPicPr>
          <p:cNvPr id="29" name="Picture 28" descr="A person posing for the camera&#10;&#10;Description automatically generated">
            <a:extLst>
              <a:ext uri="{FF2B5EF4-FFF2-40B4-BE49-F238E27FC236}">
                <a16:creationId xmlns:a16="http://schemas.microsoft.com/office/drawing/2014/main" id="{B9DC7EE6-6CFA-4F43-A982-987BD127C855}"/>
              </a:ext>
            </a:extLst>
          </p:cNvPr>
          <p:cNvPicPr>
            <a:picLocks noChangeAspect="1"/>
          </p:cNvPicPr>
          <p:nvPr/>
        </p:nvPicPr>
        <p:blipFill rotWithShape="1">
          <a:blip r:embed="rId6"/>
          <a:srcRect l="12867" r="11175"/>
          <a:stretch/>
        </p:blipFill>
        <p:spPr>
          <a:xfrm>
            <a:off x="522176" y="2225149"/>
            <a:ext cx="2609643" cy="3300724"/>
          </a:xfrm>
          <a:prstGeom prst="rect">
            <a:avLst/>
          </a:prstGeom>
        </p:spPr>
      </p:pic>
      <p:sp>
        <p:nvSpPr>
          <p:cNvPr id="47" name="Text Box 6">
            <a:extLst>
              <a:ext uri="{FF2B5EF4-FFF2-40B4-BE49-F238E27FC236}">
                <a16:creationId xmlns:a16="http://schemas.microsoft.com/office/drawing/2014/main" id="{5296D09F-F6CB-47BB-A5D9-088C814269EB}"/>
              </a:ext>
            </a:extLst>
          </p:cNvPr>
          <p:cNvSpPr txBox="1">
            <a:spLocks noChangeArrowheads="1"/>
          </p:cNvSpPr>
          <p:nvPr/>
        </p:nvSpPr>
        <p:spPr bwMode="auto">
          <a:xfrm>
            <a:off x="331567" y="21550526"/>
            <a:ext cx="7155082" cy="733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lgn="just">
              <a:spcBef>
                <a:spcPct val="50000"/>
              </a:spcBef>
            </a:pPr>
            <a:r>
              <a:rPr lang="en-US" altLang="en-US" sz="2800" dirty="0">
                <a:solidFill>
                  <a:prstClr val="black"/>
                </a:solidFill>
                <a:latin typeface="Arial" panose="020B0604020202020204" pitchFamily="34" charset="0"/>
                <a:ea typeface="+mn-ea"/>
                <a:cs typeface="Arial" panose="020B0604020202020204" pitchFamily="34" charset="0"/>
              </a:rPr>
              <a:t>The thesis was developed as a combination of a reverse engineering processes and a pragmatical approach then validated throughout a computational analysis. Firstly, it was realized a jig capable of acquiring displacements from a twisting external load so to calculate the frame’s torsional stiffness values. It was then generated a computational model of the frame (CAD) so to finally run a finite element analysis (FEA) of it. The final step purpose was intended to validate the physical testing and identify stress concentration areas.</a:t>
            </a:r>
            <a:endParaRPr lang="en-AU" altLang="en-US" sz="3600" b="1" dirty="0">
              <a:latin typeface="Arial" panose="020B0604020202020204" pitchFamily="34" charset="0"/>
              <a:cs typeface="Arial" panose="020B0604020202020204" pitchFamily="34" charset="0"/>
            </a:endParaRPr>
          </a:p>
        </p:txBody>
      </p:sp>
      <p:sp>
        <p:nvSpPr>
          <p:cNvPr id="48" name="Text Box 6">
            <a:extLst>
              <a:ext uri="{FF2B5EF4-FFF2-40B4-BE49-F238E27FC236}">
                <a16:creationId xmlns:a16="http://schemas.microsoft.com/office/drawing/2014/main" id="{20D1DC8D-8008-4894-946C-7FF948EECED7}"/>
              </a:ext>
            </a:extLst>
          </p:cNvPr>
          <p:cNvSpPr txBox="1">
            <a:spLocks noChangeArrowheads="1"/>
          </p:cNvSpPr>
          <p:nvPr/>
        </p:nvSpPr>
        <p:spPr bwMode="auto">
          <a:xfrm>
            <a:off x="14625098" y="5950958"/>
            <a:ext cx="6353846" cy="8629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lgn="just">
              <a:spcBef>
                <a:spcPct val="50000"/>
              </a:spcBef>
            </a:pPr>
            <a:r>
              <a:rPr lang="en-AU" altLang="en-US" sz="2800" dirty="0">
                <a:latin typeface="Arial" panose="020B0604020202020204" pitchFamily="34" charset="0"/>
                <a:cs typeface="Arial" panose="020B0604020202020204" pitchFamily="34" charset="0"/>
              </a:rPr>
              <a:t>It is acknowledged the effect of the engine mounts over the frame’s overall stiffness; it is not a matter of final magnitude value but on the contrary, the general behaviour of the structure. However, reverse engineering processes imposes the assumption of certain parameters: materials or hidden internal features. For this reason ultrasonic test would allow a more accurate model. The FEA was run assuming </a:t>
            </a:r>
            <a:r>
              <a:rPr lang="en-GB" altLang="en-US" sz="2800" dirty="0">
                <a:latin typeface="Arial" panose="020B0604020202020204" pitchFamily="34" charset="0"/>
                <a:cs typeface="Arial" panose="020B0604020202020204" pitchFamily="34" charset="0"/>
              </a:rPr>
              <a:t>internal stiffening webs shapes and position as well as the material: research over motorcycle frame’s structure directed the choice of a 6061-O aluminium alloy. </a:t>
            </a:r>
          </a:p>
        </p:txBody>
      </p:sp>
      <p:sp>
        <p:nvSpPr>
          <p:cNvPr id="49" name="Text Box 6">
            <a:extLst>
              <a:ext uri="{FF2B5EF4-FFF2-40B4-BE49-F238E27FC236}">
                <a16:creationId xmlns:a16="http://schemas.microsoft.com/office/drawing/2014/main" id="{8F9E5947-2DB6-4AA3-978F-9B86D4CC96E8}"/>
              </a:ext>
            </a:extLst>
          </p:cNvPr>
          <p:cNvSpPr txBox="1">
            <a:spLocks noChangeArrowheads="1"/>
          </p:cNvSpPr>
          <p:nvPr/>
        </p:nvSpPr>
        <p:spPr bwMode="auto">
          <a:xfrm>
            <a:off x="14568620" y="17298561"/>
            <a:ext cx="6410324" cy="5612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lgn="just">
              <a:spcBef>
                <a:spcPct val="50000"/>
              </a:spcBef>
            </a:pPr>
            <a:r>
              <a:rPr lang="en-AU" altLang="en-US" sz="2800" dirty="0">
                <a:latin typeface="Arial" panose="020B0604020202020204" pitchFamily="34" charset="0"/>
                <a:cs typeface="Arial" panose="020B0604020202020204" pitchFamily="34" charset="0"/>
              </a:rPr>
              <a:t>The project has highlighted the importance of the mandatory accuracy of the physical tests as well as the parameters adopted for FEA simulations. In fact, the jig’s stiffness is a paramount feature as the materials and the shapes adopted for the 3D model. Both must be adopted to run and achieve accurate FEA’s results.</a:t>
            </a:r>
          </a:p>
        </p:txBody>
      </p:sp>
      <p:grpSp>
        <p:nvGrpSpPr>
          <p:cNvPr id="3" name="Group 2">
            <a:extLst>
              <a:ext uri="{FF2B5EF4-FFF2-40B4-BE49-F238E27FC236}">
                <a16:creationId xmlns:a16="http://schemas.microsoft.com/office/drawing/2014/main" id="{9A1AB510-2DEE-46BC-83EB-6DFA314C0C3D}"/>
              </a:ext>
            </a:extLst>
          </p:cNvPr>
          <p:cNvGrpSpPr/>
          <p:nvPr/>
        </p:nvGrpSpPr>
        <p:grpSpPr>
          <a:xfrm>
            <a:off x="7732149" y="6236442"/>
            <a:ext cx="4130977" cy="7587330"/>
            <a:chOff x="7732149" y="6236442"/>
            <a:chExt cx="4130977" cy="7587330"/>
          </a:xfrm>
        </p:grpSpPr>
        <p:pic>
          <p:nvPicPr>
            <p:cNvPr id="50" name="Picture 49">
              <a:extLst>
                <a:ext uri="{FF2B5EF4-FFF2-40B4-BE49-F238E27FC236}">
                  <a16:creationId xmlns:a16="http://schemas.microsoft.com/office/drawing/2014/main" id="{BF43F7A8-B63C-47BC-8C5E-6B0878E66985}"/>
                </a:ext>
              </a:extLst>
            </p:cNvPr>
            <p:cNvPicPr/>
            <p:nvPr/>
          </p:nvPicPr>
          <p:blipFill rotWithShape="1">
            <a:blip r:embed="rId7" cstate="print">
              <a:extLst>
                <a:ext uri="{28A0092B-C50C-407E-A947-70E740481C1C}">
                  <a14:useLocalDpi xmlns:a14="http://schemas.microsoft.com/office/drawing/2010/main" val="0"/>
                </a:ext>
              </a:extLst>
            </a:blip>
            <a:srcRect l="19411" r="23421"/>
            <a:stretch/>
          </p:blipFill>
          <p:spPr bwMode="auto">
            <a:xfrm>
              <a:off x="7732149" y="6236442"/>
              <a:ext cx="4110380" cy="3598312"/>
            </a:xfrm>
            <a:prstGeom prst="rect">
              <a:avLst/>
            </a:prstGeom>
            <a:noFill/>
            <a:ln>
              <a:noFill/>
            </a:ln>
            <a:extLst>
              <a:ext uri="{53640926-AAD7-44D8-BBD7-CCE9431645EC}">
                <a14:shadowObscured xmlns:a14="http://schemas.microsoft.com/office/drawing/2010/main"/>
              </a:ext>
            </a:extLst>
          </p:spPr>
        </p:pic>
        <p:pic>
          <p:nvPicPr>
            <p:cNvPr id="51" name="Picture 50">
              <a:extLst>
                <a:ext uri="{FF2B5EF4-FFF2-40B4-BE49-F238E27FC236}">
                  <a16:creationId xmlns:a16="http://schemas.microsoft.com/office/drawing/2014/main" id="{973D6003-0D9C-41B8-92EC-12DE8A392472}"/>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2867" r="25283"/>
            <a:stretch/>
          </p:blipFill>
          <p:spPr bwMode="auto">
            <a:xfrm>
              <a:off x="7740046" y="9862925"/>
              <a:ext cx="4123080" cy="3960847"/>
            </a:xfrm>
            <a:prstGeom prst="rect">
              <a:avLst/>
            </a:prstGeom>
            <a:noFill/>
            <a:ln>
              <a:noFill/>
            </a:ln>
            <a:extLst>
              <a:ext uri="{53640926-AAD7-44D8-BBD7-CCE9431645EC}">
                <a14:shadowObscured xmlns:a14="http://schemas.microsoft.com/office/drawing/2010/main"/>
              </a:ext>
            </a:extLst>
          </p:spPr>
        </p:pic>
      </p:grpSp>
      <p:graphicFrame>
        <p:nvGraphicFramePr>
          <p:cNvPr id="33" name="Chart 32">
            <a:extLst>
              <a:ext uri="{FF2B5EF4-FFF2-40B4-BE49-F238E27FC236}">
                <a16:creationId xmlns:a16="http://schemas.microsoft.com/office/drawing/2014/main" id="{11697884-F32F-4C19-856D-2CBB122E824B}"/>
              </a:ext>
            </a:extLst>
          </p:cNvPr>
          <p:cNvGraphicFramePr>
            <a:graphicFrameLocks/>
          </p:cNvGraphicFramePr>
          <p:nvPr>
            <p:extLst>
              <p:ext uri="{D42A27DB-BD31-4B8C-83A1-F6EECF244321}">
                <p14:modId xmlns:p14="http://schemas.microsoft.com/office/powerpoint/2010/main" val="1355508518"/>
              </p:ext>
            </p:extLst>
          </p:nvPr>
        </p:nvGraphicFramePr>
        <p:xfrm>
          <a:off x="7732148" y="14073616"/>
          <a:ext cx="6495053" cy="4444811"/>
        </p:xfrm>
        <a:graphic>
          <a:graphicData uri="http://schemas.openxmlformats.org/drawingml/2006/chart">
            <c:chart xmlns:c="http://schemas.openxmlformats.org/drawingml/2006/chart" xmlns:r="http://schemas.openxmlformats.org/officeDocument/2006/relationships" r:id="rId9"/>
          </a:graphicData>
        </a:graphic>
      </p:graphicFrame>
      <p:pic>
        <p:nvPicPr>
          <p:cNvPr id="35" name="Picture 34">
            <a:extLst>
              <a:ext uri="{FF2B5EF4-FFF2-40B4-BE49-F238E27FC236}">
                <a16:creationId xmlns:a16="http://schemas.microsoft.com/office/drawing/2014/main" id="{11B1D991-C359-49B5-A596-5AF3B8F67DE0}"/>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568" t="1802" r="17804" b="1097"/>
          <a:stretch/>
        </p:blipFill>
        <p:spPr bwMode="auto">
          <a:xfrm>
            <a:off x="7685054" y="20222209"/>
            <a:ext cx="4603781" cy="4090433"/>
          </a:xfrm>
          <a:prstGeom prst="rect">
            <a:avLst/>
          </a:prstGeom>
          <a:noFill/>
          <a:ln>
            <a:noFill/>
          </a:ln>
          <a:extLst>
            <a:ext uri="{53640926-AAD7-44D8-BBD7-CCE9431645EC}">
              <a14:shadowObscured xmlns:a14="http://schemas.microsoft.com/office/drawing/2010/main"/>
            </a:ext>
          </a:extLst>
        </p:spPr>
      </p:pic>
      <p:pic>
        <p:nvPicPr>
          <p:cNvPr id="40" name="Picture 39">
            <a:extLst>
              <a:ext uri="{FF2B5EF4-FFF2-40B4-BE49-F238E27FC236}">
                <a16:creationId xmlns:a16="http://schemas.microsoft.com/office/drawing/2014/main" id="{7ADB6FE1-2FA9-4054-894E-490375B579B0}"/>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14859766" y="15479620"/>
            <a:ext cx="5777760" cy="1947214"/>
          </a:xfrm>
          <a:prstGeom prst="rect">
            <a:avLst/>
          </a:prstGeom>
          <a:noFill/>
          <a:ln>
            <a:noFill/>
          </a:ln>
        </p:spPr>
      </p:pic>
      <p:sp>
        <p:nvSpPr>
          <p:cNvPr id="52" name="Text Box 6">
            <a:extLst>
              <a:ext uri="{FF2B5EF4-FFF2-40B4-BE49-F238E27FC236}">
                <a16:creationId xmlns:a16="http://schemas.microsoft.com/office/drawing/2014/main" id="{101B7C1B-2010-4D73-B89F-E9E1541041D8}"/>
              </a:ext>
            </a:extLst>
          </p:cNvPr>
          <p:cNvSpPr txBox="1">
            <a:spLocks noChangeArrowheads="1"/>
          </p:cNvSpPr>
          <p:nvPr/>
        </p:nvSpPr>
        <p:spPr bwMode="auto">
          <a:xfrm>
            <a:off x="324155" y="17664690"/>
            <a:ext cx="7097114" cy="3550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US" altLang="en-US" sz="2800" dirty="0">
                <a:solidFill>
                  <a:prstClr val="black"/>
                </a:solidFill>
                <a:latin typeface="Arial" panose="020B0604020202020204" pitchFamily="34" charset="0"/>
                <a:ea typeface="+mn-ea"/>
                <a:cs typeface="Arial" panose="020B0604020202020204" pitchFamily="34" charset="0"/>
              </a:rPr>
              <a:t>The core information are held by Young’s modulus parameter, as the equation (1) highlights. The relevance of the project is </a:t>
            </a:r>
            <a:r>
              <a:rPr lang="en-GB" altLang="en-US" sz="2800" dirty="0">
                <a:solidFill>
                  <a:prstClr val="black"/>
                </a:solidFill>
                <a:latin typeface="Arial" panose="020B0604020202020204" pitchFamily="34" charset="0"/>
                <a:ea typeface="+mn-ea"/>
                <a:cs typeface="Arial" panose="020B0604020202020204" pitchFamily="34" charset="0"/>
              </a:rPr>
              <a:t>enhanced</a:t>
            </a:r>
            <a:r>
              <a:rPr lang="en-US" altLang="en-US" sz="2800" dirty="0">
                <a:solidFill>
                  <a:prstClr val="black"/>
                </a:solidFill>
                <a:latin typeface="Arial" panose="020B0604020202020204" pitchFamily="34" charset="0"/>
                <a:ea typeface="+mn-ea"/>
                <a:cs typeface="Arial" panose="020B0604020202020204" pitchFamily="34" charset="0"/>
              </a:rPr>
              <a:t> by the contemporary of the topic, highlighted in the 2019 moto2 world’s championship season of </a:t>
            </a:r>
            <a:r>
              <a:rPr lang="en-GB" altLang="en-US" sz="2800" dirty="0">
                <a:solidFill>
                  <a:prstClr val="black"/>
                </a:solidFill>
                <a:latin typeface="Arial" panose="020B0604020202020204" pitchFamily="34" charset="0"/>
                <a:ea typeface="+mn-ea"/>
                <a:cs typeface="Arial" panose="020B0604020202020204" pitchFamily="34" charset="0"/>
              </a:rPr>
              <a:t>Red Bull KTM Team </a:t>
            </a:r>
            <a:r>
              <a:rPr lang="en-GB" altLang="en-US" sz="2800" dirty="0" err="1">
                <a:solidFill>
                  <a:prstClr val="black"/>
                </a:solidFill>
                <a:latin typeface="Arial" panose="020B0604020202020204" pitchFamily="34" charset="0"/>
                <a:ea typeface="+mn-ea"/>
                <a:cs typeface="Arial" panose="020B0604020202020204" pitchFamily="34" charset="0"/>
              </a:rPr>
              <a:t>Ajo</a:t>
            </a:r>
            <a:r>
              <a:rPr lang="en-GB" altLang="en-US" sz="2800" dirty="0">
                <a:solidFill>
                  <a:prstClr val="black"/>
                </a:solidFill>
                <a:latin typeface="Arial" panose="020B0604020202020204" pitchFamily="34" charset="0"/>
                <a:ea typeface="+mn-ea"/>
                <a:cs typeface="Arial" panose="020B0604020202020204" pitchFamily="34" charset="0"/>
              </a:rPr>
              <a:t> (MotoGp.com, 2019).</a:t>
            </a:r>
            <a:endParaRPr lang="en-AU" altLang="en-US" sz="3600" b="1" dirty="0">
              <a:latin typeface="Arial" panose="020B0604020202020204" pitchFamily="34" charset="0"/>
              <a:cs typeface="Arial" panose="020B0604020202020204" pitchFamily="34" charset="0"/>
            </a:endParaRPr>
          </a:p>
        </p:txBody>
      </p:sp>
      <p:sp>
        <p:nvSpPr>
          <p:cNvPr id="37" name="Text Box 25">
            <a:extLst>
              <a:ext uri="{FF2B5EF4-FFF2-40B4-BE49-F238E27FC236}">
                <a16:creationId xmlns:a16="http://schemas.microsoft.com/office/drawing/2014/main" id="{0181C30F-46DA-4026-AD4B-326535C023CB}"/>
              </a:ext>
            </a:extLst>
          </p:cNvPr>
          <p:cNvSpPr txBox="1">
            <a:spLocks noChangeArrowheads="1"/>
          </p:cNvSpPr>
          <p:nvPr/>
        </p:nvSpPr>
        <p:spPr bwMode="auto">
          <a:xfrm>
            <a:off x="7451280" y="24156017"/>
            <a:ext cx="7054452" cy="2117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2000" i="1" dirty="0">
                <a:latin typeface="Times New Roman" charset="0"/>
              </a:rPr>
              <a:t>The table below highlights the stiffness values between the two cases and it is used to calculate the torsional stiffness values. It is highlighted how the end values are very similar even though the gradient of their curve is different, as the graph above demonstrates.</a:t>
            </a:r>
          </a:p>
        </p:txBody>
      </p:sp>
      <p:pic>
        <p:nvPicPr>
          <p:cNvPr id="13" name="Picture 12">
            <a:extLst>
              <a:ext uri="{FF2B5EF4-FFF2-40B4-BE49-F238E27FC236}">
                <a16:creationId xmlns:a16="http://schemas.microsoft.com/office/drawing/2014/main" id="{BA9DC64B-D8BE-41F6-8D9A-7A2C401A0ECE}"/>
              </a:ext>
            </a:extLst>
          </p:cNvPr>
          <p:cNvPicPr>
            <a:picLocks noChangeAspect="1"/>
          </p:cNvPicPr>
          <p:nvPr/>
        </p:nvPicPr>
        <p:blipFill>
          <a:blip r:embed="rId12"/>
          <a:stretch>
            <a:fillRect/>
          </a:stretch>
        </p:blipFill>
        <p:spPr>
          <a:xfrm>
            <a:off x="7685054" y="26062933"/>
            <a:ext cx="6542147" cy="2403531"/>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550</TotalTime>
  <Words>772</Words>
  <Application>Microsoft Office PowerPoint</Application>
  <PresentationFormat>Custom</PresentationFormat>
  <Paragraphs>32</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Cambria Math</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emanuele di crosta</cp:lastModifiedBy>
  <cp:revision>22</cp:revision>
  <dcterms:created xsi:type="dcterms:W3CDTF">2016-02-25T08:27:32Z</dcterms:created>
  <dcterms:modified xsi:type="dcterms:W3CDTF">2020-05-01T14:59:43Z</dcterms:modified>
</cp:coreProperties>
</file>