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9" r:id="rId4"/>
    <p:sldId id="262" r:id="rId5"/>
    <p:sldId id="260" r:id="rId6"/>
    <p:sldId id="261" r:id="rId7"/>
    <p:sldId id="258" r:id="rId8"/>
    <p:sldId id="265" r:id="rId9"/>
    <p:sldId id="266" r:id="rId10"/>
    <p:sldId id="267" r:id="rId11"/>
    <p:sldId id="268" r:id="rId12"/>
    <p:sldId id="271" r:id="rId13"/>
    <p:sldId id="269" r:id="rId14"/>
    <p:sldId id="270" r:id="rId15"/>
    <p:sldId id="272" r:id="rId16"/>
    <p:sldId id="274" r:id="rId17"/>
    <p:sldId id="273"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0C2A30-F763-3B5B-41F1-A2C2380760C0}" v="182" dt="2025-10-12T18:01:32.612"/>
    <p1510:client id="{AF1C76F9-31B1-1F4C-B54D-3E87FE409E31}" v="269" dt="2025-10-12T17:59:01.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Darame (2505439)" userId="S::2505439@student.uwtsd.ac.uk::26413081-9cf6-41f7-a567-feeb4397c6fe" providerId="AD" clId="Web-{1E3C3324-9D6D-7EB2-1071-776CA1D1F1C2}"/>
    <pc:docChg chg="modSld sldOrd">
      <pc:chgData name="Aisha Darame (2505439)" userId="S::2505439@student.uwtsd.ac.uk::26413081-9cf6-41f7-a567-feeb4397c6fe" providerId="AD" clId="Web-{1E3C3324-9D6D-7EB2-1071-776CA1D1F1C2}" dt="2025-10-07T13:46:20.038" v="74" actId="20577"/>
      <pc:docMkLst>
        <pc:docMk/>
      </pc:docMkLst>
      <pc:sldChg chg="addSp modSp mod setBg">
        <pc:chgData name="Aisha Darame (2505439)" userId="S::2505439@student.uwtsd.ac.uk::26413081-9cf6-41f7-a567-feeb4397c6fe" providerId="AD" clId="Web-{1E3C3324-9D6D-7EB2-1071-776CA1D1F1C2}" dt="2025-10-07T13:38:57.483" v="44"/>
        <pc:sldMkLst>
          <pc:docMk/>
          <pc:sldMk cId="0" sldId="257"/>
        </pc:sldMkLst>
        <pc:spChg chg="mod">
          <ac:chgData name="Aisha Darame (2505439)" userId="S::2505439@student.uwtsd.ac.uk::26413081-9cf6-41f7-a567-feeb4397c6fe" providerId="AD" clId="Web-{1E3C3324-9D6D-7EB2-1071-776CA1D1F1C2}" dt="2025-10-07T13:38:57.483" v="44"/>
          <ac:spMkLst>
            <pc:docMk/>
            <pc:sldMk cId="0" sldId="257"/>
            <ac:spMk id="2" creationId="{9354F4B7-0203-7C8C-D3AF-B3A6BECF3A32}"/>
          </ac:spMkLst>
        </pc:spChg>
        <pc:spChg chg="mod">
          <ac:chgData name="Aisha Darame (2505439)" userId="S::2505439@student.uwtsd.ac.uk::26413081-9cf6-41f7-a567-feeb4397c6fe" providerId="AD" clId="Web-{1E3C3324-9D6D-7EB2-1071-776CA1D1F1C2}" dt="2025-10-07T13:38:57.483" v="44"/>
          <ac:spMkLst>
            <pc:docMk/>
            <pc:sldMk cId="0" sldId="257"/>
            <ac:spMk id="10" creationId="{9803B091-A5A6-85A8-1470-DBBCB9794BB3}"/>
          </ac:spMkLst>
        </pc:spChg>
        <pc:spChg chg="add">
          <ac:chgData name="Aisha Darame (2505439)" userId="S::2505439@student.uwtsd.ac.uk::26413081-9cf6-41f7-a567-feeb4397c6fe" providerId="AD" clId="Web-{1E3C3324-9D6D-7EB2-1071-776CA1D1F1C2}" dt="2025-10-07T13:38:57.483" v="44"/>
          <ac:spMkLst>
            <pc:docMk/>
            <pc:sldMk cId="0" sldId="257"/>
            <ac:spMk id="15" creationId="{09588DA8-065E-4F6F-8EFD-43104AB2E0CF}"/>
          </ac:spMkLst>
        </pc:spChg>
        <pc:spChg chg="add">
          <ac:chgData name="Aisha Darame (2505439)" userId="S::2505439@student.uwtsd.ac.uk::26413081-9cf6-41f7-a567-feeb4397c6fe" providerId="AD" clId="Web-{1E3C3324-9D6D-7EB2-1071-776CA1D1F1C2}" dt="2025-10-07T13:38:57.483" v="44"/>
          <ac:spMkLst>
            <pc:docMk/>
            <pc:sldMk cId="0" sldId="257"/>
            <ac:spMk id="17" creationId="{C4285719-470E-454C-AF62-8323075F1F5B}"/>
          </ac:spMkLst>
        </pc:spChg>
        <pc:spChg chg="add">
          <ac:chgData name="Aisha Darame (2505439)" userId="S::2505439@student.uwtsd.ac.uk::26413081-9cf6-41f7-a567-feeb4397c6fe" providerId="AD" clId="Web-{1E3C3324-9D6D-7EB2-1071-776CA1D1F1C2}" dt="2025-10-07T13:38:57.483" v="44"/>
          <ac:spMkLst>
            <pc:docMk/>
            <pc:sldMk cId="0" sldId="257"/>
            <ac:spMk id="19" creationId="{CD9FE4EF-C4D8-49A0-B2FF-81D8DB7D8A24}"/>
          </ac:spMkLst>
        </pc:spChg>
        <pc:spChg chg="add">
          <ac:chgData name="Aisha Darame (2505439)" userId="S::2505439@student.uwtsd.ac.uk::26413081-9cf6-41f7-a567-feeb4397c6fe" providerId="AD" clId="Web-{1E3C3324-9D6D-7EB2-1071-776CA1D1F1C2}" dt="2025-10-07T13:38:57.483" v="44"/>
          <ac:spMkLst>
            <pc:docMk/>
            <pc:sldMk cId="0" sldId="257"/>
            <ac:spMk id="21" creationId="{4300840D-0A0B-4512-BACA-B439D5B9C57C}"/>
          </ac:spMkLst>
        </pc:spChg>
        <pc:spChg chg="add">
          <ac:chgData name="Aisha Darame (2505439)" userId="S::2505439@student.uwtsd.ac.uk::26413081-9cf6-41f7-a567-feeb4397c6fe" providerId="AD" clId="Web-{1E3C3324-9D6D-7EB2-1071-776CA1D1F1C2}" dt="2025-10-07T13:38:57.483" v="44"/>
          <ac:spMkLst>
            <pc:docMk/>
            <pc:sldMk cId="0" sldId="257"/>
            <ac:spMk id="23" creationId="{D2B78728-A580-49A7-84F9-6EF6F583ADE0}"/>
          </ac:spMkLst>
        </pc:spChg>
        <pc:spChg chg="add">
          <ac:chgData name="Aisha Darame (2505439)" userId="S::2505439@student.uwtsd.ac.uk::26413081-9cf6-41f7-a567-feeb4397c6fe" providerId="AD" clId="Web-{1E3C3324-9D6D-7EB2-1071-776CA1D1F1C2}" dt="2025-10-07T13:38:57.483" v="44"/>
          <ac:spMkLst>
            <pc:docMk/>
            <pc:sldMk cId="0" sldId="257"/>
            <ac:spMk id="25" creationId="{38FAA1A1-D861-433F-88FA-1E9D6FD31D11}"/>
          </ac:spMkLst>
        </pc:spChg>
        <pc:spChg chg="add">
          <ac:chgData name="Aisha Darame (2505439)" userId="S::2505439@student.uwtsd.ac.uk::26413081-9cf6-41f7-a567-feeb4397c6fe" providerId="AD" clId="Web-{1E3C3324-9D6D-7EB2-1071-776CA1D1F1C2}" dt="2025-10-07T13:38:57.483" v="44"/>
          <ac:spMkLst>
            <pc:docMk/>
            <pc:sldMk cId="0" sldId="257"/>
            <ac:spMk id="27" creationId="{8D71EDA1-87BF-4D5D-AB79-F346FD19278A}"/>
          </ac:spMkLst>
        </pc:spChg>
      </pc:sldChg>
      <pc:sldChg chg="ord">
        <pc:chgData name="Aisha Darame (2505439)" userId="S::2505439@student.uwtsd.ac.uk::26413081-9cf6-41f7-a567-feeb4397c6fe" providerId="AD" clId="Web-{1E3C3324-9D6D-7EB2-1071-776CA1D1F1C2}" dt="2025-10-07T13:39:46.140" v="46"/>
        <pc:sldMkLst>
          <pc:docMk/>
          <pc:sldMk cId="0" sldId="258"/>
        </pc:sldMkLst>
      </pc:sldChg>
      <pc:sldChg chg="delSp modSp mod modClrScheme chgLayout">
        <pc:chgData name="Aisha Darame (2505439)" userId="S::2505439@student.uwtsd.ac.uk::26413081-9cf6-41f7-a567-feeb4397c6fe" providerId="AD" clId="Web-{1E3C3324-9D6D-7EB2-1071-776CA1D1F1C2}" dt="2025-10-07T13:46:20.038" v="74" actId="20577"/>
        <pc:sldMkLst>
          <pc:docMk/>
          <pc:sldMk cId="0" sldId="259"/>
        </pc:sldMkLst>
        <pc:spChg chg="mod ord">
          <ac:chgData name="Aisha Darame (2505439)" userId="S::2505439@student.uwtsd.ac.uk::26413081-9cf6-41f7-a567-feeb4397c6fe" providerId="AD" clId="Web-{1E3C3324-9D6D-7EB2-1071-776CA1D1F1C2}" dt="2025-10-07T13:46:20.038" v="74" actId="20577"/>
          <ac:spMkLst>
            <pc:docMk/>
            <pc:sldMk cId="0" sldId="259"/>
            <ac:spMk id="2" creationId="{BACDBA8C-6BB7-9259-A7C5-984A1FF5B8AF}"/>
          </ac:spMkLst>
        </pc:spChg>
      </pc:sldChg>
    </pc:docChg>
  </pc:docChgLst>
  <pc:docChgLst>
    <pc:chgData name="Aisha Darame (2505439)" userId="S::2505439@student.uwtsd.ac.uk::26413081-9cf6-41f7-a567-feeb4397c6fe" providerId="AD" clId="Web-{CD0AB04F-F3C6-D6B0-1354-5D4742440877}"/>
    <pc:docChg chg="addSld modSld sldOrd">
      <pc:chgData name="Aisha Darame (2505439)" userId="S::2505439@student.uwtsd.ac.uk::26413081-9cf6-41f7-a567-feeb4397c6fe" providerId="AD" clId="Web-{CD0AB04F-F3C6-D6B0-1354-5D4742440877}" dt="2025-10-07T14:49:28.398" v="305"/>
      <pc:docMkLst>
        <pc:docMk/>
      </pc:docMkLst>
      <pc:sldChg chg="addSp modSp mod ord modClrScheme chgLayout">
        <pc:chgData name="Aisha Darame (2505439)" userId="S::2505439@student.uwtsd.ac.uk::26413081-9cf6-41f7-a567-feeb4397c6fe" providerId="AD" clId="Web-{CD0AB04F-F3C6-D6B0-1354-5D4742440877}" dt="2025-10-07T14:33:01.511" v="211" actId="20577"/>
        <pc:sldMkLst>
          <pc:docMk/>
          <pc:sldMk cId="0" sldId="258"/>
        </pc:sldMkLst>
        <pc:spChg chg="mod ord">
          <ac:chgData name="Aisha Darame (2505439)" userId="S::2505439@student.uwtsd.ac.uk::26413081-9cf6-41f7-a567-feeb4397c6fe" providerId="AD" clId="Web-{CD0AB04F-F3C6-D6B0-1354-5D4742440877}" dt="2025-10-07T14:29:08.258" v="196"/>
          <ac:spMkLst>
            <pc:docMk/>
            <pc:sldMk cId="0" sldId="258"/>
            <ac:spMk id="3" creationId="{47DC151E-DCD4-50A0-8742-D1BB0965669A}"/>
          </ac:spMkLst>
        </pc:spChg>
        <pc:spChg chg="add mod ord">
          <ac:chgData name="Aisha Darame (2505439)" userId="S::2505439@student.uwtsd.ac.uk::26413081-9cf6-41f7-a567-feeb4397c6fe" providerId="AD" clId="Web-{CD0AB04F-F3C6-D6B0-1354-5D4742440877}" dt="2025-10-07T14:29:08.258" v="196"/>
          <ac:spMkLst>
            <pc:docMk/>
            <pc:sldMk cId="0" sldId="258"/>
            <ac:spMk id="4" creationId="{31FA226F-FEC7-29B9-D07E-8F57B2A868D7}"/>
          </ac:spMkLst>
        </pc:spChg>
        <pc:spChg chg="mod">
          <ac:chgData name="Aisha Darame (2505439)" userId="S::2505439@student.uwtsd.ac.uk::26413081-9cf6-41f7-a567-feeb4397c6fe" providerId="AD" clId="Web-{CD0AB04F-F3C6-D6B0-1354-5D4742440877}" dt="2025-10-07T14:33:01.511" v="211" actId="20577"/>
          <ac:spMkLst>
            <pc:docMk/>
            <pc:sldMk cId="0" sldId="258"/>
            <ac:spMk id="9" creationId="{EB07A759-E86E-CDF1-F53C-1CF7E1071DA9}"/>
          </ac:spMkLst>
        </pc:spChg>
      </pc:sldChg>
      <pc:sldChg chg="addSp delSp modSp mod setBg">
        <pc:chgData name="Aisha Darame (2505439)" userId="S::2505439@student.uwtsd.ac.uk::26413081-9cf6-41f7-a567-feeb4397c6fe" providerId="AD" clId="Web-{CD0AB04F-F3C6-D6B0-1354-5D4742440877}" dt="2025-10-07T13:59:34.174" v="27"/>
        <pc:sldMkLst>
          <pc:docMk/>
          <pc:sldMk cId="0" sldId="259"/>
        </pc:sldMkLst>
        <pc:spChg chg="mod">
          <ac:chgData name="Aisha Darame (2505439)" userId="S::2505439@student.uwtsd.ac.uk::26413081-9cf6-41f7-a567-feeb4397c6fe" providerId="AD" clId="Web-{CD0AB04F-F3C6-D6B0-1354-5D4742440877}" dt="2025-10-07T13:59:34.174" v="27"/>
          <ac:spMkLst>
            <pc:docMk/>
            <pc:sldMk cId="0" sldId="259"/>
            <ac:spMk id="2" creationId="{BACDBA8C-6BB7-9259-A7C5-984A1FF5B8AF}"/>
          </ac:spMkLst>
        </pc:spChg>
        <pc:spChg chg="add mod">
          <ac:chgData name="Aisha Darame (2505439)" userId="S::2505439@student.uwtsd.ac.uk::26413081-9cf6-41f7-a567-feeb4397c6fe" providerId="AD" clId="Web-{CD0AB04F-F3C6-D6B0-1354-5D4742440877}" dt="2025-10-07T13:59:34.174" v="27"/>
          <ac:spMkLst>
            <pc:docMk/>
            <pc:sldMk cId="0" sldId="259"/>
            <ac:spMk id="15" creationId="{E6C79E15-B323-210C-A60A-621FB53D2ADA}"/>
          </ac:spMkLst>
        </pc:spChg>
      </pc:sldChg>
      <pc:sldChg chg="addSp delSp modSp mod ord setBg modClrScheme chgLayout">
        <pc:chgData name="Aisha Darame (2505439)" userId="S::2505439@student.uwtsd.ac.uk::26413081-9cf6-41f7-a567-feeb4397c6fe" providerId="AD" clId="Web-{CD0AB04F-F3C6-D6B0-1354-5D4742440877}" dt="2025-10-07T14:19:41.474" v="129"/>
        <pc:sldMkLst>
          <pc:docMk/>
          <pc:sldMk cId="0" sldId="260"/>
        </pc:sldMkLst>
        <pc:spChg chg="mod ord">
          <ac:chgData name="Aisha Darame (2505439)" userId="S::2505439@student.uwtsd.ac.uk::26413081-9cf6-41f7-a567-feeb4397c6fe" providerId="AD" clId="Web-{CD0AB04F-F3C6-D6B0-1354-5D4742440877}" dt="2025-10-07T14:19:41.474" v="129"/>
          <ac:spMkLst>
            <pc:docMk/>
            <pc:sldMk cId="0" sldId="260"/>
            <ac:spMk id="2" creationId="{3876D1A6-9E7C-52DD-DF88-2AAF4A2A990A}"/>
          </ac:spMkLst>
        </pc:spChg>
        <pc:spChg chg="mod ord">
          <ac:chgData name="Aisha Darame (2505439)" userId="S::2505439@student.uwtsd.ac.uk::26413081-9cf6-41f7-a567-feeb4397c6fe" providerId="AD" clId="Web-{CD0AB04F-F3C6-D6B0-1354-5D4742440877}" dt="2025-10-07T14:19:41.474" v="129"/>
          <ac:spMkLst>
            <pc:docMk/>
            <pc:sldMk cId="0" sldId="260"/>
            <ac:spMk id="3" creationId="{2F436086-4622-6E96-ECB4-B7D30054C618}"/>
          </ac:spMkLst>
        </pc:spChg>
        <pc:spChg chg="add">
          <ac:chgData name="Aisha Darame (2505439)" userId="S::2505439@student.uwtsd.ac.uk::26413081-9cf6-41f7-a567-feeb4397c6fe" providerId="AD" clId="Web-{CD0AB04F-F3C6-D6B0-1354-5D4742440877}" dt="2025-10-07T14:19:41.474" v="129"/>
          <ac:spMkLst>
            <pc:docMk/>
            <pc:sldMk cId="0" sldId="260"/>
            <ac:spMk id="8" creationId="{907EF6B7-1338-4443-8C46-6A318D952DFD}"/>
          </ac:spMkLst>
        </pc:spChg>
        <pc:spChg chg="add">
          <ac:chgData name="Aisha Darame (2505439)" userId="S::2505439@student.uwtsd.ac.uk::26413081-9cf6-41f7-a567-feeb4397c6fe" providerId="AD" clId="Web-{CD0AB04F-F3C6-D6B0-1354-5D4742440877}" dt="2025-10-07T14:19:41.474" v="129"/>
          <ac:spMkLst>
            <pc:docMk/>
            <pc:sldMk cId="0" sldId="260"/>
            <ac:spMk id="10" creationId="{DAAE4CDD-124C-4DCF-9584-B6033B545DD5}"/>
          </ac:spMkLst>
        </pc:spChg>
        <pc:spChg chg="add">
          <ac:chgData name="Aisha Darame (2505439)" userId="S::2505439@student.uwtsd.ac.uk::26413081-9cf6-41f7-a567-feeb4397c6fe" providerId="AD" clId="Web-{CD0AB04F-F3C6-D6B0-1354-5D4742440877}" dt="2025-10-07T14:19:41.474" v="129"/>
          <ac:spMkLst>
            <pc:docMk/>
            <pc:sldMk cId="0" sldId="260"/>
            <ac:spMk id="12" creationId="{081E4A58-353D-44AE-B2FC-2A74E2E400F7}"/>
          </ac:spMkLst>
        </pc:spChg>
      </pc:sldChg>
      <pc:sldChg chg="delSp modSp mod ord modClrScheme chgLayout">
        <pc:chgData name="Aisha Darame (2505439)" userId="S::2505439@student.uwtsd.ac.uk::26413081-9cf6-41f7-a567-feeb4397c6fe" providerId="AD" clId="Web-{CD0AB04F-F3C6-D6B0-1354-5D4742440877}" dt="2025-10-07T14:28:07.413" v="195" actId="20577"/>
        <pc:sldMkLst>
          <pc:docMk/>
          <pc:sldMk cId="0" sldId="261"/>
        </pc:sldMkLst>
        <pc:spChg chg="mod ord">
          <ac:chgData name="Aisha Darame (2505439)" userId="S::2505439@student.uwtsd.ac.uk::26413081-9cf6-41f7-a567-feeb4397c6fe" providerId="AD" clId="Web-{CD0AB04F-F3C6-D6B0-1354-5D4742440877}" dt="2025-10-07T14:26:24.489" v="174" actId="20577"/>
          <ac:spMkLst>
            <pc:docMk/>
            <pc:sldMk cId="0" sldId="261"/>
            <ac:spMk id="2" creationId="{16B8468D-8B29-9F8E-35EE-EEEE87751A62}"/>
          </ac:spMkLst>
        </pc:spChg>
        <pc:spChg chg="mod ord">
          <ac:chgData name="Aisha Darame (2505439)" userId="S::2505439@student.uwtsd.ac.uk::26413081-9cf6-41f7-a567-feeb4397c6fe" providerId="AD" clId="Web-{CD0AB04F-F3C6-D6B0-1354-5D4742440877}" dt="2025-10-07T14:28:07.413" v="195" actId="20577"/>
          <ac:spMkLst>
            <pc:docMk/>
            <pc:sldMk cId="0" sldId="261"/>
            <ac:spMk id="3" creationId="{CA6C4F4E-7443-E1BF-32C9-703E294AD04A}"/>
          </ac:spMkLst>
        </pc:spChg>
      </pc:sldChg>
      <pc:sldChg chg="addSp modSp new mod ord setBg">
        <pc:chgData name="Aisha Darame (2505439)" userId="S::2505439@student.uwtsd.ac.uk::26413081-9cf6-41f7-a567-feeb4397c6fe" providerId="AD" clId="Web-{CD0AB04F-F3C6-D6B0-1354-5D4742440877}" dt="2025-10-07T14:12:10.667" v="76"/>
        <pc:sldMkLst>
          <pc:docMk/>
          <pc:sldMk cId="623713294" sldId="262"/>
        </pc:sldMkLst>
        <pc:spChg chg="mod">
          <ac:chgData name="Aisha Darame (2505439)" userId="S::2505439@student.uwtsd.ac.uk::26413081-9cf6-41f7-a567-feeb4397c6fe" providerId="AD" clId="Web-{CD0AB04F-F3C6-D6B0-1354-5D4742440877}" dt="2025-10-07T14:12:10.667" v="76"/>
          <ac:spMkLst>
            <pc:docMk/>
            <pc:sldMk cId="623713294" sldId="262"/>
            <ac:spMk id="2" creationId="{D066B8ED-4A9E-5475-26D2-6D2C872187FF}"/>
          </ac:spMkLst>
        </pc:spChg>
        <pc:spChg chg="mod">
          <ac:chgData name="Aisha Darame (2505439)" userId="S::2505439@student.uwtsd.ac.uk::26413081-9cf6-41f7-a567-feeb4397c6fe" providerId="AD" clId="Web-{CD0AB04F-F3C6-D6B0-1354-5D4742440877}" dt="2025-10-07T14:12:10.667" v="76"/>
          <ac:spMkLst>
            <pc:docMk/>
            <pc:sldMk cId="623713294" sldId="262"/>
            <ac:spMk id="3" creationId="{EB996A4D-6D34-68FF-EF0A-57F0CC8AF001}"/>
          </ac:spMkLst>
        </pc:spChg>
        <pc:spChg chg="add">
          <ac:chgData name="Aisha Darame (2505439)" userId="S::2505439@student.uwtsd.ac.uk::26413081-9cf6-41f7-a567-feeb4397c6fe" providerId="AD" clId="Web-{CD0AB04F-F3C6-D6B0-1354-5D4742440877}" dt="2025-10-07T14:12:10.667" v="76"/>
          <ac:spMkLst>
            <pc:docMk/>
            <pc:sldMk cId="623713294" sldId="262"/>
            <ac:spMk id="8" creationId="{09588DA8-065E-4F6F-8EFD-43104AB2E0CF}"/>
          </ac:spMkLst>
        </pc:spChg>
        <pc:spChg chg="add">
          <ac:chgData name="Aisha Darame (2505439)" userId="S::2505439@student.uwtsd.ac.uk::26413081-9cf6-41f7-a567-feeb4397c6fe" providerId="AD" clId="Web-{CD0AB04F-F3C6-D6B0-1354-5D4742440877}" dt="2025-10-07T14:12:10.667" v="76"/>
          <ac:spMkLst>
            <pc:docMk/>
            <pc:sldMk cId="623713294" sldId="262"/>
            <ac:spMk id="10" creationId="{C4285719-470E-454C-AF62-8323075F1F5B}"/>
          </ac:spMkLst>
        </pc:spChg>
        <pc:spChg chg="add">
          <ac:chgData name="Aisha Darame (2505439)" userId="S::2505439@student.uwtsd.ac.uk::26413081-9cf6-41f7-a567-feeb4397c6fe" providerId="AD" clId="Web-{CD0AB04F-F3C6-D6B0-1354-5D4742440877}" dt="2025-10-07T14:12:10.667" v="76"/>
          <ac:spMkLst>
            <pc:docMk/>
            <pc:sldMk cId="623713294" sldId="262"/>
            <ac:spMk id="12" creationId="{CD9FE4EF-C4D8-49A0-B2FF-81D8DB7D8A24}"/>
          </ac:spMkLst>
        </pc:spChg>
        <pc:spChg chg="add">
          <ac:chgData name="Aisha Darame (2505439)" userId="S::2505439@student.uwtsd.ac.uk::26413081-9cf6-41f7-a567-feeb4397c6fe" providerId="AD" clId="Web-{CD0AB04F-F3C6-D6B0-1354-5D4742440877}" dt="2025-10-07T14:12:10.667" v="76"/>
          <ac:spMkLst>
            <pc:docMk/>
            <pc:sldMk cId="623713294" sldId="262"/>
            <ac:spMk id="14" creationId="{4300840D-0A0B-4512-BACA-B439D5B9C57C}"/>
          </ac:spMkLst>
        </pc:spChg>
        <pc:spChg chg="add">
          <ac:chgData name="Aisha Darame (2505439)" userId="S::2505439@student.uwtsd.ac.uk::26413081-9cf6-41f7-a567-feeb4397c6fe" providerId="AD" clId="Web-{CD0AB04F-F3C6-D6B0-1354-5D4742440877}" dt="2025-10-07T14:12:10.667" v="76"/>
          <ac:spMkLst>
            <pc:docMk/>
            <pc:sldMk cId="623713294" sldId="262"/>
            <ac:spMk id="16" creationId="{D2B78728-A580-49A7-84F9-6EF6F583ADE0}"/>
          </ac:spMkLst>
        </pc:spChg>
        <pc:spChg chg="add">
          <ac:chgData name="Aisha Darame (2505439)" userId="S::2505439@student.uwtsd.ac.uk::26413081-9cf6-41f7-a567-feeb4397c6fe" providerId="AD" clId="Web-{CD0AB04F-F3C6-D6B0-1354-5D4742440877}" dt="2025-10-07T14:12:10.667" v="76"/>
          <ac:spMkLst>
            <pc:docMk/>
            <pc:sldMk cId="623713294" sldId="262"/>
            <ac:spMk id="18" creationId="{38FAA1A1-D861-433F-88FA-1E9D6FD31D11}"/>
          </ac:spMkLst>
        </pc:spChg>
        <pc:spChg chg="add">
          <ac:chgData name="Aisha Darame (2505439)" userId="S::2505439@student.uwtsd.ac.uk::26413081-9cf6-41f7-a567-feeb4397c6fe" providerId="AD" clId="Web-{CD0AB04F-F3C6-D6B0-1354-5D4742440877}" dt="2025-10-07T14:12:10.667" v="76"/>
          <ac:spMkLst>
            <pc:docMk/>
            <pc:sldMk cId="623713294" sldId="262"/>
            <ac:spMk id="20" creationId="{8D71EDA1-87BF-4D5D-AB79-F346FD19278A}"/>
          </ac:spMkLst>
        </pc:spChg>
      </pc:sldChg>
      <pc:sldChg chg="addSp modSp new mod ord setBg setClrOvrMap">
        <pc:chgData name="Aisha Darame (2505439)" userId="S::2505439@student.uwtsd.ac.uk::26413081-9cf6-41f7-a567-feeb4397c6fe" providerId="AD" clId="Web-{CD0AB04F-F3C6-D6B0-1354-5D4742440877}" dt="2025-10-07T14:49:28.398" v="305"/>
        <pc:sldMkLst>
          <pc:docMk/>
          <pc:sldMk cId="1495791652" sldId="263"/>
        </pc:sldMkLst>
        <pc:spChg chg="mod">
          <ac:chgData name="Aisha Darame (2505439)" userId="S::2505439@student.uwtsd.ac.uk::26413081-9cf6-41f7-a567-feeb4397c6fe" providerId="AD" clId="Web-{CD0AB04F-F3C6-D6B0-1354-5D4742440877}" dt="2025-10-07T14:49:28.398" v="305"/>
          <ac:spMkLst>
            <pc:docMk/>
            <pc:sldMk cId="1495791652" sldId="263"/>
            <ac:spMk id="2" creationId="{AC438C7C-1BC2-CB70-3E72-204D37A98353}"/>
          </ac:spMkLst>
        </pc:spChg>
        <pc:spChg chg="mod">
          <ac:chgData name="Aisha Darame (2505439)" userId="S::2505439@student.uwtsd.ac.uk::26413081-9cf6-41f7-a567-feeb4397c6fe" providerId="AD" clId="Web-{CD0AB04F-F3C6-D6B0-1354-5D4742440877}" dt="2025-10-07T14:49:28.398" v="305"/>
          <ac:spMkLst>
            <pc:docMk/>
            <pc:sldMk cId="1495791652" sldId="263"/>
            <ac:spMk id="3" creationId="{13DA4D69-E24D-F1AF-02DD-3312AA8C8765}"/>
          </ac:spMkLst>
        </pc:spChg>
        <pc:spChg chg="add">
          <ac:chgData name="Aisha Darame (2505439)" userId="S::2505439@student.uwtsd.ac.uk::26413081-9cf6-41f7-a567-feeb4397c6fe" providerId="AD" clId="Web-{CD0AB04F-F3C6-D6B0-1354-5D4742440877}" dt="2025-10-07T14:49:28.398" v="305"/>
          <ac:spMkLst>
            <pc:docMk/>
            <pc:sldMk cId="1495791652" sldId="263"/>
            <ac:spMk id="9" creationId="{71B2258F-86CA-4D4D-8270-BC05FCDEBFB3}"/>
          </ac:spMkLst>
        </pc:spChg>
        <pc:picChg chg="add">
          <ac:chgData name="Aisha Darame (2505439)" userId="S::2505439@student.uwtsd.ac.uk::26413081-9cf6-41f7-a567-feeb4397c6fe" providerId="AD" clId="Web-{CD0AB04F-F3C6-D6B0-1354-5D4742440877}" dt="2025-10-07T14:49:28.398" v="305"/>
          <ac:picMkLst>
            <pc:docMk/>
            <pc:sldMk cId="1495791652" sldId="263"/>
            <ac:picMk id="5" creationId="{04366AD2-78FB-A0F3-235D-1A164ABE7978}"/>
          </ac:picMkLst>
        </pc:picChg>
      </pc:sldChg>
    </pc:docChg>
  </pc:docChgLst>
  <pc:docChgLst>
    <pc:chgData name="Aisha Darame (2505439)" userId="S::2505439@student.uwtsd.ac.uk::26413081-9cf6-41f7-a567-feeb4397c6fe" providerId="AD" clId="Web-{F0646E0A-C6F7-D9D9-E6E7-111ACE960BFF}"/>
    <pc:docChg chg="addSld delSld modSld sldOrd">
      <pc:chgData name="Aisha Darame (2505439)" userId="S::2505439@student.uwtsd.ac.uk::26413081-9cf6-41f7-a567-feeb4397c6fe" providerId="AD" clId="Web-{F0646E0A-C6F7-D9D9-E6E7-111ACE960BFF}" dt="2025-10-08T16:26:07.866" v="444" actId="20577"/>
      <pc:docMkLst>
        <pc:docMk/>
      </pc:docMkLst>
      <pc:sldChg chg="addSp delSp modSp">
        <pc:chgData name="Aisha Darame (2505439)" userId="S::2505439@student.uwtsd.ac.uk::26413081-9cf6-41f7-a567-feeb4397c6fe" providerId="AD" clId="Web-{F0646E0A-C6F7-D9D9-E6E7-111ACE960BFF}" dt="2025-10-08T15:01:17.100" v="107"/>
        <pc:sldMkLst>
          <pc:docMk/>
          <pc:sldMk cId="0" sldId="259"/>
        </pc:sldMkLst>
        <pc:spChg chg="mod">
          <ac:chgData name="Aisha Darame (2505439)" userId="S::2505439@student.uwtsd.ac.uk::26413081-9cf6-41f7-a567-feeb4397c6fe" providerId="AD" clId="Web-{F0646E0A-C6F7-D9D9-E6E7-111ACE960BFF}" dt="2025-10-08T15:01:17.100" v="107"/>
          <ac:spMkLst>
            <pc:docMk/>
            <pc:sldMk cId="0" sldId="259"/>
            <ac:spMk id="2" creationId="{BACDBA8C-6BB7-9259-A7C5-984A1FF5B8AF}"/>
          </ac:spMkLst>
        </pc:spChg>
        <pc:spChg chg="mod">
          <ac:chgData name="Aisha Darame (2505439)" userId="S::2505439@student.uwtsd.ac.uk::26413081-9cf6-41f7-a567-feeb4397c6fe" providerId="AD" clId="Web-{F0646E0A-C6F7-D9D9-E6E7-111ACE960BFF}" dt="2025-10-08T15:01:17.100" v="107"/>
          <ac:spMkLst>
            <pc:docMk/>
            <pc:sldMk cId="0" sldId="259"/>
            <ac:spMk id="15" creationId="{E6C79E15-B323-210C-A60A-621FB53D2ADA}"/>
          </ac:spMkLst>
        </pc:spChg>
        <pc:spChg chg="add">
          <ac:chgData name="Aisha Darame (2505439)" userId="S::2505439@student.uwtsd.ac.uk::26413081-9cf6-41f7-a567-feeb4397c6fe" providerId="AD" clId="Web-{F0646E0A-C6F7-D9D9-E6E7-111ACE960BFF}" dt="2025-10-08T15:01:17.100" v="107"/>
          <ac:spMkLst>
            <pc:docMk/>
            <pc:sldMk cId="0" sldId="259"/>
            <ac:spMk id="42" creationId="{1BB867FF-FC45-48F7-8104-F89BE54909F1}"/>
          </ac:spMkLst>
        </pc:spChg>
        <pc:spChg chg="add">
          <ac:chgData name="Aisha Darame (2505439)" userId="S::2505439@student.uwtsd.ac.uk::26413081-9cf6-41f7-a567-feeb4397c6fe" providerId="AD" clId="Web-{F0646E0A-C6F7-D9D9-E6E7-111ACE960BFF}" dt="2025-10-08T15:01:17.100" v="107"/>
          <ac:spMkLst>
            <pc:docMk/>
            <pc:sldMk cId="0" sldId="259"/>
            <ac:spMk id="43" creationId="{8BB56887-D0D5-4F0C-9E19-7247EB83C8B7}"/>
          </ac:spMkLst>
        </pc:spChg>
        <pc:spChg chg="add">
          <ac:chgData name="Aisha Darame (2505439)" userId="S::2505439@student.uwtsd.ac.uk::26413081-9cf6-41f7-a567-feeb4397c6fe" providerId="AD" clId="Web-{F0646E0A-C6F7-D9D9-E6E7-111ACE960BFF}" dt="2025-10-08T15:01:17.100" v="107"/>
          <ac:spMkLst>
            <pc:docMk/>
            <pc:sldMk cId="0" sldId="259"/>
            <ac:spMk id="44" creationId="{081E4A58-353D-44AE-B2FC-2A74E2E400F7}"/>
          </ac:spMkLst>
        </pc:spChg>
      </pc:sldChg>
      <pc:sldChg chg="addSp delSp modSp new mod setBg modClrScheme chgLayout">
        <pc:chgData name="Aisha Darame (2505439)" userId="S::2505439@student.uwtsd.ac.uk::26413081-9cf6-41f7-a567-feeb4397c6fe" providerId="AD" clId="Web-{F0646E0A-C6F7-D9D9-E6E7-111ACE960BFF}" dt="2025-10-08T14:47:37.221" v="72"/>
        <pc:sldMkLst>
          <pc:docMk/>
          <pc:sldMk cId="2736584839" sldId="265"/>
        </pc:sldMkLst>
        <pc:spChg chg="mod ord">
          <ac:chgData name="Aisha Darame (2505439)" userId="S::2505439@student.uwtsd.ac.uk::26413081-9cf6-41f7-a567-feeb4397c6fe" providerId="AD" clId="Web-{F0646E0A-C6F7-D9D9-E6E7-111ACE960BFF}" dt="2025-10-08T14:47:37.221" v="72"/>
          <ac:spMkLst>
            <pc:docMk/>
            <pc:sldMk cId="2736584839" sldId="265"/>
            <ac:spMk id="2" creationId="{FA47800E-B2AB-98AB-88D0-919B11853C0A}"/>
          </ac:spMkLst>
        </pc:spChg>
        <pc:spChg chg="add">
          <ac:chgData name="Aisha Darame (2505439)" userId="S::2505439@student.uwtsd.ac.uk::26413081-9cf6-41f7-a567-feeb4397c6fe" providerId="AD" clId="Web-{F0646E0A-C6F7-D9D9-E6E7-111ACE960BFF}" dt="2025-10-08T14:47:37.221" v="72"/>
          <ac:spMkLst>
            <pc:docMk/>
            <pc:sldMk cId="2736584839" sldId="265"/>
            <ac:spMk id="7" creationId="{FFD48BC7-DC40-47DE-87EE-9F4B6ECB9ABB}"/>
          </ac:spMkLst>
        </pc:spChg>
        <pc:spChg chg="add">
          <ac:chgData name="Aisha Darame (2505439)" userId="S::2505439@student.uwtsd.ac.uk::26413081-9cf6-41f7-a567-feeb4397c6fe" providerId="AD" clId="Web-{F0646E0A-C6F7-D9D9-E6E7-111ACE960BFF}" dt="2025-10-08T14:47:37.221" v="72"/>
          <ac:spMkLst>
            <pc:docMk/>
            <pc:sldMk cId="2736584839" sldId="265"/>
            <ac:spMk id="9" creationId="{E502BBC7-2C76-46F3-BC24-5985BC13DB88}"/>
          </ac:spMkLst>
        </pc:spChg>
        <pc:spChg chg="add">
          <ac:chgData name="Aisha Darame (2505439)" userId="S::2505439@student.uwtsd.ac.uk::26413081-9cf6-41f7-a567-feeb4397c6fe" providerId="AD" clId="Web-{F0646E0A-C6F7-D9D9-E6E7-111ACE960BFF}" dt="2025-10-08T14:47:37.221" v="72"/>
          <ac:spMkLst>
            <pc:docMk/>
            <pc:sldMk cId="2736584839" sldId="265"/>
            <ac:spMk id="11" creationId="{C7F28D52-2A5F-4D23-81AE-7CB8B591C7AF}"/>
          </ac:spMkLst>
        </pc:spChg>
        <pc:spChg chg="add">
          <ac:chgData name="Aisha Darame (2505439)" userId="S::2505439@student.uwtsd.ac.uk::26413081-9cf6-41f7-a567-feeb4397c6fe" providerId="AD" clId="Web-{F0646E0A-C6F7-D9D9-E6E7-111ACE960BFF}" dt="2025-10-08T14:47:37.221" v="72"/>
          <ac:spMkLst>
            <pc:docMk/>
            <pc:sldMk cId="2736584839" sldId="265"/>
            <ac:spMk id="13" creationId="{3629484E-3792-4B3D-89AD-7C8A1ED0E0D4}"/>
          </ac:spMkLst>
        </pc:spChg>
      </pc:sldChg>
      <pc:sldChg chg="modSp new">
        <pc:chgData name="Aisha Darame (2505439)" userId="S::2505439@student.uwtsd.ac.uk::26413081-9cf6-41f7-a567-feeb4397c6fe" providerId="AD" clId="Web-{F0646E0A-C6F7-D9D9-E6E7-111ACE960BFF}" dt="2025-10-08T16:26:07.866" v="444" actId="20577"/>
        <pc:sldMkLst>
          <pc:docMk/>
          <pc:sldMk cId="2671498511" sldId="266"/>
        </pc:sldMkLst>
        <pc:spChg chg="mod">
          <ac:chgData name="Aisha Darame (2505439)" userId="S::2505439@student.uwtsd.ac.uk::26413081-9cf6-41f7-a567-feeb4397c6fe" providerId="AD" clId="Web-{F0646E0A-C6F7-D9D9-E6E7-111ACE960BFF}" dt="2025-10-08T15:53:51.450" v="181" actId="20577"/>
          <ac:spMkLst>
            <pc:docMk/>
            <pc:sldMk cId="2671498511" sldId="266"/>
            <ac:spMk id="2" creationId="{C3C6ED8A-2B84-E8B0-F397-B3369826BF02}"/>
          </ac:spMkLst>
        </pc:spChg>
      </pc:sldChg>
    </pc:docChg>
  </pc:docChgLst>
  <pc:docChgLst>
    <pc:chgData name="Aisha Darame (2505439)" userId="S::2505439@student.uwtsd.ac.uk::26413081-9cf6-41f7-a567-feeb4397c6fe" providerId="AD" clId="Web-{640402AD-5D09-F834-4E5A-A600AC18231E}"/>
    <pc:docChg chg="addSld modSld sldOrd">
      <pc:chgData name="Aisha Darame (2505439)" userId="S::2505439@student.uwtsd.ac.uk::26413081-9cf6-41f7-a567-feeb4397c6fe" providerId="AD" clId="Web-{640402AD-5D09-F834-4E5A-A600AC18231E}" dt="2025-10-10T13:25:24.954" v="2192"/>
      <pc:docMkLst>
        <pc:docMk/>
      </pc:docMkLst>
      <pc:sldChg chg="addSp delSp modSp">
        <pc:chgData name="Aisha Darame (2505439)" userId="S::2505439@student.uwtsd.ac.uk::26413081-9cf6-41f7-a567-feeb4397c6fe" providerId="AD" clId="Web-{640402AD-5D09-F834-4E5A-A600AC18231E}" dt="2025-10-10T12:26:45.591" v="1279"/>
        <pc:sldMkLst>
          <pc:docMk/>
          <pc:sldMk cId="2671498511" sldId="266"/>
        </pc:sldMkLst>
        <pc:graphicFrameChg chg="add">
          <ac:chgData name="Aisha Darame (2505439)" userId="S::2505439@student.uwtsd.ac.uk::26413081-9cf6-41f7-a567-feeb4397c6fe" providerId="AD" clId="Web-{640402AD-5D09-F834-4E5A-A600AC18231E}" dt="2025-10-10T12:26:45.591" v="1279"/>
          <ac:graphicFrameMkLst>
            <pc:docMk/>
            <pc:sldMk cId="2671498511" sldId="266"/>
            <ac:graphicFrameMk id="5" creationId="{08E20FDA-FDD7-2624-04AA-58F3913585B4}"/>
          </ac:graphicFrameMkLst>
        </pc:graphicFrameChg>
      </pc:sldChg>
      <pc:sldChg chg="addSp modSp new mod setBg">
        <pc:chgData name="Aisha Darame (2505439)" userId="S::2505439@student.uwtsd.ac.uk::26413081-9cf6-41f7-a567-feeb4397c6fe" providerId="AD" clId="Web-{640402AD-5D09-F834-4E5A-A600AC18231E}" dt="2025-10-10T12:27:16.781" v="1280"/>
        <pc:sldMkLst>
          <pc:docMk/>
          <pc:sldMk cId="1278549353" sldId="267"/>
        </pc:sldMkLst>
        <pc:spChg chg="mod">
          <ac:chgData name="Aisha Darame (2505439)" userId="S::2505439@student.uwtsd.ac.uk::26413081-9cf6-41f7-a567-feeb4397c6fe" providerId="AD" clId="Web-{640402AD-5D09-F834-4E5A-A600AC18231E}" dt="2025-10-10T12:27:16.781" v="1280"/>
          <ac:spMkLst>
            <pc:docMk/>
            <pc:sldMk cId="1278549353" sldId="267"/>
            <ac:spMk id="2" creationId="{580D349D-DA3E-137F-09AA-14E93B874A31}"/>
          </ac:spMkLst>
        </pc:spChg>
        <pc:spChg chg="mod">
          <ac:chgData name="Aisha Darame (2505439)" userId="S::2505439@student.uwtsd.ac.uk::26413081-9cf6-41f7-a567-feeb4397c6fe" providerId="AD" clId="Web-{640402AD-5D09-F834-4E5A-A600AC18231E}" dt="2025-10-10T12:27:16.781" v="1280"/>
          <ac:spMkLst>
            <pc:docMk/>
            <pc:sldMk cId="1278549353" sldId="267"/>
            <ac:spMk id="3" creationId="{05FD0B76-0797-29BF-FF33-9DD00D9545A0}"/>
          </ac:spMkLst>
        </pc:spChg>
        <pc:spChg chg="add">
          <ac:chgData name="Aisha Darame (2505439)" userId="S::2505439@student.uwtsd.ac.uk::26413081-9cf6-41f7-a567-feeb4397c6fe" providerId="AD" clId="Web-{640402AD-5D09-F834-4E5A-A600AC18231E}" dt="2025-10-10T12:27:16.781" v="1280"/>
          <ac:spMkLst>
            <pc:docMk/>
            <pc:sldMk cId="1278549353" sldId="267"/>
            <ac:spMk id="9" creationId="{907EF6B7-1338-4443-8C46-6A318D952DFD}"/>
          </ac:spMkLst>
        </pc:spChg>
        <pc:spChg chg="add">
          <ac:chgData name="Aisha Darame (2505439)" userId="S::2505439@student.uwtsd.ac.uk::26413081-9cf6-41f7-a567-feeb4397c6fe" providerId="AD" clId="Web-{640402AD-5D09-F834-4E5A-A600AC18231E}" dt="2025-10-10T12:27:16.781" v="1280"/>
          <ac:spMkLst>
            <pc:docMk/>
            <pc:sldMk cId="1278549353" sldId="267"/>
            <ac:spMk id="10" creationId="{DAAE4CDD-124C-4DCF-9584-B6033B545DD5}"/>
          </ac:spMkLst>
        </pc:spChg>
        <pc:spChg chg="add">
          <ac:chgData name="Aisha Darame (2505439)" userId="S::2505439@student.uwtsd.ac.uk::26413081-9cf6-41f7-a567-feeb4397c6fe" providerId="AD" clId="Web-{640402AD-5D09-F834-4E5A-A600AC18231E}" dt="2025-10-10T12:27:16.781" v="1280"/>
          <ac:spMkLst>
            <pc:docMk/>
            <pc:sldMk cId="1278549353" sldId="267"/>
            <ac:spMk id="12" creationId="{081E4A58-353D-44AE-B2FC-2A74E2E400F7}"/>
          </ac:spMkLst>
        </pc:spChg>
      </pc:sldChg>
      <pc:sldChg chg="addSp delSp modSp new mod ord setBg">
        <pc:chgData name="Aisha Darame (2505439)" userId="S::2505439@student.uwtsd.ac.uk::26413081-9cf6-41f7-a567-feeb4397c6fe" providerId="AD" clId="Web-{640402AD-5D09-F834-4E5A-A600AC18231E}" dt="2025-10-10T13:04:00.221" v="1781"/>
        <pc:sldMkLst>
          <pc:docMk/>
          <pc:sldMk cId="3648529568" sldId="268"/>
        </pc:sldMkLst>
        <pc:spChg chg="mod">
          <ac:chgData name="Aisha Darame (2505439)" userId="S::2505439@student.uwtsd.ac.uk::26413081-9cf6-41f7-a567-feeb4397c6fe" providerId="AD" clId="Web-{640402AD-5D09-F834-4E5A-A600AC18231E}" dt="2025-10-10T12:27:34.376" v="1281"/>
          <ac:spMkLst>
            <pc:docMk/>
            <pc:sldMk cId="3648529568" sldId="268"/>
            <ac:spMk id="2" creationId="{D1B137DA-DD71-D23B-361B-929B759740E1}"/>
          </ac:spMkLst>
        </pc:spChg>
        <pc:spChg chg="add">
          <ac:chgData name="Aisha Darame (2505439)" userId="S::2505439@student.uwtsd.ac.uk::26413081-9cf6-41f7-a567-feeb4397c6fe" providerId="AD" clId="Web-{640402AD-5D09-F834-4E5A-A600AC18231E}" dt="2025-10-10T12:27:34.376" v="1281"/>
          <ac:spMkLst>
            <pc:docMk/>
            <pc:sldMk cId="3648529568" sldId="268"/>
            <ac:spMk id="10" creationId="{B50AB553-2A96-4A92-96F2-93548E096954}"/>
          </ac:spMkLst>
        </pc:spChg>
        <pc:graphicFrameChg chg="add">
          <ac:chgData name="Aisha Darame (2505439)" userId="S::2505439@student.uwtsd.ac.uk::26413081-9cf6-41f7-a567-feeb4397c6fe" providerId="AD" clId="Web-{640402AD-5D09-F834-4E5A-A600AC18231E}" dt="2025-10-10T12:27:34.376" v="1281"/>
          <ac:graphicFrameMkLst>
            <pc:docMk/>
            <pc:sldMk cId="3648529568" sldId="268"/>
            <ac:graphicFrameMk id="5" creationId="{9BE3A91A-606E-FBEC-086B-A690E014E24A}"/>
          </ac:graphicFrameMkLst>
        </pc:graphicFrameChg>
        <pc:picChg chg="add">
          <ac:chgData name="Aisha Darame (2505439)" userId="S::2505439@student.uwtsd.ac.uk::26413081-9cf6-41f7-a567-feeb4397c6fe" providerId="AD" clId="Web-{640402AD-5D09-F834-4E5A-A600AC18231E}" dt="2025-10-10T12:27:34.376" v="1281"/>
          <ac:picMkLst>
            <pc:docMk/>
            <pc:sldMk cId="3648529568" sldId="268"/>
            <ac:picMk id="6" creationId="{9596B209-8FEE-C3CC-07D5-661533FB9812}"/>
          </ac:picMkLst>
        </pc:picChg>
      </pc:sldChg>
      <pc:sldChg chg="addSp delSp modSp new mod ord setBg modClrScheme delDesignElem chgLayout">
        <pc:chgData name="Aisha Darame (2505439)" userId="S::2505439@student.uwtsd.ac.uk::26413081-9cf6-41f7-a567-feeb4397c6fe" providerId="AD" clId="Web-{640402AD-5D09-F834-4E5A-A600AC18231E}" dt="2025-10-10T13:25:24.954" v="2192"/>
        <pc:sldMkLst>
          <pc:docMk/>
          <pc:sldMk cId="3427474927" sldId="269"/>
        </pc:sldMkLst>
        <pc:spChg chg="mod ord">
          <ac:chgData name="Aisha Darame (2505439)" userId="S::2505439@student.uwtsd.ac.uk::26413081-9cf6-41f7-a567-feeb4397c6fe" providerId="AD" clId="Web-{640402AD-5D09-F834-4E5A-A600AC18231E}" dt="2025-10-10T13:25:24.954" v="2192"/>
          <ac:spMkLst>
            <pc:docMk/>
            <pc:sldMk cId="3427474927" sldId="269"/>
            <ac:spMk id="2" creationId="{2D7CCC86-C087-52DE-52D2-39F067AD65E8}"/>
          </ac:spMkLst>
        </pc:spChg>
        <pc:spChg chg="add">
          <ac:chgData name="Aisha Darame (2505439)" userId="S::2505439@student.uwtsd.ac.uk::26413081-9cf6-41f7-a567-feeb4397c6fe" providerId="AD" clId="Web-{640402AD-5D09-F834-4E5A-A600AC18231E}" dt="2025-10-10T13:25:24.954" v="2192"/>
          <ac:spMkLst>
            <pc:docMk/>
            <pc:sldMk cId="3427474927" sldId="269"/>
            <ac:spMk id="40" creationId="{AE2B703B-46F9-481A-A605-82E2A828C4FA}"/>
          </ac:spMkLst>
        </pc:spChg>
        <pc:spChg chg="add">
          <ac:chgData name="Aisha Darame (2505439)" userId="S::2505439@student.uwtsd.ac.uk::26413081-9cf6-41f7-a567-feeb4397c6fe" providerId="AD" clId="Web-{640402AD-5D09-F834-4E5A-A600AC18231E}" dt="2025-10-10T13:25:24.954" v="2192"/>
          <ac:spMkLst>
            <pc:docMk/>
            <pc:sldMk cId="3427474927" sldId="269"/>
            <ac:spMk id="47" creationId="{F13BE4D7-0C3D-4906-B230-A1C5B4665CCF}"/>
          </ac:spMkLst>
        </pc:spChg>
        <pc:graphicFrameChg chg="add">
          <ac:chgData name="Aisha Darame (2505439)" userId="S::2505439@student.uwtsd.ac.uk::26413081-9cf6-41f7-a567-feeb4397c6fe" providerId="AD" clId="Web-{640402AD-5D09-F834-4E5A-A600AC18231E}" dt="2025-10-10T13:25:24.954" v="2192"/>
          <ac:graphicFrameMkLst>
            <pc:docMk/>
            <pc:sldMk cId="3427474927" sldId="269"/>
            <ac:graphicFrameMk id="48" creationId="{83147AB4-5CA9-3930-5195-ECC44F6882FD}"/>
          </ac:graphicFrameMkLst>
        </pc:graphicFrameChg>
      </pc:sldChg>
      <pc:sldChg chg="addSp delSp modSp new mod ord setBg modClrScheme chgLayout">
        <pc:chgData name="Aisha Darame (2505439)" userId="S::2505439@student.uwtsd.ac.uk::26413081-9cf6-41f7-a567-feeb4397c6fe" providerId="AD" clId="Web-{640402AD-5D09-F834-4E5A-A600AC18231E}" dt="2025-10-10T13:04:22.582" v="1783"/>
        <pc:sldMkLst>
          <pc:docMk/>
          <pc:sldMk cId="3075166825" sldId="270"/>
        </pc:sldMkLst>
        <pc:spChg chg="mod ord">
          <ac:chgData name="Aisha Darame (2505439)" userId="S::2505439@student.uwtsd.ac.uk::26413081-9cf6-41f7-a567-feeb4397c6fe" providerId="AD" clId="Web-{640402AD-5D09-F834-4E5A-A600AC18231E}" dt="2025-10-10T12:32:52.984" v="1287"/>
          <ac:spMkLst>
            <pc:docMk/>
            <pc:sldMk cId="3075166825" sldId="270"/>
            <ac:spMk id="2" creationId="{0AFB03E2-A15B-6388-DF98-6623E084A07F}"/>
          </ac:spMkLst>
        </pc:spChg>
        <pc:spChg chg="mod ord">
          <ac:chgData name="Aisha Darame (2505439)" userId="S::2505439@student.uwtsd.ac.uk::26413081-9cf6-41f7-a567-feeb4397c6fe" providerId="AD" clId="Web-{640402AD-5D09-F834-4E5A-A600AC18231E}" dt="2025-10-10T12:32:52.984" v="1287"/>
          <ac:spMkLst>
            <pc:docMk/>
            <pc:sldMk cId="3075166825" sldId="270"/>
            <ac:spMk id="5" creationId="{B796DEA4-3F13-9400-B521-04E3691B7858}"/>
          </ac:spMkLst>
        </pc:spChg>
        <pc:spChg chg="add mod ord">
          <ac:chgData name="Aisha Darame (2505439)" userId="S::2505439@student.uwtsd.ac.uk::26413081-9cf6-41f7-a567-feeb4397c6fe" providerId="AD" clId="Web-{640402AD-5D09-F834-4E5A-A600AC18231E}" dt="2025-10-10T12:32:52.984" v="1287"/>
          <ac:spMkLst>
            <pc:docMk/>
            <pc:sldMk cId="3075166825" sldId="270"/>
            <ac:spMk id="6" creationId="{4A8C010A-45A1-5F63-1603-231F51691134}"/>
          </ac:spMkLst>
        </pc:spChg>
        <pc:spChg chg="add">
          <ac:chgData name="Aisha Darame (2505439)" userId="S::2505439@student.uwtsd.ac.uk::26413081-9cf6-41f7-a567-feeb4397c6fe" providerId="AD" clId="Web-{640402AD-5D09-F834-4E5A-A600AC18231E}" dt="2025-10-10T12:32:52.984" v="1287"/>
          <ac:spMkLst>
            <pc:docMk/>
            <pc:sldMk cId="3075166825" sldId="270"/>
            <ac:spMk id="11" creationId="{4C608BEB-860E-4094-8511-78603564A75E}"/>
          </ac:spMkLst>
        </pc:spChg>
        <pc:cxnChg chg="add">
          <ac:chgData name="Aisha Darame (2505439)" userId="S::2505439@student.uwtsd.ac.uk::26413081-9cf6-41f7-a567-feeb4397c6fe" providerId="AD" clId="Web-{640402AD-5D09-F834-4E5A-A600AC18231E}" dt="2025-10-10T12:32:52.984" v="1287"/>
          <ac:cxnSpMkLst>
            <pc:docMk/>
            <pc:sldMk cId="3075166825" sldId="270"/>
            <ac:cxnSpMk id="13" creationId="{1F16A8D4-FE87-4604-88B2-394B5D1EB437}"/>
          </ac:cxnSpMkLst>
        </pc:cxnChg>
      </pc:sldChg>
      <pc:sldChg chg="addSp delSp modSp new mod ord setBg modClrScheme chgLayout">
        <pc:chgData name="Aisha Darame (2505439)" userId="S::2505439@student.uwtsd.ac.uk::26413081-9cf6-41f7-a567-feeb4397c6fe" providerId="AD" clId="Web-{640402AD-5D09-F834-4E5A-A600AC18231E}" dt="2025-10-10T13:06:06.273" v="1789"/>
        <pc:sldMkLst>
          <pc:docMk/>
          <pc:sldMk cId="915268395" sldId="271"/>
        </pc:sldMkLst>
        <pc:spChg chg="add mod ord">
          <ac:chgData name="Aisha Darame (2505439)" userId="S::2505439@student.uwtsd.ac.uk::26413081-9cf6-41f7-a567-feeb4397c6fe" providerId="AD" clId="Web-{640402AD-5D09-F834-4E5A-A600AC18231E}" dt="2025-10-10T13:06:06.273" v="1789"/>
          <ac:spMkLst>
            <pc:docMk/>
            <pc:sldMk cId="915268395" sldId="271"/>
            <ac:spMk id="2" creationId="{F02651CF-BFFC-43CE-5BF5-3FF9527A511D}"/>
          </ac:spMkLst>
        </pc:spChg>
        <pc:spChg chg="add mod ord">
          <ac:chgData name="Aisha Darame (2505439)" userId="S::2505439@student.uwtsd.ac.uk::26413081-9cf6-41f7-a567-feeb4397c6fe" providerId="AD" clId="Web-{640402AD-5D09-F834-4E5A-A600AC18231E}" dt="2025-10-10T13:06:06.273" v="1789"/>
          <ac:spMkLst>
            <pc:docMk/>
            <pc:sldMk cId="915268395" sldId="271"/>
            <ac:spMk id="3" creationId="{6066EDD8-BF93-B397-FDAB-E65966579ADE}"/>
          </ac:spMkLst>
        </pc:spChg>
        <pc:spChg chg="mod ord">
          <ac:chgData name="Aisha Darame (2505439)" userId="S::2505439@student.uwtsd.ac.uk::26413081-9cf6-41f7-a567-feeb4397c6fe" providerId="AD" clId="Web-{640402AD-5D09-F834-4E5A-A600AC18231E}" dt="2025-10-10T13:06:06.273" v="1789"/>
          <ac:spMkLst>
            <pc:docMk/>
            <pc:sldMk cId="915268395" sldId="271"/>
            <ac:spMk id="9" creationId="{F3EFB231-4832-B058-B141-2243B8833C78}"/>
          </ac:spMkLst>
        </pc:spChg>
        <pc:spChg chg="add">
          <ac:chgData name="Aisha Darame (2505439)" userId="S::2505439@student.uwtsd.ac.uk::26413081-9cf6-41f7-a567-feeb4397c6fe" providerId="AD" clId="Web-{640402AD-5D09-F834-4E5A-A600AC18231E}" dt="2025-10-10T13:06:06.273" v="1789"/>
          <ac:spMkLst>
            <pc:docMk/>
            <pc:sldMk cId="915268395" sldId="271"/>
            <ac:spMk id="17" creationId="{4C608BEB-860E-4094-8511-78603564A75E}"/>
          </ac:spMkLst>
        </pc:spChg>
        <pc:cxnChg chg="add">
          <ac:chgData name="Aisha Darame (2505439)" userId="S::2505439@student.uwtsd.ac.uk::26413081-9cf6-41f7-a567-feeb4397c6fe" providerId="AD" clId="Web-{640402AD-5D09-F834-4E5A-A600AC18231E}" dt="2025-10-10T13:06:06.273" v="1789"/>
          <ac:cxnSpMkLst>
            <pc:docMk/>
            <pc:sldMk cId="915268395" sldId="271"/>
            <ac:cxnSpMk id="16" creationId="{1F16A8D4-FE87-4604-88B2-394B5D1EB437}"/>
          </ac:cxnSpMkLst>
        </pc:cxnChg>
      </pc:sldChg>
    </pc:docChg>
  </pc:docChgLst>
  <pc:docChgLst>
    <pc:chgData name="Aisha Darame (2505439)" userId="26413081-9cf6-41f7-a567-feeb4397c6fe" providerId="ADAL" clId="{5AA1D03B-F4DD-4FEA-96B8-913F13ABC906}"/>
    <pc:docChg chg="custSel modSld">
      <pc:chgData name="Aisha Darame (2505439)" userId="26413081-9cf6-41f7-a567-feeb4397c6fe" providerId="ADAL" clId="{5AA1D03B-F4DD-4FEA-96B8-913F13ABC906}" dt="2025-10-12T17:59:01.879" v="698" actId="22"/>
      <pc:docMkLst>
        <pc:docMk/>
      </pc:docMkLst>
      <pc:sldChg chg="addSp delSp modSp">
        <pc:chgData name="Aisha Darame (2505439)" userId="26413081-9cf6-41f7-a567-feeb4397c6fe" providerId="ADAL" clId="{5AA1D03B-F4DD-4FEA-96B8-913F13ABC906}" dt="2025-10-07T13:36:35.206" v="7" actId="22"/>
        <pc:sldMkLst>
          <pc:docMk/>
          <pc:sldMk cId="0" sldId="257"/>
        </pc:sldMkLst>
        <pc:spChg chg="add mod">
          <ac:chgData name="Aisha Darame (2505439)" userId="26413081-9cf6-41f7-a567-feeb4397c6fe" providerId="ADAL" clId="{5AA1D03B-F4DD-4FEA-96B8-913F13ABC906}" dt="2025-10-07T13:36:35.206" v="7" actId="22"/>
          <ac:spMkLst>
            <pc:docMk/>
            <pc:sldMk cId="0" sldId="257"/>
            <ac:spMk id="10" creationId="{9803B091-A5A6-85A8-1470-DBBCB9794BB3}"/>
          </ac:spMkLst>
        </pc:spChg>
      </pc:sldChg>
      <pc:sldChg chg="addSp delSp modSp">
        <pc:chgData name="Aisha Darame (2505439)" userId="26413081-9cf6-41f7-a567-feeb4397c6fe" providerId="ADAL" clId="{5AA1D03B-F4DD-4FEA-96B8-913F13ABC906}" dt="2025-10-07T14:32:53.068" v="38" actId="22"/>
        <pc:sldMkLst>
          <pc:docMk/>
          <pc:sldMk cId="0" sldId="258"/>
        </pc:sldMkLst>
        <pc:spChg chg="add mod">
          <ac:chgData name="Aisha Darame (2505439)" userId="26413081-9cf6-41f7-a567-feeb4397c6fe" providerId="ADAL" clId="{5AA1D03B-F4DD-4FEA-96B8-913F13ABC906}" dt="2025-10-07T14:20:09.590" v="12" actId="21"/>
          <ac:spMkLst>
            <pc:docMk/>
            <pc:sldMk cId="0" sldId="258"/>
            <ac:spMk id="3" creationId="{47DC151E-DCD4-50A0-8742-D1BB0965669A}"/>
          </ac:spMkLst>
        </pc:spChg>
        <pc:spChg chg="mod">
          <ac:chgData name="Aisha Darame (2505439)" userId="26413081-9cf6-41f7-a567-feeb4397c6fe" providerId="ADAL" clId="{5AA1D03B-F4DD-4FEA-96B8-913F13ABC906}" dt="2025-10-07T14:32:53.068" v="38" actId="22"/>
          <ac:spMkLst>
            <pc:docMk/>
            <pc:sldMk cId="0" sldId="258"/>
            <ac:spMk id="4" creationId="{31FA226F-FEC7-29B9-D07E-8F57B2A868D7}"/>
          </ac:spMkLst>
        </pc:spChg>
        <pc:spChg chg="add mod">
          <ac:chgData name="Aisha Darame (2505439)" userId="26413081-9cf6-41f7-a567-feeb4397c6fe" providerId="ADAL" clId="{5AA1D03B-F4DD-4FEA-96B8-913F13ABC906}" dt="2025-10-07T14:31:38.818" v="37" actId="22"/>
          <ac:spMkLst>
            <pc:docMk/>
            <pc:sldMk cId="0" sldId="258"/>
            <ac:spMk id="9" creationId="{EB07A759-E86E-CDF1-F53C-1CF7E1071DA9}"/>
          </ac:spMkLst>
        </pc:spChg>
      </pc:sldChg>
      <pc:sldChg chg="modSp">
        <pc:chgData name="Aisha Darame (2505439)" userId="26413081-9cf6-41f7-a567-feeb4397c6fe" providerId="ADAL" clId="{5AA1D03B-F4DD-4FEA-96B8-913F13ABC906}" dt="2025-10-07T13:55:42.773" v="9" actId="27636"/>
        <pc:sldMkLst>
          <pc:docMk/>
          <pc:sldMk cId="0" sldId="259"/>
        </pc:sldMkLst>
      </pc:sldChg>
      <pc:sldChg chg="modSp">
        <pc:chgData name="Aisha Darame (2505439)" userId="26413081-9cf6-41f7-a567-feeb4397c6fe" providerId="ADAL" clId="{5AA1D03B-F4DD-4FEA-96B8-913F13ABC906}" dt="2025-10-07T14:17:25.647" v="11" actId="22"/>
        <pc:sldMkLst>
          <pc:docMk/>
          <pc:sldMk cId="0" sldId="260"/>
        </pc:sldMkLst>
        <pc:spChg chg="mod">
          <ac:chgData name="Aisha Darame (2505439)" userId="26413081-9cf6-41f7-a567-feeb4397c6fe" providerId="ADAL" clId="{5AA1D03B-F4DD-4FEA-96B8-913F13ABC906}" dt="2025-10-07T14:17:25.647" v="11" actId="22"/>
          <ac:spMkLst>
            <pc:docMk/>
            <pc:sldMk cId="0" sldId="260"/>
            <ac:spMk id="3" creationId="{2F436086-4622-6E96-ECB4-B7D30054C618}"/>
          </ac:spMkLst>
        </pc:spChg>
      </pc:sldChg>
      <pc:sldChg chg="modSp">
        <pc:chgData name="Aisha Darame (2505439)" userId="26413081-9cf6-41f7-a567-feeb4397c6fe" providerId="ADAL" clId="{5AA1D03B-F4DD-4FEA-96B8-913F13ABC906}" dt="2025-10-07T14:23:01.471" v="21" actId="27636"/>
        <pc:sldMkLst>
          <pc:docMk/>
          <pc:sldMk cId="0" sldId="261"/>
        </pc:sldMkLst>
        <pc:spChg chg="mod">
          <ac:chgData name="Aisha Darame (2505439)" userId="26413081-9cf6-41f7-a567-feeb4397c6fe" providerId="ADAL" clId="{5AA1D03B-F4DD-4FEA-96B8-913F13ABC906}" dt="2025-10-07T14:23:01.469" v="20" actId="27636"/>
          <ac:spMkLst>
            <pc:docMk/>
            <pc:sldMk cId="0" sldId="261"/>
            <ac:spMk id="3" creationId="{CA6C4F4E-7443-E1BF-32C9-703E294AD04A}"/>
          </ac:spMkLst>
        </pc:spChg>
      </pc:sldChg>
      <pc:sldChg chg="modSp">
        <pc:chgData name="Aisha Darame (2505439)" userId="26413081-9cf6-41f7-a567-feeb4397c6fe" providerId="ADAL" clId="{5AA1D03B-F4DD-4FEA-96B8-913F13ABC906}" dt="2025-10-07T14:09:35.690" v="10" actId="22"/>
        <pc:sldMkLst>
          <pc:docMk/>
          <pc:sldMk cId="623713294" sldId="262"/>
        </pc:sldMkLst>
        <pc:spChg chg="mod">
          <ac:chgData name="Aisha Darame (2505439)" userId="26413081-9cf6-41f7-a567-feeb4397c6fe" providerId="ADAL" clId="{5AA1D03B-F4DD-4FEA-96B8-913F13ABC906}" dt="2025-10-07T14:09:35.690" v="10" actId="22"/>
          <ac:spMkLst>
            <pc:docMk/>
            <pc:sldMk cId="623713294" sldId="262"/>
            <ac:spMk id="3" creationId="{EB996A4D-6D34-68FF-EF0A-57F0CC8AF001}"/>
          </ac:spMkLst>
        </pc:spChg>
      </pc:sldChg>
      <pc:sldChg chg="addSp delSp modSp">
        <pc:chgData name="Aisha Darame (2505439)" userId="26413081-9cf6-41f7-a567-feeb4397c6fe" providerId="ADAL" clId="{5AA1D03B-F4DD-4FEA-96B8-913F13ABC906}" dt="2025-10-10T11:46:29.391" v="79" actId="21"/>
        <pc:sldMkLst>
          <pc:docMk/>
          <pc:sldMk cId="1278549353" sldId="267"/>
        </pc:sldMkLst>
        <pc:spChg chg="mod">
          <ac:chgData name="Aisha Darame (2505439)" userId="26413081-9cf6-41f7-a567-feeb4397c6fe" providerId="ADAL" clId="{5AA1D03B-F4DD-4FEA-96B8-913F13ABC906}" dt="2025-10-10T11:41:12.280" v="56" actId="20577"/>
          <ac:spMkLst>
            <pc:docMk/>
            <pc:sldMk cId="1278549353" sldId="267"/>
            <ac:spMk id="3" creationId="{05FD0B76-0797-29BF-FF33-9DD00D9545A0}"/>
          </ac:spMkLst>
        </pc:spChg>
      </pc:sldChg>
      <pc:sldChg chg="addSp delSp modSp">
        <pc:chgData name="Aisha Darame (2505439)" userId="26413081-9cf6-41f7-a567-feeb4397c6fe" providerId="ADAL" clId="{5AA1D03B-F4DD-4FEA-96B8-913F13ABC906}" dt="2025-10-10T12:33:45.038" v="95" actId="21"/>
        <pc:sldMkLst>
          <pc:docMk/>
          <pc:sldMk cId="3427474927" sldId="269"/>
        </pc:sldMkLst>
        <pc:spChg chg="mod">
          <ac:chgData name="Aisha Darame (2505439)" userId="26413081-9cf6-41f7-a567-feeb4397c6fe" providerId="ADAL" clId="{5AA1D03B-F4DD-4FEA-96B8-913F13ABC906}" dt="2025-10-10T12:33:45.038" v="95" actId="21"/>
          <ac:spMkLst>
            <pc:docMk/>
            <pc:sldMk cId="3427474927" sldId="269"/>
            <ac:spMk id="2" creationId="{2D7CCC86-C087-52DE-52D2-39F067AD65E8}"/>
          </ac:spMkLst>
        </pc:spChg>
      </pc:sldChg>
      <pc:sldChg chg="addSp delSp modSp">
        <pc:chgData name="Aisha Darame (2505439)" userId="26413081-9cf6-41f7-a567-feeb4397c6fe" providerId="ADAL" clId="{5AA1D03B-F4DD-4FEA-96B8-913F13ABC906}" dt="2025-10-10T12:31:29.682" v="89" actId="1076"/>
        <pc:sldMkLst>
          <pc:docMk/>
          <pc:sldMk cId="3075166825" sldId="270"/>
        </pc:sldMkLst>
        <pc:spChg chg="add mod">
          <ac:chgData name="Aisha Darame (2505439)" userId="26413081-9cf6-41f7-a567-feeb4397c6fe" providerId="ADAL" clId="{5AA1D03B-F4DD-4FEA-96B8-913F13ABC906}" dt="2025-10-10T12:30:24.216" v="87" actId="22"/>
          <ac:spMkLst>
            <pc:docMk/>
            <pc:sldMk cId="3075166825" sldId="270"/>
            <ac:spMk id="5" creationId="{B796DEA4-3F13-9400-B521-04E3691B7858}"/>
          </ac:spMkLst>
        </pc:spChg>
      </pc:sldChg>
      <pc:sldChg chg="addSp delSp modSp">
        <pc:chgData name="Aisha Darame (2505439)" userId="26413081-9cf6-41f7-a567-feeb4397c6fe" providerId="ADAL" clId="{5AA1D03B-F4DD-4FEA-96B8-913F13ABC906}" dt="2025-10-10T12:38:37.329" v="103" actId="22"/>
        <pc:sldMkLst>
          <pc:docMk/>
          <pc:sldMk cId="915268395" sldId="271"/>
        </pc:sldMkLst>
        <pc:spChg chg="add mod">
          <ac:chgData name="Aisha Darame (2505439)" userId="26413081-9cf6-41f7-a567-feeb4397c6fe" providerId="ADAL" clId="{5AA1D03B-F4DD-4FEA-96B8-913F13ABC906}" dt="2025-10-10T12:38:37.329" v="103" actId="22"/>
          <ac:spMkLst>
            <pc:docMk/>
            <pc:sldMk cId="915268395" sldId="271"/>
            <ac:spMk id="9" creationId="{F3EFB231-4832-B058-B141-2243B8833C78}"/>
          </ac:spMkLst>
        </pc:spChg>
      </pc:sldChg>
      <pc:sldChg chg="modSp">
        <pc:chgData name="Aisha Darame (2505439)" userId="26413081-9cf6-41f7-a567-feeb4397c6fe" providerId="ADAL" clId="{5AA1D03B-F4DD-4FEA-96B8-913F13ABC906}" dt="2025-10-10T15:07:50.294" v="308" actId="20577"/>
        <pc:sldMkLst>
          <pc:docMk/>
          <pc:sldMk cId="1292868331" sldId="272"/>
        </pc:sldMkLst>
        <pc:spChg chg="mod">
          <ac:chgData name="Aisha Darame (2505439)" userId="26413081-9cf6-41f7-a567-feeb4397c6fe" providerId="ADAL" clId="{5AA1D03B-F4DD-4FEA-96B8-913F13ABC906}" dt="2025-10-10T15:04:07.761" v="150" actId="20577"/>
          <ac:spMkLst>
            <pc:docMk/>
            <pc:sldMk cId="1292868331" sldId="272"/>
            <ac:spMk id="2" creationId="{40B746BA-9403-FB12-E838-F140500A6554}"/>
          </ac:spMkLst>
        </pc:spChg>
      </pc:sldChg>
      <pc:sldChg chg="modSp">
        <pc:chgData name="Aisha Darame (2505439)" userId="26413081-9cf6-41f7-a567-feeb4397c6fe" providerId="ADAL" clId="{5AA1D03B-F4DD-4FEA-96B8-913F13ABC906}" dt="2025-10-12T17:47:17.079" v="429" actId="20577"/>
        <pc:sldMkLst>
          <pc:docMk/>
          <pc:sldMk cId="2619462161" sldId="273"/>
        </pc:sldMkLst>
        <pc:spChg chg="mod">
          <ac:chgData name="Aisha Darame (2505439)" userId="26413081-9cf6-41f7-a567-feeb4397c6fe" providerId="ADAL" clId="{5AA1D03B-F4DD-4FEA-96B8-913F13ABC906}" dt="2025-10-12T17:46:58.223" v="404" actId="20577"/>
          <ac:spMkLst>
            <pc:docMk/>
            <pc:sldMk cId="2619462161" sldId="273"/>
            <ac:spMk id="2" creationId="{9E52B72B-E908-FBC4-7135-7D16E648718C}"/>
          </ac:spMkLst>
        </pc:spChg>
        <pc:spChg chg="mod">
          <ac:chgData name="Aisha Darame (2505439)" userId="26413081-9cf6-41f7-a567-feeb4397c6fe" providerId="ADAL" clId="{5AA1D03B-F4DD-4FEA-96B8-913F13ABC906}" dt="2025-10-12T17:47:17.079" v="429" actId="20577"/>
          <ac:spMkLst>
            <pc:docMk/>
            <pc:sldMk cId="2619462161" sldId="273"/>
            <ac:spMk id="3" creationId="{05F7C8F8-32B3-DFA6-17AF-D039B4011280}"/>
          </ac:spMkLst>
        </pc:spChg>
      </pc:sldChg>
      <pc:sldChg chg="modSp">
        <pc:chgData name="Aisha Darame (2505439)" userId="26413081-9cf6-41f7-a567-feeb4397c6fe" providerId="ADAL" clId="{5AA1D03B-F4DD-4FEA-96B8-913F13ABC906}" dt="2025-10-12T17:56:15.041" v="695" actId="20577"/>
        <pc:sldMkLst>
          <pc:docMk/>
          <pc:sldMk cId="1330578329" sldId="274"/>
        </pc:sldMkLst>
        <pc:spChg chg="mod">
          <ac:chgData name="Aisha Darame (2505439)" userId="26413081-9cf6-41f7-a567-feeb4397c6fe" providerId="ADAL" clId="{5AA1D03B-F4DD-4FEA-96B8-913F13ABC906}" dt="2025-10-12T17:56:15.041" v="695" actId="20577"/>
          <ac:spMkLst>
            <pc:docMk/>
            <pc:sldMk cId="1330578329" sldId="274"/>
            <ac:spMk id="3" creationId="{E1270A5A-FF99-E69D-BE97-C2C9A2A07006}"/>
          </ac:spMkLst>
        </pc:spChg>
      </pc:sldChg>
      <pc:sldChg chg="modSp">
        <pc:chgData name="Aisha Darame (2505439)" userId="26413081-9cf6-41f7-a567-feeb4397c6fe" providerId="ADAL" clId="{5AA1D03B-F4DD-4FEA-96B8-913F13ABC906}" dt="2025-10-12T17:57:21.326" v="696" actId="22"/>
        <pc:sldMkLst>
          <pc:docMk/>
          <pc:sldMk cId="1121192726" sldId="275"/>
        </pc:sldMkLst>
        <pc:spChg chg="mod">
          <ac:chgData name="Aisha Darame (2505439)" userId="26413081-9cf6-41f7-a567-feeb4397c6fe" providerId="ADAL" clId="{5AA1D03B-F4DD-4FEA-96B8-913F13ABC906}" dt="2025-10-12T17:57:21.326" v="696" actId="22"/>
          <ac:spMkLst>
            <pc:docMk/>
            <pc:sldMk cId="1121192726" sldId="275"/>
            <ac:spMk id="3" creationId="{B984C42D-A52D-9689-D2BE-B8D7EDF39C78}"/>
          </ac:spMkLst>
        </pc:spChg>
      </pc:sldChg>
      <pc:sldChg chg="modSp">
        <pc:chgData name="Aisha Darame (2505439)" userId="26413081-9cf6-41f7-a567-feeb4397c6fe" providerId="ADAL" clId="{5AA1D03B-F4DD-4FEA-96B8-913F13ABC906}" dt="2025-10-12T17:58:06.651" v="697" actId="22"/>
        <pc:sldMkLst>
          <pc:docMk/>
          <pc:sldMk cId="839909865" sldId="276"/>
        </pc:sldMkLst>
        <pc:spChg chg="mod">
          <ac:chgData name="Aisha Darame (2505439)" userId="26413081-9cf6-41f7-a567-feeb4397c6fe" providerId="ADAL" clId="{5AA1D03B-F4DD-4FEA-96B8-913F13ABC906}" dt="2025-10-12T17:58:06.651" v="697" actId="22"/>
          <ac:spMkLst>
            <pc:docMk/>
            <pc:sldMk cId="839909865" sldId="276"/>
            <ac:spMk id="3" creationId="{50F4F9F3-18BA-AD1F-7BB6-25FE9D28FE0F}"/>
          </ac:spMkLst>
        </pc:spChg>
      </pc:sldChg>
      <pc:sldChg chg="modSp">
        <pc:chgData name="Aisha Darame (2505439)" userId="26413081-9cf6-41f7-a567-feeb4397c6fe" providerId="ADAL" clId="{5AA1D03B-F4DD-4FEA-96B8-913F13ABC906}" dt="2025-10-12T17:59:01.879" v="698" actId="22"/>
        <pc:sldMkLst>
          <pc:docMk/>
          <pc:sldMk cId="608409249" sldId="277"/>
        </pc:sldMkLst>
        <pc:spChg chg="mod">
          <ac:chgData name="Aisha Darame (2505439)" userId="26413081-9cf6-41f7-a567-feeb4397c6fe" providerId="ADAL" clId="{5AA1D03B-F4DD-4FEA-96B8-913F13ABC906}" dt="2025-10-12T17:59:01.879" v="698" actId="22"/>
          <ac:spMkLst>
            <pc:docMk/>
            <pc:sldMk cId="608409249" sldId="277"/>
            <ac:spMk id="3" creationId="{AE23D21A-8093-70F7-A660-B5CD9A1B0C22}"/>
          </ac:spMkLst>
        </pc:spChg>
      </pc:sldChg>
    </pc:docChg>
  </pc:docChgLst>
  <pc:docChgLst>
    <pc:chgData name="Aisha Darame (2505439)" userId="S::2505439@student.uwtsd.ac.uk::26413081-9cf6-41f7-a567-feeb4397c6fe" providerId="AD" clId="Web-{14D9FEAE-6C0C-E5CF-B18E-1176D812D1C6}"/>
    <pc:docChg chg="modSld">
      <pc:chgData name="Aisha Darame (2505439)" userId="S::2505439@student.uwtsd.ac.uk::26413081-9cf6-41f7-a567-feeb4397c6fe" providerId="AD" clId="Web-{14D9FEAE-6C0C-E5CF-B18E-1176D812D1C6}" dt="2025-10-07T14:50:30.170" v="7" actId="20577"/>
      <pc:docMkLst>
        <pc:docMk/>
      </pc:docMkLst>
      <pc:sldChg chg="modSp">
        <pc:chgData name="Aisha Darame (2505439)" userId="S::2505439@student.uwtsd.ac.uk::26413081-9cf6-41f7-a567-feeb4397c6fe" providerId="AD" clId="Web-{14D9FEAE-6C0C-E5CF-B18E-1176D812D1C6}" dt="2025-10-07T14:50:30.170" v="7" actId="20577"/>
        <pc:sldMkLst>
          <pc:docMk/>
          <pc:sldMk cId="1495791652" sldId="263"/>
        </pc:sldMkLst>
        <pc:spChg chg="mod">
          <ac:chgData name="Aisha Darame (2505439)" userId="S::2505439@student.uwtsd.ac.uk::26413081-9cf6-41f7-a567-feeb4397c6fe" providerId="AD" clId="Web-{14D9FEAE-6C0C-E5CF-B18E-1176D812D1C6}" dt="2025-10-07T14:50:30.170" v="7" actId="20577"/>
          <ac:spMkLst>
            <pc:docMk/>
            <pc:sldMk cId="1495791652" sldId="263"/>
            <ac:spMk id="3" creationId="{13DA4D69-E24D-F1AF-02DD-3312AA8C8765}"/>
          </ac:spMkLst>
        </pc:spChg>
      </pc:sldChg>
    </pc:docChg>
  </pc:docChgLst>
  <pc:docChgLst>
    <pc:chgData name="Aisha Darame (2505439)" userId="S::2505439@student.uwtsd.ac.uk::26413081-9cf6-41f7-a567-feeb4397c6fe" providerId="AD" clId="Web-{45B9C18E-D156-FE75-5304-25CDC07F0673}"/>
    <pc:docChg chg="modSld">
      <pc:chgData name="Aisha Darame (2505439)" userId="S::2505439@student.uwtsd.ac.uk::26413081-9cf6-41f7-a567-feeb4397c6fe" providerId="AD" clId="Web-{45B9C18E-D156-FE75-5304-25CDC07F0673}" dt="2025-10-12T18:05:13.996" v="6"/>
      <pc:docMkLst>
        <pc:docMk/>
      </pc:docMkLst>
      <pc:sldChg chg="addSp delSp modSp mod setBg">
        <pc:chgData name="Aisha Darame (2505439)" userId="S::2505439@student.uwtsd.ac.uk::26413081-9cf6-41f7-a567-feeb4397c6fe" providerId="AD" clId="Web-{45B9C18E-D156-FE75-5304-25CDC07F0673}" dt="2025-10-12T18:04:48.934" v="0"/>
        <pc:sldMkLst>
          <pc:docMk/>
          <pc:sldMk cId="1121192726" sldId="275"/>
        </pc:sldMkLst>
        <pc:spChg chg="mod">
          <ac:chgData name="Aisha Darame (2505439)" userId="S::2505439@student.uwtsd.ac.uk::26413081-9cf6-41f7-a567-feeb4397c6fe" providerId="AD" clId="Web-{45B9C18E-D156-FE75-5304-25CDC07F0673}" dt="2025-10-12T18:04:48.934" v="0"/>
          <ac:spMkLst>
            <pc:docMk/>
            <pc:sldMk cId="1121192726" sldId="275"/>
            <ac:spMk id="2" creationId="{2F5A16E0-6CF0-8314-3101-E43D8AC5B1C4}"/>
          </ac:spMkLst>
        </pc:spChg>
        <pc:spChg chg="del">
          <ac:chgData name="Aisha Darame (2505439)" userId="S::2505439@student.uwtsd.ac.uk::26413081-9cf6-41f7-a567-feeb4397c6fe" providerId="AD" clId="Web-{45B9C18E-D156-FE75-5304-25CDC07F0673}" dt="2025-10-12T18:04:48.934" v="0"/>
          <ac:spMkLst>
            <pc:docMk/>
            <pc:sldMk cId="1121192726" sldId="275"/>
            <ac:spMk id="3" creationId="{B984C42D-A52D-9689-D2BE-B8D7EDF39C78}"/>
          </ac:spMkLst>
        </pc:spChg>
        <pc:spChg chg="add">
          <ac:chgData name="Aisha Darame (2505439)" userId="S::2505439@student.uwtsd.ac.uk::26413081-9cf6-41f7-a567-feeb4397c6fe" providerId="AD" clId="Web-{45B9C18E-D156-FE75-5304-25CDC07F0673}" dt="2025-10-12T18:04:48.934" v="0"/>
          <ac:spMkLst>
            <pc:docMk/>
            <pc:sldMk cId="1121192726" sldId="275"/>
            <ac:spMk id="9" creationId="{0C541B88-1AE9-40C3-AFD5-967787C1979F}"/>
          </ac:spMkLst>
        </pc:spChg>
        <pc:spChg chg="add">
          <ac:chgData name="Aisha Darame (2505439)" userId="S::2505439@student.uwtsd.ac.uk::26413081-9cf6-41f7-a567-feeb4397c6fe" providerId="AD" clId="Web-{45B9C18E-D156-FE75-5304-25CDC07F0673}" dt="2025-10-12T18:04:48.934" v="0"/>
          <ac:spMkLst>
            <pc:docMk/>
            <pc:sldMk cId="1121192726" sldId="275"/>
            <ac:spMk id="11" creationId="{E5F17139-31EE-46AC-B04F-DBBD852DD6CB}"/>
          </ac:spMkLst>
        </pc:spChg>
        <pc:spChg chg="add">
          <ac:chgData name="Aisha Darame (2505439)" userId="S::2505439@student.uwtsd.ac.uk::26413081-9cf6-41f7-a567-feeb4397c6fe" providerId="AD" clId="Web-{45B9C18E-D156-FE75-5304-25CDC07F0673}" dt="2025-10-12T18:04:48.934" v="0"/>
          <ac:spMkLst>
            <pc:docMk/>
            <pc:sldMk cId="1121192726" sldId="275"/>
            <ac:spMk id="17" creationId="{89D16701-DA76-4F72-BB63-E2C3FFBDFE0F}"/>
          </ac:spMkLst>
        </pc:spChg>
        <pc:spChg chg="add">
          <ac:chgData name="Aisha Darame (2505439)" userId="S::2505439@student.uwtsd.ac.uk::26413081-9cf6-41f7-a567-feeb4397c6fe" providerId="AD" clId="Web-{45B9C18E-D156-FE75-5304-25CDC07F0673}" dt="2025-10-12T18:04:48.934" v="0"/>
          <ac:spMkLst>
            <pc:docMk/>
            <pc:sldMk cId="1121192726" sldId="275"/>
            <ac:spMk id="19" creationId="{1CC28BE1-9DC6-43FE-9582-39F091098D77}"/>
          </ac:spMkLst>
        </pc:spChg>
        <pc:grpChg chg="add">
          <ac:chgData name="Aisha Darame (2505439)" userId="S::2505439@student.uwtsd.ac.uk::26413081-9cf6-41f7-a567-feeb4397c6fe" providerId="AD" clId="Web-{45B9C18E-D156-FE75-5304-25CDC07F0673}" dt="2025-10-12T18:04:48.934" v="0"/>
          <ac:grpSpMkLst>
            <pc:docMk/>
            <pc:sldMk cId="1121192726" sldId="275"/>
            <ac:grpSpMk id="13" creationId="{7CF625D3-71A3-4F30-A096-8EF334E959D0}"/>
          </ac:grpSpMkLst>
        </pc:grpChg>
        <pc:grpChg chg="add">
          <ac:chgData name="Aisha Darame (2505439)" userId="S::2505439@student.uwtsd.ac.uk::26413081-9cf6-41f7-a567-feeb4397c6fe" providerId="AD" clId="Web-{45B9C18E-D156-FE75-5304-25CDC07F0673}" dt="2025-10-12T18:04:48.934" v="0"/>
          <ac:grpSpMkLst>
            <pc:docMk/>
            <pc:sldMk cId="1121192726" sldId="275"/>
            <ac:grpSpMk id="21" creationId="{AF9AF3F3-CE0C-4125-BDD7-346487FA0B40}"/>
          </ac:grpSpMkLst>
        </pc:grpChg>
        <pc:graphicFrameChg chg="add">
          <ac:chgData name="Aisha Darame (2505439)" userId="S::2505439@student.uwtsd.ac.uk::26413081-9cf6-41f7-a567-feeb4397c6fe" providerId="AD" clId="Web-{45B9C18E-D156-FE75-5304-25CDC07F0673}" dt="2025-10-12T18:04:48.934" v="0"/>
          <ac:graphicFrameMkLst>
            <pc:docMk/>
            <pc:sldMk cId="1121192726" sldId="275"/>
            <ac:graphicFrameMk id="5" creationId="{A5CD5E9F-90A6-1740-2029-6C929AAB35DD}"/>
          </ac:graphicFrameMkLst>
        </pc:graphicFrameChg>
      </pc:sldChg>
      <pc:sldChg chg="addSp delSp modSp mod setBg">
        <pc:chgData name="Aisha Darame (2505439)" userId="S::2505439@student.uwtsd.ac.uk::26413081-9cf6-41f7-a567-feeb4397c6fe" providerId="AD" clId="Web-{45B9C18E-D156-FE75-5304-25CDC07F0673}" dt="2025-10-12T18:05:02.996" v="3"/>
        <pc:sldMkLst>
          <pc:docMk/>
          <pc:sldMk cId="839909865" sldId="276"/>
        </pc:sldMkLst>
        <pc:spChg chg="mod">
          <ac:chgData name="Aisha Darame (2505439)" userId="S::2505439@student.uwtsd.ac.uk::26413081-9cf6-41f7-a567-feeb4397c6fe" providerId="AD" clId="Web-{45B9C18E-D156-FE75-5304-25CDC07F0673}" dt="2025-10-12T18:05:02.996" v="3"/>
          <ac:spMkLst>
            <pc:docMk/>
            <pc:sldMk cId="839909865" sldId="276"/>
            <ac:spMk id="2" creationId="{E4AB2FAD-6C12-1318-896C-DD6D0E8A1D9E}"/>
          </ac:spMkLst>
        </pc:spChg>
        <pc:spChg chg="add del">
          <ac:chgData name="Aisha Darame (2505439)" userId="S::2505439@student.uwtsd.ac.uk::26413081-9cf6-41f7-a567-feeb4397c6fe" providerId="AD" clId="Web-{45B9C18E-D156-FE75-5304-25CDC07F0673}" dt="2025-10-12T18:05:02.996" v="3"/>
          <ac:spMkLst>
            <pc:docMk/>
            <pc:sldMk cId="839909865" sldId="276"/>
            <ac:spMk id="3" creationId="{50F4F9F3-18BA-AD1F-7BB6-25FE9D28FE0F}"/>
          </ac:spMkLst>
        </pc:spChg>
        <pc:spChg chg="add del">
          <ac:chgData name="Aisha Darame (2505439)" userId="S::2505439@student.uwtsd.ac.uk::26413081-9cf6-41f7-a567-feeb4397c6fe" providerId="AD" clId="Web-{45B9C18E-D156-FE75-5304-25CDC07F0673}" dt="2025-10-12T18:05:02.981" v="2"/>
          <ac:spMkLst>
            <pc:docMk/>
            <pc:sldMk cId="839909865" sldId="276"/>
            <ac:spMk id="9" creationId="{BACC6370-2D7E-4714-9D71-7542949D7D5D}"/>
          </ac:spMkLst>
        </pc:spChg>
        <pc:spChg chg="add">
          <ac:chgData name="Aisha Darame (2505439)" userId="S::2505439@student.uwtsd.ac.uk::26413081-9cf6-41f7-a567-feeb4397c6fe" providerId="AD" clId="Web-{45B9C18E-D156-FE75-5304-25CDC07F0673}" dt="2025-10-12T18:05:02.996" v="3"/>
          <ac:spMkLst>
            <pc:docMk/>
            <pc:sldMk cId="839909865" sldId="276"/>
            <ac:spMk id="10" creationId="{B50AB553-2A96-4A92-96F2-93548E096954}"/>
          </ac:spMkLst>
        </pc:spChg>
        <pc:spChg chg="add del">
          <ac:chgData name="Aisha Darame (2505439)" userId="S::2505439@student.uwtsd.ac.uk::26413081-9cf6-41f7-a567-feeb4397c6fe" providerId="AD" clId="Web-{45B9C18E-D156-FE75-5304-25CDC07F0673}" dt="2025-10-12T18:05:02.981" v="2"/>
          <ac:spMkLst>
            <pc:docMk/>
            <pc:sldMk cId="839909865" sldId="276"/>
            <ac:spMk id="11" creationId="{F68B3F68-107C-434F-AA38-110D5EA91B85}"/>
          </ac:spMkLst>
        </pc:spChg>
        <pc:spChg chg="add del">
          <ac:chgData name="Aisha Darame (2505439)" userId="S::2505439@student.uwtsd.ac.uk::26413081-9cf6-41f7-a567-feeb4397c6fe" providerId="AD" clId="Web-{45B9C18E-D156-FE75-5304-25CDC07F0673}" dt="2025-10-12T18:05:02.981" v="2"/>
          <ac:spMkLst>
            <pc:docMk/>
            <pc:sldMk cId="839909865" sldId="276"/>
            <ac:spMk id="13" creationId="{AAD0DBB9-1A4B-4391-81D4-CB19F9AB918A}"/>
          </ac:spMkLst>
        </pc:spChg>
        <pc:spChg chg="add del">
          <ac:chgData name="Aisha Darame (2505439)" userId="S::2505439@student.uwtsd.ac.uk::26413081-9cf6-41f7-a567-feeb4397c6fe" providerId="AD" clId="Web-{45B9C18E-D156-FE75-5304-25CDC07F0673}" dt="2025-10-12T18:05:02.981" v="2"/>
          <ac:spMkLst>
            <pc:docMk/>
            <pc:sldMk cId="839909865" sldId="276"/>
            <ac:spMk id="15" creationId="{063BBA22-50EA-4C4D-BE05-F1CE4E63AA56}"/>
          </ac:spMkLst>
        </pc:spChg>
        <pc:graphicFrameChg chg="add del">
          <ac:chgData name="Aisha Darame (2505439)" userId="S::2505439@student.uwtsd.ac.uk::26413081-9cf6-41f7-a567-feeb4397c6fe" providerId="AD" clId="Web-{45B9C18E-D156-FE75-5304-25CDC07F0673}" dt="2025-10-12T18:05:02.981" v="2"/>
          <ac:graphicFrameMkLst>
            <pc:docMk/>
            <pc:sldMk cId="839909865" sldId="276"/>
            <ac:graphicFrameMk id="5" creationId="{711AF1A5-E701-9E13-54CD-ED9F32651C09}"/>
          </ac:graphicFrameMkLst>
        </pc:graphicFrameChg>
        <pc:graphicFrameChg chg="add">
          <ac:chgData name="Aisha Darame (2505439)" userId="S::2505439@student.uwtsd.ac.uk::26413081-9cf6-41f7-a567-feeb4397c6fe" providerId="AD" clId="Web-{45B9C18E-D156-FE75-5304-25CDC07F0673}" dt="2025-10-12T18:05:02.996" v="3"/>
          <ac:graphicFrameMkLst>
            <pc:docMk/>
            <pc:sldMk cId="839909865" sldId="276"/>
            <ac:graphicFrameMk id="17" creationId="{3DBEE7E7-8381-840E-4B40-69C8D6AE5334}"/>
          </ac:graphicFrameMkLst>
        </pc:graphicFrameChg>
        <pc:picChg chg="add">
          <ac:chgData name="Aisha Darame (2505439)" userId="S::2505439@student.uwtsd.ac.uk::26413081-9cf6-41f7-a567-feeb4397c6fe" providerId="AD" clId="Web-{45B9C18E-D156-FE75-5304-25CDC07F0673}" dt="2025-10-12T18:05:02.996" v="3"/>
          <ac:picMkLst>
            <pc:docMk/>
            <pc:sldMk cId="839909865" sldId="276"/>
            <ac:picMk id="6" creationId="{218F8E9B-F07F-C0F4-590E-674180EEB09D}"/>
          </ac:picMkLst>
        </pc:picChg>
      </pc:sldChg>
      <pc:sldChg chg="addSp delSp modSp mod setBg">
        <pc:chgData name="Aisha Darame (2505439)" userId="S::2505439@student.uwtsd.ac.uk::26413081-9cf6-41f7-a567-feeb4397c6fe" providerId="AD" clId="Web-{45B9C18E-D156-FE75-5304-25CDC07F0673}" dt="2025-10-12T18:05:13.996" v="6"/>
        <pc:sldMkLst>
          <pc:docMk/>
          <pc:sldMk cId="608409249" sldId="277"/>
        </pc:sldMkLst>
        <pc:spChg chg="mod">
          <ac:chgData name="Aisha Darame (2505439)" userId="S::2505439@student.uwtsd.ac.uk::26413081-9cf6-41f7-a567-feeb4397c6fe" providerId="AD" clId="Web-{45B9C18E-D156-FE75-5304-25CDC07F0673}" dt="2025-10-12T18:05:13.996" v="6"/>
          <ac:spMkLst>
            <pc:docMk/>
            <pc:sldMk cId="608409249" sldId="277"/>
            <ac:spMk id="2" creationId="{E680B030-732A-D222-03FA-F53AB644A02B}"/>
          </ac:spMkLst>
        </pc:spChg>
        <pc:spChg chg="add del">
          <ac:chgData name="Aisha Darame (2505439)" userId="S::2505439@student.uwtsd.ac.uk::26413081-9cf6-41f7-a567-feeb4397c6fe" providerId="AD" clId="Web-{45B9C18E-D156-FE75-5304-25CDC07F0673}" dt="2025-10-12T18:05:13.996" v="6"/>
          <ac:spMkLst>
            <pc:docMk/>
            <pc:sldMk cId="608409249" sldId="277"/>
            <ac:spMk id="3" creationId="{AE23D21A-8093-70F7-A660-B5CD9A1B0C22}"/>
          </ac:spMkLst>
        </pc:spChg>
        <pc:spChg chg="add">
          <ac:chgData name="Aisha Darame (2505439)" userId="S::2505439@student.uwtsd.ac.uk::26413081-9cf6-41f7-a567-feeb4397c6fe" providerId="AD" clId="Web-{45B9C18E-D156-FE75-5304-25CDC07F0673}" dt="2025-10-12T18:05:13.996" v="6"/>
          <ac:spMkLst>
            <pc:docMk/>
            <pc:sldMk cId="608409249" sldId="277"/>
            <ac:spMk id="8" creationId="{09588DA8-065E-4F6F-8EFD-43104AB2E0CF}"/>
          </ac:spMkLst>
        </pc:spChg>
        <pc:spChg chg="add del">
          <ac:chgData name="Aisha Darame (2505439)" userId="S::2505439@student.uwtsd.ac.uk::26413081-9cf6-41f7-a567-feeb4397c6fe" providerId="AD" clId="Web-{45B9C18E-D156-FE75-5304-25CDC07F0673}" dt="2025-10-12T18:05:13.981" v="5"/>
          <ac:spMkLst>
            <pc:docMk/>
            <pc:sldMk cId="608409249" sldId="277"/>
            <ac:spMk id="9" creationId="{BACC6370-2D7E-4714-9D71-7542949D7D5D}"/>
          </ac:spMkLst>
        </pc:spChg>
        <pc:spChg chg="add">
          <ac:chgData name="Aisha Darame (2505439)" userId="S::2505439@student.uwtsd.ac.uk::26413081-9cf6-41f7-a567-feeb4397c6fe" providerId="AD" clId="Web-{45B9C18E-D156-FE75-5304-25CDC07F0673}" dt="2025-10-12T18:05:13.996" v="6"/>
          <ac:spMkLst>
            <pc:docMk/>
            <pc:sldMk cId="608409249" sldId="277"/>
            <ac:spMk id="10" creationId="{C4285719-470E-454C-AF62-8323075F1F5B}"/>
          </ac:spMkLst>
        </pc:spChg>
        <pc:spChg chg="add del">
          <ac:chgData name="Aisha Darame (2505439)" userId="S::2505439@student.uwtsd.ac.uk::26413081-9cf6-41f7-a567-feeb4397c6fe" providerId="AD" clId="Web-{45B9C18E-D156-FE75-5304-25CDC07F0673}" dt="2025-10-12T18:05:13.981" v="5"/>
          <ac:spMkLst>
            <pc:docMk/>
            <pc:sldMk cId="608409249" sldId="277"/>
            <ac:spMk id="11" creationId="{F68B3F68-107C-434F-AA38-110D5EA91B85}"/>
          </ac:spMkLst>
        </pc:spChg>
        <pc:spChg chg="add">
          <ac:chgData name="Aisha Darame (2505439)" userId="S::2505439@student.uwtsd.ac.uk::26413081-9cf6-41f7-a567-feeb4397c6fe" providerId="AD" clId="Web-{45B9C18E-D156-FE75-5304-25CDC07F0673}" dt="2025-10-12T18:05:13.996" v="6"/>
          <ac:spMkLst>
            <pc:docMk/>
            <pc:sldMk cId="608409249" sldId="277"/>
            <ac:spMk id="12" creationId="{CD9FE4EF-C4D8-49A0-B2FF-81D8DB7D8A24}"/>
          </ac:spMkLst>
        </pc:spChg>
        <pc:spChg chg="add del">
          <ac:chgData name="Aisha Darame (2505439)" userId="S::2505439@student.uwtsd.ac.uk::26413081-9cf6-41f7-a567-feeb4397c6fe" providerId="AD" clId="Web-{45B9C18E-D156-FE75-5304-25CDC07F0673}" dt="2025-10-12T18:05:13.981" v="5"/>
          <ac:spMkLst>
            <pc:docMk/>
            <pc:sldMk cId="608409249" sldId="277"/>
            <ac:spMk id="13" creationId="{AAD0DBB9-1A4B-4391-81D4-CB19F9AB918A}"/>
          </ac:spMkLst>
        </pc:spChg>
        <pc:spChg chg="add">
          <ac:chgData name="Aisha Darame (2505439)" userId="S::2505439@student.uwtsd.ac.uk::26413081-9cf6-41f7-a567-feeb4397c6fe" providerId="AD" clId="Web-{45B9C18E-D156-FE75-5304-25CDC07F0673}" dt="2025-10-12T18:05:13.996" v="6"/>
          <ac:spMkLst>
            <pc:docMk/>
            <pc:sldMk cId="608409249" sldId="277"/>
            <ac:spMk id="14" creationId="{4300840D-0A0B-4512-BACA-B439D5B9C57C}"/>
          </ac:spMkLst>
        </pc:spChg>
        <pc:spChg chg="add del">
          <ac:chgData name="Aisha Darame (2505439)" userId="S::2505439@student.uwtsd.ac.uk::26413081-9cf6-41f7-a567-feeb4397c6fe" providerId="AD" clId="Web-{45B9C18E-D156-FE75-5304-25CDC07F0673}" dt="2025-10-12T18:05:13.981" v="5"/>
          <ac:spMkLst>
            <pc:docMk/>
            <pc:sldMk cId="608409249" sldId="277"/>
            <ac:spMk id="15" creationId="{063BBA22-50EA-4C4D-BE05-F1CE4E63AA56}"/>
          </ac:spMkLst>
        </pc:spChg>
        <pc:spChg chg="add">
          <ac:chgData name="Aisha Darame (2505439)" userId="S::2505439@student.uwtsd.ac.uk::26413081-9cf6-41f7-a567-feeb4397c6fe" providerId="AD" clId="Web-{45B9C18E-D156-FE75-5304-25CDC07F0673}" dt="2025-10-12T18:05:13.996" v="6"/>
          <ac:spMkLst>
            <pc:docMk/>
            <pc:sldMk cId="608409249" sldId="277"/>
            <ac:spMk id="16" creationId="{D2B78728-A580-49A7-84F9-6EF6F583ADE0}"/>
          </ac:spMkLst>
        </pc:spChg>
        <pc:spChg chg="add">
          <ac:chgData name="Aisha Darame (2505439)" userId="S::2505439@student.uwtsd.ac.uk::26413081-9cf6-41f7-a567-feeb4397c6fe" providerId="AD" clId="Web-{45B9C18E-D156-FE75-5304-25CDC07F0673}" dt="2025-10-12T18:05:13.996" v="6"/>
          <ac:spMkLst>
            <pc:docMk/>
            <pc:sldMk cId="608409249" sldId="277"/>
            <ac:spMk id="17" creationId="{AE23D21A-8093-70F7-A660-B5CD9A1B0C22}"/>
          </ac:spMkLst>
        </pc:spChg>
        <pc:spChg chg="add">
          <ac:chgData name="Aisha Darame (2505439)" userId="S::2505439@student.uwtsd.ac.uk::26413081-9cf6-41f7-a567-feeb4397c6fe" providerId="AD" clId="Web-{45B9C18E-D156-FE75-5304-25CDC07F0673}" dt="2025-10-12T18:05:13.996" v="6"/>
          <ac:spMkLst>
            <pc:docMk/>
            <pc:sldMk cId="608409249" sldId="277"/>
            <ac:spMk id="18" creationId="{38FAA1A1-D861-433F-88FA-1E9D6FD31D11}"/>
          </ac:spMkLst>
        </pc:spChg>
        <pc:spChg chg="add">
          <ac:chgData name="Aisha Darame (2505439)" userId="S::2505439@student.uwtsd.ac.uk::26413081-9cf6-41f7-a567-feeb4397c6fe" providerId="AD" clId="Web-{45B9C18E-D156-FE75-5304-25CDC07F0673}" dt="2025-10-12T18:05:13.996" v="6"/>
          <ac:spMkLst>
            <pc:docMk/>
            <pc:sldMk cId="608409249" sldId="277"/>
            <ac:spMk id="20" creationId="{8D71EDA1-87BF-4D5D-AB79-F346FD19278A}"/>
          </ac:spMkLst>
        </pc:spChg>
        <pc:graphicFrameChg chg="add del">
          <ac:chgData name="Aisha Darame (2505439)" userId="S::2505439@student.uwtsd.ac.uk::26413081-9cf6-41f7-a567-feeb4397c6fe" providerId="AD" clId="Web-{45B9C18E-D156-FE75-5304-25CDC07F0673}" dt="2025-10-12T18:05:13.981" v="5"/>
          <ac:graphicFrameMkLst>
            <pc:docMk/>
            <pc:sldMk cId="608409249" sldId="277"/>
            <ac:graphicFrameMk id="5" creationId="{812F86E2-9792-C825-CC21-E97E906F02DD}"/>
          </ac:graphicFrameMkLst>
        </pc:graphicFrameChg>
      </pc:sldChg>
    </pc:docChg>
  </pc:docChgLst>
  <pc:docChgLst>
    <pc:chgData name="Aisha Darame (2505439)" userId="S::2505439@student.uwtsd.ac.uk::26413081-9cf6-41f7-a567-feeb4397c6fe" providerId="AD" clId="Web-{710C2A30-F763-3B5B-41F1-A2C2380760C0}"/>
    <pc:docChg chg="addSld modSld sldOrd">
      <pc:chgData name="Aisha Darame (2505439)" userId="S::2505439@student.uwtsd.ac.uk::26413081-9cf6-41f7-a567-feeb4397c6fe" providerId="AD" clId="Web-{710C2A30-F763-3B5B-41F1-A2C2380760C0}" dt="2025-10-12T18:01:26.909" v="210" actId="20577"/>
      <pc:docMkLst>
        <pc:docMk/>
      </pc:docMkLst>
      <pc:sldChg chg="modSp">
        <pc:chgData name="Aisha Darame (2505439)" userId="S::2505439@student.uwtsd.ac.uk::26413081-9cf6-41f7-a567-feeb4397c6fe" providerId="AD" clId="Web-{710C2A30-F763-3B5B-41F1-A2C2380760C0}" dt="2025-10-10T14:08:24.058" v="8" actId="20577"/>
        <pc:sldMkLst>
          <pc:docMk/>
          <pc:sldMk cId="0" sldId="259"/>
        </pc:sldMkLst>
        <pc:spChg chg="mod">
          <ac:chgData name="Aisha Darame (2505439)" userId="S::2505439@student.uwtsd.ac.uk::26413081-9cf6-41f7-a567-feeb4397c6fe" providerId="AD" clId="Web-{710C2A30-F763-3B5B-41F1-A2C2380760C0}" dt="2025-10-10T14:08:24.058" v="8" actId="20577"/>
          <ac:spMkLst>
            <pc:docMk/>
            <pc:sldMk cId="0" sldId="259"/>
            <ac:spMk id="15" creationId="{E6C79E15-B323-210C-A60A-621FB53D2ADA}"/>
          </ac:spMkLst>
        </pc:spChg>
      </pc:sldChg>
      <pc:sldChg chg="addSp delSp modSp new mod setBg modClrScheme chgLayout">
        <pc:chgData name="Aisha Darame (2505439)" userId="S::2505439@student.uwtsd.ac.uk::26413081-9cf6-41f7-a567-feeb4397c6fe" providerId="AD" clId="Web-{710C2A30-F763-3B5B-41F1-A2C2380760C0}" dt="2025-10-10T15:13:16.478" v="19"/>
        <pc:sldMkLst>
          <pc:docMk/>
          <pc:sldMk cId="1292868331" sldId="272"/>
        </pc:sldMkLst>
        <pc:spChg chg="mod ord">
          <ac:chgData name="Aisha Darame (2505439)" userId="S::2505439@student.uwtsd.ac.uk::26413081-9cf6-41f7-a567-feeb4397c6fe" providerId="AD" clId="Web-{710C2A30-F763-3B5B-41F1-A2C2380760C0}" dt="2025-10-10T15:09:22.522" v="18"/>
          <ac:spMkLst>
            <pc:docMk/>
            <pc:sldMk cId="1292868331" sldId="272"/>
            <ac:spMk id="2" creationId="{40B746BA-9403-FB12-E838-F140500A6554}"/>
          </ac:spMkLst>
        </pc:spChg>
        <pc:spChg chg="add">
          <ac:chgData name="Aisha Darame (2505439)" userId="S::2505439@student.uwtsd.ac.uk::26413081-9cf6-41f7-a567-feeb4397c6fe" providerId="AD" clId="Web-{710C2A30-F763-3B5B-41F1-A2C2380760C0}" dt="2025-10-10T15:13:16.478" v="19"/>
          <ac:spMkLst>
            <pc:docMk/>
            <pc:sldMk cId="1292868331" sldId="272"/>
            <ac:spMk id="20" creationId="{BACC6370-2D7E-4714-9D71-7542949D7D5D}"/>
          </ac:spMkLst>
        </pc:spChg>
        <pc:spChg chg="add">
          <ac:chgData name="Aisha Darame (2505439)" userId="S::2505439@student.uwtsd.ac.uk::26413081-9cf6-41f7-a567-feeb4397c6fe" providerId="AD" clId="Web-{710C2A30-F763-3B5B-41F1-A2C2380760C0}" dt="2025-10-10T15:13:16.478" v="19"/>
          <ac:spMkLst>
            <pc:docMk/>
            <pc:sldMk cId="1292868331" sldId="272"/>
            <ac:spMk id="22" creationId="{F68B3F68-107C-434F-AA38-110D5EA91B85}"/>
          </ac:spMkLst>
        </pc:spChg>
        <pc:spChg chg="add">
          <ac:chgData name="Aisha Darame (2505439)" userId="S::2505439@student.uwtsd.ac.uk::26413081-9cf6-41f7-a567-feeb4397c6fe" providerId="AD" clId="Web-{710C2A30-F763-3B5B-41F1-A2C2380760C0}" dt="2025-10-10T15:13:16.478" v="19"/>
          <ac:spMkLst>
            <pc:docMk/>
            <pc:sldMk cId="1292868331" sldId="272"/>
            <ac:spMk id="24" creationId="{AAD0DBB9-1A4B-4391-81D4-CB19F9AB918A}"/>
          </ac:spMkLst>
        </pc:spChg>
        <pc:spChg chg="add">
          <ac:chgData name="Aisha Darame (2505439)" userId="S::2505439@student.uwtsd.ac.uk::26413081-9cf6-41f7-a567-feeb4397c6fe" providerId="AD" clId="Web-{710C2A30-F763-3B5B-41F1-A2C2380760C0}" dt="2025-10-10T15:13:16.478" v="19"/>
          <ac:spMkLst>
            <pc:docMk/>
            <pc:sldMk cId="1292868331" sldId="272"/>
            <ac:spMk id="26" creationId="{063BBA22-50EA-4C4D-BE05-F1CE4E63AA56}"/>
          </ac:spMkLst>
        </pc:spChg>
        <pc:graphicFrameChg chg="add mod modGraphic">
          <ac:chgData name="Aisha Darame (2505439)" userId="S::2505439@student.uwtsd.ac.uk::26413081-9cf6-41f7-a567-feeb4397c6fe" providerId="AD" clId="Web-{710C2A30-F763-3B5B-41F1-A2C2380760C0}" dt="2025-10-10T15:13:16.478" v="19"/>
          <ac:graphicFrameMkLst>
            <pc:docMk/>
            <pc:sldMk cId="1292868331" sldId="272"/>
            <ac:graphicFrameMk id="5" creationId="{54B956D0-DD3C-CA27-5CA9-CA7CD0ABA92A}"/>
          </ac:graphicFrameMkLst>
        </pc:graphicFrameChg>
      </pc:sldChg>
      <pc:sldChg chg="addSp delSp modSp new mod ord setBg">
        <pc:chgData name="Aisha Darame (2505439)" userId="S::2505439@student.uwtsd.ac.uk::26413081-9cf6-41f7-a567-feeb4397c6fe" providerId="AD" clId="Web-{710C2A30-F763-3B5B-41F1-A2C2380760C0}" dt="2025-10-12T18:01:26.909" v="210" actId="20577"/>
        <pc:sldMkLst>
          <pc:docMk/>
          <pc:sldMk cId="2619462161" sldId="273"/>
        </pc:sldMkLst>
        <pc:spChg chg="mod">
          <ac:chgData name="Aisha Darame (2505439)" userId="S::2505439@student.uwtsd.ac.uk::26413081-9cf6-41f7-a567-feeb4397c6fe" providerId="AD" clId="Web-{710C2A30-F763-3B5B-41F1-A2C2380760C0}" dt="2025-10-12T18:01:06.312" v="208"/>
          <ac:spMkLst>
            <pc:docMk/>
            <pc:sldMk cId="2619462161" sldId="273"/>
            <ac:spMk id="2" creationId="{9E52B72B-E908-FBC4-7135-7D16E648718C}"/>
          </ac:spMkLst>
        </pc:spChg>
        <pc:spChg chg="mod">
          <ac:chgData name="Aisha Darame (2505439)" userId="S::2505439@student.uwtsd.ac.uk::26413081-9cf6-41f7-a567-feeb4397c6fe" providerId="AD" clId="Web-{710C2A30-F763-3B5B-41F1-A2C2380760C0}" dt="2025-10-12T18:01:26.909" v="210" actId="20577"/>
          <ac:spMkLst>
            <pc:docMk/>
            <pc:sldMk cId="2619462161" sldId="273"/>
            <ac:spMk id="3" creationId="{05F7C8F8-32B3-DFA6-17AF-D039B4011280}"/>
          </ac:spMkLst>
        </pc:spChg>
        <pc:spChg chg="add">
          <ac:chgData name="Aisha Darame (2505439)" userId="S::2505439@student.uwtsd.ac.uk::26413081-9cf6-41f7-a567-feeb4397c6fe" providerId="AD" clId="Web-{710C2A30-F763-3B5B-41F1-A2C2380760C0}" dt="2025-10-12T18:01:06.312" v="208"/>
          <ac:spMkLst>
            <pc:docMk/>
            <pc:sldMk cId="2619462161" sldId="273"/>
            <ac:spMk id="8" creationId="{09588DA8-065E-4F6F-8EFD-43104AB2E0CF}"/>
          </ac:spMkLst>
        </pc:spChg>
        <pc:spChg chg="add del">
          <ac:chgData name="Aisha Darame (2505439)" userId="S::2505439@student.uwtsd.ac.uk::26413081-9cf6-41f7-a567-feeb4397c6fe" providerId="AD" clId="Web-{710C2A30-F763-3B5B-41F1-A2C2380760C0}" dt="2025-10-12T18:01:03.797" v="205"/>
          <ac:spMkLst>
            <pc:docMk/>
            <pc:sldMk cId="2619462161" sldId="273"/>
            <ac:spMk id="9" creationId="{9F7D5CDA-D291-4307-BF55-1381FED29634}"/>
          </ac:spMkLst>
        </pc:spChg>
        <pc:spChg chg="add">
          <ac:chgData name="Aisha Darame (2505439)" userId="S::2505439@student.uwtsd.ac.uk::26413081-9cf6-41f7-a567-feeb4397c6fe" providerId="AD" clId="Web-{710C2A30-F763-3B5B-41F1-A2C2380760C0}" dt="2025-10-12T18:01:06.312" v="208"/>
          <ac:spMkLst>
            <pc:docMk/>
            <pc:sldMk cId="2619462161" sldId="273"/>
            <ac:spMk id="10" creationId="{C4285719-470E-454C-AF62-8323075F1F5B}"/>
          </ac:spMkLst>
        </pc:spChg>
        <pc:spChg chg="add del">
          <ac:chgData name="Aisha Darame (2505439)" userId="S::2505439@student.uwtsd.ac.uk::26413081-9cf6-41f7-a567-feeb4397c6fe" providerId="AD" clId="Web-{710C2A30-F763-3B5B-41F1-A2C2380760C0}" dt="2025-10-12T18:01:06.297" v="207"/>
          <ac:spMkLst>
            <pc:docMk/>
            <pc:sldMk cId="2619462161" sldId="273"/>
            <ac:spMk id="11" creationId="{59B296B9-C5A5-4E4F-9B60-C907B5F1466C}"/>
          </ac:spMkLst>
        </pc:spChg>
        <pc:spChg chg="add del">
          <ac:chgData name="Aisha Darame (2505439)" userId="S::2505439@student.uwtsd.ac.uk::26413081-9cf6-41f7-a567-feeb4397c6fe" providerId="AD" clId="Web-{710C2A30-F763-3B5B-41F1-A2C2380760C0}" dt="2025-10-12T18:01:06.297" v="207"/>
          <ac:spMkLst>
            <pc:docMk/>
            <pc:sldMk cId="2619462161" sldId="273"/>
            <ac:spMk id="12" creationId="{9F7D5CDA-D291-4307-BF55-1381FED29634}"/>
          </ac:spMkLst>
        </pc:spChg>
        <pc:spChg chg="add del">
          <ac:chgData name="Aisha Darame (2505439)" userId="S::2505439@student.uwtsd.ac.uk::26413081-9cf6-41f7-a567-feeb4397c6fe" providerId="AD" clId="Web-{710C2A30-F763-3B5B-41F1-A2C2380760C0}" dt="2025-10-12T18:01:06.297" v="207"/>
          <ac:spMkLst>
            <pc:docMk/>
            <pc:sldMk cId="2619462161" sldId="273"/>
            <ac:spMk id="13" creationId="{D0300FD3-5AF1-6305-15FA-9078072672E2}"/>
          </ac:spMkLst>
        </pc:spChg>
        <pc:spChg chg="add">
          <ac:chgData name="Aisha Darame (2505439)" userId="S::2505439@student.uwtsd.ac.uk::26413081-9cf6-41f7-a567-feeb4397c6fe" providerId="AD" clId="Web-{710C2A30-F763-3B5B-41F1-A2C2380760C0}" dt="2025-10-12T18:01:06.312" v="208"/>
          <ac:spMkLst>
            <pc:docMk/>
            <pc:sldMk cId="2619462161" sldId="273"/>
            <ac:spMk id="16" creationId="{D2B78728-A580-49A7-84F9-6EF6F583ADE0}"/>
          </ac:spMkLst>
        </pc:spChg>
        <pc:spChg chg="add">
          <ac:chgData name="Aisha Darame (2505439)" userId="S::2505439@student.uwtsd.ac.uk::26413081-9cf6-41f7-a567-feeb4397c6fe" providerId="AD" clId="Web-{710C2A30-F763-3B5B-41F1-A2C2380760C0}" dt="2025-10-12T18:01:06.312" v="208"/>
          <ac:spMkLst>
            <pc:docMk/>
            <pc:sldMk cId="2619462161" sldId="273"/>
            <ac:spMk id="17" creationId="{CD9FE4EF-C4D8-49A0-B2FF-81D8DB7D8A24}"/>
          </ac:spMkLst>
        </pc:spChg>
        <pc:spChg chg="add">
          <ac:chgData name="Aisha Darame (2505439)" userId="S::2505439@student.uwtsd.ac.uk::26413081-9cf6-41f7-a567-feeb4397c6fe" providerId="AD" clId="Web-{710C2A30-F763-3B5B-41F1-A2C2380760C0}" dt="2025-10-12T18:01:06.312" v="208"/>
          <ac:spMkLst>
            <pc:docMk/>
            <pc:sldMk cId="2619462161" sldId="273"/>
            <ac:spMk id="18" creationId="{38FAA1A1-D861-433F-88FA-1E9D6FD31D11}"/>
          </ac:spMkLst>
        </pc:spChg>
        <pc:spChg chg="add">
          <ac:chgData name="Aisha Darame (2505439)" userId="S::2505439@student.uwtsd.ac.uk::26413081-9cf6-41f7-a567-feeb4397c6fe" providerId="AD" clId="Web-{710C2A30-F763-3B5B-41F1-A2C2380760C0}" dt="2025-10-12T18:01:06.312" v="208"/>
          <ac:spMkLst>
            <pc:docMk/>
            <pc:sldMk cId="2619462161" sldId="273"/>
            <ac:spMk id="19" creationId="{4300840D-0A0B-4512-BACA-B439D5B9C57C}"/>
          </ac:spMkLst>
        </pc:spChg>
        <pc:spChg chg="add">
          <ac:chgData name="Aisha Darame (2505439)" userId="S::2505439@student.uwtsd.ac.uk::26413081-9cf6-41f7-a567-feeb4397c6fe" providerId="AD" clId="Web-{710C2A30-F763-3B5B-41F1-A2C2380760C0}" dt="2025-10-12T18:01:06.312" v="208"/>
          <ac:spMkLst>
            <pc:docMk/>
            <pc:sldMk cId="2619462161" sldId="273"/>
            <ac:spMk id="20" creationId="{8D71EDA1-87BF-4D5D-AB79-F346FD19278A}"/>
          </ac:spMkLst>
        </pc:spChg>
        <pc:picChg chg="add del">
          <ac:chgData name="Aisha Darame (2505439)" userId="S::2505439@student.uwtsd.ac.uk::26413081-9cf6-41f7-a567-feeb4397c6fe" providerId="AD" clId="Web-{710C2A30-F763-3B5B-41F1-A2C2380760C0}" dt="2025-10-12T18:01:03.797" v="205"/>
          <ac:picMkLst>
            <pc:docMk/>
            <pc:sldMk cId="2619462161" sldId="273"/>
            <ac:picMk id="5" creationId="{F1DB61BE-F0F0-D2BC-267F-768FCEBB06CA}"/>
          </ac:picMkLst>
        </pc:picChg>
        <pc:picChg chg="add del">
          <ac:chgData name="Aisha Darame (2505439)" userId="S::2505439@student.uwtsd.ac.uk::26413081-9cf6-41f7-a567-feeb4397c6fe" providerId="AD" clId="Web-{710C2A30-F763-3B5B-41F1-A2C2380760C0}" dt="2025-10-12T18:01:06.297" v="207"/>
          <ac:picMkLst>
            <pc:docMk/>
            <pc:sldMk cId="2619462161" sldId="273"/>
            <ac:picMk id="14" creationId="{8FD37E5D-9624-309B-98A4-2E0FED35E211}"/>
          </ac:picMkLst>
        </pc:picChg>
      </pc:sldChg>
      <pc:sldChg chg="addSp modSp new mod setBg">
        <pc:chgData name="Aisha Darame (2505439)" userId="S::2505439@student.uwtsd.ac.uk::26413081-9cf6-41f7-a567-feeb4397c6fe" providerId="AD" clId="Web-{710C2A30-F763-3B5B-41F1-A2C2380760C0}" dt="2025-10-12T18:00:52.281" v="203"/>
        <pc:sldMkLst>
          <pc:docMk/>
          <pc:sldMk cId="1330578329" sldId="274"/>
        </pc:sldMkLst>
        <pc:spChg chg="mod">
          <ac:chgData name="Aisha Darame (2505439)" userId="S::2505439@student.uwtsd.ac.uk::26413081-9cf6-41f7-a567-feeb4397c6fe" providerId="AD" clId="Web-{710C2A30-F763-3B5B-41F1-A2C2380760C0}" dt="2025-10-12T18:00:52.281" v="203"/>
          <ac:spMkLst>
            <pc:docMk/>
            <pc:sldMk cId="1330578329" sldId="274"/>
            <ac:spMk id="2" creationId="{CF00F155-E0B1-6F30-624D-204FD76DA468}"/>
          </ac:spMkLst>
        </pc:spChg>
        <pc:spChg chg="mod">
          <ac:chgData name="Aisha Darame (2505439)" userId="S::2505439@student.uwtsd.ac.uk::26413081-9cf6-41f7-a567-feeb4397c6fe" providerId="AD" clId="Web-{710C2A30-F763-3B5B-41F1-A2C2380760C0}" dt="2025-10-12T18:00:52.281" v="203"/>
          <ac:spMkLst>
            <pc:docMk/>
            <pc:sldMk cId="1330578329" sldId="274"/>
            <ac:spMk id="3" creationId="{E1270A5A-FF99-E69D-BE97-C2C9A2A07006}"/>
          </ac:spMkLst>
        </pc:spChg>
        <pc:spChg chg="add">
          <ac:chgData name="Aisha Darame (2505439)" userId="S::2505439@student.uwtsd.ac.uk::26413081-9cf6-41f7-a567-feeb4397c6fe" providerId="AD" clId="Web-{710C2A30-F763-3B5B-41F1-A2C2380760C0}" dt="2025-10-12T18:00:52.281" v="203"/>
          <ac:spMkLst>
            <pc:docMk/>
            <pc:sldMk cId="1330578329" sldId="274"/>
            <ac:spMk id="8" creationId="{907EF6B7-1338-4443-8C46-6A318D952DFD}"/>
          </ac:spMkLst>
        </pc:spChg>
        <pc:spChg chg="add">
          <ac:chgData name="Aisha Darame (2505439)" userId="S::2505439@student.uwtsd.ac.uk::26413081-9cf6-41f7-a567-feeb4397c6fe" providerId="AD" clId="Web-{710C2A30-F763-3B5B-41F1-A2C2380760C0}" dt="2025-10-12T18:00:52.281" v="203"/>
          <ac:spMkLst>
            <pc:docMk/>
            <pc:sldMk cId="1330578329" sldId="274"/>
            <ac:spMk id="10" creationId="{DAAE4CDD-124C-4DCF-9584-B6033B545DD5}"/>
          </ac:spMkLst>
        </pc:spChg>
        <pc:spChg chg="add">
          <ac:chgData name="Aisha Darame (2505439)" userId="S::2505439@student.uwtsd.ac.uk::26413081-9cf6-41f7-a567-feeb4397c6fe" providerId="AD" clId="Web-{710C2A30-F763-3B5B-41F1-A2C2380760C0}" dt="2025-10-12T18:00:52.281" v="203"/>
          <ac:spMkLst>
            <pc:docMk/>
            <pc:sldMk cId="1330578329" sldId="274"/>
            <ac:spMk id="12" creationId="{081E4A58-353D-44AE-B2FC-2A74E2E400F7}"/>
          </ac:spMkLst>
        </pc:spChg>
      </pc:sldChg>
      <pc:sldChg chg="modSp new ord">
        <pc:chgData name="Aisha Darame (2505439)" userId="S::2505439@student.uwtsd.ac.uk::26413081-9cf6-41f7-a567-feeb4397c6fe" providerId="AD" clId="Web-{710C2A30-F763-3B5B-41F1-A2C2380760C0}" dt="2025-10-12T18:00:28.343" v="202" actId="20577"/>
        <pc:sldMkLst>
          <pc:docMk/>
          <pc:sldMk cId="1121192726" sldId="275"/>
        </pc:sldMkLst>
        <pc:spChg chg="mod">
          <ac:chgData name="Aisha Darame (2505439)" userId="S::2505439@student.uwtsd.ac.uk::26413081-9cf6-41f7-a567-feeb4397c6fe" providerId="AD" clId="Web-{710C2A30-F763-3B5B-41F1-A2C2380760C0}" dt="2025-10-12T18:00:04.936" v="185" actId="20577"/>
          <ac:spMkLst>
            <pc:docMk/>
            <pc:sldMk cId="1121192726" sldId="275"/>
            <ac:spMk id="2" creationId="{2F5A16E0-6CF0-8314-3101-E43D8AC5B1C4}"/>
          </ac:spMkLst>
        </pc:spChg>
        <pc:spChg chg="mod">
          <ac:chgData name="Aisha Darame (2505439)" userId="S::2505439@student.uwtsd.ac.uk::26413081-9cf6-41f7-a567-feeb4397c6fe" providerId="AD" clId="Web-{710C2A30-F763-3B5B-41F1-A2C2380760C0}" dt="2025-10-12T18:00:28.343" v="202" actId="20577"/>
          <ac:spMkLst>
            <pc:docMk/>
            <pc:sldMk cId="1121192726" sldId="275"/>
            <ac:spMk id="3" creationId="{B984C42D-A52D-9689-D2BE-B8D7EDF39C78}"/>
          </ac:spMkLst>
        </pc:spChg>
      </pc:sldChg>
      <pc:sldChg chg="modSp new">
        <pc:chgData name="Aisha Darame (2505439)" userId="S::2505439@student.uwtsd.ac.uk::26413081-9cf6-41f7-a567-feeb4397c6fe" providerId="AD" clId="Web-{710C2A30-F763-3B5B-41F1-A2C2380760C0}" dt="2025-10-12T17:59:24.764" v="152" actId="20577"/>
        <pc:sldMkLst>
          <pc:docMk/>
          <pc:sldMk cId="839909865" sldId="276"/>
        </pc:sldMkLst>
        <pc:spChg chg="mod">
          <ac:chgData name="Aisha Darame (2505439)" userId="S::2505439@student.uwtsd.ac.uk::26413081-9cf6-41f7-a567-feeb4397c6fe" providerId="AD" clId="Web-{710C2A30-F763-3B5B-41F1-A2C2380760C0}" dt="2025-10-12T17:59:24.764" v="152" actId="20577"/>
          <ac:spMkLst>
            <pc:docMk/>
            <pc:sldMk cId="839909865" sldId="276"/>
            <ac:spMk id="2" creationId="{E4AB2FAD-6C12-1318-896C-DD6D0E8A1D9E}"/>
          </ac:spMkLst>
        </pc:spChg>
      </pc:sldChg>
      <pc:sldChg chg="modSp new">
        <pc:chgData name="Aisha Darame (2505439)" userId="S::2505439@student.uwtsd.ac.uk::26413081-9cf6-41f7-a567-feeb4397c6fe" providerId="AD" clId="Web-{710C2A30-F763-3B5B-41F1-A2C2380760C0}" dt="2025-10-12T17:59:13.639" v="143" actId="20577"/>
        <pc:sldMkLst>
          <pc:docMk/>
          <pc:sldMk cId="608409249" sldId="277"/>
        </pc:sldMkLst>
        <pc:spChg chg="mod">
          <ac:chgData name="Aisha Darame (2505439)" userId="S::2505439@student.uwtsd.ac.uk::26413081-9cf6-41f7-a567-feeb4397c6fe" providerId="AD" clId="Web-{710C2A30-F763-3B5B-41F1-A2C2380760C0}" dt="2025-10-12T17:59:13.639" v="143" actId="20577"/>
          <ac:spMkLst>
            <pc:docMk/>
            <pc:sldMk cId="608409249" sldId="277"/>
            <ac:spMk id="2" creationId="{E680B030-732A-D222-03FA-F53AB644A02B}"/>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448DC9-13B0-46A9-92EE-769262F48B2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CB35601-E70D-4B5A-9ABA-EFC5C9936ED6}">
      <dgm:prSet/>
      <dgm:spPr/>
      <dgm:t>
        <a:bodyPr/>
        <a:lstStyle/>
        <a:p>
          <a:r>
            <a:rPr lang="en-US" b="0" i="0" baseline="0"/>
            <a:t>Limited digital skills: </a:t>
          </a:r>
          <a:endParaRPr lang="en-US"/>
        </a:p>
      </dgm:t>
    </dgm:pt>
    <dgm:pt modelId="{E418A078-9530-42CE-9CE6-1A6AC867F9FC}" type="parTrans" cxnId="{E0C1719A-9318-4034-A4A0-33FB4AFA40B8}">
      <dgm:prSet/>
      <dgm:spPr/>
      <dgm:t>
        <a:bodyPr/>
        <a:lstStyle/>
        <a:p>
          <a:endParaRPr lang="en-US"/>
        </a:p>
      </dgm:t>
    </dgm:pt>
    <dgm:pt modelId="{52EDF293-D2BE-49EE-BF71-CD2EC4FBF6EA}" type="sibTrans" cxnId="{E0C1719A-9318-4034-A4A0-33FB4AFA40B8}">
      <dgm:prSet/>
      <dgm:spPr/>
      <dgm:t>
        <a:bodyPr/>
        <a:lstStyle/>
        <a:p>
          <a:endParaRPr lang="en-US"/>
        </a:p>
      </dgm:t>
    </dgm:pt>
    <dgm:pt modelId="{490D00A3-8F48-4826-8FD3-4EB9B2111F94}">
      <dgm:prSet/>
      <dgm:spPr/>
      <dgm:t>
        <a:bodyPr/>
        <a:lstStyle/>
        <a:p>
          <a:r>
            <a:rPr lang="en-US" b="0" i="0" baseline="0"/>
            <a:t>Staffs limited digital skills hinder effective use of Microsoft 365 tools at sunrise (kuek &amp; Hakkennes 2020). </a:t>
          </a:r>
          <a:endParaRPr lang="en-US"/>
        </a:p>
      </dgm:t>
    </dgm:pt>
    <dgm:pt modelId="{23A2FADF-BA01-45E9-BCC9-A11D7D7E485D}" type="parTrans" cxnId="{EBB0CE0A-4DB0-4C3A-B49D-7D488CFEF18B}">
      <dgm:prSet/>
      <dgm:spPr/>
      <dgm:t>
        <a:bodyPr/>
        <a:lstStyle/>
        <a:p>
          <a:endParaRPr lang="en-US"/>
        </a:p>
      </dgm:t>
    </dgm:pt>
    <dgm:pt modelId="{30D1E922-232A-4F08-9E2E-8359C3283093}" type="sibTrans" cxnId="{EBB0CE0A-4DB0-4C3A-B49D-7D488CFEF18B}">
      <dgm:prSet/>
      <dgm:spPr/>
      <dgm:t>
        <a:bodyPr/>
        <a:lstStyle/>
        <a:p>
          <a:endParaRPr lang="en-US"/>
        </a:p>
      </dgm:t>
    </dgm:pt>
    <dgm:pt modelId="{173DE287-8FB4-476E-B2FD-8EF3D0872EF2}">
      <dgm:prSet/>
      <dgm:spPr/>
      <dgm:t>
        <a:bodyPr/>
        <a:lstStyle/>
        <a:p>
          <a:r>
            <a:rPr lang="en-US" b="0" i="0" baseline="0"/>
            <a:t>Interface struggles: order care workers struggles with digital interfaces for resident documentation at sunrise matter and cummings 2019) </a:t>
          </a:r>
          <a:endParaRPr lang="en-US"/>
        </a:p>
      </dgm:t>
    </dgm:pt>
    <dgm:pt modelId="{A5844D87-D429-45E1-B881-539B31FB654A}" type="parTrans" cxnId="{BC819D69-9682-43EB-BF59-A5F93D5D3B1C}">
      <dgm:prSet/>
      <dgm:spPr/>
      <dgm:t>
        <a:bodyPr/>
        <a:lstStyle/>
        <a:p>
          <a:endParaRPr lang="en-US"/>
        </a:p>
      </dgm:t>
    </dgm:pt>
    <dgm:pt modelId="{E34DACE2-F188-4C53-8FEE-36592B9232B2}" type="sibTrans" cxnId="{BC819D69-9682-43EB-BF59-A5F93D5D3B1C}">
      <dgm:prSet/>
      <dgm:spPr/>
      <dgm:t>
        <a:bodyPr/>
        <a:lstStyle/>
        <a:p>
          <a:endParaRPr lang="en-US"/>
        </a:p>
      </dgm:t>
    </dgm:pt>
    <dgm:pt modelId="{176FFD3D-BBB5-491D-B731-C6D2FB274971}">
      <dgm:prSet/>
      <dgm:spPr/>
      <dgm:t>
        <a:bodyPr/>
        <a:lstStyle/>
        <a:p>
          <a:r>
            <a:rPr lang="en-US" b="0" i="0" baseline="0"/>
            <a:t>Slow adoption: low digital literacy slows adoption of electronic health records in dementia care settings (kruse et al.2015). </a:t>
          </a:r>
          <a:endParaRPr lang="en-US"/>
        </a:p>
      </dgm:t>
    </dgm:pt>
    <dgm:pt modelId="{638F72CE-6D5F-4BC5-A77A-BD9B528ABC1A}" type="parTrans" cxnId="{8892AF64-E23A-46D0-BE9B-0336265D508D}">
      <dgm:prSet/>
      <dgm:spPr/>
      <dgm:t>
        <a:bodyPr/>
        <a:lstStyle/>
        <a:p>
          <a:endParaRPr lang="en-US"/>
        </a:p>
      </dgm:t>
    </dgm:pt>
    <dgm:pt modelId="{70B62B93-7F22-419B-BEA4-B26EF5438C50}" type="sibTrans" cxnId="{8892AF64-E23A-46D0-BE9B-0336265D508D}">
      <dgm:prSet/>
      <dgm:spPr/>
      <dgm:t>
        <a:bodyPr/>
        <a:lstStyle/>
        <a:p>
          <a:endParaRPr lang="en-US"/>
        </a:p>
      </dgm:t>
    </dgm:pt>
    <dgm:pt modelId="{0464A15C-7AE8-4B1C-B174-4D3C732F81C8}">
      <dgm:prSet/>
      <dgm:spPr/>
      <dgm:t>
        <a:bodyPr/>
        <a:lstStyle/>
        <a:p>
          <a:r>
            <a:rPr lang="en-US" b="0" i="0" baseline="0"/>
            <a:t>Reduced confidence: lack of confidence in digital tools reduces operational efficiency at sunrise care home (topal,2019).</a:t>
          </a:r>
          <a:endParaRPr lang="en-US"/>
        </a:p>
      </dgm:t>
    </dgm:pt>
    <dgm:pt modelId="{2F11770E-EA37-4BFD-AAD0-64E1563C4F08}" type="parTrans" cxnId="{7E51C0EF-4EB7-40E6-BE8A-C343FFF0A518}">
      <dgm:prSet/>
      <dgm:spPr/>
      <dgm:t>
        <a:bodyPr/>
        <a:lstStyle/>
        <a:p>
          <a:endParaRPr lang="en-US"/>
        </a:p>
      </dgm:t>
    </dgm:pt>
    <dgm:pt modelId="{88BFC35C-2E36-4BB3-BA40-7DA40376B23E}" type="sibTrans" cxnId="{7E51C0EF-4EB7-40E6-BE8A-C343FFF0A518}">
      <dgm:prSet/>
      <dgm:spPr/>
      <dgm:t>
        <a:bodyPr/>
        <a:lstStyle/>
        <a:p>
          <a:endParaRPr lang="en-US"/>
        </a:p>
      </dgm:t>
    </dgm:pt>
    <dgm:pt modelId="{CA02C9BB-57FD-4B54-9D3F-47C32221AE64}" type="pres">
      <dgm:prSet presAssocID="{4F448DC9-13B0-46A9-92EE-769262F48B26}" presName="diagram" presStyleCnt="0">
        <dgm:presLayoutVars>
          <dgm:dir/>
          <dgm:resizeHandles val="exact"/>
        </dgm:presLayoutVars>
      </dgm:prSet>
      <dgm:spPr/>
    </dgm:pt>
    <dgm:pt modelId="{B1FB2DF2-6177-49DD-BABD-B616DCD5554A}" type="pres">
      <dgm:prSet presAssocID="{7CB35601-E70D-4B5A-9ABA-EFC5C9936ED6}" presName="node" presStyleLbl="node1" presStyleIdx="0" presStyleCnt="5">
        <dgm:presLayoutVars>
          <dgm:bulletEnabled val="1"/>
        </dgm:presLayoutVars>
      </dgm:prSet>
      <dgm:spPr/>
    </dgm:pt>
    <dgm:pt modelId="{E85B1DC8-1649-4362-992D-1E8B13BE775A}" type="pres">
      <dgm:prSet presAssocID="{52EDF293-D2BE-49EE-BF71-CD2EC4FBF6EA}" presName="sibTrans" presStyleCnt="0"/>
      <dgm:spPr/>
    </dgm:pt>
    <dgm:pt modelId="{CA753282-805F-4853-8D27-CF0997DF3592}" type="pres">
      <dgm:prSet presAssocID="{490D00A3-8F48-4826-8FD3-4EB9B2111F94}" presName="node" presStyleLbl="node1" presStyleIdx="1" presStyleCnt="5">
        <dgm:presLayoutVars>
          <dgm:bulletEnabled val="1"/>
        </dgm:presLayoutVars>
      </dgm:prSet>
      <dgm:spPr/>
    </dgm:pt>
    <dgm:pt modelId="{F4AF5A45-95D9-455B-8A21-FB9A0CE83AE4}" type="pres">
      <dgm:prSet presAssocID="{30D1E922-232A-4F08-9E2E-8359C3283093}" presName="sibTrans" presStyleCnt="0"/>
      <dgm:spPr/>
    </dgm:pt>
    <dgm:pt modelId="{96D10BF9-A150-46F5-8F09-9B03890ACA94}" type="pres">
      <dgm:prSet presAssocID="{173DE287-8FB4-476E-B2FD-8EF3D0872EF2}" presName="node" presStyleLbl="node1" presStyleIdx="2" presStyleCnt="5">
        <dgm:presLayoutVars>
          <dgm:bulletEnabled val="1"/>
        </dgm:presLayoutVars>
      </dgm:prSet>
      <dgm:spPr/>
    </dgm:pt>
    <dgm:pt modelId="{E0DC107B-3D4A-4155-89E4-FEA61FCF5C7B}" type="pres">
      <dgm:prSet presAssocID="{E34DACE2-F188-4C53-8FEE-36592B9232B2}" presName="sibTrans" presStyleCnt="0"/>
      <dgm:spPr/>
    </dgm:pt>
    <dgm:pt modelId="{9A4E52DF-08D8-46DF-B9F6-7C2AA2C96133}" type="pres">
      <dgm:prSet presAssocID="{176FFD3D-BBB5-491D-B731-C6D2FB274971}" presName="node" presStyleLbl="node1" presStyleIdx="3" presStyleCnt="5">
        <dgm:presLayoutVars>
          <dgm:bulletEnabled val="1"/>
        </dgm:presLayoutVars>
      </dgm:prSet>
      <dgm:spPr/>
    </dgm:pt>
    <dgm:pt modelId="{E8C7E551-0B90-4DF1-9B91-278841389F1F}" type="pres">
      <dgm:prSet presAssocID="{70B62B93-7F22-419B-BEA4-B26EF5438C50}" presName="sibTrans" presStyleCnt="0"/>
      <dgm:spPr/>
    </dgm:pt>
    <dgm:pt modelId="{76F6A068-0EAF-4ECD-B382-A52F96C36E62}" type="pres">
      <dgm:prSet presAssocID="{0464A15C-7AE8-4B1C-B174-4D3C732F81C8}" presName="node" presStyleLbl="node1" presStyleIdx="4" presStyleCnt="5">
        <dgm:presLayoutVars>
          <dgm:bulletEnabled val="1"/>
        </dgm:presLayoutVars>
      </dgm:prSet>
      <dgm:spPr/>
    </dgm:pt>
  </dgm:ptLst>
  <dgm:cxnLst>
    <dgm:cxn modelId="{EBB0CE0A-4DB0-4C3A-B49D-7D488CFEF18B}" srcId="{4F448DC9-13B0-46A9-92EE-769262F48B26}" destId="{490D00A3-8F48-4826-8FD3-4EB9B2111F94}" srcOrd="1" destOrd="0" parTransId="{23A2FADF-BA01-45E9-BCC9-A11D7D7E485D}" sibTransId="{30D1E922-232A-4F08-9E2E-8359C3283093}"/>
    <dgm:cxn modelId="{D0FF5516-069E-4E9D-8AD9-6A48F3F777C6}" type="presOf" srcId="{176FFD3D-BBB5-491D-B731-C6D2FB274971}" destId="{9A4E52DF-08D8-46DF-B9F6-7C2AA2C96133}" srcOrd="0" destOrd="0" presId="urn:microsoft.com/office/officeart/2005/8/layout/default"/>
    <dgm:cxn modelId="{71F72219-0E85-428B-8540-F6075F0E1E07}" type="presOf" srcId="{490D00A3-8F48-4826-8FD3-4EB9B2111F94}" destId="{CA753282-805F-4853-8D27-CF0997DF3592}" srcOrd="0" destOrd="0" presId="urn:microsoft.com/office/officeart/2005/8/layout/default"/>
    <dgm:cxn modelId="{12927C36-5B62-4EAC-B50B-048CDF84F63F}" type="presOf" srcId="{0464A15C-7AE8-4B1C-B174-4D3C732F81C8}" destId="{76F6A068-0EAF-4ECD-B382-A52F96C36E62}" srcOrd="0" destOrd="0" presId="urn:microsoft.com/office/officeart/2005/8/layout/default"/>
    <dgm:cxn modelId="{6221075E-F606-4DEC-BBA3-07B2355FDDDA}" type="presOf" srcId="{7CB35601-E70D-4B5A-9ABA-EFC5C9936ED6}" destId="{B1FB2DF2-6177-49DD-BABD-B616DCD5554A}" srcOrd="0" destOrd="0" presId="urn:microsoft.com/office/officeart/2005/8/layout/default"/>
    <dgm:cxn modelId="{8892AF64-E23A-46D0-BE9B-0336265D508D}" srcId="{4F448DC9-13B0-46A9-92EE-769262F48B26}" destId="{176FFD3D-BBB5-491D-B731-C6D2FB274971}" srcOrd="3" destOrd="0" parTransId="{638F72CE-6D5F-4BC5-A77A-BD9B528ABC1A}" sibTransId="{70B62B93-7F22-419B-BEA4-B26EF5438C50}"/>
    <dgm:cxn modelId="{BC819D69-9682-43EB-BF59-A5F93D5D3B1C}" srcId="{4F448DC9-13B0-46A9-92EE-769262F48B26}" destId="{173DE287-8FB4-476E-B2FD-8EF3D0872EF2}" srcOrd="2" destOrd="0" parTransId="{A5844D87-D429-45E1-B881-539B31FB654A}" sibTransId="{E34DACE2-F188-4C53-8FEE-36592B9232B2}"/>
    <dgm:cxn modelId="{E0C1719A-9318-4034-A4A0-33FB4AFA40B8}" srcId="{4F448DC9-13B0-46A9-92EE-769262F48B26}" destId="{7CB35601-E70D-4B5A-9ABA-EFC5C9936ED6}" srcOrd="0" destOrd="0" parTransId="{E418A078-9530-42CE-9CE6-1A6AC867F9FC}" sibTransId="{52EDF293-D2BE-49EE-BF71-CD2EC4FBF6EA}"/>
    <dgm:cxn modelId="{DA2550BC-9444-4BD8-96DB-A4B2CA6B27B8}" type="presOf" srcId="{4F448DC9-13B0-46A9-92EE-769262F48B26}" destId="{CA02C9BB-57FD-4B54-9D3F-47C32221AE64}" srcOrd="0" destOrd="0" presId="urn:microsoft.com/office/officeart/2005/8/layout/default"/>
    <dgm:cxn modelId="{7E51C0EF-4EB7-40E6-BE8A-C343FFF0A518}" srcId="{4F448DC9-13B0-46A9-92EE-769262F48B26}" destId="{0464A15C-7AE8-4B1C-B174-4D3C732F81C8}" srcOrd="4" destOrd="0" parTransId="{2F11770E-EA37-4BFD-AAD0-64E1563C4F08}" sibTransId="{88BFC35C-2E36-4BB3-BA40-7DA40376B23E}"/>
    <dgm:cxn modelId="{5A03F7F1-E6D6-4510-8A90-48B71AB6B0D5}" type="presOf" srcId="{173DE287-8FB4-476E-B2FD-8EF3D0872EF2}" destId="{96D10BF9-A150-46F5-8F09-9B03890ACA94}" srcOrd="0" destOrd="0" presId="urn:microsoft.com/office/officeart/2005/8/layout/default"/>
    <dgm:cxn modelId="{B60E4F2E-740E-4970-8030-4414ECDA89B1}" type="presParOf" srcId="{CA02C9BB-57FD-4B54-9D3F-47C32221AE64}" destId="{B1FB2DF2-6177-49DD-BABD-B616DCD5554A}" srcOrd="0" destOrd="0" presId="urn:microsoft.com/office/officeart/2005/8/layout/default"/>
    <dgm:cxn modelId="{D5BEDBCE-FB78-4BA3-A4B8-68966E06B701}" type="presParOf" srcId="{CA02C9BB-57FD-4B54-9D3F-47C32221AE64}" destId="{E85B1DC8-1649-4362-992D-1E8B13BE775A}" srcOrd="1" destOrd="0" presId="urn:microsoft.com/office/officeart/2005/8/layout/default"/>
    <dgm:cxn modelId="{76D371EC-A8D1-400D-879C-187FD81D12C6}" type="presParOf" srcId="{CA02C9BB-57FD-4B54-9D3F-47C32221AE64}" destId="{CA753282-805F-4853-8D27-CF0997DF3592}" srcOrd="2" destOrd="0" presId="urn:microsoft.com/office/officeart/2005/8/layout/default"/>
    <dgm:cxn modelId="{A01A29B0-FBF5-42EC-A32D-8060BEB63038}" type="presParOf" srcId="{CA02C9BB-57FD-4B54-9D3F-47C32221AE64}" destId="{F4AF5A45-95D9-455B-8A21-FB9A0CE83AE4}" srcOrd="3" destOrd="0" presId="urn:microsoft.com/office/officeart/2005/8/layout/default"/>
    <dgm:cxn modelId="{E8846F5A-3B98-4DCC-ACF2-8915CD780335}" type="presParOf" srcId="{CA02C9BB-57FD-4B54-9D3F-47C32221AE64}" destId="{96D10BF9-A150-46F5-8F09-9B03890ACA94}" srcOrd="4" destOrd="0" presId="urn:microsoft.com/office/officeart/2005/8/layout/default"/>
    <dgm:cxn modelId="{CEE91ECA-CA52-4EC5-A2E4-E9B908349800}" type="presParOf" srcId="{CA02C9BB-57FD-4B54-9D3F-47C32221AE64}" destId="{E0DC107B-3D4A-4155-89E4-FEA61FCF5C7B}" srcOrd="5" destOrd="0" presId="urn:microsoft.com/office/officeart/2005/8/layout/default"/>
    <dgm:cxn modelId="{272EC4FF-A4EB-4AE0-B5CF-D96FA347C7C9}" type="presParOf" srcId="{CA02C9BB-57FD-4B54-9D3F-47C32221AE64}" destId="{9A4E52DF-08D8-46DF-B9F6-7C2AA2C96133}" srcOrd="6" destOrd="0" presId="urn:microsoft.com/office/officeart/2005/8/layout/default"/>
    <dgm:cxn modelId="{315D4509-11DC-44C9-9B6E-39786D0C7688}" type="presParOf" srcId="{CA02C9BB-57FD-4B54-9D3F-47C32221AE64}" destId="{E8C7E551-0B90-4DF1-9B91-278841389F1F}" srcOrd="7" destOrd="0" presId="urn:microsoft.com/office/officeart/2005/8/layout/default"/>
    <dgm:cxn modelId="{4344ED1D-FF9B-4E38-BDD1-17BB412F1FA0}" type="presParOf" srcId="{CA02C9BB-57FD-4B54-9D3F-47C32221AE64}" destId="{76F6A068-0EAF-4ECD-B382-A52F96C36E6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EEDEC7-09C4-4277-9A57-C047F743975F}"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E91DE199-864D-407C-B22D-4DE819AEAF16}">
      <dgm:prSet/>
      <dgm:spPr/>
      <dgm:t>
        <a:bodyPr/>
        <a:lstStyle/>
        <a:p>
          <a:r>
            <a:rPr lang="en-US" b="0" i="0" baseline="0"/>
            <a:t>Communication challenges</a:t>
          </a:r>
          <a:endParaRPr lang="en-US"/>
        </a:p>
      </dgm:t>
    </dgm:pt>
    <dgm:pt modelId="{C0FB98F2-43C8-4CB1-A5D2-93D3A52E7CEB}" type="parTrans" cxnId="{C36663B9-FB4E-4C94-83AD-645EC8F554C8}">
      <dgm:prSet/>
      <dgm:spPr/>
      <dgm:t>
        <a:bodyPr/>
        <a:lstStyle/>
        <a:p>
          <a:endParaRPr lang="en-US"/>
        </a:p>
      </dgm:t>
    </dgm:pt>
    <dgm:pt modelId="{62E22B71-6073-40B9-83BD-FC661E396ACF}" type="sibTrans" cxnId="{C36663B9-FB4E-4C94-83AD-645EC8F554C8}">
      <dgm:prSet/>
      <dgm:spPr/>
      <dgm:t>
        <a:bodyPr/>
        <a:lstStyle/>
        <a:p>
          <a:endParaRPr lang="en-US"/>
        </a:p>
      </dgm:t>
    </dgm:pt>
    <dgm:pt modelId="{09CB03A7-D672-4DEF-B94F-CF0B190B97A2}">
      <dgm:prSet/>
      <dgm:spPr/>
      <dgm:t>
        <a:bodyPr/>
        <a:lstStyle/>
        <a:p>
          <a:r>
            <a:rPr lang="en-US" b="0" i="0" baseline="0"/>
            <a:t>Low digital skills impair secure email use for shift handovers at sunrise care (Burgess &amp; Honey, 2022). </a:t>
          </a:r>
          <a:endParaRPr lang="en-US"/>
        </a:p>
      </dgm:t>
    </dgm:pt>
    <dgm:pt modelId="{B8423BC5-72A5-4901-854C-2D28AE40C029}" type="parTrans" cxnId="{3349EC80-B715-43AC-B124-30FFBDA376AB}">
      <dgm:prSet/>
      <dgm:spPr/>
      <dgm:t>
        <a:bodyPr/>
        <a:lstStyle/>
        <a:p>
          <a:endParaRPr lang="en-US"/>
        </a:p>
      </dgm:t>
    </dgm:pt>
    <dgm:pt modelId="{4E45FC4A-C625-404E-84DD-8EF5131E4F8A}" type="sibTrans" cxnId="{3349EC80-B715-43AC-B124-30FFBDA376AB}">
      <dgm:prSet/>
      <dgm:spPr/>
      <dgm:t>
        <a:bodyPr/>
        <a:lstStyle/>
        <a:p>
          <a:endParaRPr lang="en-US"/>
        </a:p>
      </dgm:t>
    </dgm:pt>
    <dgm:pt modelId="{21FE8B20-32BA-41D2-88FB-FDB97203886B}">
      <dgm:prSet/>
      <dgm:spPr/>
      <dgm:t>
        <a:bodyPr/>
        <a:lstStyle/>
        <a:p>
          <a:r>
            <a:rPr lang="en-US" b="0" i="0" baseline="0"/>
            <a:t>Staff avoid video calls due to the digital unfamiliarity, limiting sunrise remote conclusions ( kuek &amp; Hakkennes, 2020). </a:t>
          </a:r>
          <a:endParaRPr lang="en-US"/>
        </a:p>
      </dgm:t>
    </dgm:pt>
    <dgm:pt modelId="{EE102E69-79B0-47E1-9E6E-DF78787ABBF1}" type="parTrans" cxnId="{5E85E9FB-4ED1-4A16-8EEE-0E40CFB47535}">
      <dgm:prSet/>
      <dgm:spPr/>
      <dgm:t>
        <a:bodyPr/>
        <a:lstStyle/>
        <a:p>
          <a:endParaRPr lang="en-US"/>
        </a:p>
      </dgm:t>
    </dgm:pt>
    <dgm:pt modelId="{0E2D004C-5E64-4132-8DA1-C6D88DF58D24}" type="sibTrans" cxnId="{5E85E9FB-4ED1-4A16-8EEE-0E40CFB47535}">
      <dgm:prSet/>
      <dgm:spPr/>
      <dgm:t>
        <a:bodyPr/>
        <a:lstStyle/>
        <a:p>
          <a:endParaRPr lang="en-US"/>
        </a:p>
      </dgm:t>
    </dgm:pt>
    <dgm:pt modelId="{FDD14E7D-FF26-4E90-B98E-F6AA22E7C929}">
      <dgm:prSet/>
      <dgm:spPr/>
      <dgm:t>
        <a:bodyPr/>
        <a:lstStyle/>
        <a:p>
          <a:r>
            <a:rPr lang="en-US" b="0" i="0" baseline="0"/>
            <a:t>Information sharing issues</a:t>
          </a:r>
          <a:endParaRPr lang="en-US"/>
        </a:p>
      </dgm:t>
    </dgm:pt>
    <dgm:pt modelId="{6A9413B1-3629-49CE-AABC-51F173101658}" type="parTrans" cxnId="{E6F1F41C-8127-4BE1-A4B8-F1709348610E}">
      <dgm:prSet/>
      <dgm:spPr/>
      <dgm:t>
        <a:bodyPr/>
        <a:lstStyle/>
        <a:p>
          <a:endParaRPr lang="en-US"/>
        </a:p>
      </dgm:t>
    </dgm:pt>
    <dgm:pt modelId="{25BFEE80-04DE-47AC-8322-BF32F334E42C}" type="sibTrans" cxnId="{E6F1F41C-8127-4BE1-A4B8-F1709348610E}">
      <dgm:prSet/>
      <dgm:spPr/>
      <dgm:t>
        <a:bodyPr/>
        <a:lstStyle/>
        <a:p>
          <a:endParaRPr lang="en-US"/>
        </a:p>
      </dgm:t>
    </dgm:pt>
    <dgm:pt modelId="{FA5910A5-ED55-49DB-B188-F4E609647D84}">
      <dgm:prSet/>
      <dgm:spPr/>
      <dgm:t>
        <a:bodyPr/>
        <a:lstStyle/>
        <a:p>
          <a:r>
            <a:rPr lang="en-US" b="0" i="0" baseline="0"/>
            <a:t>Inability to share digital files disrupts resident condition updates among sunrise terms (Tegegne et al.,2015).</a:t>
          </a:r>
          <a:endParaRPr lang="en-US"/>
        </a:p>
      </dgm:t>
    </dgm:pt>
    <dgm:pt modelId="{17742689-EB2A-42FE-AEF1-F80FF2FC2768}" type="parTrans" cxnId="{632E05A3-B3FF-4CF1-89F5-6E59C6FB4E22}">
      <dgm:prSet/>
      <dgm:spPr/>
      <dgm:t>
        <a:bodyPr/>
        <a:lstStyle/>
        <a:p>
          <a:endParaRPr lang="en-US"/>
        </a:p>
      </dgm:t>
    </dgm:pt>
    <dgm:pt modelId="{2DAB744F-60E1-4C79-90D3-9CFB7109DAE4}" type="sibTrans" cxnId="{632E05A3-B3FF-4CF1-89F5-6E59C6FB4E22}">
      <dgm:prSet/>
      <dgm:spPr/>
      <dgm:t>
        <a:bodyPr/>
        <a:lstStyle/>
        <a:p>
          <a:endParaRPr lang="en-US"/>
        </a:p>
      </dgm:t>
    </dgm:pt>
    <dgm:pt modelId="{08942F7A-37C9-4DD9-A355-3C062DBD6F60}">
      <dgm:prSet/>
      <dgm:spPr/>
      <dgm:t>
        <a:bodyPr/>
        <a:lstStyle/>
        <a:p>
          <a:r>
            <a:rPr lang="en-US" b="0" i="0" baseline="0"/>
            <a:t>Digital illiteracy causes communication gaps eroding trust in sunrise interdisciplinary exchanges ( Kruse et al,.2015).</a:t>
          </a:r>
          <a:endParaRPr lang="en-US"/>
        </a:p>
      </dgm:t>
    </dgm:pt>
    <dgm:pt modelId="{E44055AD-D3EE-47DB-B4F4-AAC5E83C834B}" type="parTrans" cxnId="{D99E7B16-A9A4-4AE4-8D1E-BD96BA69F132}">
      <dgm:prSet/>
      <dgm:spPr/>
      <dgm:t>
        <a:bodyPr/>
        <a:lstStyle/>
        <a:p>
          <a:endParaRPr lang="en-US"/>
        </a:p>
      </dgm:t>
    </dgm:pt>
    <dgm:pt modelId="{6BE4EC3B-1863-4F52-8AA2-53145AF2A87F}" type="sibTrans" cxnId="{D99E7B16-A9A4-4AE4-8D1E-BD96BA69F132}">
      <dgm:prSet/>
      <dgm:spPr/>
      <dgm:t>
        <a:bodyPr/>
        <a:lstStyle/>
        <a:p>
          <a:endParaRPr lang="en-US"/>
        </a:p>
      </dgm:t>
    </dgm:pt>
    <dgm:pt modelId="{9E28B30F-0853-4D7C-9778-7AC389970FDC}" type="pres">
      <dgm:prSet presAssocID="{CAEEDEC7-09C4-4277-9A57-C047F743975F}" presName="diagram" presStyleCnt="0">
        <dgm:presLayoutVars>
          <dgm:dir/>
          <dgm:resizeHandles val="exact"/>
        </dgm:presLayoutVars>
      </dgm:prSet>
      <dgm:spPr/>
    </dgm:pt>
    <dgm:pt modelId="{24CDB9AF-FFAF-4502-BB35-DF99B6CBE1FA}" type="pres">
      <dgm:prSet presAssocID="{E91DE199-864D-407C-B22D-4DE819AEAF16}" presName="node" presStyleLbl="node1" presStyleIdx="0" presStyleCnt="6">
        <dgm:presLayoutVars>
          <dgm:bulletEnabled val="1"/>
        </dgm:presLayoutVars>
      </dgm:prSet>
      <dgm:spPr/>
    </dgm:pt>
    <dgm:pt modelId="{409DE2E4-F591-458A-AFEE-FCFFB3AA1C47}" type="pres">
      <dgm:prSet presAssocID="{62E22B71-6073-40B9-83BD-FC661E396ACF}" presName="sibTrans" presStyleCnt="0"/>
      <dgm:spPr/>
    </dgm:pt>
    <dgm:pt modelId="{F97D61E0-4E03-4524-99B5-28B5322DCD3C}" type="pres">
      <dgm:prSet presAssocID="{09CB03A7-D672-4DEF-B94F-CF0B190B97A2}" presName="node" presStyleLbl="node1" presStyleIdx="1" presStyleCnt="6">
        <dgm:presLayoutVars>
          <dgm:bulletEnabled val="1"/>
        </dgm:presLayoutVars>
      </dgm:prSet>
      <dgm:spPr/>
    </dgm:pt>
    <dgm:pt modelId="{0DB134F2-4831-4877-BDB5-B3C19BEE2DBE}" type="pres">
      <dgm:prSet presAssocID="{4E45FC4A-C625-404E-84DD-8EF5131E4F8A}" presName="sibTrans" presStyleCnt="0"/>
      <dgm:spPr/>
    </dgm:pt>
    <dgm:pt modelId="{E1707884-7E5C-4A26-8A3A-027DE9060360}" type="pres">
      <dgm:prSet presAssocID="{21FE8B20-32BA-41D2-88FB-FDB97203886B}" presName="node" presStyleLbl="node1" presStyleIdx="2" presStyleCnt="6">
        <dgm:presLayoutVars>
          <dgm:bulletEnabled val="1"/>
        </dgm:presLayoutVars>
      </dgm:prSet>
      <dgm:spPr/>
    </dgm:pt>
    <dgm:pt modelId="{5816574B-56E6-430B-8ABD-0CADFE017425}" type="pres">
      <dgm:prSet presAssocID="{0E2D004C-5E64-4132-8DA1-C6D88DF58D24}" presName="sibTrans" presStyleCnt="0"/>
      <dgm:spPr/>
    </dgm:pt>
    <dgm:pt modelId="{10BAC1A7-3B52-422C-8DC2-7291269A9304}" type="pres">
      <dgm:prSet presAssocID="{FDD14E7D-FF26-4E90-B98E-F6AA22E7C929}" presName="node" presStyleLbl="node1" presStyleIdx="3" presStyleCnt="6">
        <dgm:presLayoutVars>
          <dgm:bulletEnabled val="1"/>
        </dgm:presLayoutVars>
      </dgm:prSet>
      <dgm:spPr/>
    </dgm:pt>
    <dgm:pt modelId="{9FDBEBDE-4FD6-4BF5-AB61-8E8D8AB0E940}" type="pres">
      <dgm:prSet presAssocID="{25BFEE80-04DE-47AC-8322-BF32F334E42C}" presName="sibTrans" presStyleCnt="0"/>
      <dgm:spPr/>
    </dgm:pt>
    <dgm:pt modelId="{EEE86191-0C38-4A0A-AC73-E67E2E25EB51}" type="pres">
      <dgm:prSet presAssocID="{FA5910A5-ED55-49DB-B188-F4E609647D84}" presName="node" presStyleLbl="node1" presStyleIdx="4" presStyleCnt="6">
        <dgm:presLayoutVars>
          <dgm:bulletEnabled val="1"/>
        </dgm:presLayoutVars>
      </dgm:prSet>
      <dgm:spPr/>
    </dgm:pt>
    <dgm:pt modelId="{B70D0A9B-DE31-4D56-B5A9-ECE9F45DC50C}" type="pres">
      <dgm:prSet presAssocID="{2DAB744F-60E1-4C79-90D3-9CFB7109DAE4}" presName="sibTrans" presStyleCnt="0"/>
      <dgm:spPr/>
    </dgm:pt>
    <dgm:pt modelId="{6C9D9489-7682-466A-983A-AEAF9715D30C}" type="pres">
      <dgm:prSet presAssocID="{08942F7A-37C9-4DD9-A355-3C062DBD6F60}" presName="node" presStyleLbl="node1" presStyleIdx="5" presStyleCnt="6">
        <dgm:presLayoutVars>
          <dgm:bulletEnabled val="1"/>
        </dgm:presLayoutVars>
      </dgm:prSet>
      <dgm:spPr/>
    </dgm:pt>
  </dgm:ptLst>
  <dgm:cxnLst>
    <dgm:cxn modelId="{D99E7B16-A9A4-4AE4-8D1E-BD96BA69F132}" srcId="{CAEEDEC7-09C4-4277-9A57-C047F743975F}" destId="{08942F7A-37C9-4DD9-A355-3C062DBD6F60}" srcOrd="5" destOrd="0" parTransId="{E44055AD-D3EE-47DB-B4F4-AAC5E83C834B}" sibTransId="{6BE4EC3B-1863-4F52-8AA2-53145AF2A87F}"/>
    <dgm:cxn modelId="{E6F1F41C-8127-4BE1-A4B8-F1709348610E}" srcId="{CAEEDEC7-09C4-4277-9A57-C047F743975F}" destId="{FDD14E7D-FF26-4E90-B98E-F6AA22E7C929}" srcOrd="3" destOrd="0" parTransId="{6A9413B1-3629-49CE-AABC-51F173101658}" sibTransId="{25BFEE80-04DE-47AC-8322-BF32F334E42C}"/>
    <dgm:cxn modelId="{E674793E-02E8-44C7-BE61-EBC5EF0DF44D}" type="presOf" srcId="{08942F7A-37C9-4DD9-A355-3C062DBD6F60}" destId="{6C9D9489-7682-466A-983A-AEAF9715D30C}" srcOrd="0" destOrd="0" presId="urn:microsoft.com/office/officeart/2005/8/layout/default"/>
    <dgm:cxn modelId="{3C2C5B40-1302-4D69-83D8-85D1B6606E40}" type="presOf" srcId="{21FE8B20-32BA-41D2-88FB-FDB97203886B}" destId="{E1707884-7E5C-4A26-8A3A-027DE9060360}" srcOrd="0" destOrd="0" presId="urn:microsoft.com/office/officeart/2005/8/layout/default"/>
    <dgm:cxn modelId="{24E4BF44-4D58-4339-A04E-3043D429A7F7}" type="presOf" srcId="{09CB03A7-D672-4DEF-B94F-CF0B190B97A2}" destId="{F97D61E0-4E03-4524-99B5-28B5322DCD3C}" srcOrd="0" destOrd="0" presId="urn:microsoft.com/office/officeart/2005/8/layout/default"/>
    <dgm:cxn modelId="{CD824B7A-FA34-4A0A-9CD9-FED12632A765}" type="presOf" srcId="{FDD14E7D-FF26-4E90-B98E-F6AA22E7C929}" destId="{10BAC1A7-3B52-422C-8DC2-7291269A9304}" srcOrd="0" destOrd="0" presId="urn:microsoft.com/office/officeart/2005/8/layout/default"/>
    <dgm:cxn modelId="{171F5380-24EA-4B41-B506-2DACB6848756}" type="presOf" srcId="{CAEEDEC7-09C4-4277-9A57-C047F743975F}" destId="{9E28B30F-0853-4D7C-9778-7AC389970FDC}" srcOrd="0" destOrd="0" presId="urn:microsoft.com/office/officeart/2005/8/layout/default"/>
    <dgm:cxn modelId="{3349EC80-B715-43AC-B124-30FFBDA376AB}" srcId="{CAEEDEC7-09C4-4277-9A57-C047F743975F}" destId="{09CB03A7-D672-4DEF-B94F-CF0B190B97A2}" srcOrd="1" destOrd="0" parTransId="{B8423BC5-72A5-4901-854C-2D28AE40C029}" sibTransId="{4E45FC4A-C625-404E-84DD-8EF5131E4F8A}"/>
    <dgm:cxn modelId="{632E05A3-B3FF-4CF1-89F5-6E59C6FB4E22}" srcId="{CAEEDEC7-09C4-4277-9A57-C047F743975F}" destId="{FA5910A5-ED55-49DB-B188-F4E609647D84}" srcOrd="4" destOrd="0" parTransId="{17742689-EB2A-42FE-AEF1-F80FF2FC2768}" sibTransId="{2DAB744F-60E1-4C79-90D3-9CFB7109DAE4}"/>
    <dgm:cxn modelId="{C36663B9-FB4E-4C94-83AD-645EC8F554C8}" srcId="{CAEEDEC7-09C4-4277-9A57-C047F743975F}" destId="{E91DE199-864D-407C-B22D-4DE819AEAF16}" srcOrd="0" destOrd="0" parTransId="{C0FB98F2-43C8-4CB1-A5D2-93D3A52E7CEB}" sibTransId="{62E22B71-6073-40B9-83BD-FC661E396ACF}"/>
    <dgm:cxn modelId="{8A15A7CE-A494-4DE2-AD08-FC7C8F9FAA24}" type="presOf" srcId="{FA5910A5-ED55-49DB-B188-F4E609647D84}" destId="{EEE86191-0C38-4A0A-AC73-E67E2E25EB51}" srcOrd="0" destOrd="0" presId="urn:microsoft.com/office/officeart/2005/8/layout/default"/>
    <dgm:cxn modelId="{1E66B7F7-66FF-41B5-BFBD-7FB3D5CF79B8}" type="presOf" srcId="{E91DE199-864D-407C-B22D-4DE819AEAF16}" destId="{24CDB9AF-FFAF-4502-BB35-DF99B6CBE1FA}" srcOrd="0" destOrd="0" presId="urn:microsoft.com/office/officeart/2005/8/layout/default"/>
    <dgm:cxn modelId="{5E85E9FB-4ED1-4A16-8EEE-0E40CFB47535}" srcId="{CAEEDEC7-09C4-4277-9A57-C047F743975F}" destId="{21FE8B20-32BA-41D2-88FB-FDB97203886B}" srcOrd="2" destOrd="0" parTransId="{EE102E69-79B0-47E1-9E6E-DF78787ABBF1}" sibTransId="{0E2D004C-5E64-4132-8DA1-C6D88DF58D24}"/>
    <dgm:cxn modelId="{B285F9F3-4692-4630-B311-7E52B237A761}" type="presParOf" srcId="{9E28B30F-0853-4D7C-9778-7AC389970FDC}" destId="{24CDB9AF-FFAF-4502-BB35-DF99B6CBE1FA}" srcOrd="0" destOrd="0" presId="urn:microsoft.com/office/officeart/2005/8/layout/default"/>
    <dgm:cxn modelId="{C32469A7-2965-4AD6-9DAF-35ED1155F115}" type="presParOf" srcId="{9E28B30F-0853-4D7C-9778-7AC389970FDC}" destId="{409DE2E4-F591-458A-AFEE-FCFFB3AA1C47}" srcOrd="1" destOrd="0" presId="urn:microsoft.com/office/officeart/2005/8/layout/default"/>
    <dgm:cxn modelId="{6E9C1E0E-67C3-4BD7-8B44-EE568F3E6DE7}" type="presParOf" srcId="{9E28B30F-0853-4D7C-9778-7AC389970FDC}" destId="{F97D61E0-4E03-4524-99B5-28B5322DCD3C}" srcOrd="2" destOrd="0" presId="urn:microsoft.com/office/officeart/2005/8/layout/default"/>
    <dgm:cxn modelId="{9F88D11D-B6B5-4E48-8052-455DB5A39E5A}" type="presParOf" srcId="{9E28B30F-0853-4D7C-9778-7AC389970FDC}" destId="{0DB134F2-4831-4877-BDB5-B3C19BEE2DBE}" srcOrd="3" destOrd="0" presId="urn:microsoft.com/office/officeart/2005/8/layout/default"/>
    <dgm:cxn modelId="{CB5C55A1-E41D-44E0-ABAB-CED670C47E17}" type="presParOf" srcId="{9E28B30F-0853-4D7C-9778-7AC389970FDC}" destId="{E1707884-7E5C-4A26-8A3A-027DE9060360}" srcOrd="4" destOrd="0" presId="urn:microsoft.com/office/officeart/2005/8/layout/default"/>
    <dgm:cxn modelId="{D55030AA-8A97-41EB-B4D4-67F1A5E41DA5}" type="presParOf" srcId="{9E28B30F-0853-4D7C-9778-7AC389970FDC}" destId="{5816574B-56E6-430B-8ABD-0CADFE017425}" srcOrd="5" destOrd="0" presId="urn:microsoft.com/office/officeart/2005/8/layout/default"/>
    <dgm:cxn modelId="{5E7D8B0C-F4F4-4EC2-9F5E-80FB02FAAFF9}" type="presParOf" srcId="{9E28B30F-0853-4D7C-9778-7AC389970FDC}" destId="{10BAC1A7-3B52-422C-8DC2-7291269A9304}" srcOrd="6" destOrd="0" presId="urn:microsoft.com/office/officeart/2005/8/layout/default"/>
    <dgm:cxn modelId="{67CD3D54-76F0-4EF0-BCD8-433699BFE9E6}" type="presParOf" srcId="{9E28B30F-0853-4D7C-9778-7AC389970FDC}" destId="{9FDBEBDE-4FD6-4BF5-AB61-8E8D8AB0E940}" srcOrd="7" destOrd="0" presId="urn:microsoft.com/office/officeart/2005/8/layout/default"/>
    <dgm:cxn modelId="{FA69D58A-A0DC-40D9-B2D2-9B1CC493AA0F}" type="presParOf" srcId="{9E28B30F-0853-4D7C-9778-7AC389970FDC}" destId="{EEE86191-0C38-4A0A-AC73-E67E2E25EB51}" srcOrd="8" destOrd="0" presId="urn:microsoft.com/office/officeart/2005/8/layout/default"/>
    <dgm:cxn modelId="{D652D7F2-90C8-44ED-A1FD-D2792B506731}" type="presParOf" srcId="{9E28B30F-0853-4D7C-9778-7AC389970FDC}" destId="{B70D0A9B-DE31-4D56-B5A9-ECE9F45DC50C}" srcOrd="9" destOrd="0" presId="urn:microsoft.com/office/officeart/2005/8/layout/default"/>
    <dgm:cxn modelId="{31E39E03-1CB2-4447-9DAD-3889F3D10F06}" type="presParOf" srcId="{9E28B30F-0853-4D7C-9778-7AC389970FDC}" destId="{6C9D9489-7682-466A-983A-AEAF9715D30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F112E7-F8B8-4BC0-B0EA-E62CFF8933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6BC668-2CB2-48ED-B5CA-E5AA2695E9D6}">
      <dgm:prSet/>
      <dgm:spPr/>
      <dgm:t>
        <a:bodyPr/>
        <a:lstStyle/>
        <a:p>
          <a:r>
            <a:rPr lang="en-US"/>
            <a:t>Broader implications and mitigation strategies:  </a:t>
          </a:r>
        </a:p>
      </dgm:t>
    </dgm:pt>
    <dgm:pt modelId="{A3B05562-782E-4532-88B0-12974EE7ED07}" type="parTrans" cxnId="{1DD1B99E-E89D-4531-AF8A-BF16E278C6AF}">
      <dgm:prSet/>
      <dgm:spPr/>
      <dgm:t>
        <a:bodyPr/>
        <a:lstStyle/>
        <a:p>
          <a:endParaRPr lang="en-US"/>
        </a:p>
      </dgm:t>
    </dgm:pt>
    <dgm:pt modelId="{E927D737-C1D7-48E6-A8D8-AF64FDE1645A}" type="sibTrans" cxnId="{1DD1B99E-E89D-4531-AF8A-BF16E278C6AF}">
      <dgm:prSet/>
      <dgm:spPr/>
      <dgm:t>
        <a:bodyPr/>
        <a:lstStyle/>
        <a:p>
          <a:endParaRPr lang="en-US"/>
        </a:p>
      </dgm:t>
    </dgm:pt>
    <dgm:pt modelId="{C38AAE17-1DD5-43F6-AF97-048E7EB5A6FF}">
      <dgm:prSet/>
      <dgm:spPr/>
      <dgm:t>
        <a:bodyPr/>
        <a:lstStyle/>
        <a:p>
          <a:r>
            <a:rPr lang="en-US"/>
            <a:t>Low digital literacy increases burnout risks among sunrise staff adapting to technologies. </a:t>
          </a:r>
        </a:p>
      </dgm:t>
    </dgm:pt>
    <dgm:pt modelId="{11F7F416-209E-40DB-A0D9-DCA2BA0431A8}" type="parTrans" cxnId="{533DF955-F0B4-4B2F-A05B-A8F3A077C582}">
      <dgm:prSet/>
      <dgm:spPr/>
      <dgm:t>
        <a:bodyPr/>
        <a:lstStyle/>
        <a:p>
          <a:endParaRPr lang="en-US"/>
        </a:p>
      </dgm:t>
    </dgm:pt>
    <dgm:pt modelId="{7C5ECC2B-6795-47DA-880C-796C5C2D78BB}" type="sibTrans" cxnId="{533DF955-F0B4-4B2F-A05B-A8F3A077C582}">
      <dgm:prSet/>
      <dgm:spPr/>
      <dgm:t>
        <a:bodyPr/>
        <a:lstStyle/>
        <a:p>
          <a:endParaRPr lang="en-US"/>
        </a:p>
      </dgm:t>
    </dgm:pt>
    <dgm:pt modelId="{260234F8-2F96-42CD-B58F-F9C1C9B7ADEF}">
      <dgm:prSet/>
      <dgm:spPr/>
      <dgm:t>
        <a:bodyPr/>
        <a:lstStyle/>
        <a:p>
          <a:r>
            <a:rPr lang="en-US"/>
            <a:t>Digital errors may violate resident confidentiality standard in sunrise record handing. </a:t>
          </a:r>
        </a:p>
      </dgm:t>
    </dgm:pt>
    <dgm:pt modelId="{7D9C328D-510F-44F9-AAD7-AA4EFFEE084F}" type="parTrans" cxnId="{EE12C3B7-05AD-44DD-BA12-1A3007E4BB9A}">
      <dgm:prSet/>
      <dgm:spPr/>
      <dgm:t>
        <a:bodyPr/>
        <a:lstStyle/>
        <a:p>
          <a:endParaRPr lang="en-US"/>
        </a:p>
      </dgm:t>
    </dgm:pt>
    <dgm:pt modelId="{653CCDC8-8298-43BE-B4E7-2F9CD2CBAADF}" type="sibTrans" cxnId="{EE12C3B7-05AD-44DD-BA12-1A3007E4BB9A}">
      <dgm:prSet/>
      <dgm:spPr/>
      <dgm:t>
        <a:bodyPr/>
        <a:lstStyle/>
        <a:p>
          <a:endParaRPr lang="en-US"/>
        </a:p>
      </dgm:t>
    </dgm:pt>
    <dgm:pt modelId="{E3D2209A-6279-4A65-8DB8-E675B81E1272}">
      <dgm:prSet/>
      <dgm:spPr/>
      <dgm:t>
        <a:bodyPr/>
        <a:lstStyle/>
        <a:p>
          <a:r>
            <a:rPr lang="en-US"/>
            <a:t>Targeted training can bring digital literacy gaps improving sunrise care and teamwork. </a:t>
          </a:r>
        </a:p>
      </dgm:t>
    </dgm:pt>
    <dgm:pt modelId="{3EB0511E-42E4-4F36-A795-42E879F4E641}" type="parTrans" cxnId="{0D6FEF9F-431C-4D71-B555-1F470367703A}">
      <dgm:prSet/>
      <dgm:spPr/>
      <dgm:t>
        <a:bodyPr/>
        <a:lstStyle/>
        <a:p>
          <a:endParaRPr lang="en-US"/>
        </a:p>
      </dgm:t>
    </dgm:pt>
    <dgm:pt modelId="{EE99F0A2-88C0-4F00-A6EC-1CC533F8E4F4}" type="sibTrans" cxnId="{0D6FEF9F-431C-4D71-B555-1F470367703A}">
      <dgm:prSet/>
      <dgm:spPr/>
      <dgm:t>
        <a:bodyPr/>
        <a:lstStyle/>
        <a:p>
          <a:endParaRPr lang="en-US"/>
        </a:p>
      </dgm:t>
    </dgm:pt>
    <dgm:pt modelId="{825B0497-EDC9-4FFF-8128-526F84C2FB4E}">
      <dgm:prSet/>
      <dgm:spPr/>
      <dgm:t>
        <a:bodyPr/>
        <a:lstStyle/>
        <a:p>
          <a:r>
            <a:rPr lang="en-US"/>
            <a:t>Outgoing digital education fosters resilient sunrise teams optimising communication and care delivery </a:t>
          </a:r>
        </a:p>
      </dgm:t>
    </dgm:pt>
    <dgm:pt modelId="{959F1A88-EA68-43F3-9554-FC007FA66A74}" type="parTrans" cxnId="{6E054770-099F-40B3-8808-5B1FBCC20FFC}">
      <dgm:prSet/>
      <dgm:spPr/>
      <dgm:t>
        <a:bodyPr/>
        <a:lstStyle/>
        <a:p>
          <a:endParaRPr lang="en-US"/>
        </a:p>
      </dgm:t>
    </dgm:pt>
    <dgm:pt modelId="{B90F5C2C-6F00-4C29-985F-CD2725C4AC92}" type="sibTrans" cxnId="{6E054770-099F-40B3-8808-5B1FBCC20FFC}">
      <dgm:prSet/>
      <dgm:spPr/>
      <dgm:t>
        <a:bodyPr/>
        <a:lstStyle/>
        <a:p>
          <a:endParaRPr lang="en-US"/>
        </a:p>
      </dgm:t>
    </dgm:pt>
    <dgm:pt modelId="{1F6D1016-372B-48EA-A7BA-8016A86D45FB}" type="pres">
      <dgm:prSet presAssocID="{34F112E7-F8B8-4BC0-B0EA-E62CFF893366}" presName="root" presStyleCnt="0">
        <dgm:presLayoutVars>
          <dgm:dir/>
          <dgm:resizeHandles val="exact"/>
        </dgm:presLayoutVars>
      </dgm:prSet>
      <dgm:spPr/>
    </dgm:pt>
    <dgm:pt modelId="{D4B6038C-6C3F-4A0D-B1B6-CDBB8F63D583}" type="pres">
      <dgm:prSet presAssocID="{8E6BC668-2CB2-48ED-B5CA-E5AA2695E9D6}" presName="compNode" presStyleCnt="0"/>
      <dgm:spPr/>
    </dgm:pt>
    <dgm:pt modelId="{1103DAE9-08A0-4872-B306-8AD63650DC4D}" type="pres">
      <dgm:prSet presAssocID="{8E6BC668-2CB2-48ED-B5CA-E5AA2695E9D6}" presName="bgRect" presStyleLbl="bgShp" presStyleIdx="0" presStyleCnt="5"/>
      <dgm:spPr/>
    </dgm:pt>
    <dgm:pt modelId="{CB407B7A-71E4-495B-9B58-6302AC7E75B3}" type="pres">
      <dgm:prSet presAssocID="{8E6BC668-2CB2-48ED-B5CA-E5AA2695E9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1EB97E8-5E48-44B5-B95A-F37E6EB5B52E}" type="pres">
      <dgm:prSet presAssocID="{8E6BC668-2CB2-48ED-B5CA-E5AA2695E9D6}" presName="spaceRect" presStyleCnt="0"/>
      <dgm:spPr/>
    </dgm:pt>
    <dgm:pt modelId="{7778D8DA-C484-461A-9173-1B82276C8ACD}" type="pres">
      <dgm:prSet presAssocID="{8E6BC668-2CB2-48ED-B5CA-E5AA2695E9D6}" presName="parTx" presStyleLbl="revTx" presStyleIdx="0" presStyleCnt="5">
        <dgm:presLayoutVars>
          <dgm:chMax val="0"/>
          <dgm:chPref val="0"/>
        </dgm:presLayoutVars>
      </dgm:prSet>
      <dgm:spPr/>
    </dgm:pt>
    <dgm:pt modelId="{C705E9D3-E0C2-493F-B169-69A1BFCDD8AC}" type="pres">
      <dgm:prSet presAssocID="{E927D737-C1D7-48E6-A8D8-AF64FDE1645A}" presName="sibTrans" presStyleCnt="0"/>
      <dgm:spPr/>
    </dgm:pt>
    <dgm:pt modelId="{7058A7BA-035C-496F-80C6-27323EBFE9AA}" type="pres">
      <dgm:prSet presAssocID="{C38AAE17-1DD5-43F6-AF97-048E7EB5A6FF}" presName="compNode" presStyleCnt="0"/>
      <dgm:spPr/>
    </dgm:pt>
    <dgm:pt modelId="{3CBA6B93-9D24-4407-AE7F-8342EDB227B9}" type="pres">
      <dgm:prSet presAssocID="{C38AAE17-1DD5-43F6-AF97-048E7EB5A6FF}" presName="bgRect" presStyleLbl="bgShp" presStyleIdx="1" presStyleCnt="5"/>
      <dgm:spPr/>
    </dgm:pt>
    <dgm:pt modelId="{29DEE2A4-77EB-4AF4-AE6B-D1A0137CB9FF}" type="pres">
      <dgm:prSet presAssocID="{C38AAE17-1DD5-43F6-AF97-048E7EB5A6F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
        </a:ext>
      </dgm:extLst>
    </dgm:pt>
    <dgm:pt modelId="{B17910FD-6DA4-4DF0-9AEF-EBECB04F6E5E}" type="pres">
      <dgm:prSet presAssocID="{C38AAE17-1DD5-43F6-AF97-048E7EB5A6FF}" presName="spaceRect" presStyleCnt="0"/>
      <dgm:spPr/>
    </dgm:pt>
    <dgm:pt modelId="{4C149721-10B6-4D97-AD49-19F12E40CE25}" type="pres">
      <dgm:prSet presAssocID="{C38AAE17-1DD5-43F6-AF97-048E7EB5A6FF}" presName="parTx" presStyleLbl="revTx" presStyleIdx="1" presStyleCnt="5">
        <dgm:presLayoutVars>
          <dgm:chMax val="0"/>
          <dgm:chPref val="0"/>
        </dgm:presLayoutVars>
      </dgm:prSet>
      <dgm:spPr/>
    </dgm:pt>
    <dgm:pt modelId="{9EA95FA6-DF21-4318-B1B2-83BD92392416}" type="pres">
      <dgm:prSet presAssocID="{7C5ECC2B-6795-47DA-880C-796C5C2D78BB}" presName="sibTrans" presStyleCnt="0"/>
      <dgm:spPr/>
    </dgm:pt>
    <dgm:pt modelId="{3A408641-42D5-4EBB-A40E-E7A1BB4F7F16}" type="pres">
      <dgm:prSet presAssocID="{260234F8-2F96-42CD-B58F-F9C1C9B7ADEF}" presName="compNode" presStyleCnt="0"/>
      <dgm:spPr/>
    </dgm:pt>
    <dgm:pt modelId="{B4D65726-FB34-4443-81CA-C7601FA07E71}" type="pres">
      <dgm:prSet presAssocID="{260234F8-2F96-42CD-B58F-F9C1C9B7ADEF}" presName="bgRect" presStyleLbl="bgShp" presStyleIdx="2" presStyleCnt="5"/>
      <dgm:spPr/>
    </dgm:pt>
    <dgm:pt modelId="{2E9DB908-3E49-45EF-8640-E13667E51BE6}" type="pres">
      <dgm:prSet presAssocID="{260234F8-2F96-42CD-B58F-F9C1C9B7ADE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9586693E-37BB-4D07-91F1-C4E042A02AEE}" type="pres">
      <dgm:prSet presAssocID="{260234F8-2F96-42CD-B58F-F9C1C9B7ADEF}" presName="spaceRect" presStyleCnt="0"/>
      <dgm:spPr/>
    </dgm:pt>
    <dgm:pt modelId="{DEF61B56-658C-4F8A-A5D4-1DE18553A512}" type="pres">
      <dgm:prSet presAssocID="{260234F8-2F96-42CD-B58F-F9C1C9B7ADEF}" presName="parTx" presStyleLbl="revTx" presStyleIdx="2" presStyleCnt="5">
        <dgm:presLayoutVars>
          <dgm:chMax val="0"/>
          <dgm:chPref val="0"/>
        </dgm:presLayoutVars>
      </dgm:prSet>
      <dgm:spPr/>
    </dgm:pt>
    <dgm:pt modelId="{1A084D32-56AA-4EFC-AC4B-12FD6417EF39}" type="pres">
      <dgm:prSet presAssocID="{653CCDC8-8298-43BE-B4E7-2F9CD2CBAADF}" presName="sibTrans" presStyleCnt="0"/>
      <dgm:spPr/>
    </dgm:pt>
    <dgm:pt modelId="{1B33249C-D5F0-4CE1-863E-8352F6735EE4}" type="pres">
      <dgm:prSet presAssocID="{E3D2209A-6279-4A65-8DB8-E675B81E1272}" presName="compNode" presStyleCnt="0"/>
      <dgm:spPr/>
    </dgm:pt>
    <dgm:pt modelId="{8EA17186-7930-414D-94A7-90B056FFC5D0}" type="pres">
      <dgm:prSet presAssocID="{E3D2209A-6279-4A65-8DB8-E675B81E1272}" presName="bgRect" presStyleLbl="bgShp" presStyleIdx="3" presStyleCnt="5"/>
      <dgm:spPr/>
    </dgm:pt>
    <dgm:pt modelId="{7175916E-3628-48CC-A95F-7CCEECB1DA61}" type="pres">
      <dgm:prSet presAssocID="{E3D2209A-6279-4A65-8DB8-E675B81E127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tial Sun"/>
        </a:ext>
      </dgm:extLst>
    </dgm:pt>
    <dgm:pt modelId="{56F5BCAB-ABF5-4B39-8738-4C97AC431233}" type="pres">
      <dgm:prSet presAssocID="{E3D2209A-6279-4A65-8DB8-E675B81E1272}" presName="spaceRect" presStyleCnt="0"/>
      <dgm:spPr/>
    </dgm:pt>
    <dgm:pt modelId="{0B738327-D52D-4C1C-8A94-8D45E3705BAB}" type="pres">
      <dgm:prSet presAssocID="{E3D2209A-6279-4A65-8DB8-E675B81E1272}" presName="parTx" presStyleLbl="revTx" presStyleIdx="3" presStyleCnt="5">
        <dgm:presLayoutVars>
          <dgm:chMax val="0"/>
          <dgm:chPref val="0"/>
        </dgm:presLayoutVars>
      </dgm:prSet>
      <dgm:spPr/>
    </dgm:pt>
    <dgm:pt modelId="{6F7CA7D3-5B07-40ED-918F-962B1E54B846}" type="pres">
      <dgm:prSet presAssocID="{EE99F0A2-88C0-4F00-A6EC-1CC533F8E4F4}" presName="sibTrans" presStyleCnt="0"/>
      <dgm:spPr/>
    </dgm:pt>
    <dgm:pt modelId="{903FDDD0-99FE-4F39-9FCB-15DB5631FF01}" type="pres">
      <dgm:prSet presAssocID="{825B0497-EDC9-4FFF-8128-526F84C2FB4E}" presName="compNode" presStyleCnt="0"/>
      <dgm:spPr/>
    </dgm:pt>
    <dgm:pt modelId="{5C6C679B-D450-48A5-B215-81C21AA897FE}" type="pres">
      <dgm:prSet presAssocID="{825B0497-EDC9-4FFF-8128-526F84C2FB4E}" presName="bgRect" presStyleLbl="bgShp" presStyleIdx="4" presStyleCnt="5"/>
      <dgm:spPr/>
    </dgm:pt>
    <dgm:pt modelId="{D687812F-9588-44FE-A005-B7268B34A7C7}" type="pres">
      <dgm:prSet presAssocID="{825B0497-EDC9-4FFF-8128-526F84C2FB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C317037-2006-4DAD-9B99-EEDFE6092E5D}" type="pres">
      <dgm:prSet presAssocID="{825B0497-EDC9-4FFF-8128-526F84C2FB4E}" presName="spaceRect" presStyleCnt="0"/>
      <dgm:spPr/>
    </dgm:pt>
    <dgm:pt modelId="{5354F995-9208-4624-ABC0-0B0AE577732D}" type="pres">
      <dgm:prSet presAssocID="{825B0497-EDC9-4FFF-8128-526F84C2FB4E}" presName="parTx" presStyleLbl="revTx" presStyleIdx="4" presStyleCnt="5">
        <dgm:presLayoutVars>
          <dgm:chMax val="0"/>
          <dgm:chPref val="0"/>
        </dgm:presLayoutVars>
      </dgm:prSet>
      <dgm:spPr/>
    </dgm:pt>
  </dgm:ptLst>
  <dgm:cxnLst>
    <dgm:cxn modelId="{B502A42F-899D-4547-8FB4-422543EC09DA}" type="presOf" srcId="{C38AAE17-1DD5-43F6-AF97-048E7EB5A6FF}" destId="{4C149721-10B6-4D97-AD49-19F12E40CE25}" srcOrd="0" destOrd="0" presId="urn:microsoft.com/office/officeart/2018/2/layout/IconVerticalSolidList"/>
    <dgm:cxn modelId="{1F4AA536-6F4A-46D1-A0C2-AEB7E091744D}" type="presOf" srcId="{260234F8-2F96-42CD-B58F-F9C1C9B7ADEF}" destId="{DEF61B56-658C-4F8A-A5D4-1DE18553A512}" srcOrd="0" destOrd="0" presId="urn:microsoft.com/office/officeart/2018/2/layout/IconVerticalSolidList"/>
    <dgm:cxn modelId="{533DF955-F0B4-4B2F-A05B-A8F3A077C582}" srcId="{34F112E7-F8B8-4BC0-B0EA-E62CFF893366}" destId="{C38AAE17-1DD5-43F6-AF97-048E7EB5A6FF}" srcOrd="1" destOrd="0" parTransId="{11F7F416-209E-40DB-A0D9-DCA2BA0431A8}" sibTransId="{7C5ECC2B-6795-47DA-880C-796C5C2D78BB}"/>
    <dgm:cxn modelId="{6E054770-099F-40B3-8808-5B1FBCC20FFC}" srcId="{34F112E7-F8B8-4BC0-B0EA-E62CFF893366}" destId="{825B0497-EDC9-4FFF-8128-526F84C2FB4E}" srcOrd="4" destOrd="0" parTransId="{959F1A88-EA68-43F3-9554-FC007FA66A74}" sibTransId="{B90F5C2C-6F00-4C29-985F-CD2725C4AC92}"/>
    <dgm:cxn modelId="{1DD1B99E-E89D-4531-AF8A-BF16E278C6AF}" srcId="{34F112E7-F8B8-4BC0-B0EA-E62CFF893366}" destId="{8E6BC668-2CB2-48ED-B5CA-E5AA2695E9D6}" srcOrd="0" destOrd="0" parTransId="{A3B05562-782E-4532-88B0-12974EE7ED07}" sibTransId="{E927D737-C1D7-48E6-A8D8-AF64FDE1645A}"/>
    <dgm:cxn modelId="{0D6FEF9F-431C-4D71-B555-1F470367703A}" srcId="{34F112E7-F8B8-4BC0-B0EA-E62CFF893366}" destId="{E3D2209A-6279-4A65-8DB8-E675B81E1272}" srcOrd="3" destOrd="0" parTransId="{3EB0511E-42E4-4F36-A795-42E879F4E641}" sibTransId="{EE99F0A2-88C0-4F00-A6EC-1CC533F8E4F4}"/>
    <dgm:cxn modelId="{DF4E83AC-B770-4BC7-871D-B11E3DE6923F}" type="presOf" srcId="{E3D2209A-6279-4A65-8DB8-E675B81E1272}" destId="{0B738327-D52D-4C1C-8A94-8D45E3705BAB}" srcOrd="0" destOrd="0" presId="urn:microsoft.com/office/officeart/2018/2/layout/IconVerticalSolidList"/>
    <dgm:cxn modelId="{EE12C3B7-05AD-44DD-BA12-1A3007E4BB9A}" srcId="{34F112E7-F8B8-4BC0-B0EA-E62CFF893366}" destId="{260234F8-2F96-42CD-B58F-F9C1C9B7ADEF}" srcOrd="2" destOrd="0" parTransId="{7D9C328D-510F-44F9-AAD7-AA4EFFEE084F}" sibTransId="{653CCDC8-8298-43BE-B4E7-2F9CD2CBAADF}"/>
    <dgm:cxn modelId="{8C382BBA-8F76-4059-9476-86E6CD8B4F67}" type="presOf" srcId="{825B0497-EDC9-4FFF-8128-526F84C2FB4E}" destId="{5354F995-9208-4624-ABC0-0B0AE577732D}" srcOrd="0" destOrd="0" presId="urn:microsoft.com/office/officeart/2018/2/layout/IconVerticalSolidList"/>
    <dgm:cxn modelId="{89AED1E4-9F14-43FC-86A0-3549E451F022}" type="presOf" srcId="{8E6BC668-2CB2-48ED-B5CA-E5AA2695E9D6}" destId="{7778D8DA-C484-461A-9173-1B82276C8ACD}" srcOrd="0" destOrd="0" presId="urn:microsoft.com/office/officeart/2018/2/layout/IconVerticalSolidList"/>
    <dgm:cxn modelId="{DBD3D2E4-ADB4-4BFB-9B45-55133CEDA477}" type="presOf" srcId="{34F112E7-F8B8-4BC0-B0EA-E62CFF893366}" destId="{1F6D1016-372B-48EA-A7BA-8016A86D45FB}" srcOrd="0" destOrd="0" presId="urn:microsoft.com/office/officeart/2018/2/layout/IconVerticalSolidList"/>
    <dgm:cxn modelId="{14E4F4E8-55F9-4CCA-9ADC-717DCD725193}" type="presParOf" srcId="{1F6D1016-372B-48EA-A7BA-8016A86D45FB}" destId="{D4B6038C-6C3F-4A0D-B1B6-CDBB8F63D583}" srcOrd="0" destOrd="0" presId="urn:microsoft.com/office/officeart/2018/2/layout/IconVerticalSolidList"/>
    <dgm:cxn modelId="{C229FCFF-9554-4B4A-AEF3-FBD7228ADAA3}" type="presParOf" srcId="{D4B6038C-6C3F-4A0D-B1B6-CDBB8F63D583}" destId="{1103DAE9-08A0-4872-B306-8AD63650DC4D}" srcOrd="0" destOrd="0" presId="urn:microsoft.com/office/officeart/2018/2/layout/IconVerticalSolidList"/>
    <dgm:cxn modelId="{AB81F451-B951-4EE2-9377-95B9792CACAF}" type="presParOf" srcId="{D4B6038C-6C3F-4A0D-B1B6-CDBB8F63D583}" destId="{CB407B7A-71E4-495B-9B58-6302AC7E75B3}" srcOrd="1" destOrd="0" presId="urn:microsoft.com/office/officeart/2018/2/layout/IconVerticalSolidList"/>
    <dgm:cxn modelId="{E642C787-66FC-459F-B4DE-3D9E4435D590}" type="presParOf" srcId="{D4B6038C-6C3F-4A0D-B1B6-CDBB8F63D583}" destId="{D1EB97E8-5E48-44B5-B95A-F37E6EB5B52E}" srcOrd="2" destOrd="0" presId="urn:microsoft.com/office/officeart/2018/2/layout/IconVerticalSolidList"/>
    <dgm:cxn modelId="{3C92B6FF-856B-409F-AD5D-DA0B658A67F9}" type="presParOf" srcId="{D4B6038C-6C3F-4A0D-B1B6-CDBB8F63D583}" destId="{7778D8DA-C484-461A-9173-1B82276C8ACD}" srcOrd="3" destOrd="0" presId="urn:microsoft.com/office/officeart/2018/2/layout/IconVerticalSolidList"/>
    <dgm:cxn modelId="{C4654358-0753-4225-99F4-E79F57EDCEC4}" type="presParOf" srcId="{1F6D1016-372B-48EA-A7BA-8016A86D45FB}" destId="{C705E9D3-E0C2-493F-B169-69A1BFCDD8AC}" srcOrd="1" destOrd="0" presId="urn:microsoft.com/office/officeart/2018/2/layout/IconVerticalSolidList"/>
    <dgm:cxn modelId="{D8051DB9-5046-4163-93E7-0902ECDE126C}" type="presParOf" srcId="{1F6D1016-372B-48EA-A7BA-8016A86D45FB}" destId="{7058A7BA-035C-496F-80C6-27323EBFE9AA}" srcOrd="2" destOrd="0" presId="urn:microsoft.com/office/officeart/2018/2/layout/IconVerticalSolidList"/>
    <dgm:cxn modelId="{80808A4E-6CD8-4B10-907E-DC7C97B688BA}" type="presParOf" srcId="{7058A7BA-035C-496F-80C6-27323EBFE9AA}" destId="{3CBA6B93-9D24-4407-AE7F-8342EDB227B9}" srcOrd="0" destOrd="0" presId="urn:microsoft.com/office/officeart/2018/2/layout/IconVerticalSolidList"/>
    <dgm:cxn modelId="{FD24D94C-9380-424E-8A07-8A20F552CEE1}" type="presParOf" srcId="{7058A7BA-035C-496F-80C6-27323EBFE9AA}" destId="{29DEE2A4-77EB-4AF4-AE6B-D1A0137CB9FF}" srcOrd="1" destOrd="0" presId="urn:microsoft.com/office/officeart/2018/2/layout/IconVerticalSolidList"/>
    <dgm:cxn modelId="{E59F4137-9895-46EB-83E2-745289762D53}" type="presParOf" srcId="{7058A7BA-035C-496F-80C6-27323EBFE9AA}" destId="{B17910FD-6DA4-4DF0-9AEF-EBECB04F6E5E}" srcOrd="2" destOrd="0" presId="urn:microsoft.com/office/officeart/2018/2/layout/IconVerticalSolidList"/>
    <dgm:cxn modelId="{489A56EE-297A-4E9E-ABDD-3FBF35FB4C4D}" type="presParOf" srcId="{7058A7BA-035C-496F-80C6-27323EBFE9AA}" destId="{4C149721-10B6-4D97-AD49-19F12E40CE25}" srcOrd="3" destOrd="0" presId="urn:microsoft.com/office/officeart/2018/2/layout/IconVerticalSolidList"/>
    <dgm:cxn modelId="{9E5068E7-03D0-4AB9-A1C3-45CB46B96C9F}" type="presParOf" srcId="{1F6D1016-372B-48EA-A7BA-8016A86D45FB}" destId="{9EA95FA6-DF21-4318-B1B2-83BD92392416}" srcOrd="3" destOrd="0" presId="urn:microsoft.com/office/officeart/2018/2/layout/IconVerticalSolidList"/>
    <dgm:cxn modelId="{72C7FB94-8236-4AEC-BDB5-BBA66BE83FF1}" type="presParOf" srcId="{1F6D1016-372B-48EA-A7BA-8016A86D45FB}" destId="{3A408641-42D5-4EBB-A40E-E7A1BB4F7F16}" srcOrd="4" destOrd="0" presId="urn:microsoft.com/office/officeart/2018/2/layout/IconVerticalSolidList"/>
    <dgm:cxn modelId="{23E6D2B6-6AC4-45A2-9505-DAD94F49C098}" type="presParOf" srcId="{3A408641-42D5-4EBB-A40E-E7A1BB4F7F16}" destId="{B4D65726-FB34-4443-81CA-C7601FA07E71}" srcOrd="0" destOrd="0" presId="urn:microsoft.com/office/officeart/2018/2/layout/IconVerticalSolidList"/>
    <dgm:cxn modelId="{901E247C-92A0-4CFD-8C6C-33A084A4F101}" type="presParOf" srcId="{3A408641-42D5-4EBB-A40E-E7A1BB4F7F16}" destId="{2E9DB908-3E49-45EF-8640-E13667E51BE6}" srcOrd="1" destOrd="0" presId="urn:microsoft.com/office/officeart/2018/2/layout/IconVerticalSolidList"/>
    <dgm:cxn modelId="{57EF7B22-0B22-46C2-BFCD-0E4339240786}" type="presParOf" srcId="{3A408641-42D5-4EBB-A40E-E7A1BB4F7F16}" destId="{9586693E-37BB-4D07-91F1-C4E042A02AEE}" srcOrd="2" destOrd="0" presId="urn:microsoft.com/office/officeart/2018/2/layout/IconVerticalSolidList"/>
    <dgm:cxn modelId="{76826730-D3F8-483E-8AD2-FE67D66852AC}" type="presParOf" srcId="{3A408641-42D5-4EBB-A40E-E7A1BB4F7F16}" destId="{DEF61B56-658C-4F8A-A5D4-1DE18553A512}" srcOrd="3" destOrd="0" presId="urn:microsoft.com/office/officeart/2018/2/layout/IconVerticalSolidList"/>
    <dgm:cxn modelId="{A3F854C0-E184-48F1-AAD9-B4ABE115EDC1}" type="presParOf" srcId="{1F6D1016-372B-48EA-A7BA-8016A86D45FB}" destId="{1A084D32-56AA-4EFC-AC4B-12FD6417EF39}" srcOrd="5" destOrd="0" presId="urn:microsoft.com/office/officeart/2018/2/layout/IconVerticalSolidList"/>
    <dgm:cxn modelId="{62B5DBB5-F719-48E0-B9C8-974C3F5D499F}" type="presParOf" srcId="{1F6D1016-372B-48EA-A7BA-8016A86D45FB}" destId="{1B33249C-D5F0-4CE1-863E-8352F6735EE4}" srcOrd="6" destOrd="0" presId="urn:microsoft.com/office/officeart/2018/2/layout/IconVerticalSolidList"/>
    <dgm:cxn modelId="{6F86356B-05F7-4DC2-870C-49591EEF110F}" type="presParOf" srcId="{1B33249C-D5F0-4CE1-863E-8352F6735EE4}" destId="{8EA17186-7930-414D-94A7-90B056FFC5D0}" srcOrd="0" destOrd="0" presId="urn:microsoft.com/office/officeart/2018/2/layout/IconVerticalSolidList"/>
    <dgm:cxn modelId="{28686EB9-1D54-49D7-86C8-C410495B0C5B}" type="presParOf" srcId="{1B33249C-D5F0-4CE1-863E-8352F6735EE4}" destId="{7175916E-3628-48CC-A95F-7CCEECB1DA61}" srcOrd="1" destOrd="0" presId="urn:microsoft.com/office/officeart/2018/2/layout/IconVerticalSolidList"/>
    <dgm:cxn modelId="{3E3469F4-2686-445C-9865-BFDDE3FBDE45}" type="presParOf" srcId="{1B33249C-D5F0-4CE1-863E-8352F6735EE4}" destId="{56F5BCAB-ABF5-4B39-8738-4C97AC431233}" srcOrd="2" destOrd="0" presId="urn:microsoft.com/office/officeart/2018/2/layout/IconVerticalSolidList"/>
    <dgm:cxn modelId="{8B4A8A07-0D9D-4DA9-9B1F-28AAA03BB131}" type="presParOf" srcId="{1B33249C-D5F0-4CE1-863E-8352F6735EE4}" destId="{0B738327-D52D-4C1C-8A94-8D45E3705BAB}" srcOrd="3" destOrd="0" presId="urn:microsoft.com/office/officeart/2018/2/layout/IconVerticalSolidList"/>
    <dgm:cxn modelId="{A589EE29-E44D-40AC-A5E6-FA7701A0FB63}" type="presParOf" srcId="{1F6D1016-372B-48EA-A7BA-8016A86D45FB}" destId="{6F7CA7D3-5B07-40ED-918F-962B1E54B846}" srcOrd="7" destOrd="0" presId="urn:microsoft.com/office/officeart/2018/2/layout/IconVerticalSolidList"/>
    <dgm:cxn modelId="{BABA335E-E5EC-49C0-A999-2CEE4857232D}" type="presParOf" srcId="{1F6D1016-372B-48EA-A7BA-8016A86D45FB}" destId="{903FDDD0-99FE-4F39-9FCB-15DB5631FF01}" srcOrd="8" destOrd="0" presId="urn:microsoft.com/office/officeart/2018/2/layout/IconVerticalSolidList"/>
    <dgm:cxn modelId="{5CE93A8C-2C35-476E-9A98-835EB867BC98}" type="presParOf" srcId="{903FDDD0-99FE-4F39-9FCB-15DB5631FF01}" destId="{5C6C679B-D450-48A5-B215-81C21AA897FE}" srcOrd="0" destOrd="0" presId="urn:microsoft.com/office/officeart/2018/2/layout/IconVerticalSolidList"/>
    <dgm:cxn modelId="{C44CE234-3308-461D-9291-930DDAB8D654}" type="presParOf" srcId="{903FDDD0-99FE-4F39-9FCB-15DB5631FF01}" destId="{D687812F-9588-44FE-A005-B7268B34A7C7}" srcOrd="1" destOrd="0" presId="urn:microsoft.com/office/officeart/2018/2/layout/IconVerticalSolidList"/>
    <dgm:cxn modelId="{6AB1F2C5-7ED4-4B40-8B89-CFE9BD953785}" type="presParOf" srcId="{903FDDD0-99FE-4F39-9FCB-15DB5631FF01}" destId="{CC317037-2006-4DAD-9B99-EEDFE6092E5D}" srcOrd="2" destOrd="0" presId="urn:microsoft.com/office/officeart/2018/2/layout/IconVerticalSolidList"/>
    <dgm:cxn modelId="{53D6075C-5A58-4830-96A3-E5E3B32C6737}" type="presParOf" srcId="{903FDDD0-99FE-4F39-9FCB-15DB5631FF01}" destId="{5354F995-9208-4624-ABC0-0B0AE57773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B116AB-F8C7-463A-AE22-109FBA80641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E3A1CCF-CAC0-4FF8-BE7A-E3D117D33997}">
      <dgm:prSet/>
      <dgm:spPr/>
      <dgm:t>
        <a:bodyPr/>
        <a:lstStyle/>
        <a:p>
          <a:r>
            <a:rPr lang="en-GB" b="0" i="0" baseline="0"/>
            <a:t>Introduction: Today I will be presenting a digital safety checklist designed for staff at sunrise residential care home.</a:t>
          </a:r>
          <a:endParaRPr lang="en-US"/>
        </a:p>
      </dgm:t>
    </dgm:pt>
    <dgm:pt modelId="{2898407A-8D9D-4209-80C8-7A82450AB875}" type="parTrans" cxnId="{C326EDC0-01E5-450C-9E96-DAA35673055F}">
      <dgm:prSet/>
      <dgm:spPr/>
      <dgm:t>
        <a:bodyPr/>
        <a:lstStyle/>
        <a:p>
          <a:endParaRPr lang="en-US"/>
        </a:p>
      </dgm:t>
    </dgm:pt>
    <dgm:pt modelId="{665B8721-28D8-4C8F-95D4-EC27CC8A237A}" type="sibTrans" cxnId="{C326EDC0-01E5-450C-9E96-DAA35673055F}">
      <dgm:prSet/>
      <dgm:spPr/>
      <dgm:t>
        <a:bodyPr/>
        <a:lstStyle/>
        <a:p>
          <a:endParaRPr lang="en-US"/>
        </a:p>
      </dgm:t>
    </dgm:pt>
    <dgm:pt modelId="{8A083909-6D8B-4DED-8979-80E475EBC840}">
      <dgm:prSet/>
      <dgm:spPr/>
      <dgm:t>
        <a:bodyPr/>
        <a:lstStyle/>
        <a:p>
          <a:r>
            <a:rPr lang="en-GB" b="0" i="0" baseline="0"/>
            <a:t>This checklist aims to make sure all staff use technology safely protect patient data and support trust and confidentiality.</a:t>
          </a:r>
          <a:endParaRPr lang="en-US"/>
        </a:p>
      </dgm:t>
    </dgm:pt>
    <dgm:pt modelId="{46C3F9A2-3002-4FA7-978E-D70ADC7824AF}" type="parTrans" cxnId="{B64AEC59-B298-47E1-B872-F90C1F9E5804}">
      <dgm:prSet/>
      <dgm:spPr/>
      <dgm:t>
        <a:bodyPr/>
        <a:lstStyle/>
        <a:p>
          <a:endParaRPr lang="en-US"/>
        </a:p>
      </dgm:t>
    </dgm:pt>
    <dgm:pt modelId="{E4F23BC3-EFD5-4A57-8BB7-0E8EA1199455}" type="sibTrans" cxnId="{B64AEC59-B298-47E1-B872-F90C1F9E5804}">
      <dgm:prSet/>
      <dgm:spPr/>
      <dgm:t>
        <a:bodyPr/>
        <a:lstStyle/>
        <a:p>
          <a:endParaRPr lang="en-US"/>
        </a:p>
      </dgm:t>
    </dgm:pt>
    <dgm:pt modelId="{580E6E9B-78EC-4FE4-8630-11035984669E}" type="pres">
      <dgm:prSet presAssocID="{EDB116AB-F8C7-463A-AE22-109FBA80641F}" presName="outerComposite" presStyleCnt="0">
        <dgm:presLayoutVars>
          <dgm:chMax val="5"/>
          <dgm:dir/>
          <dgm:resizeHandles val="exact"/>
        </dgm:presLayoutVars>
      </dgm:prSet>
      <dgm:spPr/>
    </dgm:pt>
    <dgm:pt modelId="{E8627F86-0E5D-489F-B42A-3FEDEA45B0E4}" type="pres">
      <dgm:prSet presAssocID="{EDB116AB-F8C7-463A-AE22-109FBA80641F}" presName="dummyMaxCanvas" presStyleCnt="0">
        <dgm:presLayoutVars/>
      </dgm:prSet>
      <dgm:spPr/>
    </dgm:pt>
    <dgm:pt modelId="{1F7A1110-656A-4F6B-9C77-B174B32AD52B}" type="pres">
      <dgm:prSet presAssocID="{EDB116AB-F8C7-463A-AE22-109FBA80641F}" presName="TwoNodes_1" presStyleLbl="node1" presStyleIdx="0" presStyleCnt="2">
        <dgm:presLayoutVars>
          <dgm:bulletEnabled val="1"/>
        </dgm:presLayoutVars>
      </dgm:prSet>
      <dgm:spPr/>
    </dgm:pt>
    <dgm:pt modelId="{E755DA10-6172-46BA-A39B-008751F616ED}" type="pres">
      <dgm:prSet presAssocID="{EDB116AB-F8C7-463A-AE22-109FBA80641F}" presName="TwoNodes_2" presStyleLbl="node1" presStyleIdx="1" presStyleCnt="2">
        <dgm:presLayoutVars>
          <dgm:bulletEnabled val="1"/>
        </dgm:presLayoutVars>
      </dgm:prSet>
      <dgm:spPr/>
    </dgm:pt>
    <dgm:pt modelId="{F02ED969-1865-483A-B165-B05528080BA4}" type="pres">
      <dgm:prSet presAssocID="{EDB116AB-F8C7-463A-AE22-109FBA80641F}" presName="TwoConn_1-2" presStyleLbl="fgAccFollowNode1" presStyleIdx="0" presStyleCnt="1">
        <dgm:presLayoutVars>
          <dgm:bulletEnabled val="1"/>
        </dgm:presLayoutVars>
      </dgm:prSet>
      <dgm:spPr/>
    </dgm:pt>
    <dgm:pt modelId="{6B8F8E95-606E-4299-B493-2610E09A305B}" type="pres">
      <dgm:prSet presAssocID="{EDB116AB-F8C7-463A-AE22-109FBA80641F}" presName="TwoNodes_1_text" presStyleLbl="node1" presStyleIdx="1" presStyleCnt="2">
        <dgm:presLayoutVars>
          <dgm:bulletEnabled val="1"/>
        </dgm:presLayoutVars>
      </dgm:prSet>
      <dgm:spPr/>
    </dgm:pt>
    <dgm:pt modelId="{78B40A38-7E08-4C50-A180-987DABCBEA47}" type="pres">
      <dgm:prSet presAssocID="{EDB116AB-F8C7-463A-AE22-109FBA80641F}" presName="TwoNodes_2_text" presStyleLbl="node1" presStyleIdx="1" presStyleCnt="2">
        <dgm:presLayoutVars>
          <dgm:bulletEnabled val="1"/>
        </dgm:presLayoutVars>
      </dgm:prSet>
      <dgm:spPr/>
    </dgm:pt>
  </dgm:ptLst>
  <dgm:cxnLst>
    <dgm:cxn modelId="{524FBF0B-5AB6-46CB-A214-9F819BE4EBC9}" type="presOf" srcId="{8A083909-6D8B-4DED-8979-80E475EBC840}" destId="{E755DA10-6172-46BA-A39B-008751F616ED}" srcOrd="0" destOrd="0" presId="urn:microsoft.com/office/officeart/2005/8/layout/vProcess5"/>
    <dgm:cxn modelId="{AF034748-AEFB-449A-AE17-395D08C7F23B}" type="presOf" srcId="{EDB116AB-F8C7-463A-AE22-109FBA80641F}" destId="{580E6E9B-78EC-4FE4-8630-11035984669E}" srcOrd="0" destOrd="0" presId="urn:microsoft.com/office/officeart/2005/8/layout/vProcess5"/>
    <dgm:cxn modelId="{B64AEC59-B298-47E1-B872-F90C1F9E5804}" srcId="{EDB116AB-F8C7-463A-AE22-109FBA80641F}" destId="{8A083909-6D8B-4DED-8979-80E475EBC840}" srcOrd="1" destOrd="0" parTransId="{46C3F9A2-3002-4FA7-978E-D70ADC7824AF}" sibTransId="{E4F23BC3-EFD5-4A57-8BB7-0E8EA1199455}"/>
    <dgm:cxn modelId="{78934993-B8B6-4643-A614-A304CBBE22D0}" type="presOf" srcId="{4E3A1CCF-CAC0-4FF8-BE7A-E3D117D33997}" destId="{6B8F8E95-606E-4299-B493-2610E09A305B}" srcOrd="1" destOrd="0" presId="urn:microsoft.com/office/officeart/2005/8/layout/vProcess5"/>
    <dgm:cxn modelId="{48765CBC-71C2-4A42-A3B0-A86D2C960326}" type="presOf" srcId="{8A083909-6D8B-4DED-8979-80E475EBC840}" destId="{78B40A38-7E08-4C50-A180-987DABCBEA47}" srcOrd="1" destOrd="0" presId="urn:microsoft.com/office/officeart/2005/8/layout/vProcess5"/>
    <dgm:cxn modelId="{C326EDC0-01E5-450C-9E96-DAA35673055F}" srcId="{EDB116AB-F8C7-463A-AE22-109FBA80641F}" destId="{4E3A1CCF-CAC0-4FF8-BE7A-E3D117D33997}" srcOrd="0" destOrd="0" parTransId="{2898407A-8D9D-4209-80C8-7A82450AB875}" sibTransId="{665B8721-28D8-4C8F-95D4-EC27CC8A237A}"/>
    <dgm:cxn modelId="{E07782C9-E813-48AE-8BB7-C2F30F270A3E}" type="presOf" srcId="{665B8721-28D8-4C8F-95D4-EC27CC8A237A}" destId="{F02ED969-1865-483A-B165-B05528080BA4}" srcOrd="0" destOrd="0" presId="urn:microsoft.com/office/officeart/2005/8/layout/vProcess5"/>
    <dgm:cxn modelId="{52F34ECF-1B1A-4CAE-9BA2-8C02B9CBBEBB}" type="presOf" srcId="{4E3A1CCF-CAC0-4FF8-BE7A-E3D117D33997}" destId="{1F7A1110-656A-4F6B-9C77-B174B32AD52B}" srcOrd="0" destOrd="0" presId="urn:microsoft.com/office/officeart/2005/8/layout/vProcess5"/>
    <dgm:cxn modelId="{5D5D256D-F2B7-42C8-9D5C-90CA4BB5B476}" type="presParOf" srcId="{580E6E9B-78EC-4FE4-8630-11035984669E}" destId="{E8627F86-0E5D-489F-B42A-3FEDEA45B0E4}" srcOrd="0" destOrd="0" presId="urn:microsoft.com/office/officeart/2005/8/layout/vProcess5"/>
    <dgm:cxn modelId="{02BCC568-FA3B-472A-9A89-0EAD23F2406E}" type="presParOf" srcId="{580E6E9B-78EC-4FE4-8630-11035984669E}" destId="{1F7A1110-656A-4F6B-9C77-B174B32AD52B}" srcOrd="1" destOrd="0" presId="urn:microsoft.com/office/officeart/2005/8/layout/vProcess5"/>
    <dgm:cxn modelId="{B39528D1-206B-4ED4-AB2B-2C1A1C848B69}" type="presParOf" srcId="{580E6E9B-78EC-4FE4-8630-11035984669E}" destId="{E755DA10-6172-46BA-A39B-008751F616ED}" srcOrd="2" destOrd="0" presId="urn:microsoft.com/office/officeart/2005/8/layout/vProcess5"/>
    <dgm:cxn modelId="{4F2CBA26-56B4-4B6A-BB3E-4301004C202D}" type="presParOf" srcId="{580E6E9B-78EC-4FE4-8630-11035984669E}" destId="{F02ED969-1865-483A-B165-B05528080BA4}" srcOrd="3" destOrd="0" presId="urn:microsoft.com/office/officeart/2005/8/layout/vProcess5"/>
    <dgm:cxn modelId="{0AC9DA90-7BAD-4B7A-B154-13F728F12723}" type="presParOf" srcId="{580E6E9B-78EC-4FE4-8630-11035984669E}" destId="{6B8F8E95-606E-4299-B493-2610E09A305B}" srcOrd="4" destOrd="0" presId="urn:microsoft.com/office/officeart/2005/8/layout/vProcess5"/>
    <dgm:cxn modelId="{06C218D5-579D-4251-806C-9161B3B5AB41}" type="presParOf" srcId="{580E6E9B-78EC-4FE4-8630-11035984669E}" destId="{78B40A38-7E08-4C50-A180-987DABCBEA47}"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67A868-F91B-4C13-9E07-D50C75DAE5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356F0A-5901-41CA-857E-DDB231D81853}">
      <dgm:prSet/>
      <dgm:spPr/>
      <dgm:t>
        <a:bodyPr/>
        <a:lstStyle/>
        <a:p>
          <a:r>
            <a:rPr lang="en-GB"/>
            <a:t>Protects patient privacy and builds trust.</a:t>
          </a:r>
          <a:endParaRPr lang="en-US"/>
        </a:p>
      </dgm:t>
    </dgm:pt>
    <dgm:pt modelId="{AB3DAD4E-D8D3-45F6-ADA4-FD1129803105}" type="parTrans" cxnId="{5BFC8C37-8308-4C87-BBEB-934BB6E90EC7}">
      <dgm:prSet/>
      <dgm:spPr/>
      <dgm:t>
        <a:bodyPr/>
        <a:lstStyle/>
        <a:p>
          <a:endParaRPr lang="en-US"/>
        </a:p>
      </dgm:t>
    </dgm:pt>
    <dgm:pt modelId="{E8919056-4C61-4D17-B224-A5BE7E8D5139}" type="sibTrans" cxnId="{5BFC8C37-8308-4C87-BBEB-934BB6E90EC7}">
      <dgm:prSet/>
      <dgm:spPr/>
      <dgm:t>
        <a:bodyPr/>
        <a:lstStyle/>
        <a:p>
          <a:endParaRPr lang="en-US"/>
        </a:p>
      </dgm:t>
    </dgm:pt>
    <dgm:pt modelId="{8B8C8857-E443-4462-8C5C-DF2B3E8582AA}">
      <dgm:prSet/>
      <dgm:spPr/>
      <dgm:t>
        <a:bodyPr/>
        <a:lstStyle/>
        <a:p>
          <a:r>
            <a:rPr lang="en-GB"/>
            <a:t>Prevents data loss or cyberattacks.</a:t>
          </a:r>
          <a:endParaRPr lang="en-US"/>
        </a:p>
      </dgm:t>
    </dgm:pt>
    <dgm:pt modelId="{84C86385-C8AE-4FFE-BA9C-332E6113ECD9}" type="parTrans" cxnId="{0BCA87FF-FC04-45EA-92ED-5B27ADBA55E9}">
      <dgm:prSet/>
      <dgm:spPr/>
      <dgm:t>
        <a:bodyPr/>
        <a:lstStyle/>
        <a:p>
          <a:endParaRPr lang="en-US"/>
        </a:p>
      </dgm:t>
    </dgm:pt>
    <dgm:pt modelId="{CC5F45E2-6B7B-4726-88FA-E936943A7BEA}" type="sibTrans" cxnId="{0BCA87FF-FC04-45EA-92ED-5B27ADBA55E9}">
      <dgm:prSet/>
      <dgm:spPr/>
      <dgm:t>
        <a:bodyPr/>
        <a:lstStyle/>
        <a:p>
          <a:endParaRPr lang="en-US"/>
        </a:p>
      </dgm:t>
    </dgm:pt>
    <dgm:pt modelId="{EE104235-AA40-48E3-BE24-8DF5773CCE92}">
      <dgm:prSet/>
      <dgm:spPr/>
      <dgm:t>
        <a:bodyPr/>
        <a:lstStyle/>
        <a:p>
          <a:r>
            <a:rPr lang="en-GB"/>
            <a:t>Improves staff confidence in using technology safely.</a:t>
          </a:r>
          <a:endParaRPr lang="en-US"/>
        </a:p>
      </dgm:t>
    </dgm:pt>
    <dgm:pt modelId="{7AA7CE63-C7F9-462C-8679-0854881D0C1B}" type="parTrans" cxnId="{82A138C7-2AE0-4C0F-962A-06FDFFFDAE17}">
      <dgm:prSet/>
      <dgm:spPr/>
      <dgm:t>
        <a:bodyPr/>
        <a:lstStyle/>
        <a:p>
          <a:endParaRPr lang="en-US"/>
        </a:p>
      </dgm:t>
    </dgm:pt>
    <dgm:pt modelId="{70F083A9-0F49-4B58-BB0E-3D532912860D}" type="sibTrans" cxnId="{82A138C7-2AE0-4C0F-962A-06FDFFFDAE17}">
      <dgm:prSet/>
      <dgm:spPr/>
      <dgm:t>
        <a:bodyPr/>
        <a:lstStyle/>
        <a:p>
          <a:endParaRPr lang="en-US"/>
        </a:p>
      </dgm:t>
    </dgm:pt>
    <dgm:pt modelId="{92D894D1-0C9A-4D7E-84F9-A98D7518C304}">
      <dgm:prSet/>
      <dgm:spPr/>
      <dgm:t>
        <a:bodyPr/>
        <a:lstStyle/>
        <a:p>
          <a:r>
            <a:rPr lang="en-GB"/>
            <a:t>Supports compliance with UK GDPR and Care Quality Commission (CQC) standards.</a:t>
          </a:r>
          <a:endParaRPr lang="en-US"/>
        </a:p>
      </dgm:t>
    </dgm:pt>
    <dgm:pt modelId="{15C7B74D-0136-4DE9-BB08-666037F8F56B}" type="parTrans" cxnId="{F8E0E05D-D812-4F60-BCEA-43CA211327A6}">
      <dgm:prSet/>
      <dgm:spPr/>
      <dgm:t>
        <a:bodyPr/>
        <a:lstStyle/>
        <a:p>
          <a:endParaRPr lang="en-US"/>
        </a:p>
      </dgm:t>
    </dgm:pt>
    <dgm:pt modelId="{8A5ABAB6-BE2C-49E7-B01D-D2FEEC64F24B}" type="sibTrans" cxnId="{F8E0E05D-D812-4F60-BCEA-43CA211327A6}">
      <dgm:prSet/>
      <dgm:spPr/>
      <dgm:t>
        <a:bodyPr/>
        <a:lstStyle/>
        <a:p>
          <a:endParaRPr lang="en-US"/>
        </a:p>
      </dgm:t>
    </dgm:pt>
    <dgm:pt modelId="{BDE63197-E9FA-4C03-A7D3-960B47F13C26}" type="pres">
      <dgm:prSet presAssocID="{5E67A868-F91B-4C13-9E07-D50C75DAE5BC}" presName="root" presStyleCnt="0">
        <dgm:presLayoutVars>
          <dgm:dir/>
          <dgm:resizeHandles val="exact"/>
        </dgm:presLayoutVars>
      </dgm:prSet>
      <dgm:spPr/>
    </dgm:pt>
    <dgm:pt modelId="{5C100CBC-F48C-4392-A15A-6808606421C0}" type="pres">
      <dgm:prSet presAssocID="{43356F0A-5901-41CA-857E-DDB231D81853}" presName="compNode" presStyleCnt="0"/>
      <dgm:spPr/>
    </dgm:pt>
    <dgm:pt modelId="{DB354633-A911-4AC9-9CA9-7DD450E158F1}" type="pres">
      <dgm:prSet presAssocID="{43356F0A-5901-41CA-857E-DDB231D81853}" presName="bgRect" presStyleLbl="bgShp" presStyleIdx="0" presStyleCnt="4"/>
      <dgm:spPr/>
    </dgm:pt>
    <dgm:pt modelId="{9656F920-87FA-4D18-95D6-C4BDD2F75461}" type="pres">
      <dgm:prSet presAssocID="{43356F0A-5901-41CA-857E-DDB231D8185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C2D10F2-730C-42C2-A73A-FAE92768FFC9}" type="pres">
      <dgm:prSet presAssocID="{43356F0A-5901-41CA-857E-DDB231D81853}" presName="spaceRect" presStyleCnt="0"/>
      <dgm:spPr/>
    </dgm:pt>
    <dgm:pt modelId="{A5BA57DB-7DA7-4524-9E72-B8F33FD542F6}" type="pres">
      <dgm:prSet presAssocID="{43356F0A-5901-41CA-857E-DDB231D81853}" presName="parTx" presStyleLbl="revTx" presStyleIdx="0" presStyleCnt="4">
        <dgm:presLayoutVars>
          <dgm:chMax val="0"/>
          <dgm:chPref val="0"/>
        </dgm:presLayoutVars>
      </dgm:prSet>
      <dgm:spPr/>
    </dgm:pt>
    <dgm:pt modelId="{6424EBF5-DAB3-4046-9557-E8B1F942B977}" type="pres">
      <dgm:prSet presAssocID="{E8919056-4C61-4D17-B224-A5BE7E8D5139}" presName="sibTrans" presStyleCnt="0"/>
      <dgm:spPr/>
    </dgm:pt>
    <dgm:pt modelId="{2D24B7A5-70A1-4832-ACAB-0AD285EE8753}" type="pres">
      <dgm:prSet presAssocID="{8B8C8857-E443-4462-8C5C-DF2B3E8582AA}" presName="compNode" presStyleCnt="0"/>
      <dgm:spPr/>
    </dgm:pt>
    <dgm:pt modelId="{648BB900-58E0-4115-8634-B1D72E62F204}" type="pres">
      <dgm:prSet presAssocID="{8B8C8857-E443-4462-8C5C-DF2B3E8582AA}" presName="bgRect" presStyleLbl="bgShp" presStyleIdx="1" presStyleCnt="4"/>
      <dgm:spPr/>
    </dgm:pt>
    <dgm:pt modelId="{7EFED460-2338-4435-9FF6-C13C594654F0}" type="pres">
      <dgm:prSet presAssocID="{8B8C8857-E443-4462-8C5C-DF2B3E8582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F53DD702-DCB0-4032-948C-6C3FF4E7D966}" type="pres">
      <dgm:prSet presAssocID="{8B8C8857-E443-4462-8C5C-DF2B3E8582AA}" presName="spaceRect" presStyleCnt="0"/>
      <dgm:spPr/>
    </dgm:pt>
    <dgm:pt modelId="{3AF3B76F-B374-499F-A98A-76C8FB42E7D1}" type="pres">
      <dgm:prSet presAssocID="{8B8C8857-E443-4462-8C5C-DF2B3E8582AA}" presName="parTx" presStyleLbl="revTx" presStyleIdx="1" presStyleCnt="4">
        <dgm:presLayoutVars>
          <dgm:chMax val="0"/>
          <dgm:chPref val="0"/>
        </dgm:presLayoutVars>
      </dgm:prSet>
      <dgm:spPr/>
    </dgm:pt>
    <dgm:pt modelId="{B6202F8F-4D70-487E-938E-C70A91DCF42A}" type="pres">
      <dgm:prSet presAssocID="{CC5F45E2-6B7B-4726-88FA-E936943A7BEA}" presName="sibTrans" presStyleCnt="0"/>
      <dgm:spPr/>
    </dgm:pt>
    <dgm:pt modelId="{9A4C503B-71E2-4670-A43A-780B69B8C21C}" type="pres">
      <dgm:prSet presAssocID="{EE104235-AA40-48E3-BE24-8DF5773CCE92}" presName="compNode" presStyleCnt="0"/>
      <dgm:spPr/>
    </dgm:pt>
    <dgm:pt modelId="{EAEC34D5-21B5-4E99-BCB4-CBE87B6F5C8C}" type="pres">
      <dgm:prSet presAssocID="{EE104235-AA40-48E3-BE24-8DF5773CCE92}" presName="bgRect" presStyleLbl="bgShp" presStyleIdx="2" presStyleCnt="4"/>
      <dgm:spPr/>
    </dgm:pt>
    <dgm:pt modelId="{E68D8C2F-E54D-4921-9569-A3755EB3948B}" type="pres">
      <dgm:prSet presAssocID="{EE104235-AA40-48E3-BE24-8DF5773CCE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4D91EEC3-9DF9-48B8-95C1-3B7064AB6D1A}" type="pres">
      <dgm:prSet presAssocID="{EE104235-AA40-48E3-BE24-8DF5773CCE92}" presName="spaceRect" presStyleCnt="0"/>
      <dgm:spPr/>
    </dgm:pt>
    <dgm:pt modelId="{344DE18E-A933-4A1F-BB70-73AE6D88BC3D}" type="pres">
      <dgm:prSet presAssocID="{EE104235-AA40-48E3-BE24-8DF5773CCE92}" presName="parTx" presStyleLbl="revTx" presStyleIdx="2" presStyleCnt="4">
        <dgm:presLayoutVars>
          <dgm:chMax val="0"/>
          <dgm:chPref val="0"/>
        </dgm:presLayoutVars>
      </dgm:prSet>
      <dgm:spPr/>
    </dgm:pt>
    <dgm:pt modelId="{18DD697F-31B8-4BA1-A976-3EAC938885A4}" type="pres">
      <dgm:prSet presAssocID="{70F083A9-0F49-4B58-BB0E-3D532912860D}" presName="sibTrans" presStyleCnt="0"/>
      <dgm:spPr/>
    </dgm:pt>
    <dgm:pt modelId="{84A7A191-F831-4C7F-B1D6-0E7A23F2F7EC}" type="pres">
      <dgm:prSet presAssocID="{92D894D1-0C9A-4D7E-84F9-A98D7518C304}" presName="compNode" presStyleCnt="0"/>
      <dgm:spPr/>
    </dgm:pt>
    <dgm:pt modelId="{53EE007E-BA67-4B50-A05D-6913A8000333}" type="pres">
      <dgm:prSet presAssocID="{92D894D1-0C9A-4D7E-84F9-A98D7518C304}" presName="bgRect" presStyleLbl="bgShp" presStyleIdx="3" presStyleCnt="4"/>
      <dgm:spPr/>
    </dgm:pt>
    <dgm:pt modelId="{B17F3B77-069A-4A05-AE28-8A21D7EF03AA}" type="pres">
      <dgm:prSet presAssocID="{92D894D1-0C9A-4D7E-84F9-A98D7518C3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C50EA698-DC22-49ED-B8F8-51EC86BDD755}" type="pres">
      <dgm:prSet presAssocID="{92D894D1-0C9A-4D7E-84F9-A98D7518C304}" presName="spaceRect" presStyleCnt="0"/>
      <dgm:spPr/>
    </dgm:pt>
    <dgm:pt modelId="{A5F8B6A0-1B57-4CD9-A898-9541C368D91D}" type="pres">
      <dgm:prSet presAssocID="{92D894D1-0C9A-4D7E-84F9-A98D7518C304}" presName="parTx" presStyleLbl="revTx" presStyleIdx="3" presStyleCnt="4">
        <dgm:presLayoutVars>
          <dgm:chMax val="0"/>
          <dgm:chPref val="0"/>
        </dgm:presLayoutVars>
      </dgm:prSet>
      <dgm:spPr/>
    </dgm:pt>
  </dgm:ptLst>
  <dgm:cxnLst>
    <dgm:cxn modelId="{488FB203-07B1-4911-B8DB-8EE12783AA02}" type="presOf" srcId="{EE104235-AA40-48E3-BE24-8DF5773CCE92}" destId="{344DE18E-A933-4A1F-BB70-73AE6D88BC3D}" srcOrd="0" destOrd="0" presId="urn:microsoft.com/office/officeart/2018/2/layout/IconVerticalSolidList"/>
    <dgm:cxn modelId="{CE554021-1980-4E27-A9C7-5A8C4F7A246E}" type="presOf" srcId="{8B8C8857-E443-4462-8C5C-DF2B3E8582AA}" destId="{3AF3B76F-B374-499F-A98A-76C8FB42E7D1}" srcOrd="0" destOrd="0" presId="urn:microsoft.com/office/officeart/2018/2/layout/IconVerticalSolidList"/>
    <dgm:cxn modelId="{5BFC8C37-8308-4C87-BBEB-934BB6E90EC7}" srcId="{5E67A868-F91B-4C13-9E07-D50C75DAE5BC}" destId="{43356F0A-5901-41CA-857E-DDB231D81853}" srcOrd="0" destOrd="0" parTransId="{AB3DAD4E-D8D3-45F6-ADA4-FD1129803105}" sibTransId="{E8919056-4C61-4D17-B224-A5BE7E8D5139}"/>
    <dgm:cxn modelId="{382E2E43-3902-4D82-9E5F-F0051232189E}" type="presOf" srcId="{43356F0A-5901-41CA-857E-DDB231D81853}" destId="{A5BA57DB-7DA7-4524-9E72-B8F33FD542F6}" srcOrd="0" destOrd="0" presId="urn:microsoft.com/office/officeart/2018/2/layout/IconVerticalSolidList"/>
    <dgm:cxn modelId="{F8E0E05D-D812-4F60-BCEA-43CA211327A6}" srcId="{5E67A868-F91B-4C13-9E07-D50C75DAE5BC}" destId="{92D894D1-0C9A-4D7E-84F9-A98D7518C304}" srcOrd="3" destOrd="0" parTransId="{15C7B74D-0136-4DE9-BB08-666037F8F56B}" sibTransId="{8A5ABAB6-BE2C-49E7-B01D-D2FEEC64F24B}"/>
    <dgm:cxn modelId="{8473F95D-A6FC-4110-AEFD-962927AA37F7}" type="presOf" srcId="{5E67A868-F91B-4C13-9E07-D50C75DAE5BC}" destId="{BDE63197-E9FA-4C03-A7D3-960B47F13C26}" srcOrd="0" destOrd="0" presId="urn:microsoft.com/office/officeart/2018/2/layout/IconVerticalSolidList"/>
    <dgm:cxn modelId="{0576846D-E8BD-499B-A124-18FDA7F9C6E6}" type="presOf" srcId="{92D894D1-0C9A-4D7E-84F9-A98D7518C304}" destId="{A5F8B6A0-1B57-4CD9-A898-9541C368D91D}" srcOrd="0" destOrd="0" presId="urn:microsoft.com/office/officeart/2018/2/layout/IconVerticalSolidList"/>
    <dgm:cxn modelId="{82A138C7-2AE0-4C0F-962A-06FDFFFDAE17}" srcId="{5E67A868-F91B-4C13-9E07-D50C75DAE5BC}" destId="{EE104235-AA40-48E3-BE24-8DF5773CCE92}" srcOrd="2" destOrd="0" parTransId="{7AA7CE63-C7F9-462C-8679-0854881D0C1B}" sibTransId="{70F083A9-0F49-4B58-BB0E-3D532912860D}"/>
    <dgm:cxn modelId="{0BCA87FF-FC04-45EA-92ED-5B27ADBA55E9}" srcId="{5E67A868-F91B-4C13-9E07-D50C75DAE5BC}" destId="{8B8C8857-E443-4462-8C5C-DF2B3E8582AA}" srcOrd="1" destOrd="0" parTransId="{84C86385-C8AE-4FFE-BA9C-332E6113ECD9}" sibTransId="{CC5F45E2-6B7B-4726-88FA-E936943A7BEA}"/>
    <dgm:cxn modelId="{C4A8EE2A-B2B8-4DA4-BCFF-BD8035934808}" type="presParOf" srcId="{BDE63197-E9FA-4C03-A7D3-960B47F13C26}" destId="{5C100CBC-F48C-4392-A15A-6808606421C0}" srcOrd="0" destOrd="0" presId="urn:microsoft.com/office/officeart/2018/2/layout/IconVerticalSolidList"/>
    <dgm:cxn modelId="{40E211E2-EF2E-4B51-AF3F-4CDBE07A9069}" type="presParOf" srcId="{5C100CBC-F48C-4392-A15A-6808606421C0}" destId="{DB354633-A911-4AC9-9CA9-7DD450E158F1}" srcOrd="0" destOrd="0" presId="urn:microsoft.com/office/officeart/2018/2/layout/IconVerticalSolidList"/>
    <dgm:cxn modelId="{F2CF600B-573B-4B8F-A0AA-ECC5ED6591EC}" type="presParOf" srcId="{5C100CBC-F48C-4392-A15A-6808606421C0}" destId="{9656F920-87FA-4D18-95D6-C4BDD2F75461}" srcOrd="1" destOrd="0" presId="urn:microsoft.com/office/officeart/2018/2/layout/IconVerticalSolidList"/>
    <dgm:cxn modelId="{C5651E98-2E10-470D-920C-A39546E4366D}" type="presParOf" srcId="{5C100CBC-F48C-4392-A15A-6808606421C0}" destId="{0C2D10F2-730C-42C2-A73A-FAE92768FFC9}" srcOrd="2" destOrd="0" presId="urn:microsoft.com/office/officeart/2018/2/layout/IconVerticalSolidList"/>
    <dgm:cxn modelId="{BDF82461-F570-496F-AC0D-A3B113917892}" type="presParOf" srcId="{5C100CBC-F48C-4392-A15A-6808606421C0}" destId="{A5BA57DB-7DA7-4524-9E72-B8F33FD542F6}" srcOrd="3" destOrd="0" presId="urn:microsoft.com/office/officeart/2018/2/layout/IconVerticalSolidList"/>
    <dgm:cxn modelId="{520E71C6-0A86-4B88-8919-3D2BAC9D9159}" type="presParOf" srcId="{BDE63197-E9FA-4C03-A7D3-960B47F13C26}" destId="{6424EBF5-DAB3-4046-9557-E8B1F942B977}" srcOrd="1" destOrd="0" presId="urn:microsoft.com/office/officeart/2018/2/layout/IconVerticalSolidList"/>
    <dgm:cxn modelId="{CB9BE495-03F8-40BA-B9B6-F130BA6A5BFE}" type="presParOf" srcId="{BDE63197-E9FA-4C03-A7D3-960B47F13C26}" destId="{2D24B7A5-70A1-4832-ACAB-0AD285EE8753}" srcOrd="2" destOrd="0" presId="urn:microsoft.com/office/officeart/2018/2/layout/IconVerticalSolidList"/>
    <dgm:cxn modelId="{31123D3C-B72A-4B49-AB26-0DE335CA0765}" type="presParOf" srcId="{2D24B7A5-70A1-4832-ACAB-0AD285EE8753}" destId="{648BB900-58E0-4115-8634-B1D72E62F204}" srcOrd="0" destOrd="0" presId="urn:microsoft.com/office/officeart/2018/2/layout/IconVerticalSolidList"/>
    <dgm:cxn modelId="{A552F8A1-5E4E-4AC3-B8CF-8652E8FC4771}" type="presParOf" srcId="{2D24B7A5-70A1-4832-ACAB-0AD285EE8753}" destId="{7EFED460-2338-4435-9FF6-C13C594654F0}" srcOrd="1" destOrd="0" presId="urn:microsoft.com/office/officeart/2018/2/layout/IconVerticalSolidList"/>
    <dgm:cxn modelId="{DF1E38EB-5AA5-48CF-9ED4-5C05FBA9AAEB}" type="presParOf" srcId="{2D24B7A5-70A1-4832-ACAB-0AD285EE8753}" destId="{F53DD702-DCB0-4032-948C-6C3FF4E7D966}" srcOrd="2" destOrd="0" presId="urn:microsoft.com/office/officeart/2018/2/layout/IconVerticalSolidList"/>
    <dgm:cxn modelId="{DB3BB3CE-1FB5-4602-BD0D-8E22755D6ABE}" type="presParOf" srcId="{2D24B7A5-70A1-4832-ACAB-0AD285EE8753}" destId="{3AF3B76F-B374-499F-A98A-76C8FB42E7D1}" srcOrd="3" destOrd="0" presId="urn:microsoft.com/office/officeart/2018/2/layout/IconVerticalSolidList"/>
    <dgm:cxn modelId="{6BE85016-F237-40FF-9394-0C9AFCA00968}" type="presParOf" srcId="{BDE63197-E9FA-4C03-A7D3-960B47F13C26}" destId="{B6202F8F-4D70-487E-938E-C70A91DCF42A}" srcOrd="3" destOrd="0" presId="urn:microsoft.com/office/officeart/2018/2/layout/IconVerticalSolidList"/>
    <dgm:cxn modelId="{77F3EDD1-8EDA-4C4C-B3B3-45109F9954E1}" type="presParOf" srcId="{BDE63197-E9FA-4C03-A7D3-960B47F13C26}" destId="{9A4C503B-71E2-4670-A43A-780B69B8C21C}" srcOrd="4" destOrd="0" presId="urn:microsoft.com/office/officeart/2018/2/layout/IconVerticalSolidList"/>
    <dgm:cxn modelId="{274300EB-4FD0-44EF-B82A-7BD63015CDCC}" type="presParOf" srcId="{9A4C503B-71E2-4670-A43A-780B69B8C21C}" destId="{EAEC34D5-21B5-4E99-BCB4-CBE87B6F5C8C}" srcOrd="0" destOrd="0" presId="urn:microsoft.com/office/officeart/2018/2/layout/IconVerticalSolidList"/>
    <dgm:cxn modelId="{A3576A89-F9D4-4963-B3B7-B863AFE40239}" type="presParOf" srcId="{9A4C503B-71E2-4670-A43A-780B69B8C21C}" destId="{E68D8C2F-E54D-4921-9569-A3755EB3948B}" srcOrd="1" destOrd="0" presId="urn:microsoft.com/office/officeart/2018/2/layout/IconVerticalSolidList"/>
    <dgm:cxn modelId="{16C345FE-10A1-46DD-8BDC-D7AA9E7D3DEA}" type="presParOf" srcId="{9A4C503B-71E2-4670-A43A-780B69B8C21C}" destId="{4D91EEC3-9DF9-48B8-95C1-3B7064AB6D1A}" srcOrd="2" destOrd="0" presId="urn:microsoft.com/office/officeart/2018/2/layout/IconVerticalSolidList"/>
    <dgm:cxn modelId="{96339A3E-3E28-4CC4-8073-65E134F37112}" type="presParOf" srcId="{9A4C503B-71E2-4670-A43A-780B69B8C21C}" destId="{344DE18E-A933-4A1F-BB70-73AE6D88BC3D}" srcOrd="3" destOrd="0" presId="urn:microsoft.com/office/officeart/2018/2/layout/IconVerticalSolidList"/>
    <dgm:cxn modelId="{414EE343-85B6-497C-BC99-B347E66A5BC0}" type="presParOf" srcId="{BDE63197-E9FA-4C03-A7D3-960B47F13C26}" destId="{18DD697F-31B8-4BA1-A976-3EAC938885A4}" srcOrd="5" destOrd="0" presId="urn:microsoft.com/office/officeart/2018/2/layout/IconVerticalSolidList"/>
    <dgm:cxn modelId="{563EF1EA-9159-426B-A57E-571852FCD319}" type="presParOf" srcId="{BDE63197-E9FA-4C03-A7D3-960B47F13C26}" destId="{84A7A191-F831-4C7F-B1D6-0E7A23F2F7EC}" srcOrd="6" destOrd="0" presId="urn:microsoft.com/office/officeart/2018/2/layout/IconVerticalSolidList"/>
    <dgm:cxn modelId="{CAC18722-8908-4454-BE0F-1C48051E71EE}" type="presParOf" srcId="{84A7A191-F831-4C7F-B1D6-0E7A23F2F7EC}" destId="{53EE007E-BA67-4B50-A05D-6913A8000333}" srcOrd="0" destOrd="0" presId="urn:microsoft.com/office/officeart/2018/2/layout/IconVerticalSolidList"/>
    <dgm:cxn modelId="{274C3A2A-5126-4771-BC85-149C3F85A97E}" type="presParOf" srcId="{84A7A191-F831-4C7F-B1D6-0E7A23F2F7EC}" destId="{B17F3B77-069A-4A05-AE28-8A21D7EF03AA}" srcOrd="1" destOrd="0" presId="urn:microsoft.com/office/officeart/2018/2/layout/IconVerticalSolidList"/>
    <dgm:cxn modelId="{4DF2A031-BDE1-4293-85E0-CC425B797897}" type="presParOf" srcId="{84A7A191-F831-4C7F-B1D6-0E7A23F2F7EC}" destId="{C50EA698-DC22-49ED-B8F8-51EC86BDD755}" srcOrd="2" destOrd="0" presId="urn:microsoft.com/office/officeart/2018/2/layout/IconVerticalSolidList"/>
    <dgm:cxn modelId="{2A37E1AD-666C-42BB-B7CD-C2CCEBC889A8}" type="presParOf" srcId="{84A7A191-F831-4C7F-B1D6-0E7A23F2F7EC}" destId="{A5F8B6A0-1B57-4CD9-A898-9541C368D9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B9C594-B429-4EF0-A64B-956019ED16C8}"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F199184D-CDF2-42E7-A961-B23FA7CAAA28}">
      <dgm:prSet/>
      <dgm:spPr/>
      <dgm:t>
        <a:bodyPr/>
        <a:lstStyle/>
        <a:p>
          <a:r>
            <a:rPr lang="en-GB" b="1"/>
            <a:t>Conclusion</a:t>
          </a:r>
          <a:endParaRPr lang="en-US"/>
        </a:p>
      </dgm:t>
    </dgm:pt>
    <dgm:pt modelId="{B67623D2-5CC8-4AFE-85A2-D103F450AB36}" type="parTrans" cxnId="{6CA8A59C-39FB-461D-ACF9-2E618786DAFA}">
      <dgm:prSet/>
      <dgm:spPr/>
      <dgm:t>
        <a:bodyPr/>
        <a:lstStyle/>
        <a:p>
          <a:endParaRPr lang="en-US"/>
        </a:p>
      </dgm:t>
    </dgm:pt>
    <dgm:pt modelId="{DBCBECA8-B236-46A2-879B-A684F0B94226}" type="sibTrans" cxnId="{6CA8A59C-39FB-461D-ACF9-2E618786DAFA}">
      <dgm:prSet/>
      <dgm:spPr/>
      <dgm:t>
        <a:bodyPr/>
        <a:lstStyle/>
        <a:p>
          <a:endParaRPr lang="en-US"/>
        </a:p>
      </dgm:t>
    </dgm:pt>
    <dgm:pt modelId="{53E33EC0-CC5B-46AB-ADD9-E926B690CF1E}">
      <dgm:prSet/>
      <dgm:spPr/>
      <dgm:t>
        <a:bodyPr/>
        <a:lstStyle/>
        <a:p>
          <a:r>
            <a:rPr lang="en-GB"/>
            <a:t>To conclude, digital safety is not just about technology — it is about protecting the people we care for.</a:t>
          </a:r>
          <a:endParaRPr lang="en-US"/>
        </a:p>
      </dgm:t>
    </dgm:pt>
    <dgm:pt modelId="{AFA0A48D-15F2-4CCE-AA35-20CA6DB1F71F}" type="parTrans" cxnId="{0D631521-A424-49C7-BE70-35E999E6AF1F}">
      <dgm:prSet/>
      <dgm:spPr/>
      <dgm:t>
        <a:bodyPr/>
        <a:lstStyle/>
        <a:p>
          <a:endParaRPr lang="en-US"/>
        </a:p>
      </dgm:t>
    </dgm:pt>
    <dgm:pt modelId="{2191072C-D2D4-4686-8728-8DC9B4B0B2E5}" type="sibTrans" cxnId="{0D631521-A424-49C7-BE70-35E999E6AF1F}">
      <dgm:prSet/>
      <dgm:spPr/>
      <dgm:t>
        <a:bodyPr/>
        <a:lstStyle/>
        <a:p>
          <a:endParaRPr lang="en-US"/>
        </a:p>
      </dgm:t>
    </dgm:pt>
    <dgm:pt modelId="{7159B048-123A-4580-B399-09B2067C64A4}">
      <dgm:prSet/>
      <dgm:spPr/>
      <dgm:t>
        <a:bodyPr/>
        <a:lstStyle/>
        <a:p>
          <a:r>
            <a:rPr lang="en-GB"/>
            <a:t>By following this checklist, Sunrise Residential Care Home can ensure secure, efficient, and ethical use of digital tools in everyday care.</a:t>
          </a:r>
          <a:endParaRPr lang="en-US"/>
        </a:p>
      </dgm:t>
    </dgm:pt>
    <dgm:pt modelId="{D428B03E-1C4C-4D80-AF46-E1AC34586512}" type="parTrans" cxnId="{42F452E1-3EF2-4A20-91D0-238FA6CF98C3}">
      <dgm:prSet/>
      <dgm:spPr/>
      <dgm:t>
        <a:bodyPr/>
        <a:lstStyle/>
        <a:p>
          <a:endParaRPr lang="en-US"/>
        </a:p>
      </dgm:t>
    </dgm:pt>
    <dgm:pt modelId="{0B30A232-FC3A-43E6-9038-AC78A20C6265}" type="sibTrans" cxnId="{42F452E1-3EF2-4A20-91D0-238FA6CF98C3}">
      <dgm:prSet/>
      <dgm:spPr/>
      <dgm:t>
        <a:bodyPr/>
        <a:lstStyle/>
        <a:p>
          <a:endParaRPr lang="en-US"/>
        </a:p>
      </dgm:t>
    </dgm:pt>
    <dgm:pt modelId="{CBB4A610-8B02-46C1-BD97-062930DD549A}" type="pres">
      <dgm:prSet presAssocID="{81B9C594-B429-4EF0-A64B-956019ED16C8}" presName="Name0" presStyleCnt="0">
        <dgm:presLayoutVars>
          <dgm:dir/>
          <dgm:animLvl val="lvl"/>
          <dgm:resizeHandles val="exact"/>
        </dgm:presLayoutVars>
      </dgm:prSet>
      <dgm:spPr/>
    </dgm:pt>
    <dgm:pt modelId="{AD4B7587-E937-4E59-844B-BCFD37BB985E}" type="pres">
      <dgm:prSet presAssocID="{F199184D-CDF2-42E7-A961-B23FA7CAAA28}" presName="linNode" presStyleCnt="0"/>
      <dgm:spPr/>
    </dgm:pt>
    <dgm:pt modelId="{785A59A3-595F-426F-93A2-5D0A16EE1E99}" type="pres">
      <dgm:prSet presAssocID="{F199184D-CDF2-42E7-A961-B23FA7CAAA28}" presName="parentText" presStyleLbl="node1" presStyleIdx="0" presStyleCnt="3">
        <dgm:presLayoutVars>
          <dgm:chMax val="1"/>
          <dgm:bulletEnabled val="1"/>
        </dgm:presLayoutVars>
      </dgm:prSet>
      <dgm:spPr/>
    </dgm:pt>
    <dgm:pt modelId="{597208F2-5C3A-4FD5-8177-788651AE0E27}" type="pres">
      <dgm:prSet presAssocID="{DBCBECA8-B236-46A2-879B-A684F0B94226}" presName="sp" presStyleCnt="0"/>
      <dgm:spPr/>
    </dgm:pt>
    <dgm:pt modelId="{82A1C66F-A9C6-43D9-A2D4-E1AE0BF4AED8}" type="pres">
      <dgm:prSet presAssocID="{53E33EC0-CC5B-46AB-ADD9-E926B690CF1E}" presName="linNode" presStyleCnt="0"/>
      <dgm:spPr/>
    </dgm:pt>
    <dgm:pt modelId="{39BE1303-08B3-431D-AE87-95E7E9E703D2}" type="pres">
      <dgm:prSet presAssocID="{53E33EC0-CC5B-46AB-ADD9-E926B690CF1E}" presName="parentText" presStyleLbl="node1" presStyleIdx="1" presStyleCnt="3">
        <dgm:presLayoutVars>
          <dgm:chMax val="1"/>
          <dgm:bulletEnabled val="1"/>
        </dgm:presLayoutVars>
      </dgm:prSet>
      <dgm:spPr/>
    </dgm:pt>
    <dgm:pt modelId="{51BD8508-4E8A-4C4C-9091-AFDBC39B3E82}" type="pres">
      <dgm:prSet presAssocID="{2191072C-D2D4-4686-8728-8DC9B4B0B2E5}" presName="sp" presStyleCnt="0"/>
      <dgm:spPr/>
    </dgm:pt>
    <dgm:pt modelId="{AA7143C6-FF95-41B6-895E-E38A51EB8B9B}" type="pres">
      <dgm:prSet presAssocID="{7159B048-123A-4580-B399-09B2067C64A4}" presName="linNode" presStyleCnt="0"/>
      <dgm:spPr/>
    </dgm:pt>
    <dgm:pt modelId="{14635925-2471-486F-96C2-B40B07D76292}" type="pres">
      <dgm:prSet presAssocID="{7159B048-123A-4580-B399-09B2067C64A4}" presName="parentText" presStyleLbl="node1" presStyleIdx="2" presStyleCnt="3">
        <dgm:presLayoutVars>
          <dgm:chMax val="1"/>
          <dgm:bulletEnabled val="1"/>
        </dgm:presLayoutVars>
      </dgm:prSet>
      <dgm:spPr/>
    </dgm:pt>
  </dgm:ptLst>
  <dgm:cxnLst>
    <dgm:cxn modelId="{0D631521-A424-49C7-BE70-35E999E6AF1F}" srcId="{81B9C594-B429-4EF0-A64B-956019ED16C8}" destId="{53E33EC0-CC5B-46AB-ADD9-E926B690CF1E}" srcOrd="1" destOrd="0" parTransId="{AFA0A48D-15F2-4CCE-AA35-20CA6DB1F71F}" sibTransId="{2191072C-D2D4-4686-8728-8DC9B4B0B2E5}"/>
    <dgm:cxn modelId="{7371FA34-4F23-418D-8B18-CB44C041ECB0}" type="presOf" srcId="{F199184D-CDF2-42E7-A961-B23FA7CAAA28}" destId="{785A59A3-595F-426F-93A2-5D0A16EE1E99}" srcOrd="0" destOrd="0" presId="urn:microsoft.com/office/officeart/2005/8/layout/vList5"/>
    <dgm:cxn modelId="{7A35F43E-F4D4-4736-93DF-F52338EAD5C7}" type="presOf" srcId="{81B9C594-B429-4EF0-A64B-956019ED16C8}" destId="{CBB4A610-8B02-46C1-BD97-062930DD549A}" srcOrd="0" destOrd="0" presId="urn:microsoft.com/office/officeart/2005/8/layout/vList5"/>
    <dgm:cxn modelId="{CEBFB692-D0DE-4227-ADB3-C4CB14AF8121}" type="presOf" srcId="{53E33EC0-CC5B-46AB-ADD9-E926B690CF1E}" destId="{39BE1303-08B3-431D-AE87-95E7E9E703D2}" srcOrd="0" destOrd="0" presId="urn:microsoft.com/office/officeart/2005/8/layout/vList5"/>
    <dgm:cxn modelId="{6CA8A59C-39FB-461D-ACF9-2E618786DAFA}" srcId="{81B9C594-B429-4EF0-A64B-956019ED16C8}" destId="{F199184D-CDF2-42E7-A961-B23FA7CAAA28}" srcOrd="0" destOrd="0" parTransId="{B67623D2-5CC8-4AFE-85A2-D103F450AB36}" sibTransId="{DBCBECA8-B236-46A2-879B-A684F0B94226}"/>
    <dgm:cxn modelId="{0D98BDDE-157D-480C-9130-48B005343BA7}" type="presOf" srcId="{7159B048-123A-4580-B399-09B2067C64A4}" destId="{14635925-2471-486F-96C2-B40B07D76292}" srcOrd="0" destOrd="0" presId="urn:microsoft.com/office/officeart/2005/8/layout/vList5"/>
    <dgm:cxn modelId="{42F452E1-3EF2-4A20-91D0-238FA6CF98C3}" srcId="{81B9C594-B429-4EF0-A64B-956019ED16C8}" destId="{7159B048-123A-4580-B399-09B2067C64A4}" srcOrd="2" destOrd="0" parTransId="{D428B03E-1C4C-4D80-AF46-E1AC34586512}" sibTransId="{0B30A232-FC3A-43E6-9038-AC78A20C6265}"/>
    <dgm:cxn modelId="{6328406C-C1C5-4316-A3C3-517573853B8D}" type="presParOf" srcId="{CBB4A610-8B02-46C1-BD97-062930DD549A}" destId="{AD4B7587-E937-4E59-844B-BCFD37BB985E}" srcOrd="0" destOrd="0" presId="urn:microsoft.com/office/officeart/2005/8/layout/vList5"/>
    <dgm:cxn modelId="{5FC3F968-BB23-457B-969C-6C150218D876}" type="presParOf" srcId="{AD4B7587-E937-4E59-844B-BCFD37BB985E}" destId="{785A59A3-595F-426F-93A2-5D0A16EE1E99}" srcOrd="0" destOrd="0" presId="urn:microsoft.com/office/officeart/2005/8/layout/vList5"/>
    <dgm:cxn modelId="{A206D5D7-878B-4958-8E08-35090336B9BB}" type="presParOf" srcId="{CBB4A610-8B02-46C1-BD97-062930DD549A}" destId="{597208F2-5C3A-4FD5-8177-788651AE0E27}" srcOrd="1" destOrd="0" presId="urn:microsoft.com/office/officeart/2005/8/layout/vList5"/>
    <dgm:cxn modelId="{53E2D5DB-B240-4A52-9C15-435AFFFC152B}" type="presParOf" srcId="{CBB4A610-8B02-46C1-BD97-062930DD549A}" destId="{82A1C66F-A9C6-43D9-A2D4-E1AE0BF4AED8}" srcOrd="2" destOrd="0" presId="urn:microsoft.com/office/officeart/2005/8/layout/vList5"/>
    <dgm:cxn modelId="{33743B9F-8273-40A6-9646-B449CBCCE584}" type="presParOf" srcId="{82A1C66F-A9C6-43D9-A2D4-E1AE0BF4AED8}" destId="{39BE1303-08B3-431D-AE87-95E7E9E703D2}" srcOrd="0" destOrd="0" presId="urn:microsoft.com/office/officeart/2005/8/layout/vList5"/>
    <dgm:cxn modelId="{9F5FA7AB-B262-4265-B92D-6BF7378FADEA}" type="presParOf" srcId="{CBB4A610-8B02-46C1-BD97-062930DD549A}" destId="{51BD8508-4E8A-4C4C-9091-AFDBC39B3E82}" srcOrd="3" destOrd="0" presId="urn:microsoft.com/office/officeart/2005/8/layout/vList5"/>
    <dgm:cxn modelId="{9C450D39-247B-43B9-A938-987DBB06320A}" type="presParOf" srcId="{CBB4A610-8B02-46C1-BD97-062930DD549A}" destId="{AA7143C6-FF95-41B6-895E-E38A51EB8B9B}" srcOrd="4" destOrd="0" presId="urn:microsoft.com/office/officeart/2005/8/layout/vList5"/>
    <dgm:cxn modelId="{31780DF4-3E9B-4FCC-9B42-7E9C12A9BDE1}" type="presParOf" srcId="{AA7143C6-FF95-41B6-895E-E38A51EB8B9B}" destId="{14635925-2471-486F-96C2-B40B07D7629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B2DF2-6177-49DD-BABD-B616DCD5554A}">
      <dsp:nvSpPr>
        <dsp:cNvPr id="0" name=""/>
        <dsp:cNvSpPr/>
      </dsp:nvSpPr>
      <dsp:spPr>
        <a:xfrm>
          <a:off x="0"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Limited digital skills: </a:t>
          </a:r>
          <a:endParaRPr lang="en-US" sz="2100" kern="1200"/>
        </a:p>
      </dsp:txBody>
      <dsp:txXfrm>
        <a:off x="0" y="39686"/>
        <a:ext cx="3286125" cy="1971675"/>
      </dsp:txXfrm>
    </dsp:sp>
    <dsp:sp modelId="{CA753282-805F-4853-8D27-CF0997DF3592}">
      <dsp:nvSpPr>
        <dsp:cNvPr id="0" name=""/>
        <dsp:cNvSpPr/>
      </dsp:nvSpPr>
      <dsp:spPr>
        <a:xfrm>
          <a:off x="3614737"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Staffs limited digital skills hinder effective use of Microsoft 365 tools at sunrise (kuek &amp; Hakkennes 2020). </a:t>
          </a:r>
          <a:endParaRPr lang="en-US" sz="2100" kern="1200"/>
        </a:p>
      </dsp:txBody>
      <dsp:txXfrm>
        <a:off x="3614737" y="39686"/>
        <a:ext cx="3286125" cy="1971675"/>
      </dsp:txXfrm>
    </dsp:sp>
    <dsp:sp modelId="{96D10BF9-A150-46F5-8F09-9B03890ACA94}">
      <dsp:nvSpPr>
        <dsp:cNvPr id="0" name=""/>
        <dsp:cNvSpPr/>
      </dsp:nvSpPr>
      <dsp:spPr>
        <a:xfrm>
          <a:off x="7229475"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Interface struggles: order care workers struggles with digital interfaces for resident documentation at sunrise matter and cummings 2019) </a:t>
          </a:r>
          <a:endParaRPr lang="en-US" sz="2100" kern="1200"/>
        </a:p>
      </dsp:txBody>
      <dsp:txXfrm>
        <a:off x="7229475" y="39686"/>
        <a:ext cx="3286125" cy="1971675"/>
      </dsp:txXfrm>
    </dsp:sp>
    <dsp:sp modelId="{9A4E52DF-08D8-46DF-B9F6-7C2AA2C96133}">
      <dsp:nvSpPr>
        <dsp:cNvPr id="0" name=""/>
        <dsp:cNvSpPr/>
      </dsp:nvSpPr>
      <dsp:spPr>
        <a:xfrm>
          <a:off x="1807368" y="2339974"/>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Slow adoption: low digital literacy slows adoption of electronic health records in dementia care settings (kruse et al.2015). </a:t>
          </a:r>
          <a:endParaRPr lang="en-US" sz="2100" kern="1200"/>
        </a:p>
      </dsp:txBody>
      <dsp:txXfrm>
        <a:off x="1807368" y="2339974"/>
        <a:ext cx="3286125" cy="1971675"/>
      </dsp:txXfrm>
    </dsp:sp>
    <dsp:sp modelId="{76F6A068-0EAF-4ECD-B382-A52F96C36E62}">
      <dsp:nvSpPr>
        <dsp:cNvPr id="0" name=""/>
        <dsp:cNvSpPr/>
      </dsp:nvSpPr>
      <dsp:spPr>
        <a:xfrm>
          <a:off x="5422106" y="2339974"/>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Reduced confidence: lack of confidence in digital tools reduces operational efficiency at sunrise care home (topal,2019).</a:t>
          </a:r>
          <a:endParaRPr lang="en-US" sz="2100" kern="1200"/>
        </a:p>
      </dsp:txBody>
      <dsp:txXfrm>
        <a:off x="5422106" y="2339974"/>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DB9AF-FFAF-4502-BB35-DF99B6CBE1F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Communication challenges</a:t>
          </a:r>
          <a:endParaRPr lang="en-US" sz="2200" kern="1200"/>
        </a:p>
      </dsp:txBody>
      <dsp:txXfrm>
        <a:off x="0" y="39687"/>
        <a:ext cx="3286125" cy="1971675"/>
      </dsp:txXfrm>
    </dsp:sp>
    <dsp:sp modelId="{F97D61E0-4E03-4524-99B5-28B5322DCD3C}">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Low digital skills impair secure email use for shift handovers at sunrise care (Burgess &amp; Honey, 2022). </a:t>
          </a:r>
          <a:endParaRPr lang="en-US" sz="2200" kern="1200"/>
        </a:p>
      </dsp:txBody>
      <dsp:txXfrm>
        <a:off x="3614737" y="39687"/>
        <a:ext cx="3286125" cy="1971675"/>
      </dsp:txXfrm>
    </dsp:sp>
    <dsp:sp modelId="{E1707884-7E5C-4A26-8A3A-027DE906036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Staff avoid video calls due to the digital unfamiliarity, limiting sunrise remote conclusions ( kuek &amp; Hakkennes, 2020). </a:t>
          </a:r>
          <a:endParaRPr lang="en-US" sz="2200" kern="1200"/>
        </a:p>
      </dsp:txBody>
      <dsp:txXfrm>
        <a:off x="7229475" y="39687"/>
        <a:ext cx="3286125" cy="1971675"/>
      </dsp:txXfrm>
    </dsp:sp>
    <dsp:sp modelId="{10BAC1A7-3B52-422C-8DC2-7291269A9304}">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Information sharing issues</a:t>
          </a:r>
          <a:endParaRPr lang="en-US" sz="2200" kern="1200"/>
        </a:p>
      </dsp:txBody>
      <dsp:txXfrm>
        <a:off x="0" y="2339975"/>
        <a:ext cx="3286125" cy="1971675"/>
      </dsp:txXfrm>
    </dsp:sp>
    <dsp:sp modelId="{EEE86191-0C38-4A0A-AC73-E67E2E25EB51}">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Inability to share digital files disrupts resident condition updates among sunrise terms (Tegegne et al.,2015).</a:t>
          </a:r>
          <a:endParaRPr lang="en-US" sz="2200" kern="1200"/>
        </a:p>
      </dsp:txBody>
      <dsp:txXfrm>
        <a:off x="3614737" y="2339975"/>
        <a:ext cx="3286125" cy="1971675"/>
      </dsp:txXfrm>
    </dsp:sp>
    <dsp:sp modelId="{6C9D9489-7682-466A-983A-AEAF9715D30C}">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Digital illiteracy causes communication gaps eroding trust in sunrise interdisciplinary exchanges ( Kruse et al,.2015).</a:t>
          </a:r>
          <a:endParaRPr lang="en-US" sz="2200" kern="1200"/>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3DAE9-08A0-4872-B306-8AD63650DC4D}">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407B7A-71E4-495B-9B58-6302AC7E75B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78D8DA-C484-461A-9173-1B82276C8A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Broader implications and mitigation strategies:  </a:t>
          </a:r>
        </a:p>
      </dsp:txBody>
      <dsp:txXfrm>
        <a:off x="836323" y="3399"/>
        <a:ext cx="9679276" cy="724089"/>
      </dsp:txXfrm>
    </dsp:sp>
    <dsp:sp modelId="{3CBA6B93-9D24-4407-AE7F-8342EDB227B9}">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EE2A4-77EB-4AF4-AE6B-D1A0137CB9F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149721-10B6-4D97-AD49-19F12E40CE25}">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Low digital literacy increases burnout risks among sunrise staff adapting to technologies. </a:t>
          </a:r>
        </a:p>
      </dsp:txBody>
      <dsp:txXfrm>
        <a:off x="836323" y="908511"/>
        <a:ext cx="9679276" cy="724089"/>
      </dsp:txXfrm>
    </dsp:sp>
    <dsp:sp modelId="{B4D65726-FB34-4443-81CA-C7601FA07E71}">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DB908-3E49-45EF-8640-E13667E51BE6}">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F61B56-658C-4F8A-A5D4-1DE18553A512}">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Digital errors may violate resident confidentiality standard in sunrise record handing. </a:t>
          </a:r>
        </a:p>
      </dsp:txBody>
      <dsp:txXfrm>
        <a:off x="836323" y="1813624"/>
        <a:ext cx="9679276" cy="724089"/>
      </dsp:txXfrm>
    </dsp:sp>
    <dsp:sp modelId="{8EA17186-7930-414D-94A7-90B056FFC5D0}">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5916E-3628-48CC-A95F-7CCEECB1DA6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38327-D52D-4C1C-8A94-8D45E3705BA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Targeted training can bring digital literacy gaps improving sunrise care and teamwork. </a:t>
          </a:r>
        </a:p>
      </dsp:txBody>
      <dsp:txXfrm>
        <a:off x="836323" y="2718736"/>
        <a:ext cx="9679276" cy="724089"/>
      </dsp:txXfrm>
    </dsp:sp>
    <dsp:sp modelId="{5C6C679B-D450-48A5-B215-81C21AA897FE}">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7812F-9588-44FE-A005-B7268B34A7C7}">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4F995-9208-4624-ABC0-0B0AE577732D}">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Outgoing digital education fosters resilient sunrise teams optimising communication and care delivery </a:t>
          </a:r>
        </a:p>
      </dsp:txBody>
      <dsp:txXfrm>
        <a:off x="836323" y="3623848"/>
        <a:ext cx="9679276" cy="72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A1110-656A-4F6B-9C77-B174B32AD52B}">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Introduction: Today I will be presenting a digital safety checklist designed for staff at sunrise residential care home.</a:t>
          </a:r>
          <a:endParaRPr lang="en-US" sz="2800" kern="1200"/>
        </a:p>
      </dsp:txBody>
      <dsp:txXfrm>
        <a:off x="48627" y="48627"/>
        <a:ext cx="7572674" cy="1562978"/>
      </dsp:txXfrm>
    </dsp:sp>
    <dsp:sp modelId="{E755DA10-6172-46BA-A39B-008751F616ED}">
      <dsp:nvSpPr>
        <dsp:cNvPr id="0" name=""/>
        <dsp:cNvSpPr/>
      </dsp:nvSpPr>
      <dsp:spPr>
        <a:xfrm>
          <a:off x="1639174" y="2029172"/>
          <a:ext cx="9288654" cy="166023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This checklist aims to make sure all staff use technology safely protect patient data and support trust and confidentiality.</a:t>
          </a:r>
          <a:endParaRPr lang="en-US" sz="2800" kern="1200"/>
        </a:p>
      </dsp:txBody>
      <dsp:txXfrm>
        <a:off x="1687801" y="2077799"/>
        <a:ext cx="6473075" cy="1562978"/>
      </dsp:txXfrm>
    </dsp:sp>
    <dsp:sp modelId="{F02ED969-1865-483A-B165-B05528080BA4}">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54633-A911-4AC9-9CA9-7DD450E158F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6F920-87FA-4D18-95D6-C4BDD2F75461}">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A57DB-7DA7-4524-9E72-B8F33FD542F6}">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Protects patient privacy and builds trust.</a:t>
          </a:r>
          <a:endParaRPr lang="en-US" sz="2200" kern="1200"/>
        </a:p>
      </dsp:txBody>
      <dsp:txXfrm>
        <a:off x="1428292" y="2439"/>
        <a:ext cx="4873308" cy="1236616"/>
      </dsp:txXfrm>
    </dsp:sp>
    <dsp:sp modelId="{648BB900-58E0-4115-8634-B1D72E62F204}">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ED460-2338-4435-9FF6-C13C594654F0}">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3B76F-B374-499F-A98A-76C8FB42E7D1}">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Prevents data loss or cyberattacks.</a:t>
          </a:r>
          <a:endParaRPr lang="en-US" sz="2200" kern="1200"/>
        </a:p>
      </dsp:txBody>
      <dsp:txXfrm>
        <a:off x="1428292" y="1548210"/>
        <a:ext cx="4873308" cy="1236616"/>
      </dsp:txXfrm>
    </dsp:sp>
    <dsp:sp modelId="{EAEC34D5-21B5-4E99-BCB4-CBE87B6F5C8C}">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8C2F-E54D-4921-9569-A3755EB3948B}">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DE18E-A933-4A1F-BB70-73AE6D88BC3D}">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Improves staff confidence in using technology safely.</a:t>
          </a:r>
          <a:endParaRPr lang="en-US" sz="2200" kern="1200"/>
        </a:p>
      </dsp:txBody>
      <dsp:txXfrm>
        <a:off x="1428292" y="3093981"/>
        <a:ext cx="4873308" cy="1236616"/>
      </dsp:txXfrm>
    </dsp:sp>
    <dsp:sp modelId="{53EE007E-BA67-4B50-A05D-6913A8000333}">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F3B77-069A-4A05-AE28-8A21D7EF03AA}">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8B6A0-1B57-4CD9-A898-9541C368D91D}">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Supports compliance with UK GDPR and Care Quality Commission (CQC) standards.</a:t>
          </a:r>
          <a:endParaRPr lang="en-US" sz="2200" kern="1200"/>
        </a:p>
      </dsp:txBody>
      <dsp:txXfrm>
        <a:off x="1428292" y="4639752"/>
        <a:ext cx="4873308" cy="12366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A59A3-595F-426F-93A2-5D0A16EE1E99}">
      <dsp:nvSpPr>
        <dsp:cNvPr id="0" name=""/>
        <dsp:cNvSpPr/>
      </dsp:nvSpPr>
      <dsp:spPr>
        <a:xfrm>
          <a:off x="3364992" y="2124"/>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1" kern="1200"/>
            <a:t>Conclusion</a:t>
          </a:r>
          <a:endParaRPr lang="en-US" sz="1900" kern="1200"/>
        </a:p>
      </dsp:txBody>
      <dsp:txXfrm>
        <a:off x="3433446" y="70578"/>
        <a:ext cx="3648708" cy="1265378"/>
      </dsp:txXfrm>
    </dsp:sp>
    <dsp:sp modelId="{39BE1303-08B3-431D-AE87-95E7E9E703D2}">
      <dsp:nvSpPr>
        <dsp:cNvPr id="0" name=""/>
        <dsp:cNvSpPr/>
      </dsp:nvSpPr>
      <dsp:spPr>
        <a:xfrm>
          <a:off x="3364992" y="1474525"/>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To conclude, digital safety is not just about technology — it is about protecting the people we care for.</a:t>
          </a:r>
          <a:endParaRPr lang="en-US" sz="1900" kern="1200"/>
        </a:p>
      </dsp:txBody>
      <dsp:txXfrm>
        <a:off x="3433446" y="1542979"/>
        <a:ext cx="3648708" cy="1265378"/>
      </dsp:txXfrm>
    </dsp:sp>
    <dsp:sp modelId="{14635925-2471-486F-96C2-B40B07D76292}">
      <dsp:nvSpPr>
        <dsp:cNvPr id="0" name=""/>
        <dsp:cNvSpPr/>
      </dsp:nvSpPr>
      <dsp:spPr>
        <a:xfrm>
          <a:off x="3364992" y="2946926"/>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By following this checklist, Sunrise Residential Care Home can ensure secure, efficient, and ethical use of digital tools in everyday care.</a:t>
          </a:r>
          <a:endParaRPr lang="en-US" sz="1900" kern="1200"/>
        </a:p>
      </dsp:txBody>
      <dsp:txXfrm>
        <a:off x="3433446" y="3015380"/>
        <a:ext cx="3648708"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6F9C-BFF0-CAE2-FC7D-1F6BA56AC84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0D3B1F66-76EA-ED20-33B1-0FDA4B55933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9262A6A-1AE3-A5A2-6E39-C20077954E7D}"/>
              </a:ext>
            </a:extLst>
          </p:cNvPr>
          <p:cNvSpPr txBox="1">
            <a:spLocks noGrp="1"/>
          </p:cNvSpPr>
          <p:nvPr>
            <p:ph type="dt" sz="half" idx="7"/>
          </p:nvPr>
        </p:nvSpPr>
        <p:spPr>
          <a:xfrm>
            <a:off x="838203" y="6356351"/>
            <a:ext cx="2743200" cy="365129"/>
          </a:xfrm>
        </p:spPr>
        <p:txBody>
          <a:bodyPr/>
          <a:lstStyle>
            <a:lvl1pPr>
              <a:defRPr/>
            </a:lvl1pPr>
          </a:lstStyle>
          <a:p>
            <a:pPr lvl="0"/>
            <a:fld id="{81A05B5A-7FDB-4720-809C-5E6AC682E9B5}" type="datetime1">
              <a:rPr lang="en-GB"/>
              <a:pPr lvl="0"/>
              <a:t>12/10/2025</a:t>
            </a:fld>
            <a:endParaRPr lang="en-GB"/>
          </a:p>
        </p:txBody>
      </p:sp>
      <p:sp>
        <p:nvSpPr>
          <p:cNvPr id="5" name="Footer Placeholder 4">
            <a:extLst>
              <a:ext uri="{FF2B5EF4-FFF2-40B4-BE49-F238E27FC236}">
                <a16:creationId xmlns:a16="http://schemas.microsoft.com/office/drawing/2014/main" id="{3F28F056-A920-019E-8523-2733A346221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C35006A-AA33-5343-846A-BCB544F16911}"/>
              </a:ext>
            </a:extLst>
          </p:cNvPr>
          <p:cNvSpPr txBox="1">
            <a:spLocks noGrp="1"/>
          </p:cNvSpPr>
          <p:nvPr>
            <p:ph type="sldNum" sz="quarter" idx="8"/>
          </p:nvPr>
        </p:nvSpPr>
        <p:spPr>
          <a:xfrm>
            <a:off x="8610603" y="6356351"/>
            <a:ext cx="2743200" cy="365129"/>
          </a:xfrm>
        </p:spPr>
        <p:txBody>
          <a:bodyPr/>
          <a:lstStyle>
            <a:lvl1pPr>
              <a:defRPr/>
            </a:lvl1pPr>
          </a:lstStyle>
          <a:p>
            <a:pPr lvl="0"/>
            <a:fld id="{BCC5310F-D2A7-4917-91F8-4349F212A021}" type="slidenum">
              <a:t>‹#›</a:t>
            </a:fld>
            <a:endParaRPr lang="en-GB"/>
          </a:p>
        </p:txBody>
      </p:sp>
    </p:spTree>
    <p:extLst>
      <p:ext uri="{BB962C8B-B14F-4D97-AF65-F5344CB8AC3E}">
        <p14:creationId xmlns:p14="http://schemas.microsoft.com/office/powerpoint/2010/main" val="18993193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F839-F990-A955-B979-2EE4F2A27216}"/>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6D1BB33-29CA-D554-1DAF-8C978A879E84}"/>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961D7F-2266-484D-7E7D-20EB952C7378}"/>
              </a:ext>
            </a:extLst>
          </p:cNvPr>
          <p:cNvSpPr txBox="1">
            <a:spLocks noGrp="1"/>
          </p:cNvSpPr>
          <p:nvPr>
            <p:ph type="dt" sz="half" idx="7"/>
          </p:nvPr>
        </p:nvSpPr>
        <p:spPr>
          <a:xfrm>
            <a:off x="838203" y="6356351"/>
            <a:ext cx="2743200" cy="365129"/>
          </a:xfrm>
        </p:spPr>
        <p:txBody>
          <a:bodyPr/>
          <a:lstStyle>
            <a:lvl1pPr>
              <a:defRPr/>
            </a:lvl1pPr>
          </a:lstStyle>
          <a:p>
            <a:pPr lvl="0"/>
            <a:fld id="{806BB1DA-EAF5-47C8-929F-72221D4715F4}" type="datetime1">
              <a:rPr lang="en-GB"/>
              <a:pPr lvl="0"/>
              <a:t>12/10/2025</a:t>
            </a:fld>
            <a:endParaRPr lang="en-GB"/>
          </a:p>
        </p:txBody>
      </p:sp>
      <p:sp>
        <p:nvSpPr>
          <p:cNvPr id="5" name="Footer Placeholder 4">
            <a:extLst>
              <a:ext uri="{FF2B5EF4-FFF2-40B4-BE49-F238E27FC236}">
                <a16:creationId xmlns:a16="http://schemas.microsoft.com/office/drawing/2014/main" id="{4BFB691E-0877-C410-DE0E-B6840C7424B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C97C7E-189D-27D5-1F68-EC4ABBD0EE82}"/>
              </a:ext>
            </a:extLst>
          </p:cNvPr>
          <p:cNvSpPr txBox="1">
            <a:spLocks noGrp="1"/>
          </p:cNvSpPr>
          <p:nvPr>
            <p:ph type="sldNum" sz="quarter" idx="8"/>
          </p:nvPr>
        </p:nvSpPr>
        <p:spPr>
          <a:xfrm>
            <a:off x="8610603" y="6356351"/>
            <a:ext cx="2743200" cy="365129"/>
          </a:xfrm>
        </p:spPr>
        <p:txBody>
          <a:bodyPr/>
          <a:lstStyle>
            <a:lvl1pPr>
              <a:defRPr/>
            </a:lvl1pPr>
          </a:lstStyle>
          <a:p>
            <a:pPr lvl="0"/>
            <a:fld id="{75D3706C-240F-459B-A289-70F488151B95}" type="slidenum">
              <a:t>‹#›</a:t>
            </a:fld>
            <a:endParaRPr lang="en-GB"/>
          </a:p>
        </p:txBody>
      </p:sp>
    </p:spTree>
    <p:extLst>
      <p:ext uri="{BB962C8B-B14F-4D97-AF65-F5344CB8AC3E}">
        <p14:creationId xmlns:p14="http://schemas.microsoft.com/office/powerpoint/2010/main" val="309775241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E7DB-A573-987D-C22D-8C90AEA2A66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CABD8FC-BA07-7249-F89B-CD4E2358434E}"/>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319C370-D615-07A2-87C9-2CB5B87B8517}"/>
              </a:ext>
            </a:extLst>
          </p:cNvPr>
          <p:cNvSpPr txBox="1">
            <a:spLocks noGrp="1"/>
          </p:cNvSpPr>
          <p:nvPr>
            <p:ph type="dt" sz="half" idx="7"/>
          </p:nvPr>
        </p:nvSpPr>
        <p:spPr>
          <a:xfrm>
            <a:off x="838203" y="6356351"/>
            <a:ext cx="2743200" cy="365129"/>
          </a:xfrm>
        </p:spPr>
        <p:txBody>
          <a:bodyPr/>
          <a:lstStyle>
            <a:lvl1pPr>
              <a:defRPr/>
            </a:lvl1pPr>
          </a:lstStyle>
          <a:p>
            <a:pPr lvl="0"/>
            <a:fld id="{E3BE8E5B-B1C2-4C36-9CA4-4672FDD245FC}" type="datetime1">
              <a:rPr lang="en-GB"/>
              <a:pPr lvl="0"/>
              <a:t>12/10/2025</a:t>
            </a:fld>
            <a:endParaRPr lang="en-GB"/>
          </a:p>
        </p:txBody>
      </p:sp>
      <p:sp>
        <p:nvSpPr>
          <p:cNvPr id="5" name="Footer Placeholder 4">
            <a:extLst>
              <a:ext uri="{FF2B5EF4-FFF2-40B4-BE49-F238E27FC236}">
                <a16:creationId xmlns:a16="http://schemas.microsoft.com/office/drawing/2014/main" id="{2A13165D-43FC-0139-D1F7-FB5C3AFEFA4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932C1C-2D77-A763-209B-EB63028301F7}"/>
              </a:ext>
            </a:extLst>
          </p:cNvPr>
          <p:cNvSpPr txBox="1">
            <a:spLocks noGrp="1"/>
          </p:cNvSpPr>
          <p:nvPr>
            <p:ph type="sldNum" sz="quarter" idx="8"/>
          </p:nvPr>
        </p:nvSpPr>
        <p:spPr>
          <a:xfrm>
            <a:off x="8610603" y="6356351"/>
            <a:ext cx="2743200" cy="365129"/>
          </a:xfrm>
        </p:spPr>
        <p:txBody>
          <a:bodyPr/>
          <a:lstStyle>
            <a:lvl1pPr>
              <a:defRPr/>
            </a:lvl1pPr>
          </a:lstStyle>
          <a:p>
            <a:pPr lvl="0"/>
            <a:fld id="{65507A3E-C4B0-45A2-BED6-3D4B65A2FF98}" type="slidenum">
              <a:t>‹#›</a:t>
            </a:fld>
            <a:endParaRPr lang="en-GB"/>
          </a:p>
        </p:txBody>
      </p:sp>
    </p:spTree>
    <p:extLst>
      <p:ext uri="{BB962C8B-B14F-4D97-AF65-F5344CB8AC3E}">
        <p14:creationId xmlns:p14="http://schemas.microsoft.com/office/powerpoint/2010/main" val="1046635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34949-B19B-C380-8440-7F62BF809AD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4D79526-430D-B324-4ED0-91F0309D087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A7155F-304B-6874-BA76-69461BA4B78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3ECDDF-6FCF-A01E-3D08-D9D5C8AEC7AF}"/>
              </a:ext>
            </a:extLst>
          </p:cNvPr>
          <p:cNvSpPr txBox="1">
            <a:spLocks noGrp="1"/>
          </p:cNvSpPr>
          <p:nvPr>
            <p:ph type="dt" sz="half" idx="7"/>
          </p:nvPr>
        </p:nvSpPr>
        <p:spPr>
          <a:xfrm>
            <a:off x="838203" y="6356351"/>
            <a:ext cx="2743200" cy="365129"/>
          </a:xfrm>
        </p:spPr>
        <p:txBody>
          <a:bodyPr/>
          <a:lstStyle>
            <a:lvl1pPr>
              <a:defRPr/>
            </a:lvl1pPr>
          </a:lstStyle>
          <a:p>
            <a:pPr lvl="0"/>
            <a:fld id="{7D2A1947-8425-4E6A-BF7E-9FD650CEC395}" type="datetime1">
              <a:rPr lang="en-GB"/>
              <a:pPr lvl="0"/>
              <a:t>12/10/2025</a:t>
            </a:fld>
            <a:endParaRPr lang="en-GB"/>
          </a:p>
        </p:txBody>
      </p:sp>
      <p:sp>
        <p:nvSpPr>
          <p:cNvPr id="6" name="Footer Placeholder 5">
            <a:extLst>
              <a:ext uri="{FF2B5EF4-FFF2-40B4-BE49-F238E27FC236}">
                <a16:creationId xmlns:a16="http://schemas.microsoft.com/office/drawing/2014/main" id="{9D1155C5-F6D1-2B40-F86D-A261511E0F7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ADBAA97-CFC2-94F3-76D0-63549077F1A5}"/>
              </a:ext>
            </a:extLst>
          </p:cNvPr>
          <p:cNvSpPr txBox="1">
            <a:spLocks noGrp="1"/>
          </p:cNvSpPr>
          <p:nvPr>
            <p:ph type="sldNum" sz="quarter" idx="8"/>
          </p:nvPr>
        </p:nvSpPr>
        <p:spPr>
          <a:xfrm>
            <a:off x="8610603" y="6356351"/>
            <a:ext cx="2743200" cy="365129"/>
          </a:xfrm>
        </p:spPr>
        <p:txBody>
          <a:bodyPr/>
          <a:lstStyle>
            <a:lvl1pPr>
              <a:defRPr/>
            </a:lvl1pPr>
          </a:lstStyle>
          <a:p>
            <a:pPr lvl="0"/>
            <a:fld id="{5B846D13-A52B-4445-8D7A-3D0B331B711A}" type="slidenum">
              <a:t>‹#›</a:t>
            </a:fld>
            <a:endParaRPr lang="en-GB"/>
          </a:p>
        </p:txBody>
      </p:sp>
    </p:spTree>
    <p:extLst>
      <p:ext uri="{BB962C8B-B14F-4D97-AF65-F5344CB8AC3E}">
        <p14:creationId xmlns:p14="http://schemas.microsoft.com/office/powerpoint/2010/main" val="149058701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06CE0-3DDA-706C-D32A-1C2FB83EC60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33223E5-551D-EEBF-662B-294B13B0D05A}"/>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3C55376-6BB0-0501-6241-54831D26144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825CFA-2526-8851-C484-359B44BA0CB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F23AC1A-84CE-9E68-A2DD-1281B688779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D2A860-DF16-111B-7474-D896A8F638CD}"/>
              </a:ext>
            </a:extLst>
          </p:cNvPr>
          <p:cNvSpPr txBox="1">
            <a:spLocks noGrp="1"/>
          </p:cNvSpPr>
          <p:nvPr>
            <p:ph type="dt" sz="half" idx="7"/>
          </p:nvPr>
        </p:nvSpPr>
        <p:spPr>
          <a:xfrm>
            <a:off x="838203" y="6356351"/>
            <a:ext cx="2743200" cy="365129"/>
          </a:xfrm>
        </p:spPr>
        <p:txBody>
          <a:bodyPr/>
          <a:lstStyle>
            <a:lvl1pPr>
              <a:defRPr/>
            </a:lvl1pPr>
          </a:lstStyle>
          <a:p>
            <a:pPr lvl="0"/>
            <a:fld id="{8CF1ED0F-CBD2-4AB9-B269-EC07898B51A6}" type="datetime1">
              <a:rPr lang="en-GB"/>
              <a:pPr lvl="0"/>
              <a:t>12/10/2025</a:t>
            </a:fld>
            <a:endParaRPr lang="en-GB"/>
          </a:p>
        </p:txBody>
      </p:sp>
      <p:sp>
        <p:nvSpPr>
          <p:cNvPr id="8" name="Footer Placeholder 7">
            <a:extLst>
              <a:ext uri="{FF2B5EF4-FFF2-40B4-BE49-F238E27FC236}">
                <a16:creationId xmlns:a16="http://schemas.microsoft.com/office/drawing/2014/main" id="{9503D131-E470-93C1-19A7-F43A42313FB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1224194-CD0A-4B01-11FD-FF88AABBBE88}"/>
              </a:ext>
            </a:extLst>
          </p:cNvPr>
          <p:cNvSpPr txBox="1">
            <a:spLocks noGrp="1"/>
          </p:cNvSpPr>
          <p:nvPr>
            <p:ph type="sldNum" sz="quarter" idx="8"/>
          </p:nvPr>
        </p:nvSpPr>
        <p:spPr>
          <a:xfrm>
            <a:off x="8610603" y="6356351"/>
            <a:ext cx="2743200" cy="365129"/>
          </a:xfrm>
        </p:spPr>
        <p:txBody>
          <a:bodyPr/>
          <a:lstStyle>
            <a:lvl1pPr>
              <a:defRPr/>
            </a:lvl1pPr>
          </a:lstStyle>
          <a:p>
            <a:pPr lvl="0"/>
            <a:fld id="{75B7FCE8-AE25-4576-99C1-A35FF22A2694}" type="slidenum">
              <a:t>‹#›</a:t>
            </a:fld>
            <a:endParaRPr lang="en-GB"/>
          </a:p>
        </p:txBody>
      </p:sp>
    </p:spTree>
    <p:extLst>
      <p:ext uri="{BB962C8B-B14F-4D97-AF65-F5344CB8AC3E}">
        <p14:creationId xmlns:p14="http://schemas.microsoft.com/office/powerpoint/2010/main" val="1535484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5327-64C6-80A6-06A7-40204B7699C9}"/>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2E23410-9DB6-3E20-D54F-4DC452515BB1}"/>
              </a:ext>
            </a:extLst>
          </p:cNvPr>
          <p:cNvSpPr txBox="1">
            <a:spLocks noGrp="1"/>
          </p:cNvSpPr>
          <p:nvPr>
            <p:ph type="dt" sz="half" idx="7"/>
          </p:nvPr>
        </p:nvSpPr>
        <p:spPr>
          <a:xfrm>
            <a:off x="838203" y="6356351"/>
            <a:ext cx="2743200" cy="365129"/>
          </a:xfrm>
        </p:spPr>
        <p:txBody>
          <a:bodyPr/>
          <a:lstStyle>
            <a:lvl1pPr>
              <a:defRPr/>
            </a:lvl1pPr>
          </a:lstStyle>
          <a:p>
            <a:pPr lvl="0"/>
            <a:fld id="{07C48B23-0814-4C58-AEEB-B41C2E635AAF}" type="datetime1">
              <a:rPr lang="en-GB"/>
              <a:pPr lvl="0"/>
              <a:t>12/10/2025</a:t>
            </a:fld>
            <a:endParaRPr lang="en-GB"/>
          </a:p>
        </p:txBody>
      </p:sp>
      <p:sp>
        <p:nvSpPr>
          <p:cNvPr id="4" name="Footer Placeholder 3">
            <a:extLst>
              <a:ext uri="{FF2B5EF4-FFF2-40B4-BE49-F238E27FC236}">
                <a16:creationId xmlns:a16="http://schemas.microsoft.com/office/drawing/2014/main" id="{79B55964-DAB5-A789-2CAD-0C017AFDBF4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3BDB4553-90EF-4CE5-70DB-265D25CDC52F}"/>
              </a:ext>
            </a:extLst>
          </p:cNvPr>
          <p:cNvSpPr txBox="1">
            <a:spLocks noGrp="1"/>
          </p:cNvSpPr>
          <p:nvPr>
            <p:ph type="sldNum" sz="quarter" idx="8"/>
          </p:nvPr>
        </p:nvSpPr>
        <p:spPr>
          <a:xfrm>
            <a:off x="8610603" y="6356351"/>
            <a:ext cx="2743200" cy="365129"/>
          </a:xfrm>
        </p:spPr>
        <p:txBody>
          <a:bodyPr/>
          <a:lstStyle>
            <a:lvl1pPr>
              <a:defRPr/>
            </a:lvl1pPr>
          </a:lstStyle>
          <a:p>
            <a:pPr lvl="0"/>
            <a:fld id="{441714D5-22B5-46FD-96B3-DFA593120CDB}" type="slidenum">
              <a:t>‹#›</a:t>
            </a:fld>
            <a:endParaRPr lang="en-GB"/>
          </a:p>
        </p:txBody>
      </p:sp>
    </p:spTree>
    <p:extLst>
      <p:ext uri="{BB962C8B-B14F-4D97-AF65-F5344CB8AC3E}">
        <p14:creationId xmlns:p14="http://schemas.microsoft.com/office/powerpoint/2010/main" val="202602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ED2ABD-8CA2-A111-0AAB-DFFCDE63892C}"/>
              </a:ext>
            </a:extLst>
          </p:cNvPr>
          <p:cNvSpPr txBox="1">
            <a:spLocks noGrp="1"/>
          </p:cNvSpPr>
          <p:nvPr>
            <p:ph type="dt" sz="half" idx="7"/>
          </p:nvPr>
        </p:nvSpPr>
        <p:spPr>
          <a:xfrm>
            <a:off x="838203" y="6356351"/>
            <a:ext cx="2743200" cy="365129"/>
          </a:xfrm>
        </p:spPr>
        <p:txBody>
          <a:bodyPr/>
          <a:lstStyle>
            <a:lvl1pPr>
              <a:defRPr/>
            </a:lvl1pPr>
          </a:lstStyle>
          <a:p>
            <a:pPr lvl="0"/>
            <a:fld id="{91222342-D00C-4149-A5D8-97C4DA157336}" type="datetime1">
              <a:rPr lang="en-GB"/>
              <a:pPr lvl="0"/>
              <a:t>12/10/2025</a:t>
            </a:fld>
            <a:endParaRPr lang="en-GB"/>
          </a:p>
        </p:txBody>
      </p:sp>
      <p:sp>
        <p:nvSpPr>
          <p:cNvPr id="3" name="Footer Placeholder 2">
            <a:extLst>
              <a:ext uri="{FF2B5EF4-FFF2-40B4-BE49-F238E27FC236}">
                <a16:creationId xmlns:a16="http://schemas.microsoft.com/office/drawing/2014/main" id="{3F1C2723-41B2-B1B3-A78A-1CB86267413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05669CD-63DE-9B72-28E5-E891CC301688}"/>
              </a:ext>
            </a:extLst>
          </p:cNvPr>
          <p:cNvSpPr txBox="1">
            <a:spLocks noGrp="1"/>
          </p:cNvSpPr>
          <p:nvPr>
            <p:ph type="sldNum" sz="quarter" idx="8"/>
          </p:nvPr>
        </p:nvSpPr>
        <p:spPr>
          <a:xfrm>
            <a:off x="8610603" y="6356351"/>
            <a:ext cx="2743200" cy="365129"/>
          </a:xfrm>
        </p:spPr>
        <p:txBody>
          <a:bodyPr/>
          <a:lstStyle>
            <a:lvl1pPr>
              <a:defRPr/>
            </a:lvl1pPr>
          </a:lstStyle>
          <a:p>
            <a:pPr lvl="0"/>
            <a:fld id="{2C232AB9-9BF2-4AF9-95A2-E1B3FF89FDCD}" type="slidenum">
              <a:t>‹#›</a:t>
            </a:fld>
            <a:endParaRPr lang="en-GB"/>
          </a:p>
        </p:txBody>
      </p:sp>
    </p:spTree>
    <p:extLst>
      <p:ext uri="{BB962C8B-B14F-4D97-AF65-F5344CB8AC3E}">
        <p14:creationId xmlns:p14="http://schemas.microsoft.com/office/powerpoint/2010/main" val="188371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D2F0-51B1-4A66-6E06-D92B1A69DD9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DF69A89-B902-226E-D5AF-77C41364CBA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A28DBE-6B70-CDFB-D988-10C914649A6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D9D1E4B-807B-4E1C-5278-50BFCAA999AA}"/>
              </a:ext>
            </a:extLst>
          </p:cNvPr>
          <p:cNvSpPr txBox="1">
            <a:spLocks noGrp="1"/>
          </p:cNvSpPr>
          <p:nvPr>
            <p:ph type="dt" sz="half" idx="7"/>
          </p:nvPr>
        </p:nvSpPr>
        <p:spPr>
          <a:xfrm>
            <a:off x="838203" y="6356351"/>
            <a:ext cx="2743200" cy="365129"/>
          </a:xfrm>
        </p:spPr>
        <p:txBody>
          <a:bodyPr/>
          <a:lstStyle>
            <a:lvl1pPr>
              <a:defRPr/>
            </a:lvl1pPr>
          </a:lstStyle>
          <a:p>
            <a:pPr lvl="0"/>
            <a:fld id="{661BB6B5-2B6C-4C91-99DA-3B4A7E864FBB}" type="datetime1">
              <a:rPr lang="en-GB"/>
              <a:pPr lvl="0"/>
              <a:t>12/10/2025</a:t>
            </a:fld>
            <a:endParaRPr lang="en-GB"/>
          </a:p>
        </p:txBody>
      </p:sp>
      <p:sp>
        <p:nvSpPr>
          <p:cNvPr id="6" name="Footer Placeholder 5">
            <a:extLst>
              <a:ext uri="{FF2B5EF4-FFF2-40B4-BE49-F238E27FC236}">
                <a16:creationId xmlns:a16="http://schemas.microsoft.com/office/drawing/2014/main" id="{CBC85495-C581-D0CB-BA10-5D9F8816D4D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A2F7AF0-EA6E-E6B2-5741-0FACEF9AE53A}"/>
              </a:ext>
            </a:extLst>
          </p:cNvPr>
          <p:cNvSpPr txBox="1">
            <a:spLocks noGrp="1"/>
          </p:cNvSpPr>
          <p:nvPr>
            <p:ph type="sldNum" sz="quarter" idx="8"/>
          </p:nvPr>
        </p:nvSpPr>
        <p:spPr>
          <a:xfrm>
            <a:off x="8610603" y="6356351"/>
            <a:ext cx="2743200" cy="365129"/>
          </a:xfrm>
        </p:spPr>
        <p:txBody>
          <a:bodyPr/>
          <a:lstStyle>
            <a:lvl1pPr>
              <a:defRPr/>
            </a:lvl1pPr>
          </a:lstStyle>
          <a:p>
            <a:pPr lvl="0"/>
            <a:fld id="{4BF42874-F4F7-46CF-8529-9AF041DB2AC4}" type="slidenum">
              <a:t>‹#›</a:t>
            </a:fld>
            <a:endParaRPr lang="en-GB"/>
          </a:p>
        </p:txBody>
      </p:sp>
    </p:spTree>
    <p:extLst>
      <p:ext uri="{BB962C8B-B14F-4D97-AF65-F5344CB8AC3E}">
        <p14:creationId xmlns:p14="http://schemas.microsoft.com/office/powerpoint/2010/main" val="448267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DB13-FAEB-2984-316C-5E1B965A8B8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B2096DB-9927-F5FA-13FC-A65E4B2646D0}"/>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DFEC06F-33ED-AEC2-6E35-297E8F47877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01E20D5-6797-9EBB-EEBD-95FB4CF35B07}"/>
              </a:ext>
            </a:extLst>
          </p:cNvPr>
          <p:cNvSpPr txBox="1">
            <a:spLocks noGrp="1"/>
          </p:cNvSpPr>
          <p:nvPr>
            <p:ph type="dt" sz="half" idx="7"/>
          </p:nvPr>
        </p:nvSpPr>
        <p:spPr>
          <a:xfrm>
            <a:off x="838203" y="6356351"/>
            <a:ext cx="2743200" cy="365129"/>
          </a:xfrm>
        </p:spPr>
        <p:txBody>
          <a:bodyPr/>
          <a:lstStyle>
            <a:lvl1pPr>
              <a:defRPr/>
            </a:lvl1pPr>
          </a:lstStyle>
          <a:p>
            <a:pPr lvl="0"/>
            <a:fld id="{B292B7D8-BF73-4A23-B872-CC620B9ED48D}" type="datetime1">
              <a:rPr lang="en-GB"/>
              <a:pPr lvl="0"/>
              <a:t>12/10/2025</a:t>
            </a:fld>
            <a:endParaRPr lang="en-GB"/>
          </a:p>
        </p:txBody>
      </p:sp>
      <p:sp>
        <p:nvSpPr>
          <p:cNvPr id="6" name="Footer Placeholder 5">
            <a:extLst>
              <a:ext uri="{FF2B5EF4-FFF2-40B4-BE49-F238E27FC236}">
                <a16:creationId xmlns:a16="http://schemas.microsoft.com/office/drawing/2014/main" id="{8BAEB925-DFC0-AFBA-98B8-0BA8654804C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595BC6A-FE77-A786-76AD-BBCD773B13D8}"/>
              </a:ext>
            </a:extLst>
          </p:cNvPr>
          <p:cNvSpPr txBox="1">
            <a:spLocks noGrp="1"/>
          </p:cNvSpPr>
          <p:nvPr>
            <p:ph type="sldNum" sz="quarter" idx="8"/>
          </p:nvPr>
        </p:nvSpPr>
        <p:spPr>
          <a:xfrm>
            <a:off x="8610603" y="6356351"/>
            <a:ext cx="2743200" cy="365129"/>
          </a:xfrm>
        </p:spPr>
        <p:txBody>
          <a:bodyPr/>
          <a:lstStyle>
            <a:lvl1pPr>
              <a:defRPr/>
            </a:lvl1pPr>
          </a:lstStyle>
          <a:p>
            <a:pPr lvl="0"/>
            <a:fld id="{2FBEA55C-B886-4C6E-9728-4EB2B3E1A387}" type="slidenum">
              <a:t>‹#›</a:t>
            </a:fld>
            <a:endParaRPr lang="en-GB"/>
          </a:p>
        </p:txBody>
      </p:sp>
    </p:spTree>
    <p:extLst>
      <p:ext uri="{BB962C8B-B14F-4D97-AF65-F5344CB8AC3E}">
        <p14:creationId xmlns:p14="http://schemas.microsoft.com/office/powerpoint/2010/main" val="2249358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D4A6-D0CD-693B-2912-E149F5C0E6F1}"/>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E566457-170B-88C6-CE40-64C844160890}"/>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6B00E-957C-D570-05EE-FAD173C72FA8}"/>
              </a:ext>
            </a:extLst>
          </p:cNvPr>
          <p:cNvSpPr txBox="1">
            <a:spLocks noGrp="1"/>
          </p:cNvSpPr>
          <p:nvPr>
            <p:ph type="dt" sz="half" idx="7"/>
          </p:nvPr>
        </p:nvSpPr>
        <p:spPr>
          <a:xfrm>
            <a:off x="838203" y="6356351"/>
            <a:ext cx="2743200" cy="365129"/>
          </a:xfrm>
        </p:spPr>
        <p:txBody>
          <a:bodyPr/>
          <a:lstStyle>
            <a:lvl1pPr>
              <a:defRPr/>
            </a:lvl1pPr>
          </a:lstStyle>
          <a:p>
            <a:pPr lvl="0"/>
            <a:fld id="{EE57FC01-15F8-4325-8292-FE57912C5CD5}" type="datetime1">
              <a:rPr lang="en-GB"/>
              <a:pPr lvl="0"/>
              <a:t>12/10/2025</a:t>
            </a:fld>
            <a:endParaRPr lang="en-GB"/>
          </a:p>
        </p:txBody>
      </p:sp>
      <p:sp>
        <p:nvSpPr>
          <p:cNvPr id="5" name="Footer Placeholder 4">
            <a:extLst>
              <a:ext uri="{FF2B5EF4-FFF2-40B4-BE49-F238E27FC236}">
                <a16:creationId xmlns:a16="http://schemas.microsoft.com/office/drawing/2014/main" id="{E04F8C9F-6209-AD52-7577-D8DA33249C3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2331DA-4920-8312-5126-1A7D52A84FE4}"/>
              </a:ext>
            </a:extLst>
          </p:cNvPr>
          <p:cNvSpPr txBox="1">
            <a:spLocks noGrp="1"/>
          </p:cNvSpPr>
          <p:nvPr>
            <p:ph type="sldNum" sz="quarter" idx="8"/>
          </p:nvPr>
        </p:nvSpPr>
        <p:spPr>
          <a:xfrm>
            <a:off x="8610603" y="6356351"/>
            <a:ext cx="2743200" cy="365129"/>
          </a:xfrm>
        </p:spPr>
        <p:txBody>
          <a:bodyPr/>
          <a:lstStyle>
            <a:lvl1pPr>
              <a:defRPr/>
            </a:lvl1pPr>
          </a:lstStyle>
          <a:p>
            <a:pPr lvl="0"/>
            <a:fld id="{1E9CF2EE-5518-4916-BA70-D206DA234D52}" type="slidenum">
              <a:t>‹#›</a:t>
            </a:fld>
            <a:endParaRPr lang="en-GB"/>
          </a:p>
        </p:txBody>
      </p:sp>
    </p:spTree>
    <p:extLst>
      <p:ext uri="{BB962C8B-B14F-4D97-AF65-F5344CB8AC3E}">
        <p14:creationId xmlns:p14="http://schemas.microsoft.com/office/powerpoint/2010/main" val="359848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8B472D-F969-A4FE-F400-71F1C7BB9F21}"/>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B4CD6E5-611D-3261-0AB4-F60B470CC32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CED1E-70AD-59CE-931A-0A343951799B}"/>
              </a:ext>
            </a:extLst>
          </p:cNvPr>
          <p:cNvSpPr txBox="1">
            <a:spLocks noGrp="1"/>
          </p:cNvSpPr>
          <p:nvPr>
            <p:ph type="dt" sz="half" idx="7"/>
          </p:nvPr>
        </p:nvSpPr>
        <p:spPr>
          <a:xfrm>
            <a:off x="838203" y="6356351"/>
            <a:ext cx="2743200" cy="365129"/>
          </a:xfrm>
        </p:spPr>
        <p:txBody>
          <a:bodyPr/>
          <a:lstStyle>
            <a:lvl1pPr>
              <a:defRPr/>
            </a:lvl1pPr>
          </a:lstStyle>
          <a:p>
            <a:pPr lvl="0"/>
            <a:fld id="{43AAC9A6-3CC3-42A2-80C1-0D173F84A22C}" type="datetime1">
              <a:rPr lang="en-GB"/>
              <a:pPr lvl="0"/>
              <a:t>12/10/2025</a:t>
            </a:fld>
            <a:endParaRPr lang="en-GB"/>
          </a:p>
        </p:txBody>
      </p:sp>
      <p:sp>
        <p:nvSpPr>
          <p:cNvPr id="5" name="Footer Placeholder 4">
            <a:extLst>
              <a:ext uri="{FF2B5EF4-FFF2-40B4-BE49-F238E27FC236}">
                <a16:creationId xmlns:a16="http://schemas.microsoft.com/office/drawing/2014/main" id="{E2D1B0C3-7F64-B9F1-75A1-2208524D252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D9BF82-80F4-3975-CC23-62AB86B26E57}"/>
              </a:ext>
            </a:extLst>
          </p:cNvPr>
          <p:cNvSpPr txBox="1">
            <a:spLocks noGrp="1"/>
          </p:cNvSpPr>
          <p:nvPr>
            <p:ph type="sldNum" sz="quarter" idx="8"/>
          </p:nvPr>
        </p:nvSpPr>
        <p:spPr>
          <a:xfrm>
            <a:off x="8610603" y="6356351"/>
            <a:ext cx="2743200" cy="365129"/>
          </a:xfrm>
        </p:spPr>
        <p:txBody>
          <a:bodyPr/>
          <a:lstStyle>
            <a:lvl1pPr>
              <a:defRPr/>
            </a:lvl1pPr>
          </a:lstStyle>
          <a:p>
            <a:pPr lvl="0"/>
            <a:fld id="{9528E968-3D06-4D94-8197-9D01387B67D3}" type="slidenum">
              <a:t>‹#›</a:t>
            </a:fld>
            <a:endParaRPr lang="en-GB"/>
          </a:p>
        </p:txBody>
      </p:sp>
    </p:spTree>
    <p:extLst>
      <p:ext uri="{BB962C8B-B14F-4D97-AF65-F5344CB8AC3E}">
        <p14:creationId xmlns:p14="http://schemas.microsoft.com/office/powerpoint/2010/main" val="2697756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0503B-0317-B905-F237-5DF65A3BC39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DEE082-FFE4-880F-49D1-99AF5F887BF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8D7350-EA4E-D82B-589B-C97F7B60507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7A00A37-F574-43FA-9A5C-5D62CA1426DD}" type="datetime1">
              <a:rPr lang="en-GB"/>
              <a:pPr lvl="0"/>
              <a:t>12/10/2025</a:t>
            </a:fld>
            <a:endParaRPr lang="en-GB"/>
          </a:p>
        </p:txBody>
      </p:sp>
      <p:sp>
        <p:nvSpPr>
          <p:cNvPr id="5" name="Footer Placeholder 4">
            <a:extLst>
              <a:ext uri="{FF2B5EF4-FFF2-40B4-BE49-F238E27FC236}">
                <a16:creationId xmlns:a16="http://schemas.microsoft.com/office/drawing/2014/main" id="{C7965AB3-F2E7-E8C4-78D7-E17868C6B62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2C45DD2-1C5E-6554-065C-DD654D0CBB1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C890775-26A7-41BA-8B5C-40AEE432D86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136/bmjopen-2014-006615"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hyperlink" Target="https://ico.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04366AD2-78FB-A0F3-235D-1A164ABE7978}"/>
              </a:ext>
            </a:extLst>
          </p:cNvPr>
          <p:cNvPicPr>
            <a:picLocks noChangeAspect="1"/>
          </p:cNvPicPr>
          <p:nvPr/>
        </p:nvPicPr>
        <p:blipFill>
          <a:blip r:embed="rId2">
            <a:alphaModFix amt="50000"/>
          </a:blip>
          <a:srcRect t="10435" r="-2" b="19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C438C7C-1BC2-CB70-3E72-204D37A98353}"/>
              </a:ext>
            </a:extLst>
          </p:cNvPr>
          <p:cNvSpPr>
            <a:spLocks noGrp="1"/>
          </p:cNvSpPr>
          <p:nvPr>
            <p:ph type="ctrTitle"/>
          </p:nvPr>
        </p:nvSpPr>
        <p:spPr>
          <a:xfrm>
            <a:off x="1524000" y="1122362"/>
            <a:ext cx="9144000" cy="2900518"/>
          </a:xfrm>
        </p:spPr>
        <p:txBody>
          <a:bodyPr>
            <a:normAutofit/>
          </a:bodyPr>
          <a:lstStyle/>
          <a:p>
            <a:r>
              <a:rPr lang="en-US" sz="5100">
                <a:solidFill>
                  <a:srgbClr val="FFFFFF"/>
                </a:solidFill>
                <a:ea typeface="Calibri Light"/>
                <a:cs typeface="Calibri Light"/>
              </a:rPr>
              <a:t>An evaluation on the use of digital techniques to enhance efficiency at sunrise residential care home</a:t>
            </a:r>
            <a:endParaRPr lang="en-US" sz="5100">
              <a:solidFill>
                <a:srgbClr val="FFFFFF"/>
              </a:solidFill>
            </a:endParaRPr>
          </a:p>
        </p:txBody>
      </p:sp>
      <p:sp>
        <p:nvSpPr>
          <p:cNvPr id="3" name="Subtitle 2">
            <a:extLst>
              <a:ext uri="{FF2B5EF4-FFF2-40B4-BE49-F238E27FC236}">
                <a16:creationId xmlns:a16="http://schemas.microsoft.com/office/drawing/2014/main" id="{13DA4D69-E24D-F1AF-02DD-3312AA8C8765}"/>
              </a:ext>
            </a:extLst>
          </p:cNvPr>
          <p:cNvSpPr>
            <a:spLocks noGrp="1"/>
          </p:cNvSpPr>
          <p:nvPr>
            <p:ph type="subTitle" idx="1"/>
          </p:nvPr>
        </p:nvSpPr>
        <p:spPr>
          <a:xfrm>
            <a:off x="1524000" y="4159404"/>
            <a:ext cx="9144000" cy="1098395"/>
          </a:xfrm>
        </p:spPr>
        <p:txBody>
          <a:bodyPr>
            <a:normAutofit/>
          </a:bodyPr>
          <a:lstStyle/>
          <a:p>
            <a:r>
              <a:rPr lang="en-US" sz="1700">
                <a:solidFill>
                  <a:srgbClr val="FFFFFF"/>
                </a:solidFill>
                <a:ea typeface="Calibri"/>
                <a:cs typeface="Calibri"/>
              </a:rPr>
              <a:t>Aisha </a:t>
            </a:r>
          </a:p>
          <a:p>
            <a:r>
              <a:rPr lang="en-US" sz="1700">
                <a:solidFill>
                  <a:srgbClr val="FFFFFF"/>
                </a:solidFill>
                <a:ea typeface="Calibri"/>
                <a:cs typeface="Calibri"/>
              </a:rPr>
              <a:t>Tomuda </a:t>
            </a:r>
          </a:p>
          <a:p>
            <a:r>
              <a:rPr lang="en-US" sz="1700">
                <a:solidFill>
                  <a:srgbClr val="FFFFFF"/>
                </a:solidFill>
                <a:ea typeface="Calibri"/>
                <a:cs typeface="Calibri"/>
              </a:rPr>
              <a:t>Eden </a:t>
            </a:r>
          </a:p>
        </p:txBody>
      </p:sp>
    </p:spTree>
    <p:extLst>
      <p:ext uri="{BB962C8B-B14F-4D97-AF65-F5344CB8AC3E}">
        <p14:creationId xmlns:p14="http://schemas.microsoft.com/office/powerpoint/2010/main" val="14957916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4F4B7-0203-7C8C-D3AF-B3A6BECF3A32}"/>
              </a:ext>
            </a:extLst>
          </p:cNvPr>
          <p:cNvSpPr txBox="1">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Introduction and background case study</a:t>
            </a:r>
            <a:endParaRPr lang="en-US" sz="4000">
              <a:solidFill>
                <a:srgbClr val="FFFFFF"/>
              </a:solidFill>
              <a:ea typeface="Calibri Light"/>
              <a:cs typeface="Calibri Light"/>
            </a:endParaRPr>
          </a:p>
        </p:txBody>
      </p:sp>
      <p:sp>
        <p:nvSpPr>
          <p:cNvPr id="10" name="Content Placeholder 9">
            <a:extLst>
              <a:ext uri="{FF2B5EF4-FFF2-40B4-BE49-F238E27FC236}">
                <a16:creationId xmlns:a16="http://schemas.microsoft.com/office/drawing/2014/main" id="{9803B091-A5A6-85A8-1470-DBBCB9794BB3}"/>
              </a:ext>
            </a:extLst>
          </p:cNvPr>
          <p:cNvSpPr>
            <a:spLocks noGrp="1"/>
          </p:cNvSpPr>
          <p:nvPr>
            <p:ph idx="1"/>
          </p:nvPr>
        </p:nvSpPr>
        <p:spPr>
          <a:xfrm>
            <a:off x="4810259" y="649480"/>
            <a:ext cx="6555347" cy="5546047"/>
          </a:xfrm>
        </p:spPr>
        <p:txBody>
          <a:bodyPr anchor="ctr">
            <a:normAutofit/>
          </a:bodyPr>
          <a:lstStyle/>
          <a:p>
            <a:pPr marL="0" indent="0">
              <a:buNone/>
            </a:pP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Hi everyone, my name’s Aisha Today, I and my group will be talking about how Microsoft Excel and Microsoft Teams could be used at Sunrise Care Home, which is based in</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 Birmingham.</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Sunrise Care Home is a residential care home for older adults. It has around 50–60 residents and a team of about 25 staff, including carers, nurses, and administrative staff. Right now, a lot of the day-to-day work, like staff rotas, medication records, and care plans, is still done on paper. Staff communication often relies on face-to-face conversations or phone calls.</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This can be slow, and paper records can get lost or out of date. That is why introducing digital tools like Excel and Teams could make a real difference. Technology helps staff stay organised, communicate more effectively, and keep residents’ records safe and correct. But there are also challenges, which I will cover.</a:t>
            </a:r>
            <a:endParaRPr lang="en-GB" sz="2000">
              <a:effectLst/>
              <a:latin typeface="Aptos"/>
              <a:ea typeface="MS Mincho" panose="020B0400000000000000" pitchFamily="34" charset="-128"/>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CDBA8C-6BB7-9259-A7C5-984A1FF5B8AF}"/>
              </a:ext>
            </a:extLst>
          </p:cNvPr>
          <p:cNvSpPr txBox="1">
            <a:spLocks noGrp="1"/>
          </p:cNvSpPr>
          <p:nvPr>
            <p:ph type="title"/>
          </p:nvPr>
        </p:nvSpPr>
        <p:spPr>
          <a:xfrm>
            <a:off x="838200" y="365125"/>
            <a:ext cx="10515600" cy="1325563"/>
          </a:xfrm>
        </p:spPr>
        <p:txBody>
          <a:bodyPr>
            <a:normAutofit/>
          </a:bodyPr>
          <a:lstStyle/>
          <a:p>
            <a:r>
              <a:rPr lang="en-US">
                <a:ea typeface="Calibri Light"/>
                <a:cs typeface="Calibri Light"/>
              </a:rPr>
              <a:t>Microsoft excel </a:t>
            </a:r>
            <a:endParaRPr lang="en-US"/>
          </a:p>
        </p:txBody>
      </p:sp>
      <p:sp>
        <p:nvSpPr>
          <p:cNvPr id="44" name="Arc 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E6C79E15-B323-210C-A60A-621FB53D2ADA}"/>
              </a:ext>
            </a:extLst>
          </p:cNvPr>
          <p:cNvSpPr txBox="1">
            <a:spLocks noGrp="1"/>
          </p:cNvSpPr>
          <p:nvPr>
            <p:ph idx="1"/>
          </p:nvPr>
        </p:nvSpPr>
        <p:spPr>
          <a:xfrm>
            <a:off x="838200" y="1825625"/>
            <a:ext cx="10515600" cy="4351338"/>
          </a:xfrm>
        </p:spPr>
        <p:txBody>
          <a:bodyPr>
            <a:normAutofit/>
          </a:bodyPr>
          <a:lstStyle/>
          <a:p>
            <a:pPr marL="0" indent="0">
              <a:buNone/>
            </a:pPr>
            <a:r>
              <a:rPr lang="en-GB" sz="2000">
                <a:effectLst/>
                <a:latin typeface="Aptos"/>
                <a:ea typeface="MS Mincho"/>
                <a:cs typeface="Arial"/>
              </a:rPr>
              <a:t>Let us start with Excel.</a:t>
            </a:r>
            <a:r>
              <a:rPr lang="en-GB" sz="2000">
                <a:latin typeface="Aptos"/>
                <a:ea typeface="MS Mincho"/>
                <a:cs typeface="Arial"/>
              </a:rPr>
              <a:t> </a:t>
            </a:r>
            <a:r>
              <a:rPr lang="en-GB" sz="2000">
                <a:effectLst/>
                <a:latin typeface="Aptos"/>
                <a:ea typeface="MS Mincho"/>
                <a:cs typeface="Arial"/>
              </a:rPr>
              <a:t>Excel is a powerful tool for keeping information organised. In a care home, it could be used </a:t>
            </a:r>
            <a:r>
              <a:rPr lang="en-GB" sz="2000">
                <a:latin typeface="Aptos"/>
                <a:ea typeface="MS Mincho"/>
                <a:cs typeface="Arial"/>
              </a:rPr>
              <a:t>to Plan</a:t>
            </a:r>
            <a:r>
              <a:rPr lang="en-GB" sz="2000">
                <a:effectLst/>
                <a:latin typeface="Aptos"/>
                <a:ea typeface="MS Mincho"/>
                <a:cs typeface="Arial"/>
              </a:rPr>
              <a:t> staff rotas </a:t>
            </a:r>
            <a:r>
              <a:rPr lang="en-GB" sz="2000">
                <a:effectLst/>
                <a:latin typeface="Aptos"/>
                <a:ea typeface="MS Mincho"/>
                <a:cs typeface="Times New Roman"/>
              </a:rPr>
              <a:t>	</a:t>
            </a:r>
            <a:r>
              <a:rPr lang="en-GB" sz="2000">
                <a:effectLst/>
                <a:latin typeface="Aptos"/>
                <a:ea typeface="MS Mincho"/>
                <a:cs typeface="Arial"/>
              </a:rPr>
              <a:t>Record medication times </a:t>
            </a:r>
            <a:r>
              <a:rPr lang="en-GB" sz="2000">
                <a:effectLst/>
                <a:latin typeface="Aptos"/>
                <a:ea typeface="MS Mincho"/>
                <a:cs typeface="Times New Roman"/>
              </a:rPr>
              <a:t>	</a:t>
            </a:r>
            <a:r>
              <a:rPr lang="en-GB" sz="2000">
                <a:effectLst/>
                <a:latin typeface="Aptos"/>
                <a:ea typeface="MS Mincho"/>
                <a:cs typeface="Arial"/>
              </a:rPr>
              <a:t>Update residents’ care plans.</a:t>
            </a:r>
            <a:endParaRPr lang="en-US" sz="2000">
              <a:effectLst/>
              <a:latin typeface="Aptos"/>
              <a:ea typeface="MS Mincho"/>
              <a:cs typeface="Arial"/>
            </a:endParaRPr>
          </a:p>
          <a:p>
            <a:pPr marL="0" indent="0">
              <a:buNone/>
            </a:pPr>
            <a:r>
              <a:rPr lang="en-GB" sz="2000">
                <a:effectLst/>
                <a:latin typeface="Aptos"/>
                <a:ea typeface="MS Mincho"/>
                <a:cs typeface="Arial"/>
              </a:rPr>
              <a:t>Currently, using paper can be confusing and easy to make mistakes with. Excel allows staff to see the same information instantly. For example, if a </a:t>
            </a:r>
            <a:r>
              <a:rPr lang="en-GB" sz="2000">
                <a:latin typeface="Aptos"/>
                <a:ea typeface="MS Mincho"/>
                <a:cs typeface="Arial"/>
              </a:rPr>
              <a:t>care</a:t>
            </a:r>
            <a:r>
              <a:rPr lang="en-GB" sz="2000">
                <a:effectLst/>
                <a:latin typeface="Aptos"/>
                <a:ea typeface="MS Mincho"/>
                <a:cs typeface="Arial"/>
              </a:rPr>
              <a:t> </a:t>
            </a:r>
            <a:r>
              <a:rPr lang="en-GB" sz="2000">
                <a:latin typeface="Aptos"/>
                <a:ea typeface="MS Mincho"/>
                <a:cs typeface="Arial"/>
              </a:rPr>
              <a:t>worker </a:t>
            </a:r>
            <a:r>
              <a:rPr lang="en-GB" sz="2000">
                <a:effectLst/>
                <a:latin typeface="Aptos"/>
                <a:ea typeface="MS Mincho"/>
                <a:cs typeface="Arial"/>
              </a:rPr>
              <a:t>swaps a shift, the change can be updated immediately in the spreadsheet.</a:t>
            </a:r>
          </a:p>
          <a:p>
            <a:pPr marL="0" indent="0">
              <a:buNone/>
            </a:pPr>
            <a:r>
              <a:rPr lang="en-GB" sz="2000">
                <a:effectLst/>
                <a:latin typeface="Aptos"/>
                <a:ea typeface="MS Mincho"/>
                <a:cs typeface="Arial"/>
              </a:rPr>
              <a:t>The Care Quality Commission highlights that digital record systems improve safety and quality because information is clearer and easier to manage.</a:t>
            </a:r>
          </a:p>
          <a:p>
            <a:pPr marL="0" indent="0">
              <a:buNone/>
            </a:pPr>
            <a:r>
              <a:rPr lang="en-GB" sz="2000">
                <a:effectLst/>
                <a:latin typeface="Aptos"/>
                <a:ea typeface="MS Mincho"/>
                <a:cs typeface="Arial"/>
              </a:rPr>
              <a:t>However, there are some challenges. Staff who are not confident with Excel could make mistakes or accidentally remove data. Spreadsheets also do not give alerts if something is missed, like a medication time. And if files are not properly protected, sensitive information could be accidentally shared.</a:t>
            </a:r>
          </a:p>
          <a:p>
            <a:pPr marL="0" indent="0">
              <a:buNone/>
            </a:pPr>
            <a:r>
              <a:rPr lang="en-GB" sz="2000">
                <a:effectLst/>
                <a:latin typeface="Aptos"/>
                <a:ea typeface="MS Mincho"/>
                <a:cs typeface="Arial"/>
              </a:rPr>
              <a:t>So, it is important for care homes to provide training and make sure data is stored securely.</a:t>
            </a:r>
          </a:p>
          <a:p>
            <a:endParaRPr lang="en-GB" sz="2000">
              <a:effectLst/>
              <a:latin typeface="Aptos" panose="020F0502020204030204" pitchFamily="34" charset="0"/>
              <a:ea typeface="MS Mincho" panose="02020609040205080304" pitchFamily="49" charset="-128"/>
              <a:cs typeface="Arial" panose="020B0604020202020204" pitchFamily="34" charset="0"/>
            </a:endParaRPr>
          </a:p>
          <a:p>
            <a:endParaRPr lang="en-GB" sz="2000">
              <a:effectLst/>
              <a:latin typeface="Aptos" panose="020F0502020204030204" pitchFamily="34" charset="0"/>
              <a:ea typeface="MS Mincho" panose="02020609040205080304" pitchFamily="49" charset="-128"/>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6B8ED-4A9E-5475-26D2-6D2C872187F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Microsoft terms </a:t>
            </a:r>
            <a:endParaRPr lang="en-US" sz="4000">
              <a:solidFill>
                <a:srgbClr val="FFFFFF"/>
              </a:solidFill>
            </a:endParaRPr>
          </a:p>
        </p:txBody>
      </p:sp>
      <p:sp>
        <p:nvSpPr>
          <p:cNvPr id="3" name="Content Placeholder 2">
            <a:extLst>
              <a:ext uri="{FF2B5EF4-FFF2-40B4-BE49-F238E27FC236}">
                <a16:creationId xmlns:a16="http://schemas.microsoft.com/office/drawing/2014/main" id="{EB996A4D-6D34-68FF-EF0A-57F0CC8AF001}"/>
              </a:ext>
            </a:extLst>
          </p:cNvPr>
          <p:cNvSpPr>
            <a:spLocks noGrp="1"/>
          </p:cNvSpPr>
          <p:nvPr>
            <p:ph idx="1"/>
          </p:nvPr>
        </p:nvSpPr>
        <p:spPr>
          <a:xfrm>
            <a:off x="4810259" y="649480"/>
            <a:ext cx="6555347" cy="5546047"/>
          </a:xfrm>
        </p:spPr>
        <p:txBody>
          <a:bodyPr anchor="ctr">
            <a:normAutofit/>
          </a:bodyPr>
          <a:lstStyle/>
          <a:p>
            <a:pPr marL="0" indent="0">
              <a:buNone/>
            </a:pPr>
            <a:r>
              <a:rPr lang="en-GB" sz="2000">
                <a:effectLst/>
                <a:latin typeface="Aptos"/>
                <a:ea typeface="MS Mincho"/>
                <a:cs typeface="Arial"/>
              </a:rPr>
              <a:t>Teams is a communication tool that allows staff to message each other instantly, make calls, and hold video meetings. This is especially useful in a care home, where staff are often busy and cannot always track someone down in person.</a:t>
            </a:r>
            <a:endParaRPr lang="en-US" sz="2000">
              <a:latin typeface="Aptos"/>
              <a:ea typeface="MS Mincho"/>
              <a:cs typeface="Arial"/>
            </a:endParaRPr>
          </a:p>
          <a:p>
            <a:pPr marL="0" indent="0">
              <a:buNone/>
            </a:pPr>
            <a:r>
              <a:rPr lang="en-GB" sz="2000">
                <a:effectLst/>
                <a:latin typeface="Aptos"/>
                <a:ea typeface="MS Mincho"/>
                <a:cs typeface="Arial"/>
              </a:rPr>
              <a:t>Teams can also be used for video calls with doctors or family members who cannot visit. Important documents, like care plans and policies, can be stored in Teams securely so staff can access them when needed.</a:t>
            </a:r>
          </a:p>
          <a:p>
            <a:pPr marL="0" indent="0">
              <a:buNone/>
            </a:pPr>
            <a:r>
              <a:rPr lang="en-GB" sz="2000">
                <a:effectLst/>
                <a:latin typeface="Aptos"/>
                <a:ea typeface="MS Mincho"/>
                <a:cs typeface="Arial"/>
              </a:rPr>
              <a:t>The Local Government Association notes that tools like Teams help care homes make faster decisions and work more efficiently.</a:t>
            </a:r>
          </a:p>
          <a:p>
            <a:pPr marL="0" indent="0">
              <a:buNone/>
            </a:pPr>
            <a:r>
              <a:rPr lang="en-GB" sz="2000">
                <a:effectLst/>
                <a:latin typeface="Aptos"/>
                <a:ea typeface="MS Mincho"/>
                <a:cs typeface="Arial"/>
              </a:rPr>
              <a:t>Challenges include needing a reliable internet connection and making sure all staff are trained and confident using it. Staff must also be careful not to share sensitive information in the wrong chat or group. The NHS reminds us that digital communication must always protect residents’ privacy </a:t>
            </a:r>
          </a:p>
          <a:p>
            <a:pPr marL="0" indent="0">
              <a:buNone/>
            </a:pPr>
            <a:endParaRPr lang="en-GB" sz="2000">
              <a:effectLst/>
              <a:latin typeface="Aptos" panose="020F0502020204030204" pitchFamily="34" charset="0"/>
              <a:ea typeface="MS Mincho" panose="02020609040205080304" pitchFamily="49" charset="-128"/>
              <a:cs typeface="Arial" panose="020B0604020202020204" pitchFamily="34" charset="0"/>
            </a:endParaRPr>
          </a:p>
          <a:p>
            <a:endParaRPr lang="en-US" sz="2000"/>
          </a:p>
        </p:txBody>
      </p:sp>
    </p:spTree>
    <p:extLst>
      <p:ext uri="{BB962C8B-B14F-4D97-AF65-F5344CB8AC3E}">
        <p14:creationId xmlns:p14="http://schemas.microsoft.com/office/powerpoint/2010/main" val="623713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6D1A6-9E7C-52DD-DF88-2AAF4A2A990A}"/>
              </a:ext>
            </a:extLst>
          </p:cNvPr>
          <p:cNvSpPr txBox="1">
            <a:spLocks noGrp="1"/>
          </p:cNvSpPr>
          <p:nvPr>
            <p:ph type="title"/>
          </p:nvPr>
        </p:nvSpPr>
        <p:spPr>
          <a:xfrm>
            <a:off x="686834" y="1153572"/>
            <a:ext cx="3200400" cy="4461163"/>
          </a:xfrm>
        </p:spPr>
        <p:txBody>
          <a:bodyPr>
            <a:normAutofit/>
          </a:bodyPr>
          <a:lstStyle/>
          <a:p>
            <a:r>
              <a:rPr lang="en-US">
                <a:solidFill>
                  <a:srgbClr val="FFFFFF"/>
                </a:solidFill>
                <a:cs typeface="Calibri Light"/>
              </a:rPr>
              <a:t>Digital skill and safety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436086-4622-6E96-ECB4-B7D30054C618}"/>
              </a:ext>
            </a:extLst>
          </p:cNvPr>
          <p:cNvSpPr txBox="1">
            <a:spLocks noGrp="1"/>
          </p:cNvSpPr>
          <p:nvPr>
            <p:ph idx="1"/>
          </p:nvPr>
        </p:nvSpPr>
        <p:spPr>
          <a:xfrm>
            <a:off x="4447308" y="591344"/>
            <a:ext cx="6906491" cy="5585619"/>
          </a:xfrm>
        </p:spPr>
        <p:txBody>
          <a:bodyPr anchor="ctr">
            <a:normAutofit/>
          </a:bodyPr>
          <a:lstStyle/>
          <a:p>
            <a:pPr marL="0" indent="0">
              <a:buNone/>
            </a:pPr>
            <a:r>
              <a:rPr lang="en-GB" sz="2200">
                <a:effectLst/>
                <a:latin typeface="Aptos"/>
                <a:ea typeface="MS Mincho"/>
                <a:cs typeface="Times New Roman"/>
              </a:rPr>
              <a:t>For both Excel and Teams to really work, staff need good digital skills.</a:t>
            </a:r>
          </a:p>
          <a:p>
            <a:pPr marL="0" indent="0">
              <a:buNone/>
            </a:pPr>
            <a:r>
              <a:rPr lang="en-GB" sz="2200">
                <a:effectLst/>
                <a:latin typeface="Aptos"/>
                <a:ea typeface="MS Mincho"/>
                <a:cs typeface="Times New Roman"/>
              </a:rPr>
              <a:t>This doesn’t just mean knowing how to use a computer it’s about being confident and understanding why it’s important to use digital systems safely.</a:t>
            </a:r>
          </a:p>
          <a:p>
            <a:pPr marL="0" indent="0">
              <a:buNone/>
            </a:pPr>
            <a:r>
              <a:rPr lang="en-GB" sz="2200">
                <a:effectLst/>
                <a:latin typeface="Aptos"/>
                <a:ea typeface="MS Mincho"/>
                <a:cs typeface="Times New Roman"/>
              </a:rPr>
              <a:t>When staff feel comfortable using technology, they make fewer mistakes and can focus more on supporting residents.</a:t>
            </a:r>
          </a:p>
          <a:p>
            <a:pPr marL="0" indent="0">
              <a:buNone/>
            </a:pPr>
            <a:r>
              <a:rPr lang="en-GB" sz="2200">
                <a:effectLst/>
                <a:latin typeface="Aptos"/>
                <a:ea typeface="MS Mincho"/>
                <a:cs typeface="Times New Roman"/>
              </a:rPr>
              <a:t>Digital safety is also a big part of this.</a:t>
            </a:r>
          </a:p>
          <a:p>
            <a:pPr marL="0" indent="0">
              <a:buNone/>
            </a:pPr>
            <a:r>
              <a:rPr lang="en-GB" sz="2200">
                <a:effectLst/>
                <a:latin typeface="Aptos"/>
                <a:ea typeface="MS Mincho"/>
                <a:cs typeface="Times New Roman"/>
              </a:rPr>
              <a:t>Care homes deal with private health information, so everything must be kept secure like using strong passwords, logging out properly, and following data protection policies.</a:t>
            </a:r>
          </a:p>
          <a:p>
            <a:pPr marL="0" indent="0">
              <a:buNone/>
            </a:pPr>
            <a:r>
              <a:rPr lang="en-GB" sz="2200">
                <a:effectLst/>
                <a:latin typeface="Aptos"/>
                <a:ea typeface="MS Mincho"/>
                <a:cs typeface="Times New Roman"/>
              </a:rPr>
              <a:t>The Care Quality Commission (2023) says keeping digital data safe is part of delivering safe and effective care.</a:t>
            </a:r>
          </a:p>
          <a:p>
            <a:endParaRPr lang="en-GB" sz="2200">
              <a:effectLst/>
              <a:latin typeface="Aptos" panose="020F0502020204030204" pitchFamily="34" charset="0"/>
              <a:ea typeface="MS Mincho" panose="02020609040205080304" pitchFamily="49" charset="-128"/>
              <a:cs typeface="Arial" panose="020B0604020202020204" pitchFamily="34" charset="0"/>
            </a:endParaRPr>
          </a:p>
          <a:p>
            <a:endParaRPr lang="en-US" sz="2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8468D-8B29-9F8E-35EE-EEEE87751A62}"/>
              </a:ext>
            </a:extLst>
          </p:cNvPr>
          <p:cNvSpPr txBox="1">
            <a:spLocks noGrp="1"/>
          </p:cNvSpPr>
          <p:nvPr>
            <p:ph type="title"/>
          </p:nvPr>
        </p:nvSpPr>
        <p:spPr/>
        <p:txBody>
          <a:bodyPr/>
          <a:lstStyle/>
          <a:p>
            <a:pPr lvl="0"/>
            <a:r>
              <a:rPr lang="en-US">
                <a:cs typeface="Calibri Light"/>
              </a:rPr>
              <a:t>Conclusion </a:t>
            </a:r>
            <a:endParaRPr lang="en-US"/>
          </a:p>
        </p:txBody>
      </p:sp>
      <p:sp>
        <p:nvSpPr>
          <p:cNvPr id="3" name="Content Placeholder 2">
            <a:extLst>
              <a:ext uri="{FF2B5EF4-FFF2-40B4-BE49-F238E27FC236}">
                <a16:creationId xmlns:a16="http://schemas.microsoft.com/office/drawing/2014/main" id="{CA6C4F4E-7443-E1BF-32C9-703E294AD04A}"/>
              </a:ext>
            </a:extLst>
          </p:cNvPr>
          <p:cNvSpPr txBox="1">
            <a:spLocks noGrp="1"/>
          </p:cNvSpPr>
          <p:nvPr>
            <p:ph idx="1"/>
          </p:nvPr>
        </p:nvSpPr>
        <p:spPr/>
        <p:txBody>
          <a:bodyPr>
            <a:normAutofit/>
          </a:bodyPr>
          <a:lstStyle/>
          <a:p>
            <a:pPr marL="0" indent="0">
              <a:buNone/>
            </a:pPr>
            <a:r>
              <a:rPr lang="en-GB" sz="2000" b="1" i="0">
                <a:effectLst/>
                <a:latin typeface="Aptos"/>
              </a:rPr>
              <a:t>To sum up, both Microsoft Excel and Microsoft Teams could bring big benefits to Sunrise Care Home. Excel would help staff stay organised and save time on paperwork, while Teams would improve communication and collaboration.</a:t>
            </a:r>
            <a:endParaRPr lang="en-GB" sz="2000">
              <a:effectLst/>
              <a:latin typeface="Aptos"/>
            </a:endParaRPr>
          </a:p>
          <a:p>
            <a:pPr marL="0" indent="0">
              <a:buNone/>
            </a:pPr>
            <a:r>
              <a:rPr lang="en-GB" sz="2000" b="1" i="0">
                <a:effectLst/>
                <a:latin typeface="Aptos"/>
              </a:rPr>
              <a:t>Of course, training and secure data practices are essential. But overall, these tools would help Sunrise Care Home become more efficient, safer, and ready for the future.</a:t>
            </a:r>
            <a:endParaRPr lang="en-GB" sz="2000">
              <a:effectLst/>
              <a:latin typeface="Aptos"/>
            </a:endParaRPr>
          </a:p>
          <a:p>
            <a:pPr marL="0" indent="0">
              <a:buNone/>
            </a:pPr>
            <a:r>
              <a:rPr lang="en-GB" sz="2000" b="1" i="0">
                <a:effectLst/>
                <a:latin typeface="Aptos"/>
              </a:rPr>
              <a:t>Thank you for listening.</a:t>
            </a:r>
            <a:endParaRPr lang="en-GB" sz="2000">
              <a:effectLst/>
              <a:latin typeface="Aptos"/>
            </a:endParaRPr>
          </a:p>
          <a:p>
            <a:endParaRPr lang="en-US" sz="2000">
              <a:latin typeface="Aptos"/>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DC151E-DCD4-50A0-8742-D1BB0965669A}"/>
              </a:ext>
            </a:extLst>
          </p:cNvPr>
          <p:cNvSpPr>
            <a:spLocks noGrp="1"/>
          </p:cNvSpPr>
          <p:nvPr>
            <p:ph type="title"/>
          </p:nvPr>
        </p:nvSpPr>
        <p:spPr/>
        <p:txBody>
          <a:bodyPr/>
          <a:lstStyle/>
          <a:p>
            <a:r>
              <a:rPr lang="en-US">
                <a:ea typeface="Calibri Light"/>
                <a:cs typeface="Calibri Light"/>
              </a:rPr>
              <a:t>Ref </a:t>
            </a:r>
            <a:endParaRPr lang="en-US"/>
          </a:p>
        </p:txBody>
      </p:sp>
      <p:sp>
        <p:nvSpPr>
          <p:cNvPr id="4" name="Content Placeholder 3">
            <a:extLst>
              <a:ext uri="{FF2B5EF4-FFF2-40B4-BE49-F238E27FC236}">
                <a16:creationId xmlns:a16="http://schemas.microsoft.com/office/drawing/2014/main" id="{31FA226F-FEC7-29B9-D07E-8F57B2A868D7}"/>
              </a:ext>
            </a:extLst>
          </p:cNvPr>
          <p:cNvSpPr>
            <a:spLocks noGrp="1"/>
          </p:cNvSpPr>
          <p:nvPr>
            <p:ph idx="2"/>
          </p:nvPr>
        </p:nvSpPr>
        <p:spPr>
          <a:xfrm>
            <a:off x="6844632" y="1866881"/>
            <a:ext cx="5181603" cy="4351336"/>
          </a:xfrm>
        </p:spPr>
        <p:txBody>
          <a:bodyPr>
            <a:normAutofit/>
          </a:bodyPr>
          <a:lstStyle/>
          <a:p>
            <a:r>
              <a:rPr lang="en-GB" b="1" i="0">
                <a:effectLst/>
                <a:latin typeface="UICTFontTextStyleEmphasizedBody"/>
              </a:rPr>
              <a:t>NHS England (2023) </a:t>
            </a:r>
            <a:r>
              <a:rPr lang="en-GB" b="1" i="1">
                <a:effectLst/>
                <a:latin typeface="UICTFontTextStyleEmphasizedItalicBody"/>
              </a:rPr>
              <a:t>Adult Social Care Digital Social Care Record Minimum Operational Data Specification</a:t>
            </a:r>
            <a:r>
              <a:rPr lang="en-GB" b="1" i="0">
                <a:effectLst/>
                <a:latin typeface="UICTFontTextStyleEmphasizedBody"/>
              </a:rPr>
              <a:t>. Available at: https://</a:t>
            </a:r>
            <a:r>
              <a:rPr lang="en-GB" b="1" i="0" err="1">
                <a:effectLst/>
                <a:latin typeface="UICTFontTextStyleEmphasizedBody"/>
              </a:rPr>
              <a:t>www.england.nhs.uk</a:t>
            </a:r>
            <a:r>
              <a:rPr lang="en-GB" b="1" i="0">
                <a:effectLst/>
                <a:latin typeface="UICTFontTextStyleEmphasizedBody"/>
              </a:rPr>
              <a:t>/ (Accessed: 7 October 2025).</a:t>
            </a:r>
            <a:endParaRPr lang="en-GB">
              <a:effectLst/>
              <a:latin typeface=".AppleSystemUIFont"/>
            </a:endParaRPr>
          </a:p>
          <a:p>
            <a:endParaRPr lang="en-US"/>
          </a:p>
        </p:txBody>
      </p:sp>
      <p:sp>
        <p:nvSpPr>
          <p:cNvPr id="9" name="Content Placeholder 1">
            <a:extLst>
              <a:ext uri="{FF2B5EF4-FFF2-40B4-BE49-F238E27FC236}">
                <a16:creationId xmlns:a16="http://schemas.microsoft.com/office/drawing/2014/main" id="{EB07A759-E86E-CDF1-F53C-1CF7E1071DA9}"/>
              </a:ext>
            </a:extLst>
          </p:cNvPr>
          <p:cNvSpPr txBox="1">
            <a:spLocks noGrp="1"/>
          </p:cNvSpPr>
          <p:nvPr>
            <p:ph idx="1"/>
          </p:nvPr>
        </p:nvSpPr>
        <p:spPr>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UICTFontTextStyleEmphasizedBody"/>
              </a:rPr>
              <a:t>Care Quality Commission (CQC) (2023) </a:t>
            </a:r>
            <a:r>
              <a:rPr lang="en-GB" b="1" i="1">
                <a:latin typeface="UICTFontTextStyleEmphasizedItalicBody"/>
              </a:rPr>
              <a:t>Digital record systems: achieving good outcomes for people using adult social care services</a:t>
            </a:r>
            <a:r>
              <a:rPr lang="en-GB" b="1">
                <a:latin typeface="UICTFontTextStyleEmphasizedBody"/>
              </a:rPr>
              <a:t>. Available at: https://www.cqc.org.uk/ (Accessed: 7 October 2025).</a:t>
            </a:r>
            <a:endParaRPr lang="en-GB">
              <a:latin typeface=".AppleSystemUIFont"/>
            </a:endParaRPr>
          </a:p>
          <a:p>
            <a:pPr marL="0" indent="0">
              <a:buNone/>
            </a:pPr>
            <a:endParaRPr lang="en-GB" b="1">
              <a:latin typeface="UICTFontTextStyleEmphasizedBody"/>
            </a:endParaRP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47800E-B2AB-98AB-88D0-919B11853C0A}"/>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spcBef>
                <a:spcPct val="0"/>
              </a:spcBef>
            </a:pPr>
            <a:r>
              <a:rPr lang="en-US" sz="6100" kern="1200">
                <a:solidFill>
                  <a:schemeClr val="tx1"/>
                </a:solidFill>
                <a:latin typeface="+mj-lt"/>
                <a:ea typeface="+mj-ea"/>
                <a:cs typeface="+mj-cs"/>
              </a:rPr>
              <a:t>Impact of limited digital literacy on care efficiency at sunrise care home</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6584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ED8A-2B84-E8B0-F397-B3369826BF02}"/>
              </a:ext>
            </a:extLst>
          </p:cNvPr>
          <p:cNvSpPr>
            <a:spLocks noGrp="1"/>
          </p:cNvSpPr>
          <p:nvPr>
            <p:ph type="title"/>
          </p:nvPr>
        </p:nvSpPr>
        <p:spPr/>
        <p:txBody>
          <a:bodyPr/>
          <a:lstStyle/>
          <a:p>
            <a:r>
              <a:rPr lang="en-US">
                <a:ea typeface="Calibri Light"/>
                <a:cs typeface="Calibri Light"/>
              </a:rPr>
              <a:t>Overview of digital literacy challenges at sunrise.</a:t>
            </a:r>
          </a:p>
        </p:txBody>
      </p:sp>
      <p:graphicFrame>
        <p:nvGraphicFramePr>
          <p:cNvPr id="5" name="Content Placeholder 2">
            <a:extLst>
              <a:ext uri="{FF2B5EF4-FFF2-40B4-BE49-F238E27FC236}">
                <a16:creationId xmlns:a16="http://schemas.microsoft.com/office/drawing/2014/main" id="{08E20FDA-FDD7-2624-04AA-58F3913585B4}"/>
              </a:ext>
            </a:extLst>
          </p:cNvPr>
          <p:cNvGraphicFramePr>
            <a:graphicFrameLocks noGrp="1"/>
          </p:cNvGraphicFramePr>
          <p:nvPr>
            <p:ph idx="1"/>
          </p:nvPr>
        </p:nvGraphicFramePr>
        <p:xfrm>
          <a:off x="838203" y="1825627"/>
          <a:ext cx="105156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1498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D349D-DA3E-137F-09AA-14E93B874A31}"/>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Effects on care delivery in resident support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FD0B76-0797-29BF-FF33-9DD00D9545A0}"/>
              </a:ext>
            </a:extLst>
          </p:cNvPr>
          <p:cNvSpPr>
            <a:spLocks noGrp="1"/>
          </p:cNvSpPr>
          <p:nvPr>
            <p:ph idx="1"/>
          </p:nvPr>
        </p:nvSpPr>
        <p:spPr>
          <a:xfrm>
            <a:off x="4447308" y="591344"/>
            <a:ext cx="6906491" cy="5585619"/>
          </a:xfrm>
        </p:spPr>
        <p:txBody>
          <a:bodyPr anchor="ctr">
            <a:normAutofit/>
          </a:bodyPr>
          <a:lstStyle/>
          <a:p>
            <a:pPr marL="0" indent="0">
              <a:buNone/>
            </a:pPr>
            <a:r>
              <a:rPr lang="en-US" sz="2400">
                <a:latin typeface="Aptos"/>
                <a:ea typeface="Calibri"/>
                <a:cs typeface="Calibri"/>
              </a:rPr>
              <a:t>Delayed data access:</a:t>
            </a:r>
            <a:endParaRPr lang="en-US" sz="2400">
              <a:ea typeface="Calibri"/>
              <a:cs typeface="Calibri"/>
            </a:endParaRPr>
          </a:p>
          <a:p>
            <a:pPr marL="0" indent="0">
              <a:buNone/>
            </a:pPr>
            <a:r>
              <a:rPr lang="en-US" sz="2400">
                <a:latin typeface="Aptos"/>
                <a:ea typeface="Calibri"/>
                <a:cs typeface="Calibri"/>
              </a:rPr>
              <a:t> poor digital skills delay access to resident data, risking untimely care at sunrise ( Tegegne et al.,2023).</a:t>
            </a:r>
            <a:endParaRPr lang="en-US" sz="2400">
              <a:ea typeface="Calibri"/>
              <a:cs typeface="Calibri"/>
            </a:endParaRPr>
          </a:p>
          <a:p>
            <a:pPr marL="0" indent="0">
              <a:buNone/>
            </a:pPr>
            <a:r>
              <a:rPr lang="en-US" sz="2400">
                <a:latin typeface="Aptos"/>
                <a:ea typeface="Calibri"/>
                <a:cs typeface="Calibri"/>
              </a:rPr>
              <a:t>Medication errors: nurses unfamiliarity with app based tools causes medication errors in sunrise care home.</a:t>
            </a:r>
          </a:p>
          <a:p>
            <a:pPr marL="0" indent="0">
              <a:buNone/>
            </a:pPr>
            <a:r>
              <a:rPr lang="en-US" sz="2400">
                <a:latin typeface="Aptos"/>
                <a:ea typeface="Calibri"/>
                <a:cs typeface="Calibri"/>
              </a:rPr>
              <a:t>Increase fall risk: limited literacy reduces use of digital mobility aids increasing resident fall risks ( </a:t>
            </a:r>
            <a:r>
              <a:rPr lang="en-US" sz="2400" err="1">
                <a:latin typeface="Aptos"/>
                <a:ea typeface="Calibri"/>
                <a:cs typeface="Calibri"/>
              </a:rPr>
              <a:t>mather</a:t>
            </a:r>
            <a:r>
              <a:rPr lang="en-US" sz="2400">
                <a:latin typeface="Aptos"/>
                <a:ea typeface="Calibri"/>
                <a:cs typeface="Calibri"/>
              </a:rPr>
              <a:t> &amp; cummings,2019). </a:t>
            </a:r>
          </a:p>
          <a:p>
            <a:pPr marL="0" indent="0">
              <a:buNone/>
            </a:pPr>
            <a:r>
              <a:rPr lang="en-US" sz="2400">
                <a:latin typeface="Aptos"/>
                <a:ea typeface="Calibri"/>
                <a:cs typeface="Calibri"/>
              </a:rPr>
              <a:t>Extended documentation time: digital inexperience extends documentation time, diverting staff from direct care at sunrise ( topol,2019). </a:t>
            </a:r>
          </a:p>
        </p:txBody>
      </p:sp>
    </p:spTree>
    <p:extLst>
      <p:ext uri="{BB962C8B-B14F-4D97-AF65-F5344CB8AC3E}">
        <p14:creationId xmlns:p14="http://schemas.microsoft.com/office/powerpoint/2010/main" val="1278549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96B209-8FEE-C3CC-07D5-661533FB9812}"/>
              </a:ext>
            </a:extLst>
          </p:cNvPr>
          <p:cNvPicPr>
            <a:picLocks noChangeAspect="1"/>
          </p:cNvPicPr>
          <p:nvPr/>
        </p:nvPicPr>
        <p:blipFill>
          <a:blip r:embed="rId2">
            <a:duotone>
              <a:schemeClr val="bg2">
                <a:shade val="45000"/>
                <a:satMod val="135000"/>
              </a:schemeClr>
              <a:prstClr val="white"/>
            </a:duotone>
          </a:blip>
          <a:srcRect t="9021" r="9085" b="142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137DA-DD71-D23B-361B-929B759740E1}"/>
              </a:ext>
            </a:extLst>
          </p:cNvPr>
          <p:cNvSpPr>
            <a:spLocks noGrp="1"/>
          </p:cNvSpPr>
          <p:nvPr>
            <p:ph type="title"/>
          </p:nvPr>
        </p:nvSpPr>
        <p:spPr>
          <a:xfrm>
            <a:off x="838200" y="365125"/>
            <a:ext cx="10515600" cy="1325563"/>
          </a:xfrm>
        </p:spPr>
        <p:txBody>
          <a:bodyPr>
            <a:normAutofit/>
          </a:bodyPr>
          <a:lstStyle/>
          <a:p>
            <a:r>
              <a:rPr lang="en-US">
                <a:ea typeface="Calibri Light"/>
                <a:cs typeface="Calibri Light"/>
              </a:rPr>
              <a:t>Barries to effect staff communication </a:t>
            </a:r>
            <a:endParaRPr lang="en-US"/>
          </a:p>
        </p:txBody>
      </p:sp>
      <p:graphicFrame>
        <p:nvGraphicFramePr>
          <p:cNvPr id="5" name="Content Placeholder 2">
            <a:extLst>
              <a:ext uri="{FF2B5EF4-FFF2-40B4-BE49-F238E27FC236}">
                <a16:creationId xmlns:a16="http://schemas.microsoft.com/office/drawing/2014/main" id="{9BE3A91A-606E-FBEC-086B-A690E014E24A}"/>
              </a:ext>
            </a:extLst>
          </p:cNvPr>
          <p:cNvGraphicFramePr>
            <a:graphicFrameLocks noGrp="1"/>
          </p:cNvGraphicFramePr>
          <p:nvPr>
            <p:ph idx="1"/>
            <p:extLst>
              <p:ext uri="{D42A27DB-BD31-4B8C-83A1-F6EECF244321}">
                <p14:modId xmlns:p14="http://schemas.microsoft.com/office/powerpoint/2010/main" val="20588700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29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2651CF-BFFC-43CE-5BF5-3FF9527A511D}"/>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ea typeface="Calibri Light"/>
                <a:cs typeface="Calibri Light"/>
              </a:rPr>
              <a:t>Challenges in teamwork and collaboration</a:t>
            </a:r>
            <a:endParaRPr lang="en-US" sz="4000">
              <a:solidFill>
                <a:srgbClr val="FFFFFF"/>
              </a:solidFill>
            </a:endParaRPr>
          </a:p>
        </p:txBody>
      </p:sp>
      <p:sp>
        <p:nvSpPr>
          <p:cNvPr id="9" name="Shape 1">
            <a:extLst>
              <a:ext uri="{FF2B5EF4-FFF2-40B4-BE49-F238E27FC236}">
                <a16:creationId xmlns:a16="http://schemas.microsoft.com/office/drawing/2014/main" id="{F3EFB231-4832-B058-B141-2243B8833C78}"/>
              </a:ext>
            </a:extLst>
          </p:cNvPr>
          <p:cNvSpPr>
            <a:spLocks noGrp="1"/>
          </p:cNvSpPr>
          <p:nvPr>
            <p:ph idx="1"/>
          </p:nvPr>
        </p:nvSpPr>
        <p:spPr>
          <a:xfrm>
            <a:off x="4380855" y="1412489"/>
            <a:ext cx="3427283" cy="4363844"/>
          </a:xfrm>
          <a:prstGeom prst="roundRect">
            <a:avLst>
              <a:gd name="adj" fmla="val 1976"/>
            </a:avLst>
          </a:prstGeom>
        </p:spPr>
        <p:txBody>
          <a:bodyPr>
            <a:normAutofit/>
          </a:bodyPr>
          <a:lstStyle/>
          <a:p>
            <a:r>
              <a:rPr lang="en-US" sz="2000">
                <a:ea typeface="Calibri"/>
                <a:cs typeface="Calibri"/>
              </a:rPr>
              <a:t>Collaborative editing issue: limited skills hinder collaborative care plan editing on one drive at sunrise home ( Topal,2019). </a:t>
            </a:r>
          </a:p>
          <a:p>
            <a:r>
              <a:rPr lang="en-US" sz="2000">
                <a:ea typeface="Calibri"/>
                <a:cs typeface="Calibri"/>
              </a:rPr>
              <a:t>Team dependency on tech savvy staff, straining sunrise team dynamics ( Kuek &amp; Hakkennes,2019).</a:t>
            </a:r>
          </a:p>
          <a:p>
            <a:endParaRPr lang="en-US" sz="2000">
              <a:ea typeface="Calibri"/>
              <a:cs typeface="Calibri"/>
            </a:endParaRPr>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66EDD8-BF93-B397-FDAB-E65966579ADE}"/>
              </a:ext>
            </a:extLst>
          </p:cNvPr>
          <p:cNvSpPr>
            <a:spLocks noGrp="1"/>
          </p:cNvSpPr>
          <p:nvPr>
            <p:ph idx="2"/>
          </p:nvPr>
        </p:nvSpPr>
        <p:spPr>
          <a:xfrm>
            <a:off x="8451604" y="1412489"/>
            <a:ext cx="3197701" cy="4363844"/>
          </a:xfrm>
        </p:spPr>
        <p:txBody>
          <a:bodyPr>
            <a:normAutofit/>
          </a:bodyPr>
          <a:lstStyle/>
          <a:p>
            <a:r>
              <a:rPr lang="en-US" sz="2000">
                <a:ea typeface="Calibri"/>
                <a:cs typeface="Calibri"/>
              </a:rPr>
              <a:t>Virtual meeting disruption:</a:t>
            </a:r>
          </a:p>
          <a:p>
            <a:r>
              <a:rPr lang="en-US" sz="2000">
                <a:ea typeface="Calibri"/>
                <a:cs typeface="Calibri"/>
              </a:rPr>
              <a:t>Staff resistance to MS teams disrupts at virtual meeting and resource sharing at sunrise ( Burgess &amp; Honey, 2022). </a:t>
            </a:r>
          </a:p>
          <a:p>
            <a:r>
              <a:rPr lang="en-US" sz="2000">
                <a:ea typeface="Calibri"/>
                <a:cs typeface="Calibri"/>
              </a:rPr>
              <a:t>Reduced efficiency:  </a:t>
            </a:r>
          </a:p>
          <a:p>
            <a:r>
              <a:rPr lang="en-US" sz="2000">
                <a:ea typeface="Calibri"/>
                <a:cs typeface="Calibri"/>
              </a:rPr>
              <a:t>Poor digital alignment reduces efficiency in dementia care team strategies at sunrise ( mather &amp; cummings,2019). </a:t>
            </a:r>
          </a:p>
        </p:txBody>
      </p:sp>
    </p:spTree>
    <p:extLst>
      <p:ext uri="{BB962C8B-B14F-4D97-AF65-F5344CB8AC3E}">
        <p14:creationId xmlns:p14="http://schemas.microsoft.com/office/powerpoint/2010/main" val="915268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CCC86-C087-52DE-52D2-39F067AD65E8}"/>
              </a:ext>
            </a:extLst>
          </p:cNvPr>
          <p:cNvSpPr>
            <a:spLocks noGrp="1"/>
          </p:cNvSpPr>
          <p:nvPr>
            <p:ph type="title" idx="4294967295"/>
          </p:nvPr>
        </p:nvSpPr>
        <p:spPr>
          <a:xfrm>
            <a:off x="838200" y="459863"/>
            <a:ext cx="10515600" cy="1004594"/>
          </a:xfrm>
        </p:spPr>
        <p:txBody>
          <a:bodyPr vert="horz" lIns="91440" tIns="45720" rIns="91440" bIns="45720" rtlCol="0" anchor="ctr">
            <a:normAutofit/>
          </a:bodyPr>
          <a:lstStyle/>
          <a:p>
            <a:pPr algn="ctr">
              <a:spcBef>
                <a:spcPct val="0"/>
              </a:spcBef>
            </a:pPr>
            <a:r>
              <a:rPr lang="en-US" kern="1200">
                <a:solidFill>
                  <a:srgbClr val="FFFFFF"/>
                </a:solidFill>
                <a:latin typeface="+mj-lt"/>
                <a:ea typeface="+mj-ea"/>
                <a:cs typeface="+mj-cs"/>
              </a:rPr>
              <a:t>     </a:t>
            </a:r>
          </a:p>
        </p:txBody>
      </p:sp>
      <p:sp>
        <p:nvSpPr>
          <p:cNvPr id="47" name="Rectangle: Rounded Corners 4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Text Placeholder 9">
            <a:extLst>
              <a:ext uri="{FF2B5EF4-FFF2-40B4-BE49-F238E27FC236}">
                <a16:creationId xmlns:a16="http://schemas.microsoft.com/office/drawing/2014/main" id="{83147AB4-5CA9-3930-5195-ECC44F6882FD}"/>
              </a:ext>
            </a:extLst>
          </p:cNvPr>
          <p:cNvGraphicFramePr/>
          <p:nvPr>
            <p:extLst>
              <p:ext uri="{D42A27DB-BD31-4B8C-83A1-F6EECF244321}">
                <p14:modId xmlns:p14="http://schemas.microsoft.com/office/powerpoint/2010/main" val="248646117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474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FB03E2-A15B-6388-DF98-6623E084A07F}"/>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ea typeface="Calibri Light"/>
                <a:cs typeface="Calibri Light"/>
              </a:rPr>
              <a:t>Ref </a:t>
            </a:r>
            <a:endParaRPr lang="en-US" sz="4000">
              <a:solidFill>
                <a:srgbClr val="FFFFFF"/>
              </a:solidFill>
            </a:endParaRPr>
          </a:p>
        </p:txBody>
      </p:sp>
      <p:sp>
        <p:nvSpPr>
          <p:cNvPr id="5" name="Text 1">
            <a:extLst>
              <a:ext uri="{FF2B5EF4-FFF2-40B4-BE49-F238E27FC236}">
                <a16:creationId xmlns:a16="http://schemas.microsoft.com/office/drawing/2014/main" id="{B796DEA4-3F13-9400-B521-04E3691B7858}"/>
              </a:ext>
            </a:extLst>
          </p:cNvPr>
          <p:cNvSpPr>
            <a:spLocks noGrp="1"/>
          </p:cNvSpPr>
          <p:nvPr>
            <p:ph idx="1"/>
          </p:nvPr>
        </p:nvSpPr>
        <p:spPr>
          <a:xfrm>
            <a:off x="4380855" y="1412489"/>
            <a:ext cx="3427283" cy="4363844"/>
          </a:xfrm>
          <a:prstGeom prst="rect">
            <a:avLst/>
          </a:prstGeom>
        </p:spPr>
        <p:txBody>
          <a:bodyPr lIns="0" tIns="0" rIns="0" bIns="0" rtlCol="0">
            <a:normAutofit/>
          </a:bodyPr>
          <a:lstStyle/>
          <a:p>
            <a:pPr marL="0" indent="0">
              <a:buNone/>
            </a:pPr>
            <a:r>
              <a:rPr lang="en-US" sz="2000">
                <a:latin typeface="Source Serif 4" pitchFamily="34" charset="0"/>
                <a:ea typeface="Source Serif 4" pitchFamily="34" charset="-122"/>
                <a:cs typeface="Source Serif 4" pitchFamily="34" charset="-120"/>
              </a:rPr>
              <a:t>Burgess, J.M. and Honey, M., 2022. Nurse leaders enabling nurses to adopt digital health: Results of an integrative literature review. Nursing Praxis in Aotearoa New Zealand, 38(3).</a:t>
            </a:r>
            <a:endParaRPr lang="en-US" sz="200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4A8C010A-45A1-5F63-1603-231F51691134}"/>
              </a:ext>
            </a:extLst>
          </p:cNvPr>
          <p:cNvSpPr>
            <a:spLocks noGrp="1"/>
          </p:cNvSpPr>
          <p:nvPr>
            <p:ph idx="2"/>
          </p:nvPr>
        </p:nvSpPr>
        <p:spPr>
          <a:xfrm>
            <a:off x="8451604" y="1412489"/>
            <a:ext cx="3197701" cy="4363844"/>
          </a:xfrm>
        </p:spPr>
        <p:txBody>
          <a:bodyPr>
            <a:normAutofit/>
          </a:bodyPr>
          <a:lstStyle/>
          <a:p>
            <a:pPr marL="0" indent="0">
              <a:buNone/>
            </a:pPr>
            <a:r>
              <a:rPr lang="en-US" sz="2000">
                <a:latin typeface="Source Serif 4" pitchFamily="34" charset="0"/>
                <a:ea typeface="Source Serif 4" pitchFamily="34" charset="-122"/>
                <a:cs typeface="Source Serif 4" pitchFamily="34" charset="-120"/>
              </a:rPr>
              <a:t>Kruse, C.S., Mileski, M., Alaytsev, V., Carol, E. and Williams, A., 2015. Adoption factors associated with electronic health record among long-term care facilities: a systematic review. BMJ open, 5(1), p.e006615. </a:t>
            </a:r>
            <a:r>
              <a:rPr lang="en-US" sz="2000" u="sng">
                <a:latin typeface="Source Serif 4" pitchFamily="34" charset="0"/>
                <a:ea typeface="Source Serif 4" pitchFamily="34" charset="-122"/>
                <a:cs typeface="Source Serif 4" pitchFamily="34" charset="-120"/>
                <a:hlinkClick r:id="rId2">
                  <a:extLst>
                    <a:ext uri="{A12FA001-AC4F-418D-AE19-62706E023703}">
                      <ahyp:hlinkClr xmlns:ahyp="http://schemas.microsoft.com/office/drawing/2018/hyperlinkcolor" val="tx"/>
                    </a:ext>
                  </a:extLst>
                </a:hlinkClick>
              </a:rPr>
              <a:t>https://doi.org/10.1136/bmjopen-2014-006615</a:t>
            </a:r>
            <a:endParaRPr lang="en-US" sz="2000"/>
          </a:p>
        </p:txBody>
      </p:sp>
    </p:spTree>
    <p:extLst>
      <p:ext uri="{BB962C8B-B14F-4D97-AF65-F5344CB8AC3E}">
        <p14:creationId xmlns:p14="http://schemas.microsoft.com/office/powerpoint/2010/main" val="307516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B746BA-9403-FB12-E838-F140500A655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Digital safety checklist for sunrise residential care home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54B956D0-DD3C-CA27-5CA9-CA7CD0ABA92A}"/>
              </a:ext>
            </a:extLst>
          </p:cNvPr>
          <p:cNvGraphicFramePr>
            <a:graphicFrameLocks noGrp="1"/>
          </p:cNvGraphicFramePr>
          <p:nvPr>
            <p:ph idx="1"/>
            <p:extLst>
              <p:ext uri="{D42A27DB-BD31-4B8C-83A1-F6EECF244321}">
                <p14:modId xmlns:p14="http://schemas.microsoft.com/office/powerpoint/2010/main" val="131453513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86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0F155-E0B1-6F30-624D-204FD76DA468}"/>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Why digital safety matters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270A5A-FF99-E69D-BE97-C2C9A2A07006}"/>
              </a:ext>
            </a:extLst>
          </p:cNvPr>
          <p:cNvSpPr>
            <a:spLocks noGrp="1"/>
          </p:cNvSpPr>
          <p:nvPr>
            <p:ph idx="1"/>
          </p:nvPr>
        </p:nvSpPr>
        <p:spPr>
          <a:xfrm>
            <a:off x="4447308" y="591344"/>
            <a:ext cx="6906491" cy="5585619"/>
          </a:xfrm>
        </p:spPr>
        <p:txBody>
          <a:bodyPr anchor="ctr">
            <a:normAutofit/>
          </a:bodyPr>
          <a:lstStyle/>
          <a:p>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In a care setting, staff handle sensitive personal and medical data every day.</a:t>
            </a:r>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Poor digital safety could lead to data breaches, identity theft, or loss of patient trust.</a:t>
            </a:r>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By following good safety practices, we protect both residents and the organisation from harm.</a:t>
            </a:r>
            <a:endParaRPr lang="en-GB">
              <a:effectLst/>
              <a:latin typeface="Aptos" panose="020B0004020202020204" pitchFamily="34" charset="0"/>
              <a:ea typeface="MS Mincho" panose="02020609040205080304" pitchFamily="49" charset="-128"/>
              <a:cs typeface="Arial" panose="020B0604020202020204" pitchFamily="34" charset="0"/>
            </a:endParaRPr>
          </a:p>
          <a:p>
            <a:endParaRPr lang="en-GB">
              <a:effectLst/>
              <a:latin typeface="Aptos" panose="020B0004020202020204" pitchFamily="34" charset="0"/>
              <a:ea typeface="MS Mincho" panose="02020609040205080304" pitchFamily="49" charset="-128"/>
              <a:cs typeface="Arial" panose="020B0604020202020204" pitchFamily="34" charset="0"/>
            </a:endParaRPr>
          </a:p>
          <a:p>
            <a:endParaRPr lang="en-US"/>
          </a:p>
        </p:txBody>
      </p:sp>
    </p:spTree>
    <p:extLst>
      <p:ext uri="{BB962C8B-B14F-4D97-AF65-F5344CB8AC3E}">
        <p14:creationId xmlns:p14="http://schemas.microsoft.com/office/powerpoint/2010/main" val="1330578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2B72B-E908-FBC4-7135-7D16E648718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Digital safety checklist </a:t>
            </a:r>
            <a:endParaRPr lang="en-US" sz="4000">
              <a:solidFill>
                <a:srgbClr val="FFFFFF"/>
              </a:solidFill>
            </a:endParaRPr>
          </a:p>
        </p:txBody>
      </p:sp>
      <p:sp>
        <p:nvSpPr>
          <p:cNvPr id="3" name="Content Placeholder 2">
            <a:extLst>
              <a:ext uri="{FF2B5EF4-FFF2-40B4-BE49-F238E27FC236}">
                <a16:creationId xmlns:a16="http://schemas.microsoft.com/office/drawing/2014/main" id="{05F7C8F8-32B3-DFA6-17AF-D039B4011280}"/>
              </a:ext>
            </a:extLst>
          </p:cNvPr>
          <p:cNvSpPr>
            <a:spLocks noGrp="1"/>
          </p:cNvSpPr>
          <p:nvPr>
            <p:ph idx="1"/>
          </p:nvPr>
        </p:nvSpPr>
        <p:spPr>
          <a:xfrm>
            <a:off x="4810259" y="649480"/>
            <a:ext cx="6555347" cy="5546047"/>
          </a:xfrm>
        </p:spPr>
        <p:txBody>
          <a:bodyPr vert="horz" wrap="square" lIns="91440" tIns="45720" rIns="91440" bIns="45720" anchor="ctr" anchorCtr="0" compatLnSpc="1">
            <a:noAutofit/>
          </a:bodyPr>
          <a:lstStyle/>
          <a:p>
            <a:endParaRPr lang="en-GB" sz="1700">
              <a:effectLst/>
              <a:latin typeface="Aptos" panose="020B0004020202020204" pitchFamily="34" charset="0"/>
              <a:ea typeface="MS Mincho" panose="02020609040205080304" pitchFamily="49" charset="-128"/>
              <a:cs typeface="Arial" panose="020B0604020202020204" pitchFamily="34" charset="0"/>
            </a:endParaRPr>
          </a:p>
          <a:p>
            <a:endParaRPr lang="en-GB" sz="1700">
              <a:effectLst/>
              <a:latin typeface="Aptos" panose="020B0004020202020204" pitchFamily="34" charset="0"/>
              <a:ea typeface="MS Mincho" panose="02020609040205080304" pitchFamily="49" charset="-128"/>
              <a:cs typeface="Arial" panose="020B0604020202020204" pitchFamily="34" charset="0"/>
            </a:endParaRPr>
          </a:p>
          <a:p>
            <a:r>
              <a:rPr lang="en-GB" sz="2000">
                <a:effectLst/>
                <a:latin typeface="Aptos"/>
                <a:ea typeface="MS Mincho"/>
                <a:cs typeface="Arial"/>
              </a:rPr>
              <a:t> Secure </a:t>
            </a:r>
            <a:r>
              <a:rPr lang="en-GB" sz="2000">
                <a:latin typeface="Aptos"/>
                <a:ea typeface="MS Mincho"/>
                <a:cs typeface="Arial"/>
              </a:rPr>
              <a:t>Logins Use</a:t>
            </a:r>
            <a:r>
              <a:rPr lang="en-GB" sz="2000">
                <a:effectLst/>
                <a:latin typeface="Aptos"/>
                <a:ea typeface="MS Mincho"/>
                <a:cs typeface="Arial"/>
              </a:rPr>
              <a:t> strong passwords with letters, numbers, and symbols.</a:t>
            </a:r>
            <a:r>
              <a:rPr lang="en-GB" sz="2000">
                <a:latin typeface="Aptos"/>
                <a:ea typeface="MS Mincho"/>
                <a:cs typeface="Arial"/>
              </a:rPr>
              <a:t> </a:t>
            </a:r>
            <a:r>
              <a:rPr lang="en-GB" sz="2000">
                <a:effectLst/>
                <a:latin typeface="Aptos"/>
                <a:ea typeface="MS Mincho"/>
                <a:cs typeface="Arial"/>
              </a:rPr>
              <a:t>Change passwords regularly and never share them.</a:t>
            </a:r>
            <a:r>
              <a:rPr lang="en-GB" sz="2000">
                <a:latin typeface="Aptos"/>
                <a:ea typeface="MS Mincho"/>
                <a:cs typeface="Arial"/>
              </a:rPr>
              <a:t>  </a:t>
            </a:r>
            <a:r>
              <a:rPr lang="en-GB" sz="2000">
                <a:effectLst/>
                <a:latin typeface="Aptos"/>
                <a:ea typeface="MS Mincho"/>
                <a:cs typeface="Arial"/>
              </a:rPr>
              <a:t>Always lock computers when leaving the desk.</a:t>
            </a:r>
            <a:r>
              <a:rPr lang="en-GB" sz="2000">
                <a:latin typeface="Aptos"/>
                <a:ea typeface="MS Mincho"/>
                <a:cs typeface="Arial"/>
              </a:rPr>
              <a:t> </a:t>
            </a:r>
            <a:r>
              <a:rPr lang="en-GB" sz="2000">
                <a:effectLst/>
                <a:latin typeface="Aptos"/>
                <a:ea typeface="MS Mincho"/>
                <a:cs typeface="Arial"/>
              </a:rPr>
              <a:t> Email </a:t>
            </a:r>
            <a:r>
              <a:rPr lang="en-GB" sz="2000">
                <a:latin typeface="Aptos"/>
                <a:ea typeface="MS Mincho"/>
                <a:cs typeface="Arial"/>
              </a:rPr>
              <a:t>Safety  Do</a:t>
            </a:r>
            <a:r>
              <a:rPr lang="en-GB" sz="2000">
                <a:effectLst/>
                <a:latin typeface="Aptos"/>
                <a:ea typeface="MS Mincho"/>
                <a:cs typeface="Arial"/>
              </a:rPr>
              <a:t> not open links or attachments from unknown senders.</a:t>
            </a:r>
            <a:r>
              <a:rPr lang="en-GB" sz="2000">
                <a:latin typeface="Aptos"/>
                <a:ea typeface="MS Mincho"/>
                <a:cs typeface="Arial"/>
              </a:rPr>
              <a:t>  </a:t>
            </a:r>
            <a:r>
              <a:rPr lang="en-GB" sz="2000">
                <a:effectLst/>
                <a:latin typeface="Aptos"/>
                <a:ea typeface="MS Mincho"/>
                <a:cs typeface="Arial"/>
              </a:rPr>
              <a:t>Verify sender addresses before replying to requests for information.</a:t>
            </a:r>
            <a:r>
              <a:rPr lang="en-GB" sz="2000">
                <a:latin typeface="Aptos"/>
                <a:ea typeface="MS Mincho"/>
                <a:cs typeface="Arial"/>
              </a:rPr>
              <a:t> </a:t>
            </a:r>
            <a:r>
              <a:rPr lang="en-GB" sz="2000">
                <a:effectLst/>
                <a:latin typeface="Aptos"/>
                <a:ea typeface="MS Mincho"/>
                <a:cs typeface="Arial"/>
              </a:rPr>
              <a:t>Report phishing emails to IT at once.</a:t>
            </a:r>
            <a:r>
              <a:rPr lang="en-GB" sz="2000">
                <a:latin typeface="Aptos"/>
                <a:ea typeface="MS Mincho"/>
                <a:cs typeface="Arial"/>
              </a:rPr>
              <a:t> </a:t>
            </a:r>
            <a:r>
              <a:rPr lang="en-GB" sz="2000">
                <a:effectLst/>
                <a:latin typeface="Aptos"/>
                <a:ea typeface="MS Mincho"/>
                <a:cs typeface="Arial"/>
              </a:rPr>
              <a:t> Safe Document </a:t>
            </a:r>
            <a:r>
              <a:rPr lang="en-GB" sz="2000">
                <a:latin typeface="Aptos"/>
                <a:ea typeface="MS Mincho"/>
                <a:cs typeface="Arial"/>
              </a:rPr>
              <a:t>Storage  Save</a:t>
            </a:r>
            <a:r>
              <a:rPr lang="en-GB" sz="2000">
                <a:effectLst/>
                <a:latin typeface="Aptos"/>
                <a:ea typeface="MS Mincho"/>
                <a:cs typeface="Arial"/>
              </a:rPr>
              <a:t> patient records only in approved, encrypted systems (like OneDrive or MS Teams).</a:t>
            </a:r>
            <a:r>
              <a:rPr lang="en-GB" sz="2000">
                <a:latin typeface="Aptos"/>
                <a:ea typeface="MS Mincho"/>
                <a:cs typeface="Arial"/>
              </a:rPr>
              <a:t>  </a:t>
            </a:r>
            <a:r>
              <a:rPr lang="en-GB" sz="2000">
                <a:effectLst/>
                <a:latin typeface="Aptos"/>
                <a:ea typeface="MS Mincho"/>
                <a:cs typeface="Arial"/>
              </a:rPr>
              <a:t>Avoid using personal USB drives or unapproved devices.</a:t>
            </a:r>
            <a:r>
              <a:rPr lang="en-GB" sz="2000">
                <a:latin typeface="Aptos"/>
                <a:ea typeface="MS Mincho"/>
                <a:cs typeface="Arial"/>
              </a:rPr>
              <a:t> </a:t>
            </a:r>
            <a:r>
              <a:rPr lang="en-GB" sz="2000">
                <a:effectLst/>
                <a:latin typeface="Aptos"/>
                <a:ea typeface="MS Mincho"/>
                <a:cs typeface="Arial"/>
              </a:rPr>
              <a:t>Regularly back up files to secure cloud storage.</a:t>
            </a:r>
            <a:r>
              <a:rPr lang="en-GB" sz="2000">
                <a:latin typeface="Aptos"/>
                <a:ea typeface="MS Mincho"/>
                <a:cs typeface="Arial"/>
              </a:rPr>
              <a:t> </a:t>
            </a:r>
            <a:r>
              <a:rPr lang="en-GB" sz="2000">
                <a:effectLst/>
                <a:latin typeface="Aptos"/>
                <a:ea typeface="MS Mincho"/>
                <a:cs typeface="Arial"/>
              </a:rPr>
              <a:t> Patient </a:t>
            </a:r>
            <a:r>
              <a:rPr lang="en-GB" sz="2000">
                <a:latin typeface="Aptos"/>
                <a:ea typeface="MS Mincho"/>
                <a:cs typeface="Arial"/>
              </a:rPr>
              <a:t>Confidentiality Only</a:t>
            </a:r>
            <a:r>
              <a:rPr lang="en-GB" sz="2000">
                <a:effectLst/>
                <a:latin typeface="Aptos"/>
                <a:ea typeface="MS Mincho"/>
                <a:cs typeface="Arial"/>
              </a:rPr>
              <a:t> access records for residents under your care.</a:t>
            </a:r>
            <a:r>
              <a:rPr lang="en-GB" sz="2000">
                <a:latin typeface="Aptos"/>
                <a:ea typeface="MS Mincho"/>
                <a:cs typeface="Arial"/>
              </a:rPr>
              <a:t> </a:t>
            </a:r>
            <a:r>
              <a:rPr lang="en-GB" sz="2000">
                <a:effectLst/>
                <a:latin typeface="Aptos"/>
                <a:ea typeface="MS Mincho"/>
                <a:cs typeface="Arial"/>
              </a:rPr>
              <a:t>Discuss patient information privately, never in public areas or on personal devices.</a:t>
            </a:r>
            <a:r>
              <a:rPr lang="en-GB" sz="2000">
                <a:latin typeface="Aptos"/>
                <a:ea typeface="MS Mincho"/>
                <a:cs typeface="Arial"/>
              </a:rPr>
              <a:t> </a:t>
            </a:r>
            <a:r>
              <a:rPr lang="en-GB" sz="2000">
                <a:effectLst/>
                <a:latin typeface="Aptos"/>
                <a:ea typeface="MS Mincho"/>
                <a:cs typeface="Arial"/>
              </a:rPr>
              <a:t>Always follow GDPR and organisational data protection policies. Regular Updates and </a:t>
            </a:r>
            <a:r>
              <a:rPr lang="en-GB" sz="2000">
                <a:latin typeface="Aptos"/>
                <a:ea typeface="MS Mincho"/>
                <a:cs typeface="Arial"/>
              </a:rPr>
              <a:t>Training Attend</a:t>
            </a:r>
            <a:r>
              <a:rPr lang="en-GB" sz="2000">
                <a:effectLst/>
                <a:latin typeface="Aptos"/>
                <a:ea typeface="MS Mincho"/>
                <a:cs typeface="Arial"/>
              </a:rPr>
              <a:t> all digital safety and data protection training sessions.</a:t>
            </a:r>
            <a:r>
              <a:rPr lang="en-GB" sz="2000">
                <a:latin typeface="Aptos"/>
                <a:ea typeface="MS Mincho"/>
                <a:cs typeface="Arial"/>
              </a:rPr>
              <a:t> </a:t>
            </a:r>
            <a:r>
              <a:rPr lang="en-GB" sz="2000">
                <a:effectLst/>
                <a:latin typeface="Aptos"/>
                <a:ea typeface="MS Mincho"/>
                <a:cs typeface="Arial"/>
              </a:rPr>
              <a:t>Keep software and antivirus tools up to date.</a:t>
            </a:r>
            <a:r>
              <a:rPr lang="en-GB" sz="2000">
                <a:latin typeface="Aptos"/>
                <a:ea typeface="MS Mincho"/>
                <a:cs typeface="Arial"/>
              </a:rPr>
              <a:t> </a:t>
            </a:r>
            <a:r>
              <a:rPr lang="en-GB" sz="2000">
                <a:effectLst/>
                <a:latin typeface="Aptos"/>
                <a:ea typeface="MS Mincho"/>
                <a:cs typeface="Arial"/>
              </a:rPr>
              <a:t>Stay informed about new threats or frauds targeting healthcare systems.</a:t>
            </a:r>
          </a:p>
          <a:p>
            <a:endParaRPr lang="en-US" sz="1700">
              <a:latin typeface="Aptos"/>
            </a:endParaRPr>
          </a:p>
        </p:txBody>
      </p:sp>
    </p:spTree>
    <p:extLst>
      <p:ext uri="{BB962C8B-B14F-4D97-AF65-F5344CB8AC3E}">
        <p14:creationId xmlns:p14="http://schemas.microsoft.com/office/powerpoint/2010/main" val="2619462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A16E0-6CF0-8314-3101-E43D8AC5B1C4}"/>
              </a:ext>
            </a:extLst>
          </p:cNvPr>
          <p:cNvSpPr>
            <a:spLocks noGrp="1"/>
          </p:cNvSpPr>
          <p:nvPr>
            <p:ph type="title"/>
          </p:nvPr>
        </p:nvSpPr>
        <p:spPr>
          <a:xfrm>
            <a:off x="838200" y="1195697"/>
            <a:ext cx="3200400" cy="4238118"/>
          </a:xfrm>
        </p:spPr>
        <p:txBody>
          <a:bodyPr>
            <a:normAutofit/>
          </a:bodyPr>
          <a:lstStyle/>
          <a:p>
            <a:r>
              <a:rPr lang="en-US">
                <a:solidFill>
                  <a:schemeClr val="bg1"/>
                </a:solidFill>
                <a:ea typeface="Calibri Light"/>
                <a:cs typeface="Calibri Light"/>
              </a:rPr>
              <a:t>Benefits of following the cheklist </a:t>
            </a: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A5CD5E9F-90A6-1740-2029-6C929AAB35DD}"/>
              </a:ext>
            </a:extLst>
          </p:cNvPr>
          <p:cNvGraphicFramePr>
            <a:graphicFrameLocks noGrp="1"/>
          </p:cNvGraphicFramePr>
          <p:nvPr>
            <p:ph idx="1"/>
            <p:extLst>
              <p:ext uri="{D42A27DB-BD31-4B8C-83A1-F6EECF244321}">
                <p14:modId xmlns:p14="http://schemas.microsoft.com/office/powerpoint/2010/main" val="391342342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1192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8F8E9B-F07F-C0F4-590E-674180EEB09D}"/>
              </a:ext>
            </a:extLst>
          </p:cNvPr>
          <p:cNvPicPr>
            <a:picLocks noChangeAspect="1"/>
          </p:cNvPicPr>
          <p:nvPr/>
        </p:nvPicPr>
        <p:blipFill>
          <a:blip r:embed="rId2">
            <a:duotone>
              <a:schemeClr val="bg2">
                <a:shade val="45000"/>
                <a:satMod val="135000"/>
              </a:schemeClr>
              <a:prstClr val="white"/>
            </a:duotone>
          </a:blip>
          <a:srcRect l="3235" t="23278" r="5850"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B2FAD-6C12-1318-896C-DD6D0E8A1D9E}"/>
              </a:ext>
            </a:extLst>
          </p:cNvPr>
          <p:cNvSpPr>
            <a:spLocks noGrp="1"/>
          </p:cNvSpPr>
          <p:nvPr>
            <p:ph type="title"/>
          </p:nvPr>
        </p:nvSpPr>
        <p:spPr>
          <a:xfrm>
            <a:off x="838200" y="365125"/>
            <a:ext cx="10515600" cy="1325563"/>
          </a:xfrm>
        </p:spPr>
        <p:txBody>
          <a:bodyPr>
            <a:normAutofit/>
          </a:bodyPr>
          <a:lstStyle/>
          <a:p>
            <a:r>
              <a:rPr lang="en-US">
                <a:ea typeface="Calibri Light"/>
                <a:cs typeface="Calibri Light"/>
              </a:rPr>
              <a:t>conclusion</a:t>
            </a:r>
            <a:endParaRPr lang="en-US"/>
          </a:p>
        </p:txBody>
      </p:sp>
      <p:graphicFrame>
        <p:nvGraphicFramePr>
          <p:cNvPr id="17" name="Content Placeholder 2">
            <a:extLst>
              <a:ext uri="{FF2B5EF4-FFF2-40B4-BE49-F238E27FC236}">
                <a16:creationId xmlns:a16="http://schemas.microsoft.com/office/drawing/2014/main" id="{3DBEE7E7-8381-840E-4B40-69C8D6AE5334}"/>
              </a:ext>
            </a:extLst>
          </p:cNvPr>
          <p:cNvGraphicFramePr>
            <a:graphicFrameLocks noGrp="1"/>
          </p:cNvGraphicFramePr>
          <p:nvPr>
            <p:ph idx="1"/>
            <p:extLst>
              <p:ext uri="{D42A27DB-BD31-4B8C-83A1-F6EECF244321}">
                <p14:modId xmlns:p14="http://schemas.microsoft.com/office/powerpoint/2010/main" val="169574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9909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0B030-732A-D222-03FA-F53AB644A02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Ref </a:t>
            </a:r>
            <a:endParaRPr lang="en-US" sz="4000">
              <a:solidFill>
                <a:srgbClr val="FFFFFF"/>
              </a:solidFill>
            </a:endParaRPr>
          </a:p>
        </p:txBody>
      </p:sp>
      <p:sp>
        <p:nvSpPr>
          <p:cNvPr id="17" name="Content Placeholder 2">
            <a:extLst>
              <a:ext uri="{FF2B5EF4-FFF2-40B4-BE49-F238E27FC236}">
                <a16:creationId xmlns:a16="http://schemas.microsoft.com/office/drawing/2014/main" id="{AE23D21A-8093-70F7-A660-B5CD9A1B0C22}"/>
              </a:ext>
            </a:extLst>
          </p:cNvPr>
          <p:cNvSpPr>
            <a:spLocks noGrp="1"/>
          </p:cNvSpPr>
          <p:nvPr>
            <p:ph idx="1"/>
          </p:nvPr>
        </p:nvSpPr>
        <p:spPr>
          <a:xfrm>
            <a:off x="4810259" y="649480"/>
            <a:ext cx="6555347" cy="5546047"/>
          </a:xfrm>
        </p:spPr>
        <p:txBody>
          <a:bodyPr anchor="ctr">
            <a:normAutofit/>
          </a:bodyPr>
          <a:lstStyle/>
          <a:p>
            <a:r>
              <a:rPr lang="en-GB" sz="2000" b="1">
                <a:effectLst/>
                <a:latin typeface="Times New Roman" panose="02020603050405020304" pitchFamily="18" charset="0"/>
                <a:ea typeface="Times New Roman" panose="02020603050405020304" pitchFamily="18" charset="0"/>
                <a:cs typeface="Arial" panose="020B0604020202020204" pitchFamily="34" charset="0"/>
              </a:rPr>
              <a:t>References</a:t>
            </a:r>
            <a:endParaRPr lang="en-GB" sz="2000">
              <a:effectLst/>
              <a:latin typeface="Aptos" panose="020B0004020202020204" pitchFamily="34" charset="0"/>
              <a:ea typeface="MS Mincho" panose="02020609040205080304" pitchFamily="49" charset="-128"/>
              <a:cs typeface="Arial" panose="020B0604020202020204" pitchFamily="34" charset="0"/>
            </a:endParaRPr>
          </a:p>
          <a:p>
            <a:pPr lvl="0"/>
            <a:r>
              <a:rPr lang="en-GB" sz="2000">
                <a:effectLst/>
                <a:latin typeface="Times New Roman" panose="02020603050405020304" pitchFamily="18" charset="0"/>
                <a:ea typeface="MS Mincho" panose="02020609040205080304" pitchFamily="49" charset="-128"/>
                <a:cs typeface="Arial" panose="020B0604020202020204" pitchFamily="34" charset="0"/>
              </a:rPr>
              <a:t>Information Commissioner’s Office (ICO). (2023). Guide to data protection in health and social care. Retrieved from </a:t>
            </a:r>
            <a:r>
              <a:rPr lang="en-GB" sz="2000">
                <a:effectLst/>
                <a:latin typeface="Times New Roman" panose="02020603050405020304" pitchFamily="18" charset="0"/>
                <a:ea typeface="MS Mincho" panose="02020609040205080304" pitchFamily="49" charset="-128"/>
                <a:cs typeface="Arial" panose="020B0604020202020204" pitchFamily="34" charset="0"/>
                <a:hlinkClick r:id="rId2"/>
              </a:rPr>
              <a:t>https://ico.org.uk/</a:t>
            </a:r>
            <a:endParaRPr lang="en-GB" sz="2000">
              <a:effectLst/>
              <a:latin typeface="Aptos" panose="020B0004020202020204" pitchFamily="34" charset="0"/>
              <a:ea typeface="MS Mincho" panose="02020609040205080304" pitchFamily="49" charset="-128"/>
              <a:cs typeface="Arial" panose="020B0604020202020204" pitchFamily="34" charset="0"/>
            </a:endParaRPr>
          </a:p>
          <a:p>
            <a:pPr lvl="0"/>
            <a:r>
              <a:rPr lang="en-GB" sz="2000">
                <a:effectLst/>
                <a:latin typeface="Times New Roman" panose="02020603050405020304" pitchFamily="18" charset="0"/>
                <a:ea typeface="MS Mincho" panose="02020609040205080304" pitchFamily="49" charset="-128"/>
                <a:cs typeface="Arial" panose="020B0604020202020204" pitchFamily="34" charset="0"/>
              </a:rPr>
              <a:t>National Cyber Security Centre (NCSC). (2023). Cyber security for social care providers. Retrieved from </a:t>
            </a:r>
            <a:r>
              <a:rPr lang="en-GB" sz="2000">
                <a:effectLst/>
                <a:latin typeface="Times New Roman" panose="02020603050405020304" pitchFamily="18" charset="0"/>
                <a:ea typeface="MS Mincho" panose="02020609040205080304" pitchFamily="49" charset="-128"/>
                <a:cs typeface="Arial" panose="020B0604020202020204" pitchFamily="34" charset="0"/>
                <a:hlinkClick r:id="rId3"/>
              </a:rPr>
              <a:t>https://www.ncsc.gov.uk/</a:t>
            </a:r>
            <a:endParaRPr lang="en-GB" sz="2000">
              <a:effectLst/>
              <a:latin typeface="Aptos" panose="020B0004020202020204" pitchFamily="34" charset="0"/>
              <a:ea typeface="MS Mincho" panose="02020609040205080304" pitchFamily="49" charset="-128"/>
              <a:cs typeface="Arial" panose="020B0604020202020204" pitchFamily="34" charset="0"/>
            </a:endParaRPr>
          </a:p>
          <a:p>
            <a:r>
              <a:rPr lang="en-US" sz="2000">
                <a:effectLst/>
                <a:latin typeface="Aptos" panose="020B0004020202020204" pitchFamily="34" charset="0"/>
                <a:ea typeface="MS Mincho" panose="02020609040205080304" pitchFamily="49" charset="-128"/>
                <a:cs typeface="Arial" panose="020B0604020202020204" pitchFamily="34" charset="0"/>
              </a:rPr>
              <a:t> </a:t>
            </a:r>
            <a:endParaRPr lang="en-GB" sz="2000">
              <a:effectLst/>
              <a:latin typeface="Aptos" panose="020B0004020202020204" pitchFamily="34" charset="0"/>
              <a:ea typeface="MS Mincho" panose="02020609040205080304" pitchFamily="49" charset="-128"/>
              <a:cs typeface="Arial" panose="020B0604020202020204" pitchFamily="34" charset="0"/>
            </a:endParaRPr>
          </a:p>
          <a:p>
            <a:endParaRPr lang="en-US" sz="2000"/>
          </a:p>
        </p:txBody>
      </p:sp>
    </p:spTree>
    <p:extLst>
      <p:ext uri="{BB962C8B-B14F-4D97-AF65-F5344CB8AC3E}">
        <p14:creationId xmlns:p14="http://schemas.microsoft.com/office/powerpoint/2010/main" val="608409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An evaluation on the use of digital techniques to enhance efficiency at sunrise residential care home</vt:lpstr>
      <vt:lpstr>Introduction and background case study</vt:lpstr>
      <vt:lpstr>Microsoft excel </vt:lpstr>
      <vt:lpstr>Microsoft terms </vt:lpstr>
      <vt:lpstr>Digital skill and safety </vt:lpstr>
      <vt:lpstr>Conclusion </vt:lpstr>
      <vt:lpstr>Ref </vt:lpstr>
      <vt:lpstr>Impact of limited digital literacy on care efficiency at sunrise care home</vt:lpstr>
      <vt:lpstr>Overview of digital literacy challenges at sunrise.</vt:lpstr>
      <vt:lpstr>Effects on care delivery in resident support </vt:lpstr>
      <vt:lpstr>Barries to effect staff communication </vt:lpstr>
      <vt:lpstr>Challenges in teamwork and collaboration</vt:lpstr>
      <vt:lpstr>     </vt:lpstr>
      <vt:lpstr>Ref </vt:lpstr>
      <vt:lpstr>Digital safety checklist for sunrise residential care home </vt:lpstr>
      <vt:lpstr>Why digital safety matters</vt:lpstr>
      <vt:lpstr>Digital safety checklist </vt:lpstr>
      <vt:lpstr>Benefits of following the cheklist </vt:lpstr>
      <vt:lpstr>conclusion</vt:lpstr>
      <vt:lpstr>Ref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on the use of digital techniques to enhance efficiency at sunrise residential care home. </dc:title>
  <dc:creator>Aisha Darame</dc:creator>
  <cp:lastModifiedBy>Aisha Darame (2505439)</cp:lastModifiedBy>
  <cp:revision>3</cp:revision>
  <dcterms:created xsi:type="dcterms:W3CDTF">2025-10-01T14:51:18Z</dcterms:created>
  <dcterms:modified xsi:type="dcterms:W3CDTF">2025-10-12T20:33:36Z</dcterms:modified>
</cp:coreProperties>
</file>