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5" r:id="rId6"/>
    <p:sldId id="262" r:id="rId7"/>
    <p:sldId id="263" r:id="rId8"/>
    <p:sldId id="264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 showGuides="1">
      <p:cViewPr varScale="1">
        <p:scale>
          <a:sx n="115" d="100"/>
          <a:sy n="115" d="100"/>
        </p:scale>
        <p:origin x="224" y="2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996CD3D6-C7A1-4013-A975-BE17CF2BAA5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1E3E10A-8156-4691-8E2B-FFA6C484A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2446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CD3D6-C7A1-4013-A975-BE17CF2BAA5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3E10A-8156-4691-8E2B-FFA6C484A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754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96CD3D6-C7A1-4013-A975-BE17CF2BAA5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A1E3E10A-8156-4691-8E2B-FFA6C484A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1407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CD3D6-C7A1-4013-A975-BE17CF2BAA5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3E10A-8156-4691-8E2B-FFA6C484A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733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CD3D6-C7A1-4013-A975-BE17CF2BAA5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3E10A-8156-4691-8E2B-FFA6C484A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49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CD3D6-C7A1-4013-A975-BE17CF2BAA5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3E10A-8156-4691-8E2B-FFA6C484A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153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CD3D6-C7A1-4013-A975-BE17CF2BAA5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3E10A-8156-4691-8E2B-FFA6C484A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235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CD3D6-C7A1-4013-A975-BE17CF2BAA5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1E3E10A-8156-4691-8E2B-FFA6C484A9C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91981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996CD3D6-C7A1-4013-A975-BE17CF2BAA5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1E3E10A-8156-4691-8E2B-FFA6C484A9C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07110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CD3D6-C7A1-4013-A975-BE17CF2BAA5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3E10A-8156-4691-8E2B-FFA6C484A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171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CD3D6-C7A1-4013-A975-BE17CF2BAA5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3E10A-8156-4691-8E2B-FFA6C484A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230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96CD3D6-C7A1-4013-A975-BE17CF2BAA52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1E3E10A-8156-4691-8E2B-FFA6C484A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688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CHANGE &amp; STABILITY MANAGEMENT</a:t>
            </a:r>
            <a:br>
              <a:rPr lang="en-GB" sz="4800" dirty="0"/>
            </a:br>
            <a:br>
              <a:rPr lang="en-GB" sz="4800" dirty="0"/>
            </a:br>
            <a:r>
              <a:rPr lang="en-GB" sz="4800" dirty="0"/>
              <a:t>Presentation Guidance</a:t>
            </a:r>
          </a:p>
        </p:txBody>
      </p:sp>
    </p:spTree>
    <p:extLst>
      <p:ext uri="{BB962C8B-B14F-4D97-AF65-F5344CB8AC3E}">
        <p14:creationId xmlns:p14="http://schemas.microsoft.com/office/powerpoint/2010/main" val="959692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68410" y="568410"/>
            <a:ext cx="1088218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ASSESSMENT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Assessment Component 1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Presentation	10 minutes	25%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Assessment Component 2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Report	3500 words	75%</a:t>
            </a:r>
          </a:p>
        </p:txBody>
      </p:sp>
      <p:sp>
        <p:nvSpPr>
          <p:cNvPr id="5" name="Rectangle 4"/>
          <p:cNvSpPr/>
          <p:nvPr/>
        </p:nvSpPr>
        <p:spPr>
          <a:xfrm>
            <a:off x="461319" y="3588260"/>
            <a:ext cx="1126936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This assignment will be made up of two parts; an individual presentation of the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research proposal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and initial findings (equivalent to 1500 words) and a 3500 written report addressing the question and application of change management theories to illuminate the case study analysis.</a:t>
            </a:r>
          </a:p>
        </p:txBody>
      </p:sp>
    </p:spTree>
    <p:extLst>
      <p:ext uri="{BB962C8B-B14F-4D97-AF65-F5344CB8AC3E}">
        <p14:creationId xmlns:p14="http://schemas.microsoft.com/office/powerpoint/2010/main" val="3742506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CASE STUDY –CHANGE Management (3- 5 years)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Select an organisation which has undergone radical change (example Covid global pandemic/war in Ukraine or digitalisation etc).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Consider what changes were made, and critically review and evaluate their effectiveness in maintaining the overall stability of operations, auditing the change process.</a:t>
            </a:r>
          </a:p>
        </p:txBody>
      </p:sp>
    </p:spTree>
    <p:extLst>
      <p:ext uri="{BB962C8B-B14F-4D97-AF65-F5344CB8AC3E}">
        <p14:creationId xmlns:p14="http://schemas.microsoft.com/office/powerpoint/2010/main" val="1646523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1- Individual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PowerPoint presentation :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Looking at the organisation and what change might have been experienced:  Large or Incremental or Transformational 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Consider/argue: Does the change benefit or hinder the organisation </a:t>
            </a:r>
          </a:p>
        </p:txBody>
      </p:sp>
    </p:spTree>
    <p:extLst>
      <p:ext uri="{BB962C8B-B14F-4D97-AF65-F5344CB8AC3E}">
        <p14:creationId xmlns:p14="http://schemas.microsoft.com/office/powerpoint/2010/main" val="2109198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skills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 professional PowerPoint design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Pleasing visually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Referenced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Presented well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With clear introduction (introducing yourself, definition of change, your chosen organisation and the change it went through/is going through)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Main body (discuss how change came about, weigh up the different approaches, drivers, factors, models, theories)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Conclusion – draw on the effectiveness of change management process and whether it has benefited the organisation or hindered it.</a:t>
            </a:r>
          </a:p>
        </p:txBody>
      </p:sp>
    </p:spTree>
    <p:extLst>
      <p:ext uri="{BB962C8B-B14F-4D97-AF65-F5344CB8AC3E}">
        <p14:creationId xmlns:p14="http://schemas.microsoft.com/office/powerpoint/2010/main" val="3468191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3 parts – Presentation order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Introduction 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Define Change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Introduce the organisation 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And what change has been experienced</a:t>
            </a: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Main body 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Critically examine key factors and drivers of change 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(Culture, Leadership/ Digitalisation etc.)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Look at internal and external factors (SWOT/ PESTLE/ Stakeholders)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519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5775" y="787658"/>
            <a:ext cx="937732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Look at how the change (planned/ emergent) and how was it brought about – different approaches (critically). Look at resistance to change and how it was overcome.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Make reference to a key theoretical management model (Lewin/ Kotter etc.) and balance it with a practical example by applying it to your organisation – this will help you with </a:t>
            </a: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Has it benefited the organisation or hindered</a:t>
            </a: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Based on your findings conclude by assessing the effectiveness of the change management process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4683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References – 10 (wider academic sources)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Developing critically your understanding showing limitations (advantages/ disadvantages) to approaches, models, drivers, Internal and external forces)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Present key factors that contribute to change, analyse them and evaluate why these factors that contribute towards the change</a:t>
            </a:r>
          </a:p>
        </p:txBody>
      </p:sp>
    </p:spTree>
    <p:extLst>
      <p:ext uri="{BB962C8B-B14F-4D97-AF65-F5344CB8AC3E}">
        <p14:creationId xmlns:p14="http://schemas.microsoft.com/office/powerpoint/2010/main" val="7887133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Report 3500 words (30 references approximately)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Drawing upon the same organisation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Critically analysing management to change using theoretical perspective 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Looking at lifting the change from assessment 1 and its impact and how to measure the its effectiveness.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Formal report </a:t>
            </a:r>
          </a:p>
        </p:txBody>
      </p:sp>
    </p:spTree>
    <p:extLst>
      <p:ext uri="{BB962C8B-B14F-4D97-AF65-F5344CB8AC3E}">
        <p14:creationId xmlns:p14="http://schemas.microsoft.com/office/powerpoint/2010/main" val="41795065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09600"/>
            <a:ext cx="10515600" cy="5567363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Discuss how the organisation planned for the change (taking elements from assessment 1) the internal and external factors/ drivers (culture/ leadership/ digitalisation/ the scope)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Look at internal and external factors (PESTLE/SWOT/ Stakeholders) – critically evaluate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Discuss resistance to  change – investigate why there may be resistance and how to overcome it and what approaches to use 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Look at power and politics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How the change management is implemented – draw on the key models and theories 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Evaluate the change , examine how appropriate the change management process was 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Conclusion – draw meaningful conclusion – how effective it was using appropriate evaluation tools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Recommendations – how can change be implemented successfully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08557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{A4A8C908-BC9D-7943-B310-3CC72623F3C4}tf10001067</Template>
  <TotalTime>98</TotalTime>
  <Words>604</Words>
  <Application>Microsoft Macintosh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Century Gothic</vt:lpstr>
      <vt:lpstr>Garamond</vt:lpstr>
      <vt:lpstr>Savon</vt:lpstr>
      <vt:lpstr>CHANGE &amp; STABILITY MANAGEMENT  Presentation Guidance</vt:lpstr>
      <vt:lpstr>PowerPoint Presentation</vt:lpstr>
      <vt:lpstr> CASE STUDY –CHANGE Management (3- 5 years) </vt:lpstr>
      <vt:lpstr>Assessment 1- Individual Presentation</vt:lpstr>
      <vt:lpstr>Professional skills </vt:lpstr>
      <vt:lpstr>3 parts – Presentation order</vt:lpstr>
      <vt:lpstr>PowerPoint Presentation</vt:lpstr>
      <vt:lpstr>PowerPoint Presentation</vt:lpstr>
      <vt:lpstr>Assessment 2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&amp; STABILITY MANAGEMENT</dc:title>
  <dc:creator>Shehla Khan</dc:creator>
  <cp:lastModifiedBy>Marie Pitson</cp:lastModifiedBy>
  <cp:revision>13</cp:revision>
  <dcterms:created xsi:type="dcterms:W3CDTF">2021-04-22T11:39:08Z</dcterms:created>
  <dcterms:modified xsi:type="dcterms:W3CDTF">2023-02-06T13:30:06Z</dcterms:modified>
</cp:coreProperties>
</file>