
<file path=[Content_Types].xml><?xml version="1.0" encoding="utf-8"?>
<Types xmlns="http://schemas.openxmlformats.org/package/2006/content-types">
  <Default Extension="1"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5.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6.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7.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8.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9.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0.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1.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2.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23.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4.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29.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30.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31.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32.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33.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36.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3" r:id="rId4"/>
  </p:sldMasterIdLst>
  <p:notesMasterIdLst>
    <p:notesMasterId r:id="rId55"/>
  </p:notesMasterIdLst>
  <p:sldIdLst>
    <p:sldId id="257" r:id="rId5"/>
    <p:sldId id="256" r:id="rId6"/>
    <p:sldId id="258" r:id="rId7"/>
    <p:sldId id="259" r:id="rId8"/>
    <p:sldId id="260" r:id="rId9"/>
    <p:sldId id="263" r:id="rId10"/>
    <p:sldId id="262" r:id="rId11"/>
    <p:sldId id="261" r:id="rId12"/>
    <p:sldId id="264" r:id="rId13"/>
    <p:sldId id="265" r:id="rId14"/>
    <p:sldId id="266" r:id="rId15"/>
    <p:sldId id="277" r:id="rId16"/>
    <p:sldId id="267" r:id="rId17"/>
    <p:sldId id="270" r:id="rId18"/>
    <p:sldId id="269" r:id="rId19"/>
    <p:sldId id="271" r:id="rId20"/>
    <p:sldId id="272" r:id="rId21"/>
    <p:sldId id="268" r:id="rId22"/>
    <p:sldId id="273" r:id="rId23"/>
    <p:sldId id="274" r:id="rId24"/>
    <p:sldId id="275" r:id="rId25"/>
    <p:sldId id="276" r:id="rId26"/>
    <p:sldId id="278" r:id="rId27"/>
    <p:sldId id="279" r:id="rId28"/>
    <p:sldId id="280" r:id="rId29"/>
    <p:sldId id="281" r:id="rId30"/>
    <p:sldId id="282" r:id="rId31"/>
    <p:sldId id="284" r:id="rId32"/>
    <p:sldId id="283"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5" r:id="rId53"/>
    <p:sldId id="304" r:id="rId5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72E08F-1BF2-4CD6-86F4-FA94B83E0FFB}" v="926" dt="2025-03-08T14:02:10.6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61" autoAdjust="0"/>
    <p:restoredTop sz="71905" autoAdjust="0"/>
  </p:normalViewPr>
  <p:slideViewPr>
    <p:cSldViewPr snapToGrid="0">
      <p:cViewPr>
        <p:scale>
          <a:sx n="75" d="100"/>
          <a:sy n="75" d="100"/>
        </p:scale>
        <p:origin x="522" y="-192"/>
      </p:cViewPr>
      <p:guideLst/>
    </p:cSldViewPr>
  </p:slideViewPr>
  <p:outlineViewPr>
    <p:cViewPr>
      <p:scale>
        <a:sx n="33" d="100"/>
        <a:sy n="33" d="100"/>
      </p:scale>
      <p:origin x="0" y="-11712"/>
    </p:cViewPr>
  </p:outlineViewPr>
  <p:notesTextViewPr>
    <p:cViewPr>
      <p:scale>
        <a:sx n="1" d="1"/>
        <a:sy n="1" d="1"/>
      </p:scale>
      <p:origin x="0" y="0"/>
    </p:cViewPr>
  </p:notesTextViewPr>
  <p:sorterViewPr>
    <p:cViewPr>
      <p:scale>
        <a:sx n="100" d="100"/>
        <a:sy n="100" d="100"/>
      </p:scale>
      <p:origin x="0" y="-6150"/>
    </p:cViewPr>
  </p:sorterViewPr>
  <p:notesViewPr>
    <p:cSldViewPr snapToGrid="0">
      <p:cViewPr varScale="1">
        <p:scale>
          <a:sx n="73" d="100"/>
          <a:sy n="73" d="100"/>
        </p:scale>
        <p:origin x="4134"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ine Smith (2007208)" userId="d61fbfe3-84c8-4cda-bb81-81025cd3ea76" providerId="ADAL" clId="{1E72E08F-1BF2-4CD6-86F4-FA94B83E0FFB}"/>
    <pc:docChg chg="undo custSel addSld delSld modSld sldOrd">
      <pc:chgData name="Caroline Smith (2007208)" userId="d61fbfe3-84c8-4cda-bb81-81025cd3ea76" providerId="ADAL" clId="{1E72E08F-1BF2-4CD6-86F4-FA94B83E0FFB}" dt="2025-03-08T14:03:04.308" v="4473" actId="20577"/>
      <pc:docMkLst>
        <pc:docMk/>
      </pc:docMkLst>
      <pc:sldChg chg="addSp delSp modSp mod modTransition setBg modAnim setClrOvrMap modNotesTx">
        <pc:chgData name="Caroline Smith (2007208)" userId="d61fbfe3-84c8-4cda-bb81-81025cd3ea76" providerId="ADAL" clId="{1E72E08F-1BF2-4CD6-86F4-FA94B83E0FFB}" dt="2025-03-08T14:01:28.916" v="4462" actId="255"/>
        <pc:sldMkLst>
          <pc:docMk/>
          <pc:sldMk cId="1721872669" sldId="256"/>
        </pc:sldMkLst>
        <pc:spChg chg="mod">
          <ac:chgData name="Caroline Smith (2007208)" userId="d61fbfe3-84c8-4cda-bb81-81025cd3ea76" providerId="ADAL" clId="{1E72E08F-1BF2-4CD6-86F4-FA94B83E0FFB}" dt="2025-03-01T15:28:05.639" v="2198" actId="113"/>
          <ac:spMkLst>
            <pc:docMk/>
            <pc:sldMk cId="1721872669" sldId="256"/>
            <ac:spMk id="2" creationId="{99114FE2-93F9-B61A-69C8-A87FE5525CBF}"/>
          </ac:spMkLst>
        </pc:spChg>
        <pc:spChg chg="mod ord">
          <ac:chgData name="Caroline Smith (2007208)" userId="d61fbfe3-84c8-4cda-bb81-81025cd3ea76" providerId="ADAL" clId="{1E72E08F-1BF2-4CD6-86F4-FA94B83E0FFB}" dt="2025-03-08T14:01:05.128" v="4457" actId="20577"/>
          <ac:spMkLst>
            <pc:docMk/>
            <pc:sldMk cId="1721872669" sldId="256"/>
            <ac:spMk id="4" creationId="{B4B08E99-325F-9B75-AF97-E297CD1FF4F8}"/>
          </ac:spMkLst>
        </pc:spChg>
        <pc:spChg chg="add del mod">
          <ac:chgData name="Caroline Smith (2007208)" userId="d61fbfe3-84c8-4cda-bb81-81025cd3ea76" providerId="ADAL" clId="{1E72E08F-1BF2-4CD6-86F4-FA94B83E0FFB}" dt="2025-03-08T14:01:28.916" v="4462" actId="255"/>
          <ac:spMkLst>
            <pc:docMk/>
            <pc:sldMk cId="1721872669" sldId="256"/>
            <ac:spMk id="14" creationId="{76D5DF37-234B-E038-95E0-D660A44C881D}"/>
          </ac:spMkLst>
        </pc:spChg>
        <pc:spChg chg="add del mod">
          <ac:chgData name="Caroline Smith (2007208)" userId="d61fbfe3-84c8-4cda-bb81-81025cd3ea76" providerId="ADAL" clId="{1E72E08F-1BF2-4CD6-86F4-FA94B83E0FFB}" dt="2025-03-08T14:00:01.450" v="4446" actId="478"/>
          <ac:spMkLst>
            <pc:docMk/>
            <pc:sldMk cId="1721872669" sldId="256"/>
            <ac:spMk id="94" creationId="{B7DC88A2-51C1-61F5-C540-1090EAEBB149}"/>
          </ac:spMkLst>
        </pc:spChg>
        <pc:grpChg chg="add">
          <ac:chgData name="Caroline Smith (2007208)" userId="d61fbfe3-84c8-4cda-bb81-81025cd3ea76" providerId="ADAL" clId="{1E72E08F-1BF2-4CD6-86F4-FA94B83E0FFB}" dt="2025-02-28T18:47:26.694" v="2172" actId="26606"/>
          <ac:grpSpMkLst>
            <pc:docMk/>
            <pc:sldMk cId="1721872669" sldId="256"/>
            <ac:grpSpMk id="255" creationId="{A838DBA2-246D-4087-AE0A-6EA2B4B65AF3}"/>
          </ac:grpSpMkLst>
        </pc:grpChg>
        <pc:grpChg chg="add">
          <ac:chgData name="Caroline Smith (2007208)" userId="d61fbfe3-84c8-4cda-bb81-81025cd3ea76" providerId="ADAL" clId="{1E72E08F-1BF2-4CD6-86F4-FA94B83E0FFB}" dt="2025-02-28T18:47:26.694" v="2172" actId="26606"/>
          <ac:grpSpMkLst>
            <pc:docMk/>
            <pc:sldMk cId="1721872669" sldId="256"/>
            <ac:grpSpMk id="300" creationId="{E916825F-759B-4F1A-BA80-AF7137691EC5}"/>
          </ac:grpSpMkLst>
        </pc:grpChg>
        <pc:picChg chg="add mod">
          <ac:chgData name="Caroline Smith (2007208)" userId="d61fbfe3-84c8-4cda-bb81-81025cd3ea76" providerId="ADAL" clId="{1E72E08F-1BF2-4CD6-86F4-FA94B83E0FFB}" dt="2025-02-28T18:47:26.694" v="2172" actId="26606"/>
          <ac:picMkLst>
            <pc:docMk/>
            <pc:sldMk cId="1721872669" sldId="256"/>
            <ac:picMk id="93" creationId="{3E2ADD5B-B6C0-6158-085E-C184B42CDA6B}"/>
          </ac:picMkLst>
        </pc:picChg>
        <pc:picChg chg="add">
          <ac:chgData name="Caroline Smith (2007208)" userId="d61fbfe3-84c8-4cda-bb81-81025cd3ea76" providerId="ADAL" clId="{1E72E08F-1BF2-4CD6-86F4-FA94B83E0FFB}" dt="2025-02-28T18:47:26.694" v="2172" actId="26606"/>
          <ac:picMkLst>
            <pc:docMk/>
            <pc:sldMk cId="1721872669" sldId="256"/>
            <ac:picMk id="253" creationId="{59FACE42-44B0-4185-8ED4-9043A78C8600}"/>
          </ac:picMkLst>
        </pc:picChg>
      </pc:sldChg>
      <pc:sldChg chg="addSp delSp modSp mod modTransition setBg modAnim modNotesTx">
        <pc:chgData name="Caroline Smith (2007208)" userId="d61fbfe3-84c8-4cda-bb81-81025cd3ea76" providerId="ADAL" clId="{1E72E08F-1BF2-4CD6-86F4-FA94B83E0FFB}" dt="2025-03-06T16:15:46.471" v="2398" actId="14100"/>
        <pc:sldMkLst>
          <pc:docMk/>
          <pc:sldMk cId="1405715292" sldId="257"/>
        </pc:sldMkLst>
        <pc:spChg chg="mod">
          <ac:chgData name="Caroline Smith (2007208)" userId="d61fbfe3-84c8-4cda-bb81-81025cd3ea76" providerId="ADAL" clId="{1E72E08F-1BF2-4CD6-86F4-FA94B83E0FFB}" dt="2025-03-06T16:15:46.471" v="2398" actId="14100"/>
          <ac:spMkLst>
            <pc:docMk/>
            <pc:sldMk cId="1405715292" sldId="257"/>
            <ac:spMk id="3" creationId="{384E3956-13B6-D49F-42F6-3091E8CCFCE2}"/>
          </ac:spMkLst>
        </pc:spChg>
        <pc:spChg chg="add">
          <ac:chgData name="Caroline Smith (2007208)" userId="d61fbfe3-84c8-4cda-bb81-81025cd3ea76" providerId="ADAL" clId="{1E72E08F-1BF2-4CD6-86F4-FA94B83E0FFB}" dt="2025-03-06T16:15:02.548" v="2393" actId="26606"/>
          <ac:spMkLst>
            <pc:docMk/>
            <pc:sldMk cId="1405715292" sldId="257"/>
            <ac:spMk id="73" creationId="{2F0EACBB-AB1D-4D11-AE26-0A672B872FCE}"/>
          </ac:spMkLst>
        </pc:spChg>
        <pc:grpChg chg="add">
          <ac:chgData name="Caroline Smith (2007208)" userId="d61fbfe3-84c8-4cda-bb81-81025cd3ea76" providerId="ADAL" clId="{1E72E08F-1BF2-4CD6-86F4-FA94B83E0FFB}" dt="2025-03-06T16:15:02.548" v="2393" actId="26606"/>
          <ac:grpSpMkLst>
            <pc:docMk/>
            <pc:sldMk cId="1405715292" sldId="257"/>
            <ac:grpSpMk id="75" creationId="{EDEE0B57-C901-4422-9C96-B0E1A0D4D0E7}"/>
          </ac:grpSpMkLst>
        </pc:grpChg>
        <pc:grpChg chg="add">
          <ac:chgData name="Caroline Smith (2007208)" userId="d61fbfe3-84c8-4cda-bb81-81025cd3ea76" providerId="ADAL" clId="{1E72E08F-1BF2-4CD6-86F4-FA94B83E0FFB}" dt="2025-03-06T16:15:02.548" v="2393" actId="26606"/>
          <ac:grpSpMkLst>
            <pc:docMk/>
            <pc:sldMk cId="1405715292" sldId="257"/>
            <ac:grpSpMk id="131" creationId="{B8DE5EA2-C86F-45CC-A9F1-5100DE1D1986}"/>
          </ac:grpSpMkLst>
        </pc:grpChg>
      </pc:sldChg>
      <pc:sldChg chg="addSp delSp modSp mod modTransition modAnim modNotesTx">
        <pc:chgData name="Caroline Smith (2007208)" userId="d61fbfe3-84c8-4cda-bb81-81025cd3ea76" providerId="ADAL" clId="{1E72E08F-1BF2-4CD6-86F4-FA94B83E0FFB}" dt="2025-03-08T14:01:52.085" v="4463" actId="14100"/>
        <pc:sldMkLst>
          <pc:docMk/>
          <pc:sldMk cId="3469657104" sldId="258"/>
        </pc:sldMkLst>
        <pc:spChg chg="mod">
          <ac:chgData name="Caroline Smith (2007208)" userId="d61fbfe3-84c8-4cda-bb81-81025cd3ea76" providerId="ADAL" clId="{1E72E08F-1BF2-4CD6-86F4-FA94B83E0FFB}" dt="2025-03-01T15:28:05.639" v="2198" actId="113"/>
          <ac:spMkLst>
            <pc:docMk/>
            <pc:sldMk cId="3469657104" sldId="258"/>
            <ac:spMk id="2" creationId="{A47469C3-83C0-3814-8684-CE266D95DE23}"/>
          </ac:spMkLst>
        </pc:spChg>
        <pc:graphicFrameChg chg="mod">
          <ac:chgData name="Caroline Smith (2007208)" userId="d61fbfe3-84c8-4cda-bb81-81025cd3ea76" providerId="ADAL" clId="{1E72E08F-1BF2-4CD6-86F4-FA94B83E0FFB}" dt="2025-03-08T14:01:52.085" v="4463" actId="14100"/>
          <ac:graphicFrameMkLst>
            <pc:docMk/>
            <pc:sldMk cId="3469657104" sldId="258"/>
            <ac:graphicFrameMk id="69" creationId="{AD10F4B4-C196-89D0-1AA5-8953549F1AE5}"/>
          </ac:graphicFrameMkLst>
        </pc:graphicFrameChg>
      </pc:sldChg>
      <pc:sldChg chg="addSp delSp modSp mod modTransition modAnim delDesignElem chgLayout modNotesTx">
        <pc:chgData name="Caroline Smith (2007208)" userId="d61fbfe3-84c8-4cda-bb81-81025cd3ea76" providerId="ADAL" clId="{1E72E08F-1BF2-4CD6-86F4-FA94B83E0FFB}" dt="2025-03-08T14:02:20.154" v="4467" actId="114"/>
        <pc:sldMkLst>
          <pc:docMk/>
          <pc:sldMk cId="2545124382" sldId="259"/>
        </pc:sldMkLst>
        <pc:spChg chg="mod ord">
          <ac:chgData name="Caroline Smith (2007208)" userId="d61fbfe3-84c8-4cda-bb81-81025cd3ea76" providerId="ADAL" clId="{1E72E08F-1BF2-4CD6-86F4-FA94B83E0FFB}" dt="2025-03-01T15:28:05.639" v="2198" actId="113"/>
          <ac:spMkLst>
            <pc:docMk/>
            <pc:sldMk cId="2545124382" sldId="259"/>
            <ac:spMk id="2" creationId="{C30DC5F5-8418-C634-51D2-76DC71A3F75F}"/>
          </ac:spMkLst>
        </pc:spChg>
        <pc:graphicFrameChg chg="mod ord modGraphic">
          <ac:chgData name="Caroline Smith (2007208)" userId="d61fbfe3-84c8-4cda-bb81-81025cd3ea76" providerId="ADAL" clId="{1E72E08F-1BF2-4CD6-86F4-FA94B83E0FFB}" dt="2025-03-08T14:02:10.685" v="4464" actId="122"/>
          <ac:graphicFrameMkLst>
            <pc:docMk/>
            <pc:sldMk cId="2545124382" sldId="259"/>
            <ac:graphicFrameMk id="5" creationId="{DC15FBC0-4821-58A0-911C-B4EAF82D9D7F}"/>
          </ac:graphicFrameMkLst>
        </pc:graphicFrameChg>
        <pc:picChg chg="add mod">
          <ac:chgData name="Caroline Smith (2007208)" userId="d61fbfe3-84c8-4cda-bb81-81025cd3ea76" providerId="ADAL" clId="{1E72E08F-1BF2-4CD6-86F4-FA94B83E0FFB}" dt="2025-02-28T18:48:57.946" v="2186" actId="1076"/>
          <ac:picMkLst>
            <pc:docMk/>
            <pc:sldMk cId="2545124382" sldId="259"/>
            <ac:picMk id="7" creationId="{9B902E58-FEC4-09C7-F972-096C85A940EE}"/>
          </ac:picMkLst>
        </pc:picChg>
      </pc:sldChg>
      <pc:sldChg chg="addSp delSp modSp mod modTransition modAnim modNotesTx">
        <pc:chgData name="Caroline Smith (2007208)" userId="d61fbfe3-84c8-4cda-bb81-81025cd3ea76" providerId="ADAL" clId="{1E72E08F-1BF2-4CD6-86F4-FA94B83E0FFB}" dt="2025-03-08T14:02:46.851" v="4472" actId="20577"/>
        <pc:sldMkLst>
          <pc:docMk/>
          <pc:sldMk cId="2936376551" sldId="260"/>
        </pc:sldMkLst>
        <pc:spChg chg="mod">
          <ac:chgData name="Caroline Smith (2007208)" userId="d61fbfe3-84c8-4cda-bb81-81025cd3ea76" providerId="ADAL" clId="{1E72E08F-1BF2-4CD6-86F4-FA94B83E0FFB}" dt="2025-03-08T14:02:30.768" v="4468" actId="1076"/>
          <ac:spMkLst>
            <pc:docMk/>
            <pc:sldMk cId="2936376551" sldId="260"/>
            <ac:spMk id="4" creationId="{683BC28E-A5A0-B9A9-411B-CAAFD4652AB3}"/>
          </ac:spMkLst>
        </pc:spChg>
      </pc:sldChg>
      <pc:sldChg chg="addSp delSp modSp mod modTransition modAnim modNotesTx">
        <pc:chgData name="Caroline Smith (2007208)" userId="d61fbfe3-84c8-4cda-bb81-81025cd3ea76" providerId="ADAL" clId="{1E72E08F-1BF2-4CD6-86F4-FA94B83E0FFB}" dt="2025-03-08T13:08:44.805" v="3063" actId="20577"/>
        <pc:sldMkLst>
          <pc:docMk/>
          <pc:sldMk cId="3757503542" sldId="261"/>
        </pc:sldMkLst>
        <pc:spChg chg="mod">
          <ac:chgData name="Caroline Smith (2007208)" userId="d61fbfe3-84c8-4cda-bb81-81025cd3ea76" providerId="ADAL" clId="{1E72E08F-1BF2-4CD6-86F4-FA94B83E0FFB}" dt="2025-03-01T15:28:05.639" v="2198" actId="113"/>
          <ac:spMkLst>
            <pc:docMk/>
            <pc:sldMk cId="3757503542" sldId="261"/>
            <ac:spMk id="2" creationId="{36462182-9622-D6AD-7B91-8E54EBA8EDD7}"/>
          </ac:spMkLst>
        </pc:spChg>
      </pc:sldChg>
      <pc:sldChg chg="addSp delSp modSp mod modTransition modAnim modNotesTx">
        <pc:chgData name="Caroline Smith (2007208)" userId="d61fbfe3-84c8-4cda-bb81-81025cd3ea76" providerId="ADAL" clId="{1E72E08F-1BF2-4CD6-86F4-FA94B83E0FFB}" dt="2025-03-08T14:03:04.308" v="4473" actId="20577"/>
        <pc:sldMkLst>
          <pc:docMk/>
          <pc:sldMk cId="2975878811" sldId="262"/>
        </pc:sldMkLst>
        <pc:spChg chg="mod">
          <ac:chgData name="Caroline Smith (2007208)" userId="d61fbfe3-84c8-4cda-bb81-81025cd3ea76" providerId="ADAL" clId="{1E72E08F-1BF2-4CD6-86F4-FA94B83E0FFB}" dt="2025-03-01T15:28:05.639" v="2198" actId="113"/>
          <ac:spMkLst>
            <pc:docMk/>
            <pc:sldMk cId="2975878811" sldId="262"/>
            <ac:spMk id="2" creationId="{C0DEC895-1C3B-3E31-FC08-0489885B07C9}"/>
          </ac:spMkLst>
        </pc:spChg>
        <pc:spChg chg="add">
          <ac:chgData name="Caroline Smith (2007208)" userId="d61fbfe3-84c8-4cda-bb81-81025cd3ea76" providerId="ADAL" clId="{1E72E08F-1BF2-4CD6-86F4-FA94B83E0FFB}" dt="2025-02-28T18:49:15.984" v="2188" actId="26606"/>
          <ac:spMkLst>
            <pc:docMk/>
            <pc:sldMk cId="2975878811" sldId="262"/>
            <ac:spMk id="152" creationId="{54B9C16B-AC4A-44ED-9075-F76549B46E7C}"/>
          </ac:spMkLst>
        </pc:spChg>
        <pc:spChg chg="add">
          <ac:chgData name="Caroline Smith (2007208)" userId="d61fbfe3-84c8-4cda-bb81-81025cd3ea76" providerId="ADAL" clId="{1E72E08F-1BF2-4CD6-86F4-FA94B83E0FFB}" dt="2025-02-28T18:49:15.984" v="2188" actId="26606"/>
          <ac:spMkLst>
            <pc:docMk/>
            <pc:sldMk cId="2975878811" sldId="262"/>
            <ac:spMk id="185" creationId="{B53044DC-4918-43DA-B49D-91673C6C9485}"/>
          </ac:spMkLst>
        </pc:spChg>
        <pc:grpChg chg="add">
          <ac:chgData name="Caroline Smith (2007208)" userId="d61fbfe3-84c8-4cda-bb81-81025cd3ea76" providerId="ADAL" clId="{1E72E08F-1BF2-4CD6-86F4-FA94B83E0FFB}" dt="2025-02-28T18:49:15.984" v="2188" actId="26606"/>
          <ac:grpSpMkLst>
            <pc:docMk/>
            <pc:sldMk cId="2975878811" sldId="262"/>
            <ac:grpSpMk id="187" creationId="{1DCE6B36-1420-43AB-86CF-4E653A517B9C}"/>
          </ac:grpSpMkLst>
        </pc:grpChg>
        <pc:graphicFrameChg chg="mod modGraphic">
          <ac:chgData name="Caroline Smith (2007208)" userId="d61fbfe3-84c8-4cda-bb81-81025cd3ea76" providerId="ADAL" clId="{1E72E08F-1BF2-4CD6-86F4-FA94B83E0FFB}" dt="2025-02-28T18:49:15.984" v="2188" actId="26606"/>
          <ac:graphicFrameMkLst>
            <pc:docMk/>
            <pc:sldMk cId="2975878811" sldId="262"/>
            <ac:graphicFrameMk id="4" creationId="{985A290C-3977-08FF-23F9-FBF868D4E875}"/>
          </ac:graphicFrameMkLst>
        </pc:graphicFrameChg>
        <pc:picChg chg="add">
          <ac:chgData name="Caroline Smith (2007208)" userId="d61fbfe3-84c8-4cda-bb81-81025cd3ea76" providerId="ADAL" clId="{1E72E08F-1BF2-4CD6-86F4-FA94B83E0FFB}" dt="2025-02-28T18:49:15.984" v="2188" actId="26606"/>
          <ac:picMkLst>
            <pc:docMk/>
            <pc:sldMk cId="2975878811" sldId="262"/>
            <ac:picMk id="183" creationId="{3E94A106-9341-485C-9057-9D62B2BD083F}"/>
          </ac:picMkLst>
        </pc:picChg>
        <pc:picChg chg="add">
          <ac:chgData name="Caroline Smith (2007208)" userId="d61fbfe3-84c8-4cda-bb81-81025cd3ea76" providerId="ADAL" clId="{1E72E08F-1BF2-4CD6-86F4-FA94B83E0FFB}" dt="2025-02-28T18:49:15.984" v="2188" actId="26606"/>
          <ac:picMkLst>
            <pc:docMk/>
            <pc:sldMk cId="2975878811" sldId="262"/>
            <ac:picMk id="216" creationId="{9BE36DBF-0333-4D36-A5BF-81FDA2406FE9}"/>
          </ac:picMkLst>
        </pc:picChg>
      </pc:sldChg>
      <pc:sldChg chg="addSp delSp modSp mod modTransition modAnim">
        <pc:chgData name="Caroline Smith (2007208)" userId="d61fbfe3-84c8-4cda-bb81-81025cd3ea76" providerId="ADAL" clId="{1E72E08F-1BF2-4CD6-86F4-FA94B83E0FFB}" dt="2025-03-06T17:24:13.205" v="2783" actId="122"/>
        <pc:sldMkLst>
          <pc:docMk/>
          <pc:sldMk cId="918150217" sldId="263"/>
        </pc:sldMkLst>
        <pc:spChg chg="mod">
          <ac:chgData name="Caroline Smith (2007208)" userId="d61fbfe3-84c8-4cda-bb81-81025cd3ea76" providerId="ADAL" clId="{1E72E08F-1BF2-4CD6-86F4-FA94B83E0FFB}" dt="2025-03-06T17:24:13.205" v="2783" actId="122"/>
          <ac:spMkLst>
            <pc:docMk/>
            <pc:sldMk cId="918150217" sldId="263"/>
            <ac:spMk id="2" creationId="{257EDAFF-F6BA-CA76-7649-39108E31530C}"/>
          </ac:spMkLst>
        </pc:spChg>
      </pc:sldChg>
      <pc:sldChg chg="addSp delSp modSp mod modTransition modAnim modNotesTx">
        <pc:chgData name="Caroline Smith (2007208)" userId="d61fbfe3-84c8-4cda-bb81-81025cd3ea76" providerId="ADAL" clId="{1E72E08F-1BF2-4CD6-86F4-FA94B83E0FFB}" dt="2025-03-08T13:09:03.340" v="3081" actId="20577"/>
        <pc:sldMkLst>
          <pc:docMk/>
          <pc:sldMk cId="97850443" sldId="264"/>
        </pc:sldMkLst>
        <pc:spChg chg="mod">
          <ac:chgData name="Caroline Smith (2007208)" userId="d61fbfe3-84c8-4cda-bb81-81025cd3ea76" providerId="ADAL" clId="{1E72E08F-1BF2-4CD6-86F4-FA94B83E0FFB}" dt="2025-03-01T15:28:05.639" v="2198" actId="113"/>
          <ac:spMkLst>
            <pc:docMk/>
            <pc:sldMk cId="97850443" sldId="264"/>
            <ac:spMk id="2" creationId="{493D46E9-717B-EB41-AA7D-BB9E3B5DEAF4}"/>
          </ac:spMkLst>
        </pc:spChg>
      </pc:sldChg>
      <pc:sldChg chg="addSp delSp modSp modTransition modAnim modNotesTx">
        <pc:chgData name="Caroline Smith (2007208)" userId="d61fbfe3-84c8-4cda-bb81-81025cd3ea76" providerId="ADAL" clId="{1E72E08F-1BF2-4CD6-86F4-FA94B83E0FFB}" dt="2025-03-08T13:10:05.338" v="3155" actId="20577"/>
        <pc:sldMkLst>
          <pc:docMk/>
          <pc:sldMk cId="1256118449" sldId="265"/>
        </pc:sldMkLst>
        <pc:spChg chg="mod">
          <ac:chgData name="Caroline Smith (2007208)" userId="d61fbfe3-84c8-4cda-bb81-81025cd3ea76" providerId="ADAL" clId="{1E72E08F-1BF2-4CD6-86F4-FA94B83E0FFB}" dt="2025-03-01T15:28:05.639" v="2198" actId="113"/>
          <ac:spMkLst>
            <pc:docMk/>
            <pc:sldMk cId="1256118449" sldId="265"/>
            <ac:spMk id="2" creationId="{701D2F4B-83EA-FACB-08AD-774360B2F31D}"/>
          </ac:spMkLst>
        </pc:spChg>
      </pc:sldChg>
      <pc:sldChg chg="addSp delSp modSp mod modTransition modAnim modNotesTx">
        <pc:chgData name="Caroline Smith (2007208)" userId="d61fbfe3-84c8-4cda-bb81-81025cd3ea76" providerId="ADAL" clId="{1E72E08F-1BF2-4CD6-86F4-FA94B83E0FFB}" dt="2025-03-08T13:13:05.382" v="3175" actId="20577"/>
        <pc:sldMkLst>
          <pc:docMk/>
          <pc:sldMk cId="1637977795" sldId="266"/>
        </pc:sldMkLst>
        <pc:spChg chg="mod">
          <ac:chgData name="Caroline Smith (2007208)" userId="d61fbfe3-84c8-4cda-bb81-81025cd3ea76" providerId="ADAL" clId="{1E72E08F-1BF2-4CD6-86F4-FA94B83E0FFB}" dt="2025-03-01T15:28:05.639" v="2198" actId="113"/>
          <ac:spMkLst>
            <pc:docMk/>
            <pc:sldMk cId="1637977795" sldId="266"/>
            <ac:spMk id="2" creationId="{5C47FDC5-EDCD-3957-44FB-D8512F03BA01}"/>
          </ac:spMkLst>
        </pc:spChg>
      </pc:sldChg>
      <pc:sldChg chg="addSp delSp modSp mod modTransition modAnim modNotesTx">
        <pc:chgData name="Caroline Smith (2007208)" userId="d61fbfe3-84c8-4cda-bb81-81025cd3ea76" providerId="ADAL" clId="{1E72E08F-1BF2-4CD6-86F4-FA94B83E0FFB}" dt="2025-03-08T13:14:02.478" v="3231" actId="113"/>
        <pc:sldMkLst>
          <pc:docMk/>
          <pc:sldMk cId="454882758" sldId="267"/>
        </pc:sldMkLst>
        <pc:spChg chg="mod">
          <ac:chgData name="Caroline Smith (2007208)" userId="d61fbfe3-84c8-4cda-bb81-81025cd3ea76" providerId="ADAL" clId="{1E72E08F-1BF2-4CD6-86F4-FA94B83E0FFB}" dt="2025-03-08T13:13:15.714" v="3176" actId="122"/>
          <ac:spMkLst>
            <pc:docMk/>
            <pc:sldMk cId="454882758" sldId="267"/>
            <ac:spMk id="2" creationId="{6FA8DF6F-4253-46FA-8217-AC0866EC3E10}"/>
          </ac:spMkLst>
        </pc:spChg>
        <pc:spChg chg="add mod">
          <ac:chgData name="Caroline Smith (2007208)" userId="d61fbfe3-84c8-4cda-bb81-81025cd3ea76" providerId="ADAL" clId="{1E72E08F-1BF2-4CD6-86F4-FA94B83E0FFB}" dt="2025-02-28T11:35:46.260" v="31" actId="255"/>
          <ac:spMkLst>
            <pc:docMk/>
            <pc:sldMk cId="454882758" sldId="267"/>
            <ac:spMk id="11" creationId="{212BCF7B-D1B5-94F4-CE73-10FFEB03B2B1}"/>
          </ac:spMkLst>
        </pc:spChg>
        <pc:spChg chg="add mod">
          <ac:chgData name="Caroline Smith (2007208)" userId="d61fbfe3-84c8-4cda-bb81-81025cd3ea76" providerId="ADAL" clId="{1E72E08F-1BF2-4CD6-86F4-FA94B83E0FFB}" dt="2025-03-08T13:13:37.556" v="3178" actId="767"/>
          <ac:spMkLst>
            <pc:docMk/>
            <pc:sldMk cId="454882758" sldId="267"/>
            <ac:spMk id="50" creationId="{49E3AC61-A701-34A4-C0BE-61C35C5ED2DE}"/>
          </ac:spMkLst>
        </pc:spChg>
        <pc:graphicFrameChg chg="mod">
          <ac:chgData name="Caroline Smith (2007208)" userId="d61fbfe3-84c8-4cda-bb81-81025cd3ea76" providerId="ADAL" clId="{1E72E08F-1BF2-4CD6-86F4-FA94B83E0FFB}" dt="2025-02-28T11:34:58.409" v="8"/>
          <ac:graphicFrameMkLst>
            <pc:docMk/>
            <pc:sldMk cId="454882758" sldId="267"/>
            <ac:graphicFrameMk id="12" creationId="{573D1272-6D0B-DCAA-4E88-23F0C447FF24}"/>
          </ac:graphicFrameMkLst>
        </pc:graphicFrameChg>
      </pc:sldChg>
      <pc:sldChg chg="addSp delSp modSp mod ord modTransition modAnim">
        <pc:chgData name="Caroline Smith (2007208)" userId="d61fbfe3-84c8-4cda-bb81-81025cd3ea76" providerId="ADAL" clId="{1E72E08F-1BF2-4CD6-86F4-FA94B83E0FFB}" dt="2025-03-02T18:01:52.157" v="2223"/>
        <pc:sldMkLst>
          <pc:docMk/>
          <pc:sldMk cId="3061165375" sldId="268"/>
        </pc:sldMkLst>
        <pc:spChg chg="mod">
          <ac:chgData name="Caroline Smith (2007208)" userId="d61fbfe3-84c8-4cda-bb81-81025cd3ea76" providerId="ADAL" clId="{1E72E08F-1BF2-4CD6-86F4-FA94B83E0FFB}" dt="2025-03-01T15:28:05.639" v="2198" actId="113"/>
          <ac:spMkLst>
            <pc:docMk/>
            <pc:sldMk cId="3061165375" sldId="268"/>
            <ac:spMk id="2" creationId="{7366FAAA-4BEA-4B22-75E2-8416AFE17F31}"/>
          </ac:spMkLst>
        </pc:spChg>
      </pc:sldChg>
      <pc:sldChg chg="addSp delSp modSp modTransition modAnim modNotesTx">
        <pc:chgData name="Caroline Smith (2007208)" userId="d61fbfe3-84c8-4cda-bb81-81025cd3ea76" providerId="ADAL" clId="{1E72E08F-1BF2-4CD6-86F4-FA94B83E0FFB}" dt="2025-03-08T13:14:14.725" v="3235" actId="20577"/>
        <pc:sldMkLst>
          <pc:docMk/>
          <pc:sldMk cId="2982338513" sldId="269"/>
        </pc:sldMkLst>
        <pc:spChg chg="mod">
          <ac:chgData name="Caroline Smith (2007208)" userId="d61fbfe3-84c8-4cda-bb81-81025cd3ea76" providerId="ADAL" clId="{1E72E08F-1BF2-4CD6-86F4-FA94B83E0FFB}" dt="2025-03-01T15:28:05.639" v="2198" actId="113"/>
          <ac:spMkLst>
            <pc:docMk/>
            <pc:sldMk cId="2982338513" sldId="269"/>
            <ac:spMk id="2" creationId="{CBA1BFB4-FB62-5B17-6FC3-75A150A91CD6}"/>
          </ac:spMkLst>
        </pc:spChg>
        <pc:graphicFrameChg chg="mod">
          <ac:chgData name="Caroline Smith (2007208)" userId="d61fbfe3-84c8-4cda-bb81-81025cd3ea76" providerId="ADAL" clId="{1E72E08F-1BF2-4CD6-86F4-FA94B83E0FFB}" dt="2025-03-06T16:44:54.165" v="2761" actId="20577"/>
          <ac:graphicFrameMkLst>
            <pc:docMk/>
            <pc:sldMk cId="2982338513" sldId="269"/>
            <ac:graphicFrameMk id="77" creationId="{C82F20A6-FBE6-9B7B-BAB4-5118B8FFA445}"/>
          </ac:graphicFrameMkLst>
        </pc:graphicFrameChg>
      </pc:sldChg>
      <pc:sldChg chg="addSp delSp modSp mod modTransition modAnim modNotesTx">
        <pc:chgData name="Caroline Smith (2007208)" userId="d61fbfe3-84c8-4cda-bb81-81025cd3ea76" providerId="ADAL" clId="{1E72E08F-1BF2-4CD6-86F4-FA94B83E0FFB}" dt="2025-03-06T16:45:15.756" v="2777" actId="20577"/>
        <pc:sldMkLst>
          <pc:docMk/>
          <pc:sldMk cId="596733209" sldId="270"/>
        </pc:sldMkLst>
        <pc:spChg chg="mod">
          <ac:chgData name="Caroline Smith (2007208)" userId="d61fbfe3-84c8-4cda-bb81-81025cd3ea76" providerId="ADAL" clId="{1E72E08F-1BF2-4CD6-86F4-FA94B83E0FFB}" dt="2025-03-01T15:28:05.639" v="2198" actId="113"/>
          <ac:spMkLst>
            <pc:docMk/>
            <pc:sldMk cId="596733209" sldId="270"/>
            <ac:spMk id="2" creationId="{7A58BCD5-E6C4-4261-B34D-E86E08CABDD9}"/>
          </ac:spMkLst>
        </pc:spChg>
      </pc:sldChg>
      <pc:sldChg chg="addSp delSp modSp modTransition modAnim modNotesTx">
        <pc:chgData name="Caroline Smith (2007208)" userId="d61fbfe3-84c8-4cda-bb81-81025cd3ea76" providerId="ADAL" clId="{1E72E08F-1BF2-4CD6-86F4-FA94B83E0FFB}" dt="2025-03-08T13:14:45.428" v="3243" actId="255"/>
        <pc:sldMkLst>
          <pc:docMk/>
          <pc:sldMk cId="3675994536" sldId="271"/>
        </pc:sldMkLst>
        <pc:spChg chg="mod">
          <ac:chgData name="Caroline Smith (2007208)" userId="d61fbfe3-84c8-4cda-bb81-81025cd3ea76" providerId="ADAL" clId="{1E72E08F-1BF2-4CD6-86F4-FA94B83E0FFB}" dt="2025-03-01T15:28:05.639" v="2198" actId="113"/>
          <ac:spMkLst>
            <pc:docMk/>
            <pc:sldMk cId="3675994536" sldId="271"/>
            <ac:spMk id="2" creationId="{FFD1D248-89FD-948A-F597-C1CED787D99B}"/>
          </ac:spMkLst>
        </pc:spChg>
      </pc:sldChg>
      <pc:sldChg chg="addSp delSp modSp modTransition modAnim modNotesTx">
        <pc:chgData name="Caroline Smith (2007208)" userId="d61fbfe3-84c8-4cda-bb81-81025cd3ea76" providerId="ADAL" clId="{1E72E08F-1BF2-4CD6-86F4-FA94B83E0FFB}" dt="2025-03-08T13:14:58.458" v="3246" actId="255"/>
        <pc:sldMkLst>
          <pc:docMk/>
          <pc:sldMk cId="3556378150" sldId="272"/>
        </pc:sldMkLst>
        <pc:spChg chg="mod">
          <ac:chgData name="Caroline Smith (2007208)" userId="d61fbfe3-84c8-4cda-bb81-81025cd3ea76" providerId="ADAL" clId="{1E72E08F-1BF2-4CD6-86F4-FA94B83E0FFB}" dt="2025-03-01T15:28:05.639" v="2198" actId="113"/>
          <ac:spMkLst>
            <pc:docMk/>
            <pc:sldMk cId="3556378150" sldId="272"/>
            <ac:spMk id="2" creationId="{F9ECDF99-1E79-5897-5F17-DD33C387AAE0}"/>
          </ac:spMkLst>
        </pc:spChg>
      </pc:sldChg>
      <pc:sldChg chg="addSp delSp modSp mod modTransition setBg modAnim setClrOvrMap chgLayout modNotesTx">
        <pc:chgData name="Caroline Smith (2007208)" userId="d61fbfe3-84c8-4cda-bb81-81025cd3ea76" providerId="ADAL" clId="{1E72E08F-1BF2-4CD6-86F4-FA94B83E0FFB}" dt="2025-03-08T13:15:18.542" v="3247" actId="20577"/>
        <pc:sldMkLst>
          <pc:docMk/>
          <pc:sldMk cId="2180164079" sldId="273"/>
        </pc:sldMkLst>
        <pc:spChg chg="mod ord">
          <ac:chgData name="Caroline Smith (2007208)" userId="d61fbfe3-84c8-4cda-bb81-81025cd3ea76" providerId="ADAL" clId="{1E72E08F-1BF2-4CD6-86F4-FA94B83E0FFB}" dt="2025-03-01T15:28:05.639" v="2198" actId="113"/>
          <ac:spMkLst>
            <pc:docMk/>
            <pc:sldMk cId="2180164079" sldId="273"/>
            <ac:spMk id="2" creationId="{6603391C-E934-15F0-D831-1F61894E3034}"/>
          </ac:spMkLst>
        </pc:spChg>
        <pc:spChg chg="add mod">
          <ac:chgData name="Caroline Smith (2007208)" userId="d61fbfe3-84c8-4cda-bb81-81025cd3ea76" providerId="ADAL" clId="{1E72E08F-1BF2-4CD6-86F4-FA94B83E0FFB}" dt="2025-02-28T12:32:31.022" v="186" actId="255"/>
          <ac:spMkLst>
            <pc:docMk/>
            <pc:sldMk cId="2180164079" sldId="273"/>
            <ac:spMk id="6" creationId="{A2823673-D336-01E9-B4A1-6E7DE2A89709}"/>
          </ac:spMkLst>
        </pc:spChg>
        <pc:graphicFrameChg chg="add">
          <ac:chgData name="Caroline Smith (2007208)" userId="d61fbfe3-84c8-4cda-bb81-81025cd3ea76" providerId="ADAL" clId="{1E72E08F-1BF2-4CD6-86F4-FA94B83E0FFB}" dt="2025-02-28T12:30:03.647" v="134" actId="26606"/>
          <ac:graphicFrameMkLst>
            <pc:docMk/>
            <pc:sldMk cId="2180164079" sldId="273"/>
            <ac:graphicFrameMk id="114" creationId="{3EA8A030-5245-4A4F-418E-CC902A7BA74F}"/>
          </ac:graphicFrameMkLst>
        </pc:graphicFrameChg>
      </pc:sldChg>
      <pc:sldChg chg="addSp delSp modSp mod modTransition setBg modAnim modNotesTx">
        <pc:chgData name="Caroline Smith (2007208)" userId="d61fbfe3-84c8-4cda-bb81-81025cd3ea76" providerId="ADAL" clId="{1E72E08F-1BF2-4CD6-86F4-FA94B83E0FFB}" dt="2025-03-06T16:41:59.544" v="2598" actId="313"/>
        <pc:sldMkLst>
          <pc:docMk/>
          <pc:sldMk cId="3084974422" sldId="274"/>
        </pc:sldMkLst>
        <pc:spChg chg="add mod">
          <ac:chgData name="Caroline Smith (2007208)" userId="d61fbfe3-84c8-4cda-bb81-81025cd3ea76" providerId="ADAL" clId="{1E72E08F-1BF2-4CD6-86F4-FA94B83E0FFB}" dt="2025-03-06T16:02:35.381" v="2230" actId="20577"/>
          <ac:spMkLst>
            <pc:docMk/>
            <pc:sldMk cId="3084974422" sldId="274"/>
            <ac:spMk id="4" creationId="{9A89D85F-FC71-F07A-9302-47913662B367}"/>
          </ac:spMkLst>
        </pc:spChg>
        <pc:spChg chg="add">
          <ac:chgData name="Caroline Smith (2007208)" userId="d61fbfe3-84c8-4cda-bb81-81025cd3ea76" providerId="ADAL" clId="{1E72E08F-1BF2-4CD6-86F4-FA94B83E0FFB}" dt="2025-02-28T12:34:32.986" v="227" actId="26606"/>
          <ac:spMkLst>
            <pc:docMk/>
            <pc:sldMk cId="3084974422" sldId="274"/>
            <ac:spMk id="17" creationId="{2EEF4763-EB4A-4A35-89EB-AD2763B48C3B}"/>
          </ac:spMkLst>
        </pc:spChg>
        <pc:graphicFrameChg chg="add mod modGraphic">
          <ac:chgData name="Caroline Smith (2007208)" userId="d61fbfe3-84c8-4cda-bb81-81025cd3ea76" providerId="ADAL" clId="{1E72E08F-1BF2-4CD6-86F4-FA94B83E0FFB}" dt="2025-03-06T16:02:21.047" v="2229"/>
          <ac:graphicFrameMkLst>
            <pc:docMk/>
            <pc:sldMk cId="3084974422" sldId="274"/>
            <ac:graphicFrameMk id="12" creationId="{23BDA171-7B34-BA40-53BC-1974CA876A73}"/>
          </ac:graphicFrameMkLst>
        </pc:graphicFrameChg>
      </pc:sldChg>
      <pc:sldChg chg="addSp delSp modSp mod modTransition setBg modAnim">
        <pc:chgData name="Caroline Smith (2007208)" userId="d61fbfe3-84c8-4cda-bb81-81025cd3ea76" providerId="ADAL" clId="{1E72E08F-1BF2-4CD6-86F4-FA94B83E0FFB}" dt="2025-03-02T18:01:52.157" v="2223"/>
        <pc:sldMkLst>
          <pc:docMk/>
          <pc:sldMk cId="549498272" sldId="275"/>
        </pc:sldMkLst>
        <pc:spChg chg="mod">
          <ac:chgData name="Caroline Smith (2007208)" userId="d61fbfe3-84c8-4cda-bb81-81025cd3ea76" providerId="ADAL" clId="{1E72E08F-1BF2-4CD6-86F4-FA94B83E0FFB}" dt="2025-03-01T15:28:05.639" v="2198" actId="113"/>
          <ac:spMkLst>
            <pc:docMk/>
            <pc:sldMk cId="549498272" sldId="275"/>
            <ac:spMk id="2" creationId="{04703B2D-0409-802C-F899-193DAAC02134}"/>
          </ac:spMkLst>
        </pc:spChg>
        <pc:spChg chg="add">
          <ac:chgData name="Caroline Smith (2007208)" userId="d61fbfe3-84c8-4cda-bb81-81025cd3ea76" providerId="ADAL" clId="{1E72E08F-1BF2-4CD6-86F4-FA94B83E0FFB}" dt="2025-02-28T12:45:04.789" v="296" actId="26606"/>
          <ac:spMkLst>
            <pc:docMk/>
            <pc:sldMk cId="549498272" sldId="275"/>
            <ac:spMk id="65" creationId="{B7D4B16D-600A-41A1-8B1B-3727C56C0C9B}"/>
          </ac:spMkLst>
        </pc:spChg>
        <pc:grpChg chg="add">
          <ac:chgData name="Caroline Smith (2007208)" userId="d61fbfe3-84c8-4cda-bb81-81025cd3ea76" providerId="ADAL" clId="{1E72E08F-1BF2-4CD6-86F4-FA94B83E0FFB}" dt="2025-02-28T12:45:04.789" v="296" actId="26606"/>
          <ac:grpSpMkLst>
            <pc:docMk/>
            <pc:sldMk cId="549498272" sldId="275"/>
            <ac:grpSpMk id="9" creationId="{FF5EAD09-B81D-415F-8BCF-73C81AE05F21}"/>
          </ac:grpSpMkLst>
        </pc:grpChg>
        <pc:grpChg chg="add">
          <ac:chgData name="Caroline Smith (2007208)" userId="d61fbfe3-84c8-4cda-bb81-81025cd3ea76" providerId="ADAL" clId="{1E72E08F-1BF2-4CD6-86F4-FA94B83E0FFB}" dt="2025-02-28T12:45:04.789" v="296" actId="26606"/>
          <ac:grpSpMkLst>
            <pc:docMk/>
            <pc:sldMk cId="549498272" sldId="275"/>
            <ac:grpSpMk id="67" creationId="{DE7C35E0-BD19-4AFC-81BF-7A7507E9C94D}"/>
          </ac:grpSpMkLst>
        </pc:grpChg>
        <pc:picChg chg="add">
          <ac:chgData name="Caroline Smith (2007208)" userId="d61fbfe3-84c8-4cda-bb81-81025cd3ea76" providerId="ADAL" clId="{1E72E08F-1BF2-4CD6-86F4-FA94B83E0FFB}" dt="2025-02-28T12:45:04.789" v="296" actId="26606"/>
          <ac:picMkLst>
            <pc:docMk/>
            <pc:sldMk cId="549498272" sldId="275"/>
            <ac:picMk id="7" creationId="{9ACD3AF8-B16E-4174-8C1A-41F683C4AF8A}"/>
          </ac:picMkLst>
        </pc:picChg>
        <pc:picChg chg="add">
          <ac:chgData name="Caroline Smith (2007208)" userId="d61fbfe3-84c8-4cda-bb81-81025cd3ea76" providerId="ADAL" clId="{1E72E08F-1BF2-4CD6-86F4-FA94B83E0FFB}" dt="2025-02-28T12:45:04.789" v="296" actId="26606"/>
          <ac:picMkLst>
            <pc:docMk/>
            <pc:sldMk cId="549498272" sldId="275"/>
            <ac:picMk id="123" creationId="{51039561-92F9-40EE-900B-6AA0F58042A4}"/>
          </ac:picMkLst>
        </pc:picChg>
        <pc:cxnChg chg="add">
          <ac:chgData name="Caroline Smith (2007208)" userId="d61fbfe3-84c8-4cda-bb81-81025cd3ea76" providerId="ADAL" clId="{1E72E08F-1BF2-4CD6-86F4-FA94B83E0FFB}" dt="2025-02-28T12:45:04.789" v="296" actId="26606"/>
          <ac:cxnSpMkLst>
            <pc:docMk/>
            <pc:sldMk cId="549498272" sldId="275"/>
            <ac:cxnSpMk id="125" creationId="{D902DA06-324A-48CE-8C20-94535480A632}"/>
          </ac:cxnSpMkLst>
        </pc:cxnChg>
      </pc:sldChg>
      <pc:sldChg chg="addSp delSp modSp mod modTransition setBg modAnim modNotesTx">
        <pc:chgData name="Caroline Smith (2007208)" userId="d61fbfe3-84c8-4cda-bb81-81025cd3ea76" providerId="ADAL" clId="{1E72E08F-1BF2-4CD6-86F4-FA94B83E0FFB}" dt="2025-03-08T13:16:41.396" v="3342" actId="20577"/>
        <pc:sldMkLst>
          <pc:docMk/>
          <pc:sldMk cId="1084653585" sldId="276"/>
        </pc:sldMkLst>
        <pc:spChg chg="mod">
          <ac:chgData name="Caroline Smith (2007208)" userId="d61fbfe3-84c8-4cda-bb81-81025cd3ea76" providerId="ADAL" clId="{1E72E08F-1BF2-4CD6-86F4-FA94B83E0FFB}" dt="2025-03-01T15:28:05.639" v="2198" actId="113"/>
          <ac:spMkLst>
            <pc:docMk/>
            <pc:sldMk cId="1084653585" sldId="276"/>
            <ac:spMk id="2" creationId="{9A6527C4-C98F-47D9-9981-C8BE8A068A1B}"/>
          </ac:spMkLst>
        </pc:spChg>
        <pc:spChg chg="add">
          <ac:chgData name="Caroline Smith (2007208)" userId="d61fbfe3-84c8-4cda-bb81-81025cd3ea76" providerId="ADAL" clId="{1E72E08F-1BF2-4CD6-86F4-FA94B83E0FFB}" dt="2025-02-28T12:47:43.409" v="373" actId="26606"/>
          <ac:spMkLst>
            <pc:docMk/>
            <pc:sldMk cId="1084653585" sldId="276"/>
            <ac:spMk id="6" creationId="{2EEF4763-EB4A-4A35-89EB-AD2763B48C3B}"/>
          </ac:spMkLst>
        </pc:spChg>
        <pc:graphicFrameChg chg="add mod">
          <ac:chgData name="Caroline Smith (2007208)" userId="d61fbfe3-84c8-4cda-bb81-81025cd3ea76" providerId="ADAL" clId="{1E72E08F-1BF2-4CD6-86F4-FA94B83E0FFB}" dt="2025-03-02T18:46:29.812" v="2224" actId="20577"/>
          <ac:graphicFrameMkLst>
            <pc:docMk/>
            <pc:sldMk cId="1084653585" sldId="276"/>
            <ac:graphicFrameMk id="7" creationId="{71C64A19-7AD7-0723-27A9-2844A3FFC702}"/>
          </ac:graphicFrameMkLst>
        </pc:graphicFrameChg>
      </pc:sldChg>
      <pc:sldChg chg="addSp delSp modSp add mod modTransition modAnim">
        <pc:chgData name="Caroline Smith (2007208)" userId="d61fbfe3-84c8-4cda-bb81-81025cd3ea76" providerId="ADAL" clId="{1E72E08F-1BF2-4CD6-86F4-FA94B83E0FFB}" dt="2025-03-02T18:01:52.157" v="2223"/>
        <pc:sldMkLst>
          <pc:docMk/>
          <pc:sldMk cId="800824307" sldId="277"/>
        </pc:sldMkLst>
        <pc:spChg chg="mod">
          <ac:chgData name="Caroline Smith (2007208)" userId="d61fbfe3-84c8-4cda-bb81-81025cd3ea76" providerId="ADAL" clId="{1E72E08F-1BF2-4CD6-86F4-FA94B83E0FFB}" dt="2025-03-01T15:28:05.639" v="2198" actId="113"/>
          <ac:spMkLst>
            <pc:docMk/>
            <pc:sldMk cId="800824307" sldId="277"/>
            <ac:spMk id="2" creationId="{E1E0B0E4-1D30-CD16-772E-D06D610417DB}"/>
          </ac:spMkLst>
        </pc:spChg>
      </pc:sldChg>
      <pc:sldChg chg="addSp delSp modSp new mod modTransition setBg modAnim modNotesTx">
        <pc:chgData name="Caroline Smith (2007208)" userId="d61fbfe3-84c8-4cda-bb81-81025cd3ea76" providerId="ADAL" clId="{1E72E08F-1BF2-4CD6-86F4-FA94B83E0FFB}" dt="2025-03-08T13:16:52.936" v="3344" actId="20577"/>
        <pc:sldMkLst>
          <pc:docMk/>
          <pc:sldMk cId="2585453937" sldId="278"/>
        </pc:sldMkLst>
        <pc:spChg chg="mod">
          <ac:chgData name="Caroline Smith (2007208)" userId="d61fbfe3-84c8-4cda-bb81-81025cd3ea76" providerId="ADAL" clId="{1E72E08F-1BF2-4CD6-86F4-FA94B83E0FFB}" dt="2025-03-01T15:28:05.639" v="2198" actId="113"/>
          <ac:spMkLst>
            <pc:docMk/>
            <pc:sldMk cId="2585453937" sldId="278"/>
            <ac:spMk id="2" creationId="{E174F116-234C-3E4F-9174-010021C8D737}"/>
          </ac:spMkLst>
        </pc:spChg>
        <pc:spChg chg="add">
          <ac:chgData name="Caroline Smith (2007208)" userId="d61fbfe3-84c8-4cda-bb81-81025cd3ea76" providerId="ADAL" clId="{1E72E08F-1BF2-4CD6-86F4-FA94B83E0FFB}" dt="2025-02-28T15:06:26.414" v="414" actId="26606"/>
          <ac:spMkLst>
            <pc:docMk/>
            <pc:sldMk cId="2585453937" sldId="278"/>
            <ac:spMk id="9" creationId="{2EEF4763-EB4A-4A35-89EB-AD2763B48C3B}"/>
          </ac:spMkLst>
        </pc:spChg>
        <pc:graphicFrameChg chg="add mod">
          <ac:chgData name="Caroline Smith (2007208)" userId="d61fbfe3-84c8-4cda-bb81-81025cd3ea76" providerId="ADAL" clId="{1E72E08F-1BF2-4CD6-86F4-FA94B83E0FFB}" dt="2025-02-28T15:06:34.678" v="418" actId="20577"/>
          <ac:graphicFrameMkLst>
            <pc:docMk/>
            <pc:sldMk cId="2585453937" sldId="278"/>
            <ac:graphicFrameMk id="5" creationId="{BEA46397-DD29-422E-9AF6-6F9EF59A38FB}"/>
          </ac:graphicFrameMkLst>
        </pc:graphicFrameChg>
      </pc:sldChg>
      <pc:sldChg chg="addSp delSp modSp new mod modTransition setBg modAnim setClrOvrMap modNotesTx">
        <pc:chgData name="Caroline Smith (2007208)" userId="d61fbfe3-84c8-4cda-bb81-81025cd3ea76" providerId="ADAL" clId="{1E72E08F-1BF2-4CD6-86F4-FA94B83E0FFB}" dt="2025-03-08T13:17:24.377" v="3355" actId="20577"/>
        <pc:sldMkLst>
          <pc:docMk/>
          <pc:sldMk cId="3053223893" sldId="279"/>
        </pc:sldMkLst>
        <pc:spChg chg="mod">
          <ac:chgData name="Caroline Smith (2007208)" userId="d61fbfe3-84c8-4cda-bb81-81025cd3ea76" providerId="ADAL" clId="{1E72E08F-1BF2-4CD6-86F4-FA94B83E0FFB}" dt="2025-03-08T13:17:11.927" v="3346" actId="122"/>
          <ac:spMkLst>
            <pc:docMk/>
            <pc:sldMk cId="3053223893" sldId="279"/>
            <ac:spMk id="2" creationId="{D6DA913B-7440-B80F-BC89-DD6E295EA4C2}"/>
          </ac:spMkLst>
        </pc:spChg>
        <pc:spChg chg="add">
          <ac:chgData name="Caroline Smith (2007208)" userId="d61fbfe3-84c8-4cda-bb81-81025cd3ea76" providerId="ADAL" clId="{1E72E08F-1BF2-4CD6-86F4-FA94B83E0FFB}" dt="2025-02-28T15:15:16.409" v="520" actId="26606"/>
          <ac:spMkLst>
            <pc:docMk/>
            <pc:sldMk cId="3053223893" sldId="279"/>
            <ac:spMk id="14" creationId="{54B9C16B-AC4A-44ED-9075-F76549B46E7C}"/>
          </ac:spMkLst>
        </pc:spChg>
        <pc:spChg chg="add">
          <ac:chgData name="Caroline Smith (2007208)" userId="d61fbfe3-84c8-4cda-bb81-81025cd3ea76" providerId="ADAL" clId="{1E72E08F-1BF2-4CD6-86F4-FA94B83E0FFB}" dt="2025-02-28T15:15:16.409" v="520" actId="26606"/>
          <ac:spMkLst>
            <pc:docMk/>
            <pc:sldMk cId="3053223893" sldId="279"/>
            <ac:spMk id="47" creationId="{B53044DC-4918-43DA-B49D-91673C6C9485}"/>
          </ac:spMkLst>
        </pc:spChg>
        <pc:grpChg chg="add">
          <ac:chgData name="Caroline Smith (2007208)" userId="d61fbfe3-84c8-4cda-bb81-81025cd3ea76" providerId="ADAL" clId="{1E72E08F-1BF2-4CD6-86F4-FA94B83E0FFB}" dt="2025-02-28T15:15:16.409" v="520" actId="26606"/>
          <ac:grpSpMkLst>
            <pc:docMk/>
            <pc:sldMk cId="3053223893" sldId="279"/>
            <ac:grpSpMk id="16" creationId="{62A2FEB6-F419-4684-9ABC-9E32E012E8B7}"/>
          </ac:grpSpMkLst>
        </pc:grpChg>
        <pc:grpChg chg="add">
          <ac:chgData name="Caroline Smith (2007208)" userId="d61fbfe3-84c8-4cda-bb81-81025cd3ea76" providerId="ADAL" clId="{1E72E08F-1BF2-4CD6-86F4-FA94B83E0FFB}" dt="2025-02-28T15:15:16.409" v="520" actId="26606"/>
          <ac:grpSpMkLst>
            <pc:docMk/>
            <pc:sldMk cId="3053223893" sldId="279"/>
            <ac:grpSpMk id="49" creationId="{1DCE6B36-1420-43AB-86CF-4E653A517B9C}"/>
          </ac:grpSpMkLst>
        </pc:grpChg>
        <pc:graphicFrameChg chg="add mod modGraphic">
          <ac:chgData name="Caroline Smith (2007208)" userId="d61fbfe3-84c8-4cda-bb81-81025cd3ea76" providerId="ADAL" clId="{1E72E08F-1BF2-4CD6-86F4-FA94B83E0FFB}" dt="2025-03-06T16:38:33.811" v="2526" actId="122"/>
          <ac:graphicFrameMkLst>
            <pc:docMk/>
            <pc:sldMk cId="3053223893" sldId="279"/>
            <ac:graphicFrameMk id="5" creationId="{71D738B5-9E17-9342-7E34-77C7DF45B79B}"/>
          </ac:graphicFrameMkLst>
        </pc:graphicFrameChg>
        <pc:picChg chg="add">
          <ac:chgData name="Caroline Smith (2007208)" userId="d61fbfe3-84c8-4cda-bb81-81025cd3ea76" providerId="ADAL" clId="{1E72E08F-1BF2-4CD6-86F4-FA94B83E0FFB}" dt="2025-02-28T15:15:16.409" v="520" actId="26606"/>
          <ac:picMkLst>
            <pc:docMk/>
            <pc:sldMk cId="3053223893" sldId="279"/>
            <ac:picMk id="45" creationId="{3E94A106-9341-485C-9057-9D62B2BD083F}"/>
          </ac:picMkLst>
        </pc:picChg>
        <pc:picChg chg="add">
          <ac:chgData name="Caroline Smith (2007208)" userId="d61fbfe3-84c8-4cda-bb81-81025cd3ea76" providerId="ADAL" clId="{1E72E08F-1BF2-4CD6-86F4-FA94B83E0FFB}" dt="2025-02-28T15:15:16.409" v="520" actId="26606"/>
          <ac:picMkLst>
            <pc:docMk/>
            <pc:sldMk cId="3053223893" sldId="279"/>
            <ac:picMk id="78" creationId="{9BE36DBF-0333-4D36-A5BF-81FDA2406FE9}"/>
          </ac:picMkLst>
        </pc:picChg>
      </pc:sldChg>
      <pc:sldChg chg="addSp delSp modSp new mod modTransition setBg modAnim modNotesTx">
        <pc:chgData name="Caroline Smith (2007208)" userId="d61fbfe3-84c8-4cda-bb81-81025cd3ea76" providerId="ADAL" clId="{1E72E08F-1BF2-4CD6-86F4-FA94B83E0FFB}" dt="2025-03-08T13:18:53.603" v="3424" actId="20577"/>
        <pc:sldMkLst>
          <pc:docMk/>
          <pc:sldMk cId="3034236650" sldId="280"/>
        </pc:sldMkLst>
        <pc:spChg chg="mod">
          <ac:chgData name="Caroline Smith (2007208)" userId="d61fbfe3-84c8-4cda-bb81-81025cd3ea76" providerId="ADAL" clId="{1E72E08F-1BF2-4CD6-86F4-FA94B83E0FFB}" dt="2025-03-01T15:28:05.639" v="2198" actId="113"/>
          <ac:spMkLst>
            <pc:docMk/>
            <pc:sldMk cId="3034236650" sldId="280"/>
            <ac:spMk id="2" creationId="{FBCA5224-8C06-E8B3-6F93-1EA9392C7407}"/>
          </ac:spMkLst>
        </pc:spChg>
        <pc:spChg chg="add">
          <ac:chgData name="Caroline Smith (2007208)" userId="d61fbfe3-84c8-4cda-bb81-81025cd3ea76" providerId="ADAL" clId="{1E72E08F-1BF2-4CD6-86F4-FA94B83E0FFB}" dt="2025-02-28T15:20:56.657" v="647" actId="26606"/>
          <ac:spMkLst>
            <pc:docMk/>
            <pc:sldMk cId="3034236650" sldId="280"/>
            <ac:spMk id="9" creationId="{2EEF4763-EB4A-4A35-89EB-AD2763B48C3B}"/>
          </ac:spMkLst>
        </pc:spChg>
        <pc:graphicFrameChg chg="add mod">
          <ac:chgData name="Caroline Smith (2007208)" userId="d61fbfe3-84c8-4cda-bb81-81025cd3ea76" providerId="ADAL" clId="{1E72E08F-1BF2-4CD6-86F4-FA94B83E0FFB}" dt="2025-03-06T16:38:12.574" v="2525" actId="122"/>
          <ac:graphicFrameMkLst>
            <pc:docMk/>
            <pc:sldMk cId="3034236650" sldId="280"/>
            <ac:graphicFrameMk id="5" creationId="{9FB5510E-DDB0-845D-919B-F145AEBC4362}"/>
          </ac:graphicFrameMkLst>
        </pc:graphicFrameChg>
        <pc:picChg chg="add mod">
          <ac:chgData name="Caroline Smith (2007208)" userId="d61fbfe3-84c8-4cda-bb81-81025cd3ea76" providerId="ADAL" clId="{1E72E08F-1BF2-4CD6-86F4-FA94B83E0FFB}" dt="2025-02-28T15:38:02.734" v="854" actId="14100"/>
          <ac:picMkLst>
            <pc:docMk/>
            <pc:sldMk cId="3034236650" sldId="280"/>
            <ac:picMk id="6" creationId="{C628BE76-8CE0-1F92-3827-5599ECBA1D83}"/>
          </ac:picMkLst>
        </pc:picChg>
      </pc:sldChg>
      <pc:sldChg chg="addSp delSp modSp new mod modTransition setBg modAnim">
        <pc:chgData name="Caroline Smith (2007208)" userId="d61fbfe3-84c8-4cda-bb81-81025cd3ea76" providerId="ADAL" clId="{1E72E08F-1BF2-4CD6-86F4-FA94B83E0FFB}" dt="2025-03-02T18:01:52.157" v="2223"/>
        <pc:sldMkLst>
          <pc:docMk/>
          <pc:sldMk cId="990412343" sldId="281"/>
        </pc:sldMkLst>
        <pc:spChg chg="mod">
          <ac:chgData name="Caroline Smith (2007208)" userId="d61fbfe3-84c8-4cda-bb81-81025cd3ea76" providerId="ADAL" clId="{1E72E08F-1BF2-4CD6-86F4-FA94B83E0FFB}" dt="2025-03-01T15:28:05.639" v="2198" actId="113"/>
          <ac:spMkLst>
            <pc:docMk/>
            <pc:sldMk cId="990412343" sldId="281"/>
            <ac:spMk id="2" creationId="{B861A445-BD69-19F3-9935-BFBDB7025A0D}"/>
          </ac:spMkLst>
        </pc:spChg>
        <pc:spChg chg="add">
          <ac:chgData name="Caroline Smith (2007208)" userId="d61fbfe3-84c8-4cda-bb81-81025cd3ea76" providerId="ADAL" clId="{1E72E08F-1BF2-4CD6-86F4-FA94B83E0FFB}" dt="2025-02-28T15:24:37.940" v="730" actId="26606"/>
          <ac:spMkLst>
            <pc:docMk/>
            <pc:sldMk cId="990412343" sldId="281"/>
            <ac:spMk id="65" creationId="{B7D4B16D-600A-41A1-8B1B-3727C56C0C9B}"/>
          </ac:spMkLst>
        </pc:spChg>
        <pc:grpChg chg="add">
          <ac:chgData name="Caroline Smith (2007208)" userId="d61fbfe3-84c8-4cda-bb81-81025cd3ea76" providerId="ADAL" clId="{1E72E08F-1BF2-4CD6-86F4-FA94B83E0FFB}" dt="2025-02-28T15:24:37.940" v="730" actId="26606"/>
          <ac:grpSpMkLst>
            <pc:docMk/>
            <pc:sldMk cId="990412343" sldId="281"/>
            <ac:grpSpMk id="9" creationId="{FF5EAD09-B81D-415F-8BCF-73C81AE05F21}"/>
          </ac:grpSpMkLst>
        </pc:grpChg>
        <pc:grpChg chg="add">
          <ac:chgData name="Caroline Smith (2007208)" userId="d61fbfe3-84c8-4cda-bb81-81025cd3ea76" providerId="ADAL" clId="{1E72E08F-1BF2-4CD6-86F4-FA94B83E0FFB}" dt="2025-02-28T15:24:37.940" v="730" actId="26606"/>
          <ac:grpSpMkLst>
            <pc:docMk/>
            <pc:sldMk cId="990412343" sldId="281"/>
            <ac:grpSpMk id="67" creationId="{DE7C35E0-BD19-4AFC-81BF-7A7507E9C94D}"/>
          </ac:grpSpMkLst>
        </pc:grpChg>
        <pc:picChg chg="add">
          <ac:chgData name="Caroline Smith (2007208)" userId="d61fbfe3-84c8-4cda-bb81-81025cd3ea76" providerId="ADAL" clId="{1E72E08F-1BF2-4CD6-86F4-FA94B83E0FFB}" dt="2025-02-28T15:24:37.940" v="730" actId="26606"/>
          <ac:picMkLst>
            <pc:docMk/>
            <pc:sldMk cId="990412343" sldId="281"/>
            <ac:picMk id="7" creationId="{9ACD3AF8-B16E-4174-8C1A-41F683C4AF8A}"/>
          </ac:picMkLst>
        </pc:picChg>
        <pc:picChg chg="add">
          <ac:chgData name="Caroline Smith (2007208)" userId="d61fbfe3-84c8-4cda-bb81-81025cd3ea76" providerId="ADAL" clId="{1E72E08F-1BF2-4CD6-86F4-FA94B83E0FFB}" dt="2025-02-28T15:24:37.940" v="730" actId="26606"/>
          <ac:picMkLst>
            <pc:docMk/>
            <pc:sldMk cId="990412343" sldId="281"/>
            <ac:picMk id="123" creationId="{51039561-92F9-40EE-900B-6AA0F58042A4}"/>
          </ac:picMkLst>
        </pc:picChg>
        <pc:cxnChg chg="add">
          <ac:chgData name="Caroline Smith (2007208)" userId="d61fbfe3-84c8-4cda-bb81-81025cd3ea76" providerId="ADAL" clId="{1E72E08F-1BF2-4CD6-86F4-FA94B83E0FFB}" dt="2025-02-28T15:24:37.940" v="730" actId="26606"/>
          <ac:cxnSpMkLst>
            <pc:docMk/>
            <pc:sldMk cId="990412343" sldId="281"/>
            <ac:cxnSpMk id="125" creationId="{D902DA06-324A-48CE-8C20-94535480A632}"/>
          </ac:cxnSpMkLst>
        </pc:cxnChg>
      </pc:sldChg>
      <pc:sldChg chg="addSp delSp modSp new mod modTransition setBg modAnim setClrOvrMap delDesignElem chgLayout modNotesTx">
        <pc:chgData name="Caroline Smith (2007208)" userId="d61fbfe3-84c8-4cda-bb81-81025cd3ea76" providerId="ADAL" clId="{1E72E08F-1BF2-4CD6-86F4-FA94B83E0FFB}" dt="2025-03-08T13:20:25.653" v="3497" actId="20577"/>
        <pc:sldMkLst>
          <pc:docMk/>
          <pc:sldMk cId="274528737" sldId="282"/>
        </pc:sldMkLst>
        <pc:spChg chg="add mod ord">
          <ac:chgData name="Caroline Smith (2007208)" userId="d61fbfe3-84c8-4cda-bb81-81025cd3ea76" providerId="ADAL" clId="{1E72E08F-1BF2-4CD6-86F4-FA94B83E0FFB}" dt="2025-03-01T15:28:05.639" v="2198" actId="113"/>
          <ac:spMkLst>
            <pc:docMk/>
            <pc:sldMk cId="274528737" sldId="282"/>
            <ac:spMk id="7" creationId="{AFE1DFB8-81EA-C674-DF78-07F760CE9D82}"/>
          </ac:spMkLst>
        </pc:spChg>
        <pc:graphicFrameChg chg="add mod ord modGraphic">
          <ac:chgData name="Caroline Smith (2007208)" userId="d61fbfe3-84c8-4cda-bb81-81025cd3ea76" providerId="ADAL" clId="{1E72E08F-1BF2-4CD6-86F4-FA94B83E0FFB}" dt="2025-03-08T13:19:14.634" v="3428" actId="20577"/>
          <ac:graphicFrameMkLst>
            <pc:docMk/>
            <pc:sldMk cId="274528737" sldId="282"/>
            <ac:graphicFrameMk id="6" creationId="{51FC01DB-B8D8-8AF6-EAE9-5C8B92930B9F}"/>
          </ac:graphicFrameMkLst>
        </pc:graphicFrameChg>
      </pc:sldChg>
      <pc:sldChg chg="addSp delSp modSp new mod modTransition setBg modAnim modNotesTx">
        <pc:chgData name="Caroline Smith (2007208)" userId="d61fbfe3-84c8-4cda-bb81-81025cd3ea76" providerId="ADAL" clId="{1E72E08F-1BF2-4CD6-86F4-FA94B83E0FFB}" dt="2025-03-08T13:21:11.368" v="3506" actId="20577"/>
        <pc:sldMkLst>
          <pc:docMk/>
          <pc:sldMk cId="2625754360" sldId="283"/>
        </pc:sldMkLst>
        <pc:spChg chg="mod">
          <ac:chgData name="Caroline Smith (2007208)" userId="d61fbfe3-84c8-4cda-bb81-81025cd3ea76" providerId="ADAL" clId="{1E72E08F-1BF2-4CD6-86F4-FA94B83E0FFB}" dt="2025-03-01T15:28:05.639" v="2198" actId="113"/>
          <ac:spMkLst>
            <pc:docMk/>
            <pc:sldMk cId="2625754360" sldId="283"/>
            <ac:spMk id="2" creationId="{4C8BE7E6-DADE-DF78-EE71-2723452CA8F6}"/>
          </ac:spMkLst>
        </pc:spChg>
        <pc:grpChg chg="add mod">
          <ac:chgData name="Caroline Smith (2007208)" userId="d61fbfe3-84c8-4cda-bb81-81025cd3ea76" providerId="ADAL" clId="{1E72E08F-1BF2-4CD6-86F4-FA94B83E0FFB}" dt="2025-02-28T15:40:35.611" v="865" actId="26606"/>
          <ac:grpSpMkLst>
            <pc:docMk/>
            <pc:sldMk cId="2625754360" sldId="283"/>
            <ac:grpSpMk id="9" creationId="{9AE4726C-1831-4FE3-9A11-227F0DC2F0BC}"/>
          </ac:grpSpMkLst>
        </pc:grpChg>
        <pc:grpChg chg="add mod">
          <ac:chgData name="Caroline Smith (2007208)" userId="d61fbfe3-84c8-4cda-bb81-81025cd3ea76" providerId="ADAL" clId="{1E72E08F-1BF2-4CD6-86F4-FA94B83E0FFB}" dt="2025-02-28T15:40:35.611" v="865" actId="26606"/>
          <ac:grpSpMkLst>
            <pc:docMk/>
            <pc:sldMk cId="2625754360" sldId="283"/>
            <ac:grpSpMk id="13" creationId="{E916825F-759B-4F1A-BA80-AF7137691EC5}"/>
          </ac:grpSpMkLst>
        </pc:grpChg>
        <pc:graphicFrameChg chg="add mod">
          <ac:chgData name="Caroline Smith (2007208)" userId="d61fbfe3-84c8-4cda-bb81-81025cd3ea76" providerId="ADAL" clId="{1E72E08F-1BF2-4CD6-86F4-FA94B83E0FFB}" dt="2025-03-08T13:20:51.403" v="3502" actId="20577"/>
          <ac:graphicFrameMkLst>
            <pc:docMk/>
            <pc:sldMk cId="2625754360" sldId="283"/>
            <ac:graphicFrameMk id="69" creationId="{485BE349-B31E-BB15-A4F0-83ECF1D2E450}"/>
          </ac:graphicFrameMkLst>
        </pc:graphicFrameChg>
        <pc:picChg chg="add">
          <ac:chgData name="Caroline Smith (2007208)" userId="d61fbfe3-84c8-4cda-bb81-81025cd3ea76" providerId="ADAL" clId="{1E72E08F-1BF2-4CD6-86F4-FA94B83E0FFB}" dt="2025-02-28T15:40:10.813" v="863" actId="26606"/>
          <ac:picMkLst>
            <pc:docMk/>
            <pc:sldMk cId="2625754360" sldId="283"/>
            <ac:picMk id="5" creationId="{5AE4870D-D1E8-9564-7CBB-C8014A133171}"/>
          </ac:picMkLst>
        </pc:picChg>
        <pc:picChg chg="add mod">
          <ac:chgData name="Caroline Smith (2007208)" userId="d61fbfe3-84c8-4cda-bb81-81025cd3ea76" providerId="ADAL" clId="{1E72E08F-1BF2-4CD6-86F4-FA94B83E0FFB}" dt="2025-02-28T15:49:16.487" v="1081" actId="14100"/>
          <ac:picMkLst>
            <pc:docMk/>
            <pc:sldMk cId="2625754360" sldId="283"/>
            <ac:picMk id="6" creationId="{CAB3F624-3C27-3D10-A142-CF9F6A663FAC}"/>
          </ac:picMkLst>
        </pc:picChg>
      </pc:sldChg>
      <pc:sldChg chg="addSp delSp modSp new mod ord modTransition setBg modAnim">
        <pc:chgData name="Caroline Smith (2007208)" userId="d61fbfe3-84c8-4cda-bb81-81025cd3ea76" providerId="ADAL" clId="{1E72E08F-1BF2-4CD6-86F4-FA94B83E0FFB}" dt="2025-03-02T18:01:52.157" v="2223"/>
        <pc:sldMkLst>
          <pc:docMk/>
          <pc:sldMk cId="4033949733" sldId="284"/>
        </pc:sldMkLst>
        <pc:spChg chg="mod">
          <ac:chgData name="Caroline Smith (2007208)" userId="d61fbfe3-84c8-4cda-bb81-81025cd3ea76" providerId="ADAL" clId="{1E72E08F-1BF2-4CD6-86F4-FA94B83E0FFB}" dt="2025-03-01T15:28:05.639" v="2198" actId="113"/>
          <ac:spMkLst>
            <pc:docMk/>
            <pc:sldMk cId="4033949733" sldId="284"/>
            <ac:spMk id="2" creationId="{169D4309-7B7D-906B-BC97-1D137D8CF14F}"/>
          </ac:spMkLst>
        </pc:spChg>
        <pc:spChg chg="add">
          <ac:chgData name="Caroline Smith (2007208)" userId="d61fbfe3-84c8-4cda-bb81-81025cd3ea76" providerId="ADAL" clId="{1E72E08F-1BF2-4CD6-86F4-FA94B83E0FFB}" dt="2025-02-28T15:33:20.190" v="808" actId="26606"/>
          <ac:spMkLst>
            <pc:docMk/>
            <pc:sldMk cId="4033949733" sldId="284"/>
            <ac:spMk id="65" creationId="{B7D4B16D-600A-41A1-8B1B-3727C56C0C9B}"/>
          </ac:spMkLst>
        </pc:spChg>
        <pc:grpChg chg="add">
          <ac:chgData name="Caroline Smith (2007208)" userId="d61fbfe3-84c8-4cda-bb81-81025cd3ea76" providerId="ADAL" clId="{1E72E08F-1BF2-4CD6-86F4-FA94B83E0FFB}" dt="2025-02-28T15:33:20.190" v="808" actId="26606"/>
          <ac:grpSpMkLst>
            <pc:docMk/>
            <pc:sldMk cId="4033949733" sldId="284"/>
            <ac:grpSpMk id="9" creationId="{FF5EAD09-B81D-415F-8BCF-73C81AE05F21}"/>
          </ac:grpSpMkLst>
        </pc:grpChg>
        <pc:grpChg chg="add">
          <ac:chgData name="Caroline Smith (2007208)" userId="d61fbfe3-84c8-4cda-bb81-81025cd3ea76" providerId="ADAL" clId="{1E72E08F-1BF2-4CD6-86F4-FA94B83E0FFB}" dt="2025-02-28T15:33:20.190" v="808" actId="26606"/>
          <ac:grpSpMkLst>
            <pc:docMk/>
            <pc:sldMk cId="4033949733" sldId="284"/>
            <ac:grpSpMk id="67" creationId="{DE7C35E0-BD19-4AFC-81BF-7A7507E9C94D}"/>
          </ac:grpSpMkLst>
        </pc:grpChg>
        <pc:picChg chg="add">
          <ac:chgData name="Caroline Smith (2007208)" userId="d61fbfe3-84c8-4cda-bb81-81025cd3ea76" providerId="ADAL" clId="{1E72E08F-1BF2-4CD6-86F4-FA94B83E0FFB}" dt="2025-02-28T15:33:20.190" v="808" actId="26606"/>
          <ac:picMkLst>
            <pc:docMk/>
            <pc:sldMk cId="4033949733" sldId="284"/>
            <ac:picMk id="7" creationId="{9ACD3AF8-B16E-4174-8C1A-41F683C4AF8A}"/>
          </ac:picMkLst>
        </pc:picChg>
        <pc:picChg chg="add">
          <ac:chgData name="Caroline Smith (2007208)" userId="d61fbfe3-84c8-4cda-bb81-81025cd3ea76" providerId="ADAL" clId="{1E72E08F-1BF2-4CD6-86F4-FA94B83E0FFB}" dt="2025-02-28T15:33:20.190" v="808" actId="26606"/>
          <ac:picMkLst>
            <pc:docMk/>
            <pc:sldMk cId="4033949733" sldId="284"/>
            <ac:picMk id="123" creationId="{51039561-92F9-40EE-900B-6AA0F58042A4}"/>
          </ac:picMkLst>
        </pc:picChg>
        <pc:cxnChg chg="add">
          <ac:chgData name="Caroline Smith (2007208)" userId="d61fbfe3-84c8-4cda-bb81-81025cd3ea76" providerId="ADAL" clId="{1E72E08F-1BF2-4CD6-86F4-FA94B83E0FFB}" dt="2025-02-28T15:33:20.190" v="808" actId="26606"/>
          <ac:cxnSpMkLst>
            <pc:docMk/>
            <pc:sldMk cId="4033949733" sldId="284"/>
            <ac:cxnSpMk id="125" creationId="{D902DA06-324A-48CE-8C20-94535480A632}"/>
          </ac:cxnSpMkLst>
        </pc:cxnChg>
      </pc:sldChg>
      <pc:sldChg chg="addSp delSp modSp new mod modTransition setBg modAnim modNotesTx">
        <pc:chgData name="Caroline Smith (2007208)" userId="d61fbfe3-84c8-4cda-bb81-81025cd3ea76" providerId="ADAL" clId="{1E72E08F-1BF2-4CD6-86F4-FA94B83E0FFB}" dt="2025-03-08T13:21:59.190" v="3527" actId="20577"/>
        <pc:sldMkLst>
          <pc:docMk/>
          <pc:sldMk cId="2450929421" sldId="285"/>
        </pc:sldMkLst>
        <pc:spChg chg="mod">
          <ac:chgData name="Caroline Smith (2007208)" userId="d61fbfe3-84c8-4cda-bb81-81025cd3ea76" providerId="ADAL" clId="{1E72E08F-1BF2-4CD6-86F4-FA94B83E0FFB}" dt="2025-03-01T15:28:05.639" v="2198" actId="113"/>
          <ac:spMkLst>
            <pc:docMk/>
            <pc:sldMk cId="2450929421" sldId="285"/>
            <ac:spMk id="2" creationId="{61477C05-56BF-C757-2E13-ED88F92DD494}"/>
          </ac:spMkLst>
        </pc:spChg>
        <pc:graphicFrameChg chg="add mod ord modGraphic">
          <ac:chgData name="Caroline Smith (2007208)" userId="d61fbfe3-84c8-4cda-bb81-81025cd3ea76" providerId="ADAL" clId="{1E72E08F-1BF2-4CD6-86F4-FA94B83E0FFB}" dt="2025-02-28T15:50:24.603" v="1089" actId="20577"/>
          <ac:graphicFrameMkLst>
            <pc:docMk/>
            <pc:sldMk cId="2450929421" sldId="285"/>
            <ac:graphicFrameMk id="5" creationId="{3425FF1A-BCFE-1C6C-3F89-4295CC7FF400}"/>
          </ac:graphicFrameMkLst>
        </pc:graphicFrameChg>
        <pc:picChg chg="add mod">
          <ac:chgData name="Caroline Smith (2007208)" userId="d61fbfe3-84c8-4cda-bb81-81025cd3ea76" providerId="ADAL" clId="{1E72E08F-1BF2-4CD6-86F4-FA94B83E0FFB}" dt="2025-02-28T15:50:03.145" v="1083" actId="26606"/>
          <ac:picMkLst>
            <pc:docMk/>
            <pc:sldMk cId="2450929421" sldId="285"/>
            <ac:picMk id="6" creationId="{D83102AB-E443-B0B6-A0EF-0FD28A2348BA}"/>
          </ac:picMkLst>
        </pc:picChg>
      </pc:sldChg>
      <pc:sldChg chg="addSp delSp modSp new mod ord modTransition setBg modAnim modNotesTx">
        <pc:chgData name="Caroline Smith (2007208)" userId="d61fbfe3-84c8-4cda-bb81-81025cd3ea76" providerId="ADAL" clId="{1E72E08F-1BF2-4CD6-86F4-FA94B83E0FFB}" dt="2025-03-08T13:22:36.706" v="3532" actId="113"/>
        <pc:sldMkLst>
          <pc:docMk/>
          <pc:sldMk cId="4032458436" sldId="286"/>
        </pc:sldMkLst>
        <pc:spChg chg="add del mod ord">
          <ac:chgData name="Caroline Smith (2007208)" userId="d61fbfe3-84c8-4cda-bb81-81025cd3ea76" providerId="ADAL" clId="{1E72E08F-1BF2-4CD6-86F4-FA94B83E0FFB}" dt="2025-03-06T16:30:30.933" v="2477" actId="27636"/>
          <ac:spMkLst>
            <pc:docMk/>
            <pc:sldMk cId="4032458436" sldId="286"/>
            <ac:spMk id="3" creationId="{36AC9FCE-FDA4-A774-7815-533477775F9B}"/>
          </ac:spMkLst>
        </pc:spChg>
        <pc:grpChg chg="add">
          <ac:chgData name="Caroline Smith (2007208)" userId="d61fbfe3-84c8-4cda-bb81-81025cd3ea76" providerId="ADAL" clId="{1E72E08F-1BF2-4CD6-86F4-FA94B83E0FFB}" dt="2025-02-28T15:54:46.535" v="1107" actId="26606"/>
          <ac:grpSpMkLst>
            <pc:docMk/>
            <pc:sldMk cId="4032458436" sldId="286"/>
            <ac:grpSpMk id="11" creationId="{A0B38558-5389-4817-936F-FD62560CAC11}"/>
          </ac:grpSpMkLst>
        </pc:grpChg>
        <pc:grpChg chg="add">
          <ac:chgData name="Caroline Smith (2007208)" userId="d61fbfe3-84c8-4cda-bb81-81025cd3ea76" providerId="ADAL" clId="{1E72E08F-1BF2-4CD6-86F4-FA94B83E0FFB}" dt="2025-02-28T15:54:46.535" v="1107" actId="26606"/>
          <ac:grpSpMkLst>
            <pc:docMk/>
            <pc:sldMk cId="4032458436" sldId="286"/>
            <ac:grpSpMk id="15" creationId="{15502586-682B-4EDF-9515-674BB4E1CD13}"/>
          </ac:grpSpMkLst>
        </pc:grpChg>
        <pc:picChg chg="add mod">
          <ac:chgData name="Caroline Smith (2007208)" userId="d61fbfe3-84c8-4cda-bb81-81025cd3ea76" providerId="ADAL" clId="{1E72E08F-1BF2-4CD6-86F4-FA94B83E0FFB}" dt="2025-02-28T15:54:46.535" v="1107" actId="26606"/>
          <ac:picMkLst>
            <pc:docMk/>
            <pc:sldMk cId="4032458436" sldId="286"/>
            <ac:picMk id="6" creationId="{0C05F0E6-D8F8-52AD-32D3-2056B70596D4}"/>
          </ac:picMkLst>
        </pc:picChg>
      </pc:sldChg>
      <pc:sldChg chg="addSp delSp modSp new mod modTransition setBg modAnim">
        <pc:chgData name="Caroline Smith (2007208)" userId="d61fbfe3-84c8-4cda-bb81-81025cd3ea76" providerId="ADAL" clId="{1E72E08F-1BF2-4CD6-86F4-FA94B83E0FFB}" dt="2025-03-02T18:01:52.157" v="2223"/>
        <pc:sldMkLst>
          <pc:docMk/>
          <pc:sldMk cId="919488743" sldId="287"/>
        </pc:sldMkLst>
        <pc:spChg chg="mod">
          <ac:chgData name="Caroline Smith (2007208)" userId="d61fbfe3-84c8-4cda-bb81-81025cd3ea76" providerId="ADAL" clId="{1E72E08F-1BF2-4CD6-86F4-FA94B83E0FFB}" dt="2025-03-01T15:28:05.639" v="2198" actId="113"/>
          <ac:spMkLst>
            <pc:docMk/>
            <pc:sldMk cId="919488743" sldId="287"/>
            <ac:spMk id="2" creationId="{D434F812-E6D2-2D4E-3E54-95A3F5286798}"/>
          </ac:spMkLst>
        </pc:spChg>
        <pc:spChg chg="add">
          <ac:chgData name="Caroline Smith (2007208)" userId="d61fbfe3-84c8-4cda-bb81-81025cd3ea76" providerId="ADAL" clId="{1E72E08F-1BF2-4CD6-86F4-FA94B83E0FFB}" dt="2025-02-28T15:57:42.034" v="1151" actId="26606"/>
          <ac:spMkLst>
            <pc:docMk/>
            <pc:sldMk cId="919488743" sldId="287"/>
            <ac:spMk id="65" creationId="{B7D4B16D-600A-41A1-8B1B-3727C56C0C9B}"/>
          </ac:spMkLst>
        </pc:spChg>
        <pc:grpChg chg="add">
          <ac:chgData name="Caroline Smith (2007208)" userId="d61fbfe3-84c8-4cda-bb81-81025cd3ea76" providerId="ADAL" clId="{1E72E08F-1BF2-4CD6-86F4-FA94B83E0FFB}" dt="2025-02-28T15:57:42.034" v="1151" actId="26606"/>
          <ac:grpSpMkLst>
            <pc:docMk/>
            <pc:sldMk cId="919488743" sldId="287"/>
            <ac:grpSpMk id="9" creationId="{FF5EAD09-B81D-415F-8BCF-73C81AE05F21}"/>
          </ac:grpSpMkLst>
        </pc:grpChg>
        <pc:grpChg chg="add">
          <ac:chgData name="Caroline Smith (2007208)" userId="d61fbfe3-84c8-4cda-bb81-81025cd3ea76" providerId="ADAL" clId="{1E72E08F-1BF2-4CD6-86F4-FA94B83E0FFB}" dt="2025-02-28T15:57:42.034" v="1151" actId="26606"/>
          <ac:grpSpMkLst>
            <pc:docMk/>
            <pc:sldMk cId="919488743" sldId="287"/>
            <ac:grpSpMk id="67" creationId="{DE7C35E0-BD19-4AFC-81BF-7A7507E9C94D}"/>
          </ac:grpSpMkLst>
        </pc:grpChg>
        <pc:picChg chg="add">
          <ac:chgData name="Caroline Smith (2007208)" userId="d61fbfe3-84c8-4cda-bb81-81025cd3ea76" providerId="ADAL" clId="{1E72E08F-1BF2-4CD6-86F4-FA94B83E0FFB}" dt="2025-02-28T15:57:42.034" v="1151" actId="26606"/>
          <ac:picMkLst>
            <pc:docMk/>
            <pc:sldMk cId="919488743" sldId="287"/>
            <ac:picMk id="7" creationId="{9ACD3AF8-B16E-4174-8C1A-41F683C4AF8A}"/>
          </ac:picMkLst>
        </pc:picChg>
        <pc:picChg chg="add">
          <ac:chgData name="Caroline Smith (2007208)" userId="d61fbfe3-84c8-4cda-bb81-81025cd3ea76" providerId="ADAL" clId="{1E72E08F-1BF2-4CD6-86F4-FA94B83E0FFB}" dt="2025-02-28T15:57:42.034" v="1151" actId="26606"/>
          <ac:picMkLst>
            <pc:docMk/>
            <pc:sldMk cId="919488743" sldId="287"/>
            <ac:picMk id="123" creationId="{51039561-92F9-40EE-900B-6AA0F58042A4}"/>
          </ac:picMkLst>
        </pc:picChg>
        <pc:cxnChg chg="add">
          <ac:chgData name="Caroline Smith (2007208)" userId="d61fbfe3-84c8-4cda-bb81-81025cd3ea76" providerId="ADAL" clId="{1E72E08F-1BF2-4CD6-86F4-FA94B83E0FFB}" dt="2025-02-28T15:57:42.034" v="1151" actId="26606"/>
          <ac:cxnSpMkLst>
            <pc:docMk/>
            <pc:sldMk cId="919488743" sldId="287"/>
            <ac:cxnSpMk id="125" creationId="{D902DA06-324A-48CE-8C20-94535480A632}"/>
          </ac:cxnSpMkLst>
        </pc:cxnChg>
      </pc:sldChg>
      <pc:sldChg chg="addSp delSp modSp new mod modTransition setBg modAnim modNotesTx">
        <pc:chgData name="Caroline Smith (2007208)" userId="d61fbfe3-84c8-4cda-bb81-81025cd3ea76" providerId="ADAL" clId="{1E72E08F-1BF2-4CD6-86F4-FA94B83E0FFB}" dt="2025-03-08T13:23:56.501" v="3637" actId="20577"/>
        <pc:sldMkLst>
          <pc:docMk/>
          <pc:sldMk cId="3288822394" sldId="288"/>
        </pc:sldMkLst>
        <pc:spChg chg="add">
          <ac:chgData name="Caroline Smith (2007208)" userId="d61fbfe3-84c8-4cda-bb81-81025cd3ea76" providerId="ADAL" clId="{1E72E08F-1BF2-4CD6-86F4-FA94B83E0FFB}" dt="2025-02-28T16:01:10.496" v="1195" actId="26606"/>
          <ac:spMkLst>
            <pc:docMk/>
            <pc:sldMk cId="3288822394" sldId="288"/>
            <ac:spMk id="13" creationId="{2EEF4763-EB4A-4A35-89EB-AD2763B48C3B}"/>
          </ac:spMkLst>
        </pc:spChg>
        <pc:graphicFrameChg chg="add mod">
          <ac:chgData name="Caroline Smith (2007208)" userId="d61fbfe3-84c8-4cda-bb81-81025cd3ea76" providerId="ADAL" clId="{1E72E08F-1BF2-4CD6-86F4-FA94B83E0FFB}" dt="2025-02-28T16:01:32.770" v="1202" actId="20577"/>
          <ac:graphicFrameMkLst>
            <pc:docMk/>
            <pc:sldMk cId="3288822394" sldId="288"/>
            <ac:graphicFrameMk id="9" creationId="{353C2481-143E-6595-4ABC-F9FC034A34E5}"/>
          </ac:graphicFrameMkLst>
        </pc:graphicFrameChg>
      </pc:sldChg>
      <pc:sldChg chg="addSp delSp modSp new mod modTransition setBg modAnim setClrOvrMap modNotesTx">
        <pc:chgData name="Caroline Smith (2007208)" userId="d61fbfe3-84c8-4cda-bb81-81025cd3ea76" providerId="ADAL" clId="{1E72E08F-1BF2-4CD6-86F4-FA94B83E0FFB}" dt="2025-03-02T18:01:52.157" v="2223"/>
        <pc:sldMkLst>
          <pc:docMk/>
          <pc:sldMk cId="1633893187" sldId="289"/>
        </pc:sldMkLst>
        <pc:spChg chg="mod">
          <ac:chgData name="Caroline Smith (2007208)" userId="d61fbfe3-84c8-4cda-bb81-81025cd3ea76" providerId="ADAL" clId="{1E72E08F-1BF2-4CD6-86F4-FA94B83E0FFB}" dt="2025-03-01T15:28:05.639" v="2198" actId="113"/>
          <ac:spMkLst>
            <pc:docMk/>
            <pc:sldMk cId="1633893187" sldId="289"/>
            <ac:spMk id="2" creationId="{17057A46-EDED-0EFC-0F78-209E41907711}"/>
          </ac:spMkLst>
        </pc:spChg>
        <pc:spChg chg="add">
          <ac:chgData name="Caroline Smith (2007208)" userId="d61fbfe3-84c8-4cda-bb81-81025cd3ea76" providerId="ADAL" clId="{1E72E08F-1BF2-4CD6-86F4-FA94B83E0FFB}" dt="2025-02-28T16:08:21.814" v="1358" actId="26606"/>
          <ac:spMkLst>
            <pc:docMk/>
            <pc:sldMk cId="1633893187" sldId="289"/>
            <ac:spMk id="9" creationId="{54B9C16B-AC4A-44ED-9075-F76549B46E7C}"/>
          </ac:spMkLst>
        </pc:spChg>
        <pc:spChg chg="add">
          <ac:chgData name="Caroline Smith (2007208)" userId="d61fbfe3-84c8-4cda-bb81-81025cd3ea76" providerId="ADAL" clId="{1E72E08F-1BF2-4CD6-86F4-FA94B83E0FFB}" dt="2025-02-28T16:08:21.814" v="1358" actId="26606"/>
          <ac:spMkLst>
            <pc:docMk/>
            <pc:sldMk cId="1633893187" sldId="289"/>
            <ac:spMk id="42" creationId="{B53044DC-4918-43DA-B49D-91673C6C9485}"/>
          </ac:spMkLst>
        </pc:spChg>
        <pc:grpChg chg="add">
          <ac:chgData name="Caroline Smith (2007208)" userId="d61fbfe3-84c8-4cda-bb81-81025cd3ea76" providerId="ADAL" clId="{1E72E08F-1BF2-4CD6-86F4-FA94B83E0FFB}" dt="2025-02-28T16:08:21.814" v="1358" actId="26606"/>
          <ac:grpSpMkLst>
            <pc:docMk/>
            <pc:sldMk cId="1633893187" sldId="289"/>
            <ac:grpSpMk id="11" creationId="{62A2FEB6-F419-4684-9ABC-9E32E012E8B7}"/>
          </ac:grpSpMkLst>
        </pc:grpChg>
        <pc:grpChg chg="add">
          <ac:chgData name="Caroline Smith (2007208)" userId="d61fbfe3-84c8-4cda-bb81-81025cd3ea76" providerId="ADAL" clId="{1E72E08F-1BF2-4CD6-86F4-FA94B83E0FFB}" dt="2025-02-28T16:08:21.814" v="1358" actId="26606"/>
          <ac:grpSpMkLst>
            <pc:docMk/>
            <pc:sldMk cId="1633893187" sldId="289"/>
            <ac:grpSpMk id="44" creationId="{1DCE6B36-1420-43AB-86CF-4E653A517B9C}"/>
          </ac:grpSpMkLst>
        </pc:grpChg>
        <pc:graphicFrameChg chg="add mod ord modGraphic">
          <ac:chgData name="Caroline Smith (2007208)" userId="d61fbfe3-84c8-4cda-bb81-81025cd3ea76" providerId="ADAL" clId="{1E72E08F-1BF2-4CD6-86F4-FA94B83E0FFB}" dt="2025-02-28T16:08:21.814" v="1358" actId="26606"/>
          <ac:graphicFrameMkLst>
            <pc:docMk/>
            <pc:sldMk cId="1633893187" sldId="289"/>
            <ac:graphicFrameMk id="4" creationId="{D8CCBCAB-C75A-4D0A-AD9E-E12C311E57D8}"/>
          </ac:graphicFrameMkLst>
        </pc:graphicFrameChg>
        <pc:picChg chg="add">
          <ac:chgData name="Caroline Smith (2007208)" userId="d61fbfe3-84c8-4cda-bb81-81025cd3ea76" providerId="ADAL" clId="{1E72E08F-1BF2-4CD6-86F4-FA94B83E0FFB}" dt="2025-02-28T16:08:21.814" v="1358" actId="26606"/>
          <ac:picMkLst>
            <pc:docMk/>
            <pc:sldMk cId="1633893187" sldId="289"/>
            <ac:picMk id="40" creationId="{3E94A106-9341-485C-9057-9D62B2BD083F}"/>
          </ac:picMkLst>
        </pc:picChg>
        <pc:picChg chg="add">
          <ac:chgData name="Caroline Smith (2007208)" userId="d61fbfe3-84c8-4cda-bb81-81025cd3ea76" providerId="ADAL" clId="{1E72E08F-1BF2-4CD6-86F4-FA94B83E0FFB}" dt="2025-02-28T16:08:21.814" v="1358" actId="26606"/>
          <ac:picMkLst>
            <pc:docMk/>
            <pc:sldMk cId="1633893187" sldId="289"/>
            <ac:picMk id="73" creationId="{9BE36DBF-0333-4D36-A5BF-81FDA2406FE9}"/>
          </ac:picMkLst>
        </pc:picChg>
      </pc:sldChg>
      <pc:sldChg chg="addSp delSp modSp new mod modTransition setBg modAnim chgLayout modNotesTx">
        <pc:chgData name="Caroline Smith (2007208)" userId="d61fbfe3-84c8-4cda-bb81-81025cd3ea76" providerId="ADAL" clId="{1E72E08F-1BF2-4CD6-86F4-FA94B83E0FFB}" dt="2025-03-08T13:57:53.061" v="4353" actId="113"/>
        <pc:sldMkLst>
          <pc:docMk/>
          <pc:sldMk cId="3295324473" sldId="290"/>
        </pc:sldMkLst>
        <pc:spChg chg="add mod ord">
          <ac:chgData name="Caroline Smith (2007208)" userId="d61fbfe3-84c8-4cda-bb81-81025cd3ea76" providerId="ADAL" clId="{1E72E08F-1BF2-4CD6-86F4-FA94B83E0FFB}" dt="2025-03-08T13:57:47.357" v="4351" actId="122"/>
          <ac:spMkLst>
            <pc:docMk/>
            <pc:sldMk cId="3295324473" sldId="290"/>
            <ac:spMk id="4" creationId="{4105BDE3-5C98-E499-A1FC-DA71D47895E1}"/>
          </ac:spMkLst>
        </pc:spChg>
        <pc:spChg chg="add mod">
          <ac:chgData name="Caroline Smith (2007208)" userId="d61fbfe3-84c8-4cda-bb81-81025cd3ea76" providerId="ADAL" clId="{1E72E08F-1BF2-4CD6-86F4-FA94B83E0FFB}" dt="2025-03-08T13:57:40.610" v="4350" actId="26606"/>
          <ac:spMkLst>
            <pc:docMk/>
            <pc:sldMk cId="3295324473" sldId="290"/>
            <ac:spMk id="10" creationId="{34148DE9-5F49-7E5D-1D3D-B14049EC9860}"/>
          </ac:spMkLst>
        </pc:spChg>
        <pc:spChg chg="add del">
          <ac:chgData name="Caroline Smith (2007208)" userId="d61fbfe3-84c8-4cda-bb81-81025cd3ea76" providerId="ADAL" clId="{1E72E08F-1BF2-4CD6-86F4-FA94B83E0FFB}" dt="2025-03-08T13:56:23.956" v="4342" actId="26606"/>
          <ac:spMkLst>
            <pc:docMk/>
            <pc:sldMk cId="3295324473" sldId="290"/>
            <ac:spMk id="113" creationId="{C2E4E997-8672-4FFD-B8EC-9932A8E4714B}"/>
          </ac:spMkLst>
        </pc:spChg>
        <pc:spChg chg="add del">
          <ac:chgData name="Caroline Smith (2007208)" userId="d61fbfe3-84c8-4cda-bb81-81025cd3ea76" providerId="ADAL" clId="{1E72E08F-1BF2-4CD6-86F4-FA94B83E0FFB}" dt="2025-03-08T13:57:40.610" v="4350" actId="26606"/>
          <ac:spMkLst>
            <pc:docMk/>
            <pc:sldMk cId="3295324473" sldId="290"/>
            <ac:spMk id="146" creationId="{C2E4E997-8672-4FFD-B8EC-9932A8E4714B}"/>
          </ac:spMkLst>
        </pc:spChg>
        <pc:grpChg chg="add del mod">
          <ac:chgData name="Caroline Smith (2007208)" userId="d61fbfe3-84c8-4cda-bb81-81025cd3ea76" providerId="ADAL" clId="{1E72E08F-1BF2-4CD6-86F4-FA94B83E0FFB}" dt="2025-03-08T13:56:23.956" v="4342" actId="26606"/>
          <ac:grpSpMkLst>
            <pc:docMk/>
            <pc:sldMk cId="3295324473" sldId="290"/>
            <ac:grpSpMk id="114" creationId="{453E4DEE-E996-40F8-8635-0FF43D7348F9}"/>
          </ac:grpSpMkLst>
        </pc:grpChg>
        <pc:grpChg chg="add del">
          <ac:chgData name="Caroline Smith (2007208)" userId="d61fbfe3-84c8-4cda-bb81-81025cd3ea76" providerId="ADAL" clId="{1E72E08F-1BF2-4CD6-86F4-FA94B83E0FFB}" dt="2025-03-08T13:57:40.610" v="4350" actId="26606"/>
          <ac:grpSpMkLst>
            <pc:docMk/>
            <pc:sldMk cId="3295324473" sldId="290"/>
            <ac:grpSpMk id="150" creationId="{453E4DEE-E996-40F8-8635-0FF43D7348F9}"/>
          </ac:grpSpMkLst>
        </pc:grpChg>
        <pc:grpChg chg="add">
          <ac:chgData name="Caroline Smith (2007208)" userId="d61fbfe3-84c8-4cda-bb81-81025cd3ea76" providerId="ADAL" clId="{1E72E08F-1BF2-4CD6-86F4-FA94B83E0FFB}" dt="2025-03-08T13:57:40.610" v="4350" actId="26606"/>
          <ac:grpSpMkLst>
            <pc:docMk/>
            <pc:sldMk cId="3295324473" sldId="290"/>
            <ac:grpSpMk id="182" creationId="{9AE4726C-1831-4FE3-9A11-227F0DC2F0BC}"/>
          </ac:grpSpMkLst>
        </pc:grpChg>
        <pc:grpChg chg="add">
          <ac:chgData name="Caroline Smith (2007208)" userId="d61fbfe3-84c8-4cda-bb81-81025cd3ea76" providerId="ADAL" clId="{1E72E08F-1BF2-4CD6-86F4-FA94B83E0FFB}" dt="2025-03-08T13:57:40.610" v="4350" actId="26606"/>
          <ac:grpSpMkLst>
            <pc:docMk/>
            <pc:sldMk cId="3295324473" sldId="290"/>
            <ac:grpSpMk id="186" creationId="{E916825F-759B-4F1A-BA80-AF7137691EC5}"/>
          </ac:grpSpMkLst>
        </pc:grpChg>
        <pc:graphicFrameChg chg="add mod ord modGraphic">
          <ac:chgData name="Caroline Smith (2007208)" userId="d61fbfe3-84c8-4cda-bb81-81025cd3ea76" providerId="ADAL" clId="{1E72E08F-1BF2-4CD6-86F4-FA94B83E0FFB}" dt="2025-03-08T13:57:40.610" v="4350" actId="26606"/>
          <ac:graphicFrameMkLst>
            <pc:docMk/>
            <pc:sldMk cId="3295324473" sldId="290"/>
            <ac:graphicFrameMk id="48" creationId="{E09E63F4-97EE-A240-03E4-3EED7631A6F7}"/>
          </ac:graphicFrameMkLst>
        </pc:graphicFrameChg>
        <pc:picChg chg="add mod">
          <ac:chgData name="Caroline Smith (2007208)" userId="d61fbfe3-84c8-4cda-bb81-81025cd3ea76" providerId="ADAL" clId="{1E72E08F-1BF2-4CD6-86F4-FA94B83E0FFB}" dt="2025-03-08T13:57:40.610" v="4350" actId="26606"/>
          <ac:picMkLst>
            <pc:docMk/>
            <pc:sldMk cId="3295324473" sldId="290"/>
            <ac:picMk id="9" creationId="{C27C5CDF-DC65-FFE9-377E-75F0C1DBD08E}"/>
          </ac:picMkLst>
        </pc:picChg>
        <pc:picChg chg="add del mod">
          <ac:chgData name="Caroline Smith (2007208)" userId="d61fbfe3-84c8-4cda-bb81-81025cd3ea76" providerId="ADAL" clId="{1E72E08F-1BF2-4CD6-86F4-FA94B83E0FFB}" dt="2025-03-08T13:56:23.956" v="4342" actId="26606"/>
          <ac:picMkLst>
            <pc:docMk/>
            <pc:sldMk cId="3295324473" sldId="290"/>
            <ac:picMk id="55" creationId="{FE6BA9E6-1D9E-4D30-B528-D49FA1342E4E}"/>
          </ac:picMkLst>
        </pc:picChg>
        <pc:picChg chg="add del">
          <ac:chgData name="Caroline Smith (2007208)" userId="d61fbfe3-84c8-4cda-bb81-81025cd3ea76" providerId="ADAL" clId="{1E72E08F-1BF2-4CD6-86F4-FA94B83E0FFB}" dt="2025-03-08T13:57:40.610" v="4350" actId="26606"/>
          <ac:picMkLst>
            <pc:docMk/>
            <pc:sldMk cId="3295324473" sldId="290"/>
            <ac:picMk id="148" creationId="{FE6BA9E6-1D9E-4D30-B528-D49FA1342E4E}"/>
          </ac:picMkLst>
        </pc:picChg>
      </pc:sldChg>
      <pc:sldChg chg="addSp delSp modSp new mod modTransition setBg modAnim modNotesTx">
        <pc:chgData name="Caroline Smith (2007208)" userId="d61fbfe3-84c8-4cda-bb81-81025cd3ea76" providerId="ADAL" clId="{1E72E08F-1BF2-4CD6-86F4-FA94B83E0FFB}" dt="2025-03-08T13:24:54.310" v="3650" actId="20577"/>
        <pc:sldMkLst>
          <pc:docMk/>
          <pc:sldMk cId="1952153868" sldId="291"/>
        </pc:sldMkLst>
        <pc:spChg chg="mod">
          <ac:chgData name="Caroline Smith (2007208)" userId="d61fbfe3-84c8-4cda-bb81-81025cd3ea76" providerId="ADAL" clId="{1E72E08F-1BF2-4CD6-86F4-FA94B83E0FFB}" dt="2025-03-06T16:35:51.193" v="2520" actId="122"/>
          <ac:spMkLst>
            <pc:docMk/>
            <pc:sldMk cId="1952153868" sldId="291"/>
            <ac:spMk id="2" creationId="{0D36CBE7-BC05-9033-75BE-F827558A9337}"/>
          </ac:spMkLst>
        </pc:spChg>
        <pc:graphicFrameChg chg="add mod modGraphic">
          <ac:chgData name="Caroline Smith (2007208)" userId="d61fbfe3-84c8-4cda-bb81-81025cd3ea76" providerId="ADAL" clId="{1E72E08F-1BF2-4CD6-86F4-FA94B83E0FFB}" dt="2025-03-06T16:35:44.914" v="2519" actId="207"/>
          <ac:graphicFrameMkLst>
            <pc:docMk/>
            <pc:sldMk cId="1952153868" sldId="291"/>
            <ac:graphicFrameMk id="7" creationId="{3E6B004A-F4DD-C459-630B-D030C9531D84}"/>
          </ac:graphicFrameMkLst>
        </pc:graphicFrameChg>
      </pc:sldChg>
      <pc:sldChg chg="addSp delSp modSp new mod modTransition setBg modAnim setClrOvrMap modNotesTx">
        <pc:chgData name="Caroline Smith (2007208)" userId="d61fbfe3-84c8-4cda-bb81-81025cd3ea76" providerId="ADAL" clId="{1E72E08F-1BF2-4CD6-86F4-FA94B83E0FFB}" dt="2025-03-08T13:25:57.297" v="3708" actId="20577"/>
        <pc:sldMkLst>
          <pc:docMk/>
          <pc:sldMk cId="3881295652" sldId="292"/>
        </pc:sldMkLst>
        <pc:spChg chg="mod">
          <ac:chgData name="Caroline Smith (2007208)" userId="d61fbfe3-84c8-4cda-bb81-81025cd3ea76" providerId="ADAL" clId="{1E72E08F-1BF2-4CD6-86F4-FA94B83E0FFB}" dt="2025-03-01T15:28:05.639" v="2198" actId="113"/>
          <ac:spMkLst>
            <pc:docMk/>
            <pc:sldMk cId="3881295652" sldId="292"/>
            <ac:spMk id="2" creationId="{02B75DAC-7ACB-56A8-373B-90B29BC80583}"/>
          </ac:spMkLst>
        </pc:spChg>
        <pc:spChg chg="add mod">
          <ac:chgData name="Caroline Smith (2007208)" userId="d61fbfe3-84c8-4cda-bb81-81025cd3ea76" providerId="ADAL" clId="{1E72E08F-1BF2-4CD6-86F4-FA94B83E0FFB}" dt="2025-02-28T16:38:13.529" v="1731" actId="20577"/>
          <ac:spMkLst>
            <pc:docMk/>
            <pc:sldMk cId="3881295652" sldId="292"/>
            <ac:spMk id="4" creationId="{9674A8D1-E40D-254A-97F2-47F61746217A}"/>
          </ac:spMkLst>
        </pc:spChg>
        <pc:spChg chg="add">
          <ac:chgData name="Caroline Smith (2007208)" userId="d61fbfe3-84c8-4cda-bb81-81025cd3ea76" providerId="ADAL" clId="{1E72E08F-1BF2-4CD6-86F4-FA94B83E0FFB}" dt="2025-02-28T16:26:17.100" v="1623" actId="26606"/>
          <ac:spMkLst>
            <pc:docMk/>
            <pc:sldMk cId="3881295652" sldId="292"/>
            <ac:spMk id="9" creationId="{54B9C16B-AC4A-44ED-9075-F76549B46E7C}"/>
          </ac:spMkLst>
        </pc:spChg>
        <pc:spChg chg="add">
          <ac:chgData name="Caroline Smith (2007208)" userId="d61fbfe3-84c8-4cda-bb81-81025cd3ea76" providerId="ADAL" clId="{1E72E08F-1BF2-4CD6-86F4-FA94B83E0FFB}" dt="2025-02-28T16:26:17.100" v="1623" actId="26606"/>
          <ac:spMkLst>
            <pc:docMk/>
            <pc:sldMk cId="3881295652" sldId="292"/>
            <ac:spMk id="42" creationId="{B53044DC-4918-43DA-B49D-91673C6C9485}"/>
          </ac:spMkLst>
        </pc:spChg>
        <pc:grpChg chg="add">
          <ac:chgData name="Caroline Smith (2007208)" userId="d61fbfe3-84c8-4cda-bb81-81025cd3ea76" providerId="ADAL" clId="{1E72E08F-1BF2-4CD6-86F4-FA94B83E0FFB}" dt="2025-02-28T16:26:17.100" v="1623" actId="26606"/>
          <ac:grpSpMkLst>
            <pc:docMk/>
            <pc:sldMk cId="3881295652" sldId="292"/>
            <ac:grpSpMk id="11" creationId="{62A2FEB6-F419-4684-9ABC-9E32E012E8B7}"/>
          </ac:grpSpMkLst>
        </pc:grpChg>
        <pc:grpChg chg="add">
          <ac:chgData name="Caroline Smith (2007208)" userId="d61fbfe3-84c8-4cda-bb81-81025cd3ea76" providerId="ADAL" clId="{1E72E08F-1BF2-4CD6-86F4-FA94B83E0FFB}" dt="2025-02-28T16:26:17.100" v="1623" actId="26606"/>
          <ac:grpSpMkLst>
            <pc:docMk/>
            <pc:sldMk cId="3881295652" sldId="292"/>
            <ac:grpSpMk id="44" creationId="{1DCE6B36-1420-43AB-86CF-4E653A517B9C}"/>
          </ac:grpSpMkLst>
        </pc:grpChg>
        <pc:graphicFrameChg chg="add mod">
          <ac:chgData name="Caroline Smith (2007208)" userId="d61fbfe3-84c8-4cda-bb81-81025cd3ea76" providerId="ADAL" clId="{1E72E08F-1BF2-4CD6-86F4-FA94B83E0FFB}" dt="2025-03-06T16:37:14.871" v="2524" actId="122"/>
          <ac:graphicFrameMkLst>
            <pc:docMk/>
            <pc:sldMk cId="3881295652" sldId="292"/>
            <ac:graphicFrameMk id="5" creationId="{D7057F79-FBA9-E35B-42E6-48199791D448}"/>
          </ac:graphicFrameMkLst>
        </pc:graphicFrameChg>
        <pc:picChg chg="add">
          <ac:chgData name="Caroline Smith (2007208)" userId="d61fbfe3-84c8-4cda-bb81-81025cd3ea76" providerId="ADAL" clId="{1E72E08F-1BF2-4CD6-86F4-FA94B83E0FFB}" dt="2025-02-28T16:26:17.100" v="1623" actId="26606"/>
          <ac:picMkLst>
            <pc:docMk/>
            <pc:sldMk cId="3881295652" sldId="292"/>
            <ac:picMk id="40" creationId="{3E94A106-9341-485C-9057-9D62B2BD083F}"/>
          </ac:picMkLst>
        </pc:picChg>
        <pc:picChg chg="add">
          <ac:chgData name="Caroline Smith (2007208)" userId="d61fbfe3-84c8-4cda-bb81-81025cd3ea76" providerId="ADAL" clId="{1E72E08F-1BF2-4CD6-86F4-FA94B83E0FFB}" dt="2025-02-28T16:26:17.100" v="1623" actId="26606"/>
          <ac:picMkLst>
            <pc:docMk/>
            <pc:sldMk cId="3881295652" sldId="292"/>
            <ac:picMk id="73" creationId="{9BE36DBF-0333-4D36-A5BF-81FDA2406FE9}"/>
          </ac:picMkLst>
        </pc:picChg>
      </pc:sldChg>
      <pc:sldChg chg="addSp delSp modSp new mod modTransition setBg modAnim setClrOvrMap modNotesTx">
        <pc:chgData name="Caroline Smith (2007208)" userId="d61fbfe3-84c8-4cda-bb81-81025cd3ea76" providerId="ADAL" clId="{1E72E08F-1BF2-4CD6-86F4-FA94B83E0FFB}" dt="2025-03-08T13:26:16.754" v="3712" actId="20577"/>
        <pc:sldMkLst>
          <pc:docMk/>
          <pc:sldMk cId="763314067" sldId="293"/>
        </pc:sldMkLst>
        <pc:spChg chg="mod">
          <ac:chgData name="Caroline Smith (2007208)" userId="d61fbfe3-84c8-4cda-bb81-81025cd3ea76" providerId="ADAL" clId="{1E72E08F-1BF2-4CD6-86F4-FA94B83E0FFB}" dt="2025-03-01T15:28:05.639" v="2198" actId="113"/>
          <ac:spMkLst>
            <pc:docMk/>
            <pc:sldMk cId="763314067" sldId="293"/>
            <ac:spMk id="2" creationId="{DE61FAB5-E604-6740-3D4B-429F678F9A19}"/>
          </ac:spMkLst>
        </pc:spChg>
        <pc:spChg chg="add">
          <ac:chgData name="Caroline Smith (2007208)" userId="d61fbfe3-84c8-4cda-bb81-81025cd3ea76" providerId="ADAL" clId="{1E72E08F-1BF2-4CD6-86F4-FA94B83E0FFB}" dt="2025-02-28T16:35:29.907" v="1699" actId="26606"/>
          <ac:spMkLst>
            <pc:docMk/>
            <pc:sldMk cId="763314067" sldId="293"/>
            <ac:spMk id="9" creationId="{54B9C16B-AC4A-44ED-9075-F76549B46E7C}"/>
          </ac:spMkLst>
        </pc:spChg>
        <pc:spChg chg="add">
          <ac:chgData name="Caroline Smith (2007208)" userId="d61fbfe3-84c8-4cda-bb81-81025cd3ea76" providerId="ADAL" clId="{1E72E08F-1BF2-4CD6-86F4-FA94B83E0FFB}" dt="2025-02-28T16:35:29.907" v="1699" actId="26606"/>
          <ac:spMkLst>
            <pc:docMk/>
            <pc:sldMk cId="763314067" sldId="293"/>
            <ac:spMk id="42" creationId="{B53044DC-4918-43DA-B49D-91673C6C9485}"/>
          </ac:spMkLst>
        </pc:spChg>
        <pc:grpChg chg="add">
          <ac:chgData name="Caroline Smith (2007208)" userId="d61fbfe3-84c8-4cda-bb81-81025cd3ea76" providerId="ADAL" clId="{1E72E08F-1BF2-4CD6-86F4-FA94B83E0FFB}" dt="2025-02-28T16:35:29.907" v="1699" actId="26606"/>
          <ac:grpSpMkLst>
            <pc:docMk/>
            <pc:sldMk cId="763314067" sldId="293"/>
            <ac:grpSpMk id="11" creationId="{62A2FEB6-F419-4684-9ABC-9E32E012E8B7}"/>
          </ac:grpSpMkLst>
        </pc:grpChg>
        <pc:grpChg chg="add">
          <ac:chgData name="Caroline Smith (2007208)" userId="d61fbfe3-84c8-4cda-bb81-81025cd3ea76" providerId="ADAL" clId="{1E72E08F-1BF2-4CD6-86F4-FA94B83E0FFB}" dt="2025-02-28T16:35:29.907" v="1699" actId="26606"/>
          <ac:grpSpMkLst>
            <pc:docMk/>
            <pc:sldMk cId="763314067" sldId="293"/>
            <ac:grpSpMk id="44" creationId="{1DCE6B36-1420-43AB-86CF-4E653A517B9C}"/>
          </ac:grpSpMkLst>
        </pc:grpChg>
        <pc:graphicFrameChg chg="add">
          <ac:chgData name="Caroline Smith (2007208)" userId="d61fbfe3-84c8-4cda-bb81-81025cd3ea76" providerId="ADAL" clId="{1E72E08F-1BF2-4CD6-86F4-FA94B83E0FFB}" dt="2025-02-28T16:35:29.907" v="1699" actId="26606"/>
          <ac:graphicFrameMkLst>
            <pc:docMk/>
            <pc:sldMk cId="763314067" sldId="293"/>
            <ac:graphicFrameMk id="5" creationId="{0F700AF0-C8F0-19BE-202F-18710E728887}"/>
          </ac:graphicFrameMkLst>
        </pc:graphicFrameChg>
        <pc:picChg chg="add">
          <ac:chgData name="Caroline Smith (2007208)" userId="d61fbfe3-84c8-4cda-bb81-81025cd3ea76" providerId="ADAL" clId="{1E72E08F-1BF2-4CD6-86F4-FA94B83E0FFB}" dt="2025-02-28T16:35:29.907" v="1699" actId="26606"/>
          <ac:picMkLst>
            <pc:docMk/>
            <pc:sldMk cId="763314067" sldId="293"/>
            <ac:picMk id="40" creationId="{3E94A106-9341-485C-9057-9D62B2BD083F}"/>
          </ac:picMkLst>
        </pc:picChg>
        <pc:picChg chg="add">
          <ac:chgData name="Caroline Smith (2007208)" userId="d61fbfe3-84c8-4cda-bb81-81025cd3ea76" providerId="ADAL" clId="{1E72E08F-1BF2-4CD6-86F4-FA94B83E0FFB}" dt="2025-02-28T16:35:29.907" v="1699" actId="26606"/>
          <ac:picMkLst>
            <pc:docMk/>
            <pc:sldMk cId="763314067" sldId="293"/>
            <ac:picMk id="73" creationId="{9BE36DBF-0333-4D36-A5BF-81FDA2406FE9}"/>
          </ac:picMkLst>
        </pc:picChg>
      </pc:sldChg>
      <pc:sldChg chg="addSp delSp modSp new mod modTransition modAnim modNotesTx">
        <pc:chgData name="Caroline Smith (2007208)" userId="d61fbfe3-84c8-4cda-bb81-81025cd3ea76" providerId="ADAL" clId="{1E72E08F-1BF2-4CD6-86F4-FA94B83E0FFB}" dt="2025-03-08T13:30:23.908" v="3996" actId="20577"/>
        <pc:sldMkLst>
          <pc:docMk/>
          <pc:sldMk cId="958565105" sldId="294"/>
        </pc:sldMkLst>
        <pc:spChg chg="mod">
          <ac:chgData name="Caroline Smith (2007208)" userId="d61fbfe3-84c8-4cda-bb81-81025cd3ea76" providerId="ADAL" clId="{1E72E08F-1BF2-4CD6-86F4-FA94B83E0FFB}" dt="2025-03-01T15:28:05.639" v="2198" actId="113"/>
          <ac:spMkLst>
            <pc:docMk/>
            <pc:sldMk cId="958565105" sldId="294"/>
            <ac:spMk id="2" creationId="{688FBF53-1E73-141F-1ED8-6CA6C4EFC214}"/>
          </ac:spMkLst>
        </pc:spChg>
        <pc:graphicFrameChg chg="add mod">
          <ac:chgData name="Caroline Smith (2007208)" userId="d61fbfe3-84c8-4cda-bb81-81025cd3ea76" providerId="ADAL" clId="{1E72E08F-1BF2-4CD6-86F4-FA94B83E0FFB}" dt="2025-03-08T13:30:23.908" v="3996" actId="20577"/>
          <ac:graphicFrameMkLst>
            <pc:docMk/>
            <pc:sldMk cId="958565105" sldId="294"/>
            <ac:graphicFrameMk id="6" creationId="{F0123534-8882-4E31-7C67-E6E04D47AC72}"/>
          </ac:graphicFrameMkLst>
        </pc:graphicFrameChg>
      </pc:sldChg>
      <pc:sldChg chg="addSp delSp modSp new mod modTransition setBg modAnim setClrOvrMap modNotesTx">
        <pc:chgData name="Caroline Smith (2007208)" userId="d61fbfe3-84c8-4cda-bb81-81025cd3ea76" providerId="ADAL" clId="{1E72E08F-1BF2-4CD6-86F4-FA94B83E0FFB}" dt="2025-03-08T13:30:50.568" v="4000" actId="20577"/>
        <pc:sldMkLst>
          <pc:docMk/>
          <pc:sldMk cId="3348799504" sldId="295"/>
        </pc:sldMkLst>
        <pc:spChg chg="mod">
          <ac:chgData name="Caroline Smith (2007208)" userId="d61fbfe3-84c8-4cda-bb81-81025cd3ea76" providerId="ADAL" clId="{1E72E08F-1BF2-4CD6-86F4-FA94B83E0FFB}" dt="2025-03-01T15:28:05.639" v="2198" actId="113"/>
          <ac:spMkLst>
            <pc:docMk/>
            <pc:sldMk cId="3348799504" sldId="295"/>
            <ac:spMk id="2" creationId="{9596FCA2-E3EA-6EB7-C6BB-19E8FE193F64}"/>
          </ac:spMkLst>
        </pc:spChg>
        <pc:spChg chg="add">
          <ac:chgData name="Caroline Smith (2007208)" userId="d61fbfe3-84c8-4cda-bb81-81025cd3ea76" providerId="ADAL" clId="{1E72E08F-1BF2-4CD6-86F4-FA94B83E0FFB}" dt="2025-02-28T16:33:34.336" v="1697" actId="26606"/>
          <ac:spMkLst>
            <pc:docMk/>
            <pc:sldMk cId="3348799504" sldId="295"/>
            <ac:spMk id="10" creationId="{54B9C16B-AC4A-44ED-9075-F76549B46E7C}"/>
          </ac:spMkLst>
        </pc:spChg>
        <pc:spChg chg="add">
          <ac:chgData name="Caroline Smith (2007208)" userId="d61fbfe3-84c8-4cda-bb81-81025cd3ea76" providerId="ADAL" clId="{1E72E08F-1BF2-4CD6-86F4-FA94B83E0FFB}" dt="2025-02-28T16:33:34.336" v="1697" actId="26606"/>
          <ac:spMkLst>
            <pc:docMk/>
            <pc:sldMk cId="3348799504" sldId="295"/>
            <ac:spMk id="43" creationId="{B53044DC-4918-43DA-B49D-91673C6C9485}"/>
          </ac:spMkLst>
        </pc:spChg>
        <pc:grpChg chg="add">
          <ac:chgData name="Caroline Smith (2007208)" userId="d61fbfe3-84c8-4cda-bb81-81025cd3ea76" providerId="ADAL" clId="{1E72E08F-1BF2-4CD6-86F4-FA94B83E0FFB}" dt="2025-02-28T16:33:34.336" v="1697" actId="26606"/>
          <ac:grpSpMkLst>
            <pc:docMk/>
            <pc:sldMk cId="3348799504" sldId="295"/>
            <ac:grpSpMk id="12" creationId="{62A2FEB6-F419-4684-9ABC-9E32E012E8B7}"/>
          </ac:grpSpMkLst>
        </pc:grpChg>
        <pc:grpChg chg="add">
          <ac:chgData name="Caroline Smith (2007208)" userId="d61fbfe3-84c8-4cda-bb81-81025cd3ea76" providerId="ADAL" clId="{1E72E08F-1BF2-4CD6-86F4-FA94B83E0FFB}" dt="2025-02-28T16:33:34.336" v="1697" actId="26606"/>
          <ac:grpSpMkLst>
            <pc:docMk/>
            <pc:sldMk cId="3348799504" sldId="295"/>
            <ac:grpSpMk id="45" creationId="{1DCE6B36-1420-43AB-86CF-4E653A517B9C}"/>
          </ac:grpSpMkLst>
        </pc:grpChg>
        <pc:graphicFrameChg chg="add mod">
          <ac:chgData name="Caroline Smith (2007208)" userId="d61fbfe3-84c8-4cda-bb81-81025cd3ea76" providerId="ADAL" clId="{1E72E08F-1BF2-4CD6-86F4-FA94B83E0FFB}" dt="2025-03-06T16:36:57.109" v="2523" actId="122"/>
          <ac:graphicFrameMkLst>
            <pc:docMk/>
            <pc:sldMk cId="3348799504" sldId="295"/>
            <ac:graphicFrameMk id="6" creationId="{2B9FB6F7-73D1-5116-F9CF-BB82F5729B9A}"/>
          </ac:graphicFrameMkLst>
        </pc:graphicFrameChg>
        <pc:picChg chg="add">
          <ac:chgData name="Caroline Smith (2007208)" userId="d61fbfe3-84c8-4cda-bb81-81025cd3ea76" providerId="ADAL" clId="{1E72E08F-1BF2-4CD6-86F4-FA94B83E0FFB}" dt="2025-02-28T16:33:34.336" v="1697" actId="26606"/>
          <ac:picMkLst>
            <pc:docMk/>
            <pc:sldMk cId="3348799504" sldId="295"/>
            <ac:picMk id="41" creationId="{3E94A106-9341-485C-9057-9D62B2BD083F}"/>
          </ac:picMkLst>
        </pc:picChg>
        <pc:picChg chg="add">
          <ac:chgData name="Caroline Smith (2007208)" userId="d61fbfe3-84c8-4cda-bb81-81025cd3ea76" providerId="ADAL" clId="{1E72E08F-1BF2-4CD6-86F4-FA94B83E0FFB}" dt="2025-02-28T16:33:34.336" v="1697" actId="26606"/>
          <ac:picMkLst>
            <pc:docMk/>
            <pc:sldMk cId="3348799504" sldId="295"/>
            <ac:picMk id="74" creationId="{9BE36DBF-0333-4D36-A5BF-81FDA2406FE9}"/>
          </ac:picMkLst>
        </pc:picChg>
      </pc:sldChg>
      <pc:sldChg chg="addSp delSp modSp new mod modTransition setBg modAnim">
        <pc:chgData name="Caroline Smith (2007208)" userId="d61fbfe3-84c8-4cda-bb81-81025cd3ea76" providerId="ADAL" clId="{1E72E08F-1BF2-4CD6-86F4-FA94B83E0FFB}" dt="2025-03-02T18:01:52.157" v="2223"/>
        <pc:sldMkLst>
          <pc:docMk/>
          <pc:sldMk cId="3887466166" sldId="296"/>
        </pc:sldMkLst>
        <pc:spChg chg="mod">
          <ac:chgData name="Caroline Smith (2007208)" userId="d61fbfe3-84c8-4cda-bb81-81025cd3ea76" providerId="ADAL" clId="{1E72E08F-1BF2-4CD6-86F4-FA94B83E0FFB}" dt="2025-03-01T15:28:05.639" v="2198" actId="113"/>
          <ac:spMkLst>
            <pc:docMk/>
            <pc:sldMk cId="3887466166" sldId="296"/>
            <ac:spMk id="2" creationId="{162CB9C3-9921-485E-DC8B-AB48EB1FD831}"/>
          </ac:spMkLst>
        </pc:spChg>
        <pc:spChg chg="add">
          <ac:chgData name="Caroline Smith (2007208)" userId="d61fbfe3-84c8-4cda-bb81-81025cd3ea76" providerId="ADAL" clId="{1E72E08F-1BF2-4CD6-86F4-FA94B83E0FFB}" dt="2025-02-28T16:40:13.180" v="1755" actId="26606"/>
          <ac:spMkLst>
            <pc:docMk/>
            <pc:sldMk cId="3887466166" sldId="296"/>
            <ac:spMk id="65" creationId="{B7D4B16D-600A-41A1-8B1B-3727C56C0C9B}"/>
          </ac:spMkLst>
        </pc:spChg>
        <pc:grpChg chg="add">
          <ac:chgData name="Caroline Smith (2007208)" userId="d61fbfe3-84c8-4cda-bb81-81025cd3ea76" providerId="ADAL" clId="{1E72E08F-1BF2-4CD6-86F4-FA94B83E0FFB}" dt="2025-02-28T16:40:13.180" v="1755" actId="26606"/>
          <ac:grpSpMkLst>
            <pc:docMk/>
            <pc:sldMk cId="3887466166" sldId="296"/>
            <ac:grpSpMk id="9" creationId="{FF5EAD09-B81D-415F-8BCF-73C81AE05F21}"/>
          </ac:grpSpMkLst>
        </pc:grpChg>
        <pc:grpChg chg="add">
          <ac:chgData name="Caroline Smith (2007208)" userId="d61fbfe3-84c8-4cda-bb81-81025cd3ea76" providerId="ADAL" clId="{1E72E08F-1BF2-4CD6-86F4-FA94B83E0FFB}" dt="2025-02-28T16:40:13.180" v="1755" actId="26606"/>
          <ac:grpSpMkLst>
            <pc:docMk/>
            <pc:sldMk cId="3887466166" sldId="296"/>
            <ac:grpSpMk id="67" creationId="{DE7C35E0-BD19-4AFC-81BF-7A7507E9C94D}"/>
          </ac:grpSpMkLst>
        </pc:grpChg>
        <pc:picChg chg="add">
          <ac:chgData name="Caroline Smith (2007208)" userId="d61fbfe3-84c8-4cda-bb81-81025cd3ea76" providerId="ADAL" clId="{1E72E08F-1BF2-4CD6-86F4-FA94B83E0FFB}" dt="2025-02-28T16:40:13.180" v="1755" actId="26606"/>
          <ac:picMkLst>
            <pc:docMk/>
            <pc:sldMk cId="3887466166" sldId="296"/>
            <ac:picMk id="7" creationId="{9ACD3AF8-B16E-4174-8C1A-41F683C4AF8A}"/>
          </ac:picMkLst>
        </pc:picChg>
        <pc:picChg chg="add">
          <ac:chgData name="Caroline Smith (2007208)" userId="d61fbfe3-84c8-4cda-bb81-81025cd3ea76" providerId="ADAL" clId="{1E72E08F-1BF2-4CD6-86F4-FA94B83E0FFB}" dt="2025-02-28T16:40:13.180" v="1755" actId="26606"/>
          <ac:picMkLst>
            <pc:docMk/>
            <pc:sldMk cId="3887466166" sldId="296"/>
            <ac:picMk id="123" creationId="{51039561-92F9-40EE-900B-6AA0F58042A4}"/>
          </ac:picMkLst>
        </pc:picChg>
        <pc:cxnChg chg="add">
          <ac:chgData name="Caroline Smith (2007208)" userId="d61fbfe3-84c8-4cda-bb81-81025cd3ea76" providerId="ADAL" clId="{1E72E08F-1BF2-4CD6-86F4-FA94B83E0FFB}" dt="2025-02-28T16:40:13.180" v="1755" actId="26606"/>
          <ac:cxnSpMkLst>
            <pc:docMk/>
            <pc:sldMk cId="3887466166" sldId="296"/>
            <ac:cxnSpMk id="125" creationId="{D902DA06-324A-48CE-8C20-94535480A632}"/>
          </ac:cxnSpMkLst>
        </pc:cxnChg>
      </pc:sldChg>
      <pc:sldChg chg="addSp delSp modSp new mod modTransition setBg modAnim setClrOvrMap modNotesTx">
        <pc:chgData name="Caroline Smith (2007208)" userId="d61fbfe3-84c8-4cda-bb81-81025cd3ea76" providerId="ADAL" clId="{1E72E08F-1BF2-4CD6-86F4-FA94B83E0FFB}" dt="2025-03-08T13:31:33.386" v="4009" actId="20577"/>
        <pc:sldMkLst>
          <pc:docMk/>
          <pc:sldMk cId="2957223760" sldId="297"/>
        </pc:sldMkLst>
        <pc:spChg chg="mod">
          <ac:chgData name="Caroline Smith (2007208)" userId="d61fbfe3-84c8-4cda-bb81-81025cd3ea76" providerId="ADAL" clId="{1E72E08F-1BF2-4CD6-86F4-FA94B83E0FFB}" dt="2025-03-01T15:28:05.639" v="2198" actId="113"/>
          <ac:spMkLst>
            <pc:docMk/>
            <pc:sldMk cId="2957223760" sldId="297"/>
            <ac:spMk id="2" creationId="{1CA7B097-A3E7-E608-63C0-4DD8F6D303BF}"/>
          </ac:spMkLst>
        </pc:spChg>
        <pc:spChg chg="add del mod">
          <ac:chgData name="Caroline Smith (2007208)" userId="d61fbfe3-84c8-4cda-bb81-81025cd3ea76" providerId="ADAL" clId="{1E72E08F-1BF2-4CD6-86F4-FA94B83E0FFB}" dt="2025-03-08T13:31:10.017" v="4005" actId="478"/>
          <ac:spMkLst>
            <pc:docMk/>
            <pc:sldMk cId="2957223760" sldId="297"/>
            <ac:spMk id="6" creationId="{7AD3F831-4DBA-5E8E-72EF-54F96E65AE65}"/>
          </ac:spMkLst>
        </pc:spChg>
        <pc:spChg chg="add mod">
          <ac:chgData name="Caroline Smith (2007208)" userId="d61fbfe3-84c8-4cda-bb81-81025cd3ea76" providerId="ADAL" clId="{1E72E08F-1BF2-4CD6-86F4-FA94B83E0FFB}" dt="2025-03-08T13:31:06.824" v="4004" actId="207"/>
          <ac:spMkLst>
            <pc:docMk/>
            <pc:sldMk cId="2957223760" sldId="297"/>
            <ac:spMk id="10" creationId="{1134517A-9617-8E4C-0C05-E158E343F3D4}"/>
          </ac:spMkLst>
        </pc:spChg>
        <pc:spChg chg="add">
          <ac:chgData name="Caroline Smith (2007208)" userId="d61fbfe3-84c8-4cda-bb81-81025cd3ea76" providerId="ADAL" clId="{1E72E08F-1BF2-4CD6-86F4-FA94B83E0FFB}" dt="2025-02-28T16:43:44.408" v="1765" actId="26606"/>
          <ac:spMkLst>
            <pc:docMk/>
            <pc:sldMk cId="2957223760" sldId="297"/>
            <ac:spMk id="13" creationId="{9775AF3B-5284-4B97-9BB7-55C6FB3699C2}"/>
          </ac:spMkLst>
        </pc:spChg>
        <pc:spChg chg="add">
          <ac:chgData name="Caroline Smith (2007208)" userId="d61fbfe3-84c8-4cda-bb81-81025cd3ea76" providerId="ADAL" clId="{1E72E08F-1BF2-4CD6-86F4-FA94B83E0FFB}" dt="2025-02-28T16:43:44.408" v="1765" actId="26606"/>
          <ac:spMkLst>
            <pc:docMk/>
            <pc:sldMk cId="2957223760" sldId="297"/>
            <ac:spMk id="58" creationId="{66D4F5BA-1D71-49B2-8A7F-6B4EB94D7265}"/>
          </ac:spMkLst>
        </pc:spChg>
        <pc:grpChg chg="add">
          <ac:chgData name="Caroline Smith (2007208)" userId="d61fbfe3-84c8-4cda-bb81-81025cd3ea76" providerId="ADAL" clId="{1E72E08F-1BF2-4CD6-86F4-FA94B83E0FFB}" dt="2025-02-28T16:43:44.408" v="1765" actId="26606"/>
          <ac:grpSpMkLst>
            <pc:docMk/>
            <pc:sldMk cId="2957223760" sldId="297"/>
            <ac:grpSpMk id="15" creationId="{A0F1F7ED-DA39-478F-85DA-317DE08941E8}"/>
          </ac:grpSpMkLst>
        </pc:grpChg>
        <pc:picChg chg="add mod">
          <ac:chgData name="Caroline Smith (2007208)" userId="d61fbfe3-84c8-4cda-bb81-81025cd3ea76" providerId="ADAL" clId="{1E72E08F-1BF2-4CD6-86F4-FA94B83E0FFB}" dt="2025-02-28T16:43:44.408" v="1765" actId="26606"/>
          <ac:picMkLst>
            <pc:docMk/>
            <pc:sldMk cId="2957223760" sldId="297"/>
            <ac:picMk id="5" creationId="{1E8E681A-07CC-7F92-EA19-A18679E55632}"/>
          </ac:picMkLst>
        </pc:picChg>
        <pc:picChg chg="add">
          <ac:chgData name="Caroline Smith (2007208)" userId="d61fbfe3-84c8-4cda-bb81-81025cd3ea76" providerId="ADAL" clId="{1E72E08F-1BF2-4CD6-86F4-FA94B83E0FFB}" dt="2025-02-28T16:43:44.408" v="1765" actId="26606"/>
          <ac:picMkLst>
            <pc:docMk/>
            <pc:sldMk cId="2957223760" sldId="297"/>
            <ac:picMk id="56" creationId="{1B17CCE2-CEEF-40CA-8C4D-0DC2DCA78A23}"/>
          </ac:picMkLst>
        </pc:picChg>
      </pc:sldChg>
      <pc:sldChg chg="addSp delSp modSp new mod modTransition setBg modAnim modNotesTx">
        <pc:chgData name="Caroline Smith (2007208)" userId="d61fbfe3-84c8-4cda-bb81-81025cd3ea76" providerId="ADAL" clId="{1E72E08F-1BF2-4CD6-86F4-FA94B83E0FFB}" dt="2025-03-08T13:32:38.319" v="4019" actId="20577"/>
        <pc:sldMkLst>
          <pc:docMk/>
          <pc:sldMk cId="2822951604" sldId="298"/>
        </pc:sldMkLst>
        <pc:spChg chg="mod">
          <ac:chgData name="Caroline Smith (2007208)" userId="d61fbfe3-84c8-4cda-bb81-81025cd3ea76" providerId="ADAL" clId="{1E72E08F-1BF2-4CD6-86F4-FA94B83E0FFB}" dt="2025-03-01T15:28:05.639" v="2198" actId="113"/>
          <ac:spMkLst>
            <pc:docMk/>
            <pc:sldMk cId="2822951604" sldId="298"/>
            <ac:spMk id="2" creationId="{84B141FC-07FB-11E0-1691-C6E78B4534C8}"/>
          </ac:spMkLst>
        </pc:spChg>
        <pc:spChg chg="add">
          <ac:chgData name="Caroline Smith (2007208)" userId="d61fbfe3-84c8-4cda-bb81-81025cd3ea76" providerId="ADAL" clId="{1E72E08F-1BF2-4CD6-86F4-FA94B83E0FFB}" dt="2025-02-28T16:56:57.245" v="1911" actId="26606"/>
          <ac:spMkLst>
            <pc:docMk/>
            <pc:sldMk cId="2822951604" sldId="298"/>
            <ac:spMk id="9" creationId="{2EEF4763-EB4A-4A35-89EB-AD2763B48C3B}"/>
          </ac:spMkLst>
        </pc:spChg>
        <pc:graphicFrameChg chg="add mod">
          <ac:chgData name="Caroline Smith (2007208)" userId="d61fbfe3-84c8-4cda-bb81-81025cd3ea76" providerId="ADAL" clId="{1E72E08F-1BF2-4CD6-86F4-FA94B83E0FFB}" dt="2025-03-08T13:32:00.635" v="4013" actId="113"/>
          <ac:graphicFrameMkLst>
            <pc:docMk/>
            <pc:sldMk cId="2822951604" sldId="298"/>
            <ac:graphicFrameMk id="5" creationId="{A5AABD18-25BE-FF5F-E50A-032415B4A48D}"/>
          </ac:graphicFrameMkLst>
        </pc:graphicFrameChg>
      </pc:sldChg>
      <pc:sldChg chg="addSp delSp modSp new mod modTransition setBg modAnim setClrOvrMap modNotesTx">
        <pc:chgData name="Caroline Smith (2007208)" userId="d61fbfe3-84c8-4cda-bb81-81025cd3ea76" providerId="ADAL" clId="{1E72E08F-1BF2-4CD6-86F4-FA94B83E0FFB}" dt="2025-03-08T13:34:44.748" v="4084" actId="20577"/>
        <pc:sldMkLst>
          <pc:docMk/>
          <pc:sldMk cId="3347796416" sldId="299"/>
        </pc:sldMkLst>
        <pc:spChg chg="mod">
          <ac:chgData name="Caroline Smith (2007208)" userId="d61fbfe3-84c8-4cda-bb81-81025cd3ea76" providerId="ADAL" clId="{1E72E08F-1BF2-4CD6-86F4-FA94B83E0FFB}" dt="2025-03-06T18:40:09.243" v="2877" actId="122"/>
          <ac:spMkLst>
            <pc:docMk/>
            <pc:sldMk cId="3347796416" sldId="299"/>
            <ac:spMk id="2" creationId="{77CF4EBB-308C-D0AB-B973-4DB3AE182E9B}"/>
          </ac:spMkLst>
        </pc:spChg>
        <pc:spChg chg="add">
          <ac:chgData name="Caroline Smith (2007208)" userId="d61fbfe3-84c8-4cda-bb81-81025cd3ea76" providerId="ADAL" clId="{1E72E08F-1BF2-4CD6-86F4-FA94B83E0FFB}" dt="2025-02-28T18:27:10.060" v="1955" actId="26606"/>
          <ac:spMkLst>
            <pc:docMk/>
            <pc:sldMk cId="3347796416" sldId="299"/>
            <ac:spMk id="9" creationId="{54B9C16B-AC4A-44ED-9075-F76549B46E7C}"/>
          </ac:spMkLst>
        </pc:spChg>
        <pc:spChg chg="add">
          <ac:chgData name="Caroline Smith (2007208)" userId="d61fbfe3-84c8-4cda-bb81-81025cd3ea76" providerId="ADAL" clId="{1E72E08F-1BF2-4CD6-86F4-FA94B83E0FFB}" dt="2025-02-28T18:27:10.060" v="1955" actId="26606"/>
          <ac:spMkLst>
            <pc:docMk/>
            <pc:sldMk cId="3347796416" sldId="299"/>
            <ac:spMk id="42" creationId="{B53044DC-4918-43DA-B49D-91673C6C9485}"/>
          </ac:spMkLst>
        </pc:spChg>
        <pc:grpChg chg="add">
          <ac:chgData name="Caroline Smith (2007208)" userId="d61fbfe3-84c8-4cda-bb81-81025cd3ea76" providerId="ADAL" clId="{1E72E08F-1BF2-4CD6-86F4-FA94B83E0FFB}" dt="2025-02-28T18:27:10.060" v="1955" actId="26606"/>
          <ac:grpSpMkLst>
            <pc:docMk/>
            <pc:sldMk cId="3347796416" sldId="299"/>
            <ac:grpSpMk id="11" creationId="{62A2FEB6-F419-4684-9ABC-9E32E012E8B7}"/>
          </ac:grpSpMkLst>
        </pc:grpChg>
        <pc:grpChg chg="add">
          <ac:chgData name="Caroline Smith (2007208)" userId="d61fbfe3-84c8-4cda-bb81-81025cd3ea76" providerId="ADAL" clId="{1E72E08F-1BF2-4CD6-86F4-FA94B83E0FFB}" dt="2025-02-28T18:27:10.060" v="1955" actId="26606"/>
          <ac:grpSpMkLst>
            <pc:docMk/>
            <pc:sldMk cId="3347796416" sldId="299"/>
            <ac:grpSpMk id="44" creationId="{1DCE6B36-1420-43AB-86CF-4E653A517B9C}"/>
          </ac:grpSpMkLst>
        </pc:grpChg>
        <pc:graphicFrameChg chg="add mod">
          <ac:chgData name="Caroline Smith (2007208)" userId="d61fbfe3-84c8-4cda-bb81-81025cd3ea76" providerId="ADAL" clId="{1E72E08F-1BF2-4CD6-86F4-FA94B83E0FFB}" dt="2025-03-08T13:32:50.589" v="4020" actId="122"/>
          <ac:graphicFrameMkLst>
            <pc:docMk/>
            <pc:sldMk cId="3347796416" sldId="299"/>
            <ac:graphicFrameMk id="5" creationId="{44C09D2C-8A3F-D01A-D221-C6027886AC66}"/>
          </ac:graphicFrameMkLst>
        </pc:graphicFrameChg>
        <pc:picChg chg="add">
          <ac:chgData name="Caroline Smith (2007208)" userId="d61fbfe3-84c8-4cda-bb81-81025cd3ea76" providerId="ADAL" clId="{1E72E08F-1BF2-4CD6-86F4-FA94B83E0FFB}" dt="2025-02-28T18:27:10.060" v="1955" actId="26606"/>
          <ac:picMkLst>
            <pc:docMk/>
            <pc:sldMk cId="3347796416" sldId="299"/>
            <ac:picMk id="40" creationId="{3E94A106-9341-485C-9057-9D62B2BD083F}"/>
          </ac:picMkLst>
        </pc:picChg>
        <pc:picChg chg="add">
          <ac:chgData name="Caroline Smith (2007208)" userId="d61fbfe3-84c8-4cda-bb81-81025cd3ea76" providerId="ADAL" clId="{1E72E08F-1BF2-4CD6-86F4-FA94B83E0FFB}" dt="2025-02-28T18:27:10.060" v="1955" actId="26606"/>
          <ac:picMkLst>
            <pc:docMk/>
            <pc:sldMk cId="3347796416" sldId="299"/>
            <ac:picMk id="73" creationId="{9BE36DBF-0333-4D36-A5BF-81FDA2406FE9}"/>
          </ac:picMkLst>
        </pc:picChg>
      </pc:sldChg>
      <pc:sldChg chg="addSp delSp modSp new mod modTransition setBg modAnim setClrOvrMap modNotesTx">
        <pc:chgData name="Caroline Smith (2007208)" userId="d61fbfe3-84c8-4cda-bb81-81025cd3ea76" providerId="ADAL" clId="{1E72E08F-1BF2-4CD6-86F4-FA94B83E0FFB}" dt="2025-03-08T13:35:32.334" v="4096" actId="20577"/>
        <pc:sldMkLst>
          <pc:docMk/>
          <pc:sldMk cId="2040218809" sldId="300"/>
        </pc:sldMkLst>
        <pc:spChg chg="mod">
          <ac:chgData name="Caroline Smith (2007208)" userId="d61fbfe3-84c8-4cda-bb81-81025cd3ea76" providerId="ADAL" clId="{1E72E08F-1BF2-4CD6-86F4-FA94B83E0FFB}" dt="2025-03-06T18:40:18.197" v="2878" actId="122"/>
          <ac:spMkLst>
            <pc:docMk/>
            <pc:sldMk cId="2040218809" sldId="300"/>
            <ac:spMk id="2" creationId="{4B4A8D4F-F5C0-5D66-CA1A-26D3FDC837B9}"/>
          </ac:spMkLst>
        </pc:spChg>
        <pc:spChg chg="add mod">
          <ac:chgData name="Caroline Smith (2007208)" userId="d61fbfe3-84c8-4cda-bb81-81025cd3ea76" providerId="ADAL" clId="{1E72E08F-1BF2-4CD6-86F4-FA94B83E0FFB}" dt="2025-03-06T18:36:31.553" v="2876" actId="255"/>
          <ac:spMkLst>
            <pc:docMk/>
            <pc:sldMk cId="2040218809" sldId="300"/>
            <ac:spMk id="130" creationId="{5784A8FE-CE8E-8201-67A9-6DC2F1E874E7}"/>
          </ac:spMkLst>
        </pc:spChg>
        <pc:grpChg chg="add">
          <ac:chgData name="Caroline Smith (2007208)" userId="d61fbfe3-84c8-4cda-bb81-81025cd3ea76" providerId="ADAL" clId="{1E72E08F-1BF2-4CD6-86F4-FA94B83E0FFB}" dt="2025-02-28T18:32:36.475" v="2006" actId="26606"/>
          <ac:grpSpMkLst>
            <pc:docMk/>
            <pc:sldMk cId="2040218809" sldId="300"/>
            <ac:grpSpMk id="75" creationId="{8E1DDAD8-1D10-4640-A034-BE90015E37B6}"/>
          </ac:grpSpMkLst>
        </pc:grpChg>
        <pc:grpChg chg="add">
          <ac:chgData name="Caroline Smith (2007208)" userId="d61fbfe3-84c8-4cda-bb81-81025cd3ea76" providerId="ADAL" clId="{1E72E08F-1BF2-4CD6-86F4-FA94B83E0FFB}" dt="2025-02-28T18:32:36.475" v="2006" actId="26606"/>
          <ac:grpSpMkLst>
            <pc:docMk/>
            <pc:sldMk cId="2040218809" sldId="300"/>
            <ac:grpSpMk id="78" creationId="{FD642FB6-2808-4BC5-AE0B-7302C24B78A5}"/>
          </ac:grpSpMkLst>
        </pc:grpChg>
        <pc:picChg chg="add">
          <ac:chgData name="Caroline Smith (2007208)" userId="d61fbfe3-84c8-4cda-bb81-81025cd3ea76" providerId="ADAL" clId="{1E72E08F-1BF2-4CD6-86F4-FA94B83E0FFB}" dt="2025-02-28T18:32:36.475" v="2006" actId="26606"/>
          <ac:picMkLst>
            <pc:docMk/>
            <pc:sldMk cId="2040218809" sldId="300"/>
            <ac:picMk id="77" creationId="{708C06EE-3187-A8D2-0A28-042B95F84075}"/>
          </ac:picMkLst>
        </pc:picChg>
      </pc:sldChg>
      <pc:sldChg chg="addSp delSp modSp new mod modTransition setBg modAnim modNotesTx">
        <pc:chgData name="Caroline Smith (2007208)" userId="d61fbfe3-84c8-4cda-bb81-81025cd3ea76" providerId="ADAL" clId="{1E72E08F-1BF2-4CD6-86F4-FA94B83E0FFB}" dt="2025-03-08T13:37:56.860" v="4312" actId="20577"/>
        <pc:sldMkLst>
          <pc:docMk/>
          <pc:sldMk cId="698725854" sldId="301"/>
        </pc:sldMkLst>
        <pc:spChg chg="mod">
          <ac:chgData name="Caroline Smith (2007208)" userId="d61fbfe3-84c8-4cda-bb81-81025cd3ea76" providerId="ADAL" clId="{1E72E08F-1BF2-4CD6-86F4-FA94B83E0FFB}" dt="2025-03-01T15:28:05.639" v="2198" actId="113"/>
          <ac:spMkLst>
            <pc:docMk/>
            <pc:sldMk cId="698725854" sldId="301"/>
            <ac:spMk id="2" creationId="{90594DB5-47C2-A6E7-1EE4-4B2582FC852D}"/>
          </ac:spMkLst>
        </pc:spChg>
        <pc:spChg chg="mod">
          <ac:chgData name="Caroline Smith (2007208)" userId="d61fbfe3-84c8-4cda-bb81-81025cd3ea76" providerId="ADAL" clId="{1E72E08F-1BF2-4CD6-86F4-FA94B83E0FFB}" dt="2025-03-06T18:32:42.215" v="2875" actId="122"/>
          <ac:spMkLst>
            <pc:docMk/>
            <pc:sldMk cId="698725854" sldId="301"/>
            <ac:spMk id="3" creationId="{2A9A7E08-D351-5E7D-A13F-74EE73AE4303}"/>
          </ac:spMkLst>
        </pc:spChg>
        <pc:grpChg chg="add">
          <ac:chgData name="Caroline Smith (2007208)" userId="d61fbfe3-84c8-4cda-bb81-81025cd3ea76" providerId="ADAL" clId="{1E72E08F-1BF2-4CD6-86F4-FA94B83E0FFB}" dt="2025-02-28T18:37:56.670" v="2055" actId="26606"/>
          <ac:grpSpMkLst>
            <pc:docMk/>
            <pc:sldMk cId="698725854" sldId="301"/>
            <ac:grpSpMk id="9" creationId="{74872A0B-8668-4500-9509-EAA581B26C24}"/>
          </ac:grpSpMkLst>
        </pc:grpChg>
        <pc:grpChg chg="add">
          <ac:chgData name="Caroline Smith (2007208)" userId="d61fbfe3-84c8-4cda-bb81-81025cd3ea76" providerId="ADAL" clId="{1E72E08F-1BF2-4CD6-86F4-FA94B83E0FFB}" dt="2025-02-28T18:37:56.670" v="2055" actId="26606"/>
          <ac:grpSpMkLst>
            <pc:docMk/>
            <pc:sldMk cId="698725854" sldId="301"/>
            <ac:grpSpMk id="13" creationId="{240590EE-5428-41AA-95B2-96FCC1CE67A7}"/>
          </ac:grpSpMkLst>
        </pc:grpChg>
        <pc:picChg chg="add">
          <ac:chgData name="Caroline Smith (2007208)" userId="d61fbfe3-84c8-4cda-bb81-81025cd3ea76" providerId="ADAL" clId="{1E72E08F-1BF2-4CD6-86F4-FA94B83E0FFB}" dt="2025-02-28T18:37:56.670" v="2055" actId="26606"/>
          <ac:picMkLst>
            <pc:docMk/>
            <pc:sldMk cId="698725854" sldId="301"/>
            <ac:picMk id="5" creationId="{426D7E86-F7E5-3E2D-BBEB-EC655244ED1B}"/>
          </ac:picMkLst>
        </pc:picChg>
      </pc:sldChg>
      <pc:sldChg chg="addSp delSp modSp new mod modTransition setBg modAnim setClrOvrMap modNotesTx">
        <pc:chgData name="Caroline Smith (2007208)" userId="d61fbfe3-84c8-4cda-bb81-81025cd3ea76" providerId="ADAL" clId="{1E72E08F-1BF2-4CD6-86F4-FA94B83E0FFB}" dt="2025-03-08T13:41:51.626" v="4329" actId="20577"/>
        <pc:sldMkLst>
          <pc:docMk/>
          <pc:sldMk cId="2592435266" sldId="302"/>
        </pc:sldMkLst>
        <pc:spChg chg="mod">
          <ac:chgData name="Caroline Smith (2007208)" userId="d61fbfe3-84c8-4cda-bb81-81025cd3ea76" providerId="ADAL" clId="{1E72E08F-1BF2-4CD6-86F4-FA94B83E0FFB}" dt="2025-03-01T15:28:05.639" v="2198" actId="113"/>
          <ac:spMkLst>
            <pc:docMk/>
            <pc:sldMk cId="2592435266" sldId="302"/>
            <ac:spMk id="2" creationId="{8F8FE3EC-EEDB-C158-29D6-287D4570EAD5}"/>
          </ac:spMkLst>
        </pc:spChg>
        <pc:spChg chg="add">
          <ac:chgData name="Caroline Smith (2007208)" userId="d61fbfe3-84c8-4cda-bb81-81025cd3ea76" providerId="ADAL" clId="{1E72E08F-1BF2-4CD6-86F4-FA94B83E0FFB}" dt="2025-02-28T18:43:39.980" v="2120" actId="26606"/>
          <ac:spMkLst>
            <pc:docMk/>
            <pc:sldMk cId="2592435266" sldId="302"/>
            <ac:spMk id="78" creationId="{54B9C16B-AC4A-44ED-9075-F76549B46E7C}"/>
          </ac:spMkLst>
        </pc:spChg>
        <pc:spChg chg="add">
          <ac:chgData name="Caroline Smith (2007208)" userId="d61fbfe3-84c8-4cda-bb81-81025cd3ea76" providerId="ADAL" clId="{1E72E08F-1BF2-4CD6-86F4-FA94B83E0FFB}" dt="2025-02-28T18:43:39.980" v="2120" actId="26606"/>
          <ac:spMkLst>
            <pc:docMk/>
            <pc:sldMk cId="2592435266" sldId="302"/>
            <ac:spMk id="111" creationId="{B53044DC-4918-43DA-B49D-91673C6C9485}"/>
          </ac:spMkLst>
        </pc:spChg>
        <pc:graphicFrameChg chg="add mod modGraphic">
          <ac:chgData name="Caroline Smith (2007208)" userId="d61fbfe3-84c8-4cda-bb81-81025cd3ea76" providerId="ADAL" clId="{1E72E08F-1BF2-4CD6-86F4-FA94B83E0FFB}" dt="2025-02-28T18:43:39.980" v="2120" actId="26606"/>
          <ac:graphicFrameMkLst>
            <pc:docMk/>
            <pc:sldMk cId="2592435266" sldId="302"/>
            <ac:graphicFrameMk id="6" creationId="{14835C33-366F-1840-04C4-198E8C830F52}"/>
          </ac:graphicFrameMkLst>
        </pc:graphicFrameChg>
        <pc:picChg chg="add">
          <ac:chgData name="Caroline Smith (2007208)" userId="d61fbfe3-84c8-4cda-bb81-81025cd3ea76" providerId="ADAL" clId="{1E72E08F-1BF2-4CD6-86F4-FA94B83E0FFB}" dt="2025-02-28T18:43:39.980" v="2120" actId="26606"/>
          <ac:picMkLst>
            <pc:docMk/>
            <pc:sldMk cId="2592435266" sldId="302"/>
            <ac:picMk id="109" creationId="{3E94A106-9341-485C-9057-9D62B2BD083F}"/>
          </ac:picMkLst>
        </pc:picChg>
        <pc:picChg chg="add">
          <ac:chgData name="Caroline Smith (2007208)" userId="d61fbfe3-84c8-4cda-bb81-81025cd3ea76" providerId="ADAL" clId="{1E72E08F-1BF2-4CD6-86F4-FA94B83E0FFB}" dt="2025-02-28T18:43:39.980" v="2120" actId="26606"/>
          <ac:picMkLst>
            <pc:docMk/>
            <pc:sldMk cId="2592435266" sldId="302"/>
            <ac:picMk id="142" creationId="{9BE36DBF-0333-4D36-A5BF-81FDA2406FE9}"/>
          </ac:picMkLst>
        </pc:picChg>
      </pc:sldChg>
      <pc:sldChg chg="addSp delSp modSp new mod modTransition setBg addAnim delAnim modAnim modNotesTx">
        <pc:chgData name="Caroline Smith (2007208)" userId="d61fbfe3-84c8-4cda-bb81-81025cd3ea76" providerId="ADAL" clId="{1E72E08F-1BF2-4CD6-86F4-FA94B83E0FFB}" dt="2025-03-06T17:29:16.500" v="2819" actId="20577"/>
        <pc:sldMkLst>
          <pc:docMk/>
          <pc:sldMk cId="4213470694" sldId="303"/>
        </pc:sldMkLst>
        <pc:spChg chg="add">
          <ac:chgData name="Caroline Smith (2007208)" userId="d61fbfe3-84c8-4cda-bb81-81025cd3ea76" providerId="ADAL" clId="{1E72E08F-1BF2-4CD6-86F4-FA94B83E0FFB}" dt="2025-03-06T17:28:45.790" v="2790" actId="26606"/>
          <ac:spMkLst>
            <pc:docMk/>
            <pc:sldMk cId="4213470694" sldId="303"/>
            <ac:spMk id="187" creationId="{3D66C6E3-EBD2-40B7-8FD8-D6D2250FC482}"/>
          </ac:spMkLst>
        </pc:spChg>
        <pc:grpChg chg="add">
          <ac:chgData name="Caroline Smith (2007208)" userId="d61fbfe3-84c8-4cda-bb81-81025cd3ea76" providerId="ADAL" clId="{1E72E08F-1BF2-4CD6-86F4-FA94B83E0FFB}" dt="2025-03-06T17:28:45.790" v="2790" actId="26606"/>
          <ac:grpSpMkLst>
            <pc:docMk/>
            <pc:sldMk cId="4213470694" sldId="303"/>
            <ac:grpSpMk id="144" creationId="{366C3164-AA9F-47E3-913A-4F002BC00F6E}"/>
          </ac:grpSpMkLst>
        </pc:grpChg>
        <pc:picChg chg="add mod">
          <ac:chgData name="Caroline Smith (2007208)" userId="d61fbfe3-84c8-4cda-bb81-81025cd3ea76" providerId="ADAL" clId="{1E72E08F-1BF2-4CD6-86F4-FA94B83E0FFB}" dt="2025-03-06T17:28:49.650" v="2792" actId="962"/>
          <ac:picMkLst>
            <pc:docMk/>
            <pc:sldMk cId="4213470694" sldId="303"/>
            <ac:picMk id="125" creationId="{93D401E2-5069-3D21-2023-5842E7EDB21B}"/>
          </ac:picMkLst>
        </pc:picChg>
        <pc:picChg chg="add">
          <ac:chgData name="Caroline Smith (2007208)" userId="d61fbfe3-84c8-4cda-bb81-81025cd3ea76" providerId="ADAL" clId="{1E72E08F-1BF2-4CD6-86F4-FA94B83E0FFB}" dt="2025-03-06T17:28:45.790" v="2790" actId="26606"/>
          <ac:picMkLst>
            <pc:docMk/>
            <pc:sldMk cId="4213470694" sldId="303"/>
            <ac:picMk id="142" creationId="{EA8ADA9F-99E3-4964-8962-1118D1439FBA}"/>
          </ac:picMkLst>
        </pc:picChg>
        <pc:picChg chg="add">
          <ac:chgData name="Caroline Smith (2007208)" userId="d61fbfe3-84c8-4cda-bb81-81025cd3ea76" providerId="ADAL" clId="{1E72E08F-1BF2-4CD6-86F4-FA94B83E0FFB}" dt="2025-03-06T17:28:45.790" v="2790" actId="26606"/>
          <ac:picMkLst>
            <pc:docMk/>
            <pc:sldMk cId="4213470694" sldId="303"/>
            <ac:picMk id="185" creationId="{6D651BB0-1DFD-4941-83DD-704006F6B139}"/>
          </ac:picMkLst>
        </pc:picChg>
      </pc:sldChg>
      <pc:sldChg chg="addSp delSp modSp new mod ord setBg">
        <pc:chgData name="Caroline Smith (2007208)" userId="d61fbfe3-84c8-4cda-bb81-81025cd3ea76" providerId="ADAL" clId="{1E72E08F-1BF2-4CD6-86F4-FA94B83E0FFB}" dt="2025-03-06T18:31:31.172" v="2873" actId="14100"/>
        <pc:sldMkLst>
          <pc:docMk/>
          <pc:sldMk cId="2442265442" sldId="304"/>
        </pc:sldMkLst>
        <pc:spChg chg="add mod">
          <ac:chgData name="Caroline Smith (2007208)" userId="d61fbfe3-84c8-4cda-bb81-81025cd3ea76" providerId="ADAL" clId="{1E72E08F-1BF2-4CD6-86F4-FA94B83E0FFB}" dt="2025-03-06T18:31:31.172" v="2873" actId="14100"/>
          <ac:spMkLst>
            <pc:docMk/>
            <pc:sldMk cId="2442265442" sldId="304"/>
            <ac:spMk id="64" creationId="{917FEF23-DA0E-7393-9AF7-91B222EA30D9}"/>
          </ac:spMkLst>
        </pc:spChg>
        <pc:spChg chg="add">
          <ac:chgData name="Caroline Smith (2007208)" userId="d61fbfe3-84c8-4cda-bb81-81025cd3ea76" providerId="ADAL" clId="{1E72E08F-1BF2-4CD6-86F4-FA94B83E0FFB}" dt="2025-03-06T18:31:13.092" v="2871" actId="26606"/>
          <ac:spMkLst>
            <pc:docMk/>
            <pc:sldMk cId="2442265442" sldId="304"/>
            <ac:spMk id="188" creationId="{7A070EAD-1DCD-4F3D-BA84-799B891A0E19}"/>
          </ac:spMkLst>
        </pc:spChg>
        <pc:grpChg chg="add">
          <ac:chgData name="Caroline Smith (2007208)" userId="d61fbfe3-84c8-4cda-bb81-81025cd3ea76" providerId="ADAL" clId="{1E72E08F-1BF2-4CD6-86F4-FA94B83E0FFB}" dt="2025-03-06T18:31:13.092" v="2871" actId="26606"/>
          <ac:grpSpMkLst>
            <pc:docMk/>
            <pc:sldMk cId="2442265442" sldId="304"/>
            <ac:grpSpMk id="132" creationId="{FF5EAD09-B81D-415F-8BCF-73C81AE05F21}"/>
          </ac:grpSpMkLst>
        </pc:grpChg>
        <pc:grpChg chg="add">
          <ac:chgData name="Caroline Smith (2007208)" userId="d61fbfe3-84c8-4cda-bb81-81025cd3ea76" providerId="ADAL" clId="{1E72E08F-1BF2-4CD6-86F4-FA94B83E0FFB}" dt="2025-03-06T18:31:13.092" v="2871" actId="26606"/>
          <ac:grpSpMkLst>
            <pc:docMk/>
            <pc:sldMk cId="2442265442" sldId="304"/>
            <ac:grpSpMk id="190" creationId="{DE471E13-6104-4637-8A8F-B545529B1D11}"/>
          </ac:grpSpMkLst>
        </pc:grpChg>
        <pc:picChg chg="add">
          <ac:chgData name="Caroline Smith (2007208)" userId="d61fbfe3-84c8-4cda-bb81-81025cd3ea76" providerId="ADAL" clId="{1E72E08F-1BF2-4CD6-86F4-FA94B83E0FFB}" dt="2025-03-06T18:31:13.092" v="2871" actId="26606"/>
          <ac:picMkLst>
            <pc:docMk/>
            <pc:sldMk cId="2442265442" sldId="304"/>
            <ac:picMk id="130" creationId="{9ACD3AF8-B16E-4174-8C1A-41F683C4AF8A}"/>
          </ac:picMkLst>
        </pc:picChg>
      </pc:sldChg>
      <pc:sldChg chg="addSp delSp modSp new del mod">
        <pc:chgData name="Caroline Smith (2007208)" userId="d61fbfe3-84c8-4cda-bb81-81025cd3ea76" providerId="ADAL" clId="{1E72E08F-1BF2-4CD6-86F4-FA94B83E0FFB}" dt="2025-03-06T18:31:53.127" v="2874" actId="47"/>
        <pc:sldMkLst>
          <pc:docMk/>
          <pc:sldMk cId="814182194" sldId="305"/>
        </pc:sldMkLst>
      </pc:sldChg>
      <pc:sldChg chg="addSp delSp modSp new mod">
        <pc:chgData name="Caroline Smith (2007208)" userId="d61fbfe3-84c8-4cda-bb81-81025cd3ea76" providerId="ADAL" clId="{1E72E08F-1BF2-4CD6-86F4-FA94B83E0FFB}" dt="2025-03-08T13:43:36.870" v="4339" actId="962"/>
        <pc:sldMkLst>
          <pc:docMk/>
          <pc:sldMk cId="1888488845" sldId="305"/>
        </pc:sldMkLst>
        <pc:spChg chg="del mod">
          <ac:chgData name="Caroline Smith (2007208)" userId="d61fbfe3-84c8-4cda-bb81-81025cd3ea76" providerId="ADAL" clId="{1E72E08F-1BF2-4CD6-86F4-FA94B83E0FFB}" dt="2025-03-08T13:43:17.937" v="4334" actId="478"/>
          <ac:spMkLst>
            <pc:docMk/>
            <pc:sldMk cId="1888488845" sldId="305"/>
            <ac:spMk id="2" creationId="{82AA8492-608F-C5B3-7474-3627C39372FD}"/>
          </ac:spMkLst>
        </pc:spChg>
        <pc:spChg chg="del">
          <ac:chgData name="Caroline Smith (2007208)" userId="d61fbfe3-84c8-4cda-bb81-81025cd3ea76" providerId="ADAL" clId="{1E72E08F-1BF2-4CD6-86F4-FA94B83E0FFB}" dt="2025-03-08T13:43:13.073" v="4331" actId="931"/>
          <ac:spMkLst>
            <pc:docMk/>
            <pc:sldMk cId="1888488845" sldId="305"/>
            <ac:spMk id="3" creationId="{756D7DBE-A2F1-4AF8-CE49-A3B33CE06163}"/>
          </ac:spMkLst>
        </pc:spChg>
        <pc:picChg chg="add mod">
          <ac:chgData name="Caroline Smith (2007208)" userId="d61fbfe3-84c8-4cda-bb81-81025cd3ea76" providerId="ADAL" clId="{1E72E08F-1BF2-4CD6-86F4-FA94B83E0FFB}" dt="2025-03-08T13:43:36.870" v="4339" actId="962"/>
          <ac:picMkLst>
            <pc:docMk/>
            <pc:sldMk cId="1888488845" sldId="305"/>
            <ac:picMk id="5" creationId="{75F2328D-97EB-594D-D592-8620EC75D07C}"/>
          </ac:picMkLst>
        </pc:picChg>
      </pc:sldChg>
      <pc:sldChg chg="delSp modSp new del mod">
        <pc:chgData name="Caroline Smith (2007208)" userId="d61fbfe3-84c8-4cda-bb81-81025cd3ea76" providerId="ADAL" clId="{1E72E08F-1BF2-4CD6-86F4-FA94B83E0FFB}" dt="2025-03-06T18:31:53.127" v="2874" actId="47"/>
        <pc:sldMkLst>
          <pc:docMk/>
          <pc:sldMk cId="3838747117" sldId="306"/>
        </pc:sldMkLst>
      </pc:sldChg>
      <pc:sldChg chg="delSp modSp new del mod">
        <pc:chgData name="Caroline Smith (2007208)" userId="d61fbfe3-84c8-4cda-bb81-81025cd3ea76" providerId="ADAL" clId="{1E72E08F-1BF2-4CD6-86F4-FA94B83E0FFB}" dt="2025-03-06T18:31:53.127" v="2874" actId="47"/>
        <pc:sldMkLst>
          <pc:docMk/>
          <pc:sldMk cId="4292145570" sldId="307"/>
        </pc:sldMkLst>
      </pc:sldChg>
      <pc:sldChg chg="delSp modSp new del mod">
        <pc:chgData name="Caroline Smith (2007208)" userId="d61fbfe3-84c8-4cda-bb81-81025cd3ea76" providerId="ADAL" clId="{1E72E08F-1BF2-4CD6-86F4-FA94B83E0FFB}" dt="2025-03-06T18:31:53.127" v="2874" actId="47"/>
        <pc:sldMkLst>
          <pc:docMk/>
          <pc:sldMk cId="1446303570" sldId="308"/>
        </pc:sldMkLst>
      </pc:sldChg>
      <pc:sldChg chg="delSp modSp new del mod">
        <pc:chgData name="Caroline Smith (2007208)" userId="d61fbfe3-84c8-4cda-bb81-81025cd3ea76" providerId="ADAL" clId="{1E72E08F-1BF2-4CD6-86F4-FA94B83E0FFB}" dt="2025-03-06T18:31:53.127" v="2874" actId="47"/>
        <pc:sldMkLst>
          <pc:docMk/>
          <pc:sldMk cId="4130700606" sldId="309"/>
        </pc:sldMkLst>
      </pc:sldChg>
      <pc:sldChg chg="new del">
        <pc:chgData name="Caroline Smith (2007208)" userId="d61fbfe3-84c8-4cda-bb81-81025cd3ea76" providerId="ADAL" clId="{1E72E08F-1BF2-4CD6-86F4-FA94B83E0FFB}" dt="2025-03-06T16:04:45.662" v="2261" actId="680"/>
        <pc:sldMkLst>
          <pc:docMk/>
          <pc:sldMk cId="1375072834" sldId="310"/>
        </pc:sldMkLst>
      </pc:sldChg>
      <pc:sldChg chg="delSp modSp new del mod">
        <pc:chgData name="Caroline Smith (2007208)" userId="d61fbfe3-84c8-4cda-bb81-81025cd3ea76" providerId="ADAL" clId="{1E72E08F-1BF2-4CD6-86F4-FA94B83E0FFB}" dt="2025-03-06T18:31:53.127" v="2874" actId="47"/>
        <pc:sldMkLst>
          <pc:docMk/>
          <pc:sldMk cId="4057896858" sldId="310"/>
        </pc:sldMkLst>
      </pc:sldChg>
      <pc:sldChg chg="delSp modSp new del mod">
        <pc:chgData name="Caroline Smith (2007208)" userId="d61fbfe3-84c8-4cda-bb81-81025cd3ea76" providerId="ADAL" clId="{1E72E08F-1BF2-4CD6-86F4-FA94B83E0FFB}" dt="2025-03-06T18:31:53.127" v="2874" actId="47"/>
        <pc:sldMkLst>
          <pc:docMk/>
          <pc:sldMk cId="211443927" sldId="311"/>
        </pc:sldMkLst>
      </pc:sldChg>
      <pc:sldChg chg="new del">
        <pc:chgData name="Caroline Smith (2007208)" userId="d61fbfe3-84c8-4cda-bb81-81025cd3ea76" providerId="ADAL" clId="{1E72E08F-1BF2-4CD6-86F4-FA94B83E0FFB}" dt="2025-03-06T16:04:37.127" v="2260" actId="680"/>
        <pc:sldMkLst>
          <pc:docMk/>
          <pc:sldMk cId="3165312684" sldId="311"/>
        </pc:sldMkLst>
      </pc:sldChg>
      <pc:sldChg chg="delSp modSp new del mod ord">
        <pc:chgData name="Caroline Smith (2007208)" userId="d61fbfe3-84c8-4cda-bb81-81025cd3ea76" providerId="ADAL" clId="{1E72E08F-1BF2-4CD6-86F4-FA94B83E0FFB}" dt="2025-03-06T18:31:53.127" v="2874" actId="47"/>
        <pc:sldMkLst>
          <pc:docMk/>
          <pc:sldMk cId="596578644" sldId="312"/>
        </pc:sldMkLst>
      </pc:sldChg>
    </pc:docChg>
  </pc:docChgLst>
</pc:chgInfo>
</file>

<file path=ppt/diagrams/_rels/data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ata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4.svg"/></Relationships>
</file>

<file path=ppt/diagrams/_rels/data1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image" Target="../media/image25.1"/></Relationships>
</file>

<file path=ppt/diagrams/_rels/data17.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ata21.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43.svg"/></Relationships>
</file>

<file path=ppt/diagrams/_rels/data2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svg"/></Relationships>
</file>

<file path=ppt/diagrams/_rels/data28.xml.rels><?xml version="1.0" encoding="UTF-8" standalone="yes"?>
<Relationships xmlns="http://schemas.openxmlformats.org/package/2006/relationships"><Relationship Id="rId8" Type="http://schemas.openxmlformats.org/officeDocument/2006/relationships/image" Target="../media/image61.svg"/><Relationship Id="rId3" Type="http://schemas.openxmlformats.org/officeDocument/2006/relationships/image" Target="../media/image44.png"/><Relationship Id="rId7" Type="http://schemas.openxmlformats.org/officeDocument/2006/relationships/image" Target="../media/image60.png"/><Relationship Id="rId2" Type="http://schemas.openxmlformats.org/officeDocument/2006/relationships/image" Target="../media/image57.svg"/><Relationship Id="rId1" Type="http://schemas.openxmlformats.org/officeDocument/2006/relationships/image" Target="../media/image56.png"/><Relationship Id="rId6" Type="http://schemas.openxmlformats.org/officeDocument/2006/relationships/image" Target="../media/image59.svg"/><Relationship Id="rId5" Type="http://schemas.openxmlformats.org/officeDocument/2006/relationships/image" Target="../media/image58.png"/><Relationship Id="rId4" Type="http://schemas.openxmlformats.org/officeDocument/2006/relationships/image" Target="../media/image45.svg"/></Relationships>
</file>

<file path=ppt/diagrams/_rels/data29.xml.rels><?xml version="1.0" encoding="UTF-8" standalone="yes"?>
<Relationships xmlns="http://schemas.openxmlformats.org/package/2006/relationships"><Relationship Id="rId8" Type="http://schemas.openxmlformats.org/officeDocument/2006/relationships/image" Target="../media/image69.svg"/><Relationship Id="rId13" Type="http://schemas.openxmlformats.org/officeDocument/2006/relationships/image" Target="../media/image74.png"/><Relationship Id="rId3" Type="http://schemas.openxmlformats.org/officeDocument/2006/relationships/image" Target="../media/image64.png"/><Relationship Id="rId7" Type="http://schemas.openxmlformats.org/officeDocument/2006/relationships/image" Target="../media/image68.png"/><Relationship Id="rId12" Type="http://schemas.openxmlformats.org/officeDocument/2006/relationships/image" Target="../media/image73.svg"/><Relationship Id="rId2" Type="http://schemas.openxmlformats.org/officeDocument/2006/relationships/image" Target="../media/image63.svg"/><Relationship Id="rId1" Type="http://schemas.openxmlformats.org/officeDocument/2006/relationships/image" Target="../media/image62.png"/><Relationship Id="rId6" Type="http://schemas.openxmlformats.org/officeDocument/2006/relationships/image" Target="../media/image67.svg"/><Relationship Id="rId11" Type="http://schemas.openxmlformats.org/officeDocument/2006/relationships/image" Target="../media/image72.png"/><Relationship Id="rId5" Type="http://schemas.openxmlformats.org/officeDocument/2006/relationships/image" Target="../media/image66.png"/><Relationship Id="rId10" Type="http://schemas.openxmlformats.org/officeDocument/2006/relationships/image" Target="../media/image71.svg"/><Relationship Id="rId4" Type="http://schemas.openxmlformats.org/officeDocument/2006/relationships/image" Target="../media/image65.svg"/><Relationship Id="rId9" Type="http://schemas.openxmlformats.org/officeDocument/2006/relationships/image" Target="../media/image70.png"/><Relationship Id="rId14" Type="http://schemas.openxmlformats.org/officeDocument/2006/relationships/image" Target="../media/image75.svg"/></Relationships>
</file>

<file path=ppt/diagrams/_rels/drawing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4.svg"/></Relationships>
</file>

<file path=ppt/diagrams/_rels/drawing1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image" Target="../media/image25.1"/></Relationships>
</file>

<file path=ppt/diagrams/_rels/drawing17.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rawing21.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43.svg"/></Relationships>
</file>

<file path=ppt/diagrams/_rels/drawing2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svg"/></Relationships>
</file>

<file path=ppt/diagrams/_rels/drawing28.xml.rels><?xml version="1.0" encoding="UTF-8" standalone="yes"?>
<Relationships xmlns="http://schemas.openxmlformats.org/package/2006/relationships"><Relationship Id="rId8" Type="http://schemas.openxmlformats.org/officeDocument/2006/relationships/image" Target="../media/image61.svg"/><Relationship Id="rId3" Type="http://schemas.openxmlformats.org/officeDocument/2006/relationships/image" Target="../media/image44.png"/><Relationship Id="rId7" Type="http://schemas.openxmlformats.org/officeDocument/2006/relationships/image" Target="../media/image60.png"/><Relationship Id="rId2" Type="http://schemas.openxmlformats.org/officeDocument/2006/relationships/image" Target="../media/image57.svg"/><Relationship Id="rId1" Type="http://schemas.openxmlformats.org/officeDocument/2006/relationships/image" Target="../media/image56.png"/><Relationship Id="rId6" Type="http://schemas.openxmlformats.org/officeDocument/2006/relationships/image" Target="../media/image59.svg"/><Relationship Id="rId5" Type="http://schemas.openxmlformats.org/officeDocument/2006/relationships/image" Target="../media/image58.png"/><Relationship Id="rId4" Type="http://schemas.openxmlformats.org/officeDocument/2006/relationships/image" Target="../media/image45.svg"/></Relationships>
</file>

<file path=ppt/diagrams/_rels/drawing29.xml.rels><?xml version="1.0" encoding="UTF-8" standalone="yes"?>
<Relationships xmlns="http://schemas.openxmlformats.org/package/2006/relationships"><Relationship Id="rId8" Type="http://schemas.openxmlformats.org/officeDocument/2006/relationships/image" Target="../media/image69.svg"/><Relationship Id="rId13" Type="http://schemas.openxmlformats.org/officeDocument/2006/relationships/image" Target="../media/image74.png"/><Relationship Id="rId3" Type="http://schemas.openxmlformats.org/officeDocument/2006/relationships/image" Target="../media/image64.png"/><Relationship Id="rId7" Type="http://schemas.openxmlformats.org/officeDocument/2006/relationships/image" Target="../media/image68.png"/><Relationship Id="rId12" Type="http://schemas.openxmlformats.org/officeDocument/2006/relationships/image" Target="../media/image73.svg"/><Relationship Id="rId2" Type="http://schemas.openxmlformats.org/officeDocument/2006/relationships/image" Target="../media/image63.svg"/><Relationship Id="rId1" Type="http://schemas.openxmlformats.org/officeDocument/2006/relationships/image" Target="../media/image62.png"/><Relationship Id="rId6" Type="http://schemas.openxmlformats.org/officeDocument/2006/relationships/image" Target="../media/image67.svg"/><Relationship Id="rId11" Type="http://schemas.openxmlformats.org/officeDocument/2006/relationships/image" Target="../media/image72.png"/><Relationship Id="rId5" Type="http://schemas.openxmlformats.org/officeDocument/2006/relationships/image" Target="../media/image66.png"/><Relationship Id="rId10" Type="http://schemas.openxmlformats.org/officeDocument/2006/relationships/image" Target="../media/image71.svg"/><Relationship Id="rId4" Type="http://schemas.openxmlformats.org/officeDocument/2006/relationships/image" Target="../media/image65.svg"/><Relationship Id="rId9" Type="http://schemas.openxmlformats.org/officeDocument/2006/relationships/image" Target="../media/image70.png"/><Relationship Id="rId14" Type="http://schemas.openxmlformats.org/officeDocument/2006/relationships/image" Target="../media/image7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accent4_2">
  <dgm:title val=""/>
  <dgm:desc val=""/>
  <dgm:catLst>
    <dgm:cat type="accent4" pri="14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a:alpha val="0"/>
      </a:schemeClr>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18/5/colors/Iconchunking_colored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dk2">
        <a:alpha val="0"/>
      </a:schemeClr>
    </dgm:fillClrLst>
    <dgm:linClrLst meth="repeat">
      <a:schemeClr val="dk2">
        <a:alpha val="0"/>
      </a:schemeClr>
    </dgm:linClrLst>
    <dgm:effectClrLst/>
    <dgm:txLinClrLst/>
    <dgm:txFillClrLst meth="repeat">
      <a:schemeClr val="dk2"/>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809617-3214-4E24-AC5E-4F63C5FF7DCF}"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895395BD-5589-460C-B3BA-C24A85291170}">
      <dgm:prSet/>
      <dgm:spPr/>
      <dgm:t>
        <a:bodyPr/>
        <a:lstStyle/>
        <a:p>
          <a:r>
            <a:rPr lang="en-GB" b="0" i="0" dirty="0"/>
            <a:t>Evidence consistently links school absenteeism with a range of adverse outcomes, including academic deficiencies, poor performance in reading and math, grade repetition, and even school dropout</a:t>
          </a:r>
          <a:endParaRPr lang="en-US" dirty="0"/>
        </a:p>
      </dgm:t>
    </dgm:pt>
    <dgm:pt modelId="{8A7DCA1D-17F5-4075-84FF-26C4811705BF}" type="parTrans" cxnId="{72C41CE1-3AFA-4454-9556-C11DA1FF5B62}">
      <dgm:prSet/>
      <dgm:spPr/>
      <dgm:t>
        <a:bodyPr/>
        <a:lstStyle/>
        <a:p>
          <a:endParaRPr lang="en-US"/>
        </a:p>
      </dgm:t>
    </dgm:pt>
    <dgm:pt modelId="{90B20B72-D05C-4E45-9709-CF29F2F5C251}" type="sibTrans" cxnId="{72C41CE1-3AFA-4454-9556-C11DA1FF5B62}">
      <dgm:prSet/>
      <dgm:spPr/>
      <dgm:t>
        <a:bodyPr/>
        <a:lstStyle/>
        <a:p>
          <a:endParaRPr lang="en-US"/>
        </a:p>
      </dgm:t>
    </dgm:pt>
    <dgm:pt modelId="{C7F44C2C-0682-4F6F-8041-67CC2ABBB842}">
      <dgm:prSet/>
      <dgm:spPr/>
      <dgm:t>
        <a:bodyPr/>
        <a:lstStyle/>
        <a:p>
          <a:r>
            <a:rPr lang="en-GB" b="0" i="0" dirty="0"/>
            <a:t>Students with frequent school absences are also at risk of developing internalizing and externalizing behavioural issues, such as anxiety, depression, substance abuse, and pre-criminal behaviour as they enter adulthood</a:t>
          </a:r>
          <a:endParaRPr lang="en-US" dirty="0"/>
        </a:p>
      </dgm:t>
    </dgm:pt>
    <dgm:pt modelId="{D659DE7D-4C80-4D54-875A-290E38126700}" type="parTrans" cxnId="{2F75BF63-85D0-4FF8-91CE-328BE0949881}">
      <dgm:prSet/>
      <dgm:spPr/>
      <dgm:t>
        <a:bodyPr/>
        <a:lstStyle/>
        <a:p>
          <a:endParaRPr lang="en-US"/>
        </a:p>
      </dgm:t>
    </dgm:pt>
    <dgm:pt modelId="{83D60D1E-031A-4215-9A06-16E43DD70F45}" type="sibTrans" cxnId="{2F75BF63-85D0-4FF8-91CE-328BE0949881}">
      <dgm:prSet/>
      <dgm:spPr/>
      <dgm:t>
        <a:bodyPr/>
        <a:lstStyle/>
        <a:p>
          <a:endParaRPr lang="en-US"/>
        </a:p>
      </dgm:t>
    </dgm:pt>
    <dgm:pt modelId="{41EBD224-E7BD-40D6-85CA-00E38FDD04C5}" type="pres">
      <dgm:prSet presAssocID="{AF809617-3214-4E24-AC5E-4F63C5FF7DCF}" presName="hierChild1" presStyleCnt="0">
        <dgm:presLayoutVars>
          <dgm:chPref val="1"/>
          <dgm:dir/>
          <dgm:animOne val="branch"/>
          <dgm:animLvl val="lvl"/>
          <dgm:resizeHandles/>
        </dgm:presLayoutVars>
      </dgm:prSet>
      <dgm:spPr/>
    </dgm:pt>
    <dgm:pt modelId="{65C2D6DA-29C7-430E-9D3F-30D25B9B0FE1}" type="pres">
      <dgm:prSet presAssocID="{895395BD-5589-460C-B3BA-C24A85291170}" presName="hierRoot1" presStyleCnt="0"/>
      <dgm:spPr/>
    </dgm:pt>
    <dgm:pt modelId="{1C6BEF23-1781-401B-83B2-9982EEBFF3F9}" type="pres">
      <dgm:prSet presAssocID="{895395BD-5589-460C-B3BA-C24A85291170}" presName="composite" presStyleCnt="0"/>
      <dgm:spPr/>
    </dgm:pt>
    <dgm:pt modelId="{159B13F5-3D0E-409E-8A5C-03B731574046}" type="pres">
      <dgm:prSet presAssocID="{895395BD-5589-460C-B3BA-C24A85291170}" presName="background" presStyleLbl="node0" presStyleIdx="0" presStyleCnt="2"/>
      <dgm:spPr/>
    </dgm:pt>
    <dgm:pt modelId="{B1574CB5-DA6A-453C-A93D-2180152DEA93}" type="pres">
      <dgm:prSet presAssocID="{895395BD-5589-460C-B3BA-C24A85291170}" presName="text" presStyleLbl="fgAcc0" presStyleIdx="0" presStyleCnt="2" custLinFactNeighborX="1037" custLinFactNeighborY="-2284">
        <dgm:presLayoutVars>
          <dgm:chPref val="3"/>
        </dgm:presLayoutVars>
      </dgm:prSet>
      <dgm:spPr/>
    </dgm:pt>
    <dgm:pt modelId="{C39066B4-EF0C-4E42-9670-7C7E7655F5D8}" type="pres">
      <dgm:prSet presAssocID="{895395BD-5589-460C-B3BA-C24A85291170}" presName="hierChild2" presStyleCnt="0"/>
      <dgm:spPr/>
    </dgm:pt>
    <dgm:pt modelId="{8C363885-1F1B-491B-83B4-59889EA98126}" type="pres">
      <dgm:prSet presAssocID="{C7F44C2C-0682-4F6F-8041-67CC2ABBB842}" presName="hierRoot1" presStyleCnt="0"/>
      <dgm:spPr/>
    </dgm:pt>
    <dgm:pt modelId="{85ED0E8B-F3C6-4ABD-9ED4-34FDDE8E6FAA}" type="pres">
      <dgm:prSet presAssocID="{C7F44C2C-0682-4F6F-8041-67CC2ABBB842}" presName="composite" presStyleCnt="0"/>
      <dgm:spPr/>
    </dgm:pt>
    <dgm:pt modelId="{E39C544C-5DD1-4173-B2B6-977C4A1C8D86}" type="pres">
      <dgm:prSet presAssocID="{C7F44C2C-0682-4F6F-8041-67CC2ABBB842}" presName="background" presStyleLbl="node0" presStyleIdx="1" presStyleCnt="2"/>
      <dgm:spPr/>
    </dgm:pt>
    <dgm:pt modelId="{197221D3-CF5D-47E7-9AF9-95EB4448FD6B}" type="pres">
      <dgm:prSet presAssocID="{C7F44C2C-0682-4F6F-8041-67CC2ABBB842}" presName="text" presStyleLbl="fgAcc0" presStyleIdx="1" presStyleCnt="2">
        <dgm:presLayoutVars>
          <dgm:chPref val="3"/>
        </dgm:presLayoutVars>
      </dgm:prSet>
      <dgm:spPr/>
    </dgm:pt>
    <dgm:pt modelId="{6982D78C-9825-4534-95F1-6575E2D3987D}" type="pres">
      <dgm:prSet presAssocID="{C7F44C2C-0682-4F6F-8041-67CC2ABBB842}" presName="hierChild2" presStyleCnt="0"/>
      <dgm:spPr/>
    </dgm:pt>
  </dgm:ptLst>
  <dgm:cxnLst>
    <dgm:cxn modelId="{CDDE4503-477A-4932-BF89-49A059948B1F}" type="presOf" srcId="{C7F44C2C-0682-4F6F-8041-67CC2ABBB842}" destId="{197221D3-CF5D-47E7-9AF9-95EB4448FD6B}" srcOrd="0" destOrd="0" presId="urn:microsoft.com/office/officeart/2005/8/layout/hierarchy1"/>
    <dgm:cxn modelId="{2F75BF63-85D0-4FF8-91CE-328BE0949881}" srcId="{AF809617-3214-4E24-AC5E-4F63C5FF7DCF}" destId="{C7F44C2C-0682-4F6F-8041-67CC2ABBB842}" srcOrd="1" destOrd="0" parTransId="{D659DE7D-4C80-4D54-875A-290E38126700}" sibTransId="{83D60D1E-031A-4215-9A06-16E43DD70F45}"/>
    <dgm:cxn modelId="{674FE0A2-5E7A-4854-939D-D3A571B1D502}" type="presOf" srcId="{895395BD-5589-460C-B3BA-C24A85291170}" destId="{B1574CB5-DA6A-453C-A93D-2180152DEA93}" srcOrd="0" destOrd="0" presId="urn:microsoft.com/office/officeart/2005/8/layout/hierarchy1"/>
    <dgm:cxn modelId="{DBF899BC-0B5F-4C01-81B6-59C6EE0AFB36}" type="presOf" srcId="{AF809617-3214-4E24-AC5E-4F63C5FF7DCF}" destId="{41EBD224-E7BD-40D6-85CA-00E38FDD04C5}" srcOrd="0" destOrd="0" presId="urn:microsoft.com/office/officeart/2005/8/layout/hierarchy1"/>
    <dgm:cxn modelId="{72C41CE1-3AFA-4454-9556-C11DA1FF5B62}" srcId="{AF809617-3214-4E24-AC5E-4F63C5FF7DCF}" destId="{895395BD-5589-460C-B3BA-C24A85291170}" srcOrd="0" destOrd="0" parTransId="{8A7DCA1D-17F5-4075-84FF-26C4811705BF}" sibTransId="{90B20B72-D05C-4E45-9709-CF29F2F5C251}"/>
    <dgm:cxn modelId="{1F785D87-C779-4BB4-9299-3F63059EA035}" type="presParOf" srcId="{41EBD224-E7BD-40D6-85CA-00E38FDD04C5}" destId="{65C2D6DA-29C7-430E-9D3F-30D25B9B0FE1}" srcOrd="0" destOrd="0" presId="urn:microsoft.com/office/officeart/2005/8/layout/hierarchy1"/>
    <dgm:cxn modelId="{72DAD6F4-A007-4C90-92A2-F05B333590B5}" type="presParOf" srcId="{65C2D6DA-29C7-430E-9D3F-30D25B9B0FE1}" destId="{1C6BEF23-1781-401B-83B2-9982EEBFF3F9}" srcOrd="0" destOrd="0" presId="urn:microsoft.com/office/officeart/2005/8/layout/hierarchy1"/>
    <dgm:cxn modelId="{2A18E010-1C3A-4DD8-A1D6-18307E4BC0BE}" type="presParOf" srcId="{1C6BEF23-1781-401B-83B2-9982EEBFF3F9}" destId="{159B13F5-3D0E-409E-8A5C-03B731574046}" srcOrd="0" destOrd="0" presId="urn:microsoft.com/office/officeart/2005/8/layout/hierarchy1"/>
    <dgm:cxn modelId="{227ECEDF-EC8F-4D38-A5F4-D646BFA4A2B3}" type="presParOf" srcId="{1C6BEF23-1781-401B-83B2-9982EEBFF3F9}" destId="{B1574CB5-DA6A-453C-A93D-2180152DEA93}" srcOrd="1" destOrd="0" presId="urn:microsoft.com/office/officeart/2005/8/layout/hierarchy1"/>
    <dgm:cxn modelId="{ADBDDDC9-C5A0-404D-AF36-9E00CA45CDE5}" type="presParOf" srcId="{65C2D6DA-29C7-430E-9D3F-30D25B9B0FE1}" destId="{C39066B4-EF0C-4E42-9670-7C7E7655F5D8}" srcOrd="1" destOrd="0" presId="urn:microsoft.com/office/officeart/2005/8/layout/hierarchy1"/>
    <dgm:cxn modelId="{72266036-B018-40FF-93EC-B175306445D8}" type="presParOf" srcId="{41EBD224-E7BD-40D6-85CA-00E38FDD04C5}" destId="{8C363885-1F1B-491B-83B4-59889EA98126}" srcOrd="1" destOrd="0" presId="urn:microsoft.com/office/officeart/2005/8/layout/hierarchy1"/>
    <dgm:cxn modelId="{3618ADC8-EDDD-4465-A1D4-CFB36DEF9434}" type="presParOf" srcId="{8C363885-1F1B-491B-83B4-59889EA98126}" destId="{85ED0E8B-F3C6-4ABD-9ED4-34FDDE8E6FAA}" srcOrd="0" destOrd="0" presId="urn:microsoft.com/office/officeart/2005/8/layout/hierarchy1"/>
    <dgm:cxn modelId="{B08F0EF7-1828-4232-AA37-027F624FAE37}" type="presParOf" srcId="{85ED0E8B-F3C6-4ABD-9ED4-34FDDE8E6FAA}" destId="{E39C544C-5DD1-4173-B2B6-977C4A1C8D86}" srcOrd="0" destOrd="0" presId="urn:microsoft.com/office/officeart/2005/8/layout/hierarchy1"/>
    <dgm:cxn modelId="{72D4231F-CF04-403C-B02D-34D36A170118}" type="presParOf" srcId="{85ED0E8B-F3C6-4ABD-9ED4-34FDDE8E6FAA}" destId="{197221D3-CF5D-47E7-9AF9-95EB4448FD6B}" srcOrd="1" destOrd="0" presId="urn:microsoft.com/office/officeart/2005/8/layout/hierarchy1"/>
    <dgm:cxn modelId="{3BB26ECF-E816-4A14-A572-9488893C9FA4}" type="presParOf" srcId="{8C363885-1F1B-491B-83B4-59889EA98126}" destId="{6982D78C-9825-4534-95F1-6575E2D3987D}"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1FAE6F7-DAA9-43EE-89B3-42B93F1831C4}" type="doc">
      <dgm:prSet loTypeId="urn:microsoft.com/office/officeart/2005/8/layout/vProcess5" loCatId="process" qsTypeId="urn:microsoft.com/office/officeart/2005/8/quickstyle/simple4" qsCatId="simple" csTypeId="urn:microsoft.com/office/officeart/2005/8/colors/colorful2" csCatId="colorful" phldr="1"/>
      <dgm:spPr/>
      <dgm:t>
        <a:bodyPr/>
        <a:lstStyle/>
        <a:p>
          <a:endParaRPr lang="en-US"/>
        </a:p>
      </dgm:t>
    </dgm:pt>
    <dgm:pt modelId="{8460AFB1-44E5-4DEF-B402-F7D561F4C0A1}">
      <dgm:prSet/>
      <dgm:spPr/>
      <dgm:t>
        <a:bodyPr/>
        <a:lstStyle/>
        <a:p>
          <a:pPr algn="ctr"/>
          <a:r>
            <a:rPr lang="en-US" b="0" i="0" dirty="0"/>
            <a:t>Parents of children experiencing school avoidance often assume a pivotal role in managing their symptoms and ensuring adherence to treatment such as attending appointments and managing any medical needs</a:t>
          </a:r>
          <a:endParaRPr lang="en-US" dirty="0"/>
        </a:p>
      </dgm:t>
    </dgm:pt>
    <dgm:pt modelId="{F9B317B1-2B68-4E56-9536-E365354E7311}" type="parTrans" cxnId="{83E17EB9-3CDF-44E7-A384-7C23ACD1BF88}">
      <dgm:prSet/>
      <dgm:spPr/>
      <dgm:t>
        <a:bodyPr/>
        <a:lstStyle/>
        <a:p>
          <a:endParaRPr lang="en-US"/>
        </a:p>
      </dgm:t>
    </dgm:pt>
    <dgm:pt modelId="{123FDB98-47E7-499C-B0D7-2AA028C527E4}" type="sibTrans" cxnId="{83E17EB9-3CDF-44E7-A384-7C23ACD1BF88}">
      <dgm:prSet/>
      <dgm:spPr/>
      <dgm:t>
        <a:bodyPr/>
        <a:lstStyle/>
        <a:p>
          <a:endParaRPr lang="en-US"/>
        </a:p>
      </dgm:t>
    </dgm:pt>
    <dgm:pt modelId="{612251D2-1131-42DF-A4C6-F9932AA2E17B}">
      <dgm:prSet/>
      <dgm:spPr/>
      <dgm:t>
        <a:bodyPr/>
        <a:lstStyle/>
        <a:p>
          <a:pPr algn="ctr"/>
          <a:r>
            <a:rPr lang="en-US" b="0" i="0" dirty="0"/>
            <a:t>This significant responsibility can lead to heightened stress, anxiety, and a deep sense of responsibility for their child’s overall well-being)</a:t>
          </a:r>
          <a:endParaRPr lang="en-US" dirty="0"/>
        </a:p>
      </dgm:t>
    </dgm:pt>
    <dgm:pt modelId="{3DA28429-DFE0-4629-80D5-9A55815E2FAA}" type="parTrans" cxnId="{0897BDF0-5B92-464A-BFDD-787B7ED81494}">
      <dgm:prSet/>
      <dgm:spPr/>
      <dgm:t>
        <a:bodyPr/>
        <a:lstStyle/>
        <a:p>
          <a:endParaRPr lang="en-US"/>
        </a:p>
      </dgm:t>
    </dgm:pt>
    <dgm:pt modelId="{F45FBBB0-8ADD-4615-821A-C4F019CE0179}" type="sibTrans" cxnId="{0897BDF0-5B92-464A-BFDD-787B7ED81494}">
      <dgm:prSet/>
      <dgm:spPr/>
      <dgm:t>
        <a:bodyPr/>
        <a:lstStyle/>
        <a:p>
          <a:endParaRPr lang="en-US"/>
        </a:p>
      </dgm:t>
    </dgm:pt>
    <dgm:pt modelId="{6A928D22-E844-454C-9698-053A6C4E6E27}" type="pres">
      <dgm:prSet presAssocID="{A1FAE6F7-DAA9-43EE-89B3-42B93F1831C4}" presName="outerComposite" presStyleCnt="0">
        <dgm:presLayoutVars>
          <dgm:chMax val="5"/>
          <dgm:dir/>
          <dgm:resizeHandles val="exact"/>
        </dgm:presLayoutVars>
      </dgm:prSet>
      <dgm:spPr/>
    </dgm:pt>
    <dgm:pt modelId="{06AF9737-4350-44E3-9501-96CB04034EE9}" type="pres">
      <dgm:prSet presAssocID="{A1FAE6F7-DAA9-43EE-89B3-42B93F1831C4}" presName="dummyMaxCanvas" presStyleCnt="0">
        <dgm:presLayoutVars/>
      </dgm:prSet>
      <dgm:spPr/>
    </dgm:pt>
    <dgm:pt modelId="{29ABD0B5-8897-4967-8651-26399BEB576E}" type="pres">
      <dgm:prSet presAssocID="{A1FAE6F7-DAA9-43EE-89B3-42B93F1831C4}" presName="TwoNodes_1" presStyleLbl="node1" presStyleIdx="0" presStyleCnt="2">
        <dgm:presLayoutVars>
          <dgm:bulletEnabled val="1"/>
        </dgm:presLayoutVars>
      </dgm:prSet>
      <dgm:spPr/>
    </dgm:pt>
    <dgm:pt modelId="{767D70CB-5DE1-4822-8624-21A3F9A3B7B6}" type="pres">
      <dgm:prSet presAssocID="{A1FAE6F7-DAA9-43EE-89B3-42B93F1831C4}" presName="TwoNodes_2" presStyleLbl="node1" presStyleIdx="1" presStyleCnt="2">
        <dgm:presLayoutVars>
          <dgm:bulletEnabled val="1"/>
        </dgm:presLayoutVars>
      </dgm:prSet>
      <dgm:spPr/>
    </dgm:pt>
    <dgm:pt modelId="{5189582A-BD18-4987-953C-8DE2B4E4B77B}" type="pres">
      <dgm:prSet presAssocID="{A1FAE6F7-DAA9-43EE-89B3-42B93F1831C4}" presName="TwoConn_1-2" presStyleLbl="fgAccFollowNode1" presStyleIdx="0" presStyleCnt="1">
        <dgm:presLayoutVars>
          <dgm:bulletEnabled val="1"/>
        </dgm:presLayoutVars>
      </dgm:prSet>
      <dgm:spPr/>
    </dgm:pt>
    <dgm:pt modelId="{AD935F11-212C-4CA7-B0FF-9DC4385896A6}" type="pres">
      <dgm:prSet presAssocID="{A1FAE6F7-DAA9-43EE-89B3-42B93F1831C4}" presName="TwoNodes_1_text" presStyleLbl="node1" presStyleIdx="1" presStyleCnt="2">
        <dgm:presLayoutVars>
          <dgm:bulletEnabled val="1"/>
        </dgm:presLayoutVars>
      </dgm:prSet>
      <dgm:spPr/>
    </dgm:pt>
    <dgm:pt modelId="{1DD5EF43-9749-4D97-B5A2-7C032EC96E22}" type="pres">
      <dgm:prSet presAssocID="{A1FAE6F7-DAA9-43EE-89B3-42B93F1831C4}" presName="TwoNodes_2_text" presStyleLbl="node1" presStyleIdx="1" presStyleCnt="2">
        <dgm:presLayoutVars>
          <dgm:bulletEnabled val="1"/>
        </dgm:presLayoutVars>
      </dgm:prSet>
      <dgm:spPr/>
    </dgm:pt>
  </dgm:ptLst>
  <dgm:cxnLst>
    <dgm:cxn modelId="{69FFC720-32A9-445C-885D-2126F5AA61E3}" type="presOf" srcId="{123FDB98-47E7-499C-B0D7-2AA028C527E4}" destId="{5189582A-BD18-4987-953C-8DE2B4E4B77B}" srcOrd="0" destOrd="0" presId="urn:microsoft.com/office/officeart/2005/8/layout/vProcess5"/>
    <dgm:cxn modelId="{F675A04B-3678-4573-B1A7-501D7E5743D8}" type="presOf" srcId="{A1FAE6F7-DAA9-43EE-89B3-42B93F1831C4}" destId="{6A928D22-E844-454C-9698-053A6C4E6E27}" srcOrd="0" destOrd="0" presId="urn:microsoft.com/office/officeart/2005/8/layout/vProcess5"/>
    <dgm:cxn modelId="{7915A089-623A-48ED-A6D5-FE53050D998C}" type="presOf" srcId="{612251D2-1131-42DF-A4C6-F9932AA2E17B}" destId="{767D70CB-5DE1-4822-8624-21A3F9A3B7B6}" srcOrd="0" destOrd="0" presId="urn:microsoft.com/office/officeart/2005/8/layout/vProcess5"/>
    <dgm:cxn modelId="{F6765B96-1793-47D2-8F1E-2442079E84AD}" type="presOf" srcId="{612251D2-1131-42DF-A4C6-F9932AA2E17B}" destId="{1DD5EF43-9749-4D97-B5A2-7C032EC96E22}" srcOrd="1" destOrd="0" presId="urn:microsoft.com/office/officeart/2005/8/layout/vProcess5"/>
    <dgm:cxn modelId="{83E17EB9-3CDF-44E7-A384-7C23ACD1BF88}" srcId="{A1FAE6F7-DAA9-43EE-89B3-42B93F1831C4}" destId="{8460AFB1-44E5-4DEF-B402-F7D561F4C0A1}" srcOrd="0" destOrd="0" parTransId="{F9B317B1-2B68-4E56-9536-E365354E7311}" sibTransId="{123FDB98-47E7-499C-B0D7-2AA028C527E4}"/>
    <dgm:cxn modelId="{0A5FC8D4-8B3E-4972-ACB0-1066AF57E5FE}" type="presOf" srcId="{8460AFB1-44E5-4DEF-B402-F7D561F4C0A1}" destId="{AD935F11-212C-4CA7-B0FF-9DC4385896A6}" srcOrd="1" destOrd="0" presId="urn:microsoft.com/office/officeart/2005/8/layout/vProcess5"/>
    <dgm:cxn modelId="{29BA07EE-00E7-445A-AFF3-E15E47FB8CBE}" type="presOf" srcId="{8460AFB1-44E5-4DEF-B402-F7D561F4C0A1}" destId="{29ABD0B5-8897-4967-8651-26399BEB576E}" srcOrd="0" destOrd="0" presId="urn:microsoft.com/office/officeart/2005/8/layout/vProcess5"/>
    <dgm:cxn modelId="{0897BDF0-5B92-464A-BFDD-787B7ED81494}" srcId="{A1FAE6F7-DAA9-43EE-89B3-42B93F1831C4}" destId="{612251D2-1131-42DF-A4C6-F9932AA2E17B}" srcOrd="1" destOrd="0" parTransId="{3DA28429-DFE0-4629-80D5-9A55815E2FAA}" sibTransId="{F45FBBB0-8ADD-4615-821A-C4F019CE0179}"/>
    <dgm:cxn modelId="{2CBFA6C8-45EF-419A-8436-825B8F5C7F5B}" type="presParOf" srcId="{6A928D22-E844-454C-9698-053A6C4E6E27}" destId="{06AF9737-4350-44E3-9501-96CB04034EE9}" srcOrd="0" destOrd="0" presId="urn:microsoft.com/office/officeart/2005/8/layout/vProcess5"/>
    <dgm:cxn modelId="{492ADB51-0236-40EF-87E3-7EAC63C30B71}" type="presParOf" srcId="{6A928D22-E844-454C-9698-053A6C4E6E27}" destId="{29ABD0B5-8897-4967-8651-26399BEB576E}" srcOrd="1" destOrd="0" presId="urn:microsoft.com/office/officeart/2005/8/layout/vProcess5"/>
    <dgm:cxn modelId="{80FB417B-0497-4117-A964-456A41BD2F00}" type="presParOf" srcId="{6A928D22-E844-454C-9698-053A6C4E6E27}" destId="{767D70CB-5DE1-4822-8624-21A3F9A3B7B6}" srcOrd="2" destOrd="0" presId="urn:microsoft.com/office/officeart/2005/8/layout/vProcess5"/>
    <dgm:cxn modelId="{37E2B584-2BA1-4315-9A60-60C0FFC694E1}" type="presParOf" srcId="{6A928D22-E844-454C-9698-053A6C4E6E27}" destId="{5189582A-BD18-4987-953C-8DE2B4E4B77B}" srcOrd="3" destOrd="0" presId="urn:microsoft.com/office/officeart/2005/8/layout/vProcess5"/>
    <dgm:cxn modelId="{DC30F32F-B384-4258-81D7-5F90DC2C36AB}" type="presParOf" srcId="{6A928D22-E844-454C-9698-053A6C4E6E27}" destId="{AD935F11-212C-4CA7-B0FF-9DC4385896A6}" srcOrd="4" destOrd="0" presId="urn:microsoft.com/office/officeart/2005/8/layout/vProcess5"/>
    <dgm:cxn modelId="{C83CCDE4-D4DD-44C5-8B9A-65B6B2A0197D}" type="presParOf" srcId="{6A928D22-E844-454C-9698-053A6C4E6E27}" destId="{1DD5EF43-9749-4D97-B5A2-7C032EC96E22}"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ABBB9E5-7944-4B77-85DD-81173CAD360A}" type="doc">
      <dgm:prSet loTypeId="urn:microsoft.com/office/officeart/2005/8/layout/cycle1" loCatId="cycle" qsTypeId="urn:microsoft.com/office/officeart/2005/8/quickstyle/simple1" qsCatId="simple" csTypeId="urn:microsoft.com/office/officeart/2005/8/colors/accent1_2" csCatId="accent1"/>
      <dgm:spPr/>
      <dgm:t>
        <a:bodyPr/>
        <a:lstStyle/>
        <a:p>
          <a:endParaRPr lang="en-US"/>
        </a:p>
      </dgm:t>
    </dgm:pt>
    <dgm:pt modelId="{4F91C1AE-1DC7-4EF3-8108-B0015AA1D55C}">
      <dgm:prSet/>
      <dgm:spPr/>
      <dgm:t>
        <a:bodyPr/>
        <a:lstStyle/>
        <a:p>
          <a:r>
            <a:rPr lang="en-GB" b="0" i="0"/>
            <a:t>High blood pressure</a:t>
          </a:r>
          <a:endParaRPr lang="en-US"/>
        </a:p>
      </dgm:t>
    </dgm:pt>
    <dgm:pt modelId="{57CB1EEC-96BE-499B-8492-B66428993EFF}" type="parTrans" cxnId="{8064B9C0-BB27-4322-8497-C84E8D38B47A}">
      <dgm:prSet/>
      <dgm:spPr/>
      <dgm:t>
        <a:bodyPr/>
        <a:lstStyle/>
        <a:p>
          <a:endParaRPr lang="en-US"/>
        </a:p>
      </dgm:t>
    </dgm:pt>
    <dgm:pt modelId="{4EB4EEA3-A204-47CF-81CB-42F4A145366B}" type="sibTrans" cxnId="{8064B9C0-BB27-4322-8497-C84E8D38B47A}">
      <dgm:prSet/>
      <dgm:spPr/>
      <dgm:t>
        <a:bodyPr/>
        <a:lstStyle/>
        <a:p>
          <a:endParaRPr lang="en-US"/>
        </a:p>
      </dgm:t>
    </dgm:pt>
    <dgm:pt modelId="{8F187727-B3CC-431D-8E31-6E35C8573D2A}">
      <dgm:prSet/>
      <dgm:spPr/>
      <dgm:t>
        <a:bodyPr/>
        <a:lstStyle/>
        <a:p>
          <a:r>
            <a:rPr lang="en-GB"/>
            <a:t>Weakened immune system</a:t>
          </a:r>
          <a:endParaRPr lang="en-US"/>
        </a:p>
      </dgm:t>
    </dgm:pt>
    <dgm:pt modelId="{AC6BD622-768A-432D-8CAD-5A0D8D3A3945}" type="parTrans" cxnId="{7A23F685-E414-415E-AC43-2B4895EA87B9}">
      <dgm:prSet/>
      <dgm:spPr/>
      <dgm:t>
        <a:bodyPr/>
        <a:lstStyle/>
        <a:p>
          <a:endParaRPr lang="en-US"/>
        </a:p>
      </dgm:t>
    </dgm:pt>
    <dgm:pt modelId="{951BFF65-0EFE-432F-B98D-0DC9359A88ED}" type="sibTrans" cxnId="{7A23F685-E414-415E-AC43-2B4895EA87B9}">
      <dgm:prSet/>
      <dgm:spPr/>
      <dgm:t>
        <a:bodyPr/>
        <a:lstStyle/>
        <a:p>
          <a:endParaRPr lang="en-US"/>
        </a:p>
      </dgm:t>
    </dgm:pt>
    <dgm:pt modelId="{7DE9242D-85E5-474E-9352-CC8AFB854CB3}">
      <dgm:prSet/>
      <dgm:spPr/>
      <dgm:t>
        <a:bodyPr/>
        <a:lstStyle/>
        <a:p>
          <a:r>
            <a:rPr lang="en-GB"/>
            <a:t>Cardiovascular and metabolic diseases</a:t>
          </a:r>
          <a:endParaRPr lang="en-US"/>
        </a:p>
      </dgm:t>
    </dgm:pt>
    <dgm:pt modelId="{E9ABC576-AD8A-4BA6-8A33-DCC5A53BAC2C}" type="parTrans" cxnId="{7143026F-E85B-491C-A9FB-B9A5943FADE5}">
      <dgm:prSet/>
      <dgm:spPr/>
      <dgm:t>
        <a:bodyPr/>
        <a:lstStyle/>
        <a:p>
          <a:endParaRPr lang="en-US"/>
        </a:p>
      </dgm:t>
    </dgm:pt>
    <dgm:pt modelId="{C3C7D745-29A7-4C7F-8C47-3EED3125ECB2}" type="sibTrans" cxnId="{7143026F-E85B-491C-A9FB-B9A5943FADE5}">
      <dgm:prSet/>
      <dgm:spPr/>
      <dgm:t>
        <a:bodyPr/>
        <a:lstStyle/>
        <a:p>
          <a:endParaRPr lang="en-US"/>
        </a:p>
      </dgm:t>
    </dgm:pt>
    <dgm:pt modelId="{03526723-8C1F-4EBB-9A41-ABA568489A08}" type="pres">
      <dgm:prSet presAssocID="{CABBB9E5-7944-4B77-85DD-81173CAD360A}" presName="cycle" presStyleCnt="0">
        <dgm:presLayoutVars>
          <dgm:dir/>
          <dgm:resizeHandles val="exact"/>
        </dgm:presLayoutVars>
      </dgm:prSet>
      <dgm:spPr/>
    </dgm:pt>
    <dgm:pt modelId="{3A3C9443-083E-4415-B76E-A29F426D8F07}" type="pres">
      <dgm:prSet presAssocID="{4F91C1AE-1DC7-4EF3-8108-B0015AA1D55C}" presName="dummy" presStyleCnt="0"/>
      <dgm:spPr/>
    </dgm:pt>
    <dgm:pt modelId="{050C458B-1745-4C7E-AC6C-7E986A16EA2B}" type="pres">
      <dgm:prSet presAssocID="{4F91C1AE-1DC7-4EF3-8108-B0015AA1D55C}" presName="node" presStyleLbl="revTx" presStyleIdx="0" presStyleCnt="3">
        <dgm:presLayoutVars>
          <dgm:bulletEnabled val="1"/>
        </dgm:presLayoutVars>
      </dgm:prSet>
      <dgm:spPr/>
    </dgm:pt>
    <dgm:pt modelId="{3B0F2570-F066-4BC2-B73F-82702BA85D4F}" type="pres">
      <dgm:prSet presAssocID="{4EB4EEA3-A204-47CF-81CB-42F4A145366B}" presName="sibTrans" presStyleLbl="node1" presStyleIdx="0" presStyleCnt="3"/>
      <dgm:spPr/>
    </dgm:pt>
    <dgm:pt modelId="{68F697FF-70F7-42DB-8462-C3FBE4E4369D}" type="pres">
      <dgm:prSet presAssocID="{8F187727-B3CC-431D-8E31-6E35C8573D2A}" presName="dummy" presStyleCnt="0"/>
      <dgm:spPr/>
    </dgm:pt>
    <dgm:pt modelId="{12C823D6-3F18-481C-ABEE-303F39C766EC}" type="pres">
      <dgm:prSet presAssocID="{8F187727-B3CC-431D-8E31-6E35C8573D2A}" presName="node" presStyleLbl="revTx" presStyleIdx="1" presStyleCnt="3">
        <dgm:presLayoutVars>
          <dgm:bulletEnabled val="1"/>
        </dgm:presLayoutVars>
      </dgm:prSet>
      <dgm:spPr/>
    </dgm:pt>
    <dgm:pt modelId="{33DA9984-82AC-471D-B18B-ADEA6786151F}" type="pres">
      <dgm:prSet presAssocID="{951BFF65-0EFE-432F-B98D-0DC9359A88ED}" presName="sibTrans" presStyleLbl="node1" presStyleIdx="1" presStyleCnt="3"/>
      <dgm:spPr/>
    </dgm:pt>
    <dgm:pt modelId="{63AEE549-4AA1-4250-9C36-1BDDE61A3DBF}" type="pres">
      <dgm:prSet presAssocID="{7DE9242D-85E5-474E-9352-CC8AFB854CB3}" presName="dummy" presStyleCnt="0"/>
      <dgm:spPr/>
    </dgm:pt>
    <dgm:pt modelId="{443784FA-81B8-4549-B965-CAC6D221F9F0}" type="pres">
      <dgm:prSet presAssocID="{7DE9242D-85E5-474E-9352-CC8AFB854CB3}" presName="node" presStyleLbl="revTx" presStyleIdx="2" presStyleCnt="3">
        <dgm:presLayoutVars>
          <dgm:bulletEnabled val="1"/>
        </dgm:presLayoutVars>
      </dgm:prSet>
      <dgm:spPr/>
    </dgm:pt>
    <dgm:pt modelId="{2B954066-E7D7-484D-8065-0BCF425E01FC}" type="pres">
      <dgm:prSet presAssocID="{C3C7D745-29A7-4C7F-8C47-3EED3125ECB2}" presName="sibTrans" presStyleLbl="node1" presStyleIdx="2" presStyleCnt="3"/>
      <dgm:spPr/>
    </dgm:pt>
  </dgm:ptLst>
  <dgm:cxnLst>
    <dgm:cxn modelId="{34285F01-0815-4132-BCC2-ACA12A3D2F08}" type="presOf" srcId="{951BFF65-0EFE-432F-B98D-0DC9359A88ED}" destId="{33DA9984-82AC-471D-B18B-ADEA6786151F}" srcOrd="0" destOrd="0" presId="urn:microsoft.com/office/officeart/2005/8/layout/cycle1"/>
    <dgm:cxn modelId="{7143026F-E85B-491C-A9FB-B9A5943FADE5}" srcId="{CABBB9E5-7944-4B77-85DD-81173CAD360A}" destId="{7DE9242D-85E5-474E-9352-CC8AFB854CB3}" srcOrd="2" destOrd="0" parTransId="{E9ABC576-AD8A-4BA6-8A33-DCC5A53BAC2C}" sibTransId="{C3C7D745-29A7-4C7F-8C47-3EED3125ECB2}"/>
    <dgm:cxn modelId="{FA968677-1600-4E26-B88C-D30962108A58}" type="presOf" srcId="{4EB4EEA3-A204-47CF-81CB-42F4A145366B}" destId="{3B0F2570-F066-4BC2-B73F-82702BA85D4F}" srcOrd="0" destOrd="0" presId="urn:microsoft.com/office/officeart/2005/8/layout/cycle1"/>
    <dgm:cxn modelId="{BD5A6359-4F41-4247-A541-4352DDFDD0FF}" type="presOf" srcId="{7DE9242D-85E5-474E-9352-CC8AFB854CB3}" destId="{443784FA-81B8-4549-B965-CAC6D221F9F0}" srcOrd="0" destOrd="0" presId="urn:microsoft.com/office/officeart/2005/8/layout/cycle1"/>
    <dgm:cxn modelId="{7A23F685-E414-415E-AC43-2B4895EA87B9}" srcId="{CABBB9E5-7944-4B77-85DD-81173CAD360A}" destId="{8F187727-B3CC-431D-8E31-6E35C8573D2A}" srcOrd="1" destOrd="0" parTransId="{AC6BD622-768A-432D-8CAD-5A0D8D3A3945}" sibTransId="{951BFF65-0EFE-432F-B98D-0DC9359A88ED}"/>
    <dgm:cxn modelId="{E4800F8B-0BF9-43C3-A5D7-97738669D59C}" type="presOf" srcId="{CABBB9E5-7944-4B77-85DD-81173CAD360A}" destId="{03526723-8C1F-4EBB-9A41-ABA568489A08}" srcOrd="0" destOrd="0" presId="urn:microsoft.com/office/officeart/2005/8/layout/cycle1"/>
    <dgm:cxn modelId="{9D8035BA-76B0-4BEC-80B8-37673865E9B6}" type="presOf" srcId="{8F187727-B3CC-431D-8E31-6E35C8573D2A}" destId="{12C823D6-3F18-481C-ABEE-303F39C766EC}" srcOrd="0" destOrd="0" presId="urn:microsoft.com/office/officeart/2005/8/layout/cycle1"/>
    <dgm:cxn modelId="{8064B9C0-BB27-4322-8497-C84E8D38B47A}" srcId="{CABBB9E5-7944-4B77-85DD-81173CAD360A}" destId="{4F91C1AE-1DC7-4EF3-8108-B0015AA1D55C}" srcOrd="0" destOrd="0" parTransId="{57CB1EEC-96BE-499B-8492-B66428993EFF}" sibTransId="{4EB4EEA3-A204-47CF-81CB-42F4A145366B}"/>
    <dgm:cxn modelId="{C5652BC4-279F-4BF6-8485-ED27524B67E2}" type="presOf" srcId="{C3C7D745-29A7-4C7F-8C47-3EED3125ECB2}" destId="{2B954066-E7D7-484D-8065-0BCF425E01FC}" srcOrd="0" destOrd="0" presId="urn:microsoft.com/office/officeart/2005/8/layout/cycle1"/>
    <dgm:cxn modelId="{815D15D3-2DFB-4723-B068-FCE8BE941467}" type="presOf" srcId="{4F91C1AE-1DC7-4EF3-8108-B0015AA1D55C}" destId="{050C458B-1745-4C7E-AC6C-7E986A16EA2B}" srcOrd="0" destOrd="0" presId="urn:microsoft.com/office/officeart/2005/8/layout/cycle1"/>
    <dgm:cxn modelId="{83569EB1-6366-412C-9A7C-71B048125BDA}" type="presParOf" srcId="{03526723-8C1F-4EBB-9A41-ABA568489A08}" destId="{3A3C9443-083E-4415-B76E-A29F426D8F07}" srcOrd="0" destOrd="0" presId="urn:microsoft.com/office/officeart/2005/8/layout/cycle1"/>
    <dgm:cxn modelId="{0F9D792C-EA53-4EB3-8111-D3F7995870B5}" type="presParOf" srcId="{03526723-8C1F-4EBB-9A41-ABA568489A08}" destId="{050C458B-1745-4C7E-AC6C-7E986A16EA2B}" srcOrd="1" destOrd="0" presId="urn:microsoft.com/office/officeart/2005/8/layout/cycle1"/>
    <dgm:cxn modelId="{7D7D08FC-760F-4D9E-9988-A4751E3E3C81}" type="presParOf" srcId="{03526723-8C1F-4EBB-9A41-ABA568489A08}" destId="{3B0F2570-F066-4BC2-B73F-82702BA85D4F}" srcOrd="2" destOrd="0" presId="urn:microsoft.com/office/officeart/2005/8/layout/cycle1"/>
    <dgm:cxn modelId="{FE32A76E-405C-4E5F-AEAA-6333E17C4256}" type="presParOf" srcId="{03526723-8C1F-4EBB-9A41-ABA568489A08}" destId="{68F697FF-70F7-42DB-8462-C3FBE4E4369D}" srcOrd="3" destOrd="0" presId="urn:microsoft.com/office/officeart/2005/8/layout/cycle1"/>
    <dgm:cxn modelId="{34667A7F-E44D-4C38-A94E-9B9A3CBAD3D4}" type="presParOf" srcId="{03526723-8C1F-4EBB-9A41-ABA568489A08}" destId="{12C823D6-3F18-481C-ABEE-303F39C766EC}" srcOrd="4" destOrd="0" presId="urn:microsoft.com/office/officeart/2005/8/layout/cycle1"/>
    <dgm:cxn modelId="{3AE2F1F0-81F0-4FFB-99A4-F29FE82243E8}" type="presParOf" srcId="{03526723-8C1F-4EBB-9A41-ABA568489A08}" destId="{33DA9984-82AC-471D-B18B-ADEA6786151F}" srcOrd="5" destOrd="0" presId="urn:microsoft.com/office/officeart/2005/8/layout/cycle1"/>
    <dgm:cxn modelId="{4B563A36-989D-44EA-A93B-4B192627AC02}" type="presParOf" srcId="{03526723-8C1F-4EBB-9A41-ABA568489A08}" destId="{63AEE549-4AA1-4250-9C36-1BDDE61A3DBF}" srcOrd="6" destOrd="0" presId="urn:microsoft.com/office/officeart/2005/8/layout/cycle1"/>
    <dgm:cxn modelId="{AAD53B7A-C6B1-4F0C-8FD2-E3527D7016F3}" type="presParOf" srcId="{03526723-8C1F-4EBB-9A41-ABA568489A08}" destId="{443784FA-81B8-4549-B965-CAC6D221F9F0}" srcOrd="7" destOrd="0" presId="urn:microsoft.com/office/officeart/2005/8/layout/cycle1"/>
    <dgm:cxn modelId="{C3FD1DB5-99DC-4F09-A440-A35A438593FE}" type="presParOf" srcId="{03526723-8C1F-4EBB-9A41-ABA568489A08}" destId="{2B954066-E7D7-484D-8065-0BCF425E01FC}" srcOrd="8" destOrd="0" presId="urn:microsoft.com/office/officeart/2005/8/layout/cycle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71CB8FD-D887-4A59-8022-5D1EF6D2FDF7}"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B906FE2-3BAD-442B-ADB3-E1C9C0E62907}">
      <dgm:prSet/>
      <dgm:spPr/>
      <dgm:t>
        <a:bodyPr/>
        <a:lstStyle/>
        <a:p>
          <a:r>
            <a:rPr lang="en-GB" dirty="0"/>
            <a:t>Only published articles between January 2015 and December 2024 were included</a:t>
          </a:r>
          <a:endParaRPr lang="en-US" dirty="0"/>
        </a:p>
      </dgm:t>
    </dgm:pt>
    <dgm:pt modelId="{9AE5334A-2C99-4D5A-BF45-E6F761A6CAC0}" type="parTrans" cxnId="{F6F23067-A0BF-4DDD-8538-D9A94B0D9F73}">
      <dgm:prSet/>
      <dgm:spPr/>
      <dgm:t>
        <a:bodyPr/>
        <a:lstStyle/>
        <a:p>
          <a:endParaRPr lang="en-US"/>
        </a:p>
      </dgm:t>
    </dgm:pt>
    <dgm:pt modelId="{7FCDF58E-0D73-4512-864F-9134FD80A5F1}" type="sibTrans" cxnId="{F6F23067-A0BF-4DDD-8538-D9A94B0D9F73}">
      <dgm:prSet/>
      <dgm:spPr/>
      <dgm:t>
        <a:bodyPr/>
        <a:lstStyle/>
        <a:p>
          <a:endParaRPr lang="en-US"/>
        </a:p>
      </dgm:t>
    </dgm:pt>
    <dgm:pt modelId="{44070766-7ABE-441D-97F5-683B58ABA7CE}">
      <dgm:prSet/>
      <dgm:spPr/>
      <dgm:t>
        <a:bodyPr/>
        <a:lstStyle/>
        <a:p>
          <a:r>
            <a:rPr lang="en-GB"/>
            <a:t>Qualitative and quantitative research methods with recognised methods of analysis</a:t>
          </a:r>
          <a:endParaRPr lang="en-US"/>
        </a:p>
      </dgm:t>
    </dgm:pt>
    <dgm:pt modelId="{F87BF97A-BC33-4331-8F37-7479A13964C0}" type="parTrans" cxnId="{7770E284-9940-4794-AFEC-8FDB6EA6BE23}">
      <dgm:prSet/>
      <dgm:spPr/>
      <dgm:t>
        <a:bodyPr/>
        <a:lstStyle/>
        <a:p>
          <a:endParaRPr lang="en-US"/>
        </a:p>
      </dgm:t>
    </dgm:pt>
    <dgm:pt modelId="{22AFF04D-54BF-4153-86DB-43D1159134F3}" type="sibTrans" cxnId="{7770E284-9940-4794-AFEC-8FDB6EA6BE23}">
      <dgm:prSet/>
      <dgm:spPr/>
      <dgm:t>
        <a:bodyPr/>
        <a:lstStyle/>
        <a:p>
          <a:endParaRPr lang="en-US"/>
        </a:p>
      </dgm:t>
    </dgm:pt>
    <dgm:pt modelId="{8B3C20BC-42B7-4441-B28E-783C8984F229}">
      <dgm:prSet/>
      <dgm:spPr/>
      <dgm:t>
        <a:bodyPr/>
        <a:lstStyle/>
        <a:p>
          <a:r>
            <a:rPr lang="en-GB"/>
            <a:t>Peer reviewed journals</a:t>
          </a:r>
          <a:endParaRPr lang="en-US"/>
        </a:p>
      </dgm:t>
    </dgm:pt>
    <dgm:pt modelId="{E94E7BC2-2597-4BB5-B0DE-558754CE0DAC}" type="parTrans" cxnId="{B2804761-790D-46AE-8CA9-6A33AD7A494E}">
      <dgm:prSet/>
      <dgm:spPr/>
      <dgm:t>
        <a:bodyPr/>
        <a:lstStyle/>
        <a:p>
          <a:endParaRPr lang="en-US"/>
        </a:p>
      </dgm:t>
    </dgm:pt>
    <dgm:pt modelId="{AC9BD301-10DB-4C07-9219-C3C9F6495FC3}" type="sibTrans" cxnId="{B2804761-790D-46AE-8CA9-6A33AD7A494E}">
      <dgm:prSet/>
      <dgm:spPr/>
      <dgm:t>
        <a:bodyPr/>
        <a:lstStyle/>
        <a:p>
          <a:endParaRPr lang="en-US"/>
        </a:p>
      </dgm:t>
    </dgm:pt>
    <dgm:pt modelId="{45A03A4D-2A5C-4D25-B08D-ED8D043319DE}">
      <dgm:prSet/>
      <dgm:spPr/>
      <dgm:t>
        <a:bodyPr/>
        <a:lstStyle/>
        <a:p>
          <a:r>
            <a:rPr lang="en-GB"/>
            <a:t>Studies must focus on EBSA, school anxiety or mental health</a:t>
          </a:r>
          <a:endParaRPr lang="en-US"/>
        </a:p>
      </dgm:t>
    </dgm:pt>
    <dgm:pt modelId="{FB12D526-2E6E-4E54-902E-6C09D094DA27}" type="parTrans" cxnId="{391DB356-7D7B-4BAF-9671-4E97FD0DE956}">
      <dgm:prSet/>
      <dgm:spPr/>
      <dgm:t>
        <a:bodyPr/>
        <a:lstStyle/>
        <a:p>
          <a:endParaRPr lang="en-US"/>
        </a:p>
      </dgm:t>
    </dgm:pt>
    <dgm:pt modelId="{C1582E1D-54D4-4DA4-8A16-C9267A8D6E8F}" type="sibTrans" cxnId="{391DB356-7D7B-4BAF-9671-4E97FD0DE956}">
      <dgm:prSet/>
      <dgm:spPr/>
      <dgm:t>
        <a:bodyPr/>
        <a:lstStyle/>
        <a:p>
          <a:endParaRPr lang="en-US"/>
        </a:p>
      </dgm:t>
    </dgm:pt>
    <dgm:pt modelId="{19818B18-6FF0-4097-AFC9-47ED5F8AA871}" type="pres">
      <dgm:prSet presAssocID="{571CB8FD-D887-4A59-8022-5D1EF6D2FDF7}" presName="root" presStyleCnt="0">
        <dgm:presLayoutVars>
          <dgm:dir/>
          <dgm:resizeHandles val="exact"/>
        </dgm:presLayoutVars>
      </dgm:prSet>
      <dgm:spPr/>
    </dgm:pt>
    <dgm:pt modelId="{0C765FC5-894A-46A3-B610-E5B0A05BC793}" type="pres">
      <dgm:prSet presAssocID="{AB906FE2-3BAD-442B-ADB3-E1C9C0E62907}" presName="compNode" presStyleCnt="0"/>
      <dgm:spPr/>
    </dgm:pt>
    <dgm:pt modelId="{4ED9A62B-9FDB-4B72-A418-7A96A06BDB8F}" type="pres">
      <dgm:prSet presAssocID="{AB906FE2-3BAD-442B-ADB3-E1C9C0E6290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Newspaper"/>
        </a:ext>
      </dgm:extLst>
    </dgm:pt>
    <dgm:pt modelId="{7D7CEC93-29BE-4120-9851-632846E50168}" type="pres">
      <dgm:prSet presAssocID="{AB906FE2-3BAD-442B-ADB3-E1C9C0E62907}" presName="spaceRect" presStyleCnt="0"/>
      <dgm:spPr/>
    </dgm:pt>
    <dgm:pt modelId="{328B1832-1DE9-4B25-8103-79F1A615B8B3}" type="pres">
      <dgm:prSet presAssocID="{AB906FE2-3BAD-442B-ADB3-E1C9C0E62907}" presName="textRect" presStyleLbl="revTx" presStyleIdx="0" presStyleCnt="4">
        <dgm:presLayoutVars>
          <dgm:chMax val="1"/>
          <dgm:chPref val="1"/>
        </dgm:presLayoutVars>
      </dgm:prSet>
      <dgm:spPr/>
    </dgm:pt>
    <dgm:pt modelId="{0C1AD525-A430-4CE1-9EE6-6324AC723302}" type="pres">
      <dgm:prSet presAssocID="{7FCDF58E-0D73-4512-864F-9134FD80A5F1}" presName="sibTrans" presStyleCnt="0"/>
      <dgm:spPr/>
    </dgm:pt>
    <dgm:pt modelId="{7EA9957B-CE45-4ECB-8E4D-70379BD8D0B2}" type="pres">
      <dgm:prSet presAssocID="{44070766-7ABE-441D-97F5-683B58ABA7CE}" presName="compNode" presStyleCnt="0"/>
      <dgm:spPr/>
    </dgm:pt>
    <dgm:pt modelId="{E830B0A2-D9E0-4EF7-8DBC-46521BCE76B3}" type="pres">
      <dgm:prSet presAssocID="{44070766-7ABE-441D-97F5-683B58ABA7C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atistics"/>
        </a:ext>
      </dgm:extLst>
    </dgm:pt>
    <dgm:pt modelId="{D5B0C1CF-7177-4DF3-8F3C-3FC3C5414898}" type="pres">
      <dgm:prSet presAssocID="{44070766-7ABE-441D-97F5-683B58ABA7CE}" presName="spaceRect" presStyleCnt="0"/>
      <dgm:spPr/>
    </dgm:pt>
    <dgm:pt modelId="{8D02197F-83A8-42EB-A481-0ED2897DD8B3}" type="pres">
      <dgm:prSet presAssocID="{44070766-7ABE-441D-97F5-683B58ABA7CE}" presName="textRect" presStyleLbl="revTx" presStyleIdx="1" presStyleCnt="4">
        <dgm:presLayoutVars>
          <dgm:chMax val="1"/>
          <dgm:chPref val="1"/>
        </dgm:presLayoutVars>
      </dgm:prSet>
      <dgm:spPr/>
    </dgm:pt>
    <dgm:pt modelId="{08B5E3F4-FF4C-4756-AECE-F2E7562BA00A}" type="pres">
      <dgm:prSet presAssocID="{22AFF04D-54BF-4153-86DB-43D1159134F3}" presName="sibTrans" presStyleCnt="0"/>
      <dgm:spPr/>
    </dgm:pt>
    <dgm:pt modelId="{EECCFB10-6D9D-4ED2-A5CE-1074BD58C665}" type="pres">
      <dgm:prSet presAssocID="{8B3C20BC-42B7-4441-B28E-783C8984F229}" presName="compNode" presStyleCnt="0"/>
      <dgm:spPr/>
    </dgm:pt>
    <dgm:pt modelId="{63C871B3-FE7D-4679-8018-FCEF9ABF3FF5}" type="pres">
      <dgm:prSet presAssocID="{8B3C20BC-42B7-4441-B28E-783C8984F22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ick"/>
        </a:ext>
      </dgm:extLst>
    </dgm:pt>
    <dgm:pt modelId="{AA8D840F-B017-4217-AB60-DC4F65CE7C81}" type="pres">
      <dgm:prSet presAssocID="{8B3C20BC-42B7-4441-B28E-783C8984F229}" presName="spaceRect" presStyleCnt="0"/>
      <dgm:spPr/>
    </dgm:pt>
    <dgm:pt modelId="{4E196F92-D1FA-4B6C-AAB1-9F2B1197BA71}" type="pres">
      <dgm:prSet presAssocID="{8B3C20BC-42B7-4441-B28E-783C8984F229}" presName="textRect" presStyleLbl="revTx" presStyleIdx="2" presStyleCnt="4">
        <dgm:presLayoutVars>
          <dgm:chMax val="1"/>
          <dgm:chPref val="1"/>
        </dgm:presLayoutVars>
      </dgm:prSet>
      <dgm:spPr/>
    </dgm:pt>
    <dgm:pt modelId="{5444CF58-D48B-4F32-A202-EC24A7FCB2C4}" type="pres">
      <dgm:prSet presAssocID="{AC9BD301-10DB-4C07-9219-C3C9F6495FC3}" presName="sibTrans" presStyleCnt="0"/>
      <dgm:spPr/>
    </dgm:pt>
    <dgm:pt modelId="{31C24ED0-B17F-41DB-8866-4FE5A0B9F9BF}" type="pres">
      <dgm:prSet presAssocID="{45A03A4D-2A5C-4D25-B08D-ED8D043319DE}" presName="compNode" presStyleCnt="0"/>
      <dgm:spPr/>
    </dgm:pt>
    <dgm:pt modelId="{A441963D-1FF0-461E-AE86-74D76D609F90}" type="pres">
      <dgm:prSet presAssocID="{45A03A4D-2A5C-4D25-B08D-ED8D043319D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511BB08E-49E3-4D8E-A1C3-A63592393612}" type="pres">
      <dgm:prSet presAssocID="{45A03A4D-2A5C-4D25-B08D-ED8D043319DE}" presName="spaceRect" presStyleCnt="0"/>
      <dgm:spPr/>
    </dgm:pt>
    <dgm:pt modelId="{AE7D7158-4494-4090-A980-26B3AB2DB9EB}" type="pres">
      <dgm:prSet presAssocID="{45A03A4D-2A5C-4D25-B08D-ED8D043319DE}" presName="textRect" presStyleLbl="revTx" presStyleIdx="3" presStyleCnt="4">
        <dgm:presLayoutVars>
          <dgm:chMax val="1"/>
          <dgm:chPref val="1"/>
        </dgm:presLayoutVars>
      </dgm:prSet>
      <dgm:spPr/>
    </dgm:pt>
  </dgm:ptLst>
  <dgm:cxnLst>
    <dgm:cxn modelId="{B2804761-790D-46AE-8CA9-6A33AD7A494E}" srcId="{571CB8FD-D887-4A59-8022-5D1EF6D2FDF7}" destId="{8B3C20BC-42B7-4441-B28E-783C8984F229}" srcOrd="2" destOrd="0" parTransId="{E94E7BC2-2597-4BB5-B0DE-558754CE0DAC}" sibTransId="{AC9BD301-10DB-4C07-9219-C3C9F6495FC3}"/>
    <dgm:cxn modelId="{11CD2C65-26BC-454D-9C47-AE8C1EFA007D}" type="presOf" srcId="{AB906FE2-3BAD-442B-ADB3-E1C9C0E62907}" destId="{328B1832-1DE9-4B25-8103-79F1A615B8B3}" srcOrd="0" destOrd="0" presId="urn:microsoft.com/office/officeart/2018/2/layout/IconLabelList"/>
    <dgm:cxn modelId="{F6F23067-A0BF-4DDD-8538-D9A94B0D9F73}" srcId="{571CB8FD-D887-4A59-8022-5D1EF6D2FDF7}" destId="{AB906FE2-3BAD-442B-ADB3-E1C9C0E62907}" srcOrd="0" destOrd="0" parTransId="{9AE5334A-2C99-4D5A-BF45-E6F761A6CAC0}" sibTransId="{7FCDF58E-0D73-4512-864F-9134FD80A5F1}"/>
    <dgm:cxn modelId="{3F38C572-F13D-4C6B-A405-FF04F267BB0A}" type="presOf" srcId="{571CB8FD-D887-4A59-8022-5D1EF6D2FDF7}" destId="{19818B18-6FF0-4097-AFC9-47ED5F8AA871}" srcOrd="0" destOrd="0" presId="urn:microsoft.com/office/officeart/2018/2/layout/IconLabelList"/>
    <dgm:cxn modelId="{391DB356-7D7B-4BAF-9671-4E97FD0DE956}" srcId="{571CB8FD-D887-4A59-8022-5D1EF6D2FDF7}" destId="{45A03A4D-2A5C-4D25-B08D-ED8D043319DE}" srcOrd="3" destOrd="0" parTransId="{FB12D526-2E6E-4E54-902E-6C09D094DA27}" sibTransId="{C1582E1D-54D4-4DA4-8A16-C9267A8D6E8F}"/>
    <dgm:cxn modelId="{7770E284-9940-4794-AFEC-8FDB6EA6BE23}" srcId="{571CB8FD-D887-4A59-8022-5D1EF6D2FDF7}" destId="{44070766-7ABE-441D-97F5-683B58ABA7CE}" srcOrd="1" destOrd="0" parTransId="{F87BF97A-BC33-4331-8F37-7479A13964C0}" sibTransId="{22AFF04D-54BF-4153-86DB-43D1159134F3}"/>
    <dgm:cxn modelId="{8AF3009B-99D9-4378-B144-B7C7D6D62D8C}" type="presOf" srcId="{44070766-7ABE-441D-97F5-683B58ABA7CE}" destId="{8D02197F-83A8-42EB-A481-0ED2897DD8B3}" srcOrd="0" destOrd="0" presId="urn:microsoft.com/office/officeart/2018/2/layout/IconLabelList"/>
    <dgm:cxn modelId="{58A843CE-CB97-436D-8441-5EDD53D243FD}" type="presOf" srcId="{45A03A4D-2A5C-4D25-B08D-ED8D043319DE}" destId="{AE7D7158-4494-4090-A980-26B3AB2DB9EB}" srcOrd="0" destOrd="0" presId="urn:microsoft.com/office/officeart/2018/2/layout/IconLabelList"/>
    <dgm:cxn modelId="{8718E0F8-E8D4-4AFF-9181-7516E7C23990}" type="presOf" srcId="{8B3C20BC-42B7-4441-B28E-783C8984F229}" destId="{4E196F92-D1FA-4B6C-AAB1-9F2B1197BA71}" srcOrd="0" destOrd="0" presId="urn:microsoft.com/office/officeart/2018/2/layout/IconLabelList"/>
    <dgm:cxn modelId="{4965725D-6BB9-4D81-8523-ED93B52E6DE9}" type="presParOf" srcId="{19818B18-6FF0-4097-AFC9-47ED5F8AA871}" destId="{0C765FC5-894A-46A3-B610-E5B0A05BC793}" srcOrd="0" destOrd="0" presId="urn:microsoft.com/office/officeart/2018/2/layout/IconLabelList"/>
    <dgm:cxn modelId="{C07E349C-D6AE-41BC-B46D-B0D9FA8B472E}" type="presParOf" srcId="{0C765FC5-894A-46A3-B610-E5B0A05BC793}" destId="{4ED9A62B-9FDB-4B72-A418-7A96A06BDB8F}" srcOrd="0" destOrd="0" presId="urn:microsoft.com/office/officeart/2018/2/layout/IconLabelList"/>
    <dgm:cxn modelId="{F794E085-4CC3-4463-82AF-3A4D72CD39D4}" type="presParOf" srcId="{0C765FC5-894A-46A3-B610-E5B0A05BC793}" destId="{7D7CEC93-29BE-4120-9851-632846E50168}" srcOrd="1" destOrd="0" presId="urn:microsoft.com/office/officeart/2018/2/layout/IconLabelList"/>
    <dgm:cxn modelId="{F24C58EF-7B8F-4927-9FFD-0C85AFA754B8}" type="presParOf" srcId="{0C765FC5-894A-46A3-B610-E5B0A05BC793}" destId="{328B1832-1DE9-4B25-8103-79F1A615B8B3}" srcOrd="2" destOrd="0" presId="urn:microsoft.com/office/officeart/2018/2/layout/IconLabelList"/>
    <dgm:cxn modelId="{77C98F39-1D1D-46FC-AF60-2E87EFAC1EE5}" type="presParOf" srcId="{19818B18-6FF0-4097-AFC9-47ED5F8AA871}" destId="{0C1AD525-A430-4CE1-9EE6-6324AC723302}" srcOrd="1" destOrd="0" presId="urn:microsoft.com/office/officeart/2018/2/layout/IconLabelList"/>
    <dgm:cxn modelId="{51E547DC-24BD-4E75-8B97-4A07CD80425A}" type="presParOf" srcId="{19818B18-6FF0-4097-AFC9-47ED5F8AA871}" destId="{7EA9957B-CE45-4ECB-8E4D-70379BD8D0B2}" srcOrd="2" destOrd="0" presId="urn:microsoft.com/office/officeart/2018/2/layout/IconLabelList"/>
    <dgm:cxn modelId="{5DC4A673-F54A-4D33-8C20-96A39692A8BF}" type="presParOf" srcId="{7EA9957B-CE45-4ECB-8E4D-70379BD8D0B2}" destId="{E830B0A2-D9E0-4EF7-8DBC-46521BCE76B3}" srcOrd="0" destOrd="0" presId="urn:microsoft.com/office/officeart/2018/2/layout/IconLabelList"/>
    <dgm:cxn modelId="{7C845B26-1100-4CD8-B930-B799E5189512}" type="presParOf" srcId="{7EA9957B-CE45-4ECB-8E4D-70379BD8D0B2}" destId="{D5B0C1CF-7177-4DF3-8F3C-3FC3C5414898}" srcOrd="1" destOrd="0" presId="urn:microsoft.com/office/officeart/2018/2/layout/IconLabelList"/>
    <dgm:cxn modelId="{4C6146E1-7FEE-4FDE-A419-2732040F6A4C}" type="presParOf" srcId="{7EA9957B-CE45-4ECB-8E4D-70379BD8D0B2}" destId="{8D02197F-83A8-42EB-A481-0ED2897DD8B3}" srcOrd="2" destOrd="0" presId="urn:microsoft.com/office/officeart/2018/2/layout/IconLabelList"/>
    <dgm:cxn modelId="{E9D9FA17-4A65-4A55-8A2A-4CA5D4C66B7C}" type="presParOf" srcId="{19818B18-6FF0-4097-AFC9-47ED5F8AA871}" destId="{08B5E3F4-FF4C-4756-AECE-F2E7562BA00A}" srcOrd="3" destOrd="0" presId="urn:microsoft.com/office/officeart/2018/2/layout/IconLabelList"/>
    <dgm:cxn modelId="{76A1E035-707E-47A8-A8AB-99586D0981EC}" type="presParOf" srcId="{19818B18-6FF0-4097-AFC9-47ED5F8AA871}" destId="{EECCFB10-6D9D-4ED2-A5CE-1074BD58C665}" srcOrd="4" destOrd="0" presId="urn:microsoft.com/office/officeart/2018/2/layout/IconLabelList"/>
    <dgm:cxn modelId="{1BF9B742-AD2A-4284-B61C-358714620CC6}" type="presParOf" srcId="{EECCFB10-6D9D-4ED2-A5CE-1074BD58C665}" destId="{63C871B3-FE7D-4679-8018-FCEF9ABF3FF5}" srcOrd="0" destOrd="0" presId="urn:microsoft.com/office/officeart/2018/2/layout/IconLabelList"/>
    <dgm:cxn modelId="{BE1DF9BB-8AAD-4B14-BF0F-E93F143B213D}" type="presParOf" srcId="{EECCFB10-6D9D-4ED2-A5CE-1074BD58C665}" destId="{AA8D840F-B017-4217-AB60-DC4F65CE7C81}" srcOrd="1" destOrd="0" presId="urn:microsoft.com/office/officeart/2018/2/layout/IconLabelList"/>
    <dgm:cxn modelId="{C40D10ED-0147-4E87-9DB1-0CB6CAB9C2AA}" type="presParOf" srcId="{EECCFB10-6D9D-4ED2-A5CE-1074BD58C665}" destId="{4E196F92-D1FA-4B6C-AAB1-9F2B1197BA71}" srcOrd="2" destOrd="0" presId="urn:microsoft.com/office/officeart/2018/2/layout/IconLabelList"/>
    <dgm:cxn modelId="{CA0E43F4-3F6F-4FB6-A505-8788DAD1A17C}" type="presParOf" srcId="{19818B18-6FF0-4097-AFC9-47ED5F8AA871}" destId="{5444CF58-D48B-4F32-A202-EC24A7FCB2C4}" srcOrd="5" destOrd="0" presId="urn:microsoft.com/office/officeart/2018/2/layout/IconLabelList"/>
    <dgm:cxn modelId="{51C7614E-8FA1-40FB-870A-646834437F6B}" type="presParOf" srcId="{19818B18-6FF0-4097-AFC9-47ED5F8AA871}" destId="{31C24ED0-B17F-41DB-8866-4FE5A0B9F9BF}" srcOrd="6" destOrd="0" presId="urn:microsoft.com/office/officeart/2018/2/layout/IconLabelList"/>
    <dgm:cxn modelId="{7C1E7F9D-4BA1-4341-8343-BA91D3280319}" type="presParOf" srcId="{31C24ED0-B17F-41DB-8866-4FE5A0B9F9BF}" destId="{A441963D-1FF0-461E-AE86-74D76D609F90}" srcOrd="0" destOrd="0" presId="urn:microsoft.com/office/officeart/2018/2/layout/IconLabelList"/>
    <dgm:cxn modelId="{1E4E3787-DCBD-42A5-B48A-781545B9177F}" type="presParOf" srcId="{31C24ED0-B17F-41DB-8866-4FE5A0B9F9BF}" destId="{511BB08E-49E3-4D8E-A1C3-A63592393612}" srcOrd="1" destOrd="0" presId="urn:microsoft.com/office/officeart/2018/2/layout/IconLabelList"/>
    <dgm:cxn modelId="{638983E3-98A6-4C19-88B5-7625732F4590}" type="presParOf" srcId="{31C24ED0-B17F-41DB-8866-4FE5A0B9F9BF}" destId="{AE7D7158-4494-4090-A980-26B3AB2DB9EB}"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ED50835-D647-4EDE-A8F1-61531E3323CE}" type="doc">
      <dgm:prSet loTypeId="urn:microsoft.com/office/officeart/2005/8/layout/default" loCatId="list" qsTypeId="urn:microsoft.com/office/officeart/2005/8/quickstyle/simple4" qsCatId="simple" csTypeId="urn:microsoft.com/office/officeart/2005/8/colors/colorful1" csCatId="colorful"/>
      <dgm:spPr/>
      <dgm:t>
        <a:bodyPr/>
        <a:lstStyle/>
        <a:p>
          <a:endParaRPr lang="en-US"/>
        </a:p>
      </dgm:t>
    </dgm:pt>
    <dgm:pt modelId="{E1894199-7FEA-4E6F-B564-C538C08B9FC2}">
      <dgm:prSet/>
      <dgm:spPr/>
      <dgm:t>
        <a:bodyPr/>
        <a:lstStyle/>
        <a:p>
          <a:r>
            <a:rPr lang="en-GB"/>
            <a:t>Studies with inadequate methodological rigour or without clear definition of their methodology</a:t>
          </a:r>
          <a:endParaRPr lang="en-US"/>
        </a:p>
      </dgm:t>
    </dgm:pt>
    <dgm:pt modelId="{AEBED81E-167D-4AC7-900D-EBDBDD3AAE85}" type="parTrans" cxnId="{4E2CC74A-C9CF-4971-95E9-2A9FA4E3358F}">
      <dgm:prSet/>
      <dgm:spPr/>
      <dgm:t>
        <a:bodyPr/>
        <a:lstStyle/>
        <a:p>
          <a:endParaRPr lang="en-US"/>
        </a:p>
      </dgm:t>
    </dgm:pt>
    <dgm:pt modelId="{8AAB7E09-595D-4046-B2E9-DC8407D83FD6}" type="sibTrans" cxnId="{4E2CC74A-C9CF-4971-95E9-2A9FA4E3358F}">
      <dgm:prSet/>
      <dgm:spPr/>
      <dgm:t>
        <a:bodyPr/>
        <a:lstStyle/>
        <a:p>
          <a:endParaRPr lang="en-US"/>
        </a:p>
      </dgm:t>
    </dgm:pt>
    <dgm:pt modelId="{00AE9768-2BDD-4E46-BF1A-6034F44BFD9F}">
      <dgm:prSet/>
      <dgm:spPr/>
      <dgm:t>
        <a:bodyPr/>
        <a:lstStyle/>
        <a:p>
          <a:r>
            <a:rPr lang="en-GB"/>
            <a:t>Soley theoretical papers, editorials, opinion pieces and other non-empirical research methods</a:t>
          </a:r>
          <a:endParaRPr lang="en-US"/>
        </a:p>
      </dgm:t>
    </dgm:pt>
    <dgm:pt modelId="{CC653683-A65D-48BE-859F-4024FDA2838D}" type="parTrans" cxnId="{8F0956C9-B618-4CF6-830A-765AACB52B42}">
      <dgm:prSet/>
      <dgm:spPr/>
      <dgm:t>
        <a:bodyPr/>
        <a:lstStyle/>
        <a:p>
          <a:endParaRPr lang="en-US"/>
        </a:p>
      </dgm:t>
    </dgm:pt>
    <dgm:pt modelId="{EE9EC1E0-5584-4681-A8C1-204FF3CBCAF9}" type="sibTrans" cxnId="{8F0956C9-B618-4CF6-830A-765AACB52B42}">
      <dgm:prSet/>
      <dgm:spPr/>
      <dgm:t>
        <a:bodyPr/>
        <a:lstStyle/>
        <a:p>
          <a:endParaRPr lang="en-US"/>
        </a:p>
      </dgm:t>
    </dgm:pt>
    <dgm:pt modelId="{6DA6946D-CF6A-40B8-8EB5-F58F2DC87FD5}">
      <dgm:prSet/>
      <dgm:spPr/>
      <dgm:t>
        <a:bodyPr/>
        <a:lstStyle/>
        <a:p>
          <a:r>
            <a:rPr lang="en-GB"/>
            <a:t>Studies that did not focus on EBSA, school anxiety, mental health or parental involvement</a:t>
          </a:r>
          <a:endParaRPr lang="en-US"/>
        </a:p>
      </dgm:t>
    </dgm:pt>
    <dgm:pt modelId="{2B582054-8452-4329-866B-AD7409978132}" type="parTrans" cxnId="{C6A72699-DED2-4FE9-BEE1-DD7F728C1D0A}">
      <dgm:prSet/>
      <dgm:spPr/>
      <dgm:t>
        <a:bodyPr/>
        <a:lstStyle/>
        <a:p>
          <a:endParaRPr lang="en-US"/>
        </a:p>
      </dgm:t>
    </dgm:pt>
    <dgm:pt modelId="{52E86518-C59D-459D-9E06-04ACD05C2EBE}" type="sibTrans" cxnId="{C6A72699-DED2-4FE9-BEE1-DD7F728C1D0A}">
      <dgm:prSet/>
      <dgm:spPr/>
      <dgm:t>
        <a:bodyPr/>
        <a:lstStyle/>
        <a:p>
          <a:endParaRPr lang="en-US"/>
        </a:p>
      </dgm:t>
    </dgm:pt>
    <dgm:pt modelId="{CEADACAC-E787-4A93-8BC1-BE384B14F316}">
      <dgm:prSet/>
      <dgm:spPr/>
      <dgm:t>
        <a:bodyPr/>
        <a:lstStyle/>
        <a:p>
          <a:r>
            <a:rPr lang="en-GB"/>
            <a:t>Non-peer-reviewed sources </a:t>
          </a:r>
          <a:endParaRPr lang="en-US"/>
        </a:p>
      </dgm:t>
    </dgm:pt>
    <dgm:pt modelId="{5E7CB126-0290-49A6-AB0C-7CF73AECEEF5}" type="parTrans" cxnId="{514EF759-54D8-4DC2-878C-91260A6C5042}">
      <dgm:prSet/>
      <dgm:spPr/>
      <dgm:t>
        <a:bodyPr/>
        <a:lstStyle/>
        <a:p>
          <a:endParaRPr lang="en-US"/>
        </a:p>
      </dgm:t>
    </dgm:pt>
    <dgm:pt modelId="{1C7A3255-8F0A-467C-898A-CC91FBFC52FB}" type="sibTrans" cxnId="{514EF759-54D8-4DC2-878C-91260A6C5042}">
      <dgm:prSet/>
      <dgm:spPr/>
      <dgm:t>
        <a:bodyPr/>
        <a:lstStyle/>
        <a:p>
          <a:endParaRPr lang="en-US"/>
        </a:p>
      </dgm:t>
    </dgm:pt>
    <dgm:pt modelId="{A992E32A-D50C-4F9B-8886-F18BF607BEE1}">
      <dgm:prSet/>
      <dgm:spPr/>
      <dgm:t>
        <a:bodyPr/>
        <a:lstStyle/>
        <a:p>
          <a:r>
            <a:rPr lang="en-GB"/>
            <a:t>Studies published in languages other than English</a:t>
          </a:r>
          <a:endParaRPr lang="en-US"/>
        </a:p>
      </dgm:t>
    </dgm:pt>
    <dgm:pt modelId="{B06CF55D-3954-40A6-9E8C-AA2052B287CB}" type="parTrans" cxnId="{55F2FB77-8B35-46F2-82AC-6EDEC5F3FA3E}">
      <dgm:prSet/>
      <dgm:spPr/>
      <dgm:t>
        <a:bodyPr/>
        <a:lstStyle/>
        <a:p>
          <a:endParaRPr lang="en-US"/>
        </a:p>
      </dgm:t>
    </dgm:pt>
    <dgm:pt modelId="{3F96EC23-A5B7-404C-A5C3-A2CDB273A9CD}" type="sibTrans" cxnId="{55F2FB77-8B35-46F2-82AC-6EDEC5F3FA3E}">
      <dgm:prSet/>
      <dgm:spPr/>
      <dgm:t>
        <a:bodyPr/>
        <a:lstStyle/>
        <a:p>
          <a:endParaRPr lang="en-US"/>
        </a:p>
      </dgm:t>
    </dgm:pt>
    <dgm:pt modelId="{35BAA0FC-AB56-488B-9339-118D982CD68E}">
      <dgm:prSet/>
      <dgm:spPr/>
      <dgm:t>
        <a:bodyPr/>
        <a:lstStyle/>
        <a:p>
          <a:r>
            <a:rPr lang="en-GB"/>
            <a:t>Duplicate articles</a:t>
          </a:r>
          <a:endParaRPr lang="en-US"/>
        </a:p>
      </dgm:t>
    </dgm:pt>
    <dgm:pt modelId="{6DCC064D-7CC2-4F47-A641-8F464ACF00D9}" type="parTrans" cxnId="{4CCE0EAC-AF87-428D-AD7A-CE3C677D3FE0}">
      <dgm:prSet/>
      <dgm:spPr/>
      <dgm:t>
        <a:bodyPr/>
        <a:lstStyle/>
        <a:p>
          <a:endParaRPr lang="en-US"/>
        </a:p>
      </dgm:t>
    </dgm:pt>
    <dgm:pt modelId="{0DA74AA1-5878-4DB6-9064-9520E163397A}" type="sibTrans" cxnId="{4CCE0EAC-AF87-428D-AD7A-CE3C677D3FE0}">
      <dgm:prSet/>
      <dgm:spPr/>
      <dgm:t>
        <a:bodyPr/>
        <a:lstStyle/>
        <a:p>
          <a:endParaRPr lang="en-US"/>
        </a:p>
      </dgm:t>
    </dgm:pt>
    <dgm:pt modelId="{E68507B6-8C94-4169-85F3-CAB1ED0761A8}" type="pres">
      <dgm:prSet presAssocID="{6ED50835-D647-4EDE-A8F1-61531E3323CE}" presName="diagram" presStyleCnt="0">
        <dgm:presLayoutVars>
          <dgm:dir/>
          <dgm:resizeHandles val="exact"/>
        </dgm:presLayoutVars>
      </dgm:prSet>
      <dgm:spPr/>
    </dgm:pt>
    <dgm:pt modelId="{2FA1CD94-A52E-4DEA-9EF9-3632ACE3BD36}" type="pres">
      <dgm:prSet presAssocID="{E1894199-7FEA-4E6F-B564-C538C08B9FC2}" presName="node" presStyleLbl="node1" presStyleIdx="0" presStyleCnt="6">
        <dgm:presLayoutVars>
          <dgm:bulletEnabled val="1"/>
        </dgm:presLayoutVars>
      </dgm:prSet>
      <dgm:spPr/>
    </dgm:pt>
    <dgm:pt modelId="{D133666B-60FF-400E-9EB7-0DD61FE26443}" type="pres">
      <dgm:prSet presAssocID="{8AAB7E09-595D-4046-B2E9-DC8407D83FD6}" presName="sibTrans" presStyleCnt="0"/>
      <dgm:spPr/>
    </dgm:pt>
    <dgm:pt modelId="{C8A36BB2-4CF0-48EA-BC36-0A01CDD5219D}" type="pres">
      <dgm:prSet presAssocID="{00AE9768-2BDD-4E46-BF1A-6034F44BFD9F}" presName="node" presStyleLbl="node1" presStyleIdx="1" presStyleCnt="6">
        <dgm:presLayoutVars>
          <dgm:bulletEnabled val="1"/>
        </dgm:presLayoutVars>
      </dgm:prSet>
      <dgm:spPr/>
    </dgm:pt>
    <dgm:pt modelId="{75161D6C-5790-490A-AE9B-80A4B5391FF7}" type="pres">
      <dgm:prSet presAssocID="{EE9EC1E0-5584-4681-A8C1-204FF3CBCAF9}" presName="sibTrans" presStyleCnt="0"/>
      <dgm:spPr/>
    </dgm:pt>
    <dgm:pt modelId="{02D9A705-7959-436B-83FA-0AC03771825F}" type="pres">
      <dgm:prSet presAssocID="{6DA6946D-CF6A-40B8-8EB5-F58F2DC87FD5}" presName="node" presStyleLbl="node1" presStyleIdx="2" presStyleCnt="6">
        <dgm:presLayoutVars>
          <dgm:bulletEnabled val="1"/>
        </dgm:presLayoutVars>
      </dgm:prSet>
      <dgm:spPr/>
    </dgm:pt>
    <dgm:pt modelId="{F4054423-8A4E-451A-A07B-E61113A58907}" type="pres">
      <dgm:prSet presAssocID="{52E86518-C59D-459D-9E06-04ACD05C2EBE}" presName="sibTrans" presStyleCnt="0"/>
      <dgm:spPr/>
    </dgm:pt>
    <dgm:pt modelId="{B8ED119E-E033-41BE-82A4-8A5B45E4502D}" type="pres">
      <dgm:prSet presAssocID="{CEADACAC-E787-4A93-8BC1-BE384B14F316}" presName="node" presStyleLbl="node1" presStyleIdx="3" presStyleCnt="6">
        <dgm:presLayoutVars>
          <dgm:bulletEnabled val="1"/>
        </dgm:presLayoutVars>
      </dgm:prSet>
      <dgm:spPr/>
    </dgm:pt>
    <dgm:pt modelId="{3186FD8A-0249-4462-926A-D3F4B8ED35DE}" type="pres">
      <dgm:prSet presAssocID="{1C7A3255-8F0A-467C-898A-CC91FBFC52FB}" presName="sibTrans" presStyleCnt="0"/>
      <dgm:spPr/>
    </dgm:pt>
    <dgm:pt modelId="{BC38E557-7652-4293-8A53-66496AC255EB}" type="pres">
      <dgm:prSet presAssocID="{A992E32A-D50C-4F9B-8886-F18BF607BEE1}" presName="node" presStyleLbl="node1" presStyleIdx="4" presStyleCnt="6">
        <dgm:presLayoutVars>
          <dgm:bulletEnabled val="1"/>
        </dgm:presLayoutVars>
      </dgm:prSet>
      <dgm:spPr/>
    </dgm:pt>
    <dgm:pt modelId="{034B3FE0-0F60-47CB-A618-96FBA241B9E4}" type="pres">
      <dgm:prSet presAssocID="{3F96EC23-A5B7-404C-A5C3-A2CDB273A9CD}" presName="sibTrans" presStyleCnt="0"/>
      <dgm:spPr/>
    </dgm:pt>
    <dgm:pt modelId="{897EF679-D0F3-4B1C-BCCE-9C8CB2C0C04A}" type="pres">
      <dgm:prSet presAssocID="{35BAA0FC-AB56-488B-9339-118D982CD68E}" presName="node" presStyleLbl="node1" presStyleIdx="5" presStyleCnt="6">
        <dgm:presLayoutVars>
          <dgm:bulletEnabled val="1"/>
        </dgm:presLayoutVars>
      </dgm:prSet>
      <dgm:spPr/>
    </dgm:pt>
  </dgm:ptLst>
  <dgm:cxnLst>
    <dgm:cxn modelId="{0970AE2A-DE2E-445E-ACF4-C4CC2955F909}" type="presOf" srcId="{CEADACAC-E787-4A93-8BC1-BE384B14F316}" destId="{B8ED119E-E033-41BE-82A4-8A5B45E4502D}" srcOrd="0" destOrd="0" presId="urn:microsoft.com/office/officeart/2005/8/layout/default"/>
    <dgm:cxn modelId="{E4CF4741-AD07-494A-A8D7-DC95949B0E7F}" type="presOf" srcId="{35BAA0FC-AB56-488B-9339-118D982CD68E}" destId="{897EF679-D0F3-4B1C-BCCE-9C8CB2C0C04A}" srcOrd="0" destOrd="0" presId="urn:microsoft.com/office/officeart/2005/8/layout/default"/>
    <dgm:cxn modelId="{4E2CC74A-C9CF-4971-95E9-2A9FA4E3358F}" srcId="{6ED50835-D647-4EDE-A8F1-61531E3323CE}" destId="{E1894199-7FEA-4E6F-B564-C538C08B9FC2}" srcOrd="0" destOrd="0" parTransId="{AEBED81E-167D-4AC7-900D-EBDBDD3AAE85}" sibTransId="{8AAB7E09-595D-4046-B2E9-DC8407D83FD6}"/>
    <dgm:cxn modelId="{2DC4916E-9796-4956-8D35-6B20EC6AD4D2}" type="presOf" srcId="{6DA6946D-CF6A-40B8-8EB5-F58F2DC87FD5}" destId="{02D9A705-7959-436B-83FA-0AC03771825F}" srcOrd="0" destOrd="0" presId="urn:microsoft.com/office/officeart/2005/8/layout/default"/>
    <dgm:cxn modelId="{55F2FB77-8B35-46F2-82AC-6EDEC5F3FA3E}" srcId="{6ED50835-D647-4EDE-A8F1-61531E3323CE}" destId="{A992E32A-D50C-4F9B-8886-F18BF607BEE1}" srcOrd="4" destOrd="0" parTransId="{B06CF55D-3954-40A6-9E8C-AA2052B287CB}" sibTransId="{3F96EC23-A5B7-404C-A5C3-A2CDB273A9CD}"/>
    <dgm:cxn modelId="{514EF759-54D8-4DC2-878C-91260A6C5042}" srcId="{6ED50835-D647-4EDE-A8F1-61531E3323CE}" destId="{CEADACAC-E787-4A93-8BC1-BE384B14F316}" srcOrd="3" destOrd="0" parTransId="{5E7CB126-0290-49A6-AB0C-7CF73AECEEF5}" sibTransId="{1C7A3255-8F0A-467C-898A-CC91FBFC52FB}"/>
    <dgm:cxn modelId="{C6A72699-DED2-4FE9-BEE1-DD7F728C1D0A}" srcId="{6ED50835-D647-4EDE-A8F1-61531E3323CE}" destId="{6DA6946D-CF6A-40B8-8EB5-F58F2DC87FD5}" srcOrd="2" destOrd="0" parTransId="{2B582054-8452-4329-866B-AD7409978132}" sibTransId="{52E86518-C59D-459D-9E06-04ACD05C2EBE}"/>
    <dgm:cxn modelId="{1D5FFDA2-C8D3-4D67-94AD-1E2A12DE7246}" type="presOf" srcId="{E1894199-7FEA-4E6F-B564-C538C08B9FC2}" destId="{2FA1CD94-A52E-4DEA-9EF9-3632ACE3BD36}" srcOrd="0" destOrd="0" presId="urn:microsoft.com/office/officeart/2005/8/layout/default"/>
    <dgm:cxn modelId="{4CCE0EAC-AF87-428D-AD7A-CE3C677D3FE0}" srcId="{6ED50835-D647-4EDE-A8F1-61531E3323CE}" destId="{35BAA0FC-AB56-488B-9339-118D982CD68E}" srcOrd="5" destOrd="0" parTransId="{6DCC064D-7CC2-4F47-A641-8F464ACF00D9}" sibTransId="{0DA74AA1-5878-4DB6-9064-9520E163397A}"/>
    <dgm:cxn modelId="{9B6734B4-FA4C-41FE-A2DF-872592CD55E6}" type="presOf" srcId="{A992E32A-D50C-4F9B-8886-F18BF607BEE1}" destId="{BC38E557-7652-4293-8A53-66496AC255EB}" srcOrd="0" destOrd="0" presId="urn:microsoft.com/office/officeart/2005/8/layout/default"/>
    <dgm:cxn modelId="{696431C6-4B8C-4EBB-96ED-B15B3C803A26}" type="presOf" srcId="{00AE9768-2BDD-4E46-BF1A-6034F44BFD9F}" destId="{C8A36BB2-4CF0-48EA-BC36-0A01CDD5219D}" srcOrd="0" destOrd="0" presId="urn:microsoft.com/office/officeart/2005/8/layout/default"/>
    <dgm:cxn modelId="{8F0956C9-B618-4CF6-830A-765AACB52B42}" srcId="{6ED50835-D647-4EDE-A8F1-61531E3323CE}" destId="{00AE9768-2BDD-4E46-BF1A-6034F44BFD9F}" srcOrd="1" destOrd="0" parTransId="{CC653683-A65D-48BE-859F-4024FDA2838D}" sibTransId="{EE9EC1E0-5584-4681-A8C1-204FF3CBCAF9}"/>
    <dgm:cxn modelId="{D07CCBE8-AB31-4AEF-AEFA-2846B1C6BDA2}" type="presOf" srcId="{6ED50835-D647-4EDE-A8F1-61531E3323CE}" destId="{E68507B6-8C94-4169-85F3-CAB1ED0761A8}" srcOrd="0" destOrd="0" presId="urn:microsoft.com/office/officeart/2005/8/layout/default"/>
    <dgm:cxn modelId="{7EA8E803-7F58-4C94-BF8B-6F11F516A302}" type="presParOf" srcId="{E68507B6-8C94-4169-85F3-CAB1ED0761A8}" destId="{2FA1CD94-A52E-4DEA-9EF9-3632ACE3BD36}" srcOrd="0" destOrd="0" presId="urn:microsoft.com/office/officeart/2005/8/layout/default"/>
    <dgm:cxn modelId="{14165AB8-3AF7-449A-88F4-87CB13681458}" type="presParOf" srcId="{E68507B6-8C94-4169-85F3-CAB1ED0761A8}" destId="{D133666B-60FF-400E-9EB7-0DD61FE26443}" srcOrd="1" destOrd="0" presId="urn:microsoft.com/office/officeart/2005/8/layout/default"/>
    <dgm:cxn modelId="{F41F9E90-E10D-4B53-A392-A6EA826DB0B2}" type="presParOf" srcId="{E68507B6-8C94-4169-85F3-CAB1ED0761A8}" destId="{C8A36BB2-4CF0-48EA-BC36-0A01CDD5219D}" srcOrd="2" destOrd="0" presId="urn:microsoft.com/office/officeart/2005/8/layout/default"/>
    <dgm:cxn modelId="{29919B40-C87D-40FA-B2F0-D6A944562AE5}" type="presParOf" srcId="{E68507B6-8C94-4169-85F3-CAB1ED0761A8}" destId="{75161D6C-5790-490A-AE9B-80A4B5391FF7}" srcOrd="3" destOrd="0" presId="urn:microsoft.com/office/officeart/2005/8/layout/default"/>
    <dgm:cxn modelId="{F5A4F907-08C5-42E0-ACB3-E61DB92CF34F}" type="presParOf" srcId="{E68507B6-8C94-4169-85F3-CAB1ED0761A8}" destId="{02D9A705-7959-436B-83FA-0AC03771825F}" srcOrd="4" destOrd="0" presId="urn:microsoft.com/office/officeart/2005/8/layout/default"/>
    <dgm:cxn modelId="{F60929C3-CDCC-40E1-9896-A8CB8AB1D9EF}" type="presParOf" srcId="{E68507B6-8C94-4169-85F3-CAB1ED0761A8}" destId="{F4054423-8A4E-451A-A07B-E61113A58907}" srcOrd="5" destOrd="0" presId="urn:microsoft.com/office/officeart/2005/8/layout/default"/>
    <dgm:cxn modelId="{02205CB4-5B28-4350-B1A5-1D04108D0EBF}" type="presParOf" srcId="{E68507B6-8C94-4169-85F3-CAB1ED0761A8}" destId="{B8ED119E-E033-41BE-82A4-8A5B45E4502D}" srcOrd="6" destOrd="0" presId="urn:microsoft.com/office/officeart/2005/8/layout/default"/>
    <dgm:cxn modelId="{E32E4DE8-59E6-4CB0-A954-E314BB2AB07A}" type="presParOf" srcId="{E68507B6-8C94-4169-85F3-CAB1ED0761A8}" destId="{3186FD8A-0249-4462-926A-D3F4B8ED35DE}" srcOrd="7" destOrd="0" presId="urn:microsoft.com/office/officeart/2005/8/layout/default"/>
    <dgm:cxn modelId="{F16615D2-F51C-44BB-B90B-C0C1BB4634BB}" type="presParOf" srcId="{E68507B6-8C94-4169-85F3-CAB1ED0761A8}" destId="{BC38E557-7652-4293-8A53-66496AC255EB}" srcOrd="8" destOrd="0" presId="urn:microsoft.com/office/officeart/2005/8/layout/default"/>
    <dgm:cxn modelId="{B4163542-F42F-4394-9236-5EF86FE2362B}" type="presParOf" srcId="{E68507B6-8C94-4169-85F3-CAB1ED0761A8}" destId="{034B3FE0-0F60-47CB-A618-96FBA241B9E4}" srcOrd="9" destOrd="0" presId="urn:microsoft.com/office/officeart/2005/8/layout/default"/>
    <dgm:cxn modelId="{F0EB89FE-FC60-44C7-99D0-9511379B3880}" type="presParOf" srcId="{E68507B6-8C94-4169-85F3-CAB1ED0761A8}" destId="{897EF679-D0F3-4B1C-BCCE-9C8CB2C0C04A}"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B9B144E-AD80-44F6-8AB5-99746517CDE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4DB9096-5B25-4731-AF49-F00C2BA6C2F3}">
      <dgm:prSet/>
      <dgm:spPr/>
      <dgm:t>
        <a:bodyPr/>
        <a:lstStyle/>
        <a:p>
          <a:r>
            <a:rPr lang="en-GB"/>
            <a:t>19 content-relevant studies</a:t>
          </a:r>
          <a:endParaRPr lang="en-US"/>
        </a:p>
      </dgm:t>
    </dgm:pt>
    <dgm:pt modelId="{AA1DDBE6-F81E-40DF-BC01-F8266069067B}" type="parTrans" cxnId="{EE64BD42-F5A3-4C22-AC9F-1A7604A378FD}">
      <dgm:prSet/>
      <dgm:spPr/>
      <dgm:t>
        <a:bodyPr/>
        <a:lstStyle/>
        <a:p>
          <a:endParaRPr lang="en-US"/>
        </a:p>
      </dgm:t>
    </dgm:pt>
    <dgm:pt modelId="{BB6C483C-C891-4C66-87F7-10DA0ADE502E}" type="sibTrans" cxnId="{EE64BD42-F5A3-4C22-AC9F-1A7604A378FD}">
      <dgm:prSet/>
      <dgm:spPr/>
      <dgm:t>
        <a:bodyPr/>
        <a:lstStyle/>
        <a:p>
          <a:endParaRPr lang="en-US"/>
        </a:p>
      </dgm:t>
    </dgm:pt>
    <dgm:pt modelId="{5C4374B0-237F-4DAE-903F-3FF65B2B0F29}">
      <dgm:prSet/>
      <dgm:spPr/>
      <dgm:t>
        <a:bodyPr/>
        <a:lstStyle/>
        <a:p>
          <a:r>
            <a:rPr lang="en-GB"/>
            <a:t>15 studies remained for final quality checking </a:t>
          </a:r>
          <a:endParaRPr lang="en-US"/>
        </a:p>
      </dgm:t>
    </dgm:pt>
    <dgm:pt modelId="{4DD1774E-A01B-418C-9A2C-B511D5B7B415}" type="parTrans" cxnId="{1E36FE92-A47D-44E8-B51A-92F6A2C21310}">
      <dgm:prSet/>
      <dgm:spPr/>
      <dgm:t>
        <a:bodyPr/>
        <a:lstStyle/>
        <a:p>
          <a:endParaRPr lang="en-US"/>
        </a:p>
      </dgm:t>
    </dgm:pt>
    <dgm:pt modelId="{E7564CF0-EB3B-4AE1-89F4-4955E5A5570E}" type="sibTrans" cxnId="{1E36FE92-A47D-44E8-B51A-92F6A2C21310}">
      <dgm:prSet/>
      <dgm:spPr/>
      <dgm:t>
        <a:bodyPr/>
        <a:lstStyle/>
        <a:p>
          <a:endParaRPr lang="en-US"/>
        </a:p>
      </dgm:t>
    </dgm:pt>
    <dgm:pt modelId="{2AC12160-2EA9-4C34-86C8-D8FF9C8AFDC3}">
      <dgm:prSet/>
      <dgm:spPr/>
      <dgm:t>
        <a:bodyPr/>
        <a:lstStyle/>
        <a:p>
          <a:r>
            <a:rPr lang="en-GB"/>
            <a:t>6 papers remain</a:t>
          </a:r>
          <a:endParaRPr lang="en-US"/>
        </a:p>
      </dgm:t>
    </dgm:pt>
    <dgm:pt modelId="{01D264F9-D4ED-4F84-837D-B0FBC0814AC4}" type="parTrans" cxnId="{FD3BF561-CDBF-4331-9E7C-BB2D7864A8C4}">
      <dgm:prSet/>
      <dgm:spPr/>
      <dgm:t>
        <a:bodyPr/>
        <a:lstStyle/>
        <a:p>
          <a:endParaRPr lang="en-US"/>
        </a:p>
      </dgm:t>
    </dgm:pt>
    <dgm:pt modelId="{D75B008E-82FA-44D2-B9DE-5783695F4C60}" type="sibTrans" cxnId="{FD3BF561-CDBF-4331-9E7C-BB2D7864A8C4}">
      <dgm:prSet/>
      <dgm:spPr/>
      <dgm:t>
        <a:bodyPr/>
        <a:lstStyle/>
        <a:p>
          <a:endParaRPr lang="en-US"/>
        </a:p>
      </dgm:t>
    </dgm:pt>
    <dgm:pt modelId="{8D0C5AF2-1E24-4611-8C78-0BC38DD8C880}" type="pres">
      <dgm:prSet presAssocID="{6B9B144E-AD80-44F6-8AB5-99746517CDE1}" presName="root" presStyleCnt="0">
        <dgm:presLayoutVars>
          <dgm:dir/>
          <dgm:resizeHandles val="exact"/>
        </dgm:presLayoutVars>
      </dgm:prSet>
      <dgm:spPr/>
    </dgm:pt>
    <dgm:pt modelId="{0C613565-53AD-4311-B521-8590FBB6E7CD}" type="pres">
      <dgm:prSet presAssocID="{E4DB9096-5B25-4731-AF49-F00C2BA6C2F3}" presName="compNode" presStyleCnt="0"/>
      <dgm:spPr/>
    </dgm:pt>
    <dgm:pt modelId="{BD3CD21A-D5AB-4476-8382-25E607F87FC3}" type="pres">
      <dgm:prSet presAssocID="{E4DB9096-5B25-4731-AF49-F00C2BA6C2F3}" presName="bgRect" presStyleLbl="bgShp" presStyleIdx="0" presStyleCnt="3"/>
      <dgm:spPr/>
    </dgm:pt>
    <dgm:pt modelId="{CA1A49D9-1267-4DCD-83D4-E2A9CB98B5DA}" type="pres">
      <dgm:prSet presAssocID="{E4DB9096-5B25-4731-AF49-F00C2BA6C2F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3BFDB02A-9D4A-44F1-9E35-4D17DCDF1293}" type="pres">
      <dgm:prSet presAssocID="{E4DB9096-5B25-4731-AF49-F00C2BA6C2F3}" presName="spaceRect" presStyleCnt="0"/>
      <dgm:spPr/>
    </dgm:pt>
    <dgm:pt modelId="{DF11D321-7D99-4E0E-A2AA-066D99998ACD}" type="pres">
      <dgm:prSet presAssocID="{E4DB9096-5B25-4731-AF49-F00C2BA6C2F3}" presName="parTx" presStyleLbl="revTx" presStyleIdx="0" presStyleCnt="3">
        <dgm:presLayoutVars>
          <dgm:chMax val="0"/>
          <dgm:chPref val="0"/>
        </dgm:presLayoutVars>
      </dgm:prSet>
      <dgm:spPr/>
    </dgm:pt>
    <dgm:pt modelId="{0C5854D0-6DE6-45C1-B760-F95AC4CC8F67}" type="pres">
      <dgm:prSet presAssocID="{BB6C483C-C891-4C66-87F7-10DA0ADE502E}" presName="sibTrans" presStyleCnt="0"/>
      <dgm:spPr/>
    </dgm:pt>
    <dgm:pt modelId="{61C6F3B4-EDB6-4186-B7A0-F5460CC673F5}" type="pres">
      <dgm:prSet presAssocID="{5C4374B0-237F-4DAE-903F-3FF65B2B0F29}" presName="compNode" presStyleCnt="0"/>
      <dgm:spPr/>
    </dgm:pt>
    <dgm:pt modelId="{170A19AC-FFC6-40BE-9BC8-5BCE8F5A798D}" type="pres">
      <dgm:prSet presAssocID="{5C4374B0-237F-4DAE-903F-3FF65B2B0F29}" presName="bgRect" presStyleLbl="bgShp" presStyleIdx="1" presStyleCnt="3"/>
      <dgm:spPr/>
    </dgm:pt>
    <dgm:pt modelId="{3DBB99CA-6FD2-4A0A-A580-75AE69DF264A}" type="pres">
      <dgm:prSet presAssocID="{5C4374B0-237F-4DAE-903F-3FF65B2B0F2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ick"/>
        </a:ext>
      </dgm:extLst>
    </dgm:pt>
    <dgm:pt modelId="{F1BC6DDD-EA83-4FC3-8F70-E4601AD76BB9}" type="pres">
      <dgm:prSet presAssocID="{5C4374B0-237F-4DAE-903F-3FF65B2B0F29}" presName="spaceRect" presStyleCnt="0"/>
      <dgm:spPr/>
    </dgm:pt>
    <dgm:pt modelId="{A7D7C7ED-80F2-483B-ADE3-9BBE7418F957}" type="pres">
      <dgm:prSet presAssocID="{5C4374B0-237F-4DAE-903F-3FF65B2B0F29}" presName="parTx" presStyleLbl="revTx" presStyleIdx="1" presStyleCnt="3">
        <dgm:presLayoutVars>
          <dgm:chMax val="0"/>
          <dgm:chPref val="0"/>
        </dgm:presLayoutVars>
      </dgm:prSet>
      <dgm:spPr/>
    </dgm:pt>
    <dgm:pt modelId="{77614446-2F12-44E4-9D1C-A2053421E912}" type="pres">
      <dgm:prSet presAssocID="{E7564CF0-EB3B-4AE1-89F4-4955E5A5570E}" presName="sibTrans" presStyleCnt="0"/>
      <dgm:spPr/>
    </dgm:pt>
    <dgm:pt modelId="{82D8EF42-A75E-40FF-9F15-CF9132EF29AB}" type="pres">
      <dgm:prSet presAssocID="{2AC12160-2EA9-4C34-86C8-D8FF9C8AFDC3}" presName="compNode" presStyleCnt="0"/>
      <dgm:spPr/>
    </dgm:pt>
    <dgm:pt modelId="{1F0B443B-5B31-4949-8E0E-AA154F4647F6}" type="pres">
      <dgm:prSet presAssocID="{2AC12160-2EA9-4C34-86C8-D8FF9C8AFDC3}" presName="bgRect" presStyleLbl="bgShp" presStyleIdx="2" presStyleCnt="3"/>
      <dgm:spPr/>
    </dgm:pt>
    <dgm:pt modelId="{1633A949-9DC2-4B9B-878C-1B8BA7F0CBB1}" type="pres">
      <dgm:prSet presAssocID="{2AC12160-2EA9-4C34-86C8-D8FF9C8AFDC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ument"/>
        </a:ext>
      </dgm:extLst>
    </dgm:pt>
    <dgm:pt modelId="{18C211FA-365D-47F8-96E5-C55FC4BE2FD0}" type="pres">
      <dgm:prSet presAssocID="{2AC12160-2EA9-4C34-86C8-D8FF9C8AFDC3}" presName="spaceRect" presStyleCnt="0"/>
      <dgm:spPr/>
    </dgm:pt>
    <dgm:pt modelId="{5CB5284F-B0A6-4F45-A30E-BB3FAA8A15AF}" type="pres">
      <dgm:prSet presAssocID="{2AC12160-2EA9-4C34-86C8-D8FF9C8AFDC3}" presName="parTx" presStyleLbl="revTx" presStyleIdx="2" presStyleCnt="3">
        <dgm:presLayoutVars>
          <dgm:chMax val="0"/>
          <dgm:chPref val="0"/>
        </dgm:presLayoutVars>
      </dgm:prSet>
      <dgm:spPr/>
    </dgm:pt>
  </dgm:ptLst>
  <dgm:cxnLst>
    <dgm:cxn modelId="{24608000-8E11-4F01-9777-3BB43156D3BD}" type="presOf" srcId="{2AC12160-2EA9-4C34-86C8-D8FF9C8AFDC3}" destId="{5CB5284F-B0A6-4F45-A30E-BB3FAA8A15AF}" srcOrd="0" destOrd="0" presId="urn:microsoft.com/office/officeart/2018/2/layout/IconVerticalSolidList"/>
    <dgm:cxn modelId="{DDFA5615-C6AB-43DB-8E44-1A6D52F72C81}" type="presOf" srcId="{6B9B144E-AD80-44F6-8AB5-99746517CDE1}" destId="{8D0C5AF2-1E24-4611-8C78-0BC38DD8C880}" srcOrd="0" destOrd="0" presId="urn:microsoft.com/office/officeart/2018/2/layout/IconVerticalSolidList"/>
    <dgm:cxn modelId="{FD3BF561-CDBF-4331-9E7C-BB2D7864A8C4}" srcId="{6B9B144E-AD80-44F6-8AB5-99746517CDE1}" destId="{2AC12160-2EA9-4C34-86C8-D8FF9C8AFDC3}" srcOrd="2" destOrd="0" parTransId="{01D264F9-D4ED-4F84-837D-B0FBC0814AC4}" sibTransId="{D75B008E-82FA-44D2-B9DE-5783695F4C60}"/>
    <dgm:cxn modelId="{EE64BD42-F5A3-4C22-AC9F-1A7604A378FD}" srcId="{6B9B144E-AD80-44F6-8AB5-99746517CDE1}" destId="{E4DB9096-5B25-4731-AF49-F00C2BA6C2F3}" srcOrd="0" destOrd="0" parTransId="{AA1DDBE6-F81E-40DF-BC01-F8266069067B}" sibTransId="{BB6C483C-C891-4C66-87F7-10DA0ADE502E}"/>
    <dgm:cxn modelId="{429F9643-15E8-48C8-B23B-DE85C5A8F6FA}" type="presOf" srcId="{5C4374B0-237F-4DAE-903F-3FF65B2B0F29}" destId="{A7D7C7ED-80F2-483B-ADE3-9BBE7418F957}" srcOrd="0" destOrd="0" presId="urn:microsoft.com/office/officeart/2018/2/layout/IconVerticalSolidList"/>
    <dgm:cxn modelId="{1E36FE92-A47D-44E8-B51A-92F6A2C21310}" srcId="{6B9B144E-AD80-44F6-8AB5-99746517CDE1}" destId="{5C4374B0-237F-4DAE-903F-3FF65B2B0F29}" srcOrd="1" destOrd="0" parTransId="{4DD1774E-A01B-418C-9A2C-B511D5B7B415}" sibTransId="{E7564CF0-EB3B-4AE1-89F4-4955E5A5570E}"/>
    <dgm:cxn modelId="{5FB5FFB8-AB39-4A4F-9A94-F8E7A35B0E37}" type="presOf" srcId="{E4DB9096-5B25-4731-AF49-F00C2BA6C2F3}" destId="{DF11D321-7D99-4E0E-A2AA-066D99998ACD}" srcOrd="0" destOrd="0" presId="urn:microsoft.com/office/officeart/2018/2/layout/IconVerticalSolidList"/>
    <dgm:cxn modelId="{25C9FC7F-2A83-4B1C-B550-522D285D0F6C}" type="presParOf" srcId="{8D0C5AF2-1E24-4611-8C78-0BC38DD8C880}" destId="{0C613565-53AD-4311-B521-8590FBB6E7CD}" srcOrd="0" destOrd="0" presId="urn:microsoft.com/office/officeart/2018/2/layout/IconVerticalSolidList"/>
    <dgm:cxn modelId="{1FBF6E6A-60E9-4B6B-845D-6797D7D4EA75}" type="presParOf" srcId="{0C613565-53AD-4311-B521-8590FBB6E7CD}" destId="{BD3CD21A-D5AB-4476-8382-25E607F87FC3}" srcOrd="0" destOrd="0" presId="urn:microsoft.com/office/officeart/2018/2/layout/IconVerticalSolidList"/>
    <dgm:cxn modelId="{E30271D2-74DA-4C4A-8736-DD294244E3AD}" type="presParOf" srcId="{0C613565-53AD-4311-B521-8590FBB6E7CD}" destId="{CA1A49D9-1267-4DCD-83D4-E2A9CB98B5DA}" srcOrd="1" destOrd="0" presId="urn:microsoft.com/office/officeart/2018/2/layout/IconVerticalSolidList"/>
    <dgm:cxn modelId="{2F3B0509-F431-430E-903F-6EF65C191000}" type="presParOf" srcId="{0C613565-53AD-4311-B521-8590FBB6E7CD}" destId="{3BFDB02A-9D4A-44F1-9E35-4D17DCDF1293}" srcOrd="2" destOrd="0" presId="urn:microsoft.com/office/officeart/2018/2/layout/IconVerticalSolidList"/>
    <dgm:cxn modelId="{613A325C-9A61-4A16-86D1-77C4C9E8AEE0}" type="presParOf" srcId="{0C613565-53AD-4311-B521-8590FBB6E7CD}" destId="{DF11D321-7D99-4E0E-A2AA-066D99998ACD}" srcOrd="3" destOrd="0" presId="urn:microsoft.com/office/officeart/2018/2/layout/IconVerticalSolidList"/>
    <dgm:cxn modelId="{81441635-4AB5-430A-87C2-3C877DB7BFF1}" type="presParOf" srcId="{8D0C5AF2-1E24-4611-8C78-0BC38DD8C880}" destId="{0C5854D0-6DE6-45C1-B760-F95AC4CC8F67}" srcOrd="1" destOrd="0" presId="urn:microsoft.com/office/officeart/2018/2/layout/IconVerticalSolidList"/>
    <dgm:cxn modelId="{3C7B0514-6D4B-41A4-A82A-092FAAEEF4C0}" type="presParOf" srcId="{8D0C5AF2-1E24-4611-8C78-0BC38DD8C880}" destId="{61C6F3B4-EDB6-4186-B7A0-F5460CC673F5}" srcOrd="2" destOrd="0" presId="urn:microsoft.com/office/officeart/2018/2/layout/IconVerticalSolidList"/>
    <dgm:cxn modelId="{22349249-1C5A-4CD5-BC07-FDD027184FB2}" type="presParOf" srcId="{61C6F3B4-EDB6-4186-B7A0-F5460CC673F5}" destId="{170A19AC-FFC6-40BE-9BC8-5BCE8F5A798D}" srcOrd="0" destOrd="0" presId="urn:microsoft.com/office/officeart/2018/2/layout/IconVerticalSolidList"/>
    <dgm:cxn modelId="{13B78EE9-9826-4C93-8650-94265912869B}" type="presParOf" srcId="{61C6F3B4-EDB6-4186-B7A0-F5460CC673F5}" destId="{3DBB99CA-6FD2-4A0A-A580-75AE69DF264A}" srcOrd="1" destOrd="0" presId="urn:microsoft.com/office/officeart/2018/2/layout/IconVerticalSolidList"/>
    <dgm:cxn modelId="{F122518D-4139-411D-ACF5-C70589406D5C}" type="presParOf" srcId="{61C6F3B4-EDB6-4186-B7A0-F5460CC673F5}" destId="{F1BC6DDD-EA83-4FC3-8F70-E4601AD76BB9}" srcOrd="2" destOrd="0" presId="urn:microsoft.com/office/officeart/2018/2/layout/IconVerticalSolidList"/>
    <dgm:cxn modelId="{CEBF595B-C2E3-4820-96D0-96D6AB250414}" type="presParOf" srcId="{61C6F3B4-EDB6-4186-B7A0-F5460CC673F5}" destId="{A7D7C7ED-80F2-483B-ADE3-9BBE7418F957}" srcOrd="3" destOrd="0" presId="urn:microsoft.com/office/officeart/2018/2/layout/IconVerticalSolidList"/>
    <dgm:cxn modelId="{ED21CBA4-90AB-4289-A2DA-A63D89D3C14D}" type="presParOf" srcId="{8D0C5AF2-1E24-4611-8C78-0BC38DD8C880}" destId="{77614446-2F12-44E4-9D1C-A2053421E912}" srcOrd="3" destOrd="0" presId="urn:microsoft.com/office/officeart/2018/2/layout/IconVerticalSolidList"/>
    <dgm:cxn modelId="{8942A6C9-1CBE-460A-B018-325157A22BB4}" type="presParOf" srcId="{8D0C5AF2-1E24-4611-8C78-0BC38DD8C880}" destId="{82D8EF42-A75E-40FF-9F15-CF9132EF29AB}" srcOrd="4" destOrd="0" presId="urn:microsoft.com/office/officeart/2018/2/layout/IconVerticalSolidList"/>
    <dgm:cxn modelId="{DA170987-8A18-4944-973A-19132E82A8AD}" type="presParOf" srcId="{82D8EF42-A75E-40FF-9F15-CF9132EF29AB}" destId="{1F0B443B-5B31-4949-8E0E-AA154F4647F6}" srcOrd="0" destOrd="0" presId="urn:microsoft.com/office/officeart/2018/2/layout/IconVerticalSolidList"/>
    <dgm:cxn modelId="{3F8BF6A8-16F5-470A-AE03-574D1D40D08C}" type="presParOf" srcId="{82D8EF42-A75E-40FF-9F15-CF9132EF29AB}" destId="{1633A949-9DC2-4B9B-878C-1B8BA7F0CBB1}" srcOrd="1" destOrd="0" presId="urn:microsoft.com/office/officeart/2018/2/layout/IconVerticalSolidList"/>
    <dgm:cxn modelId="{6CD11EEC-B6F1-4414-8716-04090F188360}" type="presParOf" srcId="{82D8EF42-A75E-40FF-9F15-CF9132EF29AB}" destId="{18C211FA-365D-47F8-96E5-C55FC4BE2FD0}" srcOrd="2" destOrd="0" presId="urn:microsoft.com/office/officeart/2018/2/layout/IconVerticalSolidList"/>
    <dgm:cxn modelId="{24F6C751-8D54-4A86-94A0-90940DA513EB}" type="presParOf" srcId="{82D8EF42-A75E-40FF-9F15-CF9132EF29AB}" destId="{5CB5284F-B0A6-4F45-A30E-BB3FAA8A15AF}"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3E176BB-1209-446A-B936-68D51EDA38FA}"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7EF88798-D71C-4FA3-A095-0BC10D936A81}">
      <dgm:prSet/>
      <dgm:spPr/>
      <dgm:t>
        <a:bodyPr/>
        <a:lstStyle/>
        <a:p>
          <a:r>
            <a:rPr lang="en-US" b="0" i="0" baseline="0" dirty="0"/>
            <a:t>Parents of children with EBSA report higher levels of </a:t>
          </a:r>
          <a:r>
            <a:rPr lang="en-US" b="1" i="0" baseline="0" dirty="0"/>
            <a:t>anxiety, depression, and stress</a:t>
          </a:r>
          <a:endParaRPr lang="en-US" dirty="0"/>
        </a:p>
      </dgm:t>
    </dgm:pt>
    <dgm:pt modelId="{24E94799-C8CE-42A0-A364-CCA17A639A7E}" type="parTrans" cxnId="{423CC566-C93E-486F-8038-AAA37C72A125}">
      <dgm:prSet/>
      <dgm:spPr/>
      <dgm:t>
        <a:bodyPr/>
        <a:lstStyle/>
        <a:p>
          <a:endParaRPr lang="en-US"/>
        </a:p>
      </dgm:t>
    </dgm:pt>
    <dgm:pt modelId="{588A6C50-86C7-4F8F-AD8B-B4B20381111D}" type="sibTrans" cxnId="{423CC566-C93E-486F-8038-AAA37C72A125}">
      <dgm:prSet/>
      <dgm:spPr/>
      <dgm:t>
        <a:bodyPr/>
        <a:lstStyle/>
        <a:p>
          <a:endParaRPr lang="en-US"/>
        </a:p>
      </dgm:t>
    </dgm:pt>
    <dgm:pt modelId="{3531C21F-774B-4C87-AA6F-5B867B207BC8}">
      <dgm:prSet/>
      <dgm:spPr/>
      <dgm:t>
        <a:bodyPr/>
        <a:lstStyle/>
        <a:p>
          <a:r>
            <a:rPr lang="en-US" b="0" i="0" baseline="0"/>
            <a:t>Mental health struggles can lead to </a:t>
          </a:r>
          <a:r>
            <a:rPr lang="en-US" b="1" i="0" baseline="0"/>
            <a:t>physical symptoms</a:t>
          </a:r>
          <a:r>
            <a:rPr lang="en-US" b="0" i="0" baseline="0"/>
            <a:t> such as anxiety attacks, sleeplessness, and chest pain.</a:t>
          </a:r>
          <a:endParaRPr lang="en-US"/>
        </a:p>
      </dgm:t>
    </dgm:pt>
    <dgm:pt modelId="{F0B271FA-31FD-4682-ACB1-D7B8FF81962F}" type="parTrans" cxnId="{57924135-5105-48C0-B954-9304D990B32F}">
      <dgm:prSet/>
      <dgm:spPr/>
      <dgm:t>
        <a:bodyPr/>
        <a:lstStyle/>
        <a:p>
          <a:endParaRPr lang="en-US"/>
        </a:p>
      </dgm:t>
    </dgm:pt>
    <dgm:pt modelId="{DC3222A8-22A0-44DE-804A-4DF5B921E5C8}" type="sibTrans" cxnId="{57924135-5105-48C0-B954-9304D990B32F}">
      <dgm:prSet/>
      <dgm:spPr/>
      <dgm:t>
        <a:bodyPr/>
        <a:lstStyle/>
        <a:p>
          <a:endParaRPr lang="en-US"/>
        </a:p>
      </dgm:t>
    </dgm:pt>
    <dgm:pt modelId="{2B57C06D-B923-4F2E-9123-0CE7506FC358}">
      <dgm:prSet/>
      <dgm:spPr/>
      <dgm:t>
        <a:bodyPr/>
        <a:lstStyle/>
        <a:p>
          <a:r>
            <a:rPr lang="en-US" b="0" i="0" baseline="0" dirty="0"/>
            <a:t>Social pressures and stigma contribute to </a:t>
          </a:r>
          <a:r>
            <a:rPr lang="en-US" b="1" i="0" baseline="0" dirty="0"/>
            <a:t>guilt, shame, and self-blame</a:t>
          </a:r>
          <a:endParaRPr lang="en-US" dirty="0"/>
        </a:p>
      </dgm:t>
    </dgm:pt>
    <dgm:pt modelId="{1B7E85DF-8136-43AF-BC6A-F86ACC201C06}" type="parTrans" cxnId="{39CE4864-3EB2-4AC6-A1DF-B527F7D8708E}">
      <dgm:prSet/>
      <dgm:spPr/>
      <dgm:t>
        <a:bodyPr/>
        <a:lstStyle/>
        <a:p>
          <a:endParaRPr lang="en-US"/>
        </a:p>
      </dgm:t>
    </dgm:pt>
    <dgm:pt modelId="{E7AECA9E-9FBF-4F6D-88E5-4835C7DE33AB}" type="sibTrans" cxnId="{39CE4864-3EB2-4AC6-A1DF-B527F7D8708E}">
      <dgm:prSet/>
      <dgm:spPr/>
      <dgm:t>
        <a:bodyPr/>
        <a:lstStyle/>
        <a:p>
          <a:endParaRPr lang="en-US"/>
        </a:p>
      </dgm:t>
    </dgm:pt>
    <dgm:pt modelId="{4393F052-2302-4706-AB21-BC72A5AC87DA}" type="pres">
      <dgm:prSet presAssocID="{B3E176BB-1209-446A-B936-68D51EDA38FA}" presName="linear" presStyleCnt="0">
        <dgm:presLayoutVars>
          <dgm:animLvl val="lvl"/>
          <dgm:resizeHandles val="exact"/>
        </dgm:presLayoutVars>
      </dgm:prSet>
      <dgm:spPr/>
    </dgm:pt>
    <dgm:pt modelId="{C579C47D-307C-4317-89E0-A606613C92A7}" type="pres">
      <dgm:prSet presAssocID="{7EF88798-D71C-4FA3-A095-0BC10D936A81}" presName="parentText" presStyleLbl="node1" presStyleIdx="0" presStyleCnt="3">
        <dgm:presLayoutVars>
          <dgm:chMax val="0"/>
          <dgm:bulletEnabled val="1"/>
        </dgm:presLayoutVars>
      </dgm:prSet>
      <dgm:spPr/>
    </dgm:pt>
    <dgm:pt modelId="{941A450C-EE3F-4E55-9380-73D246C728E5}" type="pres">
      <dgm:prSet presAssocID="{588A6C50-86C7-4F8F-AD8B-B4B20381111D}" presName="spacer" presStyleCnt="0"/>
      <dgm:spPr/>
    </dgm:pt>
    <dgm:pt modelId="{DE068FEF-5B3F-455E-91E8-76DF7A50410A}" type="pres">
      <dgm:prSet presAssocID="{3531C21F-774B-4C87-AA6F-5B867B207BC8}" presName="parentText" presStyleLbl="node1" presStyleIdx="1" presStyleCnt="3">
        <dgm:presLayoutVars>
          <dgm:chMax val="0"/>
          <dgm:bulletEnabled val="1"/>
        </dgm:presLayoutVars>
      </dgm:prSet>
      <dgm:spPr/>
    </dgm:pt>
    <dgm:pt modelId="{59BACA7A-A5E0-4C72-8F98-BBA1422B0F45}" type="pres">
      <dgm:prSet presAssocID="{DC3222A8-22A0-44DE-804A-4DF5B921E5C8}" presName="spacer" presStyleCnt="0"/>
      <dgm:spPr/>
    </dgm:pt>
    <dgm:pt modelId="{0F50A651-303D-4195-9517-2D4453F83D96}" type="pres">
      <dgm:prSet presAssocID="{2B57C06D-B923-4F2E-9123-0CE7506FC358}" presName="parentText" presStyleLbl="node1" presStyleIdx="2" presStyleCnt="3">
        <dgm:presLayoutVars>
          <dgm:chMax val="0"/>
          <dgm:bulletEnabled val="1"/>
        </dgm:presLayoutVars>
      </dgm:prSet>
      <dgm:spPr/>
    </dgm:pt>
  </dgm:ptLst>
  <dgm:cxnLst>
    <dgm:cxn modelId="{2477D528-3B72-4559-B9A7-B2B232BA82A2}" type="presOf" srcId="{3531C21F-774B-4C87-AA6F-5B867B207BC8}" destId="{DE068FEF-5B3F-455E-91E8-76DF7A50410A}" srcOrd="0" destOrd="0" presId="urn:microsoft.com/office/officeart/2005/8/layout/vList2"/>
    <dgm:cxn modelId="{57924135-5105-48C0-B954-9304D990B32F}" srcId="{B3E176BB-1209-446A-B936-68D51EDA38FA}" destId="{3531C21F-774B-4C87-AA6F-5B867B207BC8}" srcOrd="1" destOrd="0" parTransId="{F0B271FA-31FD-4682-ACB1-D7B8FF81962F}" sibTransId="{DC3222A8-22A0-44DE-804A-4DF5B921E5C8}"/>
    <dgm:cxn modelId="{39CE4864-3EB2-4AC6-A1DF-B527F7D8708E}" srcId="{B3E176BB-1209-446A-B936-68D51EDA38FA}" destId="{2B57C06D-B923-4F2E-9123-0CE7506FC358}" srcOrd="2" destOrd="0" parTransId="{1B7E85DF-8136-43AF-BC6A-F86ACC201C06}" sibTransId="{E7AECA9E-9FBF-4F6D-88E5-4835C7DE33AB}"/>
    <dgm:cxn modelId="{423CC566-C93E-486F-8038-AAA37C72A125}" srcId="{B3E176BB-1209-446A-B936-68D51EDA38FA}" destId="{7EF88798-D71C-4FA3-A095-0BC10D936A81}" srcOrd="0" destOrd="0" parTransId="{24E94799-C8CE-42A0-A364-CCA17A639A7E}" sibTransId="{588A6C50-86C7-4F8F-AD8B-B4B20381111D}"/>
    <dgm:cxn modelId="{65253C49-A8C9-499D-BF18-7D42254909FD}" type="presOf" srcId="{B3E176BB-1209-446A-B936-68D51EDA38FA}" destId="{4393F052-2302-4706-AB21-BC72A5AC87DA}" srcOrd="0" destOrd="0" presId="urn:microsoft.com/office/officeart/2005/8/layout/vList2"/>
    <dgm:cxn modelId="{1712F973-D59B-4800-8189-8762DEFE3995}" type="presOf" srcId="{2B57C06D-B923-4F2E-9123-0CE7506FC358}" destId="{0F50A651-303D-4195-9517-2D4453F83D96}" srcOrd="0" destOrd="0" presId="urn:microsoft.com/office/officeart/2005/8/layout/vList2"/>
    <dgm:cxn modelId="{EA0F02DF-B584-442A-B9F3-076E25FA9C04}" type="presOf" srcId="{7EF88798-D71C-4FA3-A095-0BC10D936A81}" destId="{C579C47D-307C-4317-89E0-A606613C92A7}" srcOrd="0" destOrd="0" presId="urn:microsoft.com/office/officeart/2005/8/layout/vList2"/>
    <dgm:cxn modelId="{187541D8-4549-4CD0-8A43-EF72D6AF9A15}" type="presParOf" srcId="{4393F052-2302-4706-AB21-BC72A5AC87DA}" destId="{C579C47D-307C-4317-89E0-A606613C92A7}" srcOrd="0" destOrd="0" presId="urn:microsoft.com/office/officeart/2005/8/layout/vList2"/>
    <dgm:cxn modelId="{DAFF2167-7B91-41C0-B8A4-D32B0C126B1D}" type="presParOf" srcId="{4393F052-2302-4706-AB21-BC72A5AC87DA}" destId="{941A450C-EE3F-4E55-9380-73D246C728E5}" srcOrd="1" destOrd="0" presId="urn:microsoft.com/office/officeart/2005/8/layout/vList2"/>
    <dgm:cxn modelId="{C5C71363-A696-4183-83F4-A7E354DD83A3}" type="presParOf" srcId="{4393F052-2302-4706-AB21-BC72A5AC87DA}" destId="{DE068FEF-5B3F-455E-91E8-76DF7A50410A}" srcOrd="2" destOrd="0" presId="urn:microsoft.com/office/officeart/2005/8/layout/vList2"/>
    <dgm:cxn modelId="{48F0A9F9-FB6F-46B2-8201-C02E9D71B599}" type="presParOf" srcId="{4393F052-2302-4706-AB21-BC72A5AC87DA}" destId="{59BACA7A-A5E0-4C72-8F98-BBA1422B0F45}" srcOrd="3" destOrd="0" presId="urn:microsoft.com/office/officeart/2005/8/layout/vList2"/>
    <dgm:cxn modelId="{551FA1BC-87CA-4925-BF73-9D0E00876CA6}" type="presParOf" srcId="{4393F052-2302-4706-AB21-BC72A5AC87DA}" destId="{0F50A651-303D-4195-9517-2D4453F83D96}"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592E8EF-85A8-4FF1-ACCE-959A3DB1E5A6}" type="doc">
      <dgm:prSet loTypeId="urn:microsoft.com/office/officeart/2005/8/layout/hierarchy1" loCatId="hierarchy" qsTypeId="urn:microsoft.com/office/officeart/2005/8/quickstyle/simple4" qsCatId="simple" csTypeId="urn:microsoft.com/office/officeart/2005/8/colors/colorful2" csCatId="colorful" phldr="1"/>
      <dgm:spPr/>
      <dgm:t>
        <a:bodyPr/>
        <a:lstStyle/>
        <a:p>
          <a:endParaRPr lang="en-US"/>
        </a:p>
      </dgm:t>
    </dgm:pt>
    <dgm:pt modelId="{F0E0177A-7014-4EA2-BA55-C1BDF186DA77}">
      <dgm:prSet/>
      <dgm:spPr/>
      <dgm:t>
        <a:bodyPr/>
        <a:lstStyle/>
        <a:p>
          <a:r>
            <a:rPr lang="en-US" b="1" i="0" baseline="0" dirty="0"/>
            <a:t>Emotional strain</a:t>
          </a:r>
          <a:r>
            <a:rPr lang="en-US" b="0" i="0" baseline="0" dirty="0"/>
            <a:t> can lead to family conflict and relationship breakdowns</a:t>
          </a:r>
          <a:endParaRPr lang="en-US" dirty="0"/>
        </a:p>
      </dgm:t>
    </dgm:pt>
    <dgm:pt modelId="{F7B43AAE-AD6F-4CFE-BEB6-EA9C596D8ADA}" type="parTrans" cxnId="{73D134D6-C97F-4CCA-8489-102705BD468F}">
      <dgm:prSet/>
      <dgm:spPr/>
      <dgm:t>
        <a:bodyPr/>
        <a:lstStyle/>
        <a:p>
          <a:endParaRPr lang="en-US"/>
        </a:p>
      </dgm:t>
    </dgm:pt>
    <dgm:pt modelId="{8AF45B16-7C7F-4283-826B-82A67EA41BF6}" type="sibTrans" cxnId="{73D134D6-C97F-4CCA-8489-102705BD468F}">
      <dgm:prSet/>
      <dgm:spPr/>
      <dgm:t>
        <a:bodyPr/>
        <a:lstStyle/>
        <a:p>
          <a:endParaRPr lang="en-US"/>
        </a:p>
      </dgm:t>
    </dgm:pt>
    <dgm:pt modelId="{4666B7C1-42A1-4700-8A3F-62B71AB2AEEA}">
      <dgm:prSet/>
      <dgm:spPr/>
      <dgm:t>
        <a:bodyPr/>
        <a:lstStyle/>
        <a:p>
          <a:r>
            <a:rPr lang="en-US" b="0" i="0" baseline="0"/>
            <a:t>More research is needed to determine </a:t>
          </a:r>
          <a:r>
            <a:rPr lang="en-US" b="1" i="0" baseline="0"/>
            <a:t>prevalence and severity</a:t>
          </a:r>
          <a:r>
            <a:rPr lang="en-US" b="0" i="0" baseline="0"/>
            <a:t> across different family dynamics </a:t>
          </a:r>
          <a:endParaRPr lang="en-US"/>
        </a:p>
      </dgm:t>
    </dgm:pt>
    <dgm:pt modelId="{6E9EFE5C-A9D0-48EA-9261-7CF880CC732E}" type="parTrans" cxnId="{CAE4B3AF-9808-4032-A410-F3022BBBB915}">
      <dgm:prSet/>
      <dgm:spPr/>
      <dgm:t>
        <a:bodyPr/>
        <a:lstStyle/>
        <a:p>
          <a:endParaRPr lang="en-US"/>
        </a:p>
      </dgm:t>
    </dgm:pt>
    <dgm:pt modelId="{54C47525-B4F1-4B46-8239-3D2123805A6E}" type="sibTrans" cxnId="{CAE4B3AF-9808-4032-A410-F3022BBBB915}">
      <dgm:prSet/>
      <dgm:spPr/>
      <dgm:t>
        <a:bodyPr/>
        <a:lstStyle/>
        <a:p>
          <a:endParaRPr lang="en-US"/>
        </a:p>
      </dgm:t>
    </dgm:pt>
    <dgm:pt modelId="{29DE48F2-F9F8-4C4C-BBA5-A545CC3B114C}" type="pres">
      <dgm:prSet presAssocID="{1592E8EF-85A8-4FF1-ACCE-959A3DB1E5A6}" presName="hierChild1" presStyleCnt="0">
        <dgm:presLayoutVars>
          <dgm:chPref val="1"/>
          <dgm:dir/>
          <dgm:animOne val="branch"/>
          <dgm:animLvl val="lvl"/>
          <dgm:resizeHandles/>
        </dgm:presLayoutVars>
      </dgm:prSet>
      <dgm:spPr/>
    </dgm:pt>
    <dgm:pt modelId="{AD57B0F3-C8BE-44FE-93CB-DE69F59612BD}" type="pres">
      <dgm:prSet presAssocID="{F0E0177A-7014-4EA2-BA55-C1BDF186DA77}" presName="hierRoot1" presStyleCnt="0"/>
      <dgm:spPr/>
    </dgm:pt>
    <dgm:pt modelId="{17AA2003-5266-447F-A2C5-585842B5836C}" type="pres">
      <dgm:prSet presAssocID="{F0E0177A-7014-4EA2-BA55-C1BDF186DA77}" presName="composite" presStyleCnt="0"/>
      <dgm:spPr/>
    </dgm:pt>
    <dgm:pt modelId="{CAACD1CA-FDB2-4476-8B44-4D05FCBCBA44}" type="pres">
      <dgm:prSet presAssocID="{F0E0177A-7014-4EA2-BA55-C1BDF186DA77}" presName="background" presStyleLbl="node0" presStyleIdx="0" presStyleCnt="2"/>
      <dgm:spPr/>
    </dgm:pt>
    <dgm:pt modelId="{F6BF7EC2-5362-49E5-AB09-DEA8825B478C}" type="pres">
      <dgm:prSet presAssocID="{F0E0177A-7014-4EA2-BA55-C1BDF186DA77}" presName="text" presStyleLbl="fgAcc0" presStyleIdx="0" presStyleCnt="2">
        <dgm:presLayoutVars>
          <dgm:chPref val="3"/>
        </dgm:presLayoutVars>
      </dgm:prSet>
      <dgm:spPr/>
    </dgm:pt>
    <dgm:pt modelId="{A7048035-E8BE-4117-B378-BCE428779259}" type="pres">
      <dgm:prSet presAssocID="{F0E0177A-7014-4EA2-BA55-C1BDF186DA77}" presName="hierChild2" presStyleCnt="0"/>
      <dgm:spPr/>
    </dgm:pt>
    <dgm:pt modelId="{FAB82679-253F-4292-9E96-672B3D63C5A2}" type="pres">
      <dgm:prSet presAssocID="{4666B7C1-42A1-4700-8A3F-62B71AB2AEEA}" presName="hierRoot1" presStyleCnt="0"/>
      <dgm:spPr/>
    </dgm:pt>
    <dgm:pt modelId="{B8DE7EC8-E009-4748-A2C2-EC188992B998}" type="pres">
      <dgm:prSet presAssocID="{4666B7C1-42A1-4700-8A3F-62B71AB2AEEA}" presName="composite" presStyleCnt="0"/>
      <dgm:spPr/>
    </dgm:pt>
    <dgm:pt modelId="{64E940A0-45F4-4654-933D-23CFA747128A}" type="pres">
      <dgm:prSet presAssocID="{4666B7C1-42A1-4700-8A3F-62B71AB2AEEA}" presName="background" presStyleLbl="node0" presStyleIdx="1" presStyleCnt="2"/>
      <dgm:spPr/>
    </dgm:pt>
    <dgm:pt modelId="{E1D8F2CD-A180-40B0-B737-254E6C754FEF}" type="pres">
      <dgm:prSet presAssocID="{4666B7C1-42A1-4700-8A3F-62B71AB2AEEA}" presName="text" presStyleLbl="fgAcc0" presStyleIdx="1" presStyleCnt="2">
        <dgm:presLayoutVars>
          <dgm:chPref val="3"/>
        </dgm:presLayoutVars>
      </dgm:prSet>
      <dgm:spPr/>
    </dgm:pt>
    <dgm:pt modelId="{D5AF6EF3-A6D9-4F29-904A-1BDF63B0CA35}" type="pres">
      <dgm:prSet presAssocID="{4666B7C1-42A1-4700-8A3F-62B71AB2AEEA}" presName="hierChild2" presStyleCnt="0"/>
      <dgm:spPr/>
    </dgm:pt>
  </dgm:ptLst>
  <dgm:cxnLst>
    <dgm:cxn modelId="{71BCC974-2599-422E-B9FA-A85512306552}" type="presOf" srcId="{4666B7C1-42A1-4700-8A3F-62B71AB2AEEA}" destId="{E1D8F2CD-A180-40B0-B737-254E6C754FEF}" srcOrd="0" destOrd="0" presId="urn:microsoft.com/office/officeart/2005/8/layout/hierarchy1"/>
    <dgm:cxn modelId="{62EC3983-63CF-4127-BF54-C08F2AD91F86}" type="presOf" srcId="{1592E8EF-85A8-4FF1-ACCE-959A3DB1E5A6}" destId="{29DE48F2-F9F8-4C4C-BBA5-A545CC3B114C}" srcOrd="0" destOrd="0" presId="urn:microsoft.com/office/officeart/2005/8/layout/hierarchy1"/>
    <dgm:cxn modelId="{F3CE8BA7-E098-4833-906C-54013B5B0D68}" type="presOf" srcId="{F0E0177A-7014-4EA2-BA55-C1BDF186DA77}" destId="{F6BF7EC2-5362-49E5-AB09-DEA8825B478C}" srcOrd="0" destOrd="0" presId="urn:microsoft.com/office/officeart/2005/8/layout/hierarchy1"/>
    <dgm:cxn modelId="{CAE4B3AF-9808-4032-A410-F3022BBBB915}" srcId="{1592E8EF-85A8-4FF1-ACCE-959A3DB1E5A6}" destId="{4666B7C1-42A1-4700-8A3F-62B71AB2AEEA}" srcOrd="1" destOrd="0" parTransId="{6E9EFE5C-A9D0-48EA-9261-7CF880CC732E}" sibTransId="{54C47525-B4F1-4B46-8239-3D2123805A6E}"/>
    <dgm:cxn modelId="{73D134D6-C97F-4CCA-8489-102705BD468F}" srcId="{1592E8EF-85A8-4FF1-ACCE-959A3DB1E5A6}" destId="{F0E0177A-7014-4EA2-BA55-C1BDF186DA77}" srcOrd="0" destOrd="0" parTransId="{F7B43AAE-AD6F-4CFE-BEB6-EA9C596D8ADA}" sibTransId="{8AF45B16-7C7F-4283-826B-82A67EA41BF6}"/>
    <dgm:cxn modelId="{BD0A1558-81BC-4F3D-8636-4A438F0A6627}" type="presParOf" srcId="{29DE48F2-F9F8-4C4C-BBA5-A545CC3B114C}" destId="{AD57B0F3-C8BE-44FE-93CB-DE69F59612BD}" srcOrd="0" destOrd="0" presId="urn:microsoft.com/office/officeart/2005/8/layout/hierarchy1"/>
    <dgm:cxn modelId="{2DA72971-24BD-4FF0-B4A9-0BDBE61FA14D}" type="presParOf" srcId="{AD57B0F3-C8BE-44FE-93CB-DE69F59612BD}" destId="{17AA2003-5266-447F-A2C5-585842B5836C}" srcOrd="0" destOrd="0" presId="urn:microsoft.com/office/officeart/2005/8/layout/hierarchy1"/>
    <dgm:cxn modelId="{268268EF-F72F-4C5F-98C6-21EF9E811568}" type="presParOf" srcId="{17AA2003-5266-447F-A2C5-585842B5836C}" destId="{CAACD1CA-FDB2-4476-8B44-4D05FCBCBA44}" srcOrd="0" destOrd="0" presId="urn:microsoft.com/office/officeart/2005/8/layout/hierarchy1"/>
    <dgm:cxn modelId="{0A2173DB-2F7E-4BA7-97BF-155D47E0AD7D}" type="presParOf" srcId="{17AA2003-5266-447F-A2C5-585842B5836C}" destId="{F6BF7EC2-5362-49E5-AB09-DEA8825B478C}" srcOrd="1" destOrd="0" presId="urn:microsoft.com/office/officeart/2005/8/layout/hierarchy1"/>
    <dgm:cxn modelId="{CFCC9ABF-28EE-419A-9E22-435C3F42A9A6}" type="presParOf" srcId="{AD57B0F3-C8BE-44FE-93CB-DE69F59612BD}" destId="{A7048035-E8BE-4117-B378-BCE428779259}" srcOrd="1" destOrd="0" presId="urn:microsoft.com/office/officeart/2005/8/layout/hierarchy1"/>
    <dgm:cxn modelId="{F9B8F495-C20E-4E6C-8A06-37BC564A9604}" type="presParOf" srcId="{29DE48F2-F9F8-4C4C-BBA5-A545CC3B114C}" destId="{FAB82679-253F-4292-9E96-672B3D63C5A2}" srcOrd="1" destOrd="0" presId="urn:microsoft.com/office/officeart/2005/8/layout/hierarchy1"/>
    <dgm:cxn modelId="{5A1A06DE-1EB5-4CA6-8857-5B4E3590CADA}" type="presParOf" srcId="{FAB82679-253F-4292-9E96-672B3D63C5A2}" destId="{B8DE7EC8-E009-4748-A2C2-EC188992B998}" srcOrd="0" destOrd="0" presId="urn:microsoft.com/office/officeart/2005/8/layout/hierarchy1"/>
    <dgm:cxn modelId="{A0A75130-A922-4B08-AEA4-FB3B60F16EDA}" type="presParOf" srcId="{B8DE7EC8-E009-4748-A2C2-EC188992B998}" destId="{64E940A0-45F4-4654-933D-23CFA747128A}" srcOrd="0" destOrd="0" presId="urn:microsoft.com/office/officeart/2005/8/layout/hierarchy1"/>
    <dgm:cxn modelId="{9F927C3B-AFD6-467B-ADC7-A92179D980D1}" type="presParOf" srcId="{B8DE7EC8-E009-4748-A2C2-EC188992B998}" destId="{E1D8F2CD-A180-40B0-B737-254E6C754FEF}" srcOrd="1" destOrd="0" presId="urn:microsoft.com/office/officeart/2005/8/layout/hierarchy1"/>
    <dgm:cxn modelId="{8F57FCE5-0E4C-4367-B02A-9FEE44E19946}" type="presParOf" srcId="{FAB82679-253F-4292-9E96-672B3D63C5A2}" destId="{D5AF6EF3-A6D9-4F29-904A-1BDF63B0CA35}"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3130975-B370-45DB-A588-CF47AE078CB9}" type="doc">
      <dgm:prSet loTypeId="urn:microsoft.com/office/officeart/2016/7/layout/LinearBlockProcessNumbered" loCatId="process" qsTypeId="urn:microsoft.com/office/officeart/2005/8/quickstyle/simple2" qsCatId="simple" csTypeId="urn:microsoft.com/office/officeart/2005/8/colors/colorful1" csCatId="colorful" phldr="1"/>
      <dgm:spPr/>
      <dgm:t>
        <a:bodyPr/>
        <a:lstStyle/>
        <a:p>
          <a:endParaRPr lang="en-US"/>
        </a:p>
      </dgm:t>
    </dgm:pt>
    <dgm:pt modelId="{508E5E18-B7FC-4BE6-BBD6-845C46286CF5}">
      <dgm:prSet/>
      <dgm:spPr/>
      <dgm:t>
        <a:bodyPr/>
        <a:lstStyle/>
        <a:p>
          <a:r>
            <a:rPr lang="en-US" b="1" i="0" baseline="0"/>
            <a:t>Qualitative research</a:t>
          </a:r>
          <a:r>
            <a:rPr lang="en-US" b="0" i="0" baseline="0"/>
            <a:t> offers rich, narrative-driven insights into parental struggles.</a:t>
          </a:r>
          <a:endParaRPr lang="en-US"/>
        </a:p>
      </dgm:t>
    </dgm:pt>
    <dgm:pt modelId="{4F94933E-A1DA-4751-B419-549C747EB074}" type="parTrans" cxnId="{89815440-F689-444A-9AA6-C197222C5885}">
      <dgm:prSet/>
      <dgm:spPr/>
      <dgm:t>
        <a:bodyPr/>
        <a:lstStyle/>
        <a:p>
          <a:endParaRPr lang="en-US"/>
        </a:p>
      </dgm:t>
    </dgm:pt>
    <dgm:pt modelId="{B3F97B2E-EC01-4EFF-AC90-2C6C37585A53}" type="sibTrans" cxnId="{89815440-F689-444A-9AA6-C197222C5885}">
      <dgm:prSet phldrT="01" phldr="0"/>
      <dgm:spPr/>
      <dgm:t>
        <a:bodyPr/>
        <a:lstStyle/>
        <a:p>
          <a:r>
            <a:rPr lang="en-US"/>
            <a:t>01</a:t>
          </a:r>
        </a:p>
      </dgm:t>
    </dgm:pt>
    <dgm:pt modelId="{15E7C505-75DC-41DA-A5BE-DA8F02E56A0E}">
      <dgm:prSet/>
      <dgm:spPr/>
      <dgm:t>
        <a:bodyPr/>
        <a:lstStyle/>
        <a:p>
          <a:r>
            <a:rPr lang="en-US" b="0" i="0" baseline="0" dirty="0"/>
            <a:t>Reliance on small qualitative samples makes </a:t>
          </a:r>
          <a:r>
            <a:rPr lang="en-US" b="1" i="0" baseline="0" dirty="0"/>
            <a:t>generalization difficult</a:t>
          </a:r>
          <a:r>
            <a:rPr lang="en-US" b="0" i="0" baseline="0" dirty="0"/>
            <a:t>.</a:t>
          </a:r>
          <a:endParaRPr lang="en-US" dirty="0"/>
        </a:p>
      </dgm:t>
    </dgm:pt>
    <dgm:pt modelId="{20DDE119-B281-46A9-91BC-24400D2193E1}" type="parTrans" cxnId="{187CD7AA-F339-4CDA-9672-F666A00EFAB4}">
      <dgm:prSet/>
      <dgm:spPr/>
      <dgm:t>
        <a:bodyPr/>
        <a:lstStyle/>
        <a:p>
          <a:endParaRPr lang="en-US"/>
        </a:p>
      </dgm:t>
    </dgm:pt>
    <dgm:pt modelId="{3BADCA6C-3C6E-4D81-A3B7-E3E4FE5DAA52}" type="sibTrans" cxnId="{187CD7AA-F339-4CDA-9672-F666A00EFAB4}">
      <dgm:prSet phldrT="02" phldr="0"/>
      <dgm:spPr/>
      <dgm:t>
        <a:bodyPr/>
        <a:lstStyle/>
        <a:p>
          <a:r>
            <a:rPr lang="en-US"/>
            <a:t>02</a:t>
          </a:r>
        </a:p>
      </dgm:t>
    </dgm:pt>
    <dgm:pt modelId="{1361ED9E-8551-4FC9-AC48-252F4D4B9921}">
      <dgm:prSet/>
      <dgm:spPr/>
      <dgm:t>
        <a:bodyPr/>
        <a:lstStyle/>
        <a:p>
          <a:r>
            <a:rPr lang="en-US" b="1" i="0" baseline="0"/>
            <a:t>Lack of male participants</a:t>
          </a:r>
          <a:r>
            <a:rPr lang="en-US" b="0" i="0" baseline="0"/>
            <a:t> skews findings, limiting understanding of fathers' experiences. </a:t>
          </a:r>
          <a:endParaRPr lang="en-US"/>
        </a:p>
      </dgm:t>
    </dgm:pt>
    <dgm:pt modelId="{17F34A33-4CE3-4F9E-91D2-91369BA5E25E}" type="parTrans" cxnId="{397151B1-344E-4A29-A2AB-84FA82C08F79}">
      <dgm:prSet/>
      <dgm:spPr/>
      <dgm:t>
        <a:bodyPr/>
        <a:lstStyle/>
        <a:p>
          <a:endParaRPr lang="en-US"/>
        </a:p>
      </dgm:t>
    </dgm:pt>
    <dgm:pt modelId="{99C87CC7-EAFD-4595-8539-EED4E08D70BA}" type="sibTrans" cxnId="{397151B1-344E-4A29-A2AB-84FA82C08F79}">
      <dgm:prSet phldrT="03" phldr="0"/>
      <dgm:spPr/>
      <dgm:t>
        <a:bodyPr/>
        <a:lstStyle/>
        <a:p>
          <a:r>
            <a:rPr lang="en-US"/>
            <a:t>03</a:t>
          </a:r>
        </a:p>
      </dgm:t>
    </dgm:pt>
    <dgm:pt modelId="{0FEB0D41-7386-4895-9BF6-EA917A8C8817}" type="pres">
      <dgm:prSet presAssocID="{93130975-B370-45DB-A588-CF47AE078CB9}" presName="Name0" presStyleCnt="0">
        <dgm:presLayoutVars>
          <dgm:animLvl val="lvl"/>
          <dgm:resizeHandles val="exact"/>
        </dgm:presLayoutVars>
      </dgm:prSet>
      <dgm:spPr/>
    </dgm:pt>
    <dgm:pt modelId="{12D52D12-805A-4A18-BDB9-5DD8BEBCDE87}" type="pres">
      <dgm:prSet presAssocID="{508E5E18-B7FC-4BE6-BBD6-845C46286CF5}" presName="compositeNode" presStyleCnt="0">
        <dgm:presLayoutVars>
          <dgm:bulletEnabled val="1"/>
        </dgm:presLayoutVars>
      </dgm:prSet>
      <dgm:spPr/>
    </dgm:pt>
    <dgm:pt modelId="{4FAE4E00-2C59-4DA4-B94A-EB9093BB6B0B}" type="pres">
      <dgm:prSet presAssocID="{508E5E18-B7FC-4BE6-BBD6-845C46286CF5}" presName="bgRect" presStyleLbl="alignNode1" presStyleIdx="0" presStyleCnt="3"/>
      <dgm:spPr/>
    </dgm:pt>
    <dgm:pt modelId="{8B52E61E-C329-4F0B-A8AF-21D133B8B62E}" type="pres">
      <dgm:prSet presAssocID="{B3F97B2E-EC01-4EFF-AC90-2C6C37585A53}" presName="sibTransNodeRect" presStyleLbl="alignNode1" presStyleIdx="0" presStyleCnt="3">
        <dgm:presLayoutVars>
          <dgm:chMax val="0"/>
          <dgm:bulletEnabled val="1"/>
        </dgm:presLayoutVars>
      </dgm:prSet>
      <dgm:spPr/>
    </dgm:pt>
    <dgm:pt modelId="{BC064946-2C11-43E9-A379-7BF92178F83C}" type="pres">
      <dgm:prSet presAssocID="{508E5E18-B7FC-4BE6-BBD6-845C46286CF5}" presName="nodeRect" presStyleLbl="alignNode1" presStyleIdx="0" presStyleCnt="3">
        <dgm:presLayoutVars>
          <dgm:bulletEnabled val="1"/>
        </dgm:presLayoutVars>
      </dgm:prSet>
      <dgm:spPr/>
    </dgm:pt>
    <dgm:pt modelId="{2E3EA5A1-5B2B-45D4-BC48-88D406804A43}" type="pres">
      <dgm:prSet presAssocID="{B3F97B2E-EC01-4EFF-AC90-2C6C37585A53}" presName="sibTrans" presStyleCnt="0"/>
      <dgm:spPr/>
    </dgm:pt>
    <dgm:pt modelId="{7A4D20C1-C01C-4099-96C5-556EB7B475BA}" type="pres">
      <dgm:prSet presAssocID="{15E7C505-75DC-41DA-A5BE-DA8F02E56A0E}" presName="compositeNode" presStyleCnt="0">
        <dgm:presLayoutVars>
          <dgm:bulletEnabled val="1"/>
        </dgm:presLayoutVars>
      </dgm:prSet>
      <dgm:spPr/>
    </dgm:pt>
    <dgm:pt modelId="{CC735AA6-D93A-4380-AD0C-A99DBDB4633B}" type="pres">
      <dgm:prSet presAssocID="{15E7C505-75DC-41DA-A5BE-DA8F02E56A0E}" presName="bgRect" presStyleLbl="alignNode1" presStyleIdx="1" presStyleCnt="3"/>
      <dgm:spPr/>
    </dgm:pt>
    <dgm:pt modelId="{F16B0413-0E7E-448F-BE0E-80DFD95DE58E}" type="pres">
      <dgm:prSet presAssocID="{3BADCA6C-3C6E-4D81-A3B7-E3E4FE5DAA52}" presName="sibTransNodeRect" presStyleLbl="alignNode1" presStyleIdx="1" presStyleCnt="3">
        <dgm:presLayoutVars>
          <dgm:chMax val="0"/>
          <dgm:bulletEnabled val="1"/>
        </dgm:presLayoutVars>
      </dgm:prSet>
      <dgm:spPr/>
    </dgm:pt>
    <dgm:pt modelId="{7DECAB2F-1158-4D86-98D4-C8C6C602FFFB}" type="pres">
      <dgm:prSet presAssocID="{15E7C505-75DC-41DA-A5BE-DA8F02E56A0E}" presName="nodeRect" presStyleLbl="alignNode1" presStyleIdx="1" presStyleCnt="3">
        <dgm:presLayoutVars>
          <dgm:bulletEnabled val="1"/>
        </dgm:presLayoutVars>
      </dgm:prSet>
      <dgm:spPr/>
    </dgm:pt>
    <dgm:pt modelId="{435DC3BE-EBA5-4724-93BD-7C049DFC3021}" type="pres">
      <dgm:prSet presAssocID="{3BADCA6C-3C6E-4D81-A3B7-E3E4FE5DAA52}" presName="sibTrans" presStyleCnt="0"/>
      <dgm:spPr/>
    </dgm:pt>
    <dgm:pt modelId="{C67EEA44-61E8-4B0D-91CB-353B8AB2A323}" type="pres">
      <dgm:prSet presAssocID="{1361ED9E-8551-4FC9-AC48-252F4D4B9921}" presName="compositeNode" presStyleCnt="0">
        <dgm:presLayoutVars>
          <dgm:bulletEnabled val="1"/>
        </dgm:presLayoutVars>
      </dgm:prSet>
      <dgm:spPr/>
    </dgm:pt>
    <dgm:pt modelId="{D1767594-9A69-4792-B455-1419ECF764C9}" type="pres">
      <dgm:prSet presAssocID="{1361ED9E-8551-4FC9-AC48-252F4D4B9921}" presName="bgRect" presStyleLbl="alignNode1" presStyleIdx="2" presStyleCnt="3"/>
      <dgm:spPr/>
    </dgm:pt>
    <dgm:pt modelId="{F625D984-E64E-4A77-83C4-D0C710E8FEA9}" type="pres">
      <dgm:prSet presAssocID="{99C87CC7-EAFD-4595-8539-EED4E08D70BA}" presName="sibTransNodeRect" presStyleLbl="alignNode1" presStyleIdx="2" presStyleCnt="3">
        <dgm:presLayoutVars>
          <dgm:chMax val="0"/>
          <dgm:bulletEnabled val="1"/>
        </dgm:presLayoutVars>
      </dgm:prSet>
      <dgm:spPr/>
    </dgm:pt>
    <dgm:pt modelId="{D2036186-0354-4B32-B787-5CBFA7F7643B}" type="pres">
      <dgm:prSet presAssocID="{1361ED9E-8551-4FC9-AC48-252F4D4B9921}" presName="nodeRect" presStyleLbl="alignNode1" presStyleIdx="2" presStyleCnt="3">
        <dgm:presLayoutVars>
          <dgm:bulletEnabled val="1"/>
        </dgm:presLayoutVars>
      </dgm:prSet>
      <dgm:spPr/>
    </dgm:pt>
  </dgm:ptLst>
  <dgm:cxnLst>
    <dgm:cxn modelId="{DD55C60B-0BBF-4E55-91CE-08D0D9BAFE9E}" type="presOf" srcId="{93130975-B370-45DB-A588-CF47AE078CB9}" destId="{0FEB0D41-7386-4895-9BF6-EA917A8C8817}" srcOrd="0" destOrd="0" presId="urn:microsoft.com/office/officeart/2016/7/layout/LinearBlockProcessNumbered"/>
    <dgm:cxn modelId="{E2999827-8A2B-4587-ADFE-570940DCE2B2}" type="presOf" srcId="{15E7C505-75DC-41DA-A5BE-DA8F02E56A0E}" destId="{CC735AA6-D93A-4380-AD0C-A99DBDB4633B}" srcOrd="0" destOrd="0" presId="urn:microsoft.com/office/officeart/2016/7/layout/LinearBlockProcessNumbered"/>
    <dgm:cxn modelId="{50D1C530-B0D7-40DD-8A17-16F56C594CEB}" type="presOf" srcId="{508E5E18-B7FC-4BE6-BBD6-845C46286CF5}" destId="{BC064946-2C11-43E9-A379-7BF92178F83C}" srcOrd="1" destOrd="0" presId="urn:microsoft.com/office/officeart/2016/7/layout/LinearBlockProcessNumbered"/>
    <dgm:cxn modelId="{89815440-F689-444A-9AA6-C197222C5885}" srcId="{93130975-B370-45DB-A588-CF47AE078CB9}" destId="{508E5E18-B7FC-4BE6-BBD6-845C46286CF5}" srcOrd="0" destOrd="0" parTransId="{4F94933E-A1DA-4751-B419-549C747EB074}" sibTransId="{B3F97B2E-EC01-4EFF-AC90-2C6C37585A53}"/>
    <dgm:cxn modelId="{98E9E340-1CD6-4324-B4D1-050987DF882B}" type="presOf" srcId="{15E7C505-75DC-41DA-A5BE-DA8F02E56A0E}" destId="{7DECAB2F-1158-4D86-98D4-C8C6C602FFFB}" srcOrd="1" destOrd="0" presId="urn:microsoft.com/office/officeart/2016/7/layout/LinearBlockProcessNumbered"/>
    <dgm:cxn modelId="{B5B7466C-1AE3-4924-88BA-52082CB8A5CE}" type="presOf" srcId="{3BADCA6C-3C6E-4D81-A3B7-E3E4FE5DAA52}" destId="{F16B0413-0E7E-448F-BE0E-80DFD95DE58E}" srcOrd="0" destOrd="0" presId="urn:microsoft.com/office/officeart/2016/7/layout/LinearBlockProcessNumbered"/>
    <dgm:cxn modelId="{491DC595-F795-48F7-92C0-4F9156E9F238}" type="presOf" srcId="{1361ED9E-8551-4FC9-AC48-252F4D4B9921}" destId="{D1767594-9A69-4792-B455-1419ECF764C9}" srcOrd="0" destOrd="0" presId="urn:microsoft.com/office/officeart/2016/7/layout/LinearBlockProcessNumbered"/>
    <dgm:cxn modelId="{80E27C98-5984-4A19-B76E-6A14D0BAA7B9}" type="presOf" srcId="{1361ED9E-8551-4FC9-AC48-252F4D4B9921}" destId="{D2036186-0354-4B32-B787-5CBFA7F7643B}" srcOrd="1" destOrd="0" presId="urn:microsoft.com/office/officeart/2016/7/layout/LinearBlockProcessNumbered"/>
    <dgm:cxn modelId="{187CD7AA-F339-4CDA-9672-F666A00EFAB4}" srcId="{93130975-B370-45DB-A588-CF47AE078CB9}" destId="{15E7C505-75DC-41DA-A5BE-DA8F02E56A0E}" srcOrd="1" destOrd="0" parTransId="{20DDE119-B281-46A9-91BC-24400D2193E1}" sibTransId="{3BADCA6C-3C6E-4D81-A3B7-E3E4FE5DAA52}"/>
    <dgm:cxn modelId="{397151B1-344E-4A29-A2AB-84FA82C08F79}" srcId="{93130975-B370-45DB-A588-CF47AE078CB9}" destId="{1361ED9E-8551-4FC9-AC48-252F4D4B9921}" srcOrd="2" destOrd="0" parTransId="{17F34A33-4CE3-4F9E-91D2-91369BA5E25E}" sibTransId="{99C87CC7-EAFD-4595-8539-EED4E08D70BA}"/>
    <dgm:cxn modelId="{671DDFB3-C01A-46C8-9A9E-3D5B21F7640C}" type="presOf" srcId="{99C87CC7-EAFD-4595-8539-EED4E08D70BA}" destId="{F625D984-E64E-4A77-83C4-D0C710E8FEA9}" srcOrd="0" destOrd="0" presId="urn:microsoft.com/office/officeart/2016/7/layout/LinearBlockProcessNumbered"/>
    <dgm:cxn modelId="{1E424AB4-DCDF-407D-82FC-3D8B0D9CA015}" type="presOf" srcId="{508E5E18-B7FC-4BE6-BBD6-845C46286CF5}" destId="{4FAE4E00-2C59-4DA4-B94A-EB9093BB6B0B}" srcOrd="0" destOrd="0" presId="urn:microsoft.com/office/officeart/2016/7/layout/LinearBlockProcessNumbered"/>
    <dgm:cxn modelId="{6B433FC3-144D-4099-9A48-C95D140B4452}" type="presOf" srcId="{B3F97B2E-EC01-4EFF-AC90-2C6C37585A53}" destId="{8B52E61E-C329-4F0B-A8AF-21D133B8B62E}" srcOrd="0" destOrd="0" presId="urn:microsoft.com/office/officeart/2016/7/layout/LinearBlockProcessNumbered"/>
    <dgm:cxn modelId="{3CD75963-DA25-4601-81C7-4872D924D627}" type="presParOf" srcId="{0FEB0D41-7386-4895-9BF6-EA917A8C8817}" destId="{12D52D12-805A-4A18-BDB9-5DD8BEBCDE87}" srcOrd="0" destOrd="0" presId="urn:microsoft.com/office/officeart/2016/7/layout/LinearBlockProcessNumbered"/>
    <dgm:cxn modelId="{32985A8B-6EF8-4A2E-865F-5DBE14B0EC5B}" type="presParOf" srcId="{12D52D12-805A-4A18-BDB9-5DD8BEBCDE87}" destId="{4FAE4E00-2C59-4DA4-B94A-EB9093BB6B0B}" srcOrd="0" destOrd="0" presId="urn:microsoft.com/office/officeart/2016/7/layout/LinearBlockProcessNumbered"/>
    <dgm:cxn modelId="{D4D3E174-A8ED-4E71-B7ED-006720C8D5C0}" type="presParOf" srcId="{12D52D12-805A-4A18-BDB9-5DD8BEBCDE87}" destId="{8B52E61E-C329-4F0B-A8AF-21D133B8B62E}" srcOrd="1" destOrd="0" presId="urn:microsoft.com/office/officeart/2016/7/layout/LinearBlockProcessNumbered"/>
    <dgm:cxn modelId="{A0C37028-158D-4D82-96B3-9A6C92431EF7}" type="presParOf" srcId="{12D52D12-805A-4A18-BDB9-5DD8BEBCDE87}" destId="{BC064946-2C11-43E9-A379-7BF92178F83C}" srcOrd="2" destOrd="0" presId="urn:microsoft.com/office/officeart/2016/7/layout/LinearBlockProcessNumbered"/>
    <dgm:cxn modelId="{94F82241-67F2-49D8-BF9B-3576A6132282}" type="presParOf" srcId="{0FEB0D41-7386-4895-9BF6-EA917A8C8817}" destId="{2E3EA5A1-5B2B-45D4-BC48-88D406804A43}" srcOrd="1" destOrd="0" presId="urn:microsoft.com/office/officeart/2016/7/layout/LinearBlockProcessNumbered"/>
    <dgm:cxn modelId="{5D06DF54-409D-48A6-B6C6-87EA4724423B}" type="presParOf" srcId="{0FEB0D41-7386-4895-9BF6-EA917A8C8817}" destId="{7A4D20C1-C01C-4099-96C5-556EB7B475BA}" srcOrd="2" destOrd="0" presId="urn:microsoft.com/office/officeart/2016/7/layout/LinearBlockProcessNumbered"/>
    <dgm:cxn modelId="{2117D84A-CA5E-4F80-BA1E-683202908115}" type="presParOf" srcId="{7A4D20C1-C01C-4099-96C5-556EB7B475BA}" destId="{CC735AA6-D93A-4380-AD0C-A99DBDB4633B}" srcOrd="0" destOrd="0" presId="urn:microsoft.com/office/officeart/2016/7/layout/LinearBlockProcessNumbered"/>
    <dgm:cxn modelId="{0BA2EA75-28CB-4617-A0C5-664174BA230B}" type="presParOf" srcId="{7A4D20C1-C01C-4099-96C5-556EB7B475BA}" destId="{F16B0413-0E7E-448F-BE0E-80DFD95DE58E}" srcOrd="1" destOrd="0" presId="urn:microsoft.com/office/officeart/2016/7/layout/LinearBlockProcessNumbered"/>
    <dgm:cxn modelId="{8EDE5A83-0DB6-46A5-B101-684379D734E7}" type="presParOf" srcId="{7A4D20C1-C01C-4099-96C5-556EB7B475BA}" destId="{7DECAB2F-1158-4D86-98D4-C8C6C602FFFB}" srcOrd="2" destOrd="0" presId="urn:microsoft.com/office/officeart/2016/7/layout/LinearBlockProcessNumbered"/>
    <dgm:cxn modelId="{D7401B5E-C615-4CC5-A111-84B4C391D655}" type="presParOf" srcId="{0FEB0D41-7386-4895-9BF6-EA917A8C8817}" destId="{435DC3BE-EBA5-4724-93BD-7C049DFC3021}" srcOrd="3" destOrd="0" presId="urn:microsoft.com/office/officeart/2016/7/layout/LinearBlockProcessNumbered"/>
    <dgm:cxn modelId="{71B43395-3054-4CA3-821F-6B5058A6779F}" type="presParOf" srcId="{0FEB0D41-7386-4895-9BF6-EA917A8C8817}" destId="{C67EEA44-61E8-4B0D-91CB-353B8AB2A323}" srcOrd="4" destOrd="0" presId="urn:microsoft.com/office/officeart/2016/7/layout/LinearBlockProcessNumbered"/>
    <dgm:cxn modelId="{F91965FA-E745-4D3B-9B9B-1BEA746982FC}" type="presParOf" srcId="{C67EEA44-61E8-4B0D-91CB-353B8AB2A323}" destId="{D1767594-9A69-4792-B455-1419ECF764C9}" srcOrd="0" destOrd="0" presId="urn:microsoft.com/office/officeart/2016/7/layout/LinearBlockProcessNumbered"/>
    <dgm:cxn modelId="{E17424CE-5079-4BB1-850D-0D29C20E25AA}" type="presParOf" srcId="{C67EEA44-61E8-4B0D-91CB-353B8AB2A323}" destId="{F625D984-E64E-4A77-83C4-D0C710E8FEA9}" srcOrd="1" destOrd="0" presId="urn:microsoft.com/office/officeart/2016/7/layout/LinearBlockProcessNumbered"/>
    <dgm:cxn modelId="{BFFFAF74-122D-49DF-AC49-E12669BFDAD3}" type="presParOf" srcId="{C67EEA44-61E8-4B0D-91CB-353B8AB2A323}" destId="{D2036186-0354-4B32-B787-5CBFA7F7643B}" srcOrd="2" destOrd="0" presId="urn:microsoft.com/office/officeart/2016/7/layout/LinearBlockProcessNumbered"/>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55ADB95-4367-4300-B95D-27D83EAF71AD}" type="doc">
      <dgm:prSet loTypeId="urn:microsoft.com/office/officeart/2016/7/layout/BasicLinearProcessNumbered" loCatId="process" qsTypeId="urn:microsoft.com/office/officeart/2005/8/quickstyle/simple4" qsCatId="simple" csTypeId="urn:microsoft.com/office/officeart/2005/8/colors/colorful1" csCatId="colorful"/>
      <dgm:spPr/>
      <dgm:t>
        <a:bodyPr/>
        <a:lstStyle/>
        <a:p>
          <a:endParaRPr lang="en-US"/>
        </a:p>
      </dgm:t>
    </dgm:pt>
    <dgm:pt modelId="{7F43C847-26EC-4EFE-9A6D-BF0B85780826}">
      <dgm:prSet/>
      <dgm:spPr/>
      <dgm:t>
        <a:bodyPr/>
        <a:lstStyle/>
        <a:p>
          <a:r>
            <a:rPr lang="en-GB"/>
            <a:t>Incorporate </a:t>
          </a:r>
          <a:r>
            <a:rPr lang="en-GB" b="1"/>
            <a:t>quantitative data</a:t>
          </a:r>
          <a:r>
            <a:rPr lang="en-GB"/>
            <a:t> to measure the extent of parental stress.</a:t>
          </a:r>
          <a:endParaRPr lang="en-US"/>
        </a:p>
      </dgm:t>
    </dgm:pt>
    <dgm:pt modelId="{DD6D6BCE-273A-4961-8A8C-AEEEC5EFDB6A}" type="parTrans" cxnId="{1CAB2059-25F7-4209-BE4C-908BC33264B6}">
      <dgm:prSet/>
      <dgm:spPr/>
      <dgm:t>
        <a:bodyPr/>
        <a:lstStyle/>
        <a:p>
          <a:endParaRPr lang="en-US"/>
        </a:p>
      </dgm:t>
    </dgm:pt>
    <dgm:pt modelId="{264CB379-5D3E-4AAB-ADDC-DBDE8D2A5F71}" type="sibTrans" cxnId="{1CAB2059-25F7-4209-BE4C-908BC33264B6}">
      <dgm:prSet phldrT="1" phldr="0"/>
      <dgm:spPr/>
      <dgm:t>
        <a:bodyPr/>
        <a:lstStyle/>
        <a:p>
          <a:r>
            <a:rPr lang="en-US"/>
            <a:t>1</a:t>
          </a:r>
        </a:p>
      </dgm:t>
    </dgm:pt>
    <dgm:pt modelId="{7CDFBFF9-6C42-4E7E-B381-8EAB60FF49AB}">
      <dgm:prSet/>
      <dgm:spPr/>
      <dgm:t>
        <a:bodyPr/>
        <a:lstStyle/>
        <a:p>
          <a:r>
            <a:rPr lang="en-GB"/>
            <a:t>Ensure </a:t>
          </a:r>
          <a:r>
            <a:rPr lang="en-GB" b="1"/>
            <a:t>diverse samples</a:t>
          </a:r>
          <a:r>
            <a:rPr lang="en-GB"/>
            <a:t>, including fathers and other caregivers.</a:t>
          </a:r>
          <a:endParaRPr lang="en-US"/>
        </a:p>
      </dgm:t>
    </dgm:pt>
    <dgm:pt modelId="{A20E6B08-DBDB-4572-A8D4-651693BBFD46}" type="parTrans" cxnId="{67A42FD1-AAD5-4D29-88F9-F395353033F9}">
      <dgm:prSet/>
      <dgm:spPr/>
      <dgm:t>
        <a:bodyPr/>
        <a:lstStyle/>
        <a:p>
          <a:endParaRPr lang="en-US"/>
        </a:p>
      </dgm:t>
    </dgm:pt>
    <dgm:pt modelId="{91E758DD-EF78-47AE-BBE3-FDC3DC23F282}" type="sibTrans" cxnId="{67A42FD1-AAD5-4D29-88F9-F395353033F9}">
      <dgm:prSet phldrT="2" phldr="0"/>
      <dgm:spPr/>
      <dgm:t>
        <a:bodyPr/>
        <a:lstStyle/>
        <a:p>
          <a:r>
            <a:rPr lang="en-US"/>
            <a:t>2</a:t>
          </a:r>
        </a:p>
      </dgm:t>
    </dgm:pt>
    <dgm:pt modelId="{5762A675-74BC-4E98-9FE3-BB7330459070}">
      <dgm:prSet/>
      <dgm:spPr/>
      <dgm:t>
        <a:bodyPr/>
        <a:lstStyle/>
        <a:p>
          <a:r>
            <a:rPr lang="en-GB"/>
            <a:t>Conduct </a:t>
          </a:r>
          <a:r>
            <a:rPr lang="en-GB" b="1"/>
            <a:t>longitudinal studies</a:t>
          </a:r>
          <a:r>
            <a:rPr lang="en-GB"/>
            <a:t> to track long-term impacts on family well-being.</a:t>
          </a:r>
          <a:endParaRPr lang="en-US"/>
        </a:p>
      </dgm:t>
    </dgm:pt>
    <dgm:pt modelId="{C0E95791-A982-44FF-A861-A57C4BF600BE}" type="parTrans" cxnId="{D4EC61E3-56EF-4523-96FD-01591954B152}">
      <dgm:prSet/>
      <dgm:spPr/>
      <dgm:t>
        <a:bodyPr/>
        <a:lstStyle/>
        <a:p>
          <a:endParaRPr lang="en-US"/>
        </a:p>
      </dgm:t>
    </dgm:pt>
    <dgm:pt modelId="{1AE28F86-3FAB-4CBD-94C0-F8E1F8066856}" type="sibTrans" cxnId="{D4EC61E3-56EF-4523-96FD-01591954B152}">
      <dgm:prSet phldrT="3" phldr="0"/>
      <dgm:spPr/>
      <dgm:t>
        <a:bodyPr/>
        <a:lstStyle/>
        <a:p>
          <a:r>
            <a:rPr lang="en-US"/>
            <a:t>3</a:t>
          </a:r>
        </a:p>
      </dgm:t>
    </dgm:pt>
    <dgm:pt modelId="{EB467B51-3347-4634-99B5-EF2D31263A82}">
      <dgm:prSet/>
      <dgm:spPr/>
      <dgm:t>
        <a:bodyPr/>
        <a:lstStyle/>
        <a:p>
          <a:r>
            <a:rPr lang="en-GB"/>
            <a:t>Assess effectiveness of </a:t>
          </a:r>
          <a:r>
            <a:rPr lang="en-GB" b="1"/>
            <a:t>peer support, mental health interventions, and workplace accommodations</a:t>
          </a:r>
          <a:r>
            <a:rPr lang="en-GB"/>
            <a:t>.</a:t>
          </a:r>
          <a:endParaRPr lang="en-US"/>
        </a:p>
      </dgm:t>
    </dgm:pt>
    <dgm:pt modelId="{AE220A9E-3A9A-492E-8E83-0E178370A7C2}" type="parTrans" cxnId="{F293C0C4-90DB-457F-988D-4EA201AD846D}">
      <dgm:prSet/>
      <dgm:spPr/>
      <dgm:t>
        <a:bodyPr/>
        <a:lstStyle/>
        <a:p>
          <a:endParaRPr lang="en-US"/>
        </a:p>
      </dgm:t>
    </dgm:pt>
    <dgm:pt modelId="{691855CC-17C7-4CFD-878A-5AE46D6BCD7D}" type="sibTrans" cxnId="{F293C0C4-90DB-457F-988D-4EA201AD846D}">
      <dgm:prSet phldrT="4" phldr="0"/>
      <dgm:spPr/>
      <dgm:t>
        <a:bodyPr/>
        <a:lstStyle/>
        <a:p>
          <a:r>
            <a:rPr lang="en-US"/>
            <a:t>4</a:t>
          </a:r>
        </a:p>
      </dgm:t>
    </dgm:pt>
    <dgm:pt modelId="{169780D6-5BA2-43E0-84A5-CD6F72B57E51}" type="pres">
      <dgm:prSet presAssocID="{D55ADB95-4367-4300-B95D-27D83EAF71AD}" presName="Name0" presStyleCnt="0">
        <dgm:presLayoutVars>
          <dgm:animLvl val="lvl"/>
          <dgm:resizeHandles val="exact"/>
        </dgm:presLayoutVars>
      </dgm:prSet>
      <dgm:spPr/>
    </dgm:pt>
    <dgm:pt modelId="{B9B64040-CEC8-4340-89A8-3726765CE494}" type="pres">
      <dgm:prSet presAssocID="{7F43C847-26EC-4EFE-9A6D-BF0B85780826}" presName="compositeNode" presStyleCnt="0">
        <dgm:presLayoutVars>
          <dgm:bulletEnabled val="1"/>
        </dgm:presLayoutVars>
      </dgm:prSet>
      <dgm:spPr/>
    </dgm:pt>
    <dgm:pt modelId="{0B4C0211-E8C5-4847-A4D8-A26DCE93671F}" type="pres">
      <dgm:prSet presAssocID="{7F43C847-26EC-4EFE-9A6D-BF0B85780826}" presName="bgRect" presStyleLbl="bgAccFollowNode1" presStyleIdx="0" presStyleCnt="4"/>
      <dgm:spPr/>
    </dgm:pt>
    <dgm:pt modelId="{57EF3B1F-F638-4A15-B15A-8A62B47BA0F0}" type="pres">
      <dgm:prSet presAssocID="{264CB379-5D3E-4AAB-ADDC-DBDE8D2A5F71}" presName="sibTransNodeCircle" presStyleLbl="alignNode1" presStyleIdx="0" presStyleCnt="8">
        <dgm:presLayoutVars>
          <dgm:chMax val="0"/>
          <dgm:bulletEnabled/>
        </dgm:presLayoutVars>
      </dgm:prSet>
      <dgm:spPr/>
    </dgm:pt>
    <dgm:pt modelId="{94B9AD02-BEAB-44F8-A109-D028C7FC5D6E}" type="pres">
      <dgm:prSet presAssocID="{7F43C847-26EC-4EFE-9A6D-BF0B85780826}" presName="bottomLine" presStyleLbl="alignNode1" presStyleIdx="1" presStyleCnt="8">
        <dgm:presLayoutVars/>
      </dgm:prSet>
      <dgm:spPr/>
    </dgm:pt>
    <dgm:pt modelId="{15ED3C9A-68BD-4CED-A344-EF420B91D928}" type="pres">
      <dgm:prSet presAssocID="{7F43C847-26EC-4EFE-9A6D-BF0B85780826}" presName="nodeText" presStyleLbl="bgAccFollowNode1" presStyleIdx="0" presStyleCnt="4">
        <dgm:presLayoutVars>
          <dgm:bulletEnabled val="1"/>
        </dgm:presLayoutVars>
      </dgm:prSet>
      <dgm:spPr/>
    </dgm:pt>
    <dgm:pt modelId="{67F01B0B-A3C3-4F93-A2CC-C75FFF1B9321}" type="pres">
      <dgm:prSet presAssocID="{264CB379-5D3E-4AAB-ADDC-DBDE8D2A5F71}" presName="sibTrans" presStyleCnt="0"/>
      <dgm:spPr/>
    </dgm:pt>
    <dgm:pt modelId="{C7F32E6B-C889-470C-B733-6BB191A78814}" type="pres">
      <dgm:prSet presAssocID="{7CDFBFF9-6C42-4E7E-B381-8EAB60FF49AB}" presName="compositeNode" presStyleCnt="0">
        <dgm:presLayoutVars>
          <dgm:bulletEnabled val="1"/>
        </dgm:presLayoutVars>
      </dgm:prSet>
      <dgm:spPr/>
    </dgm:pt>
    <dgm:pt modelId="{2D43186E-B036-495F-97F8-7B66D644EEFA}" type="pres">
      <dgm:prSet presAssocID="{7CDFBFF9-6C42-4E7E-B381-8EAB60FF49AB}" presName="bgRect" presStyleLbl="bgAccFollowNode1" presStyleIdx="1" presStyleCnt="4"/>
      <dgm:spPr/>
    </dgm:pt>
    <dgm:pt modelId="{7FA78B49-0939-4841-8C1C-3E95810323A2}" type="pres">
      <dgm:prSet presAssocID="{91E758DD-EF78-47AE-BBE3-FDC3DC23F282}" presName="sibTransNodeCircle" presStyleLbl="alignNode1" presStyleIdx="2" presStyleCnt="8">
        <dgm:presLayoutVars>
          <dgm:chMax val="0"/>
          <dgm:bulletEnabled/>
        </dgm:presLayoutVars>
      </dgm:prSet>
      <dgm:spPr/>
    </dgm:pt>
    <dgm:pt modelId="{96710685-E73E-43E7-9ADD-EB8F37604824}" type="pres">
      <dgm:prSet presAssocID="{7CDFBFF9-6C42-4E7E-B381-8EAB60FF49AB}" presName="bottomLine" presStyleLbl="alignNode1" presStyleIdx="3" presStyleCnt="8">
        <dgm:presLayoutVars/>
      </dgm:prSet>
      <dgm:spPr/>
    </dgm:pt>
    <dgm:pt modelId="{2F559365-9E93-4360-85BE-7342EE87F840}" type="pres">
      <dgm:prSet presAssocID="{7CDFBFF9-6C42-4E7E-B381-8EAB60FF49AB}" presName="nodeText" presStyleLbl="bgAccFollowNode1" presStyleIdx="1" presStyleCnt="4">
        <dgm:presLayoutVars>
          <dgm:bulletEnabled val="1"/>
        </dgm:presLayoutVars>
      </dgm:prSet>
      <dgm:spPr/>
    </dgm:pt>
    <dgm:pt modelId="{1E1D2E44-B05E-4E4C-81F3-628D504055B6}" type="pres">
      <dgm:prSet presAssocID="{91E758DD-EF78-47AE-BBE3-FDC3DC23F282}" presName="sibTrans" presStyleCnt="0"/>
      <dgm:spPr/>
    </dgm:pt>
    <dgm:pt modelId="{B60D7E34-2E33-4564-A5F3-FAB6CAC6EF40}" type="pres">
      <dgm:prSet presAssocID="{5762A675-74BC-4E98-9FE3-BB7330459070}" presName="compositeNode" presStyleCnt="0">
        <dgm:presLayoutVars>
          <dgm:bulletEnabled val="1"/>
        </dgm:presLayoutVars>
      </dgm:prSet>
      <dgm:spPr/>
    </dgm:pt>
    <dgm:pt modelId="{0D61C713-7776-4371-91C6-CA5162B3C664}" type="pres">
      <dgm:prSet presAssocID="{5762A675-74BC-4E98-9FE3-BB7330459070}" presName="bgRect" presStyleLbl="bgAccFollowNode1" presStyleIdx="2" presStyleCnt="4"/>
      <dgm:spPr/>
    </dgm:pt>
    <dgm:pt modelId="{3B6894E2-C376-4893-A4A1-0E806B1E6854}" type="pres">
      <dgm:prSet presAssocID="{1AE28F86-3FAB-4CBD-94C0-F8E1F8066856}" presName="sibTransNodeCircle" presStyleLbl="alignNode1" presStyleIdx="4" presStyleCnt="8">
        <dgm:presLayoutVars>
          <dgm:chMax val="0"/>
          <dgm:bulletEnabled/>
        </dgm:presLayoutVars>
      </dgm:prSet>
      <dgm:spPr/>
    </dgm:pt>
    <dgm:pt modelId="{DCA60017-B653-4378-996F-6B57C413C480}" type="pres">
      <dgm:prSet presAssocID="{5762A675-74BC-4E98-9FE3-BB7330459070}" presName="bottomLine" presStyleLbl="alignNode1" presStyleIdx="5" presStyleCnt="8">
        <dgm:presLayoutVars/>
      </dgm:prSet>
      <dgm:spPr/>
    </dgm:pt>
    <dgm:pt modelId="{BEE724A4-DBF4-48FD-B961-B543524A1B2B}" type="pres">
      <dgm:prSet presAssocID="{5762A675-74BC-4E98-9FE3-BB7330459070}" presName="nodeText" presStyleLbl="bgAccFollowNode1" presStyleIdx="2" presStyleCnt="4">
        <dgm:presLayoutVars>
          <dgm:bulletEnabled val="1"/>
        </dgm:presLayoutVars>
      </dgm:prSet>
      <dgm:spPr/>
    </dgm:pt>
    <dgm:pt modelId="{6FBCFBB7-7CEA-449D-B3E2-8067BC29D8D0}" type="pres">
      <dgm:prSet presAssocID="{1AE28F86-3FAB-4CBD-94C0-F8E1F8066856}" presName="sibTrans" presStyleCnt="0"/>
      <dgm:spPr/>
    </dgm:pt>
    <dgm:pt modelId="{F496E1D9-E101-42E3-B868-DD458BE6421C}" type="pres">
      <dgm:prSet presAssocID="{EB467B51-3347-4634-99B5-EF2D31263A82}" presName="compositeNode" presStyleCnt="0">
        <dgm:presLayoutVars>
          <dgm:bulletEnabled val="1"/>
        </dgm:presLayoutVars>
      </dgm:prSet>
      <dgm:spPr/>
    </dgm:pt>
    <dgm:pt modelId="{1AA232B7-EE8B-4B2C-A792-108F3EEF6C9B}" type="pres">
      <dgm:prSet presAssocID="{EB467B51-3347-4634-99B5-EF2D31263A82}" presName="bgRect" presStyleLbl="bgAccFollowNode1" presStyleIdx="3" presStyleCnt="4"/>
      <dgm:spPr/>
    </dgm:pt>
    <dgm:pt modelId="{376E3DE4-8477-4CB3-8CB1-DF192F92A69A}" type="pres">
      <dgm:prSet presAssocID="{691855CC-17C7-4CFD-878A-5AE46D6BCD7D}" presName="sibTransNodeCircle" presStyleLbl="alignNode1" presStyleIdx="6" presStyleCnt="8">
        <dgm:presLayoutVars>
          <dgm:chMax val="0"/>
          <dgm:bulletEnabled/>
        </dgm:presLayoutVars>
      </dgm:prSet>
      <dgm:spPr/>
    </dgm:pt>
    <dgm:pt modelId="{21082A84-5A24-41C2-A8ED-03EE829BC416}" type="pres">
      <dgm:prSet presAssocID="{EB467B51-3347-4634-99B5-EF2D31263A82}" presName="bottomLine" presStyleLbl="alignNode1" presStyleIdx="7" presStyleCnt="8">
        <dgm:presLayoutVars/>
      </dgm:prSet>
      <dgm:spPr/>
    </dgm:pt>
    <dgm:pt modelId="{9DAD80BC-0C45-4D7F-BFB5-0C112AFA38DC}" type="pres">
      <dgm:prSet presAssocID="{EB467B51-3347-4634-99B5-EF2D31263A82}" presName="nodeText" presStyleLbl="bgAccFollowNode1" presStyleIdx="3" presStyleCnt="4">
        <dgm:presLayoutVars>
          <dgm:bulletEnabled val="1"/>
        </dgm:presLayoutVars>
      </dgm:prSet>
      <dgm:spPr/>
    </dgm:pt>
  </dgm:ptLst>
  <dgm:cxnLst>
    <dgm:cxn modelId="{9E055B13-59F7-481D-969A-23E48D73A992}" type="presOf" srcId="{5762A675-74BC-4E98-9FE3-BB7330459070}" destId="{BEE724A4-DBF4-48FD-B961-B543524A1B2B}" srcOrd="1" destOrd="0" presId="urn:microsoft.com/office/officeart/2016/7/layout/BasicLinearProcessNumbered"/>
    <dgm:cxn modelId="{210DA61B-B17F-4900-828C-259CFF7FB7B2}" type="presOf" srcId="{7CDFBFF9-6C42-4E7E-B381-8EAB60FF49AB}" destId="{2F559365-9E93-4360-85BE-7342EE87F840}" srcOrd="1" destOrd="0" presId="urn:microsoft.com/office/officeart/2016/7/layout/BasicLinearProcessNumbered"/>
    <dgm:cxn modelId="{3BE44A2C-AC18-4A42-B98F-D8881263016C}" type="presOf" srcId="{EB467B51-3347-4634-99B5-EF2D31263A82}" destId="{1AA232B7-EE8B-4B2C-A792-108F3EEF6C9B}" srcOrd="0" destOrd="0" presId="urn:microsoft.com/office/officeart/2016/7/layout/BasicLinearProcessNumbered"/>
    <dgm:cxn modelId="{2447C265-2516-4A55-B7B9-9F3F66245454}" type="presOf" srcId="{91E758DD-EF78-47AE-BBE3-FDC3DC23F282}" destId="{7FA78B49-0939-4841-8C1C-3E95810323A2}" srcOrd="0" destOrd="0" presId="urn:microsoft.com/office/officeart/2016/7/layout/BasicLinearProcessNumbered"/>
    <dgm:cxn modelId="{B72A1E67-D08A-44E4-BCDC-72A1E49D3338}" type="presOf" srcId="{7F43C847-26EC-4EFE-9A6D-BF0B85780826}" destId="{0B4C0211-E8C5-4847-A4D8-A26DCE93671F}" srcOrd="0" destOrd="0" presId="urn:microsoft.com/office/officeart/2016/7/layout/BasicLinearProcessNumbered"/>
    <dgm:cxn modelId="{BB2B8468-D9DB-44DF-ADF8-65F4B8409334}" type="presOf" srcId="{691855CC-17C7-4CFD-878A-5AE46D6BCD7D}" destId="{376E3DE4-8477-4CB3-8CB1-DF192F92A69A}" srcOrd="0" destOrd="0" presId="urn:microsoft.com/office/officeart/2016/7/layout/BasicLinearProcessNumbered"/>
    <dgm:cxn modelId="{9DC85349-10B5-4CC4-9E85-258DBA281023}" type="presOf" srcId="{7F43C847-26EC-4EFE-9A6D-BF0B85780826}" destId="{15ED3C9A-68BD-4CED-A344-EF420B91D928}" srcOrd="1" destOrd="0" presId="urn:microsoft.com/office/officeart/2016/7/layout/BasicLinearProcessNumbered"/>
    <dgm:cxn modelId="{7CE22378-98BB-491E-BBE8-D124946CD92F}" type="presOf" srcId="{1AE28F86-3FAB-4CBD-94C0-F8E1F8066856}" destId="{3B6894E2-C376-4893-A4A1-0E806B1E6854}" srcOrd="0" destOrd="0" presId="urn:microsoft.com/office/officeart/2016/7/layout/BasicLinearProcessNumbered"/>
    <dgm:cxn modelId="{1CAB2059-25F7-4209-BE4C-908BC33264B6}" srcId="{D55ADB95-4367-4300-B95D-27D83EAF71AD}" destId="{7F43C847-26EC-4EFE-9A6D-BF0B85780826}" srcOrd="0" destOrd="0" parTransId="{DD6D6BCE-273A-4961-8A8C-AEEEC5EFDB6A}" sibTransId="{264CB379-5D3E-4AAB-ADDC-DBDE8D2A5F71}"/>
    <dgm:cxn modelId="{64BB5BA1-7AFD-4CC8-ADDE-BE112E305F44}" type="presOf" srcId="{5762A675-74BC-4E98-9FE3-BB7330459070}" destId="{0D61C713-7776-4371-91C6-CA5162B3C664}" srcOrd="0" destOrd="0" presId="urn:microsoft.com/office/officeart/2016/7/layout/BasicLinearProcessNumbered"/>
    <dgm:cxn modelId="{3DAB36A7-48D6-489B-95C6-8FE651A9E338}" type="presOf" srcId="{EB467B51-3347-4634-99B5-EF2D31263A82}" destId="{9DAD80BC-0C45-4D7F-BFB5-0C112AFA38DC}" srcOrd="1" destOrd="0" presId="urn:microsoft.com/office/officeart/2016/7/layout/BasicLinearProcessNumbered"/>
    <dgm:cxn modelId="{47B6A3AB-9CE9-4ACE-B6A0-5D20A9FBCF89}" type="presOf" srcId="{D55ADB95-4367-4300-B95D-27D83EAF71AD}" destId="{169780D6-5BA2-43E0-84A5-CD6F72B57E51}" srcOrd="0" destOrd="0" presId="urn:microsoft.com/office/officeart/2016/7/layout/BasicLinearProcessNumbered"/>
    <dgm:cxn modelId="{F293C0C4-90DB-457F-988D-4EA201AD846D}" srcId="{D55ADB95-4367-4300-B95D-27D83EAF71AD}" destId="{EB467B51-3347-4634-99B5-EF2D31263A82}" srcOrd="3" destOrd="0" parTransId="{AE220A9E-3A9A-492E-8E83-0E178370A7C2}" sibTransId="{691855CC-17C7-4CFD-878A-5AE46D6BCD7D}"/>
    <dgm:cxn modelId="{8DF270CD-03C1-4B75-873A-F6FDD37F5703}" type="presOf" srcId="{7CDFBFF9-6C42-4E7E-B381-8EAB60FF49AB}" destId="{2D43186E-B036-495F-97F8-7B66D644EEFA}" srcOrd="0" destOrd="0" presId="urn:microsoft.com/office/officeart/2016/7/layout/BasicLinearProcessNumbered"/>
    <dgm:cxn modelId="{67A42FD1-AAD5-4D29-88F9-F395353033F9}" srcId="{D55ADB95-4367-4300-B95D-27D83EAF71AD}" destId="{7CDFBFF9-6C42-4E7E-B381-8EAB60FF49AB}" srcOrd="1" destOrd="0" parTransId="{A20E6B08-DBDB-4572-A8D4-651693BBFD46}" sibTransId="{91E758DD-EF78-47AE-BBE3-FDC3DC23F282}"/>
    <dgm:cxn modelId="{FA0A03E0-2052-4CAA-8124-0C453227A393}" type="presOf" srcId="{264CB379-5D3E-4AAB-ADDC-DBDE8D2A5F71}" destId="{57EF3B1F-F638-4A15-B15A-8A62B47BA0F0}" srcOrd="0" destOrd="0" presId="urn:microsoft.com/office/officeart/2016/7/layout/BasicLinearProcessNumbered"/>
    <dgm:cxn modelId="{D4EC61E3-56EF-4523-96FD-01591954B152}" srcId="{D55ADB95-4367-4300-B95D-27D83EAF71AD}" destId="{5762A675-74BC-4E98-9FE3-BB7330459070}" srcOrd="2" destOrd="0" parTransId="{C0E95791-A982-44FF-A861-A57C4BF600BE}" sibTransId="{1AE28F86-3FAB-4CBD-94C0-F8E1F8066856}"/>
    <dgm:cxn modelId="{849BFB21-67D8-4BDB-A0E8-20210E5CA7A3}" type="presParOf" srcId="{169780D6-5BA2-43E0-84A5-CD6F72B57E51}" destId="{B9B64040-CEC8-4340-89A8-3726765CE494}" srcOrd="0" destOrd="0" presId="urn:microsoft.com/office/officeart/2016/7/layout/BasicLinearProcessNumbered"/>
    <dgm:cxn modelId="{8E5599C0-A3C9-4ABB-BDBA-1E5AEBA38D43}" type="presParOf" srcId="{B9B64040-CEC8-4340-89A8-3726765CE494}" destId="{0B4C0211-E8C5-4847-A4D8-A26DCE93671F}" srcOrd="0" destOrd="0" presId="urn:microsoft.com/office/officeart/2016/7/layout/BasicLinearProcessNumbered"/>
    <dgm:cxn modelId="{0E0816D3-1E07-4D35-97A8-1ED0B1001DF6}" type="presParOf" srcId="{B9B64040-CEC8-4340-89A8-3726765CE494}" destId="{57EF3B1F-F638-4A15-B15A-8A62B47BA0F0}" srcOrd="1" destOrd="0" presId="urn:microsoft.com/office/officeart/2016/7/layout/BasicLinearProcessNumbered"/>
    <dgm:cxn modelId="{DAA64C11-1094-4314-9BBF-6C0666EF3E93}" type="presParOf" srcId="{B9B64040-CEC8-4340-89A8-3726765CE494}" destId="{94B9AD02-BEAB-44F8-A109-D028C7FC5D6E}" srcOrd="2" destOrd="0" presId="urn:microsoft.com/office/officeart/2016/7/layout/BasicLinearProcessNumbered"/>
    <dgm:cxn modelId="{D11A7DED-041B-463D-A9E6-1E2C8E05CD79}" type="presParOf" srcId="{B9B64040-CEC8-4340-89A8-3726765CE494}" destId="{15ED3C9A-68BD-4CED-A344-EF420B91D928}" srcOrd="3" destOrd="0" presId="urn:microsoft.com/office/officeart/2016/7/layout/BasicLinearProcessNumbered"/>
    <dgm:cxn modelId="{3AD65007-7EB7-429A-8FA8-38198090646D}" type="presParOf" srcId="{169780D6-5BA2-43E0-84A5-CD6F72B57E51}" destId="{67F01B0B-A3C3-4F93-A2CC-C75FFF1B9321}" srcOrd="1" destOrd="0" presId="urn:microsoft.com/office/officeart/2016/7/layout/BasicLinearProcessNumbered"/>
    <dgm:cxn modelId="{718FB9AF-8BC4-44E7-A1DC-4B7BB4966F2B}" type="presParOf" srcId="{169780D6-5BA2-43E0-84A5-CD6F72B57E51}" destId="{C7F32E6B-C889-470C-B733-6BB191A78814}" srcOrd="2" destOrd="0" presId="urn:microsoft.com/office/officeart/2016/7/layout/BasicLinearProcessNumbered"/>
    <dgm:cxn modelId="{19017A58-EB5D-49DC-8650-4E5842C3687D}" type="presParOf" srcId="{C7F32E6B-C889-470C-B733-6BB191A78814}" destId="{2D43186E-B036-495F-97F8-7B66D644EEFA}" srcOrd="0" destOrd="0" presId="urn:microsoft.com/office/officeart/2016/7/layout/BasicLinearProcessNumbered"/>
    <dgm:cxn modelId="{5A8415C5-9B6F-4166-AD7B-52A6F2BBFB3A}" type="presParOf" srcId="{C7F32E6B-C889-470C-B733-6BB191A78814}" destId="{7FA78B49-0939-4841-8C1C-3E95810323A2}" srcOrd="1" destOrd="0" presId="urn:microsoft.com/office/officeart/2016/7/layout/BasicLinearProcessNumbered"/>
    <dgm:cxn modelId="{8AF3CC27-3451-4298-A977-BAA411603D77}" type="presParOf" srcId="{C7F32E6B-C889-470C-B733-6BB191A78814}" destId="{96710685-E73E-43E7-9ADD-EB8F37604824}" srcOrd="2" destOrd="0" presId="urn:microsoft.com/office/officeart/2016/7/layout/BasicLinearProcessNumbered"/>
    <dgm:cxn modelId="{3DFEC4AE-936D-4C55-9A61-2A857DB42523}" type="presParOf" srcId="{C7F32E6B-C889-470C-B733-6BB191A78814}" destId="{2F559365-9E93-4360-85BE-7342EE87F840}" srcOrd="3" destOrd="0" presId="urn:microsoft.com/office/officeart/2016/7/layout/BasicLinearProcessNumbered"/>
    <dgm:cxn modelId="{DB6F5803-B49B-46B3-B7E4-56268D4B6ED1}" type="presParOf" srcId="{169780D6-5BA2-43E0-84A5-CD6F72B57E51}" destId="{1E1D2E44-B05E-4E4C-81F3-628D504055B6}" srcOrd="3" destOrd="0" presId="urn:microsoft.com/office/officeart/2016/7/layout/BasicLinearProcessNumbered"/>
    <dgm:cxn modelId="{C9815351-3269-463F-9437-2A060E11ACF9}" type="presParOf" srcId="{169780D6-5BA2-43E0-84A5-CD6F72B57E51}" destId="{B60D7E34-2E33-4564-A5F3-FAB6CAC6EF40}" srcOrd="4" destOrd="0" presId="urn:microsoft.com/office/officeart/2016/7/layout/BasicLinearProcessNumbered"/>
    <dgm:cxn modelId="{5124C2F8-2B56-4D05-A10F-7072C89AA844}" type="presParOf" srcId="{B60D7E34-2E33-4564-A5F3-FAB6CAC6EF40}" destId="{0D61C713-7776-4371-91C6-CA5162B3C664}" srcOrd="0" destOrd="0" presId="urn:microsoft.com/office/officeart/2016/7/layout/BasicLinearProcessNumbered"/>
    <dgm:cxn modelId="{8CCF0426-CDDD-43AC-8006-57A5D49718AF}" type="presParOf" srcId="{B60D7E34-2E33-4564-A5F3-FAB6CAC6EF40}" destId="{3B6894E2-C376-4893-A4A1-0E806B1E6854}" srcOrd="1" destOrd="0" presId="urn:microsoft.com/office/officeart/2016/7/layout/BasicLinearProcessNumbered"/>
    <dgm:cxn modelId="{DD6F56BE-7943-4EEA-8D2E-4EA48B0A8B42}" type="presParOf" srcId="{B60D7E34-2E33-4564-A5F3-FAB6CAC6EF40}" destId="{DCA60017-B653-4378-996F-6B57C413C480}" srcOrd="2" destOrd="0" presId="urn:microsoft.com/office/officeart/2016/7/layout/BasicLinearProcessNumbered"/>
    <dgm:cxn modelId="{B0F29C06-3E9C-458C-AD44-E0DCCD5178F6}" type="presParOf" srcId="{B60D7E34-2E33-4564-A5F3-FAB6CAC6EF40}" destId="{BEE724A4-DBF4-48FD-B961-B543524A1B2B}" srcOrd="3" destOrd="0" presId="urn:microsoft.com/office/officeart/2016/7/layout/BasicLinearProcessNumbered"/>
    <dgm:cxn modelId="{F8FB1670-6D17-459A-BBC0-71DE3CDC1DE0}" type="presParOf" srcId="{169780D6-5BA2-43E0-84A5-CD6F72B57E51}" destId="{6FBCFBB7-7CEA-449D-B3E2-8067BC29D8D0}" srcOrd="5" destOrd="0" presId="urn:microsoft.com/office/officeart/2016/7/layout/BasicLinearProcessNumbered"/>
    <dgm:cxn modelId="{354F8444-9EEC-4FA7-8BBE-28521150C972}" type="presParOf" srcId="{169780D6-5BA2-43E0-84A5-CD6F72B57E51}" destId="{F496E1D9-E101-42E3-B868-DD458BE6421C}" srcOrd="6" destOrd="0" presId="urn:microsoft.com/office/officeart/2016/7/layout/BasicLinearProcessNumbered"/>
    <dgm:cxn modelId="{AEDD8599-CD5C-4EEA-978B-35D6056FE354}" type="presParOf" srcId="{F496E1D9-E101-42E3-B868-DD458BE6421C}" destId="{1AA232B7-EE8B-4B2C-A792-108F3EEF6C9B}" srcOrd="0" destOrd="0" presId="urn:microsoft.com/office/officeart/2016/7/layout/BasicLinearProcessNumbered"/>
    <dgm:cxn modelId="{E214C996-9192-4D83-99CA-CA59E0387B1A}" type="presParOf" srcId="{F496E1D9-E101-42E3-B868-DD458BE6421C}" destId="{376E3DE4-8477-4CB3-8CB1-DF192F92A69A}" srcOrd="1" destOrd="0" presId="urn:microsoft.com/office/officeart/2016/7/layout/BasicLinearProcessNumbered"/>
    <dgm:cxn modelId="{8E9B3741-8DE3-4BEF-BDC5-908D3C505A3B}" type="presParOf" srcId="{F496E1D9-E101-42E3-B868-DD458BE6421C}" destId="{21082A84-5A24-41C2-A8ED-03EE829BC416}" srcOrd="2" destOrd="0" presId="urn:microsoft.com/office/officeart/2016/7/layout/BasicLinearProcessNumbered"/>
    <dgm:cxn modelId="{DF1A7FD6-A31C-448C-A10F-54C9BAD756FE}" type="presParOf" srcId="{F496E1D9-E101-42E3-B868-DD458BE6421C}" destId="{9DAD80BC-0C45-4D7F-BFB5-0C112AFA38DC}"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4F46174-A415-4B1E-B3D1-926DF3E27641}" type="doc">
      <dgm:prSet loTypeId="urn:microsoft.com/office/officeart/2005/8/layout/default" loCatId="list" qsTypeId="urn:microsoft.com/office/officeart/2005/8/quickstyle/simple2" qsCatId="simple" csTypeId="urn:microsoft.com/office/officeart/2005/8/colors/colorful1" csCatId="colorful"/>
      <dgm:spPr/>
      <dgm:t>
        <a:bodyPr/>
        <a:lstStyle/>
        <a:p>
          <a:endParaRPr lang="en-US"/>
        </a:p>
      </dgm:t>
    </dgm:pt>
    <dgm:pt modelId="{B77AC9EE-9ED9-40F1-933E-F0437DC3B825}">
      <dgm:prSet/>
      <dgm:spPr/>
      <dgm:t>
        <a:bodyPr/>
        <a:lstStyle/>
        <a:p>
          <a:r>
            <a:rPr lang="en-GB"/>
            <a:t>While existing research provides valuable insights into the emotional and psychological toll of EBSA on parents, significant gaps remain.</a:t>
          </a:r>
          <a:endParaRPr lang="en-US"/>
        </a:p>
      </dgm:t>
    </dgm:pt>
    <dgm:pt modelId="{698EDCDA-E0AE-4599-9622-AECF3C3D9138}" type="parTrans" cxnId="{E8CD9752-09F1-4FF4-A8D0-FAFC8098344F}">
      <dgm:prSet/>
      <dgm:spPr/>
      <dgm:t>
        <a:bodyPr/>
        <a:lstStyle/>
        <a:p>
          <a:endParaRPr lang="en-US"/>
        </a:p>
      </dgm:t>
    </dgm:pt>
    <dgm:pt modelId="{7C90B6A5-6CA8-47F6-B78D-CB9335AEA95A}" type="sibTrans" cxnId="{E8CD9752-09F1-4FF4-A8D0-FAFC8098344F}">
      <dgm:prSet/>
      <dgm:spPr/>
      <dgm:t>
        <a:bodyPr/>
        <a:lstStyle/>
        <a:p>
          <a:endParaRPr lang="en-US"/>
        </a:p>
      </dgm:t>
    </dgm:pt>
    <dgm:pt modelId="{3B3AD6B6-BD79-4F3C-AFCB-CA3D679B021C}">
      <dgm:prSet/>
      <dgm:spPr/>
      <dgm:t>
        <a:bodyPr/>
        <a:lstStyle/>
        <a:p>
          <a:r>
            <a:rPr lang="en-GB"/>
            <a:t>A lack of </a:t>
          </a:r>
          <a:r>
            <a:rPr lang="en-GB" b="1"/>
            <a:t>quantitative data and diverse samples</a:t>
          </a:r>
          <a:r>
            <a:rPr lang="en-GB"/>
            <a:t> limits the ability to fully understand the widespread impact.</a:t>
          </a:r>
          <a:endParaRPr lang="en-US"/>
        </a:p>
      </dgm:t>
    </dgm:pt>
    <dgm:pt modelId="{50548A4A-F226-4F09-9821-B95B6A5F4DB5}" type="parTrans" cxnId="{12FD4B89-C175-44B6-95A8-9DB879DC9831}">
      <dgm:prSet/>
      <dgm:spPr/>
      <dgm:t>
        <a:bodyPr/>
        <a:lstStyle/>
        <a:p>
          <a:endParaRPr lang="en-US"/>
        </a:p>
      </dgm:t>
    </dgm:pt>
    <dgm:pt modelId="{5D033712-5716-419B-B783-FDB03378D8BB}" type="sibTrans" cxnId="{12FD4B89-C175-44B6-95A8-9DB879DC9831}">
      <dgm:prSet/>
      <dgm:spPr/>
      <dgm:t>
        <a:bodyPr/>
        <a:lstStyle/>
        <a:p>
          <a:endParaRPr lang="en-US"/>
        </a:p>
      </dgm:t>
    </dgm:pt>
    <dgm:pt modelId="{2E31ECD0-0C5D-4A58-83F8-1BC93805F097}">
      <dgm:prSet/>
      <dgm:spPr/>
      <dgm:t>
        <a:bodyPr/>
        <a:lstStyle/>
        <a:p>
          <a:r>
            <a:rPr lang="en-GB"/>
            <a:t>Addressing these gaps through </a:t>
          </a:r>
          <a:r>
            <a:rPr lang="en-GB" b="1"/>
            <a:t>comprehensive, inclusive, and long-term studies</a:t>
          </a:r>
          <a:r>
            <a:rPr lang="en-GB"/>
            <a:t> will help develop </a:t>
          </a:r>
          <a:r>
            <a:rPr lang="en-GB" b="1"/>
            <a:t>targeted support systems</a:t>
          </a:r>
          <a:r>
            <a:rPr lang="en-GB"/>
            <a:t> for struggling families.</a:t>
          </a:r>
          <a:endParaRPr lang="en-US"/>
        </a:p>
      </dgm:t>
    </dgm:pt>
    <dgm:pt modelId="{61100185-B4F7-4A86-B577-DC03BD135A49}" type="parTrans" cxnId="{944D992B-F3AC-45D6-B9D6-6E7F10F58AE2}">
      <dgm:prSet/>
      <dgm:spPr/>
      <dgm:t>
        <a:bodyPr/>
        <a:lstStyle/>
        <a:p>
          <a:endParaRPr lang="en-US"/>
        </a:p>
      </dgm:t>
    </dgm:pt>
    <dgm:pt modelId="{B43A92D6-6D00-4717-A0E3-DDA844F6F698}" type="sibTrans" cxnId="{944D992B-F3AC-45D6-B9D6-6E7F10F58AE2}">
      <dgm:prSet/>
      <dgm:spPr/>
      <dgm:t>
        <a:bodyPr/>
        <a:lstStyle/>
        <a:p>
          <a:endParaRPr lang="en-US"/>
        </a:p>
      </dgm:t>
    </dgm:pt>
    <dgm:pt modelId="{F1F53F1C-DB2F-4515-B010-34F023CF403B}">
      <dgm:prSet/>
      <dgm:spPr/>
      <dgm:t>
        <a:bodyPr/>
        <a:lstStyle/>
        <a:p>
          <a:r>
            <a:rPr lang="en-GB"/>
            <a:t>Future research should focus on </a:t>
          </a:r>
          <a:r>
            <a:rPr lang="en-GB" b="1"/>
            <a:t>practical interventions</a:t>
          </a:r>
          <a:r>
            <a:rPr lang="en-GB"/>
            <a:t>, including </a:t>
          </a:r>
          <a:r>
            <a:rPr lang="en-GB" b="1"/>
            <a:t>peer support networks, accessible mental health services, and workplace accommodations</a:t>
          </a:r>
          <a:r>
            <a:rPr lang="en-GB"/>
            <a:t> to alleviate parental stress.</a:t>
          </a:r>
          <a:endParaRPr lang="en-US"/>
        </a:p>
      </dgm:t>
    </dgm:pt>
    <dgm:pt modelId="{57CAAC14-0C85-4EAA-B36D-D04650BB8835}" type="parTrans" cxnId="{83D69842-2D9C-462B-8B9A-BA2D491D878C}">
      <dgm:prSet/>
      <dgm:spPr/>
      <dgm:t>
        <a:bodyPr/>
        <a:lstStyle/>
        <a:p>
          <a:endParaRPr lang="en-US"/>
        </a:p>
      </dgm:t>
    </dgm:pt>
    <dgm:pt modelId="{2E6EB88F-7048-4FBD-A789-39DFEFD3D3AB}" type="sibTrans" cxnId="{83D69842-2D9C-462B-8B9A-BA2D491D878C}">
      <dgm:prSet/>
      <dgm:spPr/>
      <dgm:t>
        <a:bodyPr/>
        <a:lstStyle/>
        <a:p>
          <a:endParaRPr lang="en-US"/>
        </a:p>
      </dgm:t>
    </dgm:pt>
    <dgm:pt modelId="{5E42C0D1-645C-4288-A03F-E637FEABAB82}">
      <dgm:prSet/>
      <dgm:spPr/>
      <dgm:t>
        <a:bodyPr/>
        <a:lstStyle/>
        <a:p>
          <a:r>
            <a:rPr lang="en-GB"/>
            <a:t>A more </a:t>
          </a:r>
          <a:r>
            <a:rPr lang="en-GB" b="1"/>
            <a:t>holistic approach</a:t>
          </a:r>
          <a:r>
            <a:rPr lang="en-GB"/>
            <a:t> is needed to ensure that parents receive the necessary support to navigate the challenges of EBSA effectively.</a:t>
          </a:r>
          <a:endParaRPr lang="en-US"/>
        </a:p>
      </dgm:t>
    </dgm:pt>
    <dgm:pt modelId="{3B6295AE-8B22-4973-848E-ECCAE6DAFDFB}" type="parTrans" cxnId="{29636CC4-1DA1-4FFA-AF13-2446FB1FE892}">
      <dgm:prSet/>
      <dgm:spPr/>
      <dgm:t>
        <a:bodyPr/>
        <a:lstStyle/>
        <a:p>
          <a:endParaRPr lang="en-US"/>
        </a:p>
      </dgm:t>
    </dgm:pt>
    <dgm:pt modelId="{69953721-D252-489D-BA21-5892C4E33624}" type="sibTrans" cxnId="{29636CC4-1DA1-4FFA-AF13-2446FB1FE892}">
      <dgm:prSet/>
      <dgm:spPr/>
      <dgm:t>
        <a:bodyPr/>
        <a:lstStyle/>
        <a:p>
          <a:endParaRPr lang="en-US"/>
        </a:p>
      </dgm:t>
    </dgm:pt>
    <dgm:pt modelId="{5B2282E6-0F70-4637-9D96-8606FB53D534}" type="pres">
      <dgm:prSet presAssocID="{D4F46174-A415-4B1E-B3D1-926DF3E27641}" presName="diagram" presStyleCnt="0">
        <dgm:presLayoutVars>
          <dgm:dir/>
          <dgm:resizeHandles val="exact"/>
        </dgm:presLayoutVars>
      </dgm:prSet>
      <dgm:spPr/>
    </dgm:pt>
    <dgm:pt modelId="{FAB4D552-F113-4006-89E1-5C722172B98C}" type="pres">
      <dgm:prSet presAssocID="{B77AC9EE-9ED9-40F1-933E-F0437DC3B825}" presName="node" presStyleLbl="node1" presStyleIdx="0" presStyleCnt="5">
        <dgm:presLayoutVars>
          <dgm:bulletEnabled val="1"/>
        </dgm:presLayoutVars>
      </dgm:prSet>
      <dgm:spPr/>
    </dgm:pt>
    <dgm:pt modelId="{2DF82FEC-9357-43E5-8025-180AEE21A939}" type="pres">
      <dgm:prSet presAssocID="{7C90B6A5-6CA8-47F6-B78D-CB9335AEA95A}" presName="sibTrans" presStyleCnt="0"/>
      <dgm:spPr/>
    </dgm:pt>
    <dgm:pt modelId="{1A21D27B-F536-49EE-8C06-DA6CE5EDB7E5}" type="pres">
      <dgm:prSet presAssocID="{3B3AD6B6-BD79-4F3C-AFCB-CA3D679B021C}" presName="node" presStyleLbl="node1" presStyleIdx="1" presStyleCnt="5">
        <dgm:presLayoutVars>
          <dgm:bulletEnabled val="1"/>
        </dgm:presLayoutVars>
      </dgm:prSet>
      <dgm:spPr/>
    </dgm:pt>
    <dgm:pt modelId="{63152EB2-38B9-4E21-BC9C-E247840DC48A}" type="pres">
      <dgm:prSet presAssocID="{5D033712-5716-419B-B783-FDB03378D8BB}" presName="sibTrans" presStyleCnt="0"/>
      <dgm:spPr/>
    </dgm:pt>
    <dgm:pt modelId="{D66306FE-BCC2-4B01-A584-E06C3C7CD5C2}" type="pres">
      <dgm:prSet presAssocID="{2E31ECD0-0C5D-4A58-83F8-1BC93805F097}" presName="node" presStyleLbl="node1" presStyleIdx="2" presStyleCnt="5">
        <dgm:presLayoutVars>
          <dgm:bulletEnabled val="1"/>
        </dgm:presLayoutVars>
      </dgm:prSet>
      <dgm:spPr/>
    </dgm:pt>
    <dgm:pt modelId="{A0D81E34-353A-4DBB-9BA0-8C617CE81FA8}" type="pres">
      <dgm:prSet presAssocID="{B43A92D6-6D00-4717-A0E3-DDA844F6F698}" presName="sibTrans" presStyleCnt="0"/>
      <dgm:spPr/>
    </dgm:pt>
    <dgm:pt modelId="{41351AA3-D802-4D7B-A9E8-A9F9336DBD80}" type="pres">
      <dgm:prSet presAssocID="{F1F53F1C-DB2F-4515-B010-34F023CF403B}" presName="node" presStyleLbl="node1" presStyleIdx="3" presStyleCnt="5">
        <dgm:presLayoutVars>
          <dgm:bulletEnabled val="1"/>
        </dgm:presLayoutVars>
      </dgm:prSet>
      <dgm:spPr/>
    </dgm:pt>
    <dgm:pt modelId="{6A096E01-DAA0-4FF0-96E6-CE49B53D51CF}" type="pres">
      <dgm:prSet presAssocID="{2E6EB88F-7048-4FBD-A789-39DFEFD3D3AB}" presName="sibTrans" presStyleCnt="0"/>
      <dgm:spPr/>
    </dgm:pt>
    <dgm:pt modelId="{471724D8-EEB6-4884-953C-F3940DB8332C}" type="pres">
      <dgm:prSet presAssocID="{5E42C0D1-645C-4288-A03F-E637FEABAB82}" presName="node" presStyleLbl="node1" presStyleIdx="4" presStyleCnt="5">
        <dgm:presLayoutVars>
          <dgm:bulletEnabled val="1"/>
        </dgm:presLayoutVars>
      </dgm:prSet>
      <dgm:spPr/>
    </dgm:pt>
  </dgm:ptLst>
  <dgm:cxnLst>
    <dgm:cxn modelId="{F05DF806-31A6-4926-B790-CF4433585769}" type="presOf" srcId="{F1F53F1C-DB2F-4515-B010-34F023CF403B}" destId="{41351AA3-D802-4D7B-A9E8-A9F9336DBD80}" srcOrd="0" destOrd="0" presId="urn:microsoft.com/office/officeart/2005/8/layout/default"/>
    <dgm:cxn modelId="{0377D624-7E9B-49A4-B99A-2F8399E83E24}" type="presOf" srcId="{3B3AD6B6-BD79-4F3C-AFCB-CA3D679B021C}" destId="{1A21D27B-F536-49EE-8C06-DA6CE5EDB7E5}" srcOrd="0" destOrd="0" presId="urn:microsoft.com/office/officeart/2005/8/layout/default"/>
    <dgm:cxn modelId="{944D992B-F3AC-45D6-B9D6-6E7F10F58AE2}" srcId="{D4F46174-A415-4B1E-B3D1-926DF3E27641}" destId="{2E31ECD0-0C5D-4A58-83F8-1BC93805F097}" srcOrd="2" destOrd="0" parTransId="{61100185-B4F7-4A86-B577-DC03BD135A49}" sibTransId="{B43A92D6-6D00-4717-A0E3-DDA844F6F698}"/>
    <dgm:cxn modelId="{C197F839-A3AB-41FD-A1D4-E53DEB5CC989}" type="presOf" srcId="{5E42C0D1-645C-4288-A03F-E637FEABAB82}" destId="{471724D8-EEB6-4884-953C-F3940DB8332C}" srcOrd="0" destOrd="0" presId="urn:microsoft.com/office/officeart/2005/8/layout/default"/>
    <dgm:cxn modelId="{83D69842-2D9C-462B-8B9A-BA2D491D878C}" srcId="{D4F46174-A415-4B1E-B3D1-926DF3E27641}" destId="{F1F53F1C-DB2F-4515-B010-34F023CF403B}" srcOrd="3" destOrd="0" parTransId="{57CAAC14-0C85-4EAA-B36D-D04650BB8835}" sibTransId="{2E6EB88F-7048-4FBD-A789-39DFEFD3D3AB}"/>
    <dgm:cxn modelId="{E8CD9752-09F1-4FF4-A8D0-FAFC8098344F}" srcId="{D4F46174-A415-4B1E-B3D1-926DF3E27641}" destId="{B77AC9EE-9ED9-40F1-933E-F0437DC3B825}" srcOrd="0" destOrd="0" parTransId="{698EDCDA-E0AE-4599-9622-AECF3C3D9138}" sibTransId="{7C90B6A5-6CA8-47F6-B78D-CB9335AEA95A}"/>
    <dgm:cxn modelId="{6A77AD78-37B7-462C-ACC9-D63735D7D2AD}" type="presOf" srcId="{D4F46174-A415-4B1E-B3D1-926DF3E27641}" destId="{5B2282E6-0F70-4637-9D96-8606FB53D534}" srcOrd="0" destOrd="0" presId="urn:microsoft.com/office/officeart/2005/8/layout/default"/>
    <dgm:cxn modelId="{12FD4B89-C175-44B6-95A8-9DB879DC9831}" srcId="{D4F46174-A415-4B1E-B3D1-926DF3E27641}" destId="{3B3AD6B6-BD79-4F3C-AFCB-CA3D679B021C}" srcOrd="1" destOrd="0" parTransId="{50548A4A-F226-4F09-9821-B95B6A5F4DB5}" sibTransId="{5D033712-5716-419B-B783-FDB03378D8BB}"/>
    <dgm:cxn modelId="{62CFCAB1-62EE-4747-9A51-711903F54469}" type="presOf" srcId="{2E31ECD0-0C5D-4A58-83F8-1BC93805F097}" destId="{D66306FE-BCC2-4B01-A584-E06C3C7CD5C2}" srcOrd="0" destOrd="0" presId="urn:microsoft.com/office/officeart/2005/8/layout/default"/>
    <dgm:cxn modelId="{29636CC4-1DA1-4FFA-AF13-2446FB1FE892}" srcId="{D4F46174-A415-4B1E-B3D1-926DF3E27641}" destId="{5E42C0D1-645C-4288-A03F-E637FEABAB82}" srcOrd="4" destOrd="0" parTransId="{3B6295AE-8B22-4973-848E-ECCAE6DAFDFB}" sibTransId="{69953721-D252-489D-BA21-5892C4E33624}"/>
    <dgm:cxn modelId="{1672FBD2-41C3-4C15-B29B-6741906457AD}" type="presOf" srcId="{B77AC9EE-9ED9-40F1-933E-F0437DC3B825}" destId="{FAB4D552-F113-4006-89E1-5C722172B98C}" srcOrd="0" destOrd="0" presId="urn:microsoft.com/office/officeart/2005/8/layout/default"/>
    <dgm:cxn modelId="{E17A0052-024F-43B2-AE60-8B3426FF552F}" type="presParOf" srcId="{5B2282E6-0F70-4637-9D96-8606FB53D534}" destId="{FAB4D552-F113-4006-89E1-5C722172B98C}" srcOrd="0" destOrd="0" presId="urn:microsoft.com/office/officeart/2005/8/layout/default"/>
    <dgm:cxn modelId="{17555FFB-1146-4759-81EC-1E4AB6F2A678}" type="presParOf" srcId="{5B2282E6-0F70-4637-9D96-8606FB53D534}" destId="{2DF82FEC-9357-43E5-8025-180AEE21A939}" srcOrd="1" destOrd="0" presId="urn:microsoft.com/office/officeart/2005/8/layout/default"/>
    <dgm:cxn modelId="{A141604F-FDEF-47ED-92F1-F89AF3A70878}" type="presParOf" srcId="{5B2282E6-0F70-4637-9D96-8606FB53D534}" destId="{1A21D27B-F536-49EE-8C06-DA6CE5EDB7E5}" srcOrd="2" destOrd="0" presId="urn:microsoft.com/office/officeart/2005/8/layout/default"/>
    <dgm:cxn modelId="{735B4EA8-0D81-4BEB-8103-6C387DCA1663}" type="presParOf" srcId="{5B2282E6-0F70-4637-9D96-8606FB53D534}" destId="{63152EB2-38B9-4E21-BC9C-E247840DC48A}" srcOrd="3" destOrd="0" presId="urn:microsoft.com/office/officeart/2005/8/layout/default"/>
    <dgm:cxn modelId="{1F1E344E-94C7-4A9C-8DB4-923E246ACE06}" type="presParOf" srcId="{5B2282E6-0F70-4637-9D96-8606FB53D534}" destId="{D66306FE-BCC2-4B01-A584-E06C3C7CD5C2}" srcOrd="4" destOrd="0" presId="urn:microsoft.com/office/officeart/2005/8/layout/default"/>
    <dgm:cxn modelId="{C08B6E6D-A815-4C43-A46C-C9385BA8AE55}" type="presParOf" srcId="{5B2282E6-0F70-4637-9D96-8606FB53D534}" destId="{A0D81E34-353A-4DBB-9BA0-8C617CE81FA8}" srcOrd="5" destOrd="0" presId="urn:microsoft.com/office/officeart/2005/8/layout/default"/>
    <dgm:cxn modelId="{97A931F6-22E9-4105-82ED-360C14855DC5}" type="presParOf" srcId="{5B2282E6-0F70-4637-9D96-8606FB53D534}" destId="{41351AA3-D802-4D7B-A9E8-A9F9336DBD80}" srcOrd="6" destOrd="0" presId="urn:microsoft.com/office/officeart/2005/8/layout/default"/>
    <dgm:cxn modelId="{B2A9B368-56E7-4317-A429-54DC5B3784FD}" type="presParOf" srcId="{5B2282E6-0F70-4637-9D96-8606FB53D534}" destId="{6A096E01-DAA0-4FF0-96E6-CE49B53D51CF}" srcOrd="7" destOrd="0" presId="urn:microsoft.com/office/officeart/2005/8/layout/default"/>
    <dgm:cxn modelId="{599DE820-CEB0-49A2-AE89-8E1C8B2DD838}" type="presParOf" srcId="{5B2282E6-0F70-4637-9D96-8606FB53D534}" destId="{471724D8-EEB6-4884-953C-F3940DB8332C}"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FA552C9-7819-480B-92EA-D3094399B6F4}"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FAD0CABA-35DA-43F3-8D14-17573753458A}">
      <dgm:prSet/>
      <dgm:spPr/>
      <dgm:t>
        <a:bodyPr/>
        <a:lstStyle/>
        <a:p>
          <a:pPr>
            <a:lnSpc>
              <a:spcPct val="100000"/>
            </a:lnSpc>
            <a:defRPr cap="all"/>
          </a:pPr>
          <a:r>
            <a:rPr lang="en-GB"/>
            <a:t>Schools play a fundamental role in shaping the cognitive, social, and psychological development of adolescents.</a:t>
          </a:r>
          <a:endParaRPr lang="en-US"/>
        </a:p>
      </dgm:t>
    </dgm:pt>
    <dgm:pt modelId="{C4291915-6FAD-45EA-9B8D-77C45F0EAEB5}" type="parTrans" cxnId="{FE897ECF-E40C-4EB6-8FEA-14B9502B7253}">
      <dgm:prSet/>
      <dgm:spPr/>
      <dgm:t>
        <a:bodyPr/>
        <a:lstStyle/>
        <a:p>
          <a:endParaRPr lang="en-US"/>
        </a:p>
      </dgm:t>
    </dgm:pt>
    <dgm:pt modelId="{6EC24739-AE8E-42A8-94FB-30712961D035}" type="sibTrans" cxnId="{FE897ECF-E40C-4EB6-8FEA-14B9502B7253}">
      <dgm:prSet/>
      <dgm:spPr/>
      <dgm:t>
        <a:bodyPr/>
        <a:lstStyle/>
        <a:p>
          <a:endParaRPr lang="en-US"/>
        </a:p>
      </dgm:t>
    </dgm:pt>
    <dgm:pt modelId="{8C007C62-B123-493C-BA5A-8D2F3FFC1CCB}">
      <dgm:prSet/>
      <dgm:spPr/>
      <dgm:t>
        <a:bodyPr/>
        <a:lstStyle/>
        <a:p>
          <a:pPr>
            <a:lnSpc>
              <a:spcPct val="100000"/>
            </a:lnSpc>
            <a:defRPr cap="all"/>
          </a:pPr>
          <a:r>
            <a:rPr lang="en-GB"/>
            <a:t>Repeated school absences are also linked to more severe emotional and behavioral challenges, such as anxiety, depression, substance abuse, and in some cases, pre-criminal behavior as children enter adulthood (Dembo et al., 2016; Finning et al., 2019).</a:t>
          </a:r>
          <a:endParaRPr lang="en-US"/>
        </a:p>
      </dgm:t>
    </dgm:pt>
    <dgm:pt modelId="{E5250B56-6BAE-4C43-9EBD-CB9D41B1C1CB}" type="parTrans" cxnId="{208D0F03-D9AA-4BC5-B195-4602DBFC2557}">
      <dgm:prSet/>
      <dgm:spPr/>
      <dgm:t>
        <a:bodyPr/>
        <a:lstStyle/>
        <a:p>
          <a:endParaRPr lang="en-US"/>
        </a:p>
      </dgm:t>
    </dgm:pt>
    <dgm:pt modelId="{69F8FB3E-77D7-4322-A9AE-03DBCC82797B}" type="sibTrans" cxnId="{208D0F03-D9AA-4BC5-B195-4602DBFC2557}">
      <dgm:prSet/>
      <dgm:spPr/>
      <dgm:t>
        <a:bodyPr/>
        <a:lstStyle/>
        <a:p>
          <a:endParaRPr lang="en-US"/>
        </a:p>
      </dgm:t>
    </dgm:pt>
    <dgm:pt modelId="{E61691B4-5F03-4BC7-9DD8-C7240E604142}" type="pres">
      <dgm:prSet presAssocID="{3FA552C9-7819-480B-92EA-D3094399B6F4}" presName="root" presStyleCnt="0">
        <dgm:presLayoutVars>
          <dgm:dir/>
          <dgm:resizeHandles val="exact"/>
        </dgm:presLayoutVars>
      </dgm:prSet>
      <dgm:spPr/>
    </dgm:pt>
    <dgm:pt modelId="{18A86EA5-4A98-4DED-A2E8-BBB154F1E22A}" type="pres">
      <dgm:prSet presAssocID="{FAD0CABA-35DA-43F3-8D14-17573753458A}" presName="compNode" presStyleCnt="0"/>
      <dgm:spPr/>
    </dgm:pt>
    <dgm:pt modelId="{DF610872-F705-46AB-8F82-08AA8AE8F0ED}" type="pres">
      <dgm:prSet presAssocID="{FAD0CABA-35DA-43F3-8D14-17573753458A}" presName="iconBgRect" presStyleLbl="bgShp" presStyleIdx="0" presStyleCnt="2"/>
      <dgm:spPr/>
    </dgm:pt>
    <dgm:pt modelId="{0DD8C688-6AD1-4F16-8737-9D4C7C459EC1}" type="pres">
      <dgm:prSet presAssocID="{FAD0CABA-35DA-43F3-8D14-17573753458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rain in head"/>
        </a:ext>
      </dgm:extLst>
    </dgm:pt>
    <dgm:pt modelId="{6D177110-2D45-4133-8C5F-82209F598185}" type="pres">
      <dgm:prSet presAssocID="{FAD0CABA-35DA-43F3-8D14-17573753458A}" presName="spaceRect" presStyleCnt="0"/>
      <dgm:spPr/>
    </dgm:pt>
    <dgm:pt modelId="{94C81EC6-8F11-43A9-9CF9-CF3583AA3D51}" type="pres">
      <dgm:prSet presAssocID="{FAD0CABA-35DA-43F3-8D14-17573753458A}" presName="textRect" presStyleLbl="revTx" presStyleIdx="0" presStyleCnt="2">
        <dgm:presLayoutVars>
          <dgm:chMax val="1"/>
          <dgm:chPref val="1"/>
        </dgm:presLayoutVars>
      </dgm:prSet>
      <dgm:spPr/>
    </dgm:pt>
    <dgm:pt modelId="{750558B1-9DCF-403D-9616-5CC5156770FC}" type="pres">
      <dgm:prSet presAssocID="{6EC24739-AE8E-42A8-94FB-30712961D035}" presName="sibTrans" presStyleCnt="0"/>
      <dgm:spPr/>
    </dgm:pt>
    <dgm:pt modelId="{30632B35-1114-4726-9341-F77FA0108222}" type="pres">
      <dgm:prSet presAssocID="{8C007C62-B123-493C-BA5A-8D2F3FFC1CCB}" presName="compNode" presStyleCnt="0"/>
      <dgm:spPr/>
    </dgm:pt>
    <dgm:pt modelId="{8E626DBF-0FFE-4529-8BEB-578815862AB6}" type="pres">
      <dgm:prSet presAssocID="{8C007C62-B123-493C-BA5A-8D2F3FFC1CCB}" presName="iconBgRect" presStyleLbl="bgShp" presStyleIdx="1" presStyleCnt="2"/>
      <dgm:spPr/>
    </dgm:pt>
    <dgm:pt modelId="{9D9A4045-ED21-4574-94D5-4A6C015633E1}" type="pres">
      <dgm:prSet presAssocID="{8C007C62-B123-493C-BA5A-8D2F3FFC1CC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rain"/>
        </a:ext>
      </dgm:extLst>
    </dgm:pt>
    <dgm:pt modelId="{34EA5E5E-AE7B-4A80-8C7B-6BEBAC08352D}" type="pres">
      <dgm:prSet presAssocID="{8C007C62-B123-493C-BA5A-8D2F3FFC1CCB}" presName="spaceRect" presStyleCnt="0"/>
      <dgm:spPr/>
    </dgm:pt>
    <dgm:pt modelId="{A231844F-4093-49AB-9613-97B3DFAAA3DB}" type="pres">
      <dgm:prSet presAssocID="{8C007C62-B123-493C-BA5A-8D2F3FFC1CCB}" presName="textRect" presStyleLbl="revTx" presStyleIdx="1" presStyleCnt="2">
        <dgm:presLayoutVars>
          <dgm:chMax val="1"/>
          <dgm:chPref val="1"/>
        </dgm:presLayoutVars>
      </dgm:prSet>
      <dgm:spPr/>
    </dgm:pt>
  </dgm:ptLst>
  <dgm:cxnLst>
    <dgm:cxn modelId="{208D0F03-D9AA-4BC5-B195-4602DBFC2557}" srcId="{3FA552C9-7819-480B-92EA-D3094399B6F4}" destId="{8C007C62-B123-493C-BA5A-8D2F3FFC1CCB}" srcOrd="1" destOrd="0" parTransId="{E5250B56-6BAE-4C43-9EBD-CB9D41B1C1CB}" sibTransId="{69F8FB3E-77D7-4322-A9AE-03DBCC82797B}"/>
    <dgm:cxn modelId="{52C9275F-BC37-4FCC-B5FF-F27FBF3479B9}" type="presOf" srcId="{FAD0CABA-35DA-43F3-8D14-17573753458A}" destId="{94C81EC6-8F11-43A9-9CF9-CF3583AA3D51}" srcOrd="0" destOrd="0" presId="urn:microsoft.com/office/officeart/2018/5/layout/IconCircleLabelList"/>
    <dgm:cxn modelId="{3DFA6D94-B8A4-4E72-8D4D-86C475EE5902}" type="presOf" srcId="{3FA552C9-7819-480B-92EA-D3094399B6F4}" destId="{E61691B4-5F03-4BC7-9DD8-C7240E604142}" srcOrd="0" destOrd="0" presId="urn:microsoft.com/office/officeart/2018/5/layout/IconCircleLabelList"/>
    <dgm:cxn modelId="{C84052B4-EDE0-4CA7-BC27-BFBF5513BC93}" type="presOf" srcId="{8C007C62-B123-493C-BA5A-8D2F3FFC1CCB}" destId="{A231844F-4093-49AB-9613-97B3DFAAA3DB}" srcOrd="0" destOrd="0" presId="urn:microsoft.com/office/officeart/2018/5/layout/IconCircleLabelList"/>
    <dgm:cxn modelId="{FE897ECF-E40C-4EB6-8FEA-14B9502B7253}" srcId="{3FA552C9-7819-480B-92EA-D3094399B6F4}" destId="{FAD0CABA-35DA-43F3-8D14-17573753458A}" srcOrd="0" destOrd="0" parTransId="{C4291915-6FAD-45EA-9B8D-77C45F0EAEB5}" sibTransId="{6EC24739-AE8E-42A8-94FB-30712961D035}"/>
    <dgm:cxn modelId="{4AFF545A-4046-46C3-981F-6A2E3110BE81}" type="presParOf" srcId="{E61691B4-5F03-4BC7-9DD8-C7240E604142}" destId="{18A86EA5-4A98-4DED-A2E8-BBB154F1E22A}" srcOrd="0" destOrd="0" presId="urn:microsoft.com/office/officeart/2018/5/layout/IconCircleLabelList"/>
    <dgm:cxn modelId="{15B924C6-A129-448A-86D8-E1024149EC13}" type="presParOf" srcId="{18A86EA5-4A98-4DED-A2E8-BBB154F1E22A}" destId="{DF610872-F705-46AB-8F82-08AA8AE8F0ED}" srcOrd="0" destOrd="0" presId="urn:microsoft.com/office/officeart/2018/5/layout/IconCircleLabelList"/>
    <dgm:cxn modelId="{BC0506CF-2B8B-459E-8CE4-568025B7EB2E}" type="presParOf" srcId="{18A86EA5-4A98-4DED-A2E8-BBB154F1E22A}" destId="{0DD8C688-6AD1-4F16-8737-9D4C7C459EC1}" srcOrd="1" destOrd="0" presId="urn:microsoft.com/office/officeart/2018/5/layout/IconCircleLabelList"/>
    <dgm:cxn modelId="{75B5E5BC-A871-41FD-857E-D041AECF1D28}" type="presParOf" srcId="{18A86EA5-4A98-4DED-A2E8-BBB154F1E22A}" destId="{6D177110-2D45-4133-8C5F-82209F598185}" srcOrd="2" destOrd="0" presId="urn:microsoft.com/office/officeart/2018/5/layout/IconCircleLabelList"/>
    <dgm:cxn modelId="{CFF93836-4AAF-4BB6-BE34-28A04F74BB5E}" type="presParOf" srcId="{18A86EA5-4A98-4DED-A2E8-BBB154F1E22A}" destId="{94C81EC6-8F11-43A9-9CF9-CF3583AA3D51}" srcOrd="3" destOrd="0" presId="urn:microsoft.com/office/officeart/2018/5/layout/IconCircleLabelList"/>
    <dgm:cxn modelId="{DB89A405-5365-4A84-92AE-83C92DCCE243}" type="presParOf" srcId="{E61691B4-5F03-4BC7-9DD8-C7240E604142}" destId="{750558B1-9DCF-403D-9616-5CC5156770FC}" srcOrd="1" destOrd="0" presId="urn:microsoft.com/office/officeart/2018/5/layout/IconCircleLabelList"/>
    <dgm:cxn modelId="{DC069AC0-4505-4088-A01E-F9292CE73A10}" type="presParOf" srcId="{E61691B4-5F03-4BC7-9DD8-C7240E604142}" destId="{30632B35-1114-4726-9341-F77FA0108222}" srcOrd="2" destOrd="0" presId="urn:microsoft.com/office/officeart/2018/5/layout/IconCircleLabelList"/>
    <dgm:cxn modelId="{FDA11E24-BBA0-445F-B207-1E93A9966B18}" type="presParOf" srcId="{30632B35-1114-4726-9341-F77FA0108222}" destId="{8E626DBF-0FFE-4529-8BEB-578815862AB6}" srcOrd="0" destOrd="0" presId="urn:microsoft.com/office/officeart/2018/5/layout/IconCircleLabelList"/>
    <dgm:cxn modelId="{772B7F39-D1B7-4448-ABB8-C7DB9887B35F}" type="presParOf" srcId="{30632B35-1114-4726-9341-F77FA0108222}" destId="{9D9A4045-ED21-4574-94D5-4A6C015633E1}" srcOrd="1" destOrd="0" presId="urn:microsoft.com/office/officeart/2018/5/layout/IconCircleLabelList"/>
    <dgm:cxn modelId="{EAF6189A-0A13-4051-8B8C-2998F8C36F4B}" type="presParOf" srcId="{30632B35-1114-4726-9341-F77FA0108222}" destId="{34EA5E5E-AE7B-4A80-8C7B-6BEBAC08352D}" srcOrd="2" destOrd="0" presId="urn:microsoft.com/office/officeart/2018/5/layout/IconCircleLabelList"/>
    <dgm:cxn modelId="{C596D064-ADD4-4811-B1D0-DC9A9DB5AFFC}" type="presParOf" srcId="{30632B35-1114-4726-9341-F77FA0108222}" destId="{A231844F-4093-49AB-9613-97B3DFAAA3DB}"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0857205-DFCE-40A5-BFB2-0D301F074297}" type="doc">
      <dgm:prSet loTypeId="urn:microsoft.com/office/officeart/2018/2/layout/IconLabelList" loCatId="icon" qsTypeId="urn:microsoft.com/office/officeart/2005/8/quickstyle/simple1" qsCatId="simple" csTypeId="urn:microsoft.com/office/officeart/2018/5/colors/Iconchunking_neutralbg_accent4_2" csCatId="accent4" phldr="1"/>
      <dgm:spPr/>
      <dgm:t>
        <a:bodyPr/>
        <a:lstStyle/>
        <a:p>
          <a:endParaRPr lang="en-US"/>
        </a:p>
      </dgm:t>
    </dgm:pt>
    <dgm:pt modelId="{66971AAE-0AC2-4B81-BFB0-3D9A3501A49F}">
      <dgm:prSet/>
      <dgm:spPr/>
      <dgm:t>
        <a:bodyPr/>
        <a:lstStyle/>
        <a:p>
          <a:pPr>
            <a:lnSpc>
              <a:spcPct val="100000"/>
            </a:lnSpc>
          </a:pPr>
          <a:r>
            <a:rPr lang="en-GB"/>
            <a:t>Students with EBSA may experience intense emotional distress triggered by various school-related stressors</a:t>
          </a:r>
          <a:endParaRPr lang="en-US"/>
        </a:p>
      </dgm:t>
    </dgm:pt>
    <dgm:pt modelId="{7A4D8054-F895-424C-8612-754DFA79544D}" type="parTrans" cxnId="{13A71D22-5248-4FFC-9E2B-1C15E516A59A}">
      <dgm:prSet/>
      <dgm:spPr/>
      <dgm:t>
        <a:bodyPr/>
        <a:lstStyle/>
        <a:p>
          <a:endParaRPr lang="en-US"/>
        </a:p>
      </dgm:t>
    </dgm:pt>
    <dgm:pt modelId="{B9474809-58B2-469E-A0CF-38437765ECC2}" type="sibTrans" cxnId="{13A71D22-5248-4FFC-9E2B-1C15E516A59A}">
      <dgm:prSet/>
      <dgm:spPr/>
      <dgm:t>
        <a:bodyPr/>
        <a:lstStyle/>
        <a:p>
          <a:endParaRPr lang="en-US"/>
        </a:p>
      </dgm:t>
    </dgm:pt>
    <dgm:pt modelId="{62385F60-6A82-4D3E-9340-270C5D0EC30E}">
      <dgm:prSet/>
      <dgm:spPr/>
      <dgm:t>
        <a:bodyPr/>
        <a:lstStyle/>
        <a:p>
          <a:pPr>
            <a:lnSpc>
              <a:spcPct val="100000"/>
            </a:lnSpc>
          </a:pPr>
          <a:r>
            <a:rPr lang="en-GB"/>
            <a:t>It's important to distinguish EBSA from truancy.</a:t>
          </a:r>
          <a:endParaRPr lang="en-US"/>
        </a:p>
      </dgm:t>
    </dgm:pt>
    <dgm:pt modelId="{DC951FB7-2A22-4396-86D1-197ED8DD7A40}" type="parTrans" cxnId="{073557C3-1071-4E15-920C-A1E6F6E7F496}">
      <dgm:prSet/>
      <dgm:spPr/>
      <dgm:t>
        <a:bodyPr/>
        <a:lstStyle/>
        <a:p>
          <a:endParaRPr lang="en-US"/>
        </a:p>
      </dgm:t>
    </dgm:pt>
    <dgm:pt modelId="{9FEE232D-3CB2-4677-9A75-EF17B6C4F394}" type="sibTrans" cxnId="{073557C3-1071-4E15-920C-A1E6F6E7F496}">
      <dgm:prSet/>
      <dgm:spPr/>
      <dgm:t>
        <a:bodyPr/>
        <a:lstStyle/>
        <a:p>
          <a:endParaRPr lang="en-US"/>
        </a:p>
      </dgm:t>
    </dgm:pt>
    <dgm:pt modelId="{F0DAB00D-F980-48A0-94C4-FD07909F8558}" type="pres">
      <dgm:prSet presAssocID="{E0857205-DFCE-40A5-BFB2-0D301F074297}" presName="root" presStyleCnt="0">
        <dgm:presLayoutVars>
          <dgm:dir/>
          <dgm:resizeHandles val="exact"/>
        </dgm:presLayoutVars>
      </dgm:prSet>
      <dgm:spPr/>
    </dgm:pt>
    <dgm:pt modelId="{1B5AD990-9EC0-4C22-8A08-5009E3894360}" type="pres">
      <dgm:prSet presAssocID="{66971AAE-0AC2-4B81-BFB0-3D9A3501A49F}" presName="compNode" presStyleCnt="0"/>
      <dgm:spPr/>
    </dgm:pt>
    <dgm:pt modelId="{E918C9B9-46F6-46B0-A833-73D41FD4EA9C}" type="pres">
      <dgm:prSet presAssocID="{66971AAE-0AC2-4B81-BFB0-3D9A3501A49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dgm:spPr>
    </dgm:pt>
    <dgm:pt modelId="{9555F3A3-06AD-4C19-ABA2-74C7E2F673C8}" type="pres">
      <dgm:prSet presAssocID="{66971AAE-0AC2-4B81-BFB0-3D9A3501A49F}" presName="spaceRect" presStyleCnt="0"/>
      <dgm:spPr/>
    </dgm:pt>
    <dgm:pt modelId="{788D81D0-DD8A-43B1-B613-647C6FB4EB0C}" type="pres">
      <dgm:prSet presAssocID="{66971AAE-0AC2-4B81-BFB0-3D9A3501A49F}" presName="textRect" presStyleLbl="revTx" presStyleIdx="0" presStyleCnt="2">
        <dgm:presLayoutVars>
          <dgm:chMax val="1"/>
          <dgm:chPref val="1"/>
        </dgm:presLayoutVars>
      </dgm:prSet>
      <dgm:spPr/>
    </dgm:pt>
    <dgm:pt modelId="{A964BA60-E899-4796-AE4F-270D0A11AE78}" type="pres">
      <dgm:prSet presAssocID="{B9474809-58B2-469E-A0CF-38437765ECC2}" presName="sibTrans" presStyleCnt="0"/>
      <dgm:spPr/>
    </dgm:pt>
    <dgm:pt modelId="{1CFDD65B-5E94-4511-A326-ACF402064E94}" type="pres">
      <dgm:prSet presAssocID="{62385F60-6A82-4D3E-9340-270C5D0EC30E}" presName="compNode" presStyleCnt="0"/>
      <dgm:spPr/>
    </dgm:pt>
    <dgm:pt modelId="{16A17A12-E320-4402-8242-C332DDFAA853}" type="pres">
      <dgm:prSet presAssocID="{62385F60-6A82-4D3E-9340-270C5D0EC30E}"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pt>
    <dgm:pt modelId="{24C9EC00-5435-4259-8A2E-6C3CBDC69DE8}" type="pres">
      <dgm:prSet presAssocID="{62385F60-6A82-4D3E-9340-270C5D0EC30E}" presName="spaceRect" presStyleCnt="0"/>
      <dgm:spPr/>
    </dgm:pt>
    <dgm:pt modelId="{3EDFFB2C-E680-4C90-B302-2D58131D5748}" type="pres">
      <dgm:prSet presAssocID="{62385F60-6A82-4D3E-9340-270C5D0EC30E}" presName="textRect" presStyleLbl="revTx" presStyleIdx="1" presStyleCnt="2">
        <dgm:presLayoutVars>
          <dgm:chMax val="1"/>
          <dgm:chPref val="1"/>
        </dgm:presLayoutVars>
      </dgm:prSet>
      <dgm:spPr/>
    </dgm:pt>
  </dgm:ptLst>
  <dgm:cxnLst>
    <dgm:cxn modelId="{13A71D22-5248-4FFC-9E2B-1C15E516A59A}" srcId="{E0857205-DFCE-40A5-BFB2-0D301F074297}" destId="{66971AAE-0AC2-4B81-BFB0-3D9A3501A49F}" srcOrd="0" destOrd="0" parTransId="{7A4D8054-F895-424C-8612-754DFA79544D}" sibTransId="{B9474809-58B2-469E-A0CF-38437765ECC2}"/>
    <dgm:cxn modelId="{A4E5B622-309F-4872-A2E6-FC80154FA0B1}" type="presOf" srcId="{66971AAE-0AC2-4B81-BFB0-3D9A3501A49F}" destId="{788D81D0-DD8A-43B1-B613-647C6FB4EB0C}" srcOrd="0" destOrd="0" presId="urn:microsoft.com/office/officeart/2018/2/layout/IconLabelList"/>
    <dgm:cxn modelId="{12B47E2C-DD24-4FF6-BDB6-F9A9106D1D45}" type="presOf" srcId="{62385F60-6A82-4D3E-9340-270C5D0EC30E}" destId="{3EDFFB2C-E680-4C90-B302-2D58131D5748}" srcOrd="0" destOrd="0" presId="urn:microsoft.com/office/officeart/2018/2/layout/IconLabelList"/>
    <dgm:cxn modelId="{EE1431B4-7F3F-4E73-AD2E-1205FD9CD98B}" type="presOf" srcId="{E0857205-DFCE-40A5-BFB2-0D301F074297}" destId="{F0DAB00D-F980-48A0-94C4-FD07909F8558}" srcOrd="0" destOrd="0" presId="urn:microsoft.com/office/officeart/2018/2/layout/IconLabelList"/>
    <dgm:cxn modelId="{073557C3-1071-4E15-920C-A1E6F6E7F496}" srcId="{E0857205-DFCE-40A5-BFB2-0D301F074297}" destId="{62385F60-6A82-4D3E-9340-270C5D0EC30E}" srcOrd="1" destOrd="0" parTransId="{DC951FB7-2A22-4396-86D1-197ED8DD7A40}" sibTransId="{9FEE232D-3CB2-4677-9A75-EF17B6C4F394}"/>
    <dgm:cxn modelId="{28D7AB0C-FCD0-40A4-9A18-05A534149D75}" type="presParOf" srcId="{F0DAB00D-F980-48A0-94C4-FD07909F8558}" destId="{1B5AD990-9EC0-4C22-8A08-5009E3894360}" srcOrd="0" destOrd="0" presId="urn:microsoft.com/office/officeart/2018/2/layout/IconLabelList"/>
    <dgm:cxn modelId="{22565D47-85AA-4D52-A3B0-859253798310}" type="presParOf" srcId="{1B5AD990-9EC0-4C22-8A08-5009E3894360}" destId="{E918C9B9-46F6-46B0-A833-73D41FD4EA9C}" srcOrd="0" destOrd="0" presId="urn:microsoft.com/office/officeart/2018/2/layout/IconLabelList"/>
    <dgm:cxn modelId="{D9391262-9A94-47A2-A3D7-6B0945C6C765}" type="presParOf" srcId="{1B5AD990-9EC0-4C22-8A08-5009E3894360}" destId="{9555F3A3-06AD-4C19-ABA2-74C7E2F673C8}" srcOrd="1" destOrd="0" presId="urn:microsoft.com/office/officeart/2018/2/layout/IconLabelList"/>
    <dgm:cxn modelId="{6B59EE4B-156D-4AC5-90D7-BE296BE46966}" type="presParOf" srcId="{1B5AD990-9EC0-4C22-8A08-5009E3894360}" destId="{788D81D0-DD8A-43B1-B613-647C6FB4EB0C}" srcOrd="2" destOrd="0" presId="urn:microsoft.com/office/officeart/2018/2/layout/IconLabelList"/>
    <dgm:cxn modelId="{8C1F9033-FC84-4E5E-AB14-C2B235F73247}" type="presParOf" srcId="{F0DAB00D-F980-48A0-94C4-FD07909F8558}" destId="{A964BA60-E899-4796-AE4F-270D0A11AE78}" srcOrd="1" destOrd="0" presId="urn:microsoft.com/office/officeart/2018/2/layout/IconLabelList"/>
    <dgm:cxn modelId="{6588F4A5-2921-431E-B797-565DB7E7E30F}" type="presParOf" srcId="{F0DAB00D-F980-48A0-94C4-FD07909F8558}" destId="{1CFDD65B-5E94-4511-A326-ACF402064E94}" srcOrd="2" destOrd="0" presId="urn:microsoft.com/office/officeart/2018/2/layout/IconLabelList"/>
    <dgm:cxn modelId="{E54EA984-3783-41AB-938C-18A733994082}" type="presParOf" srcId="{1CFDD65B-5E94-4511-A326-ACF402064E94}" destId="{16A17A12-E320-4402-8242-C332DDFAA853}" srcOrd="0" destOrd="0" presId="urn:microsoft.com/office/officeart/2018/2/layout/IconLabelList"/>
    <dgm:cxn modelId="{EAA5564C-78D4-42D5-AD4F-0D001718A2DF}" type="presParOf" srcId="{1CFDD65B-5E94-4511-A326-ACF402064E94}" destId="{24C9EC00-5435-4259-8A2E-6C3CBDC69DE8}" srcOrd="1" destOrd="0" presId="urn:microsoft.com/office/officeart/2018/2/layout/IconLabelList"/>
    <dgm:cxn modelId="{549C93DD-D242-403D-A1A1-EBC7CA329689}" type="presParOf" srcId="{1CFDD65B-5E94-4511-A326-ACF402064E94}" destId="{3EDFFB2C-E680-4C90-B302-2D58131D5748}"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B195ABF-C7CC-43FF-9D5D-5E3075C46CB9}" type="doc">
      <dgm:prSet loTypeId="urn:microsoft.com/office/officeart/2005/8/layout/default" loCatId="list" qsTypeId="urn:microsoft.com/office/officeart/2005/8/quickstyle/simple4" qsCatId="simple" csTypeId="urn:microsoft.com/office/officeart/2005/8/colors/colorful1" csCatId="colorful" phldr="1"/>
      <dgm:spPr/>
      <dgm:t>
        <a:bodyPr/>
        <a:lstStyle/>
        <a:p>
          <a:endParaRPr lang="en-US"/>
        </a:p>
      </dgm:t>
    </dgm:pt>
    <dgm:pt modelId="{34C71630-4594-46C7-B4A9-A516EBBB69EA}">
      <dgm:prSet/>
      <dgm:spPr/>
      <dgm:t>
        <a:bodyPr/>
        <a:lstStyle/>
        <a:p>
          <a:r>
            <a:rPr lang="en-GB" dirty="0"/>
            <a:t>Purposive sample of participants</a:t>
          </a:r>
          <a:endParaRPr lang="en-US" dirty="0"/>
        </a:p>
      </dgm:t>
    </dgm:pt>
    <dgm:pt modelId="{22711549-E7D0-4658-8047-3F4851C35FDD}" type="parTrans" cxnId="{2D0190FA-78E1-4EE1-8556-7B4468D2831A}">
      <dgm:prSet/>
      <dgm:spPr/>
      <dgm:t>
        <a:bodyPr/>
        <a:lstStyle/>
        <a:p>
          <a:endParaRPr lang="en-US"/>
        </a:p>
      </dgm:t>
    </dgm:pt>
    <dgm:pt modelId="{BE342BA0-C3E9-4C65-B4DB-D270F4B000A3}" type="sibTrans" cxnId="{2D0190FA-78E1-4EE1-8556-7B4468D2831A}">
      <dgm:prSet/>
      <dgm:spPr/>
      <dgm:t>
        <a:bodyPr/>
        <a:lstStyle/>
        <a:p>
          <a:endParaRPr lang="en-US"/>
        </a:p>
      </dgm:t>
    </dgm:pt>
    <dgm:pt modelId="{BC38BAAE-7A2B-4BB0-B036-CA110D692839}">
      <dgm:prSet/>
      <dgm:spPr/>
      <dgm:t>
        <a:bodyPr/>
        <a:lstStyle/>
        <a:p>
          <a:r>
            <a:rPr lang="en-GB" dirty="0"/>
            <a:t>A link to the study was shared on the Experimental Management System (EMS) and across social media platforms via Qualtrics.</a:t>
          </a:r>
          <a:endParaRPr lang="en-US" dirty="0"/>
        </a:p>
      </dgm:t>
    </dgm:pt>
    <dgm:pt modelId="{7B8FCC06-9373-4379-ABA6-42339F4B735C}" type="parTrans" cxnId="{E89C5C78-B47E-405E-899B-C94A9AE781C1}">
      <dgm:prSet/>
      <dgm:spPr/>
      <dgm:t>
        <a:bodyPr/>
        <a:lstStyle/>
        <a:p>
          <a:endParaRPr lang="en-US"/>
        </a:p>
      </dgm:t>
    </dgm:pt>
    <dgm:pt modelId="{15FCE1CA-A07D-4745-8266-37BF46883188}" type="sibTrans" cxnId="{E89C5C78-B47E-405E-899B-C94A9AE781C1}">
      <dgm:prSet/>
      <dgm:spPr/>
      <dgm:t>
        <a:bodyPr/>
        <a:lstStyle/>
        <a:p>
          <a:endParaRPr lang="en-US"/>
        </a:p>
      </dgm:t>
    </dgm:pt>
    <dgm:pt modelId="{D8F4FB60-4BE6-4709-8237-512EF4A4C4A6}">
      <dgm:prSet/>
      <dgm:spPr/>
      <dgm:t>
        <a:bodyPr/>
        <a:lstStyle/>
        <a:p>
          <a:r>
            <a:rPr lang="en-GB"/>
            <a:t>They must be 18 years or older.</a:t>
          </a:r>
          <a:endParaRPr lang="en-US"/>
        </a:p>
      </dgm:t>
    </dgm:pt>
    <dgm:pt modelId="{323C6921-FF9C-4A13-A279-521782E409C6}" type="parTrans" cxnId="{2F5C0A01-FEB6-41B1-8E24-82E655B3BF5C}">
      <dgm:prSet/>
      <dgm:spPr/>
      <dgm:t>
        <a:bodyPr/>
        <a:lstStyle/>
        <a:p>
          <a:endParaRPr lang="en-US"/>
        </a:p>
      </dgm:t>
    </dgm:pt>
    <dgm:pt modelId="{2AC5C2F2-0025-46A2-97D2-9ED68F9627AB}" type="sibTrans" cxnId="{2F5C0A01-FEB6-41B1-8E24-82E655B3BF5C}">
      <dgm:prSet/>
      <dgm:spPr/>
      <dgm:t>
        <a:bodyPr/>
        <a:lstStyle/>
        <a:p>
          <a:endParaRPr lang="en-US"/>
        </a:p>
      </dgm:t>
    </dgm:pt>
    <dgm:pt modelId="{91215CB7-8DF1-4BD4-B170-08B68ED35A21}">
      <dgm:prSet/>
      <dgm:spPr/>
      <dgm:t>
        <a:bodyPr/>
        <a:lstStyle/>
        <a:p>
          <a:r>
            <a:rPr lang="en-GB"/>
            <a:t>They must be a parent or guardian.</a:t>
          </a:r>
          <a:endParaRPr lang="en-US"/>
        </a:p>
      </dgm:t>
    </dgm:pt>
    <dgm:pt modelId="{BD3FA016-3669-4D04-AFD5-C109B705C401}" type="parTrans" cxnId="{D9D1BD9B-FA49-48B8-8067-B104BBB3AE46}">
      <dgm:prSet/>
      <dgm:spPr/>
      <dgm:t>
        <a:bodyPr/>
        <a:lstStyle/>
        <a:p>
          <a:endParaRPr lang="en-US"/>
        </a:p>
      </dgm:t>
    </dgm:pt>
    <dgm:pt modelId="{95FC27E2-5D55-4649-8771-999F56B712DF}" type="sibTrans" cxnId="{D9D1BD9B-FA49-48B8-8067-B104BBB3AE46}">
      <dgm:prSet/>
      <dgm:spPr/>
      <dgm:t>
        <a:bodyPr/>
        <a:lstStyle/>
        <a:p>
          <a:endParaRPr lang="en-US"/>
        </a:p>
      </dgm:t>
    </dgm:pt>
    <dgm:pt modelId="{2216C8AD-E8E4-4316-A977-6FC2F6FFC4E8}">
      <dgm:prSet/>
      <dgm:spPr/>
      <dgm:t>
        <a:bodyPr/>
        <a:lstStyle/>
        <a:p>
          <a:r>
            <a:rPr lang="en-GB" dirty="0"/>
            <a:t>Parents of children who missed school for physical health reasons or non-emotional issues, and parents of homeschooled children, were excluded..</a:t>
          </a:r>
          <a:endParaRPr lang="en-US" dirty="0"/>
        </a:p>
      </dgm:t>
    </dgm:pt>
    <dgm:pt modelId="{B3850A73-F01F-4315-8CAA-62958BF0EE78}" type="parTrans" cxnId="{4DC70C1A-34B2-43C4-B97D-B8AABC14E7AA}">
      <dgm:prSet/>
      <dgm:spPr/>
      <dgm:t>
        <a:bodyPr/>
        <a:lstStyle/>
        <a:p>
          <a:endParaRPr lang="en-US"/>
        </a:p>
      </dgm:t>
    </dgm:pt>
    <dgm:pt modelId="{8E9812E1-BFBB-4CE5-9F52-D73905611954}" type="sibTrans" cxnId="{4DC70C1A-34B2-43C4-B97D-B8AABC14E7AA}">
      <dgm:prSet/>
      <dgm:spPr/>
      <dgm:t>
        <a:bodyPr/>
        <a:lstStyle/>
        <a:p>
          <a:endParaRPr lang="en-US"/>
        </a:p>
      </dgm:t>
    </dgm:pt>
    <dgm:pt modelId="{6C9F1E3A-40FC-4B6A-9B2B-1DDF1C6253FD}">
      <dgm:prSet/>
      <dgm:spPr/>
      <dgm:t>
        <a:bodyPr/>
        <a:lstStyle/>
        <a:p>
          <a:r>
            <a:rPr lang="en-GB"/>
            <a:t>A total of 107 responses were collected, but 46 were excluded due to incomplete responses, leaving a final sample of 61 participants. Of these, 31 were female and 8 were male</a:t>
          </a:r>
          <a:endParaRPr lang="en-US" dirty="0"/>
        </a:p>
      </dgm:t>
    </dgm:pt>
    <dgm:pt modelId="{3A40A19B-9011-4080-84EA-2A1686E1B233}" type="parTrans" cxnId="{F3CEB6BA-A8D6-40FF-9506-7FD5BC0AB698}">
      <dgm:prSet/>
      <dgm:spPr/>
      <dgm:t>
        <a:bodyPr/>
        <a:lstStyle/>
        <a:p>
          <a:endParaRPr lang="en-GB"/>
        </a:p>
      </dgm:t>
    </dgm:pt>
    <dgm:pt modelId="{6D277323-BA44-42CF-8835-68ABE2EA14D4}" type="sibTrans" cxnId="{F3CEB6BA-A8D6-40FF-9506-7FD5BC0AB698}">
      <dgm:prSet/>
      <dgm:spPr/>
      <dgm:t>
        <a:bodyPr/>
        <a:lstStyle/>
        <a:p>
          <a:endParaRPr lang="en-GB"/>
        </a:p>
      </dgm:t>
    </dgm:pt>
    <dgm:pt modelId="{557E56E6-B517-4D5E-AD80-EF8690A2224B}" type="pres">
      <dgm:prSet presAssocID="{DB195ABF-C7CC-43FF-9D5D-5E3075C46CB9}" presName="diagram" presStyleCnt="0">
        <dgm:presLayoutVars>
          <dgm:dir/>
          <dgm:resizeHandles val="exact"/>
        </dgm:presLayoutVars>
      </dgm:prSet>
      <dgm:spPr/>
    </dgm:pt>
    <dgm:pt modelId="{AB0FD9AA-780D-426F-9017-649EE1D6ABDC}" type="pres">
      <dgm:prSet presAssocID="{34C71630-4594-46C7-B4A9-A516EBBB69EA}" presName="node" presStyleLbl="node1" presStyleIdx="0" presStyleCnt="6">
        <dgm:presLayoutVars>
          <dgm:bulletEnabled val="1"/>
        </dgm:presLayoutVars>
      </dgm:prSet>
      <dgm:spPr/>
    </dgm:pt>
    <dgm:pt modelId="{73F78259-783E-4678-AC9E-1C0EF3E379DF}" type="pres">
      <dgm:prSet presAssocID="{BE342BA0-C3E9-4C65-B4DB-D270F4B000A3}" presName="sibTrans" presStyleCnt="0"/>
      <dgm:spPr/>
    </dgm:pt>
    <dgm:pt modelId="{47201AC3-D305-4A8C-A8FA-2F24A1B18867}" type="pres">
      <dgm:prSet presAssocID="{BC38BAAE-7A2B-4BB0-B036-CA110D692839}" presName="node" presStyleLbl="node1" presStyleIdx="1" presStyleCnt="6">
        <dgm:presLayoutVars>
          <dgm:bulletEnabled val="1"/>
        </dgm:presLayoutVars>
      </dgm:prSet>
      <dgm:spPr/>
    </dgm:pt>
    <dgm:pt modelId="{A140CC52-0F01-4149-9C98-56E22F8BAC15}" type="pres">
      <dgm:prSet presAssocID="{15FCE1CA-A07D-4745-8266-37BF46883188}" presName="sibTrans" presStyleCnt="0"/>
      <dgm:spPr/>
    </dgm:pt>
    <dgm:pt modelId="{CECA1DAF-5CC5-4865-910A-B2556860BA5C}" type="pres">
      <dgm:prSet presAssocID="{D8F4FB60-4BE6-4709-8237-512EF4A4C4A6}" presName="node" presStyleLbl="node1" presStyleIdx="2" presStyleCnt="6">
        <dgm:presLayoutVars>
          <dgm:bulletEnabled val="1"/>
        </dgm:presLayoutVars>
      </dgm:prSet>
      <dgm:spPr/>
    </dgm:pt>
    <dgm:pt modelId="{C6A5CA36-0AFD-4929-884D-6EB4417B4587}" type="pres">
      <dgm:prSet presAssocID="{2AC5C2F2-0025-46A2-97D2-9ED68F9627AB}" presName="sibTrans" presStyleCnt="0"/>
      <dgm:spPr/>
    </dgm:pt>
    <dgm:pt modelId="{9F4A2055-984B-4DB4-9345-F8766AE64D7C}" type="pres">
      <dgm:prSet presAssocID="{91215CB7-8DF1-4BD4-B170-08B68ED35A21}" presName="node" presStyleLbl="node1" presStyleIdx="3" presStyleCnt="6">
        <dgm:presLayoutVars>
          <dgm:bulletEnabled val="1"/>
        </dgm:presLayoutVars>
      </dgm:prSet>
      <dgm:spPr/>
    </dgm:pt>
    <dgm:pt modelId="{F0E0478D-E1F2-458B-8E82-BDC8FB59012B}" type="pres">
      <dgm:prSet presAssocID="{95FC27E2-5D55-4649-8771-999F56B712DF}" presName="sibTrans" presStyleCnt="0"/>
      <dgm:spPr/>
    </dgm:pt>
    <dgm:pt modelId="{573631DD-8B4B-48E2-8E4D-C4EBCD63AF29}" type="pres">
      <dgm:prSet presAssocID="{2216C8AD-E8E4-4316-A977-6FC2F6FFC4E8}" presName="node" presStyleLbl="node1" presStyleIdx="4" presStyleCnt="6">
        <dgm:presLayoutVars>
          <dgm:bulletEnabled val="1"/>
        </dgm:presLayoutVars>
      </dgm:prSet>
      <dgm:spPr/>
    </dgm:pt>
    <dgm:pt modelId="{A0E0AB65-D1B6-4BBF-A8F2-246F18C2648B}" type="pres">
      <dgm:prSet presAssocID="{8E9812E1-BFBB-4CE5-9F52-D73905611954}" presName="sibTrans" presStyleCnt="0"/>
      <dgm:spPr/>
    </dgm:pt>
    <dgm:pt modelId="{A8CA0CBD-10E3-4EA6-808C-240C62BCDE3B}" type="pres">
      <dgm:prSet presAssocID="{6C9F1E3A-40FC-4B6A-9B2B-1DDF1C6253FD}" presName="node" presStyleLbl="node1" presStyleIdx="5" presStyleCnt="6">
        <dgm:presLayoutVars>
          <dgm:bulletEnabled val="1"/>
        </dgm:presLayoutVars>
      </dgm:prSet>
      <dgm:spPr/>
    </dgm:pt>
  </dgm:ptLst>
  <dgm:cxnLst>
    <dgm:cxn modelId="{2F5C0A01-FEB6-41B1-8E24-82E655B3BF5C}" srcId="{DB195ABF-C7CC-43FF-9D5D-5E3075C46CB9}" destId="{D8F4FB60-4BE6-4709-8237-512EF4A4C4A6}" srcOrd="2" destOrd="0" parTransId="{323C6921-FF9C-4A13-A279-521782E409C6}" sibTransId="{2AC5C2F2-0025-46A2-97D2-9ED68F9627AB}"/>
    <dgm:cxn modelId="{7FFAB10A-49BD-468F-9E75-30A96FD26197}" type="presOf" srcId="{6C9F1E3A-40FC-4B6A-9B2B-1DDF1C6253FD}" destId="{A8CA0CBD-10E3-4EA6-808C-240C62BCDE3B}" srcOrd="0" destOrd="0" presId="urn:microsoft.com/office/officeart/2005/8/layout/default"/>
    <dgm:cxn modelId="{4DC70C1A-34B2-43C4-B97D-B8AABC14E7AA}" srcId="{DB195ABF-C7CC-43FF-9D5D-5E3075C46CB9}" destId="{2216C8AD-E8E4-4316-A977-6FC2F6FFC4E8}" srcOrd="4" destOrd="0" parTransId="{B3850A73-F01F-4315-8CAA-62958BF0EE78}" sibTransId="{8E9812E1-BFBB-4CE5-9F52-D73905611954}"/>
    <dgm:cxn modelId="{F53BC26C-49F2-485B-8B86-925E4C9AB75F}" type="presOf" srcId="{34C71630-4594-46C7-B4A9-A516EBBB69EA}" destId="{AB0FD9AA-780D-426F-9017-649EE1D6ABDC}" srcOrd="0" destOrd="0" presId="urn:microsoft.com/office/officeart/2005/8/layout/default"/>
    <dgm:cxn modelId="{69B52A51-756B-4ACB-8236-EB588B004FF1}" type="presOf" srcId="{BC38BAAE-7A2B-4BB0-B036-CA110D692839}" destId="{47201AC3-D305-4A8C-A8FA-2F24A1B18867}" srcOrd="0" destOrd="0" presId="urn:microsoft.com/office/officeart/2005/8/layout/default"/>
    <dgm:cxn modelId="{E89C5C78-B47E-405E-899B-C94A9AE781C1}" srcId="{DB195ABF-C7CC-43FF-9D5D-5E3075C46CB9}" destId="{BC38BAAE-7A2B-4BB0-B036-CA110D692839}" srcOrd="1" destOrd="0" parTransId="{7B8FCC06-9373-4379-ABA6-42339F4B735C}" sibTransId="{15FCE1CA-A07D-4745-8266-37BF46883188}"/>
    <dgm:cxn modelId="{FCC5B27C-26B6-445C-86D2-6F941D9067D3}" type="presOf" srcId="{D8F4FB60-4BE6-4709-8237-512EF4A4C4A6}" destId="{CECA1DAF-5CC5-4865-910A-B2556860BA5C}" srcOrd="0" destOrd="0" presId="urn:microsoft.com/office/officeart/2005/8/layout/default"/>
    <dgm:cxn modelId="{D9D1BD9B-FA49-48B8-8067-B104BBB3AE46}" srcId="{DB195ABF-C7CC-43FF-9D5D-5E3075C46CB9}" destId="{91215CB7-8DF1-4BD4-B170-08B68ED35A21}" srcOrd="3" destOrd="0" parTransId="{BD3FA016-3669-4D04-AFD5-C109B705C401}" sibTransId="{95FC27E2-5D55-4649-8771-999F56B712DF}"/>
    <dgm:cxn modelId="{F3CEB6BA-A8D6-40FF-9506-7FD5BC0AB698}" srcId="{DB195ABF-C7CC-43FF-9D5D-5E3075C46CB9}" destId="{6C9F1E3A-40FC-4B6A-9B2B-1DDF1C6253FD}" srcOrd="5" destOrd="0" parTransId="{3A40A19B-9011-4080-84EA-2A1686E1B233}" sibTransId="{6D277323-BA44-42CF-8835-68ABE2EA14D4}"/>
    <dgm:cxn modelId="{AC7A5CC8-0781-4C4F-9D30-149831AA068D}" type="presOf" srcId="{91215CB7-8DF1-4BD4-B170-08B68ED35A21}" destId="{9F4A2055-984B-4DB4-9345-F8766AE64D7C}" srcOrd="0" destOrd="0" presId="urn:microsoft.com/office/officeart/2005/8/layout/default"/>
    <dgm:cxn modelId="{8E8BEAD0-0823-41B6-AE95-403A0551230B}" type="presOf" srcId="{DB195ABF-C7CC-43FF-9D5D-5E3075C46CB9}" destId="{557E56E6-B517-4D5E-AD80-EF8690A2224B}" srcOrd="0" destOrd="0" presId="urn:microsoft.com/office/officeart/2005/8/layout/default"/>
    <dgm:cxn modelId="{0BFD79EA-0796-4EAF-82C0-04654E3E7B85}" type="presOf" srcId="{2216C8AD-E8E4-4316-A977-6FC2F6FFC4E8}" destId="{573631DD-8B4B-48E2-8E4D-C4EBCD63AF29}" srcOrd="0" destOrd="0" presId="urn:microsoft.com/office/officeart/2005/8/layout/default"/>
    <dgm:cxn modelId="{2D0190FA-78E1-4EE1-8556-7B4468D2831A}" srcId="{DB195ABF-C7CC-43FF-9D5D-5E3075C46CB9}" destId="{34C71630-4594-46C7-B4A9-A516EBBB69EA}" srcOrd="0" destOrd="0" parTransId="{22711549-E7D0-4658-8047-3F4851C35FDD}" sibTransId="{BE342BA0-C3E9-4C65-B4DB-D270F4B000A3}"/>
    <dgm:cxn modelId="{1E180893-5043-4EFB-B95F-16EF767ED0C1}" type="presParOf" srcId="{557E56E6-B517-4D5E-AD80-EF8690A2224B}" destId="{AB0FD9AA-780D-426F-9017-649EE1D6ABDC}" srcOrd="0" destOrd="0" presId="urn:microsoft.com/office/officeart/2005/8/layout/default"/>
    <dgm:cxn modelId="{F63F05EA-5727-42A3-8E6E-8471B9F464DD}" type="presParOf" srcId="{557E56E6-B517-4D5E-AD80-EF8690A2224B}" destId="{73F78259-783E-4678-AC9E-1C0EF3E379DF}" srcOrd="1" destOrd="0" presId="urn:microsoft.com/office/officeart/2005/8/layout/default"/>
    <dgm:cxn modelId="{59AE7769-1F8D-4541-8D9B-38921CC1903F}" type="presParOf" srcId="{557E56E6-B517-4D5E-AD80-EF8690A2224B}" destId="{47201AC3-D305-4A8C-A8FA-2F24A1B18867}" srcOrd="2" destOrd="0" presId="urn:microsoft.com/office/officeart/2005/8/layout/default"/>
    <dgm:cxn modelId="{5D0A70C2-7628-4A4B-B0BE-E622CFD9AA1D}" type="presParOf" srcId="{557E56E6-B517-4D5E-AD80-EF8690A2224B}" destId="{A140CC52-0F01-4149-9C98-56E22F8BAC15}" srcOrd="3" destOrd="0" presId="urn:microsoft.com/office/officeart/2005/8/layout/default"/>
    <dgm:cxn modelId="{9122BD0C-045B-4B15-863B-981682ABF207}" type="presParOf" srcId="{557E56E6-B517-4D5E-AD80-EF8690A2224B}" destId="{CECA1DAF-5CC5-4865-910A-B2556860BA5C}" srcOrd="4" destOrd="0" presId="urn:microsoft.com/office/officeart/2005/8/layout/default"/>
    <dgm:cxn modelId="{930B03B5-517C-46D2-940A-7B32939C41CF}" type="presParOf" srcId="{557E56E6-B517-4D5E-AD80-EF8690A2224B}" destId="{C6A5CA36-0AFD-4929-884D-6EB4417B4587}" srcOrd="5" destOrd="0" presId="urn:microsoft.com/office/officeart/2005/8/layout/default"/>
    <dgm:cxn modelId="{8CB534C6-F7B5-4C9F-B278-FFBBA82C1787}" type="presParOf" srcId="{557E56E6-B517-4D5E-AD80-EF8690A2224B}" destId="{9F4A2055-984B-4DB4-9345-F8766AE64D7C}" srcOrd="6" destOrd="0" presId="urn:microsoft.com/office/officeart/2005/8/layout/default"/>
    <dgm:cxn modelId="{15D94ECF-9655-47AC-B953-8CAF0908B724}" type="presParOf" srcId="{557E56E6-B517-4D5E-AD80-EF8690A2224B}" destId="{F0E0478D-E1F2-458B-8E82-BDC8FB59012B}" srcOrd="7" destOrd="0" presId="urn:microsoft.com/office/officeart/2005/8/layout/default"/>
    <dgm:cxn modelId="{2A5344E3-9AF0-4217-A6DD-60A2A004513D}" type="presParOf" srcId="{557E56E6-B517-4D5E-AD80-EF8690A2224B}" destId="{573631DD-8B4B-48E2-8E4D-C4EBCD63AF29}" srcOrd="8" destOrd="0" presId="urn:microsoft.com/office/officeart/2005/8/layout/default"/>
    <dgm:cxn modelId="{B4354155-9CE1-493E-AC50-B7F638AA7587}" type="presParOf" srcId="{557E56E6-B517-4D5E-AD80-EF8690A2224B}" destId="{A0E0AB65-D1B6-4BBF-A8F2-246F18C2648B}" srcOrd="9" destOrd="0" presId="urn:microsoft.com/office/officeart/2005/8/layout/default"/>
    <dgm:cxn modelId="{38E74420-4876-47FD-B2E3-59A3FD103844}" type="presParOf" srcId="{557E56E6-B517-4D5E-AD80-EF8690A2224B}" destId="{A8CA0CBD-10E3-4EA6-808C-240C62BCDE3B}"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12DE1F0-ECAC-4332-91BA-81ABDDB3D2B1}" type="doc">
      <dgm:prSet loTypeId="urn:microsoft.com/office/officeart/2005/8/layout/vProcess5" loCatId="process" qsTypeId="urn:microsoft.com/office/officeart/2005/8/quickstyle/simple4" qsCatId="simple" csTypeId="urn:microsoft.com/office/officeart/2005/8/colors/colorful1" csCatId="colorful" phldr="1"/>
      <dgm:spPr/>
      <dgm:t>
        <a:bodyPr/>
        <a:lstStyle/>
        <a:p>
          <a:endParaRPr lang="en-US"/>
        </a:p>
      </dgm:t>
    </dgm:pt>
    <dgm:pt modelId="{C24F56AA-96DD-4998-95B8-1BFA39226ECA}">
      <dgm:prSet/>
      <dgm:spPr/>
      <dgm:t>
        <a:bodyPr/>
        <a:lstStyle/>
        <a:p>
          <a:r>
            <a:rPr lang="en-GB" b="0" i="0" dirty="0"/>
            <a:t>Non-experimental online questionnaire design</a:t>
          </a:r>
          <a:endParaRPr lang="en-US" dirty="0"/>
        </a:p>
      </dgm:t>
    </dgm:pt>
    <dgm:pt modelId="{F22E5E7B-72B0-42D6-87DD-0676BB8D2A4D}" type="parTrans" cxnId="{041B8944-628E-41E9-A294-E092B9A73167}">
      <dgm:prSet/>
      <dgm:spPr/>
      <dgm:t>
        <a:bodyPr/>
        <a:lstStyle/>
        <a:p>
          <a:endParaRPr lang="en-US"/>
        </a:p>
      </dgm:t>
    </dgm:pt>
    <dgm:pt modelId="{6E716E78-B0D7-4F9E-9FA6-52A7F8297F75}" type="sibTrans" cxnId="{041B8944-628E-41E9-A294-E092B9A73167}">
      <dgm:prSet/>
      <dgm:spPr/>
      <dgm:t>
        <a:bodyPr/>
        <a:lstStyle/>
        <a:p>
          <a:endParaRPr lang="en-US"/>
        </a:p>
      </dgm:t>
    </dgm:pt>
    <dgm:pt modelId="{EEDC252D-4B27-421B-82D3-EF4A1ECCC199}">
      <dgm:prSet/>
      <dgm:spPr/>
      <dgm:t>
        <a:bodyPr/>
        <a:lstStyle/>
        <a:p>
          <a:r>
            <a:rPr lang="en-GB" b="0" i="0"/>
            <a:t>The participants first completed a short demographic questionnaire </a:t>
          </a:r>
          <a:endParaRPr lang="en-US"/>
        </a:p>
      </dgm:t>
    </dgm:pt>
    <dgm:pt modelId="{46688A2A-C649-46D7-A625-20358AE3BCCD}" type="parTrans" cxnId="{772660BE-52A5-4910-BD83-223755A07572}">
      <dgm:prSet/>
      <dgm:spPr/>
      <dgm:t>
        <a:bodyPr/>
        <a:lstStyle/>
        <a:p>
          <a:endParaRPr lang="en-US"/>
        </a:p>
      </dgm:t>
    </dgm:pt>
    <dgm:pt modelId="{D6FDA106-7257-43AB-A8BE-FF73AE4E3AE0}" type="sibTrans" cxnId="{772660BE-52A5-4910-BD83-223755A07572}">
      <dgm:prSet/>
      <dgm:spPr/>
      <dgm:t>
        <a:bodyPr/>
        <a:lstStyle/>
        <a:p>
          <a:endParaRPr lang="en-US"/>
        </a:p>
      </dgm:t>
    </dgm:pt>
    <dgm:pt modelId="{1B2B53E6-5927-4382-9F65-5EBE87C46F93}">
      <dgm:prSet/>
      <dgm:spPr/>
      <dgm:t>
        <a:bodyPr/>
        <a:lstStyle/>
        <a:p>
          <a:r>
            <a:rPr lang="en-GB" b="0" i="0" dirty="0"/>
            <a:t>Experimental approach where the dependent variable was the impact on parents</a:t>
          </a:r>
          <a:endParaRPr lang="en-US" dirty="0"/>
        </a:p>
      </dgm:t>
    </dgm:pt>
    <dgm:pt modelId="{89984235-C37C-4A14-B7E5-DA6310D6A9FF}" type="parTrans" cxnId="{05F2CDBB-D7F7-49B0-8ACA-BB0DD07D8283}">
      <dgm:prSet/>
      <dgm:spPr/>
      <dgm:t>
        <a:bodyPr/>
        <a:lstStyle/>
        <a:p>
          <a:endParaRPr lang="en-US"/>
        </a:p>
      </dgm:t>
    </dgm:pt>
    <dgm:pt modelId="{192A3AFD-E2EC-47D6-A1D3-1D469DF16491}" type="sibTrans" cxnId="{05F2CDBB-D7F7-49B0-8ACA-BB0DD07D8283}">
      <dgm:prSet/>
      <dgm:spPr/>
      <dgm:t>
        <a:bodyPr/>
        <a:lstStyle/>
        <a:p>
          <a:endParaRPr lang="en-US"/>
        </a:p>
      </dgm:t>
    </dgm:pt>
    <dgm:pt modelId="{8B0F4E2E-E899-4305-AAAE-0BE18C386614}">
      <dgm:prSet/>
      <dgm:spPr/>
      <dgm:t>
        <a:bodyPr/>
        <a:lstStyle/>
        <a:p>
          <a:r>
            <a:rPr lang="en-GB" b="0" i="0"/>
            <a:t>The independent variable was the children’s school attendance status</a:t>
          </a:r>
          <a:endParaRPr lang="en-US"/>
        </a:p>
      </dgm:t>
    </dgm:pt>
    <dgm:pt modelId="{C8831D79-3401-49BA-AA40-8235CAD330D5}" type="parTrans" cxnId="{771B973B-C8BA-42D3-9266-61BA8452C753}">
      <dgm:prSet/>
      <dgm:spPr/>
      <dgm:t>
        <a:bodyPr/>
        <a:lstStyle/>
        <a:p>
          <a:endParaRPr lang="en-US"/>
        </a:p>
      </dgm:t>
    </dgm:pt>
    <dgm:pt modelId="{7C9FEC26-6D61-4F41-ACA1-E429AD88D9F7}" type="sibTrans" cxnId="{771B973B-C8BA-42D3-9266-61BA8452C753}">
      <dgm:prSet/>
      <dgm:spPr/>
      <dgm:t>
        <a:bodyPr/>
        <a:lstStyle/>
        <a:p>
          <a:endParaRPr lang="en-US"/>
        </a:p>
      </dgm:t>
    </dgm:pt>
    <dgm:pt modelId="{461B92DF-4FD0-46C2-8F0D-60D162935309}" type="pres">
      <dgm:prSet presAssocID="{612DE1F0-ECAC-4332-91BA-81ABDDB3D2B1}" presName="outerComposite" presStyleCnt="0">
        <dgm:presLayoutVars>
          <dgm:chMax val="5"/>
          <dgm:dir/>
          <dgm:resizeHandles val="exact"/>
        </dgm:presLayoutVars>
      </dgm:prSet>
      <dgm:spPr/>
    </dgm:pt>
    <dgm:pt modelId="{F924BE11-DCED-4499-8018-D5E19BA18967}" type="pres">
      <dgm:prSet presAssocID="{612DE1F0-ECAC-4332-91BA-81ABDDB3D2B1}" presName="dummyMaxCanvas" presStyleCnt="0">
        <dgm:presLayoutVars/>
      </dgm:prSet>
      <dgm:spPr/>
    </dgm:pt>
    <dgm:pt modelId="{C5A72D63-CA71-4E5C-B3C0-826E6B8C2D1B}" type="pres">
      <dgm:prSet presAssocID="{612DE1F0-ECAC-4332-91BA-81ABDDB3D2B1}" presName="FourNodes_1" presStyleLbl="node1" presStyleIdx="0" presStyleCnt="4">
        <dgm:presLayoutVars>
          <dgm:bulletEnabled val="1"/>
        </dgm:presLayoutVars>
      </dgm:prSet>
      <dgm:spPr/>
    </dgm:pt>
    <dgm:pt modelId="{4A380B4D-55EB-42C8-A840-9FF1DB2B034E}" type="pres">
      <dgm:prSet presAssocID="{612DE1F0-ECAC-4332-91BA-81ABDDB3D2B1}" presName="FourNodes_2" presStyleLbl="node1" presStyleIdx="1" presStyleCnt="4">
        <dgm:presLayoutVars>
          <dgm:bulletEnabled val="1"/>
        </dgm:presLayoutVars>
      </dgm:prSet>
      <dgm:spPr/>
    </dgm:pt>
    <dgm:pt modelId="{E3FC503B-BCAB-4900-A3AF-7C0BEF49CDDF}" type="pres">
      <dgm:prSet presAssocID="{612DE1F0-ECAC-4332-91BA-81ABDDB3D2B1}" presName="FourNodes_3" presStyleLbl="node1" presStyleIdx="2" presStyleCnt="4">
        <dgm:presLayoutVars>
          <dgm:bulletEnabled val="1"/>
        </dgm:presLayoutVars>
      </dgm:prSet>
      <dgm:spPr/>
    </dgm:pt>
    <dgm:pt modelId="{52F8C2CD-76CB-45C2-B1FB-DA5F0D19BA24}" type="pres">
      <dgm:prSet presAssocID="{612DE1F0-ECAC-4332-91BA-81ABDDB3D2B1}" presName="FourNodes_4" presStyleLbl="node1" presStyleIdx="3" presStyleCnt="4">
        <dgm:presLayoutVars>
          <dgm:bulletEnabled val="1"/>
        </dgm:presLayoutVars>
      </dgm:prSet>
      <dgm:spPr/>
    </dgm:pt>
    <dgm:pt modelId="{E6FC0A60-0EB8-4C69-B1BC-68F75B3D7187}" type="pres">
      <dgm:prSet presAssocID="{612DE1F0-ECAC-4332-91BA-81ABDDB3D2B1}" presName="FourConn_1-2" presStyleLbl="fgAccFollowNode1" presStyleIdx="0" presStyleCnt="3">
        <dgm:presLayoutVars>
          <dgm:bulletEnabled val="1"/>
        </dgm:presLayoutVars>
      </dgm:prSet>
      <dgm:spPr/>
    </dgm:pt>
    <dgm:pt modelId="{1E743B09-BB50-4F97-ADE2-24705E1BA7BB}" type="pres">
      <dgm:prSet presAssocID="{612DE1F0-ECAC-4332-91BA-81ABDDB3D2B1}" presName="FourConn_2-3" presStyleLbl="fgAccFollowNode1" presStyleIdx="1" presStyleCnt="3">
        <dgm:presLayoutVars>
          <dgm:bulletEnabled val="1"/>
        </dgm:presLayoutVars>
      </dgm:prSet>
      <dgm:spPr/>
    </dgm:pt>
    <dgm:pt modelId="{EB1A5425-0D8C-4783-AB73-749E47D4B43C}" type="pres">
      <dgm:prSet presAssocID="{612DE1F0-ECAC-4332-91BA-81ABDDB3D2B1}" presName="FourConn_3-4" presStyleLbl="fgAccFollowNode1" presStyleIdx="2" presStyleCnt="3">
        <dgm:presLayoutVars>
          <dgm:bulletEnabled val="1"/>
        </dgm:presLayoutVars>
      </dgm:prSet>
      <dgm:spPr/>
    </dgm:pt>
    <dgm:pt modelId="{00FFB8B4-F032-4B8D-B75D-2E701166DF14}" type="pres">
      <dgm:prSet presAssocID="{612DE1F0-ECAC-4332-91BA-81ABDDB3D2B1}" presName="FourNodes_1_text" presStyleLbl="node1" presStyleIdx="3" presStyleCnt="4">
        <dgm:presLayoutVars>
          <dgm:bulletEnabled val="1"/>
        </dgm:presLayoutVars>
      </dgm:prSet>
      <dgm:spPr/>
    </dgm:pt>
    <dgm:pt modelId="{A6360BC0-BCAD-4790-B495-DBCBBF8C10B5}" type="pres">
      <dgm:prSet presAssocID="{612DE1F0-ECAC-4332-91BA-81ABDDB3D2B1}" presName="FourNodes_2_text" presStyleLbl="node1" presStyleIdx="3" presStyleCnt="4">
        <dgm:presLayoutVars>
          <dgm:bulletEnabled val="1"/>
        </dgm:presLayoutVars>
      </dgm:prSet>
      <dgm:spPr/>
    </dgm:pt>
    <dgm:pt modelId="{8C64B6CF-148A-4AFD-A763-DDD0859D7FD0}" type="pres">
      <dgm:prSet presAssocID="{612DE1F0-ECAC-4332-91BA-81ABDDB3D2B1}" presName="FourNodes_3_text" presStyleLbl="node1" presStyleIdx="3" presStyleCnt="4">
        <dgm:presLayoutVars>
          <dgm:bulletEnabled val="1"/>
        </dgm:presLayoutVars>
      </dgm:prSet>
      <dgm:spPr/>
    </dgm:pt>
    <dgm:pt modelId="{D4513858-21FE-4306-BABC-BCFB3F45BB4D}" type="pres">
      <dgm:prSet presAssocID="{612DE1F0-ECAC-4332-91BA-81ABDDB3D2B1}" presName="FourNodes_4_text" presStyleLbl="node1" presStyleIdx="3" presStyleCnt="4">
        <dgm:presLayoutVars>
          <dgm:bulletEnabled val="1"/>
        </dgm:presLayoutVars>
      </dgm:prSet>
      <dgm:spPr/>
    </dgm:pt>
  </dgm:ptLst>
  <dgm:cxnLst>
    <dgm:cxn modelId="{CADC2F16-23E9-463F-8CBF-C87B65ADE297}" type="presOf" srcId="{EEDC252D-4B27-421B-82D3-EF4A1ECCC199}" destId="{4A380B4D-55EB-42C8-A840-9FF1DB2B034E}" srcOrd="0" destOrd="0" presId="urn:microsoft.com/office/officeart/2005/8/layout/vProcess5"/>
    <dgm:cxn modelId="{9E66481A-6077-4DF2-9306-46958F137FF1}" type="presOf" srcId="{8B0F4E2E-E899-4305-AAAE-0BE18C386614}" destId="{52F8C2CD-76CB-45C2-B1FB-DA5F0D19BA24}" srcOrd="0" destOrd="0" presId="urn:microsoft.com/office/officeart/2005/8/layout/vProcess5"/>
    <dgm:cxn modelId="{771B973B-C8BA-42D3-9266-61BA8452C753}" srcId="{612DE1F0-ECAC-4332-91BA-81ABDDB3D2B1}" destId="{8B0F4E2E-E899-4305-AAAE-0BE18C386614}" srcOrd="3" destOrd="0" parTransId="{C8831D79-3401-49BA-AA40-8235CAD330D5}" sibTransId="{7C9FEC26-6D61-4F41-ACA1-E429AD88D9F7}"/>
    <dgm:cxn modelId="{E3D89A42-4357-475A-B06A-3149C3A57582}" type="presOf" srcId="{192A3AFD-E2EC-47D6-A1D3-1D469DF16491}" destId="{EB1A5425-0D8C-4783-AB73-749E47D4B43C}" srcOrd="0" destOrd="0" presId="urn:microsoft.com/office/officeart/2005/8/layout/vProcess5"/>
    <dgm:cxn modelId="{041B8944-628E-41E9-A294-E092B9A73167}" srcId="{612DE1F0-ECAC-4332-91BA-81ABDDB3D2B1}" destId="{C24F56AA-96DD-4998-95B8-1BFA39226ECA}" srcOrd="0" destOrd="0" parTransId="{F22E5E7B-72B0-42D6-87DD-0676BB8D2A4D}" sibTransId="{6E716E78-B0D7-4F9E-9FA6-52A7F8297F75}"/>
    <dgm:cxn modelId="{412B0F52-DED1-4802-9FE9-3F6B7314DE47}" type="presOf" srcId="{6E716E78-B0D7-4F9E-9FA6-52A7F8297F75}" destId="{E6FC0A60-0EB8-4C69-B1BC-68F75B3D7187}" srcOrd="0" destOrd="0" presId="urn:microsoft.com/office/officeart/2005/8/layout/vProcess5"/>
    <dgm:cxn modelId="{FA941672-B752-4860-BBC8-4312AA3B0718}" type="presOf" srcId="{612DE1F0-ECAC-4332-91BA-81ABDDB3D2B1}" destId="{461B92DF-4FD0-46C2-8F0D-60D162935309}" srcOrd="0" destOrd="0" presId="urn:microsoft.com/office/officeart/2005/8/layout/vProcess5"/>
    <dgm:cxn modelId="{94741A7B-297F-4C1C-9480-5E98B77CCCCD}" type="presOf" srcId="{1B2B53E6-5927-4382-9F65-5EBE87C46F93}" destId="{8C64B6CF-148A-4AFD-A763-DDD0859D7FD0}" srcOrd="1" destOrd="0" presId="urn:microsoft.com/office/officeart/2005/8/layout/vProcess5"/>
    <dgm:cxn modelId="{551A817F-D632-4567-9107-E9C0FCC27E15}" type="presOf" srcId="{C24F56AA-96DD-4998-95B8-1BFA39226ECA}" destId="{00FFB8B4-F032-4B8D-B75D-2E701166DF14}" srcOrd="1" destOrd="0" presId="urn:microsoft.com/office/officeart/2005/8/layout/vProcess5"/>
    <dgm:cxn modelId="{837B63A2-774D-4C9C-A1DF-21D1209EF9DA}" type="presOf" srcId="{8B0F4E2E-E899-4305-AAAE-0BE18C386614}" destId="{D4513858-21FE-4306-BABC-BCFB3F45BB4D}" srcOrd="1" destOrd="0" presId="urn:microsoft.com/office/officeart/2005/8/layout/vProcess5"/>
    <dgm:cxn modelId="{AB28AAA6-3BB1-4CF2-89F7-2BD9C21F4A3B}" type="presOf" srcId="{D6FDA106-7257-43AB-A8BE-FF73AE4E3AE0}" destId="{1E743B09-BB50-4F97-ADE2-24705E1BA7BB}" srcOrd="0" destOrd="0" presId="urn:microsoft.com/office/officeart/2005/8/layout/vProcess5"/>
    <dgm:cxn modelId="{05F2CDBB-D7F7-49B0-8ACA-BB0DD07D8283}" srcId="{612DE1F0-ECAC-4332-91BA-81ABDDB3D2B1}" destId="{1B2B53E6-5927-4382-9F65-5EBE87C46F93}" srcOrd="2" destOrd="0" parTransId="{89984235-C37C-4A14-B7E5-DA6310D6A9FF}" sibTransId="{192A3AFD-E2EC-47D6-A1D3-1D469DF16491}"/>
    <dgm:cxn modelId="{772660BE-52A5-4910-BD83-223755A07572}" srcId="{612DE1F0-ECAC-4332-91BA-81ABDDB3D2B1}" destId="{EEDC252D-4B27-421B-82D3-EF4A1ECCC199}" srcOrd="1" destOrd="0" parTransId="{46688A2A-C649-46D7-A625-20358AE3BCCD}" sibTransId="{D6FDA106-7257-43AB-A8BE-FF73AE4E3AE0}"/>
    <dgm:cxn modelId="{4354A5CC-F3B4-43F1-A24E-7881820C74DE}" type="presOf" srcId="{1B2B53E6-5927-4382-9F65-5EBE87C46F93}" destId="{E3FC503B-BCAB-4900-A3AF-7C0BEF49CDDF}" srcOrd="0" destOrd="0" presId="urn:microsoft.com/office/officeart/2005/8/layout/vProcess5"/>
    <dgm:cxn modelId="{E40BCBDB-5430-4DF1-B76E-492BC590C9B4}" type="presOf" srcId="{C24F56AA-96DD-4998-95B8-1BFA39226ECA}" destId="{C5A72D63-CA71-4E5C-B3C0-826E6B8C2D1B}" srcOrd="0" destOrd="0" presId="urn:microsoft.com/office/officeart/2005/8/layout/vProcess5"/>
    <dgm:cxn modelId="{F8A2D4F0-3BEB-4FB6-B6D9-6424FDE701BC}" type="presOf" srcId="{EEDC252D-4B27-421B-82D3-EF4A1ECCC199}" destId="{A6360BC0-BCAD-4790-B495-DBCBBF8C10B5}" srcOrd="1" destOrd="0" presId="urn:microsoft.com/office/officeart/2005/8/layout/vProcess5"/>
    <dgm:cxn modelId="{11DF7C4C-1AD3-4769-9385-A7106F8B93A8}" type="presParOf" srcId="{461B92DF-4FD0-46C2-8F0D-60D162935309}" destId="{F924BE11-DCED-4499-8018-D5E19BA18967}" srcOrd="0" destOrd="0" presId="urn:microsoft.com/office/officeart/2005/8/layout/vProcess5"/>
    <dgm:cxn modelId="{1D9DE84D-8CA6-4337-9DF1-7FFF7774CA43}" type="presParOf" srcId="{461B92DF-4FD0-46C2-8F0D-60D162935309}" destId="{C5A72D63-CA71-4E5C-B3C0-826E6B8C2D1B}" srcOrd="1" destOrd="0" presId="urn:microsoft.com/office/officeart/2005/8/layout/vProcess5"/>
    <dgm:cxn modelId="{67AF69C7-8EC3-4365-890F-9586BA29275F}" type="presParOf" srcId="{461B92DF-4FD0-46C2-8F0D-60D162935309}" destId="{4A380B4D-55EB-42C8-A840-9FF1DB2B034E}" srcOrd="2" destOrd="0" presId="urn:microsoft.com/office/officeart/2005/8/layout/vProcess5"/>
    <dgm:cxn modelId="{7E893C3F-9A3F-4B97-AF6E-2446A83EFC61}" type="presParOf" srcId="{461B92DF-4FD0-46C2-8F0D-60D162935309}" destId="{E3FC503B-BCAB-4900-A3AF-7C0BEF49CDDF}" srcOrd="3" destOrd="0" presId="urn:microsoft.com/office/officeart/2005/8/layout/vProcess5"/>
    <dgm:cxn modelId="{35428E2B-D3A4-4DC6-B44A-D216B35998D3}" type="presParOf" srcId="{461B92DF-4FD0-46C2-8F0D-60D162935309}" destId="{52F8C2CD-76CB-45C2-B1FB-DA5F0D19BA24}" srcOrd="4" destOrd="0" presId="urn:microsoft.com/office/officeart/2005/8/layout/vProcess5"/>
    <dgm:cxn modelId="{29A90F82-D7CC-449B-8C7B-34EFBA02C028}" type="presParOf" srcId="{461B92DF-4FD0-46C2-8F0D-60D162935309}" destId="{E6FC0A60-0EB8-4C69-B1BC-68F75B3D7187}" srcOrd="5" destOrd="0" presId="urn:microsoft.com/office/officeart/2005/8/layout/vProcess5"/>
    <dgm:cxn modelId="{91FF55FF-5EFB-4608-981A-E397DF2FBA44}" type="presParOf" srcId="{461B92DF-4FD0-46C2-8F0D-60D162935309}" destId="{1E743B09-BB50-4F97-ADE2-24705E1BA7BB}" srcOrd="6" destOrd="0" presId="urn:microsoft.com/office/officeart/2005/8/layout/vProcess5"/>
    <dgm:cxn modelId="{AED66CFE-BB42-4D22-928F-98892B762E42}" type="presParOf" srcId="{461B92DF-4FD0-46C2-8F0D-60D162935309}" destId="{EB1A5425-0D8C-4783-AB73-749E47D4B43C}" srcOrd="7" destOrd="0" presId="urn:microsoft.com/office/officeart/2005/8/layout/vProcess5"/>
    <dgm:cxn modelId="{36F69BEC-FA9E-439B-B71B-4F97982FA0FE}" type="presParOf" srcId="{461B92DF-4FD0-46C2-8F0D-60D162935309}" destId="{00FFB8B4-F032-4B8D-B75D-2E701166DF14}" srcOrd="8" destOrd="0" presId="urn:microsoft.com/office/officeart/2005/8/layout/vProcess5"/>
    <dgm:cxn modelId="{810568B3-D386-47B6-85DE-3B97AE22387B}" type="presParOf" srcId="{461B92DF-4FD0-46C2-8F0D-60D162935309}" destId="{A6360BC0-BCAD-4790-B495-DBCBBF8C10B5}" srcOrd="9" destOrd="0" presId="urn:microsoft.com/office/officeart/2005/8/layout/vProcess5"/>
    <dgm:cxn modelId="{35A8C489-FF60-4846-92E4-300453D7B10F}" type="presParOf" srcId="{461B92DF-4FD0-46C2-8F0D-60D162935309}" destId="{8C64B6CF-148A-4AFD-A763-DDD0859D7FD0}" srcOrd="10" destOrd="0" presId="urn:microsoft.com/office/officeart/2005/8/layout/vProcess5"/>
    <dgm:cxn modelId="{FB19A7B4-3835-4B7C-86B9-9438F03FC346}" type="presParOf" srcId="{461B92DF-4FD0-46C2-8F0D-60D162935309}" destId="{D4513858-21FE-4306-BABC-BCFB3F45BB4D}"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83770E5-552A-4D48-8CD3-DD025FB75CD6}"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FADEE2BA-6A18-4BD5-A1E3-CCEA39750235}">
      <dgm:prSet/>
      <dgm:spPr/>
      <dgm:t>
        <a:bodyPr/>
        <a:lstStyle/>
        <a:p>
          <a:pPr algn="ctr"/>
          <a:r>
            <a:rPr lang="en-GB" i="0"/>
            <a:t>Participants first reviewed an information sheet and completed the demographic sheet</a:t>
          </a:r>
          <a:endParaRPr lang="en-US"/>
        </a:p>
      </dgm:t>
    </dgm:pt>
    <dgm:pt modelId="{843F5AC1-5216-4085-B021-BB8C678BFD89}" type="parTrans" cxnId="{43A6B34C-FF23-4BBC-8AE5-C80B651629DA}">
      <dgm:prSet/>
      <dgm:spPr/>
      <dgm:t>
        <a:bodyPr/>
        <a:lstStyle/>
        <a:p>
          <a:endParaRPr lang="en-US"/>
        </a:p>
      </dgm:t>
    </dgm:pt>
    <dgm:pt modelId="{2A4580A8-3378-40CD-A464-69800ACFD9C8}" type="sibTrans" cxnId="{43A6B34C-FF23-4BBC-8AE5-C80B651629DA}">
      <dgm:prSet/>
      <dgm:spPr/>
      <dgm:t>
        <a:bodyPr/>
        <a:lstStyle/>
        <a:p>
          <a:endParaRPr lang="en-US"/>
        </a:p>
      </dgm:t>
    </dgm:pt>
    <dgm:pt modelId="{6F994014-BFAA-4DBD-BB10-7596861B8C68}">
      <dgm:prSet/>
      <dgm:spPr/>
      <dgm:t>
        <a:bodyPr/>
        <a:lstStyle/>
        <a:p>
          <a:pPr algn="ctr"/>
          <a:r>
            <a:rPr lang="en-GB" i="0" dirty="0"/>
            <a:t>They then completed the Parental Stress and Coping Inventory (PSCI) questionnaire</a:t>
          </a:r>
          <a:endParaRPr lang="en-US" dirty="0"/>
        </a:p>
      </dgm:t>
    </dgm:pt>
    <dgm:pt modelId="{A6A7E5F9-03D9-4FC0-B676-B58D3A87DBB0}" type="parTrans" cxnId="{DBE008BD-628A-4232-A391-2EC14583E057}">
      <dgm:prSet/>
      <dgm:spPr/>
      <dgm:t>
        <a:bodyPr/>
        <a:lstStyle/>
        <a:p>
          <a:endParaRPr lang="en-US"/>
        </a:p>
      </dgm:t>
    </dgm:pt>
    <dgm:pt modelId="{CD0A07C3-A974-4845-A754-E4F101BE3393}" type="sibTrans" cxnId="{DBE008BD-628A-4232-A391-2EC14583E057}">
      <dgm:prSet/>
      <dgm:spPr/>
      <dgm:t>
        <a:bodyPr/>
        <a:lstStyle/>
        <a:p>
          <a:endParaRPr lang="en-US"/>
        </a:p>
      </dgm:t>
    </dgm:pt>
    <dgm:pt modelId="{ECEAB2F1-C34E-4BCA-9872-72E6E78D24A2}">
      <dgm:prSet/>
      <dgm:spPr/>
      <dgm:t>
        <a:bodyPr/>
        <a:lstStyle/>
        <a:p>
          <a:pPr algn="ctr"/>
          <a:r>
            <a:rPr lang="en-GB" dirty="0"/>
            <a:t>O</a:t>
          </a:r>
          <a:r>
            <a:rPr lang="en-GB" i="0" dirty="0"/>
            <a:t>pen-ended questions  were used to gain deeper insights </a:t>
          </a:r>
          <a:endParaRPr lang="en-US" dirty="0"/>
        </a:p>
      </dgm:t>
    </dgm:pt>
    <dgm:pt modelId="{119FC055-B4EC-4CAA-B7C0-0F3887CA2373}" type="parTrans" cxnId="{7E5496E0-B071-449A-9C81-7324A32CCA70}">
      <dgm:prSet/>
      <dgm:spPr/>
      <dgm:t>
        <a:bodyPr/>
        <a:lstStyle/>
        <a:p>
          <a:endParaRPr lang="en-US"/>
        </a:p>
      </dgm:t>
    </dgm:pt>
    <dgm:pt modelId="{AF573BC6-C30E-4B12-A4B0-73A2A99FDA84}" type="sibTrans" cxnId="{7E5496E0-B071-449A-9C81-7324A32CCA70}">
      <dgm:prSet/>
      <dgm:spPr/>
      <dgm:t>
        <a:bodyPr/>
        <a:lstStyle/>
        <a:p>
          <a:endParaRPr lang="en-US"/>
        </a:p>
      </dgm:t>
    </dgm:pt>
    <dgm:pt modelId="{6DB6E8C2-CDC1-4239-96E6-3223BBDA788A}">
      <dgm:prSet/>
      <dgm:spPr/>
      <dgm:t>
        <a:bodyPr/>
        <a:lstStyle/>
        <a:p>
          <a:pPr algn="ctr"/>
          <a:r>
            <a:rPr lang="en-US" dirty="0"/>
            <a:t>The entire survey took no longer than 20 minutes to complete</a:t>
          </a:r>
        </a:p>
      </dgm:t>
    </dgm:pt>
    <dgm:pt modelId="{74661F6F-DEA3-4544-9BC4-817BE36BCC7A}" type="parTrans" cxnId="{B6F19AED-43BD-4645-8DB8-DB0F7505512C}">
      <dgm:prSet/>
      <dgm:spPr/>
      <dgm:t>
        <a:bodyPr/>
        <a:lstStyle/>
        <a:p>
          <a:endParaRPr lang="en-US"/>
        </a:p>
      </dgm:t>
    </dgm:pt>
    <dgm:pt modelId="{84FDF6D6-4BE3-4E9E-A2E8-22A304678222}" type="sibTrans" cxnId="{B6F19AED-43BD-4645-8DB8-DB0F7505512C}">
      <dgm:prSet/>
      <dgm:spPr/>
      <dgm:t>
        <a:bodyPr/>
        <a:lstStyle/>
        <a:p>
          <a:endParaRPr lang="en-US"/>
        </a:p>
      </dgm:t>
    </dgm:pt>
    <dgm:pt modelId="{E696861A-C863-47F9-9B2E-E9DF6B8183E2}" type="pres">
      <dgm:prSet presAssocID="{A83770E5-552A-4D48-8CD3-DD025FB75CD6}" presName="linear" presStyleCnt="0">
        <dgm:presLayoutVars>
          <dgm:animLvl val="lvl"/>
          <dgm:resizeHandles val="exact"/>
        </dgm:presLayoutVars>
      </dgm:prSet>
      <dgm:spPr/>
    </dgm:pt>
    <dgm:pt modelId="{EBAE87DF-4191-4C44-BFB4-AAED53DA5972}" type="pres">
      <dgm:prSet presAssocID="{FADEE2BA-6A18-4BD5-A1E3-CCEA39750235}" presName="parentText" presStyleLbl="node1" presStyleIdx="0" presStyleCnt="4">
        <dgm:presLayoutVars>
          <dgm:chMax val="0"/>
          <dgm:bulletEnabled val="1"/>
        </dgm:presLayoutVars>
      </dgm:prSet>
      <dgm:spPr/>
    </dgm:pt>
    <dgm:pt modelId="{9CEA812D-908A-4621-89A8-3187259A1D9B}" type="pres">
      <dgm:prSet presAssocID="{2A4580A8-3378-40CD-A464-69800ACFD9C8}" presName="spacer" presStyleCnt="0"/>
      <dgm:spPr/>
    </dgm:pt>
    <dgm:pt modelId="{BF57CAA6-986B-4941-9B7B-80DEA81B5226}" type="pres">
      <dgm:prSet presAssocID="{6F994014-BFAA-4DBD-BB10-7596861B8C68}" presName="parentText" presStyleLbl="node1" presStyleIdx="1" presStyleCnt="4">
        <dgm:presLayoutVars>
          <dgm:chMax val="0"/>
          <dgm:bulletEnabled val="1"/>
        </dgm:presLayoutVars>
      </dgm:prSet>
      <dgm:spPr/>
    </dgm:pt>
    <dgm:pt modelId="{56A14949-8292-46D8-A267-752525A14BC7}" type="pres">
      <dgm:prSet presAssocID="{CD0A07C3-A974-4845-A754-E4F101BE3393}" presName="spacer" presStyleCnt="0"/>
      <dgm:spPr/>
    </dgm:pt>
    <dgm:pt modelId="{245140DE-C063-4B27-B868-2682C05D2345}" type="pres">
      <dgm:prSet presAssocID="{ECEAB2F1-C34E-4BCA-9872-72E6E78D24A2}" presName="parentText" presStyleLbl="node1" presStyleIdx="2" presStyleCnt="4">
        <dgm:presLayoutVars>
          <dgm:chMax val="0"/>
          <dgm:bulletEnabled val="1"/>
        </dgm:presLayoutVars>
      </dgm:prSet>
      <dgm:spPr/>
    </dgm:pt>
    <dgm:pt modelId="{936C6EE4-500D-48E7-8DA1-A1CE84716D53}" type="pres">
      <dgm:prSet presAssocID="{AF573BC6-C30E-4B12-A4B0-73A2A99FDA84}" presName="spacer" presStyleCnt="0"/>
      <dgm:spPr/>
    </dgm:pt>
    <dgm:pt modelId="{26F8D25B-CEFE-4448-BA89-50678196EFB8}" type="pres">
      <dgm:prSet presAssocID="{6DB6E8C2-CDC1-4239-96E6-3223BBDA788A}" presName="parentText" presStyleLbl="node1" presStyleIdx="3" presStyleCnt="4">
        <dgm:presLayoutVars>
          <dgm:chMax val="0"/>
          <dgm:bulletEnabled val="1"/>
        </dgm:presLayoutVars>
      </dgm:prSet>
      <dgm:spPr/>
    </dgm:pt>
  </dgm:ptLst>
  <dgm:cxnLst>
    <dgm:cxn modelId="{9962F213-B925-4D2B-A2FF-60237385740C}" type="presOf" srcId="{ECEAB2F1-C34E-4BCA-9872-72E6E78D24A2}" destId="{245140DE-C063-4B27-B868-2682C05D2345}" srcOrd="0" destOrd="0" presId="urn:microsoft.com/office/officeart/2005/8/layout/vList2"/>
    <dgm:cxn modelId="{C66A3C1F-CA03-42F9-9F17-4B525476961F}" type="presOf" srcId="{A83770E5-552A-4D48-8CD3-DD025FB75CD6}" destId="{E696861A-C863-47F9-9B2E-E9DF6B8183E2}" srcOrd="0" destOrd="0" presId="urn:microsoft.com/office/officeart/2005/8/layout/vList2"/>
    <dgm:cxn modelId="{121FD543-D596-4DC3-8A02-97A0D121EC86}" type="presOf" srcId="{FADEE2BA-6A18-4BD5-A1E3-CCEA39750235}" destId="{EBAE87DF-4191-4C44-BFB4-AAED53DA5972}" srcOrd="0" destOrd="0" presId="urn:microsoft.com/office/officeart/2005/8/layout/vList2"/>
    <dgm:cxn modelId="{43A6B34C-FF23-4BBC-8AE5-C80B651629DA}" srcId="{A83770E5-552A-4D48-8CD3-DD025FB75CD6}" destId="{FADEE2BA-6A18-4BD5-A1E3-CCEA39750235}" srcOrd="0" destOrd="0" parTransId="{843F5AC1-5216-4085-B021-BB8C678BFD89}" sibTransId="{2A4580A8-3378-40CD-A464-69800ACFD9C8}"/>
    <dgm:cxn modelId="{FCB8BD58-3099-4EE6-882B-CB70BD05CF74}" type="presOf" srcId="{6F994014-BFAA-4DBD-BB10-7596861B8C68}" destId="{BF57CAA6-986B-4941-9B7B-80DEA81B5226}" srcOrd="0" destOrd="0" presId="urn:microsoft.com/office/officeart/2005/8/layout/vList2"/>
    <dgm:cxn modelId="{FDDC359B-2847-479F-A8FD-E8A1BA80F184}" type="presOf" srcId="{6DB6E8C2-CDC1-4239-96E6-3223BBDA788A}" destId="{26F8D25B-CEFE-4448-BA89-50678196EFB8}" srcOrd="0" destOrd="0" presId="urn:microsoft.com/office/officeart/2005/8/layout/vList2"/>
    <dgm:cxn modelId="{DBE008BD-628A-4232-A391-2EC14583E057}" srcId="{A83770E5-552A-4D48-8CD3-DD025FB75CD6}" destId="{6F994014-BFAA-4DBD-BB10-7596861B8C68}" srcOrd="1" destOrd="0" parTransId="{A6A7E5F9-03D9-4FC0-B676-B58D3A87DBB0}" sibTransId="{CD0A07C3-A974-4845-A754-E4F101BE3393}"/>
    <dgm:cxn modelId="{7E5496E0-B071-449A-9C81-7324A32CCA70}" srcId="{A83770E5-552A-4D48-8CD3-DD025FB75CD6}" destId="{ECEAB2F1-C34E-4BCA-9872-72E6E78D24A2}" srcOrd="2" destOrd="0" parTransId="{119FC055-B4EC-4CAA-B7C0-0F3887CA2373}" sibTransId="{AF573BC6-C30E-4B12-A4B0-73A2A99FDA84}"/>
    <dgm:cxn modelId="{B6F19AED-43BD-4645-8DB8-DB0F7505512C}" srcId="{A83770E5-552A-4D48-8CD3-DD025FB75CD6}" destId="{6DB6E8C2-CDC1-4239-96E6-3223BBDA788A}" srcOrd="3" destOrd="0" parTransId="{74661F6F-DEA3-4544-9BC4-817BE36BCC7A}" sibTransId="{84FDF6D6-4BE3-4E9E-A2E8-22A304678222}"/>
    <dgm:cxn modelId="{22E71409-105A-432F-A6F1-86FEBAAA03F0}" type="presParOf" srcId="{E696861A-C863-47F9-9B2E-E9DF6B8183E2}" destId="{EBAE87DF-4191-4C44-BFB4-AAED53DA5972}" srcOrd="0" destOrd="0" presId="urn:microsoft.com/office/officeart/2005/8/layout/vList2"/>
    <dgm:cxn modelId="{3D5ACC19-77B0-4A2E-857E-21084A5775D5}" type="presParOf" srcId="{E696861A-C863-47F9-9B2E-E9DF6B8183E2}" destId="{9CEA812D-908A-4621-89A8-3187259A1D9B}" srcOrd="1" destOrd="0" presId="urn:microsoft.com/office/officeart/2005/8/layout/vList2"/>
    <dgm:cxn modelId="{44EB8D5F-EC52-407C-B388-7D07FE7BEC75}" type="presParOf" srcId="{E696861A-C863-47F9-9B2E-E9DF6B8183E2}" destId="{BF57CAA6-986B-4941-9B7B-80DEA81B5226}" srcOrd="2" destOrd="0" presId="urn:microsoft.com/office/officeart/2005/8/layout/vList2"/>
    <dgm:cxn modelId="{998D9309-5A05-4301-B1E8-A6F4B7504A1E}" type="presParOf" srcId="{E696861A-C863-47F9-9B2E-E9DF6B8183E2}" destId="{56A14949-8292-46D8-A267-752525A14BC7}" srcOrd="3" destOrd="0" presId="urn:microsoft.com/office/officeart/2005/8/layout/vList2"/>
    <dgm:cxn modelId="{1A502A50-58EE-4367-919B-5C8C3F81141C}" type="presParOf" srcId="{E696861A-C863-47F9-9B2E-E9DF6B8183E2}" destId="{245140DE-C063-4B27-B868-2682C05D2345}" srcOrd="4" destOrd="0" presId="urn:microsoft.com/office/officeart/2005/8/layout/vList2"/>
    <dgm:cxn modelId="{5E5E4BB1-E78A-45E2-8791-D58772A26185}" type="presParOf" srcId="{E696861A-C863-47F9-9B2E-E9DF6B8183E2}" destId="{936C6EE4-500D-48E7-8DA1-A1CE84716D53}" srcOrd="5" destOrd="0" presId="urn:microsoft.com/office/officeart/2005/8/layout/vList2"/>
    <dgm:cxn modelId="{4DAA2421-3738-4B75-8A7A-98A7AA9EBC87}" type="presParOf" srcId="{E696861A-C863-47F9-9B2E-E9DF6B8183E2}" destId="{26F8D25B-CEFE-4448-BA89-50678196EFB8}"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7F1D44A-4A5F-4F5A-BEE8-96A6748C0A3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404A972-3A9B-4DF5-9916-09EF2C128001}">
      <dgm:prSet/>
      <dgm:spPr/>
      <dgm:t>
        <a:bodyPr/>
        <a:lstStyle/>
        <a:p>
          <a:pPr algn="ctr">
            <a:lnSpc>
              <a:spcPct val="100000"/>
            </a:lnSpc>
          </a:pPr>
          <a:r>
            <a:rPr lang="en-GB" dirty="0"/>
            <a:t>PSCI questionnaire responses transferred to Qualtrics Survey Software for data collection.</a:t>
          </a:r>
          <a:endParaRPr lang="en-US" dirty="0"/>
        </a:p>
      </dgm:t>
    </dgm:pt>
    <dgm:pt modelId="{B9227FF3-BD89-458B-B9F7-70F9984E0E16}" type="parTrans" cxnId="{9A47E9DC-4CA4-4EC6-8D7E-C5CB84823F97}">
      <dgm:prSet/>
      <dgm:spPr/>
      <dgm:t>
        <a:bodyPr/>
        <a:lstStyle/>
        <a:p>
          <a:endParaRPr lang="en-US"/>
        </a:p>
      </dgm:t>
    </dgm:pt>
    <dgm:pt modelId="{DD087EB3-BCE1-4680-8622-246801E8F620}" type="sibTrans" cxnId="{9A47E9DC-4CA4-4EC6-8D7E-C5CB84823F97}">
      <dgm:prSet/>
      <dgm:spPr/>
      <dgm:t>
        <a:bodyPr/>
        <a:lstStyle/>
        <a:p>
          <a:endParaRPr lang="en-US"/>
        </a:p>
      </dgm:t>
    </dgm:pt>
    <dgm:pt modelId="{B5F02C86-9EE3-43C1-B91C-AF0D4716BE20}">
      <dgm:prSet/>
      <dgm:spPr/>
      <dgm:t>
        <a:bodyPr/>
        <a:lstStyle/>
        <a:p>
          <a:pPr algn="ctr">
            <a:lnSpc>
              <a:spcPct val="100000"/>
            </a:lnSpc>
          </a:pPr>
          <a:r>
            <a:rPr lang="en-GB" dirty="0"/>
            <a:t>Approved by ethics &amp; supervisors, then shared via EMS and social media.</a:t>
          </a:r>
          <a:endParaRPr lang="en-US" dirty="0"/>
        </a:p>
      </dgm:t>
    </dgm:pt>
    <dgm:pt modelId="{CAD0923D-6706-4A06-BB1B-97015798A0B5}" type="parTrans" cxnId="{24858235-D64B-4421-ADE8-9FF0B61A307E}">
      <dgm:prSet/>
      <dgm:spPr/>
      <dgm:t>
        <a:bodyPr/>
        <a:lstStyle/>
        <a:p>
          <a:endParaRPr lang="en-US"/>
        </a:p>
      </dgm:t>
    </dgm:pt>
    <dgm:pt modelId="{983B03AD-E1A5-4F55-B5A7-AF9E8B29BAA0}" type="sibTrans" cxnId="{24858235-D64B-4421-ADE8-9FF0B61A307E}">
      <dgm:prSet/>
      <dgm:spPr/>
      <dgm:t>
        <a:bodyPr/>
        <a:lstStyle/>
        <a:p>
          <a:endParaRPr lang="en-US"/>
        </a:p>
      </dgm:t>
    </dgm:pt>
    <dgm:pt modelId="{B25F7C88-FF4D-4D1B-8130-FE12F1DC30F7}">
      <dgm:prSet/>
      <dgm:spPr/>
      <dgm:t>
        <a:bodyPr/>
        <a:lstStyle/>
        <a:p>
          <a:pPr algn="ctr">
            <a:lnSpc>
              <a:spcPct val="100000"/>
            </a:lnSpc>
          </a:pPr>
          <a:r>
            <a:rPr lang="en-GB"/>
            <a:t>Quantitative Analysis: Data from PSCI transferred to SPSS for statistical analysis. </a:t>
          </a:r>
          <a:endParaRPr lang="en-US"/>
        </a:p>
      </dgm:t>
    </dgm:pt>
    <dgm:pt modelId="{3D46AAD3-AFC8-4CCB-BD90-9EDC5D1AD410}" type="parTrans" cxnId="{9CC55BFC-D55B-429D-91C9-33490E271F80}">
      <dgm:prSet/>
      <dgm:spPr/>
      <dgm:t>
        <a:bodyPr/>
        <a:lstStyle/>
        <a:p>
          <a:endParaRPr lang="en-US"/>
        </a:p>
      </dgm:t>
    </dgm:pt>
    <dgm:pt modelId="{FD23352F-F57C-42FA-A74B-1E95C8966180}" type="sibTrans" cxnId="{9CC55BFC-D55B-429D-91C9-33490E271F80}">
      <dgm:prSet/>
      <dgm:spPr/>
      <dgm:t>
        <a:bodyPr/>
        <a:lstStyle/>
        <a:p>
          <a:endParaRPr lang="en-US"/>
        </a:p>
      </dgm:t>
    </dgm:pt>
    <dgm:pt modelId="{C10DE7B8-E69C-4DB4-B573-2789ED754B3D}">
      <dgm:prSet/>
      <dgm:spPr/>
      <dgm:t>
        <a:bodyPr/>
        <a:lstStyle/>
        <a:p>
          <a:pPr algn="ctr">
            <a:lnSpc>
              <a:spcPct val="100000"/>
            </a:lnSpc>
          </a:pPr>
          <a:r>
            <a:rPr lang="en-GB" dirty="0"/>
            <a:t>Qualitative Analysis: Thematic analysis (Braun &amp; Clarke, 2006):</a:t>
          </a:r>
          <a:endParaRPr lang="en-US" dirty="0"/>
        </a:p>
      </dgm:t>
    </dgm:pt>
    <dgm:pt modelId="{D0F881DE-B85F-4E06-9228-7954BF3FF503}" type="parTrans" cxnId="{CB627DEE-DA2B-4FAD-8E81-03C07740E946}">
      <dgm:prSet/>
      <dgm:spPr/>
      <dgm:t>
        <a:bodyPr/>
        <a:lstStyle/>
        <a:p>
          <a:endParaRPr lang="en-US"/>
        </a:p>
      </dgm:t>
    </dgm:pt>
    <dgm:pt modelId="{A5715440-4DD8-4649-8E68-B6278B655704}" type="sibTrans" cxnId="{CB627DEE-DA2B-4FAD-8E81-03C07740E946}">
      <dgm:prSet/>
      <dgm:spPr/>
      <dgm:t>
        <a:bodyPr/>
        <a:lstStyle/>
        <a:p>
          <a:endParaRPr lang="en-US"/>
        </a:p>
      </dgm:t>
    </dgm:pt>
    <dgm:pt modelId="{A06D2565-D8CE-4DEF-9F8A-86AE931FA9A6}">
      <dgm:prSet/>
      <dgm:spPr/>
      <dgm:t>
        <a:bodyPr/>
        <a:lstStyle/>
        <a:p>
          <a:pPr algn="ctr">
            <a:lnSpc>
              <a:spcPct val="100000"/>
            </a:lnSpc>
          </a:pPr>
          <a:r>
            <a:rPr lang="en-US" dirty="0"/>
            <a:t>Participants gave consent and completed the survey</a:t>
          </a:r>
        </a:p>
      </dgm:t>
    </dgm:pt>
    <dgm:pt modelId="{F8C0A62C-BA0C-4E32-A0F2-338B0037A139}" type="parTrans" cxnId="{5E513BE7-4F80-4CEB-990B-0F0468F62F38}">
      <dgm:prSet/>
      <dgm:spPr/>
      <dgm:t>
        <a:bodyPr/>
        <a:lstStyle/>
        <a:p>
          <a:endParaRPr lang="en-GB"/>
        </a:p>
      </dgm:t>
    </dgm:pt>
    <dgm:pt modelId="{4DA195F9-250A-45A2-B1E3-7DF18B506042}" type="sibTrans" cxnId="{5E513BE7-4F80-4CEB-990B-0F0468F62F38}">
      <dgm:prSet/>
      <dgm:spPr/>
      <dgm:t>
        <a:bodyPr/>
        <a:lstStyle/>
        <a:p>
          <a:endParaRPr lang="en-GB"/>
        </a:p>
      </dgm:t>
    </dgm:pt>
    <dgm:pt modelId="{33FA8328-6ED1-4A7F-A795-88A66A07FAC7}" type="pres">
      <dgm:prSet presAssocID="{57F1D44A-4A5F-4F5A-BEE8-96A6748C0A3A}" presName="root" presStyleCnt="0">
        <dgm:presLayoutVars>
          <dgm:dir/>
          <dgm:resizeHandles val="exact"/>
        </dgm:presLayoutVars>
      </dgm:prSet>
      <dgm:spPr/>
    </dgm:pt>
    <dgm:pt modelId="{4BF6CD18-8232-48EE-90C0-888260090160}" type="pres">
      <dgm:prSet presAssocID="{E404A972-3A9B-4DF5-9916-09EF2C128001}" presName="compNode" presStyleCnt="0"/>
      <dgm:spPr/>
    </dgm:pt>
    <dgm:pt modelId="{5BEA1B6D-847A-4D7C-8236-83E835E04A5A}" type="pres">
      <dgm:prSet presAssocID="{E404A972-3A9B-4DF5-9916-09EF2C128001}" presName="bgRect" presStyleLbl="bgShp" presStyleIdx="0" presStyleCnt="5"/>
      <dgm:spPr/>
    </dgm:pt>
    <dgm:pt modelId="{8D501DBC-52E3-4765-AA6F-4F682CCA2510}" type="pres">
      <dgm:prSet presAssocID="{E404A972-3A9B-4DF5-9916-09EF2C12800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ipboard"/>
        </a:ext>
      </dgm:extLst>
    </dgm:pt>
    <dgm:pt modelId="{93E433B5-76BC-461E-B4CB-84275DAE7047}" type="pres">
      <dgm:prSet presAssocID="{E404A972-3A9B-4DF5-9916-09EF2C128001}" presName="spaceRect" presStyleCnt="0"/>
      <dgm:spPr/>
    </dgm:pt>
    <dgm:pt modelId="{63BFA40E-D6CF-474F-AF83-09F825C2EAA4}" type="pres">
      <dgm:prSet presAssocID="{E404A972-3A9B-4DF5-9916-09EF2C128001}" presName="parTx" presStyleLbl="revTx" presStyleIdx="0" presStyleCnt="5">
        <dgm:presLayoutVars>
          <dgm:chMax val="0"/>
          <dgm:chPref val="0"/>
        </dgm:presLayoutVars>
      </dgm:prSet>
      <dgm:spPr/>
    </dgm:pt>
    <dgm:pt modelId="{30113D0D-621D-4FCB-91DF-F751CE51C2FB}" type="pres">
      <dgm:prSet presAssocID="{DD087EB3-BCE1-4680-8622-246801E8F620}" presName="sibTrans" presStyleCnt="0"/>
      <dgm:spPr/>
    </dgm:pt>
    <dgm:pt modelId="{C8EAAD69-FF4B-458C-850A-9E708D741F17}" type="pres">
      <dgm:prSet presAssocID="{B5F02C86-9EE3-43C1-B91C-AF0D4716BE20}" presName="compNode" presStyleCnt="0"/>
      <dgm:spPr/>
    </dgm:pt>
    <dgm:pt modelId="{3DDA3976-D547-4324-AC9F-45B0E4AF7FC6}" type="pres">
      <dgm:prSet presAssocID="{B5F02C86-9EE3-43C1-B91C-AF0D4716BE20}" presName="bgRect" presStyleLbl="bgShp" presStyleIdx="1" presStyleCnt="5"/>
      <dgm:spPr/>
    </dgm:pt>
    <dgm:pt modelId="{BA559743-24D9-4516-84B3-A8A2F6729398}" type="pres">
      <dgm:prSet presAssocID="{B5F02C86-9EE3-43C1-B91C-AF0D4716BE20}"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tor"/>
        </a:ext>
      </dgm:extLst>
    </dgm:pt>
    <dgm:pt modelId="{E731D2FD-C92A-46BA-A2A4-C097C601B078}" type="pres">
      <dgm:prSet presAssocID="{B5F02C86-9EE3-43C1-B91C-AF0D4716BE20}" presName="spaceRect" presStyleCnt="0"/>
      <dgm:spPr/>
    </dgm:pt>
    <dgm:pt modelId="{61CE0922-B1A7-40B3-8A8E-E3EE2153B91B}" type="pres">
      <dgm:prSet presAssocID="{B5F02C86-9EE3-43C1-B91C-AF0D4716BE20}" presName="parTx" presStyleLbl="revTx" presStyleIdx="1" presStyleCnt="5">
        <dgm:presLayoutVars>
          <dgm:chMax val="0"/>
          <dgm:chPref val="0"/>
        </dgm:presLayoutVars>
      </dgm:prSet>
      <dgm:spPr/>
    </dgm:pt>
    <dgm:pt modelId="{C56A2E6C-D4F4-4268-A691-96D3B949C788}" type="pres">
      <dgm:prSet presAssocID="{983B03AD-E1A5-4F55-B5A7-AF9E8B29BAA0}" presName="sibTrans" presStyleCnt="0"/>
      <dgm:spPr/>
    </dgm:pt>
    <dgm:pt modelId="{DC02F296-A126-4498-A335-7749E234024E}" type="pres">
      <dgm:prSet presAssocID="{A06D2565-D8CE-4DEF-9F8A-86AE931FA9A6}" presName="compNode" presStyleCnt="0"/>
      <dgm:spPr/>
    </dgm:pt>
    <dgm:pt modelId="{EF922D7F-8C31-4B22-BF9F-28F836A133B9}" type="pres">
      <dgm:prSet presAssocID="{A06D2565-D8CE-4DEF-9F8A-86AE931FA9A6}" presName="bgRect" presStyleLbl="bgShp" presStyleIdx="2" presStyleCnt="5"/>
      <dgm:spPr/>
    </dgm:pt>
    <dgm:pt modelId="{2E672ECC-A21B-4888-9579-6EA0D8D12677}" type="pres">
      <dgm:prSet presAssocID="{A06D2565-D8CE-4DEF-9F8A-86AE931FA9A6}" presName="iconRect" presStyleLbl="node1" presStyleIdx="2" presStyleCnt="5"/>
      <dgm:spPr/>
    </dgm:pt>
    <dgm:pt modelId="{DF460D8E-908E-499A-BC78-A4A2484888BC}" type="pres">
      <dgm:prSet presAssocID="{A06D2565-D8CE-4DEF-9F8A-86AE931FA9A6}" presName="spaceRect" presStyleCnt="0"/>
      <dgm:spPr/>
    </dgm:pt>
    <dgm:pt modelId="{5C3E41EF-9596-4929-A8F3-36F9F7A221A0}" type="pres">
      <dgm:prSet presAssocID="{A06D2565-D8CE-4DEF-9F8A-86AE931FA9A6}" presName="parTx" presStyleLbl="revTx" presStyleIdx="2" presStyleCnt="5">
        <dgm:presLayoutVars>
          <dgm:chMax val="0"/>
          <dgm:chPref val="0"/>
        </dgm:presLayoutVars>
      </dgm:prSet>
      <dgm:spPr/>
    </dgm:pt>
    <dgm:pt modelId="{FB5C4A9D-2056-4AA7-93CA-8E015434F6AE}" type="pres">
      <dgm:prSet presAssocID="{4DA195F9-250A-45A2-B1E3-7DF18B506042}" presName="sibTrans" presStyleCnt="0"/>
      <dgm:spPr/>
    </dgm:pt>
    <dgm:pt modelId="{4C86B4B4-8813-48EE-B116-3783169D3C4B}" type="pres">
      <dgm:prSet presAssocID="{B25F7C88-FF4D-4D1B-8130-FE12F1DC30F7}" presName="compNode" presStyleCnt="0"/>
      <dgm:spPr/>
    </dgm:pt>
    <dgm:pt modelId="{4EE0199E-C8E0-4A12-9087-D43F192B2337}" type="pres">
      <dgm:prSet presAssocID="{B25F7C88-FF4D-4D1B-8130-FE12F1DC30F7}" presName="bgRect" presStyleLbl="bgShp" presStyleIdx="3" presStyleCnt="5"/>
      <dgm:spPr/>
    </dgm:pt>
    <dgm:pt modelId="{B330BD6B-177A-4915-96FE-E41A6C18E2A2}" type="pres">
      <dgm:prSet presAssocID="{B25F7C88-FF4D-4D1B-8130-FE12F1DC30F7}" presName="iconRect" presStyleLbl="node1" presStyleIdx="3"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atistics"/>
        </a:ext>
      </dgm:extLst>
    </dgm:pt>
    <dgm:pt modelId="{D388FE10-D7E1-4F39-8D91-1173A51A929F}" type="pres">
      <dgm:prSet presAssocID="{B25F7C88-FF4D-4D1B-8130-FE12F1DC30F7}" presName="spaceRect" presStyleCnt="0"/>
      <dgm:spPr/>
    </dgm:pt>
    <dgm:pt modelId="{15606433-BE70-4C76-8AC5-3D6621806CFA}" type="pres">
      <dgm:prSet presAssocID="{B25F7C88-FF4D-4D1B-8130-FE12F1DC30F7}" presName="parTx" presStyleLbl="revTx" presStyleIdx="3" presStyleCnt="5">
        <dgm:presLayoutVars>
          <dgm:chMax val="0"/>
          <dgm:chPref val="0"/>
        </dgm:presLayoutVars>
      </dgm:prSet>
      <dgm:spPr/>
    </dgm:pt>
    <dgm:pt modelId="{BD3A0E84-306E-4740-80B8-284798D8295A}" type="pres">
      <dgm:prSet presAssocID="{FD23352F-F57C-42FA-A74B-1E95C8966180}" presName="sibTrans" presStyleCnt="0"/>
      <dgm:spPr/>
    </dgm:pt>
    <dgm:pt modelId="{F0C93A78-57AF-4CE9-8588-FF70A6FE7FBA}" type="pres">
      <dgm:prSet presAssocID="{C10DE7B8-E69C-4DB4-B573-2789ED754B3D}" presName="compNode" presStyleCnt="0"/>
      <dgm:spPr/>
    </dgm:pt>
    <dgm:pt modelId="{71A1F7E3-A59E-4C15-884C-CCAFAFDE1543}" type="pres">
      <dgm:prSet presAssocID="{C10DE7B8-E69C-4DB4-B573-2789ED754B3D}" presName="bgRect" presStyleLbl="bgShp" presStyleIdx="4" presStyleCnt="5"/>
      <dgm:spPr/>
    </dgm:pt>
    <dgm:pt modelId="{3FE343AE-3DCF-4542-93A1-F075D915BEDB}" type="pres">
      <dgm:prSet presAssocID="{C10DE7B8-E69C-4DB4-B573-2789ED754B3D}" presName="iconRect" presStyleLbl="node1" presStyleIdx="4"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erson with Idea"/>
        </a:ext>
      </dgm:extLst>
    </dgm:pt>
    <dgm:pt modelId="{7DD74F4A-E40D-4208-A19C-3FB9B30CE90D}" type="pres">
      <dgm:prSet presAssocID="{C10DE7B8-E69C-4DB4-B573-2789ED754B3D}" presName="spaceRect" presStyleCnt="0"/>
      <dgm:spPr/>
    </dgm:pt>
    <dgm:pt modelId="{2948BCD6-B98D-4560-A991-0129CEC65DA4}" type="pres">
      <dgm:prSet presAssocID="{C10DE7B8-E69C-4DB4-B573-2789ED754B3D}" presName="parTx" presStyleLbl="revTx" presStyleIdx="4" presStyleCnt="5">
        <dgm:presLayoutVars>
          <dgm:chMax val="0"/>
          <dgm:chPref val="0"/>
        </dgm:presLayoutVars>
      </dgm:prSet>
      <dgm:spPr/>
    </dgm:pt>
  </dgm:ptLst>
  <dgm:cxnLst>
    <dgm:cxn modelId="{A3045408-3FDE-4890-96BD-C3F50F67463D}" type="presOf" srcId="{E404A972-3A9B-4DF5-9916-09EF2C128001}" destId="{63BFA40E-D6CF-474F-AF83-09F825C2EAA4}" srcOrd="0" destOrd="0" presId="urn:microsoft.com/office/officeart/2018/2/layout/IconVerticalSolidList"/>
    <dgm:cxn modelId="{24858235-D64B-4421-ADE8-9FF0B61A307E}" srcId="{57F1D44A-4A5F-4F5A-BEE8-96A6748C0A3A}" destId="{B5F02C86-9EE3-43C1-B91C-AF0D4716BE20}" srcOrd="1" destOrd="0" parTransId="{CAD0923D-6706-4A06-BB1B-97015798A0B5}" sibTransId="{983B03AD-E1A5-4F55-B5A7-AF9E8B29BAA0}"/>
    <dgm:cxn modelId="{BECC4837-B527-46A1-8C59-4A2467F66387}" type="presOf" srcId="{B25F7C88-FF4D-4D1B-8130-FE12F1DC30F7}" destId="{15606433-BE70-4C76-8AC5-3D6621806CFA}" srcOrd="0" destOrd="0" presId="urn:microsoft.com/office/officeart/2018/2/layout/IconVerticalSolidList"/>
    <dgm:cxn modelId="{BF02DDD3-B58D-45A1-97E6-3B0DDCE19089}" type="presOf" srcId="{C10DE7B8-E69C-4DB4-B573-2789ED754B3D}" destId="{2948BCD6-B98D-4560-A991-0129CEC65DA4}" srcOrd="0" destOrd="0" presId="urn:microsoft.com/office/officeart/2018/2/layout/IconVerticalSolidList"/>
    <dgm:cxn modelId="{9A47E9DC-4CA4-4EC6-8D7E-C5CB84823F97}" srcId="{57F1D44A-4A5F-4F5A-BEE8-96A6748C0A3A}" destId="{E404A972-3A9B-4DF5-9916-09EF2C128001}" srcOrd="0" destOrd="0" parTransId="{B9227FF3-BD89-458B-B9F7-70F9984E0E16}" sibTransId="{DD087EB3-BCE1-4680-8622-246801E8F620}"/>
    <dgm:cxn modelId="{6FF615E3-00E4-46BD-89B2-1D0FAD64A2CB}" type="presOf" srcId="{A06D2565-D8CE-4DEF-9F8A-86AE931FA9A6}" destId="{5C3E41EF-9596-4929-A8F3-36F9F7A221A0}" srcOrd="0" destOrd="0" presId="urn:microsoft.com/office/officeart/2018/2/layout/IconVerticalSolidList"/>
    <dgm:cxn modelId="{5E513BE7-4F80-4CEB-990B-0F0468F62F38}" srcId="{57F1D44A-4A5F-4F5A-BEE8-96A6748C0A3A}" destId="{A06D2565-D8CE-4DEF-9F8A-86AE931FA9A6}" srcOrd="2" destOrd="0" parTransId="{F8C0A62C-BA0C-4E32-A0F2-338B0037A139}" sibTransId="{4DA195F9-250A-45A2-B1E3-7DF18B506042}"/>
    <dgm:cxn modelId="{3067DDE8-651C-4A08-A6EA-483C5D4A51DA}" type="presOf" srcId="{B5F02C86-9EE3-43C1-B91C-AF0D4716BE20}" destId="{61CE0922-B1A7-40B3-8A8E-E3EE2153B91B}" srcOrd="0" destOrd="0" presId="urn:microsoft.com/office/officeart/2018/2/layout/IconVerticalSolidList"/>
    <dgm:cxn modelId="{CB627DEE-DA2B-4FAD-8E81-03C07740E946}" srcId="{57F1D44A-4A5F-4F5A-BEE8-96A6748C0A3A}" destId="{C10DE7B8-E69C-4DB4-B573-2789ED754B3D}" srcOrd="4" destOrd="0" parTransId="{D0F881DE-B85F-4E06-9228-7954BF3FF503}" sibTransId="{A5715440-4DD8-4649-8E68-B6278B655704}"/>
    <dgm:cxn modelId="{335508FC-33A7-4780-AB0B-1FF980ACF36D}" type="presOf" srcId="{57F1D44A-4A5F-4F5A-BEE8-96A6748C0A3A}" destId="{33FA8328-6ED1-4A7F-A795-88A66A07FAC7}" srcOrd="0" destOrd="0" presId="urn:microsoft.com/office/officeart/2018/2/layout/IconVerticalSolidList"/>
    <dgm:cxn modelId="{9CC55BFC-D55B-429D-91C9-33490E271F80}" srcId="{57F1D44A-4A5F-4F5A-BEE8-96A6748C0A3A}" destId="{B25F7C88-FF4D-4D1B-8130-FE12F1DC30F7}" srcOrd="3" destOrd="0" parTransId="{3D46AAD3-AFC8-4CCB-BD90-9EDC5D1AD410}" sibTransId="{FD23352F-F57C-42FA-A74B-1E95C8966180}"/>
    <dgm:cxn modelId="{2CA63F41-793F-4EF4-B8A6-1F01A7F0F821}" type="presParOf" srcId="{33FA8328-6ED1-4A7F-A795-88A66A07FAC7}" destId="{4BF6CD18-8232-48EE-90C0-888260090160}" srcOrd="0" destOrd="0" presId="urn:microsoft.com/office/officeart/2018/2/layout/IconVerticalSolidList"/>
    <dgm:cxn modelId="{84CEADED-6B6A-45C2-A656-BC94B1A2CCEB}" type="presParOf" srcId="{4BF6CD18-8232-48EE-90C0-888260090160}" destId="{5BEA1B6D-847A-4D7C-8236-83E835E04A5A}" srcOrd="0" destOrd="0" presId="urn:microsoft.com/office/officeart/2018/2/layout/IconVerticalSolidList"/>
    <dgm:cxn modelId="{6D391C3E-62BE-42B8-99E3-7D886E85BF0E}" type="presParOf" srcId="{4BF6CD18-8232-48EE-90C0-888260090160}" destId="{8D501DBC-52E3-4765-AA6F-4F682CCA2510}" srcOrd="1" destOrd="0" presId="urn:microsoft.com/office/officeart/2018/2/layout/IconVerticalSolidList"/>
    <dgm:cxn modelId="{7523D06A-75B1-4499-86A8-4D41818536B8}" type="presParOf" srcId="{4BF6CD18-8232-48EE-90C0-888260090160}" destId="{93E433B5-76BC-461E-B4CB-84275DAE7047}" srcOrd="2" destOrd="0" presId="urn:microsoft.com/office/officeart/2018/2/layout/IconVerticalSolidList"/>
    <dgm:cxn modelId="{9D4CA318-D7AE-4993-9BD4-8F9C703D0A03}" type="presParOf" srcId="{4BF6CD18-8232-48EE-90C0-888260090160}" destId="{63BFA40E-D6CF-474F-AF83-09F825C2EAA4}" srcOrd="3" destOrd="0" presId="urn:microsoft.com/office/officeart/2018/2/layout/IconVerticalSolidList"/>
    <dgm:cxn modelId="{556479DF-E1D8-44FF-AE2D-C1E0F776A491}" type="presParOf" srcId="{33FA8328-6ED1-4A7F-A795-88A66A07FAC7}" destId="{30113D0D-621D-4FCB-91DF-F751CE51C2FB}" srcOrd="1" destOrd="0" presId="urn:microsoft.com/office/officeart/2018/2/layout/IconVerticalSolidList"/>
    <dgm:cxn modelId="{B4E953DD-9694-464E-9F0F-10A237507FC6}" type="presParOf" srcId="{33FA8328-6ED1-4A7F-A795-88A66A07FAC7}" destId="{C8EAAD69-FF4B-458C-850A-9E708D741F17}" srcOrd="2" destOrd="0" presId="urn:microsoft.com/office/officeart/2018/2/layout/IconVerticalSolidList"/>
    <dgm:cxn modelId="{B78FCA2B-2701-49E8-9000-B8AB1AA34B3A}" type="presParOf" srcId="{C8EAAD69-FF4B-458C-850A-9E708D741F17}" destId="{3DDA3976-D547-4324-AC9F-45B0E4AF7FC6}" srcOrd="0" destOrd="0" presId="urn:microsoft.com/office/officeart/2018/2/layout/IconVerticalSolidList"/>
    <dgm:cxn modelId="{ADEB7C4C-7E8D-48F2-BC21-AC07F17FEA2B}" type="presParOf" srcId="{C8EAAD69-FF4B-458C-850A-9E708D741F17}" destId="{BA559743-24D9-4516-84B3-A8A2F6729398}" srcOrd="1" destOrd="0" presId="urn:microsoft.com/office/officeart/2018/2/layout/IconVerticalSolidList"/>
    <dgm:cxn modelId="{CF4F400E-7614-4222-96E4-6BA7E0D94214}" type="presParOf" srcId="{C8EAAD69-FF4B-458C-850A-9E708D741F17}" destId="{E731D2FD-C92A-46BA-A2A4-C097C601B078}" srcOrd="2" destOrd="0" presId="urn:microsoft.com/office/officeart/2018/2/layout/IconVerticalSolidList"/>
    <dgm:cxn modelId="{E69F820A-223F-4E1D-AF5B-AA5E78EA2656}" type="presParOf" srcId="{C8EAAD69-FF4B-458C-850A-9E708D741F17}" destId="{61CE0922-B1A7-40B3-8A8E-E3EE2153B91B}" srcOrd="3" destOrd="0" presId="urn:microsoft.com/office/officeart/2018/2/layout/IconVerticalSolidList"/>
    <dgm:cxn modelId="{803C60A7-97B2-46F6-8301-586A259826B8}" type="presParOf" srcId="{33FA8328-6ED1-4A7F-A795-88A66A07FAC7}" destId="{C56A2E6C-D4F4-4268-A691-96D3B949C788}" srcOrd="3" destOrd="0" presId="urn:microsoft.com/office/officeart/2018/2/layout/IconVerticalSolidList"/>
    <dgm:cxn modelId="{02B3D4ED-D9ED-4C3A-80AE-00891615C3FB}" type="presParOf" srcId="{33FA8328-6ED1-4A7F-A795-88A66A07FAC7}" destId="{DC02F296-A126-4498-A335-7749E234024E}" srcOrd="4" destOrd="0" presId="urn:microsoft.com/office/officeart/2018/2/layout/IconVerticalSolidList"/>
    <dgm:cxn modelId="{9FC1CC94-F68E-4914-B822-6E0453650FB7}" type="presParOf" srcId="{DC02F296-A126-4498-A335-7749E234024E}" destId="{EF922D7F-8C31-4B22-BF9F-28F836A133B9}" srcOrd="0" destOrd="0" presId="urn:microsoft.com/office/officeart/2018/2/layout/IconVerticalSolidList"/>
    <dgm:cxn modelId="{36079667-0C6E-47A4-A557-D012B331C85B}" type="presParOf" srcId="{DC02F296-A126-4498-A335-7749E234024E}" destId="{2E672ECC-A21B-4888-9579-6EA0D8D12677}" srcOrd="1" destOrd="0" presId="urn:microsoft.com/office/officeart/2018/2/layout/IconVerticalSolidList"/>
    <dgm:cxn modelId="{AD87A9C1-ED8A-446D-A618-DB89B26BEABE}" type="presParOf" srcId="{DC02F296-A126-4498-A335-7749E234024E}" destId="{DF460D8E-908E-499A-BC78-A4A2484888BC}" srcOrd="2" destOrd="0" presId="urn:microsoft.com/office/officeart/2018/2/layout/IconVerticalSolidList"/>
    <dgm:cxn modelId="{7125B173-BDDD-4CC9-8F2D-A6EC72DCB8FE}" type="presParOf" srcId="{DC02F296-A126-4498-A335-7749E234024E}" destId="{5C3E41EF-9596-4929-A8F3-36F9F7A221A0}" srcOrd="3" destOrd="0" presId="urn:microsoft.com/office/officeart/2018/2/layout/IconVerticalSolidList"/>
    <dgm:cxn modelId="{A7E96475-2749-4BA8-891D-2CDC2A04A42F}" type="presParOf" srcId="{33FA8328-6ED1-4A7F-A795-88A66A07FAC7}" destId="{FB5C4A9D-2056-4AA7-93CA-8E015434F6AE}" srcOrd="5" destOrd="0" presId="urn:microsoft.com/office/officeart/2018/2/layout/IconVerticalSolidList"/>
    <dgm:cxn modelId="{CB5D4387-7CE7-4B96-B331-298A242D71CF}" type="presParOf" srcId="{33FA8328-6ED1-4A7F-A795-88A66A07FAC7}" destId="{4C86B4B4-8813-48EE-B116-3783169D3C4B}" srcOrd="6" destOrd="0" presId="urn:microsoft.com/office/officeart/2018/2/layout/IconVerticalSolidList"/>
    <dgm:cxn modelId="{AA5F784D-D53E-4343-BD4B-25BAE8279EC6}" type="presParOf" srcId="{4C86B4B4-8813-48EE-B116-3783169D3C4B}" destId="{4EE0199E-C8E0-4A12-9087-D43F192B2337}" srcOrd="0" destOrd="0" presId="urn:microsoft.com/office/officeart/2018/2/layout/IconVerticalSolidList"/>
    <dgm:cxn modelId="{D5A77D0B-9481-4942-8079-62CC7C44E695}" type="presParOf" srcId="{4C86B4B4-8813-48EE-B116-3783169D3C4B}" destId="{B330BD6B-177A-4915-96FE-E41A6C18E2A2}" srcOrd="1" destOrd="0" presId="urn:microsoft.com/office/officeart/2018/2/layout/IconVerticalSolidList"/>
    <dgm:cxn modelId="{CDA30E7F-0DED-429C-B4C5-8787CD225E40}" type="presParOf" srcId="{4C86B4B4-8813-48EE-B116-3783169D3C4B}" destId="{D388FE10-D7E1-4F39-8D91-1173A51A929F}" srcOrd="2" destOrd="0" presId="urn:microsoft.com/office/officeart/2018/2/layout/IconVerticalSolidList"/>
    <dgm:cxn modelId="{4ABC4805-7867-4919-B39C-660103FF45AB}" type="presParOf" srcId="{4C86B4B4-8813-48EE-B116-3783169D3C4B}" destId="{15606433-BE70-4C76-8AC5-3D6621806CFA}" srcOrd="3" destOrd="0" presId="urn:microsoft.com/office/officeart/2018/2/layout/IconVerticalSolidList"/>
    <dgm:cxn modelId="{5942E10C-B856-406A-8379-ABC663BA9EA7}" type="presParOf" srcId="{33FA8328-6ED1-4A7F-A795-88A66A07FAC7}" destId="{BD3A0E84-306E-4740-80B8-284798D8295A}" srcOrd="7" destOrd="0" presId="urn:microsoft.com/office/officeart/2018/2/layout/IconVerticalSolidList"/>
    <dgm:cxn modelId="{2B9AFF1A-E316-42CA-AF5C-5BFE28CE31AC}" type="presParOf" srcId="{33FA8328-6ED1-4A7F-A795-88A66A07FAC7}" destId="{F0C93A78-57AF-4CE9-8588-FF70A6FE7FBA}" srcOrd="8" destOrd="0" presId="urn:microsoft.com/office/officeart/2018/2/layout/IconVerticalSolidList"/>
    <dgm:cxn modelId="{A7B8645B-8463-46FE-9A3E-27C58F8CD34F}" type="presParOf" srcId="{F0C93A78-57AF-4CE9-8588-FF70A6FE7FBA}" destId="{71A1F7E3-A59E-4C15-884C-CCAFAFDE1543}" srcOrd="0" destOrd="0" presId="urn:microsoft.com/office/officeart/2018/2/layout/IconVerticalSolidList"/>
    <dgm:cxn modelId="{F8DC2747-B522-41F8-AEB4-387046CAB50E}" type="presParOf" srcId="{F0C93A78-57AF-4CE9-8588-FF70A6FE7FBA}" destId="{3FE343AE-3DCF-4542-93A1-F075D915BEDB}" srcOrd="1" destOrd="0" presId="urn:microsoft.com/office/officeart/2018/2/layout/IconVerticalSolidList"/>
    <dgm:cxn modelId="{5BBB87F7-590C-494A-8E55-1BC1871B32D5}" type="presParOf" srcId="{F0C93A78-57AF-4CE9-8588-FF70A6FE7FBA}" destId="{7DD74F4A-E40D-4208-A19C-3FB9B30CE90D}" srcOrd="2" destOrd="0" presId="urn:microsoft.com/office/officeart/2018/2/layout/IconVerticalSolidList"/>
    <dgm:cxn modelId="{25715BDB-620A-4009-9F4B-9CBB01B77647}" type="presParOf" srcId="{F0C93A78-57AF-4CE9-8588-FF70A6FE7FBA}" destId="{2948BCD6-B98D-4560-A991-0129CEC65DA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102A2912-32B0-4673-94BB-B1DDFC0DDC0F}" type="doc">
      <dgm:prSet loTypeId="urn:microsoft.com/office/officeart/2005/8/layout/default" loCatId="list" qsTypeId="urn:microsoft.com/office/officeart/2005/8/quickstyle/simple4" qsCatId="simple" csTypeId="urn:microsoft.com/office/officeart/2005/8/colors/colorful5" csCatId="colorful" phldr="1"/>
      <dgm:spPr/>
      <dgm:t>
        <a:bodyPr/>
        <a:lstStyle/>
        <a:p>
          <a:endParaRPr lang="en-US"/>
        </a:p>
      </dgm:t>
    </dgm:pt>
    <dgm:pt modelId="{13C6302B-C44F-42BC-9ED7-7DB18D00D80B}">
      <dgm:prSet/>
      <dgm:spPr/>
      <dgm:t>
        <a:bodyPr/>
        <a:lstStyle/>
        <a:p>
          <a:r>
            <a:rPr lang="en-US" i="0" baseline="0" dirty="0"/>
            <a:t>Participants: 61 parents (52 female, ages 18-59)</a:t>
          </a:r>
          <a:endParaRPr lang="en-US" dirty="0"/>
        </a:p>
      </dgm:t>
    </dgm:pt>
    <dgm:pt modelId="{6DD4B572-B3CD-4450-B638-ADE5CE540846}" type="parTrans" cxnId="{F9E2D3A9-149C-4DA7-A9C1-0D6F9B63E050}">
      <dgm:prSet/>
      <dgm:spPr/>
      <dgm:t>
        <a:bodyPr/>
        <a:lstStyle/>
        <a:p>
          <a:endParaRPr lang="en-US"/>
        </a:p>
      </dgm:t>
    </dgm:pt>
    <dgm:pt modelId="{E6C3C94B-3FA3-4412-B22E-DCBF49BE1598}" type="sibTrans" cxnId="{F9E2D3A9-149C-4DA7-A9C1-0D6F9B63E050}">
      <dgm:prSet/>
      <dgm:spPr/>
      <dgm:t>
        <a:bodyPr/>
        <a:lstStyle/>
        <a:p>
          <a:endParaRPr lang="en-US"/>
        </a:p>
      </dgm:t>
    </dgm:pt>
    <dgm:pt modelId="{BC2E1A7C-FB30-4B1C-BC32-DDBD3C4577B3}">
      <dgm:prSet/>
      <dgm:spPr/>
      <dgm:t>
        <a:bodyPr/>
        <a:lstStyle/>
        <a:p>
          <a:r>
            <a:rPr lang="en-GB"/>
            <a:t>28 parents had children experiencing EBSA</a:t>
          </a:r>
          <a:endParaRPr lang="en-US"/>
        </a:p>
      </dgm:t>
    </dgm:pt>
    <dgm:pt modelId="{2AFCC45E-A824-43EA-860E-FC8CB99CCBC6}" type="parTrans" cxnId="{5B8AD36F-6AE1-4D13-90A1-260D9D371B66}">
      <dgm:prSet/>
      <dgm:spPr/>
      <dgm:t>
        <a:bodyPr/>
        <a:lstStyle/>
        <a:p>
          <a:endParaRPr lang="en-US"/>
        </a:p>
      </dgm:t>
    </dgm:pt>
    <dgm:pt modelId="{00508A29-B53E-4B7E-B489-E67BBCB0D6C0}" type="sibTrans" cxnId="{5B8AD36F-6AE1-4D13-90A1-260D9D371B66}">
      <dgm:prSet/>
      <dgm:spPr/>
      <dgm:t>
        <a:bodyPr/>
        <a:lstStyle/>
        <a:p>
          <a:endParaRPr lang="en-US"/>
        </a:p>
      </dgm:t>
    </dgm:pt>
    <dgm:pt modelId="{95EAE301-791D-4E57-AD92-E9E923BEAA31}">
      <dgm:prSet/>
      <dgm:spPr/>
      <dgm:t>
        <a:bodyPr/>
        <a:lstStyle/>
        <a:p>
          <a:r>
            <a:rPr lang="en-GB"/>
            <a:t>Data from 143 children analyzed.</a:t>
          </a:r>
          <a:endParaRPr lang="en-US"/>
        </a:p>
      </dgm:t>
    </dgm:pt>
    <dgm:pt modelId="{ABCBE35B-753E-4AD0-8907-76E6E35E9452}" type="parTrans" cxnId="{80025C1C-4044-4E60-83FE-5CF61FE636C9}">
      <dgm:prSet/>
      <dgm:spPr/>
      <dgm:t>
        <a:bodyPr/>
        <a:lstStyle/>
        <a:p>
          <a:endParaRPr lang="en-US"/>
        </a:p>
      </dgm:t>
    </dgm:pt>
    <dgm:pt modelId="{2E4AC6BC-CA42-486D-ACE4-92264825057D}" type="sibTrans" cxnId="{80025C1C-4044-4E60-83FE-5CF61FE636C9}">
      <dgm:prSet/>
      <dgm:spPr/>
      <dgm:t>
        <a:bodyPr/>
        <a:lstStyle/>
        <a:p>
          <a:endParaRPr lang="en-US"/>
        </a:p>
      </dgm:t>
    </dgm:pt>
    <dgm:pt modelId="{FAD85DED-54B8-409F-8A31-A2BE140960C2}">
      <dgm:prSet/>
      <dgm:spPr/>
      <dgm:t>
        <a:bodyPr/>
        <a:lstStyle/>
        <a:p>
          <a:r>
            <a:rPr lang="en-GB"/>
            <a:t>Primary Cause of EBSA: Mental health issues (anxiety &amp; depression) in 35 children.</a:t>
          </a:r>
          <a:r>
            <a:rPr lang="en-US" i="0" baseline="0"/>
            <a:t>.</a:t>
          </a:r>
          <a:endParaRPr lang="en-US"/>
        </a:p>
      </dgm:t>
    </dgm:pt>
    <dgm:pt modelId="{53329B5E-7DC1-4399-98C0-9994E6D83C9D}" type="parTrans" cxnId="{50CF3D29-18CB-4C24-A763-59E618359975}">
      <dgm:prSet/>
      <dgm:spPr/>
      <dgm:t>
        <a:bodyPr/>
        <a:lstStyle/>
        <a:p>
          <a:endParaRPr lang="en-US"/>
        </a:p>
      </dgm:t>
    </dgm:pt>
    <dgm:pt modelId="{B190CE99-C7AF-4B38-A473-6CDD27309E62}" type="sibTrans" cxnId="{50CF3D29-18CB-4C24-A763-59E618359975}">
      <dgm:prSet/>
      <dgm:spPr/>
      <dgm:t>
        <a:bodyPr/>
        <a:lstStyle/>
        <a:p>
          <a:endParaRPr lang="en-US"/>
        </a:p>
      </dgm:t>
    </dgm:pt>
    <dgm:pt modelId="{802065D5-A8DA-4DD4-BC93-B1E068F46AD2}">
      <dgm:prSet/>
      <dgm:spPr/>
      <dgm:t>
        <a:bodyPr/>
        <a:lstStyle/>
        <a:p>
          <a:r>
            <a:rPr lang="en-GB"/>
            <a:t>Most Affected Age Group: 14-18 years old</a:t>
          </a:r>
          <a:endParaRPr lang="en-US"/>
        </a:p>
      </dgm:t>
    </dgm:pt>
    <dgm:pt modelId="{2D83DF1F-DAAF-43C9-99F4-CA975D8DE853}" type="parTrans" cxnId="{AA688B64-057D-4913-8B55-1B47F1EAFF8B}">
      <dgm:prSet/>
      <dgm:spPr/>
      <dgm:t>
        <a:bodyPr/>
        <a:lstStyle/>
        <a:p>
          <a:endParaRPr lang="en-US"/>
        </a:p>
      </dgm:t>
    </dgm:pt>
    <dgm:pt modelId="{4EC6BD3D-B8A6-4569-AB9E-FD546A9B8773}" type="sibTrans" cxnId="{AA688B64-057D-4913-8B55-1B47F1EAFF8B}">
      <dgm:prSet/>
      <dgm:spPr/>
      <dgm:t>
        <a:bodyPr/>
        <a:lstStyle/>
        <a:p>
          <a:endParaRPr lang="en-US"/>
        </a:p>
      </dgm:t>
    </dgm:pt>
    <dgm:pt modelId="{ED1F66E9-7880-41E5-A80A-3CC75499C318}" type="pres">
      <dgm:prSet presAssocID="{102A2912-32B0-4673-94BB-B1DDFC0DDC0F}" presName="diagram" presStyleCnt="0">
        <dgm:presLayoutVars>
          <dgm:dir/>
          <dgm:resizeHandles val="exact"/>
        </dgm:presLayoutVars>
      </dgm:prSet>
      <dgm:spPr/>
    </dgm:pt>
    <dgm:pt modelId="{3350168C-BB49-452C-9262-3E0D59DFA099}" type="pres">
      <dgm:prSet presAssocID="{13C6302B-C44F-42BC-9ED7-7DB18D00D80B}" presName="node" presStyleLbl="node1" presStyleIdx="0" presStyleCnt="5">
        <dgm:presLayoutVars>
          <dgm:bulletEnabled val="1"/>
        </dgm:presLayoutVars>
      </dgm:prSet>
      <dgm:spPr/>
    </dgm:pt>
    <dgm:pt modelId="{0481C978-FA78-4732-94E1-98F80C881FDD}" type="pres">
      <dgm:prSet presAssocID="{E6C3C94B-3FA3-4412-B22E-DCBF49BE1598}" presName="sibTrans" presStyleCnt="0"/>
      <dgm:spPr/>
    </dgm:pt>
    <dgm:pt modelId="{07442610-685F-477D-AF18-C194D0A0102C}" type="pres">
      <dgm:prSet presAssocID="{BC2E1A7C-FB30-4B1C-BC32-DDBD3C4577B3}" presName="node" presStyleLbl="node1" presStyleIdx="1" presStyleCnt="5">
        <dgm:presLayoutVars>
          <dgm:bulletEnabled val="1"/>
        </dgm:presLayoutVars>
      </dgm:prSet>
      <dgm:spPr/>
    </dgm:pt>
    <dgm:pt modelId="{839CD938-BD4B-4367-80E2-388A34DA1AAB}" type="pres">
      <dgm:prSet presAssocID="{00508A29-B53E-4B7E-B489-E67BBCB0D6C0}" presName="sibTrans" presStyleCnt="0"/>
      <dgm:spPr/>
    </dgm:pt>
    <dgm:pt modelId="{58673374-096F-44A7-969B-76028F7262F3}" type="pres">
      <dgm:prSet presAssocID="{95EAE301-791D-4E57-AD92-E9E923BEAA31}" presName="node" presStyleLbl="node1" presStyleIdx="2" presStyleCnt="5">
        <dgm:presLayoutVars>
          <dgm:bulletEnabled val="1"/>
        </dgm:presLayoutVars>
      </dgm:prSet>
      <dgm:spPr/>
    </dgm:pt>
    <dgm:pt modelId="{E7444640-96D2-4692-BD9B-722CB72B1A68}" type="pres">
      <dgm:prSet presAssocID="{2E4AC6BC-CA42-486D-ACE4-92264825057D}" presName="sibTrans" presStyleCnt="0"/>
      <dgm:spPr/>
    </dgm:pt>
    <dgm:pt modelId="{FDC1DC95-9663-4AC4-A19E-ACB17B39767E}" type="pres">
      <dgm:prSet presAssocID="{FAD85DED-54B8-409F-8A31-A2BE140960C2}" presName="node" presStyleLbl="node1" presStyleIdx="3" presStyleCnt="5">
        <dgm:presLayoutVars>
          <dgm:bulletEnabled val="1"/>
        </dgm:presLayoutVars>
      </dgm:prSet>
      <dgm:spPr/>
    </dgm:pt>
    <dgm:pt modelId="{123A5299-8F5D-4524-BB72-455B08063EE6}" type="pres">
      <dgm:prSet presAssocID="{B190CE99-C7AF-4B38-A473-6CDD27309E62}" presName="sibTrans" presStyleCnt="0"/>
      <dgm:spPr/>
    </dgm:pt>
    <dgm:pt modelId="{9F07CB00-04D7-4EEC-9DA5-2642D48C2A4D}" type="pres">
      <dgm:prSet presAssocID="{802065D5-A8DA-4DD4-BC93-B1E068F46AD2}" presName="node" presStyleLbl="node1" presStyleIdx="4" presStyleCnt="5">
        <dgm:presLayoutVars>
          <dgm:bulletEnabled val="1"/>
        </dgm:presLayoutVars>
      </dgm:prSet>
      <dgm:spPr/>
    </dgm:pt>
  </dgm:ptLst>
  <dgm:cxnLst>
    <dgm:cxn modelId="{26FDDE0D-2CB9-426E-A8C7-1CBDEAA1CC03}" type="presOf" srcId="{13C6302B-C44F-42BC-9ED7-7DB18D00D80B}" destId="{3350168C-BB49-452C-9262-3E0D59DFA099}" srcOrd="0" destOrd="0" presId="urn:microsoft.com/office/officeart/2005/8/layout/default"/>
    <dgm:cxn modelId="{05E2A616-3799-4D68-8659-37373BB24E74}" type="presOf" srcId="{802065D5-A8DA-4DD4-BC93-B1E068F46AD2}" destId="{9F07CB00-04D7-4EEC-9DA5-2642D48C2A4D}" srcOrd="0" destOrd="0" presId="urn:microsoft.com/office/officeart/2005/8/layout/default"/>
    <dgm:cxn modelId="{80025C1C-4044-4E60-83FE-5CF61FE636C9}" srcId="{102A2912-32B0-4673-94BB-B1DDFC0DDC0F}" destId="{95EAE301-791D-4E57-AD92-E9E923BEAA31}" srcOrd="2" destOrd="0" parTransId="{ABCBE35B-753E-4AD0-8907-76E6E35E9452}" sibTransId="{2E4AC6BC-CA42-486D-ACE4-92264825057D}"/>
    <dgm:cxn modelId="{1972FC27-A050-4E0E-B1FA-03B90AA8E6B7}" type="presOf" srcId="{95EAE301-791D-4E57-AD92-E9E923BEAA31}" destId="{58673374-096F-44A7-969B-76028F7262F3}" srcOrd="0" destOrd="0" presId="urn:microsoft.com/office/officeart/2005/8/layout/default"/>
    <dgm:cxn modelId="{50CF3D29-18CB-4C24-A763-59E618359975}" srcId="{102A2912-32B0-4673-94BB-B1DDFC0DDC0F}" destId="{FAD85DED-54B8-409F-8A31-A2BE140960C2}" srcOrd="3" destOrd="0" parTransId="{53329B5E-7DC1-4399-98C0-9994E6D83C9D}" sibTransId="{B190CE99-C7AF-4B38-A473-6CDD27309E62}"/>
    <dgm:cxn modelId="{B2160D62-7DA3-4DB4-9FE8-267C3B5D52AF}" type="presOf" srcId="{FAD85DED-54B8-409F-8A31-A2BE140960C2}" destId="{FDC1DC95-9663-4AC4-A19E-ACB17B39767E}" srcOrd="0" destOrd="0" presId="urn:microsoft.com/office/officeart/2005/8/layout/default"/>
    <dgm:cxn modelId="{AA688B64-057D-4913-8B55-1B47F1EAFF8B}" srcId="{102A2912-32B0-4673-94BB-B1DDFC0DDC0F}" destId="{802065D5-A8DA-4DD4-BC93-B1E068F46AD2}" srcOrd="4" destOrd="0" parTransId="{2D83DF1F-DAAF-43C9-99F4-CA975D8DE853}" sibTransId="{4EC6BD3D-B8A6-4569-AB9E-FD546A9B8773}"/>
    <dgm:cxn modelId="{23041945-5DD3-464A-AED8-B7BAB82665EE}" type="presOf" srcId="{BC2E1A7C-FB30-4B1C-BC32-DDBD3C4577B3}" destId="{07442610-685F-477D-AF18-C194D0A0102C}" srcOrd="0" destOrd="0" presId="urn:microsoft.com/office/officeart/2005/8/layout/default"/>
    <dgm:cxn modelId="{665AA548-A868-4EB8-B651-1E3F81B9AC63}" type="presOf" srcId="{102A2912-32B0-4673-94BB-B1DDFC0DDC0F}" destId="{ED1F66E9-7880-41E5-A80A-3CC75499C318}" srcOrd="0" destOrd="0" presId="urn:microsoft.com/office/officeart/2005/8/layout/default"/>
    <dgm:cxn modelId="{5B8AD36F-6AE1-4D13-90A1-260D9D371B66}" srcId="{102A2912-32B0-4673-94BB-B1DDFC0DDC0F}" destId="{BC2E1A7C-FB30-4B1C-BC32-DDBD3C4577B3}" srcOrd="1" destOrd="0" parTransId="{2AFCC45E-A824-43EA-860E-FC8CB99CCBC6}" sibTransId="{00508A29-B53E-4B7E-B489-E67BBCB0D6C0}"/>
    <dgm:cxn modelId="{F9E2D3A9-149C-4DA7-A9C1-0D6F9B63E050}" srcId="{102A2912-32B0-4673-94BB-B1DDFC0DDC0F}" destId="{13C6302B-C44F-42BC-9ED7-7DB18D00D80B}" srcOrd="0" destOrd="0" parTransId="{6DD4B572-B3CD-4450-B638-ADE5CE540846}" sibTransId="{E6C3C94B-3FA3-4412-B22E-DCBF49BE1598}"/>
    <dgm:cxn modelId="{8EAFB774-AED8-423D-B2E8-E367BCB18366}" type="presParOf" srcId="{ED1F66E9-7880-41E5-A80A-3CC75499C318}" destId="{3350168C-BB49-452C-9262-3E0D59DFA099}" srcOrd="0" destOrd="0" presId="urn:microsoft.com/office/officeart/2005/8/layout/default"/>
    <dgm:cxn modelId="{4734B8DE-9F60-42E0-AAE9-F30EAA2735CF}" type="presParOf" srcId="{ED1F66E9-7880-41E5-A80A-3CC75499C318}" destId="{0481C978-FA78-4732-94E1-98F80C881FDD}" srcOrd="1" destOrd="0" presId="urn:microsoft.com/office/officeart/2005/8/layout/default"/>
    <dgm:cxn modelId="{06384DD5-E435-48FA-B6C4-02CBF22E1227}" type="presParOf" srcId="{ED1F66E9-7880-41E5-A80A-3CC75499C318}" destId="{07442610-685F-477D-AF18-C194D0A0102C}" srcOrd="2" destOrd="0" presId="urn:microsoft.com/office/officeart/2005/8/layout/default"/>
    <dgm:cxn modelId="{78FC36F3-F6EB-421A-9E42-A8F23E851466}" type="presParOf" srcId="{ED1F66E9-7880-41E5-A80A-3CC75499C318}" destId="{839CD938-BD4B-4367-80E2-388A34DA1AAB}" srcOrd="3" destOrd="0" presId="urn:microsoft.com/office/officeart/2005/8/layout/default"/>
    <dgm:cxn modelId="{55E817F3-B860-4B31-97E6-7CBEC5909320}" type="presParOf" srcId="{ED1F66E9-7880-41E5-A80A-3CC75499C318}" destId="{58673374-096F-44A7-969B-76028F7262F3}" srcOrd="4" destOrd="0" presId="urn:microsoft.com/office/officeart/2005/8/layout/default"/>
    <dgm:cxn modelId="{3FD48ABD-DA65-4002-8FEA-B10C931888DA}" type="presParOf" srcId="{ED1F66E9-7880-41E5-A80A-3CC75499C318}" destId="{E7444640-96D2-4692-BD9B-722CB72B1A68}" srcOrd="5" destOrd="0" presId="urn:microsoft.com/office/officeart/2005/8/layout/default"/>
    <dgm:cxn modelId="{C550CDA0-9568-4895-9698-39671ABBEAFA}" type="presParOf" srcId="{ED1F66E9-7880-41E5-A80A-3CC75499C318}" destId="{FDC1DC95-9663-4AC4-A19E-ACB17B39767E}" srcOrd="6" destOrd="0" presId="urn:microsoft.com/office/officeart/2005/8/layout/default"/>
    <dgm:cxn modelId="{59491ECC-4DA9-41C4-B365-C676B604E5C9}" type="presParOf" srcId="{ED1F66E9-7880-41E5-A80A-3CC75499C318}" destId="{123A5299-8F5D-4524-BB72-455B08063EE6}" srcOrd="7" destOrd="0" presId="urn:microsoft.com/office/officeart/2005/8/layout/default"/>
    <dgm:cxn modelId="{F408F04D-03F0-4B09-B13B-61AA49778F5E}" type="presParOf" srcId="{ED1F66E9-7880-41E5-A80A-3CC75499C318}" destId="{9F07CB00-04D7-4EEC-9DA5-2642D48C2A4D}"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12FA9CCD-E684-40C3-A0A8-C6E01F7F0E4A}"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5E47E51D-46ED-4556-9FAE-8932E3D2AA3D}">
      <dgm:prSet/>
      <dgm:spPr/>
      <dgm:t>
        <a:bodyPr/>
        <a:lstStyle/>
        <a:p>
          <a:r>
            <a:rPr lang="en-GB" b="0" i="0" dirty="0"/>
            <a:t>The majority of participants were </a:t>
          </a:r>
          <a:r>
            <a:rPr lang="en-GB" b="1" i="0" dirty="0"/>
            <a:t>female (85.9%)</a:t>
          </a:r>
          <a:r>
            <a:rPr lang="en-GB" b="0" i="0" dirty="0"/>
            <a:t>, while </a:t>
          </a:r>
          <a:r>
            <a:rPr lang="en-GB" b="1" i="0" dirty="0"/>
            <a:t>males accounted for 14.1%</a:t>
          </a:r>
          <a:endParaRPr lang="en-US" dirty="0"/>
        </a:p>
      </dgm:t>
    </dgm:pt>
    <dgm:pt modelId="{7890D971-417D-488A-8EF2-DA713864500C}" type="parTrans" cxnId="{A83873D8-2F93-47B9-B35B-D619D03B4524}">
      <dgm:prSet/>
      <dgm:spPr/>
      <dgm:t>
        <a:bodyPr/>
        <a:lstStyle/>
        <a:p>
          <a:endParaRPr lang="en-US"/>
        </a:p>
      </dgm:t>
    </dgm:pt>
    <dgm:pt modelId="{494A6ACC-6F58-4B61-A1DE-3012277A55F0}" type="sibTrans" cxnId="{A83873D8-2F93-47B9-B35B-D619D03B4524}">
      <dgm:prSet/>
      <dgm:spPr/>
      <dgm:t>
        <a:bodyPr/>
        <a:lstStyle/>
        <a:p>
          <a:endParaRPr lang="en-US"/>
        </a:p>
      </dgm:t>
    </dgm:pt>
    <dgm:pt modelId="{D1479065-2A9C-4AC4-8FB6-44128A1EAA54}">
      <dgm:prSet/>
      <dgm:spPr/>
      <dgm:t>
        <a:bodyPr/>
        <a:lstStyle/>
        <a:p>
          <a:r>
            <a:rPr lang="en-GB" b="0" i="0"/>
            <a:t>Around </a:t>
          </a:r>
          <a:r>
            <a:rPr lang="en-GB" b="1" i="0"/>
            <a:t>23% of parents were aged 18-29</a:t>
          </a:r>
          <a:r>
            <a:rPr lang="en-GB" b="0" i="0"/>
            <a:t>, </a:t>
          </a:r>
          <a:r>
            <a:rPr lang="en-GB" b="1" i="0"/>
            <a:t>26% were 30-39</a:t>
          </a:r>
          <a:r>
            <a:rPr lang="en-GB" b="0" i="0"/>
            <a:t>, and </a:t>
          </a:r>
          <a:r>
            <a:rPr lang="en-GB" b="1" i="0"/>
            <a:t>28% were 40-49</a:t>
          </a:r>
          <a:r>
            <a:rPr lang="en-GB" b="0" i="0"/>
            <a:t>, while the smallest group, </a:t>
          </a:r>
          <a:r>
            <a:rPr lang="en-GB" b="1" i="0"/>
            <a:t>13%</a:t>
          </a:r>
          <a:r>
            <a:rPr lang="en-GB" b="0" i="0"/>
            <a:t>, was aged 50-59. </a:t>
          </a:r>
          <a:endParaRPr lang="en-US"/>
        </a:p>
      </dgm:t>
    </dgm:pt>
    <dgm:pt modelId="{EAD8500A-6EAE-404B-854C-8A86864FF1F2}" type="parTrans" cxnId="{11D86C8B-A9B3-42DC-AC2F-AC6AF816B9D5}">
      <dgm:prSet/>
      <dgm:spPr/>
      <dgm:t>
        <a:bodyPr/>
        <a:lstStyle/>
        <a:p>
          <a:endParaRPr lang="en-US"/>
        </a:p>
      </dgm:t>
    </dgm:pt>
    <dgm:pt modelId="{9B708E4B-CA02-4A15-9A56-64C85C42D19F}" type="sibTrans" cxnId="{11D86C8B-A9B3-42DC-AC2F-AC6AF816B9D5}">
      <dgm:prSet/>
      <dgm:spPr/>
      <dgm:t>
        <a:bodyPr/>
        <a:lstStyle/>
        <a:p>
          <a:endParaRPr lang="en-US"/>
        </a:p>
      </dgm:t>
    </dgm:pt>
    <dgm:pt modelId="{1D297942-2D11-4925-8C90-EAD04604BF9F}">
      <dgm:prSet/>
      <dgm:spPr/>
      <dgm:t>
        <a:bodyPr/>
        <a:lstStyle/>
        <a:p>
          <a:r>
            <a:rPr lang="en-GB" b="0" i="0"/>
            <a:t>The most common setup reported was </a:t>
          </a:r>
          <a:r>
            <a:rPr lang="en-GB" b="1" i="0"/>
            <a:t>two children (37.7%)</a:t>
          </a:r>
          <a:endParaRPr lang="en-US"/>
        </a:p>
      </dgm:t>
    </dgm:pt>
    <dgm:pt modelId="{B3FD1A6B-9DCF-4B57-91C5-4B065904A652}" type="parTrans" cxnId="{67835126-A961-4731-B314-0FD38BAD8AEC}">
      <dgm:prSet/>
      <dgm:spPr/>
      <dgm:t>
        <a:bodyPr/>
        <a:lstStyle/>
        <a:p>
          <a:endParaRPr lang="en-US"/>
        </a:p>
      </dgm:t>
    </dgm:pt>
    <dgm:pt modelId="{FF0B3931-A9D5-4E1D-B7E7-746E2CEDF727}" type="sibTrans" cxnId="{67835126-A961-4731-B314-0FD38BAD8AEC}">
      <dgm:prSet/>
      <dgm:spPr/>
      <dgm:t>
        <a:bodyPr/>
        <a:lstStyle/>
        <a:p>
          <a:endParaRPr lang="en-US"/>
        </a:p>
      </dgm:t>
    </dgm:pt>
    <dgm:pt modelId="{8D6977CB-B046-4BF0-8056-AADB914471F9}">
      <dgm:prSet/>
      <dgm:spPr/>
      <dgm:t>
        <a:bodyPr/>
        <a:lstStyle/>
        <a:p>
          <a:r>
            <a:rPr lang="en-GB" b="1" i="0"/>
            <a:t>29.51% of parents had one child affected</a:t>
          </a:r>
          <a:r>
            <a:rPr lang="en-GB" b="0" i="0"/>
            <a:t>, while </a:t>
          </a:r>
          <a:r>
            <a:rPr lang="en-GB" b="1" i="0"/>
            <a:t>11.48% had two children experiencing school avoidance</a:t>
          </a:r>
          <a:endParaRPr lang="en-US"/>
        </a:p>
      </dgm:t>
    </dgm:pt>
    <dgm:pt modelId="{A462EEA3-CA80-49CF-A9C4-96517324A531}" type="parTrans" cxnId="{E343B413-5766-4291-A7F9-8F0647448B1D}">
      <dgm:prSet/>
      <dgm:spPr/>
      <dgm:t>
        <a:bodyPr/>
        <a:lstStyle/>
        <a:p>
          <a:endParaRPr lang="en-US"/>
        </a:p>
      </dgm:t>
    </dgm:pt>
    <dgm:pt modelId="{03B03FA7-B630-4F33-B146-8890FAA16803}" type="sibTrans" cxnId="{E343B413-5766-4291-A7F9-8F0647448B1D}">
      <dgm:prSet/>
      <dgm:spPr/>
      <dgm:t>
        <a:bodyPr/>
        <a:lstStyle/>
        <a:p>
          <a:endParaRPr lang="en-US"/>
        </a:p>
      </dgm:t>
    </dgm:pt>
    <dgm:pt modelId="{55BE3990-E212-4D55-887E-3473E00AB6AE}" type="pres">
      <dgm:prSet presAssocID="{12FA9CCD-E684-40C3-A0A8-C6E01F7F0E4A}" presName="diagram" presStyleCnt="0">
        <dgm:presLayoutVars>
          <dgm:dir/>
          <dgm:resizeHandles val="exact"/>
        </dgm:presLayoutVars>
      </dgm:prSet>
      <dgm:spPr/>
    </dgm:pt>
    <dgm:pt modelId="{80FB870A-3740-4423-8058-E3CFFF94B407}" type="pres">
      <dgm:prSet presAssocID="{5E47E51D-46ED-4556-9FAE-8932E3D2AA3D}" presName="node" presStyleLbl="node1" presStyleIdx="0" presStyleCnt="4">
        <dgm:presLayoutVars>
          <dgm:bulletEnabled val="1"/>
        </dgm:presLayoutVars>
      </dgm:prSet>
      <dgm:spPr/>
    </dgm:pt>
    <dgm:pt modelId="{BAC07261-E98E-49D8-B7AE-B4B7F07BD75F}" type="pres">
      <dgm:prSet presAssocID="{494A6ACC-6F58-4B61-A1DE-3012277A55F0}" presName="sibTrans" presStyleLbl="sibTrans2D1" presStyleIdx="0" presStyleCnt="3"/>
      <dgm:spPr/>
    </dgm:pt>
    <dgm:pt modelId="{ADEA5212-896C-4551-AD1A-D7D190748400}" type="pres">
      <dgm:prSet presAssocID="{494A6ACC-6F58-4B61-A1DE-3012277A55F0}" presName="connectorText" presStyleLbl="sibTrans2D1" presStyleIdx="0" presStyleCnt="3"/>
      <dgm:spPr/>
    </dgm:pt>
    <dgm:pt modelId="{D94B7A76-0713-451F-AE3A-35F4CC52F554}" type="pres">
      <dgm:prSet presAssocID="{D1479065-2A9C-4AC4-8FB6-44128A1EAA54}" presName="node" presStyleLbl="node1" presStyleIdx="1" presStyleCnt="4">
        <dgm:presLayoutVars>
          <dgm:bulletEnabled val="1"/>
        </dgm:presLayoutVars>
      </dgm:prSet>
      <dgm:spPr/>
    </dgm:pt>
    <dgm:pt modelId="{549ED522-79A9-4D37-8685-BFAA65AF8518}" type="pres">
      <dgm:prSet presAssocID="{9B708E4B-CA02-4A15-9A56-64C85C42D19F}" presName="sibTrans" presStyleLbl="sibTrans2D1" presStyleIdx="1" presStyleCnt="3"/>
      <dgm:spPr/>
    </dgm:pt>
    <dgm:pt modelId="{C407B337-FABE-4186-9522-459376FDFDB7}" type="pres">
      <dgm:prSet presAssocID="{9B708E4B-CA02-4A15-9A56-64C85C42D19F}" presName="connectorText" presStyleLbl="sibTrans2D1" presStyleIdx="1" presStyleCnt="3"/>
      <dgm:spPr/>
    </dgm:pt>
    <dgm:pt modelId="{290D7F0E-96B6-4A25-8886-CD3EF020156B}" type="pres">
      <dgm:prSet presAssocID="{1D297942-2D11-4925-8C90-EAD04604BF9F}" presName="node" presStyleLbl="node1" presStyleIdx="2" presStyleCnt="4">
        <dgm:presLayoutVars>
          <dgm:bulletEnabled val="1"/>
        </dgm:presLayoutVars>
      </dgm:prSet>
      <dgm:spPr/>
    </dgm:pt>
    <dgm:pt modelId="{CC83F5F7-DEFF-4CC0-ABEC-797E6E8BEEB5}" type="pres">
      <dgm:prSet presAssocID="{FF0B3931-A9D5-4E1D-B7E7-746E2CEDF727}" presName="sibTrans" presStyleLbl="sibTrans2D1" presStyleIdx="2" presStyleCnt="3"/>
      <dgm:spPr/>
    </dgm:pt>
    <dgm:pt modelId="{C95F29A8-DB4E-4798-BCA8-C3BA566D1594}" type="pres">
      <dgm:prSet presAssocID="{FF0B3931-A9D5-4E1D-B7E7-746E2CEDF727}" presName="connectorText" presStyleLbl="sibTrans2D1" presStyleIdx="2" presStyleCnt="3"/>
      <dgm:spPr/>
    </dgm:pt>
    <dgm:pt modelId="{5BDD883F-4DFA-4229-B8C7-7431AB96DD17}" type="pres">
      <dgm:prSet presAssocID="{8D6977CB-B046-4BF0-8056-AADB914471F9}" presName="node" presStyleLbl="node1" presStyleIdx="3" presStyleCnt="4">
        <dgm:presLayoutVars>
          <dgm:bulletEnabled val="1"/>
        </dgm:presLayoutVars>
      </dgm:prSet>
      <dgm:spPr/>
    </dgm:pt>
  </dgm:ptLst>
  <dgm:cxnLst>
    <dgm:cxn modelId="{E343B413-5766-4291-A7F9-8F0647448B1D}" srcId="{12FA9CCD-E684-40C3-A0A8-C6E01F7F0E4A}" destId="{8D6977CB-B046-4BF0-8056-AADB914471F9}" srcOrd="3" destOrd="0" parTransId="{A462EEA3-CA80-49CF-A9C4-96517324A531}" sibTransId="{03B03FA7-B630-4F33-B146-8890FAA16803}"/>
    <dgm:cxn modelId="{5DCB1223-C9BD-45B2-8AC7-20A70CA29407}" type="presOf" srcId="{5E47E51D-46ED-4556-9FAE-8932E3D2AA3D}" destId="{80FB870A-3740-4423-8058-E3CFFF94B407}" srcOrd="0" destOrd="0" presId="urn:microsoft.com/office/officeart/2005/8/layout/process5"/>
    <dgm:cxn modelId="{912B3E25-A8F2-4DCA-938B-064E5920A266}" type="presOf" srcId="{12FA9CCD-E684-40C3-A0A8-C6E01F7F0E4A}" destId="{55BE3990-E212-4D55-887E-3473E00AB6AE}" srcOrd="0" destOrd="0" presId="urn:microsoft.com/office/officeart/2005/8/layout/process5"/>
    <dgm:cxn modelId="{67835126-A961-4731-B314-0FD38BAD8AEC}" srcId="{12FA9CCD-E684-40C3-A0A8-C6E01F7F0E4A}" destId="{1D297942-2D11-4925-8C90-EAD04604BF9F}" srcOrd="2" destOrd="0" parTransId="{B3FD1A6B-9DCF-4B57-91C5-4B065904A652}" sibTransId="{FF0B3931-A9D5-4E1D-B7E7-746E2CEDF727}"/>
    <dgm:cxn modelId="{5368DD40-792D-43EF-B867-2B3E06B7EE89}" type="presOf" srcId="{494A6ACC-6F58-4B61-A1DE-3012277A55F0}" destId="{ADEA5212-896C-4551-AD1A-D7D190748400}" srcOrd="1" destOrd="0" presId="urn:microsoft.com/office/officeart/2005/8/layout/process5"/>
    <dgm:cxn modelId="{E1ADBD61-0B21-40D7-B2E3-B8F6975BC896}" type="presOf" srcId="{FF0B3931-A9D5-4E1D-B7E7-746E2CEDF727}" destId="{C95F29A8-DB4E-4798-BCA8-C3BA566D1594}" srcOrd="1" destOrd="0" presId="urn:microsoft.com/office/officeart/2005/8/layout/process5"/>
    <dgm:cxn modelId="{CE38CE7D-EDD5-4020-BB1C-606A12DE1C1D}" type="presOf" srcId="{D1479065-2A9C-4AC4-8FB6-44128A1EAA54}" destId="{D94B7A76-0713-451F-AE3A-35F4CC52F554}" srcOrd="0" destOrd="0" presId="urn:microsoft.com/office/officeart/2005/8/layout/process5"/>
    <dgm:cxn modelId="{11D86C8B-A9B3-42DC-AC2F-AC6AF816B9D5}" srcId="{12FA9CCD-E684-40C3-A0A8-C6E01F7F0E4A}" destId="{D1479065-2A9C-4AC4-8FB6-44128A1EAA54}" srcOrd="1" destOrd="0" parTransId="{EAD8500A-6EAE-404B-854C-8A86864FF1F2}" sibTransId="{9B708E4B-CA02-4A15-9A56-64C85C42D19F}"/>
    <dgm:cxn modelId="{10EE9B90-358D-4823-8748-AC3C73916ED7}" type="presOf" srcId="{1D297942-2D11-4925-8C90-EAD04604BF9F}" destId="{290D7F0E-96B6-4A25-8886-CD3EF020156B}" srcOrd="0" destOrd="0" presId="urn:microsoft.com/office/officeart/2005/8/layout/process5"/>
    <dgm:cxn modelId="{E76D4D9F-CA2F-40E1-AEA5-824A0CBDA2B1}" type="presOf" srcId="{FF0B3931-A9D5-4E1D-B7E7-746E2CEDF727}" destId="{CC83F5F7-DEFF-4CC0-ABEC-797E6E8BEEB5}" srcOrd="0" destOrd="0" presId="urn:microsoft.com/office/officeart/2005/8/layout/process5"/>
    <dgm:cxn modelId="{6B510ABD-EA8E-4019-AA1D-1284D5314EC7}" type="presOf" srcId="{9B708E4B-CA02-4A15-9A56-64C85C42D19F}" destId="{C407B337-FABE-4186-9522-459376FDFDB7}" srcOrd="1" destOrd="0" presId="urn:microsoft.com/office/officeart/2005/8/layout/process5"/>
    <dgm:cxn modelId="{08127FD5-C144-4B29-AFB6-D5B234472DE3}" type="presOf" srcId="{494A6ACC-6F58-4B61-A1DE-3012277A55F0}" destId="{BAC07261-E98E-49D8-B7AE-B4B7F07BD75F}" srcOrd="0" destOrd="0" presId="urn:microsoft.com/office/officeart/2005/8/layout/process5"/>
    <dgm:cxn modelId="{A83873D8-2F93-47B9-B35B-D619D03B4524}" srcId="{12FA9CCD-E684-40C3-A0A8-C6E01F7F0E4A}" destId="{5E47E51D-46ED-4556-9FAE-8932E3D2AA3D}" srcOrd="0" destOrd="0" parTransId="{7890D971-417D-488A-8EF2-DA713864500C}" sibTransId="{494A6ACC-6F58-4B61-A1DE-3012277A55F0}"/>
    <dgm:cxn modelId="{CCE98DDD-3ACC-4D4B-BB53-918A5D01ADB2}" type="presOf" srcId="{8D6977CB-B046-4BF0-8056-AADB914471F9}" destId="{5BDD883F-4DFA-4229-B8C7-7431AB96DD17}" srcOrd="0" destOrd="0" presId="urn:microsoft.com/office/officeart/2005/8/layout/process5"/>
    <dgm:cxn modelId="{99A45BFC-CF0A-47FA-BC8A-261BDFCC99AD}" type="presOf" srcId="{9B708E4B-CA02-4A15-9A56-64C85C42D19F}" destId="{549ED522-79A9-4D37-8685-BFAA65AF8518}" srcOrd="0" destOrd="0" presId="urn:microsoft.com/office/officeart/2005/8/layout/process5"/>
    <dgm:cxn modelId="{7F20335B-FC3D-4015-9A7C-9AFD7264C7FF}" type="presParOf" srcId="{55BE3990-E212-4D55-887E-3473E00AB6AE}" destId="{80FB870A-3740-4423-8058-E3CFFF94B407}" srcOrd="0" destOrd="0" presId="urn:microsoft.com/office/officeart/2005/8/layout/process5"/>
    <dgm:cxn modelId="{E1BBBCB9-7964-44D9-83C7-28AEEA307D62}" type="presParOf" srcId="{55BE3990-E212-4D55-887E-3473E00AB6AE}" destId="{BAC07261-E98E-49D8-B7AE-B4B7F07BD75F}" srcOrd="1" destOrd="0" presId="urn:microsoft.com/office/officeart/2005/8/layout/process5"/>
    <dgm:cxn modelId="{7DF33222-EB80-4861-8E5D-CAD953C596EF}" type="presParOf" srcId="{BAC07261-E98E-49D8-B7AE-B4B7F07BD75F}" destId="{ADEA5212-896C-4551-AD1A-D7D190748400}" srcOrd="0" destOrd="0" presId="urn:microsoft.com/office/officeart/2005/8/layout/process5"/>
    <dgm:cxn modelId="{EC174E6D-117B-4B7D-8CFE-779EB2AA3BCF}" type="presParOf" srcId="{55BE3990-E212-4D55-887E-3473E00AB6AE}" destId="{D94B7A76-0713-451F-AE3A-35F4CC52F554}" srcOrd="2" destOrd="0" presId="urn:microsoft.com/office/officeart/2005/8/layout/process5"/>
    <dgm:cxn modelId="{84355FF2-46C8-4920-9364-9286A1B2756F}" type="presParOf" srcId="{55BE3990-E212-4D55-887E-3473E00AB6AE}" destId="{549ED522-79A9-4D37-8685-BFAA65AF8518}" srcOrd="3" destOrd="0" presId="urn:microsoft.com/office/officeart/2005/8/layout/process5"/>
    <dgm:cxn modelId="{E21A7DCE-276F-4E30-A5D0-C6C1BDDDF8F6}" type="presParOf" srcId="{549ED522-79A9-4D37-8685-BFAA65AF8518}" destId="{C407B337-FABE-4186-9522-459376FDFDB7}" srcOrd="0" destOrd="0" presId="urn:microsoft.com/office/officeart/2005/8/layout/process5"/>
    <dgm:cxn modelId="{CAC20928-B11A-45DB-99F0-B8E0A7551244}" type="presParOf" srcId="{55BE3990-E212-4D55-887E-3473E00AB6AE}" destId="{290D7F0E-96B6-4A25-8886-CD3EF020156B}" srcOrd="4" destOrd="0" presId="urn:microsoft.com/office/officeart/2005/8/layout/process5"/>
    <dgm:cxn modelId="{7A0CE6D0-6DA9-4AB6-9D59-D56D1D77CE21}" type="presParOf" srcId="{55BE3990-E212-4D55-887E-3473E00AB6AE}" destId="{CC83F5F7-DEFF-4CC0-ABEC-797E6E8BEEB5}" srcOrd="5" destOrd="0" presId="urn:microsoft.com/office/officeart/2005/8/layout/process5"/>
    <dgm:cxn modelId="{87A78107-9DB3-4EA6-BEEA-A3027D21B5DB}" type="presParOf" srcId="{CC83F5F7-DEFF-4CC0-ABEC-797E6E8BEEB5}" destId="{C95F29A8-DB4E-4798-BCA8-C3BA566D1594}" srcOrd="0" destOrd="0" presId="urn:microsoft.com/office/officeart/2005/8/layout/process5"/>
    <dgm:cxn modelId="{B1B23C18-A0B8-4E61-9149-976B21CC63DD}" type="presParOf" srcId="{55BE3990-E212-4D55-887E-3473E00AB6AE}" destId="{5BDD883F-4DFA-4229-B8C7-7431AB96DD17}" srcOrd="6" destOrd="0" presId="urn:microsoft.com/office/officeart/2005/8/layout/process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C28CD6E5-59F4-4E9A-B79B-38F4B8D882C7}" type="doc">
      <dgm:prSet loTypeId="urn:microsoft.com/office/officeart/2005/8/layout/default" loCatId="list" qsTypeId="urn:microsoft.com/office/officeart/2005/8/quickstyle/simple5" qsCatId="simple" csTypeId="urn:microsoft.com/office/officeart/2005/8/colors/accent6_2" csCatId="accent6" phldr="1"/>
      <dgm:spPr/>
      <dgm:t>
        <a:bodyPr/>
        <a:lstStyle/>
        <a:p>
          <a:endParaRPr lang="en-US"/>
        </a:p>
      </dgm:t>
    </dgm:pt>
    <dgm:pt modelId="{8D065783-066C-455B-B898-76067D794F20}">
      <dgm:prSet/>
      <dgm:spPr/>
      <dgm:t>
        <a:bodyPr/>
        <a:lstStyle/>
        <a:p>
          <a:r>
            <a:rPr lang="en-GB" b="1"/>
            <a:t>The most affected group was children aged 14-18 years:</a:t>
          </a:r>
          <a:r>
            <a:rPr lang="en-GB"/>
            <a:t> 34.27%</a:t>
          </a:r>
          <a:endParaRPr lang="en-US"/>
        </a:p>
      </dgm:t>
    </dgm:pt>
    <dgm:pt modelId="{0865EFB7-8121-4BF3-AC48-DBFAF17B29B9}" type="parTrans" cxnId="{E854BB9E-65F0-490E-B5DE-70DE13AAA218}">
      <dgm:prSet/>
      <dgm:spPr/>
      <dgm:t>
        <a:bodyPr/>
        <a:lstStyle/>
        <a:p>
          <a:endParaRPr lang="en-US"/>
        </a:p>
      </dgm:t>
    </dgm:pt>
    <dgm:pt modelId="{69F2307C-7588-48E5-BA0C-94779FABB3C4}" type="sibTrans" cxnId="{E854BB9E-65F0-490E-B5DE-70DE13AAA218}">
      <dgm:prSet/>
      <dgm:spPr/>
      <dgm:t>
        <a:bodyPr/>
        <a:lstStyle/>
        <a:p>
          <a:endParaRPr lang="en-US"/>
        </a:p>
      </dgm:t>
    </dgm:pt>
    <dgm:pt modelId="{E120268A-55E9-4521-9EC6-1CC411E5FE5F}">
      <dgm:prSet/>
      <dgm:spPr/>
      <dgm:t>
        <a:bodyPr/>
        <a:lstStyle/>
        <a:p>
          <a:r>
            <a:rPr lang="en-GB"/>
            <a:t>The most common reason for EBSA was m</a:t>
          </a:r>
          <a:r>
            <a:rPr lang="en-GB" b="1"/>
            <a:t>ental health challenges (Anxiety, Depression):</a:t>
          </a:r>
          <a:r>
            <a:rPr lang="en-GB"/>
            <a:t> 24.48%</a:t>
          </a:r>
          <a:endParaRPr lang="en-US"/>
        </a:p>
      </dgm:t>
    </dgm:pt>
    <dgm:pt modelId="{14917FF4-171F-4BF4-86F1-38B4A86A7957}" type="parTrans" cxnId="{359813BE-9BE8-41C4-84E0-3A21570F8B76}">
      <dgm:prSet/>
      <dgm:spPr/>
      <dgm:t>
        <a:bodyPr/>
        <a:lstStyle/>
        <a:p>
          <a:endParaRPr lang="en-US"/>
        </a:p>
      </dgm:t>
    </dgm:pt>
    <dgm:pt modelId="{E356E602-2D78-4877-B158-B4878FC178CE}" type="sibTrans" cxnId="{359813BE-9BE8-41C4-84E0-3A21570F8B76}">
      <dgm:prSet/>
      <dgm:spPr/>
      <dgm:t>
        <a:bodyPr/>
        <a:lstStyle/>
        <a:p>
          <a:endParaRPr lang="en-US"/>
        </a:p>
      </dgm:t>
    </dgm:pt>
    <dgm:pt modelId="{C9D1B7CD-8FE5-4A2B-BABF-DCF65D1B77E2}">
      <dgm:prSet/>
      <dgm:spPr/>
      <dgm:t>
        <a:bodyPr/>
        <a:lstStyle/>
        <a:p>
          <a:r>
            <a:rPr lang="en-GB" b="1"/>
            <a:t>Neurodivergent needs</a:t>
          </a:r>
          <a:endParaRPr lang="en-US"/>
        </a:p>
      </dgm:t>
    </dgm:pt>
    <dgm:pt modelId="{6AB2C37B-9D18-40A6-9148-2A02045B9A2A}" type="parTrans" cxnId="{BC3C3DB6-83BF-4D11-97B7-B5F758F996CD}">
      <dgm:prSet/>
      <dgm:spPr/>
      <dgm:t>
        <a:bodyPr/>
        <a:lstStyle/>
        <a:p>
          <a:endParaRPr lang="en-US"/>
        </a:p>
      </dgm:t>
    </dgm:pt>
    <dgm:pt modelId="{72AD5C7E-BDDA-4539-8643-66A36A6AB339}" type="sibTrans" cxnId="{BC3C3DB6-83BF-4D11-97B7-B5F758F996CD}">
      <dgm:prSet/>
      <dgm:spPr/>
      <dgm:t>
        <a:bodyPr/>
        <a:lstStyle/>
        <a:p>
          <a:endParaRPr lang="en-US"/>
        </a:p>
      </dgm:t>
    </dgm:pt>
    <dgm:pt modelId="{11EAD3F5-0381-440E-AB1F-DE781C0D064A}">
      <dgm:prSet/>
      <dgm:spPr/>
      <dgm:t>
        <a:bodyPr/>
        <a:lstStyle/>
        <a:p>
          <a:r>
            <a:rPr lang="en-GB" b="1" dirty="0"/>
            <a:t>Mental health concerns:</a:t>
          </a:r>
          <a:endParaRPr lang="en-US" dirty="0"/>
        </a:p>
      </dgm:t>
    </dgm:pt>
    <dgm:pt modelId="{B251A682-AEE4-48DA-8DD2-AAFF1D29E90E}" type="parTrans" cxnId="{B2398D73-DE78-492C-9C65-772D214E9FD9}">
      <dgm:prSet/>
      <dgm:spPr/>
      <dgm:t>
        <a:bodyPr/>
        <a:lstStyle/>
        <a:p>
          <a:endParaRPr lang="en-US"/>
        </a:p>
      </dgm:t>
    </dgm:pt>
    <dgm:pt modelId="{A2DA5EC1-1054-4D56-B31B-34307B5E3BC6}" type="sibTrans" cxnId="{B2398D73-DE78-492C-9C65-772D214E9FD9}">
      <dgm:prSet/>
      <dgm:spPr/>
      <dgm:t>
        <a:bodyPr/>
        <a:lstStyle/>
        <a:p>
          <a:endParaRPr lang="en-US"/>
        </a:p>
      </dgm:t>
    </dgm:pt>
    <dgm:pt modelId="{67C3F9DF-681D-467E-9364-14F50BF4A2C1}">
      <dgm:prSet/>
      <dgm:spPr/>
      <dgm:t>
        <a:bodyPr/>
        <a:lstStyle/>
        <a:p>
          <a:r>
            <a:rPr lang="en-GB" b="1" dirty="0"/>
            <a:t>Physical symptoms:</a:t>
          </a:r>
          <a:r>
            <a:rPr lang="en-GB" dirty="0"/>
            <a:t> </a:t>
          </a:r>
          <a:r>
            <a:rPr lang="en-GB" b="1" dirty="0"/>
            <a:t>School environment</a:t>
          </a:r>
          <a:endParaRPr lang="en-US" dirty="0"/>
        </a:p>
      </dgm:t>
    </dgm:pt>
    <dgm:pt modelId="{EBD72249-4C5A-4D81-9D85-721EF4EFDE26}" type="parTrans" cxnId="{7B18478F-91E1-4BA2-B106-EB61695C1ADD}">
      <dgm:prSet/>
      <dgm:spPr/>
      <dgm:t>
        <a:bodyPr/>
        <a:lstStyle/>
        <a:p>
          <a:endParaRPr lang="en-US"/>
        </a:p>
      </dgm:t>
    </dgm:pt>
    <dgm:pt modelId="{2428A520-C580-4F24-A83B-7835F941AD8D}" type="sibTrans" cxnId="{7B18478F-91E1-4BA2-B106-EB61695C1ADD}">
      <dgm:prSet/>
      <dgm:spPr/>
      <dgm:t>
        <a:bodyPr/>
        <a:lstStyle/>
        <a:p>
          <a:endParaRPr lang="en-US"/>
        </a:p>
      </dgm:t>
    </dgm:pt>
    <dgm:pt modelId="{8EC6F0D8-EC59-418E-8AF0-0FADE9A12F1D}" type="pres">
      <dgm:prSet presAssocID="{C28CD6E5-59F4-4E9A-B79B-38F4B8D882C7}" presName="diagram" presStyleCnt="0">
        <dgm:presLayoutVars>
          <dgm:dir/>
          <dgm:resizeHandles val="exact"/>
        </dgm:presLayoutVars>
      </dgm:prSet>
      <dgm:spPr/>
    </dgm:pt>
    <dgm:pt modelId="{558845A0-B67A-4726-92E2-06450BE1FE9F}" type="pres">
      <dgm:prSet presAssocID="{8D065783-066C-455B-B898-76067D794F20}" presName="node" presStyleLbl="node1" presStyleIdx="0" presStyleCnt="5">
        <dgm:presLayoutVars>
          <dgm:bulletEnabled val="1"/>
        </dgm:presLayoutVars>
      </dgm:prSet>
      <dgm:spPr/>
    </dgm:pt>
    <dgm:pt modelId="{E0465875-793F-4C64-B9EB-1BB555C4406B}" type="pres">
      <dgm:prSet presAssocID="{69F2307C-7588-48E5-BA0C-94779FABB3C4}" presName="sibTrans" presStyleCnt="0"/>
      <dgm:spPr/>
    </dgm:pt>
    <dgm:pt modelId="{14BB2220-BD9E-4327-B187-7C351B06A94C}" type="pres">
      <dgm:prSet presAssocID="{E120268A-55E9-4521-9EC6-1CC411E5FE5F}" presName="node" presStyleLbl="node1" presStyleIdx="1" presStyleCnt="5">
        <dgm:presLayoutVars>
          <dgm:bulletEnabled val="1"/>
        </dgm:presLayoutVars>
      </dgm:prSet>
      <dgm:spPr/>
    </dgm:pt>
    <dgm:pt modelId="{0A7F29C6-A7B4-44AB-90F0-2D5B98B62431}" type="pres">
      <dgm:prSet presAssocID="{E356E602-2D78-4877-B158-B4878FC178CE}" presName="sibTrans" presStyleCnt="0"/>
      <dgm:spPr/>
    </dgm:pt>
    <dgm:pt modelId="{6012B255-0530-4DFA-AABF-607CF0B8EFC6}" type="pres">
      <dgm:prSet presAssocID="{C9D1B7CD-8FE5-4A2B-BABF-DCF65D1B77E2}" presName="node" presStyleLbl="node1" presStyleIdx="2" presStyleCnt="5">
        <dgm:presLayoutVars>
          <dgm:bulletEnabled val="1"/>
        </dgm:presLayoutVars>
      </dgm:prSet>
      <dgm:spPr/>
    </dgm:pt>
    <dgm:pt modelId="{55F5F3B9-8944-4C36-B23D-89EC26C6E74C}" type="pres">
      <dgm:prSet presAssocID="{72AD5C7E-BDDA-4539-8643-66A36A6AB339}" presName="sibTrans" presStyleCnt="0"/>
      <dgm:spPr/>
    </dgm:pt>
    <dgm:pt modelId="{36196C5D-424C-403D-BD9B-13A855FE7D94}" type="pres">
      <dgm:prSet presAssocID="{11EAD3F5-0381-440E-AB1F-DE781C0D064A}" presName="node" presStyleLbl="node1" presStyleIdx="3" presStyleCnt="5">
        <dgm:presLayoutVars>
          <dgm:bulletEnabled val="1"/>
        </dgm:presLayoutVars>
      </dgm:prSet>
      <dgm:spPr/>
    </dgm:pt>
    <dgm:pt modelId="{18BBEFE0-0EBD-4901-896A-B53304CF4678}" type="pres">
      <dgm:prSet presAssocID="{A2DA5EC1-1054-4D56-B31B-34307B5E3BC6}" presName="sibTrans" presStyleCnt="0"/>
      <dgm:spPr/>
    </dgm:pt>
    <dgm:pt modelId="{612075D2-0953-4865-A168-E2822CFE64F6}" type="pres">
      <dgm:prSet presAssocID="{67C3F9DF-681D-467E-9364-14F50BF4A2C1}" presName="node" presStyleLbl="node1" presStyleIdx="4" presStyleCnt="5">
        <dgm:presLayoutVars>
          <dgm:bulletEnabled val="1"/>
        </dgm:presLayoutVars>
      </dgm:prSet>
      <dgm:spPr/>
    </dgm:pt>
  </dgm:ptLst>
  <dgm:cxnLst>
    <dgm:cxn modelId="{D7DB1835-6232-427A-955F-3E00089E5608}" type="presOf" srcId="{E120268A-55E9-4521-9EC6-1CC411E5FE5F}" destId="{14BB2220-BD9E-4327-B187-7C351B06A94C}" srcOrd="0" destOrd="0" presId="urn:microsoft.com/office/officeart/2005/8/layout/default"/>
    <dgm:cxn modelId="{957C193E-F7EB-4F08-85C0-51FB46914339}" type="presOf" srcId="{C28CD6E5-59F4-4E9A-B79B-38F4B8D882C7}" destId="{8EC6F0D8-EC59-418E-8AF0-0FADE9A12F1D}" srcOrd="0" destOrd="0" presId="urn:microsoft.com/office/officeart/2005/8/layout/default"/>
    <dgm:cxn modelId="{BF550041-C6F5-4F37-9A83-8C8363417062}" type="presOf" srcId="{67C3F9DF-681D-467E-9364-14F50BF4A2C1}" destId="{612075D2-0953-4865-A168-E2822CFE64F6}" srcOrd="0" destOrd="0" presId="urn:microsoft.com/office/officeart/2005/8/layout/default"/>
    <dgm:cxn modelId="{9ACD7344-F03F-4B5E-B70F-4FE4B40801A1}" type="presOf" srcId="{8D065783-066C-455B-B898-76067D794F20}" destId="{558845A0-B67A-4726-92E2-06450BE1FE9F}" srcOrd="0" destOrd="0" presId="urn:microsoft.com/office/officeart/2005/8/layout/default"/>
    <dgm:cxn modelId="{B2398D73-DE78-492C-9C65-772D214E9FD9}" srcId="{C28CD6E5-59F4-4E9A-B79B-38F4B8D882C7}" destId="{11EAD3F5-0381-440E-AB1F-DE781C0D064A}" srcOrd="3" destOrd="0" parTransId="{B251A682-AEE4-48DA-8DD2-AAFF1D29E90E}" sibTransId="{A2DA5EC1-1054-4D56-B31B-34307B5E3BC6}"/>
    <dgm:cxn modelId="{7B18478F-91E1-4BA2-B106-EB61695C1ADD}" srcId="{C28CD6E5-59F4-4E9A-B79B-38F4B8D882C7}" destId="{67C3F9DF-681D-467E-9364-14F50BF4A2C1}" srcOrd="4" destOrd="0" parTransId="{EBD72249-4C5A-4D81-9D85-721EF4EFDE26}" sibTransId="{2428A520-C580-4F24-A83B-7835F941AD8D}"/>
    <dgm:cxn modelId="{E854BB9E-65F0-490E-B5DE-70DE13AAA218}" srcId="{C28CD6E5-59F4-4E9A-B79B-38F4B8D882C7}" destId="{8D065783-066C-455B-B898-76067D794F20}" srcOrd="0" destOrd="0" parTransId="{0865EFB7-8121-4BF3-AC48-DBFAF17B29B9}" sibTransId="{69F2307C-7588-48E5-BA0C-94779FABB3C4}"/>
    <dgm:cxn modelId="{332468B0-C019-4724-99FB-ACF3C6279F85}" type="presOf" srcId="{C9D1B7CD-8FE5-4A2B-BABF-DCF65D1B77E2}" destId="{6012B255-0530-4DFA-AABF-607CF0B8EFC6}" srcOrd="0" destOrd="0" presId="urn:microsoft.com/office/officeart/2005/8/layout/default"/>
    <dgm:cxn modelId="{BC3C3DB6-83BF-4D11-97B7-B5F758F996CD}" srcId="{C28CD6E5-59F4-4E9A-B79B-38F4B8D882C7}" destId="{C9D1B7CD-8FE5-4A2B-BABF-DCF65D1B77E2}" srcOrd="2" destOrd="0" parTransId="{6AB2C37B-9D18-40A6-9148-2A02045B9A2A}" sibTransId="{72AD5C7E-BDDA-4539-8643-66A36A6AB339}"/>
    <dgm:cxn modelId="{359813BE-9BE8-41C4-84E0-3A21570F8B76}" srcId="{C28CD6E5-59F4-4E9A-B79B-38F4B8D882C7}" destId="{E120268A-55E9-4521-9EC6-1CC411E5FE5F}" srcOrd="1" destOrd="0" parTransId="{14917FF4-171F-4BF4-86F1-38B4A86A7957}" sibTransId="{E356E602-2D78-4877-B158-B4878FC178CE}"/>
    <dgm:cxn modelId="{696DABE2-6459-408A-8EBE-6517A31F5568}" type="presOf" srcId="{11EAD3F5-0381-440E-AB1F-DE781C0D064A}" destId="{36196C5D-424C-403D-BD9B-13A855FE7D94}" srcOrd="0" destOrd="0" presId="urn:microsoft.com/office/officeart/2005/8/layout/default"/>
    <dgm:cxn modelId="{8CC3CF2F-50F9-424C-BE1D-01436B3CCB79}" type="presParOf" srcId="{8EC6F0D8-EC59-418E-8AF0-0FADE9A12F1D}" destId="{558845A0-B67A-4726-92E2-06450BE1FE9F}" srcOrd="0" destOrd="0" presId="urn:microsoft.com/office/officeart/2005/8/layout/default"/>
    <dgm:cxn modelId="{4B55CE16-6FC3-4B26-A9F4-E66681399244}" type="presParOf" srcId="{8EC6F0D8-EC59-418E-8AF0-0FADE9A12F1D}" destId="{E0465875-793F-4C64-B9EB-1BB555C4406B}" srcOrd="1" destOrd="0" presId="urn:microsoft.com/office/officeart/2005/8/layout/default"/>
    <dgm:cxn modelId="{9FF3DE18-807B-49ED-BCE0-F2348FDA97AA}" type="presParOf" srcId="{8EC6F0D8-EC59-418E-8AF0-0FADE9A12F1D}" destId="{14BB2220-BD9E-4327-B187-7C351B06A94C}" srcOrd="2" destOrd="0" presId="urn:microsoft.com/office/officeart/2005/8/layout/default"/>
    <dgm:cxn modelId="{9F695327-16F3-42FA-B37B-CE91F3952380}" type="presParOf" srcId="{8EC6F0D8-EC59-418E-8AF0-0FADE9A12F1D}" destId="{0A7F29C6-A7B4-44AB-90F0-2D5B98B62431}" srcOrd="3" destOrd="0" presId="urn:microsoft.com/office/officeart/2005/8/layout/default"/>
    <dgm:cxn modelId="{E92A589A-AEC1-4EA1-8F0B-5F8C62BE819D}" type="presParOf" srcId="{8EC6F0D8-EC59-418E-8AF0-0FADE9A12F1D}" destId="{6012B255-0530-4DFA-AABF-607CF0B8EFC6}" srcOrd="4" destOrd="0" presId="urn:microsoft.com/office/officeart/2005/8/layout/default"/>
    <dgm:cxn modelId="{C342E253-4C8D-454A-AB46-E01FB7847BD9}" type="presParOf" srcId="{8EC6F0D8-EC59-418E-8AF0-0FADE9A12F1D}" destId="{55F5F3B9-8944-4C36-B23D-89EC26C6E74C}" srcOrd="5" destOrd="0" presId="urn:microsoft.com/office/officeart/2005/8/layout/default"/>
    <dgm:cxn modelId="{98D2A489-E898-4474-908E-BCAD915AA3D7}" type="presParOf" srcId="{8EC6F0D8-EC59-418E-8AF0-0FADE9A12F1D}" destId="{36196C5D-424C-403D-BD9B-13A855FE7D94}" srcOrd="6" destOrd="0" presId="urn:microsoft.com/office/officeart/2005/8/layout/default"/>
    <dgm:cxn modelId="{542B4A60-BF52-43FE-B8E0-164E5E8937E1}" type="presParOf" srcId="{8EC6F0D8-EC59-418E-8AF0-0FADE9A12F1D}" destId="{18BBEFE0-0EBD-4901-896A-B53304CF4678}" srcOrd="7" destOrd="0" presId="urn:microsoft.com/office/officeart/2005/8/layout/default"/>
    <dgm:cxn modelId="{A037274F-3479-4229-8955-1BCCE921ECEF}" type="presParOf" srcId="{8EC6F0D8-EC59-418E-8AF0-0FADE9A12F1D}" destId="{612075D2-0953-4865-A168-E2822CFE64F6}" srcOrd="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A6C7EC77-2347-4059-BFFC-22EF1944C0C7}"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1EA73711-A0B2-419E-96C7-FEA245379364}">
      <dgm:prSet/>
      <dgm:spPr/>
      <dgm:t>
        <a:bodyPr/>
        <a:lstStyle/>
        <a:p>
          <a:r>
            <a:rPr lang="en-GB" b="1" dirty="0"/>
            <a:t>Thematic Analysis Approach: Braun &amp; Clarke’s (2006) framework</a:t>
          </a:r>
          <a:endParaRPr lang="en-US" dirty="0"/>
        </a:p>
      </dgm:t>
    </dgm:pt>
    <dgm:pt modelId="{E2C41DA5-477A-4D75-BBE2-422428A26F37}" type="parTrans" cxnId="{A198F426-0226-4B5E-8A24-95DFD6AF83D2}">
      <dgm:prSet/>
      <dgm:spPr/>
      <dgm:t>
        <a:bodyPr/>
        <a:lstStyle/>
        <a:p>
          <a:endParaRPr lang="en-US"/>
        </a:p>
      </dgm:t>
    </dgm:pt>
    <dgm:pt modelId="{A86EA9F8-A15E-40C7-8566-5ADFA1D54BB8}" type="sibTrans" cxnId="{A198F426-0226-4B5E-8A24-95DFD6AF83D2}">
      <dgm:prSet/>
      <dgm:spPr/>
      <dgm:t>
        <a:bodyPr/>
        <a:lstStyle/>
        <a:p>
          <a:endParaRPr lang="en-US"/>
        </a:p>
      </dgm:t>
    </dgm:pt>
    <dgm:pt modelId="{D8593EDB-0936-461A-8BBF-6F01179D627A}">
      <dgm:prSet/>
      <dgm:spPr/>
      <dgm:t>
        <a:bodyPr/>
        <a:lstStyle/>
        <a:p>
          <a:r>
            <a:rPr lang="en-GB" b="1"/>
            <a:t>Analysis of 15 open-ended questions</a:t>
          </a:r>
          <a:endParaRPr lang="en-US"/>
        </a:p>
      </dgm:t>
    </dgm:pt>
    <dgm:pt modelId="{933895AF-D2E2-4142-9D3B-3527F42CFCA4}" type="parTrans" cxnId="{F2B2EC5C-CEC8-4D4B-A8B2-DF2B209F8AF4}">
      <dgm:prSet/>
      <dgm:spPr/>
      <dgm:t>
        <a:bodyPr/>
        <a:lstStyle/>
        <a:p>
          <a:endParaRPr lang="en-US"/>
        </a:p>
      </dgm:t>
    </dgm:pt>
    <dgm:pt modelId="{486059A2-ACD5-4AFD-BF92-0BB295FF2ED2}" type="sibTrans" cxnId="{F2B2EC5C-CEC8-4D4B-A8B2-DF2B209F8AF4}">
      <dgm:prSet/>
      <dgm:spPr/>
      <dgm:t>
        <a:bodyPr/>
        <a:lstStyle/>
        <a:p>
          <a:endParaRPr lang="en-US"/>
        </a:p>
      </dgm:t>
    </dgm:pt>
    <dgm:pt modelId="{99C4A2CA-18FD-4457-8049-40E3CDD12B99}">
      <dgm:prSet/>
      <dgm:spPr/>
      <dgm:t>
        <a:bodyPr/>
        <a:lstStyle/>
        <a:p>
          <a:r>
            <a:rPr lang="en-GB" b="1" dirty="0"/>
            <a:t>Emotional &amp; Psychological Impact on Parents</a:t>
          </a:r>
          <a:endParaRPr lang="en-US" dirty="0"/>
        </a:p>
      </dgm:t>
    </dgm:pt>
    <dgm:pt modelId="{6C81C0C0-B2CF-4805-9565-CA70ED753827}" type="parTrans" cxnId="{1E9F680F-D8FD-4553-9165-936BBABD8B1A}">
      <dgm:prSet/>
      <dgm:spPr/>
      <dgm:t>
        <a:bodyPr/>
        <a:lstStyle/>
        <a:p>
          <a:endParaRPr lang="en-US"/>
        </a:p>
      </dgm:t>
    </dgm:pt>
    <dgm:pt modelId="{DC39D63B-FDF5-4AE3-862D-2484D00EF958}" type="sibTrans" cxnId="{1E9F680F-D8FD-4553-9165-936BBABD8B1A}">
      <dgm:prSet/>
      <dgm:spPr/>
      <dgm:t>
        <a:bodyPr/>
        <a:lstStyle/>
        <a:p>
          <a:endParaRPr lang="en-US"/>
        </a:p>
      </dgm:t>
    </dgm:pt>
    <dgm:pt modelId="{47D6148C-43ED-4A5D-AC20-A742DF2CD991}">
      <dgm:prSet/>
      <dgm:spPr/>
      <dgm:t>
        <a:bodyPr/>
        <a:lstStyle/>
        <a:p>
          <a:r>
            <a:rPr lang="en-GB" b="1" dirty="0"/>
            <a:t>Coping Mechanisms &amp; Support</a:t>
          </a:r>
          <a:endParaRPr lang="en-US" dirty="0"/>
        </a:p>
      </dgm:t>
    </dgm:pt>
    <dgm:pt modelId="{0ADBD04E-3D7A-4423-935D-7922D0EA2D3E}" type="parTrans" cxnId="{CA1D983D-14FC-47C7-8901-D0BECDD16895}">
      <dgm:prSet/>
      <dgm:spPr/>
      <dgm:t>
        <a:bodyPr/>
        <a:lstStyle/>
        <a:p>
          <a:endParaRPr lang="en-US"/>
        </a:p>
      </dgm:t>
    </dgm:pt>
    <dgm:pt modelId="{2F9E88AD-6420-4223-8167-69D69FC4B791}" type="sibTrans" cxnId="{CA1D983D-14FC-47C7-8901-D0BECDD16895}">
      <dgm:prSet/>
      <dgm:spPr/>
      <dgm:t>
        <a:bodyPr/>
        <a:lstStyle/>
        <a:p>
          <a:endParaRPr lang="en-US"/>
        </a:p>
      </dgm:t>
    </dgm:pt>
    <dgm:pt modelId="{FED9AA9E-1C4A-4561-B49F-B5389C76A83A}" type="pres">
      <dgm:prSet presAssocID="{A6C7EC77-2347-4059-BFFC-22EF1944C0C7}" presName="root" presStyleCnt="0">
        <dgm:presLayoutVars>
          <dgm:dir/>
          <dgm:resizeHandles val="exact"/>
        </dgm:presLayoutVars>
      </dgm:prSet>
      <dgm:spPr/>
    </dgm:pt>
    <dgm:pt modelId="{4FC43EDA-797D-453D-ADB7-34AC4DADEEBC}" type="pres">
      <dgm:prSet presAssocID="{A6C7EC77-2347-4059-BFFC-22EF1944C0C7}" presName="container" presStyleCnt="0">
        <dgm:presLayoutVars>
          <dgm:dir/>
          <dgm:resizeHandles val="exact"/>
        </dgm:presLayoutVars>
      </dgm:prSet>
      <dgm:spPr/>
    </dgm:pt>
    <dgm:pt modelId="{A89978E8-B30B-452C-92D8-D357CC300FFB}" type="pres">
      <dgm:prSet presAssocID="{1EA73711-A0B2-419E-96C7-FEA245379364}" presName="compNode" presStyleCnt="0"/>
      <dgm:spPr/>
    </dgm:pt>
    <dgm:pt modelId="{9407FBCA-EBC6-43B4-9C7B-3BA083C60FDD}" type="pres">
      <dgm:prSet presAssocID="{1EA73711-A0B2-419E-96C7-FEA245379364}" presName="iconBgRect" presStyleLbl="bgShp" presStyleIdx="0" presStyleCnt="4"/>
      <dgm:spPr/>
    </dgm:pt>
    <dgm:pt modelId="{CDB7084A-5CD5-4FBA-B193-BC926403B602}" type="pres">
      <dgm:prSet presAssocID="{1EA73711-A0B2-419E-96C7-FEA24537936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ze"/>
        </a:ext>
      </dgm:extLst>
    </dgm:pt>
    <dgm:pt modelId="{2D39FFC0-F86A-426E-A9F2-A599BEC75800}" type="pres">
      <dgm:prSet presAssocID="{1EA73711-A0B2-419E-96C7-FEA245379364}" presName="spaceRect" presStyleCnt="0"/>
      <dgm:spPr/>
    </dgm:pt>
    <dgm:pt modelId="{E084DA80-4997-44E8-8C8F-1D4ACD5FAA96}" type="pres">
      <dgm:prSet presAssocID="{1EA73711-A0B2-419E-96C7-FEA245379364}" presName="textRect" presStyleLbl="revTx" presStyleIdx="0" presStyleCnt="4">
        <dgm:presLayoutVars>
          <dgm:chMax val="1"/>
          <dgm:chPref val="1"/>
        </dgm:presLayoutVars>
      </dgm:prSet>
      <dgm:spPr/>
    </dgm:pt>
    <dgm:pt modelId="{37454B87-3A00-4D6C-AF07-6EF850B515E7}" type="pres">
      <dgm:prSet presAssocID="{A86EA9F8-A15E-40C7-8566-5ADFA1D54BB8}" presName="sibTrans" presStyleLbl="sibTrans2D1" presStyleIdx="0" presStyleCnt="0"/>
      <dgm:spPr/>
    </dgm:pt>
    <dgm:pt modelId="{EB583AD9-657E-44A6-9CA7-C4D98F1BF0BB}" type="pres">
      <dgm:prSet presAssocID="{D8593EDB-0936-461A-8BBF-6F01179D627A}" presName="compNode" presStyleCnt="0"/>
      <dgm:spPr/>
    </dgm:pt>
    <dgm:pt modelId="{670857E2-0EB8-4E19-AFC0-668232E0EC96}" type="pres">
      <dgm:prSet presAssocID="{D8593EDB-0936-461A-8BBF-6F01179D627A}" presName="iconBgRect" presStyleLbl="bgShp" presStyleIdx="1" presStyleCnt="4"/>
      <dgm:spPr/>
    </dgm:pt>
    <dgm:pt modelId="{E66B2654-EC10-4A4E-9CB6-A50DD0A81BE1}" type="pres">
      <dgm:prSet presAssocID="{D8593EDB-0936-461A-8BBF-6F01179D627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 mark"/>
        </a:ext>
      </dgm:extLst>
    </dgm:pt>
    <dgm:pt modelId="{89D52DD0-BC12-4068-8A21-B0FBD5931218}" type="pres">
      <dgm:prSet presAssocID="{D8593EDB-0936-461A-8BBF-6F01179D627A}" presName="spaceRect" presStyleCnt="0"/>
      <dgm:spPr/>
    </dgm:pt>
    <dgm:pt modelId="{C144B239-0DDE-4866-9558-E6341A29D304}" type="pres">
      <dgm:prSet presAssocID="{D8593EDB-0936-461A-8BBF-6F01179D627A}" presName="textRect" presStyleLbl="revTx" presStyleIdx="1" presStyleCnt="4">
        <dgm:presLayoutVars>
          <dgm:chMax val="1"/>
          <dgm:chPref val="1"/>
        </dgm:presLayoutVars>
      </dgm:prSet>
      <dgm:spPr/>
    </dgm:pt>
    <dgm:pt modelId="{CBAC0DED-D9BC-4DF2-A177-B89E251136B8}" type="pres">
      <dgm:prSet presAssocID="{486059A2-ACD5-4AFD-BF92-0BB295FF2ED2}" presName="sibTrans" presStyleLbl="sibTrans2D1" presStyleIdx="0" presStyleCnt="0"/>
      <dgm:spPr/>
    </dgm:pt>
    <dgm:pt modelId="{384552C2-8164-4339-ACD6-717814CDED31}" type="pres">
      <dgm:prSet presAssocID="{99C4A2CA-18FD-4457-8049-40E3CDD12B99}" presName="compNode" presStyleCnt="0"/>
      <dgm:spPr/>
    </dgm:pt>
    <dgm:pt modelId="{21856540-B6CE-49D6-B106-0ADDE41B9C5A}" type="pres">
      <dgm:prSet presAssocID="{99C4A2CA-18FD-4457-8049-40E3CDD12B99}" presName="iconBgRect" presStyleLbl="bgShp" presStyleIdx="2" presStyleCnt="4"/>
      <dgm:spPr/>
    </dgm:pt>
    <dgm:pt modelId="{17211FA7-0F37-4021-8F00-2096F91EF1AD}" type="pres">
      <dgm:prSet presAssocID="{99C4A2CA-18FD-4457-8049-40E3CDD12B9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n in head"/>
        </a:ext>
      </dgm:extLst>
    </dgm:pt>
    <dgm:pt modelId="{7CC14E34-78D8-4ABA-A94F-52A611370A3F}" type="pres">
      <dgm:prSet presAssocID="{99C4A2CA-18FD-4457-8049-40E3CDD12B99}" presName="spaceRect" presStyleCnt="0"/>
      <dgm:spPr/>
    </dgm:pt>
    <dgm:pt modelId="{AF9F9C39-8E63-46AF-8F03-791DE6367C52}" type="pres">
      <dgm:prSet presAssocID="{99C4A2CA-18FD-4457-8049-40E3CDD12B99}" presName="textRect" presStyleLbl="revTx" presStyleIdx="2" presStyleCnt="4">
        <dgm:presLayoutVars>
          <dgm:chMax val="1"/>
          <dgm:chPref val="1"/>
        </dgm:presLayoutVars>
      </dgm:prSet>
      <dgm:spPr/>
    </dgm:pt>
    <dgm:pt modelId="{7DA9D09A-47AB-4720-8299-FEE43665338F}" type="pres">
      <dgm:prSet presAssocID="{DC39D63B-FDF5-4AE3-862D-2484D00EF958}" presName="sibTrans" presStyleLbl="sibTrans2D1" presStyleIdx="0" presStyleCnt="0"/>
      <dgm:spPr/>
    </dgm:pt>
    <dgm:pt modelId="{61389D32-3F39-45B5-94D5-548B201D0365}" type="pres">
      <dgm:prSet presAssocID="{47D6148C-43ED-4A5D-AC20-A742DF2CD991}" presName="compNode" presStyleCnt="0"/>
      <dgm:spPr/>
    </dgm:pt>
    <dgm:pt modelId="{7DD8F3B1-AB16-4FA8-90DB-68CCE08D8F6C}" type="pres">
      <dgm:prSet presAssocID="{47D6148C-43ED-4A5D-AC20-A742DF2CD991}" presName="iconBgRect" presStyleLbl="bgShp" presStyleIdx="3" presStyleCnt="4"/>
      <dgm:spPr/>
    </dgm:pt>
    <dgm:pt modelId="{A66DE2D3-FB40-42A6-A917-83E73C9EC3A6}" type="pres">
      <dgm:prSet presAssocID="{47D6148C-43ED-4A5D-AC20-A742DF2CD99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d with Gears"/>
        </a:ext>
      </dgm:extLst>
    </dgm:pt>
    <dgm:pt modelId="{2D966010-D7DC-4261-8081-313AAE9FC976}" type="pres">
      <dgm:prSet presAssocID="{47D6148C-43ED-4A5D-AC20-A742DF2CD991}" presName="spaceRect" presStyleCnt="0"/>
      <dgm:spPr/>
    </dgm:pt>
    <dgm:pt modelId="{23E40F89-D89C-43D8-903C-D82618EA27F7}" type="pres">
      <dgm:prSet presAssocID="{47D6148C-43ED-4A5D-AC20-A742DF2CD991}" presName="textRect" presStyleLbl="revTx" presStyleIdx="3" presStyleCnt="4">
        <dgm:presLayoutVars>
          <dgm:chMax val="1"/>
          <dgm:chPref val="1"/>
        </dgm:presLayoutVars>
      </dgm:prSet>
      <dgm:spPr/>
    </dgm:pt>
  </dgm:ptLst>
  <dgm:cxnLst>
    <dgm:cxn modelId="{1E9F680F-D8FD-4553-9165-936BBABD8B1A}" srcId="{A6C7EC77-2347-4059-BFFC-22EF1944C0C7}" destId="{99C4A2CA-18FD-4457-8049-40E3CDD12B99}" srcOrd="2" destOrd="0" parTransId="{6C81C0C0-B2CF-4805-9565-CA70ED753827}" sibTransId="{DC39D63B-FDF5-4AE3-862D-2484D00EF958}"/>
    <dgm:cxn modelId="{DE16F417-CD8E-4E11-BCD0-D51B8986F1C0}" type="presOf" srcId="{A86EA9F8-A15E-40C7-8566-5ADFA1D54BB8}" destId="{37454B87-3A00-4D6C-AF07-6EF850B515E7}" srcOrd="0" destOrd="0" presId="urn:microsoft.com/office/officeart/2018/2/layout/IconCircleList"/>
    <dgm:cxn modelId="{A198F426-0226-4B5E-8A24-95DFD6AF83D2}" srcId="{A6C7EC77-2347-4059-BFFC-22EF1944C0C7}" destId="{1EA73711-A0B2-419E-96C7-FEA245379364}" srcOrd="0" destOrd="0" parTransId="{E2C41DA5-477A-4D75-BBE2-422428A26F37}" sibTransId="{A86EA9F8-A15E-40C7-8566-5ADFA1D54BB8}"/>
    <dgm:cxn modelId="{CA1D983D-14FC-47C7-8901-D0BECDD16895}" srcId="{A6C7EC77-2347-4059-BFFC-22EF1944C0C7}" destId="{47D6148C-43ED-4A5D-AC20-A742DF2CD991}" srcOrd="3" destOrd="0" parTransId="{0ADBD04E-3D7A-4423-935D-7922D0EA2D3E}" sibTransId="{2F9E88AD-6420-4223-8167-69D69FC4B791}"/>
    <dgm:cxn modelId="{F2B2EC5C-CEC8-4D4B-A8B2-DF2B209F8AF4}" srcId="{A6C7EC77-2347-4059-BFFC-22EF1944C0C7}" destId="{D8593EDB-0936-461A-8BBF-6F01179D627A}" srcOrd="1" destOrd="0" parTransId="{933895AF-D2E2-4142-9D3B-3527F42CFCA4}" sibTransId="{486059A2-ACD5-4AFD-BF92-0BB295FF2ED2}"/>
    <dgm:cxn modelId="{1BC09B79-502F-422A-A7FE-968951CC07B5}" type="presOf" srcId="{A6C7EC77-2347-4059-BFFC-22EF1944C0C7}" destId="{FED9AA9E-1C4A-4561-B49F-B5389C76A83A}" srcOrd="0" destOrd="0" presId="urn:microsoft.com/office/officeart/2018/2/layout/IconCircleList"/>
    <dgm:cxn modelId="{5883A07E-84B6-4613-8ED3-6079FD5835F4}" type="presOf" srcId="{99C4A2CA-18FD-4457-8049-40E3CDD12B99}" destId="{AF9F9C39-8E63-46AF-8F03-791DE6367C52}" srcOrd="0" destOrd="0" presId="urn:microsoft.com/office/officeart/2018/2/layout/IconCircleList"/>
    <dgm:cxn modelId="{BFC8159E-48BF-4BF2-9DB7-BE7EBCE711D3}" type="presOf" srcId="{DC39D63B-FDF5-4AE3-862D-2484D00EF958}" destId="{7DA9D09A-47AB-4720-8299-FEE43665338F}" srcOrd="0" destOrd="0" presId="urn:microsoft.com/office/officeart/2018/2/layout/IconCircleList"/>
    <dgm:cxn modelId="{27403FA7-71DB-4EAA-BE4F-5689C2D8DC50}" type="presOf" srcId="{486059A2-ACD5-4AFD-BF92-0BB295FF2ED2}" destId="{CBAC0DED-D9BC-4DF2-A177-B89E251136B8}" srcOrd="0" destOrd="0" presId="urn:microsoft.com/office/officeart/2018/2/layout/IconCircleList"/>
    <dgm:cxn modelId="{7EB306AF-97D4-409C-9F5E-3A5CD5AB7058}" type="presOf" srcId="{47D6148C-43ED-4A5D-AC20-A742DF2CD991}" destId="{23E40F89-D89C-43D8-903C-D82618EA27F7}" srcOrd="0" destOrd="0" presId="urn:microsoft.com/office/officeart/2018/2/layout/IconCircleList"/>
    <dgm:cxn modelId="{0E621DD7-65B4-4272-81FA-51FE8BA56CC4}" type="presOf" srcId="{D8593EDB-0936-461A-8BBF-6F01179D627A}" destId="{C144B239-0DDE-4866-9558-E6341A29D304}" srcOrd="0" destOrd="0" presId="urn:microsoft.com/office/officeart/2018/2/layout/IconCircleList"/>
    <dgm:cxn modelId="{E78973F9-A99C-4E81-BD95-D02616D4E1DF}" type="presOf" srcId="{1EA73711-A0B2-419E-96C7-FEA245379364}" destId="{E084DA80-4997-44E8-8C8F-1D4ACD5FAA96}" srcOrd="0" destOrd="0" presId="urn:microsoft.com/office/officeart/2018/2/layout/IconCircleList"/>
    <dgm:cxn modelId="{A06BA94D-EDB5-4F49-AF46-FD6D109ABE59}" type="presParOf" srcId="{FED9AA9E-1C4A-4561-B49F-B5389C76A83A}" destId="{4FC43EDA-797D-453D-ADB7-34AC4DADEEBC}" srcOrd="0" destOrd="0" presId="urn:microsoft.com/office/officeart/2018/2/layout/IconCircleList"/>
    <dgm:cxn modelId="{3D58C005-10FF-4852-9976-52FD97E3F71A}" type="presParOf" srcId="{4FC43EDA-797D-453D-ADB7-34AC4DADEEBC}" destId="{A89978E8-B30B-452C-92D8-D357CC300FFB}" srcOrd="0" destOrd="0" presId="urn:microsoft.com/office/officeart/2018/2/layout/IconCircleList"/>
    <dgm:cxn modelId="{867F8E72-3B13-4A4F-A331-E58BD3EA3976}" type="presParOf" srcId="{A89978E8-B30B-452C-92D8-D357CC300FFB}" destId="{9407FBCA-EBC6-43B4-9C7B-3BA083C60FDD}" srcOrd="0" destOrd="0" presId="urn:microsoft.com/office/officeart/2018/2/layout/IconCircleList"/>
    <dgm:cxn modelId="{BCC4567A-30C7-4794-93AB-E96CF75A3BB0}" type="presParOf" srcId="{A89978E8-B30B-452C-92D8-D357CC300FFB}" destId="{CDB7084A-5CD5-4FBA-B193-BC926403B602}" srcOrd="1" destOrd="0" presId="urn:microsoft.com/office/officeart/2018/2/layout/IconCircleList"/>
    <dgm:cxn modelId="{0C672860-7B5A-4F21-B2F9-372A4EF7585B}" type="presParOf" srcId="{A89978E8-B30B-452C-92D8-D357CC300FFB}" destId="{2D39FFC0-F86A-426E-A9F2-A599BEC75800}" srcOrd="2" destOrd="0" presId="urn:microsoft.com/office/officeart/2018/2/layout/IconCircleList"/>
    <dgm:cxn modelId="{E8CF9194-7DEF-4F25-A716-5018BFBC9DBC}" type="presParOf" srcId="{A89978E8-B30B-452C-92D8-D357CC300FFB}" destId="{E084DA80-4997-44E8-8C8F-1D4ACD5FAA96}" srcOrd="3" destOrd="0" presId="urn:microsoft.com/office/officeart/2018/2/layout/IconCircleList"/>
    <dgm:cxn modelId="{192AA52F-D9F5-4D8A-9A76-52E7C44B04C2}" type="presParOf" srcId="{4FC43EDA-797D-453D-ADB7-34AC4DADEEBC}" destId="{37454B87-3A00-4D6C-AF07-6EF850B515E7}" srcOrd="1" destOrd="0" presId="urn:microsoft.com/office/officeart/2018/2/layout/IconCircleList"/>
    <dgm:cxn modelId="{30895673-7FA3-4733-9634-2FE0C71C1B35}" type="presParOf" srcId="{4FC43EDA-797D-453D-ADB7-34AC4DADEEBC}" destId="{EB583AD9-657E-44A6-9CA7-C4D98F1BF0BB}" srcOrd="2" destOrd="0" presId="urn:microsoft.com/office/officeart/2018/2/layout/IconCircleList"/>
    <dgm:cxn modelId="{3958748E-08F8-44B0-B2ED-735530F61BA8}" type="presParOf" srcId="{EB583AD9-657E-44A6-9CA7-C4D98F1BF0BB}" destId="{670857E2-0EB8-4E19-AFC0-668232E0EC96}" srcOrd="0" destOrd="0" presId="urn:microsoft.com/office/officeart/2018/2/layout/IconCircleList"/>
    <dgm:cxn modelId="{334C441C-5E33-4353-808A-6B25E6F9AFA3}" type="presParOf" srcId="{EB583AD9-657E-44A6-9CA7-C4D98F1BF0BB}" destId="{E66B2654-EC10-4A4E-9CB6-A50DD0A81BE1}" srcOrd="1" destOrd="0" presId="urn:microsoft.com/office/officeart/2018/2/layout/IconCircleList"/>
    <dgm:cxn modelId="{AF04A0EE-8179-459B-978B-733E982607F7}" type="presParOf" srcId="{EB583AD9-657E-44A6-9CA7-C4D98F1BF0BB}" destId="{89D52DD0-BC12-4068-8A21-B0FBD5931218}" srcOrd="2" destOrd="0" presId="urn:microsoft.com/office/officeart/2018/2/layout/IconCircleList"/>
    <dgm:cxn modelId="{CA2505C1-C6DB-4140-9872-E934B74A53F6}" type="presParOf" srcId="{EB583AD9-657E-44A6-9CA7-C4D98F1BF0BB}" destId="{C144B239-0DDE-4866-9558-E6341A29D304}" srcOrd="3" destOrd="0" presId="urn:microsoft.com/office/officeart/2018/2/layout/IconCircleList"/>
    <dgm:cxn modelId="{BC7F715B-115F-4EE5-9616-8D54EEDBBEDE}" type="presParOf" srcId="{4FC43EDA-797D-453D-ADB7-34AC4DADEEBC}" destId="{CBAC0DED-D9BC-4DF2-A177-B89E251136B8}" srcOrd="3" destOrd="0" presId="urn:microsoft.com/office/officeart/2018/2/layout/IconCircleList"/>
    <dgm:cxn modelId="{0A80E6AA-8C42-43CB-B621-740C3E3E352B}" type="presParOf" srcId="{4FC43EDA-797D-453D-ADB7-34AC4DADEEBC}" destId="{384552C2-8164-4339-ACD6-717814CDED31}" srcOrd="4" destOrd="0" presId="urn:microsoft.com/office/officeart/2018/2/layout/IconCircleList"/>
    <dgm:cxn modelId="{F62BDD20-C80E-4A38-A10D-B7081A55A68C}" type="presParOf" srcId="{384552C2-8164-4339-ACD6-717814CDED31}" destId="{21856540-B6CE-49D6-B106-0ADDE41B9C5A}" srcOrd="0" destOrd="0" presId="urn:microsoft.com/office/officeart/2018/2/layout/IconCircleList"/>
    <dgm:cxn modelId="{B4ABA46A-82D6-4D78-A8FC-0F4EEBB44EE8}" type="presParOf" srcId="{384552C2-8164-4339-ACD6-717814CDED31}" destId="{17211FA7-0F37-4021-8F00-2096F91EF1AD}" srcOrd="1" destOrd="0" presId="urn:microsoft.com/office/officeart/2018/2/layout/IconCircleList"/>
    <dgm:cxn modelId="{9D841231-52AB-49CE-9895-306BBD29F30A}" type="presParOf" srcId="{384552C2-8164-4339-ACD6-717814CDED31}" destId="{7CC14E34-78D8-4ABA-A94F-52A611370A3F}" srcOrd="2" destOrd="0" presId="urn:microsoft.com/office/officeart/2018/2/layout/IconCircleList"/>
    <dgm:cxn modelId="{9A9FA660-5618-4331-BB5B-D2759C4FE299}" type="presParOf" srcId="{384552C2-8164-4339-ACD6-717814CDED31}" destId="{AF9F9C39-8E63-46AF-8F03-791DE6367C52}" srcOrd="3" destOrd="0" presId="urn:microsoft.com/office/officeart/2018/2/layout/IconCircleList"/>
    <dgm:cxn modelId="{82D0D17C-FE62-44A4-AD9A-2A8252E82014}" type="presParOf" srcId="{4FC43EDA-797D-453D-ADB7-34AC4DADEEBC}" destId="{7DA9D09A-47AB-4720-8299-FEE43665338F}" srcOrd="5" destOrd="0" presId="urn:microsoft.com/office/officeart/2018/2/layout/IconCircleList"/>
    <dgm:cxn modelId="{A4CBF384-3805-4C9C-A9B5-483D8B317555}" type="presParOf" srcId="{4FC43EDA-797D-453D-ADB7-34AC4DADEEBC}" destId="{61389D32-3F39-45B5-94D5-548B201D0365}" srcOrd="6" destOrd="0" presId="urn:microsoft.com/office/officeart/2018/2/layout/IconCircleList"/>
    <dgm:cxn modelId="{186B3DC9-43BF-45A8-B518-501209093093}" type="presParOf" srcId="{61389D32-3F39-45B5-94D5-548B201D0365}" destId="{7DD8F3B1-AB16-4FA8-90DB-68CCE08D8F6C}" srcOrd="0" destOrd="0" presId="urn:microsoft.com/office/officeart/2018/2/layout/IconCircleList"/>
    <dgm:cxn modelId="{AC406DC1-AD8A-4E66-B83A-BE9C80BC4DE2}" type="presParOf" srcId="{61389D32-3F39-45B5-94D5-548B201D0365}" destId="{A66DE2D3-FB40-42A6-A917-83E73C9EC3A6}" srcOrd="1" destOrd="0" presId="urn:microsoft.com/office/officeart/2018/2/layout/IconCircleList"/>
    <dgm:cxn modelId="{35DCC4DA-32AB-4876-AFC7-16CF73D8B32C}" type="presParOf" srcId="{61389D32-3F39-45B5-94D5-548B201D0365}" destId="{2D966010-D7DC-4261-8081-313AAE9FC976}" srcOrd="2" destOrd="0" presId="urn:microsoft.com/office/officeart/2018/2/layout/IconCircleList"/>
    <dgm:cxn modelId="{9F44108F-1633-4141-B582-E4542AC6E5C0}" type="presParOf" srcId="{61389D32-3F39-45B5-94D5-548B201D0365}" destId="{23E40F89-D89C-43D8-903C-D82618EA27F7}"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B5A2018D-3249-463F-848D-146892B2C57F}"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7B8D322F-81BD-41A7-980B-931704BBA752}">
      <dgm:prSet/>
      <dgm:spPr/>
      <dgm:t>
        <a:bodyPr/>
        <a:lstStyle/>
        <a:p>
          <a:r>
            <a:rPr lang="en-GB"/>
            <a:t>Overwhelmed</a:t>
          </a:r>
          <a:endParaRPr lang="en-US"/>
        </a:p>
      </dgm:t>
    </dgm:pt>
    <dgm:pt modelId="{56D6BFB5-CD37-48CB-BA08-0748D3D86EEE}" type="parTrans" cxnId="{05488209-8853-4397-B8B2-C3E0B8C3D343}">
      <dgm:prSet/>
      <dgm:spPr/>
      <dgm:t>
        <a:bodyPr/>
        <a:lstStyle/>
        <a:p>
          <a:endParaRPr lang="en-US"/>
        </a:p>
      </dgm:t>
    </dgm:pt>
    <dgm:pt modelId="{8A804BD7-977C-4C7D-B1D1-E52B47695D69}" type="sibTrans" cxnId="{05488209-8853-4397-B8B2-C3E0B8C3D343}">
      <dgm:prSet/>
      <dgm:spPr/>
      <dgm:t>
        <a:bodyPr/>
        <a:lstStyle/>
        <a:p>
          <a:endParaRPr lang="en-US"/>
        </a:p>
      </dgm:t>
    </dgm:pt>
    <dgm:pt modelId="{DD095836-5F24-4AA1-997F-93C75DFE8999}">
      <dgm:prSet/>
      <dgm:spPr/>
      <dgm:t>
        <a:bodyPr/>
        <a:lstStyle/>
        <a:p>
          <a:r>
            <a:rPr lang="en-GB"/>
            <a:t>Guilty</a:t>
          </a:r>
          <a:endParaRPr lang="en-US"/>
        </a:p>
      </dgm:t>
    </dgm:pt>
    <dgm:pt modelId="{944F001F-B920-4662-9620-0BBEAA648A3A}" type="parTrans" cxnId="{5D8A14CE-6B01-4C2D-9723-FEA2A0D461AD}">
      <dgm:prSet/>
      <dgm:spPr/>
      <dgm:t>
        <a:bodyPr/>
        <a:lstStyle/>
        <a:p>
          <a:endParaRPr lang="en-US"/>
        </a:p>
      </dgm:t>
    </dgm:pt>
    <dgm:pt modelId="{80CBDF5A-876B-4F37-962A-5A8748E3EFB9}" type="sibTrans" cxnId="{5D8A14CE-6B01-4C2D-9723-FEA2A0D461AD}">
      <dgm:prSet/>
      <dgm:spPr/>
      <dgm:t>
        <a:bodyPr/>
        <a:lstStyle/>
        <a:p>
          <a:endParaRPr lang="en-US"/>
        </a:p>
      </dgm:t>
    </dgm:pt>
    <dgm:pt modelId="{973D8317-4BDC-44DB-BAED-B9518B90BB82}">
      <dgm:prSet/>
      <dgm:spPr/>
      <dgm:t>
        <a:bodyPr/>
        <a:lstStyle/>
        <a:p>
          <a:r>
            <a:rPr lang="en-GB"/>
            <a:t>Emotionally exhausted </a:t>
          </a:r>
          <a:endParaRPr lang="en-US"/>
        </a:p>
      </dgm:t>
    </dgm:pt>
    <dgm:pt modelId="{B420CE72-840C-415F-B075-029BB62284A8}" type="parTrans" cxnId="{93747969-3A7C-432B-BD22-4CFA4DCC9D04}">
      <dgm:prSet/>
      <dgm:spPr/>
      <dgm:t>
        <a:bodyPr/>
        <a:lstStyle/>
        <a:p>
          <a:endParaRPr lang="en-US"/>
        </a:p>
      </dgm:t>
    </dgm:pt>
    <dgm:pt modelId="{D1E9F21C-6BBD-4F85-8FFB-074DF8F89D09}" type="sibTrans" cxnId="{93747969-3A7C-432B-BD22-4CFA4DCC9D04}">
      <dgm:prSet/>
      <dgm:spPr/>
      <dgm:t>
        <a:bodyPr/>
        <a:lstStyle/>
        <a:p>
          <a:endParaRPr lang="en-US"/>
        </a:p>
      </dgm:t>
    </dgm:pt>
    <dgm:pt modelId="{15962CF6-2B8F-4607-A903-CE6F3F76867A}">
      <dgm:prSet/>
      <dgm:spPr/>
      <dgm:t>
        <a:bodyPr/>
        <a:lstStyle/>
        <a:p>
          <a:r>
            <a:rPr lang="en-GB" dirty="0"/>
            <a:t>Struggling with a lack of support and intervention strategies.</a:t>
          </a:r>
          <a:endParaRPr lang="en-US" dirty="0"/>
        </a:p>
      </dgm:t>
    </dgm:pt>
    <dgm:pt modelId="{C4FFD52E-BF92-4288-A5FE-62B2FFBE22F8}" type="parTrans" cxnId="{03137AB2-2928-4688-93C8-1F540694EC77}">
      <dgm:prSet/>
      <dgm:spPr/>
      <dgm:t>
        <a:bodyPr/>
        <a:lstStyle/>
        <a:p>
          <a:endParaRPr lang="en-US"/>
        </a:p>
      </dgm:t>
    </dgm:pt>
    <dgm:pt modelId="{DC8FD231-6B8A-4526-A167-CC08A3298C6C}" type="sibTrans" cxnId="{03137AB2-2928-4688-93C8-1F540694EC77}">
      <dgm:prSet/>
      <dgm:spPr/>
      <dgm:t>
        <a:bodyPr/>
        <a:lstStyle/>
        <a:p>
          <a:endParaRPr lang="en-US"/>
        </a:p>
      </dgm:t>
    </dgm:pt>
    <dgm:pt modelId="{EA68F78C-3DB1-49B4-9C33-45F467FBC485}" type="pres">
      <dgm:prSet presAssocID="{B5A2018D-3249-463F-848D-146892B2C57F}" presName="linear" presStyleCnt="0">
        <dgm:presLayoutVars>
          <dgm:animLvl val="lvl"/>
          <dgm:resizeHandles val="exact"/>
        </dgm:presLayoutVars>
      </dgm:prSet>
      <dgm:spPr/>
    </dgm:pt>
    <dgm:pt modelId="{8025AF03-106A-435C-8DA1-63C22E9EDB31}" type="pres">
      <dgm:prSet presAssocID="{7B8D322F-81BD-41A7-980B-931704BBA752}" presName="parentText" presStyleLbl="node1" presStyleIdx="0" presStyleCnt="4">
        <dgm:presLayoutVars>
          <dgm:chMax val="0"/>
          <dgm:bulletEnabled val="1"/>
        </dgm:presLayoutVars>
      </dgm:prSet>
      <dgm:spPr/>
    </dgm:pt>
    <dgm:pt modelId="{F2FA9BDF-29D4-471B-8E05-3F2C64E09AC5}" type="pres">
      <dgm:prSet presAssocID="{8A804BD7-977C-4C7D-B1D1-E52B47695D69}" presName="spacer" presStyleCnt="0"/>
      <dgm:spPr/>
    </dgm:pt>
    <dgm:pt modelId="{ED9D1BEE-2631-4B09-88AD-12F042229BD6}" type="pres">
      <dgm:prSet presAssocID="{DD095836-5F24-4AA1-997F-93C75DFE8999}" presName="parentText" presStyleLbl="node1" presStyleIdx="1" presStyleCnt="4">
        <dgm:presLayoutVars>
          <dgm:chMax val="0"/>
          <dgm:bulletEnabled val="1"/>
        </dgm:presLayoutVars>
      </dgm:prSet>
      <dgm:spPr/>
    </dgm:pt>
    <dgm:pt modelId="{EF429A52-F5C4-496D-9041-B9C1D67FEC9F}" type="pres">
      <dgm:prSet presAssocID="{80CBDF5A-876B-4F37-962A-5A8748E3EFB9}" presName="spacer" presStyleCnt="0"/>
      <dgm:spPr/>
    </dgm:pt>
    <dgm:pt modelId="{5960A02D-3203-49BD-99BF-97DA5278AFB7}" type="pres">
      <dgm:prSet presAssocID="{973D8317-4BDC-44DB-BAED-B9518B90BB82}" presName="parentText" presStyleLbl="node1" presStyleIdx="2" presStyleCnt="4">
        <dgm:presLayoutVars>
          <dgm:chMax val="0"/>
          <dgm:bulletEnabled val="1"/>
        </dgm:presLayoutVars>
      </dgm:prSet>
      <dgm:spPr/>
    </dgm:pt>
    <dgm:pt modelId="{73162EB2-D3E5-4EE5-8463-733DBA4F0B29}" type="pres">
      <dgm:prSet presAssocID="{D1E9F21C-6BBD-4F85-8FFB-074DF8F89D09}" presName="spacer" presStyleCnt="0"/>
      <dgm:spPr/>
    </dgm:pt>
    <dgm:pt modelId="{5BC8609D-B02D-4DC3-A1B1-618324D65609}" type="pres">
      <dgm:prSet presAssocID="{15962CF6-2B8F-4607-A903-CE6F3F76867A}" presName="parentText" presStyleLbl="node1" presStyleIdx="3" presStyleCnt="4">
        <dgm:presLayoutVars>
          <dgm:chMax val="0"/>
          <dgm:bulletEnabled val="1"/>
        </dgm:presLayoutVars>
      </dgm:prSet>
      <dgm:spPr/>
    </dgm:pt>
  </dgm:ptLst>
  <dgm:cxnLst>
    <dgm:cxn modelId="{05488209-8853-4397-B8B2-C3E0B8C3D343}" srcId="{B5A2018D-3249-463F-848D-146892B2C57F}" destId="{7B8D322F-81BD-41A7-980B-931704BBA752}" srcOrd="0" destOrd="0" parTransId="{56D6BFB5-CD37-48CB-BA08-0748D3D86EEE}" sibTransId="{8A804BD7-977C-4C7D-B1D1-E52B47695D69}"/>
    <dgm:cxn modelId="{08B9272B-A73C-4323-B913-7C8D0F568A8B}" type="presOf" srcId="{B5A2018D-3249-463F-848D-146892B2C57F}" destId="{EA68F78C-3DB1-49B4-9C33-45F467FBC485}" srcOrd="0" destOrd="0" presId="urn:microsoft.com/office/officeart/2005/8/layout/vList2"/>
    <dgm:cxn modelId="{1FB3BF38-B871-454C-A4A8-7A9D86A79F16}" type="presOf" srcId="{7B8D322F-81BD-41A7-980B-931704BBA752}" destId="{8025AF03-106A-435C-8DA1-63C22E9EDB31}" srcOrd="0" destOrd="0" presId="urn:microsoft.com/office/officeart/2005/8/layout/vList2"/>
    <dgm:cxn modelId="{0F82A33B-657C-4AF7-9CAC-230A756DA90A}" type="presOf" srcId="{DD095836-5F24-4AA1-997F-93C75DFE8999}" destId="{ED9D1BEE-2631-4B09-88AD-12F042229BD6}" srcOrd="0" destOrd="0" presId="urn:microsoft.com/office/officeart/2005/8/layout/vList2"/>
    <dgm:cxn modelId="{93747969-3A7C-432B-BD22-4CFA4DCC9D04}" srcId="{B5A2018D-3249-463F-848D-146892B2C57F}" destId="{973D8317-4BDC-44DB-BAED-B9518B90BB82}" srcOrd="2" destOrd="0" parTransId="{B420CE72-840C-415F-B075-029BB62284A8}" sibTransId="{D1E9F21C-6BBD-4F85-8FFB-074DF8F89D09}"/>
    <dgm:cxn modelId="{001AFC95-D149-4823-8924-76ABD526FF55}" type="presOf" srcId="{15962CF6-2B8F-4607-A903-CE6F3F76867A}" destId="{5BC8609D-B02D-4DC3-A1B1-618324D65609}" srcOrd="0" destOrd="0" presId="urn:microsoft.com/office/officeart/2005/8/layout/vList2"/>
    <dgm:cxn modelId="{03137AB2-2928-4688-93C8-1F540694EC77}" srcId="{B5A2018D-3249-463F-848D-146892B2C57F}" destId="{15962CF6-2B8F-4607-A903-CE6F3F76867A}" srcOrd="3" destOrd="0" parTransId="{C4FFD52E-BF92-4288-A5FE-62B2FFBE22F8}" sibTransId="{DC8FD231-6B8A-4526-A167-CC08A3298C6C}"/>
    <dgm:cxn modelId="{5D8A14CE-6B01-4C2D-9723-FEA2A0D461AD}" srcId="{B5A2018D-3249-463F-848D-146892B2C57F}" destId="{DD095836-5F24-4AA1-997F-93C75DFE8999}" srcOrd="1" destOrd="0" parTransId="{944F001F-B920-4662-9620-0BBEAA648A3A}" sibTransId="{80CBDF5A-876B-4F37-962A-5A8748E3EFB9}"/>
    <dgm:cxn modelId="{E3F3ABD2-A7C5-4730-B445-0BC84C1D7FB7}" type="presOf" srcId="{973D8317-4BDC-44DB-BAED-B9518B90BB82}" destId="{5960A02D-3203-49BD-99BF-97DA5278AFB7}" srcOrd="0" destOrd="0" presId="urn:microsoft.com/office/officeart/2005/8/layout/vList2"/>
    <dgm:cxn modelId="{04A7D23A-CCDE-4EB8-A652-F6F786C1F9BE}" type="presParOf" srcId="{EA68F78C-3DB1-49B4-9C33-45F467FBC485}" destId="{8025AF03-106A-435C-8DA1-63C22E9EDB31}" srcOrd="0" destOrd="0" presId="urn:microsoft.com/office/officeart/2005/8/layout/vList2"/>
    <dgm:cxn modelId="{EB65ED6B-6854-4E91-949A-B8DF78493BB3}" type="presParOf" srcId="{EA68F78C-3DB1-49B4-9C33-45F467FBC485}" destId="{F2FA9BDF-29D4-471B-8E05-3F2C64E09AC5}" srcOrd="1" destOrd="0" presId="urn:microsoft.com/office/officeart/2005/8/layout/vList2"/>
    <dgm:cxn modelId="{28AC3BF4-71AC-4136-B909-0C91E43A53F2}" type="presParOf" srcId="{EA68F78C-3DB1-49B4-9C33-45F467FBC485}" destId="{ED9D1BEE-2631-4B09-88AD-12F042229BD6}" srcOrd="2" destOrd="0" presId="urn:microsoft.com/office/officeart/2005/8/layout/vList2"/>
    <dgm:cxn modelId="{8459F9E6-B4AA-4877-9B3E-72D6804D903B}" type="presParOf" srcId="{EA68F78C-3DB1-49B4-9C33-45F467FBC485}" destId="{EF429A52-F5C4-496D-9041-B9C1D67FEC9F}" srcOrd="3" destOrd="0" presId="urn:microsoft.com/office/officeart/2005/8/layout/vList2"/>
    <dgm:cxn modelId="{1201EC0D-E4CF-4CEB-87FF-64C1009D93C1}" type="presParOf" srcId="{EA68F78C-3DB1-49B4-9C33-45F467FBC485}" destId="{5960A02D-3203-49BD-99BF-97DA5278AFB7}" srcOrd="4" destOrd="0" presId="urn:microsoft.com/office/officeart/2005/8/layout/vList2"/>
    <dgm:cxn modelId="{D0D3F45F-C80F-4A05-A316-B12C80E502CE}" type="presParOf" srcId="{EA68F78C-3DB1-49B4-9C33-45F467FBC485}" destId="{73162EB2-D3E5-4EE5-8463-733DBA4F0B29}" srcOrd="5" destOrd="0" presId="urn:microsoft.com/office/officeart/2005/8/layout/vList2"/>
    <dgm:cxn modelId="{7309012A-0968-4975-B2F2-112669190DE0}" type="presParOf" srcId="{EA68F78C-3DB1-49B4-9C33-45F467FBC485}" destId="{5BC8609D-B02D-4DC3-A1B1-618324D65609}"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936913A3-9DAC-45BB-B858-BC07212D85B1}" type="doc">
      <dgm:prSet loTypeId="urn:microsoft.com/office/officeart/2018/5/layout/IconCircleLabelList" loCatId="icon" qsTypeId="urn:microsoft.com/office/officeart/2005/8/quickstyle/simple1" qsCatId="simple" csTypeId="urn:microsoft.com/office/officeart/2018/5/colors/Iconchunking_coloredtext_accent0_3" csCatId="mainScheme" phldr="1"/>
      <dgm:spPr/>
      <dgm:t>
        <a:bodyPr/>
        <a:lstStyle/>
        <a:p>
          <a:endParaRPr lang="en-US"/>
        </a:p>
      </dgm:t>
    </dgm:pt>
    <dgm:pt modelId="{D66E30D1-652A-4C88-AED7-A00B88638335}">
      <dgm:prSet/>
      <dgm:spPr/>
      <dgm:t>
        <a:bodyPr/>
        <a:lstStyle/>
        <a:p>
          <a:pPr>
            <a:lnSpc>
              <a:spcPct val="100000"/>
            </a:lnSpc>
            <a:defRPr cap="all"/>
          </a:pPr>
          <a:r>
            <a:rPr lang="en-GB" i="0" dirty="0">
              <a:solidFill>
                <a:schemeClr val="tx1"/>
              </a:solidFill>
            </a:rPr>
            <a:t>Frustration over inadequate external resources</a:t>
          </a:r>
          <a:endParaRPr lang="en-US" dirty="0">
            <a:solidFill>
              <a:schemeClr val="tx1"/>
            </a:solidFill>
          </a:endParaRPr>
        </a:p>
      </dgm:t>
    </dgm:pt>
    <dgm:pt modelId="{CB074943-FD50-4B1C-8F74-D59BC5194B22}" type="parTrans" cxnId="{7172C206-E270-42A6-BB8B-F3FE1E2A695F}">
      <dgm:prSet/>
      <dgm:spPr/>
      <dgm:t>
        <a:bodyPr/>
        <a:lstStyle/>
        <a:p>
          <a:endParaRPr lang="en-US"/>
        </a:p>
      </dgm:t>
    </dgm:pt>
    <dgm:pt modelId="{9CD19947-8F34-4942-B815-A3CE86BACD88}" type="sibTrans" cxnId="{7172C206-E270-42A6-BB8B-F3FE1E2A695F}">
      <dgm:prSet/>
      <dgm:spPr/>
      <dgm:t>
        <a:bodyPr/>
        <a:lstStyle/>
        <a:p>
          <a:endParaRPr lang="en-US"/>
        </a:p>
      </dgm:t>
    </dgm:pt>
    <dgm:pt modelId="{AA8464E3-4A5B-458E-809A-F66FA627FFF9}">
      <dgm:prSet/>
      <dgm:spPr/>
      <dgm:t>
        <a:bodyPr/>
        <a:lstStyle/>
        <a:p>
          <a:pPr>
            <a:lnSpc>
              <a:spcPct val="100000"/>
            </a:lnSpc>
            <a:defRPr cap="all"/>
          </a:pPr>
          <a:r>
            <a:rPr lang="en-GB" dirty="0">
              <a:solidFill>
                <a:schemeClr val="tx1"/>
              </a:solidFill>
            </a:rPr>
            <a:t>U</a:t>
          </a:r>
          <a:r>
            <a:rPr lang="en-GB" i="0" dirty="0">
              <a:solidFill>
                <a:schemeClr val="tx1"/>
              </a:solidFill>
            </a:rPr>
            <a:t>ncertainty about their child's future</a:t>
          </a:r>
          <a:endParaRPr lang="en-US" dirty="0">
            <a:solidFill>
              <a:schemeClr val="tx1"/>
            </a:solidFill>
          </a:endParaRPr>
        </a:p>
      </dgm:t>
    </dgm:pt>
    <dgm:pt modelId="{D094321D-AFA4-4414-8D6D-1655236319A9}" type="parTrans" cxnId="{96F231DC-3DA7-4BAB-A44A-45B975C96627}">
      <dgm:prSet/>
      <dgm:spPr/>
      <dgm:t>
        <a:bodyPr/>
        <a:lstStyle/>
        <a:p>
          <a:endParaRPr lang="en-US"/>
        </a:p>
      </dgm:t>
    </dgm:pt>
    <dgm:pt modelId="{F56E2229-66AC-4A79-BDBC-7E5E41C263DA}" type="sibTrans" cxnId="{96F231DC-3DA7-4BAB-A44A-45B975C96627}">
      <dgm:prSet/>
      <dgm:spPr/>
      <dgm:t>
        <a:bodyPr/>
        <a:lstStyle/>
        <a:p>
          <a:endParaRPr lang="en-US"/>
        </a:p>
      </dgm:t>
    </dgm:pt>
    <dgm:pt modelId="{76E9EEE1-7C0D-4CEA-81DF-07DF32A05E34}">
      <dgm:prSet/>
      <dgm:spPr/>
      <dgm:t>
        <a:bodyPr/>
        <a:lstStyle/>
        <a:p>
          <a:pPr>
            <a:lnSpc>
              <a:spcPct val="100000"/>
            </a:lnSpc>
            <a:defRPr cap="all"/>
          </a:pPr>
          <a:r>
            <a:rPr lang="en-GB" dirty="0">
              <a:solidFill>
                <a:schemeClr val="tx1"/>
              </a:solidFill>
            </a:rPr>
            <a:t>C</a:t>
          </a:r>
          <a:r>
            <a:rPr lang="en-GB" i="0" dirty="0">
              <a:solidFill>
                <a:schemeClr val="tx1"/>
              </a:solidFill>
            </a:rPr>
            <a:t>oncerns over long-term education, reintegration and emotional well-being</a:t>
          </a:r>
          <a:endParaRPr lang="en-US" dirty="0">
            <a:solidFill>
              <a:schemeClr val="tx1"/>
            </a:solidFill>
          </a:endParaRPr>
        </a:p>
      </dgm:t>
    </dgm:pt>
    <dgm:pt modelId="{0DA03788-16A9-4135-AE14-332EC9A31206}" type="parTrans" cxnId="{0DA44EC7-F143-4CBD-B74A-C6C43210DD71}">
      <dgm:prSet/>
      <dgm:spPr/>
      <dgm:t>
        <a:bodyPr/>
        <a:lstStyle/>
        <a:p>
          <a:endParaRPr lang="en-US"/>
        </a:p>
      </dgm:t>
    </dgm:pt>
    <dgm:pt modelId="{53CCBACC-E689-4BFA-ADE6-1DF3D28F0EA3}" type="sibTrans" cxnId="{0DA44EC7-F143-4CBD-B74A-C6C43210DD71}">
      <dgm:prSet/>
      <dgm:spPr/>
      <dgm:t>
        <a:bodyPr/>
        <a:lstStyle/>
        <a:p>
          <a:endParaRPr lang="en-US"/>
        </a:p>
      </dgm:t>
    </dgm:pt>
    <dgm:pt modelId="{E8088E3F-ABC4-46F2-A6CA-86ABAC248949}" type="pres">
      <dgm:prSet presAssocID="{936913A3-9DAC-45BB-B858-BC07212D85B1}" presName="root" presStyleCnt="0">
        <dgm:presLayoutVars>
          <dgm:dir/>
          <dgm:resizeHandles val="exact"/>
        </dgm:presLayoutVars>
      </dgm:prSet>
      <dgm:spPr/>
    </dgm:pt>
    <dgm:pt modelId="{9F8C0E60-FB45-417A-AEAB-9E8A92668663}" type="pres">
      <dgm:prSet presAssocID="{D66E30D1-652A-4C88-AED7-A00B88638335}" presName="compNode" presStyleCnt="0"/>
      <dgm:spPr/>
    </dgm:pt>
    <dgm:pt modelId="{10082111-7E9F-4C60-9C10-BE891BB02D72}" type="pres">
      <dgm:prSet presAssocID="{D66E30D1-652A-4C88-AED7-A00B88638335}" presName="iconBgRect" presStyleLbl="bgShp" presStyleIdx="0" presStyleCnt="3"/>
      <dgm:spPr/>
    </dgm:pt>
    <dgm:pt modelId="{D9C95724-E628-4086-86C4-D4322ED443A1}" type="pres">
      <dgm:prSet presAssocID="{D66E30D1-652A-4C88-AED7-A00B8863833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arning"/>
        </a:ext>
      </dgm:extLst>
    </dgm:pt>
    <dgm:pt modelId="{1AF634CC-BD2C-4732-AB7F-7887953A08E6}" type="pres">
      <dgm:prSet presAssocID="{D66E30D1-652A-4C88-AED7-A00B88638335}" presName="spaceRect" presStyleCnt="0"/>
      <dgm:spPr/>
    </dgm:pt>
    <dgm:pt modelId="{564E6A66-EF80-483F-B957-98E65C5A6015}" type="pres">
      <dgm:prSet presAssocID="{D66E30D1-652A-4C88-AED7-A00B88638335}" presName="textRect" presStyleLbl="revTx" presStyleIdx="0" presStyleCnt="3">
        <dgm:presLayoutVars>
          <dgm:chMax val="1"/>
          <dgm:chPref val="1"/>
        </dgm:presLayoutVars>
      </dgm:prSet>
      <dgm:spPr/>
    </dgm:pt>
    <dgm:pt modelId="{5FAC5FD0-9E9C-4E4D-97BE-012ED4DE9885}" type="pres">
      <dgm:prSet presAssocID="{9CD19947-8F34-4942-B815-A3CE86BACD88}" presName="sibTrans" presStyleCnt="0"/>
      <dgm:spPr/>
    </dgm:pt>
    <dgm:pt modelId="{2C7271C0-A529-4BC5-B38C-0B2737C8A3BF}" type="pres">
      <dgm:prSet presAssocID="{AA8464E3-4A5B-458E-809A-F66FA627FFF9}" presName="compNode" presStyleCnt="0"/>
      <dgm:spPr/>
    </dgm:pt>
    <dgm:pt modelId="{143085EE-79C9-45EF-A2D9-382357993DA4}" type="pres">
      <dgm:prSet presAssocID="{AA8464E3-4A5B-458E-809A-F66FA627FFF9}" presName="iconBgRect" presStyleLbl="bgShp" presStyleIdx="1" presStyleCnt="3"/>
      <dgm:spPr/>
    </dgm:pt>
    <dgm:pt modelId="{77848F70-56BC-4F91-9559-AA720E2E59BC}" type="pres">
      <dgm:prSet presAssocID="{AA8464E3-4A5B-458E-809A-F66FA627FFF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s"/>
        </a:ext>
      </dgm:extLst>
    </dgm:pt>
    <dgm:pt modelId="{87A7364C-190E-4909-B5AF-D44B4B1A698A}" type="pres">
      <dgm:prSet presAssocID="{AA8464E3-4A5B-458E-809A-F66FA627FFF9}" presName="spaceRect" presStyleCnt="0"/>
      <dgm:spPr/>
    </dgm:pt>
    <dgm:pt modelId="{7B841D4F-2560-4743-97A5-2371CC841171}" type="pres">
      <dgm:prSet presAssocID="{AA8464E3-4A5B-458E-809A-F66FA627FFF9}" presName="textRect" presStyleLbl="revTx" presStyleIdx="1" presStyleCnt="3">
        <dgm:presLayoutVars>
          <dgm:chMax val="1"/>
          <dgm:chPref val="1"/>
        </dgm:presLayoutVars>
      </dgm:prSet>
      <dgm:spPr/>
    </dgm:pt>
    <dgm:pt modelId="{F2675FCF-E4B5-4BF0-9602-61D636DDE6F0}" type="pres">
      <dgm:prSet presAssocID="{F56E2229-66AC-4A79-BDBC-7E5E41C263DA}" presName="sibTrans" presStyleCnt="0"/>
      <dgm:spPr/>
    </dgm:pt>
    <dgm:pt modelId="{1F2215A8-E27E-4250-8E91-966AB86FCBA8}" type="pres">
      <dgm:prSet presAssocID="{76E9EEE1-7C0D-4CEA-81DF-07DF32A05E34}" presName="compNode" presStyleCnt="0"/>
      <dgm:spPr/>
    </dgm:pt>
    <dgm:pt modelId="{EB3A221F-323B-4E71-8349-1391592C190F}" type="pres">
      <dgm:prSet presAssocID="{76E9EEE1-7C0D-4CEA-81DF-07DF32A05E34}" presName="iconBgRect" presStyleLbl="bgShp" presStyleIdx="2" presStyleCnt="3"/>
      <dgm:spPr/>
    </dgm:pt>
    <dgm:pt modelId="{5655D2DD-9F1F-4C14-BA58-7B35EB6FC7B4}" type="pres">
      <dgm:prSet presAssocID="{76E9EEE1-7C0D-4CEA-81DF-07DF32A05E3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87E3C4EB-E695-4660-8A15-6F7DED0E1E97}" type="pres">
      <dgm:prSet presAssocID="{76E9EEE1-7C0D-4CEA-81DF-07DF32A05E34}" presName="spaceRect" presStyleCnt="0"/>
      <dgm:spPr/>
    </dgm:pt>
    <dgm:pt modelId="{3C0FED7D-189A-417B-8D4C-DCCE99B480AA}" type="pres">
      <dgm:prSet presAssocID="{76E9EEE1-7C0D-4CEA-81DF-07DF32A05E34}" presName="textRect" presStyleLbl="revTx" presStyleIdx="2" presStyleCnt="3">
        <dgm:presLayoutVars>
          <dgm:chMax val="1"/>
          <dgm:chPref val="1"/>
        </dgm:presLayoutVars>
      </dgm:prSet>
      <dgm:spPr/>
    </dgm:pt>
  </dgm:ptLst>
  <dgm:cxnLst>
    <dgm:cxn modelId="{11DF6900-9801-43C8-A3C3-0BFC1270EC23}" type="presOf" srcId="{936913A3-9DAC-45BB-B858-BC07212D85B1}" destId="{E8088E3F-ABC4-46F2-A6CA-86ABAC248949}" srcOrd="0" destOrd="0" presId="urn:microsoft.com/office/officeart/2018/5/layout/IconCircleLabelList"/>
    <dgm:cxn modelId="{7172C206-E270-42A6-BB8B-F3FE1E2A695F}" srcId="{936913A3-9DAC-45BB-B858-BC07212D85B1}" destId="{D66E30D1-652A-4C88-AED7-A00B88638335}" srcOrd="0" destOrd="0" parTransId="{CB074943-FD50-4B1C-8F74-D59BC5194B22}" sibTransId="{9CD19947-8F34-4942-B815-A3CE86BACD88}"/>
    <dgm:cxn modelId="{D53A1243-B19F-4002-87FB-5C38C5510125}" type="presOf" srcId="{AA8464E3-4A5B-458E-809A-F66FA627FFF9}" destId="{7B841D4F-2560-4743-97A5-2371CC841171}" srcOrd="0" destOrd="0" presId="urn:microsoft.com/office/officeart/2018/5/layout/IconCircleLabelList"/>
    <dgm:cxn modelId="{10117D70-87D5-497A-952B-6EB4C75F3412}" type="presOf" srcId="{D66E30D1-652A-4C88-AED7-A00B88638335}" destId="{564E6A66-EF80-483F-B957-98E65C5A6015}" srcOrd="0" destOrd="0" presId="urn:microsoft.com/office/officeart/2018/5/layout/IconCircleLabelList"/>
    <dgm:cxn modelId="{0DA44EC7-F143-4CBD-B74A-C6C43210DD71}" srcId="{936913A3-9DAC-45BB-B858-BC07212D85B1}" destId="{76E9EEE1-7C0D-4CEA-81DF-07DF32A05E34}" srcOrd="2" destOrd="0" parTransId="{0DA03788-16A9-4135-AE14-332EC9A31206}" sibTransId="{53CCBACC-E689-4BFA-ADE6-1DF3D28F0EA3}"/>
    <dgm:cxn modelId="{96F231DC-3DA7-4BAB-A44A-45B975C96627}" srcId="{936913A3-9DAC-45BB-B858-BC07212D85B1}" destId="{AA8464E3-4A5B-458E-809A-F66FA627FFF9}" srcOrd="1" destOrd="0" parTransId="{D094321D-AFA4-4414-8D6D-1655236319A9}" sibTransId="{F56E2229-66AC-4A79-BDBC-7E5E41C263DA}"/>
    <dgm:cxn modelId="{10173CFD-2540-4CBF-91CA-8E0D658A04BA}" type="presOf" srcId="{76E9EEE1-7C0D-4CEA-81DF-07DF32A05E34}" destId="{3C0FED7D-189A-417B-8D4C-DCCE99B480AA}" srcOrd="0" destOrd="0" presId="urn:microsoft.com/office/officeart/2018/5/layout/IconCircleLabelList"/>
    <dgm:cxn modelId="{6819F054-9C38-4A5A-9F9F-C5B7F22AA5CC}" type="presParOf" srcId="{E8088E3F-ABC4-46F2-A6CA-86ABAC248949}" destId="{9F8C0E60-FB45-417A-AEAB-9E8A92668663}" srcOrd="0" destOrd="0" presId="urn:microsoft.com/office/officeart/2018/5/layout/IconCircleLabelList"/>
    <dgm:cxn modelId="{300D0387-FED6-4BAD-B832-7EF74A4E975A}" type="presParOf" srcId="{9F8C0E60-FB45-417A-AEAB-9E8A92668663}" destId="{10082111-7E9F-4C60-9C10-BE891BB02D72}" srcOrd="0" destOrd="0" presId="urn:microsoft.com/office/officeart/2018/5/layout/IconCircleLabelList"/>
    <dgm:cxn modelId="{81F09DF2-1AD1-40D4-86E4-A294B275596C}" type="presParOf" srcId="{9F8C0E60-FB45-417A-AEAB-9E8A92668663}" destId="{D9C95724-E628-4086-86C4-D4322ED443A1}" srcOrd="1" destOrd="0" presId="urn:microsoft.com/office/officeart/2018/5/layout/IconCircleLabelList"/>
    <dgm:cxn modelId="{A884C021-2F5F-4756-BEAA-BD60631953BE}" type="presParOf" srcId="{9F8C0E60-FB45-417A-AEAB-9E8A92668663}" destId="{1AF634CC-BD2C-4732-AB7F-7887953A08E6}" srcOrd="2" destOrd="0" presId="urn:microsoft.com/office/officeart/2018/5/layout/IconCircleLabelList"/>
    <dgm:cxn modelId="{E74DFC1D-4FBD-4F41-82B7-81BA0368A12D}" type="presParOf" srcId="{9F8C0E60-FB45-417A-AEAB-9E8A92668663}" destId="{564E6A66-EF80-483F-B957-98E65C5A6015}" srcOrd="3" destOrd="0" presId="urn:microsoft.com/office/officeart/2018/5/layout/IconCircleLabelList"/>
    <dgm:cxn modelId="{1957F97A-5890-4A7E-B162-BF2A9E591531}" type="presParOf" srcId="{E8088E3F-ABC4-46F2-A6CA-86ABAC248949}" destId="{5FAC5FD0-9E9C-4E4D-97BE-012ED4DE9885}" srcOrd="1" destOrd="0" presId="urn:microsoft.com/office/officeart/2018/5/layout/IconCircleLabelList"/>
    <dgm:cxn modelId="{EB7F999B-AF04-4544-83C4-7C78088B0D0F}" type="presParOf" srcId="{E8088E3F-ABC4-46F2-A6CA-86ABAC248949}" destId="{2C7271C0-A529-4BC5-B38C-0B2737C8A3BF}" srcOrd="2" destOrd="0" presId="urn:microsoft.com/office/officeart/2018/5/layout/IconCircleLabelList"/>
    <dgm:cxn modelId="{80E7ACD5-671E-4A20-876C-015272E30277}" type="presParOf" srcId="{2C7271C0-A529-4BC5-B38C-0B2737C8A3BF}" destId="{143085EE-79C9-45EF-A2D9-382357993DA4}" srcOrd="0" destOrd="0" presId="urn:microsoft.com/office/officeart/2018/5/layout/IconCircleLabelList"/>
    <dgm:cxn modelId="{C6734C83-E616-4022-A2B2-28108D0D375B}" type="presParOf" srcId="{2C7271C0-A529-4BC5-B38C-0B2737C8A3BF}" destId="{77848F70-56BC-4F91-9559-AA720E2E59BC}" srcOrd="1" destOrd="0" presId="urn:microsoft.com/office/officeart/2018/5/layout/IconCircleLabelList"/>
    <dgm:cxn modelId="{E297ECD2-67B9-4702-9E56-23B29A01AE0D}" type="presParOf" srcId="{2C7271C0-A529-4BC5-B38C-0B2737C8A3BF}" destId="{87A7364C-190E-4909-B5AF-D44B4B1A698A}" srcOrd="2" destOrd="0" presId="urn:microsoft.com/office/officeart/2018/5/layout/IconCircleLabelList"/>
    <dgm:cxn modelId="{6D1F2607-C0C8-4F9A-98F7-F3055956E66A}" type="presParOf" srcId="{2C7271C0-A529-4BC5-B38C-0B2737C8A3BF}" destId="{7B841D4F-2560-4743-97A5-2371CC841171}" srcOrd="3" destOrd="0" presId="urn:microsoft.com/office/officeart/2018/5/layout/IconCircleLabelList"/>
    <dgm:cxn modelId="{69383D3A-900A-4C47-92C9-7085AE0AD1FE}" type="presParOf" srcId="{E8088E3F-ABC4-46F2-A6CA-86ABAC248949}" destId="{F2675FCF-E4B5-4BF0-9602-61D636DDE6F0}" srcOrd="3" destOrd="0" presId="urn:microsoft.com/office/officeart/2018/5/layout/IconCircleLabelList"/>
    <dgm:cxn modelId="{9716C219-980E-4AE1-AE6E-3D75997EFC2B}" type="presParOf" srcId="{E8088E3F-ABC4-46F2-A6CA-86ABAC248949}" destId="{1F2215A8-E27E-4250-8E91-966AB86FCBA8}" srcOrd="4" destOrd="0" presId="urn:microsoft.com/office/officeart/2018/5/layout/IconCircleLabelList"/>
    <dgm:cxn modelId="{C6C875A5-ED3A-4696-A7A9-C617AC3140D8}" type="presParOf" srcId="{1F2215A8-E27E-4250-8E91-966AB86FCBA8}" destId="{EB3A221F-323B-4E71-8349-1391592C190F}" srcOrd="0" destOrd="0" presId="urn:microsoft.com/office/officeart/2018/5/layout/IconCircleLabelList"/>
    <dgm:cxn modelId="{D74633E3-FED2-414F-904B-AF483BDBB730}" type="presParOf" srcId="{1F2215A8-E27E-4250-8E91-966AB86FCBA8}" destId="{5655D2DD-9F1F-4C14-BA58-7B35EB6FC7B4}" srcOrd="1" destOrd="0" presId="urn:microsoft.com/office/officeart/2018/5/layout/IconCircleLabelList"/>
    <dgm:cxn modelId="{16667AB5-58AE-4EFB-B622-F058C3FFECD4}" type="presParOf" srcId="{1F2215A8-E27E-4250-8E91-966AB86FCBA8}" destId="{87E3C4EB-E695-4660-8A15-6F7DED0E1E97}" srcOrd="2" destOrd="0" presId="urn:microsoft.com/office/officeart/2018/5/layout/IconCircleLabelList"/>
    <dgm:cxn modelId="{A3AC9141-843F-4893-B727-4EA333EF6E4B}" type="presParOf" srcId="{1F2215A8-E27E-4250-8E91-966AB86FCBA8}" destId="{3C0FED7D-189A-417B-8D4C-DCCE99B480AA}" srcOrd="3" destOrd="0" presId="urn:microsoft.com/office/officeart/2018/5/layout/IconCircle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350A8B9-4C11-46B7-89C2-0550E7A551AF}"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D3B2BD00-C330-4519-9057-4673A0F2585D}">
      <dgm:prSet/>
      <dgm:spPr/>
      <dgm:t>
        <a:bodyPr/>
        <a:lstStyle/>
        <a:p>
          <a:pPr algn="ctr"/>
          <a:r>
            <a:rPr lang="en-GB" b="0" i="0"/>
            <a:t>The study highlights the </a:t>
          </a:r>
          <a:r>
            <a:rPr lang="en-GB" b="1" i="0"/>
            <a:t>significant impact of school avoidance on parents</a:t>
          </a:r>
          <a:r>
            <a:rPr lang="en-GB" b="0" i="0"/>
            <a:t>, affecting their </a:t>
          </a:r>
          <a:r>
            <a:rPr lang="en-GB" b="1" i="0"/>
            <a:t>mental health, finances, and overall well-being</a:t>
          </a:r>
          <a:endParaRPr lang="en-US"/>
        </a:p>
      </dgm:t>
    </dgm:pt>
    <dgm:pt modelId="{9910BC5E-D785-4D38-8346-DF66340FF2B5}" type="parTrans" cxnId="{C6A6C9DC-B367-4B50-A70B-9F0BDAECDD15}">
      <dgm:prSet/>
      <dgm:spPr/>
      <dgm:t>
        <a:bodyPr/>
        <a:lstStyle/>
        <a:p>
          <a:endParaRPr lang="en-US"/>
        </a:p>
      </dgm:t>
    </dgm:pt>
    <dgm:pt modelId="{9CF50DCB-96D9-46FC-9E65-ABCD34498CDB}" type="sibTrans" cxnId="{C6A6C9DC-B367-4B50-A70B-9F0BDAECDD15}">
      <dgm:prSet/>
      <dgm:spPr/>
      <dgm:t>
        <a:bodyPr/>
        <a:lstStyle/>
        <a:p>
          <a:endParaRPr lang="en-US"/>
        </a:p>
      </dgm:t>
    </dgm:pt>
    <dgm:pt modelId="{F42BB22A-EB92-4093-AEA6-8E2855600480}">
      <dgm:prSet/>
      <dgm:spPr/>
      <dgm:t>
        <a:bodyPr/>
        <a:lstStyle/>
        <a:p>
          <a:pPr algn="ctr"/>
          <a:r>
            <a:rPr lang="en-GB" b="1" i="0" dirty="0"/>
            <a:t>Financially, parents faced challenges</a:t>
          </a:r>
          <a:r>
            <a:rPr lang="en-GB" b="0" i="0" dirty="0"/>
            <a:t> due to costs for </a:t>
          </a:r>
          <a:r>
            <a:rPr lang="en-GB" b="1" i="0" dirty="0"/>
            <a:t>therapy, psychiatric care, and educational support</a:t>
          </a:r>
          <a:endParaRPr lang="en-US" dirty="0"/>
        </a:p>
      </dgm:t>
    </dgm:pt>
    <dgm:pt modelId="{1E89B522-5B31-49D7-A2A9-79832881EB3E}" type="parTrans" cxnId="{9331D99C-9E9B-4D7E-8238-32A3A0B90339}">
      <dgm:prSet/>
      <dgm:spPr/>
      <dgm:t>
        <a:bodyPr/>
        <a:lstStyle/>
        <a:p>
          <a:endParaRPr lang="en-US"/>
        </a:p>
      </dgm:t>
    </dgm:pt>
    <dgm:pt modelId="{7F0CBC58-CE9A-43FA-A4E9-965005DE0397}" type="sibTrans" cxnId="{9331D99C-9E9B-4D7E-8238-32A3A0B90339}">
      <dgm:prSet/>
      <dgm:spPr/>
      <dgm:t>
        <a:bodyPr/>
        <a:lstStyle/>
        <a:p>
          <a:endParaRPr lang="en-US"/>
        </a:p>
      </dgm:t>
    </dgm:pt>
    <dgm:pt modelId="{5EC1E6CD-5915-4141-A4A9-8FC2056E6C9D}">
      <dgm:prSet/>
      <dgm:spPr/>
      <dgm:t>
        <a:bodyPr/>
        <a:lstStyle/>
        <a:p>
          <a:pPr algn="ctr"/>
          <a:r>
            <a:rPr lang="en-GB" b="1" i="0" dirty="0"/>
            <a:t>The study also explores ways to improve support for parents</a:t>
          </a:r>
          <a:endParaRPr lang="en-US" dirty="0"/>
        </a:p>
      </dgm:t>
    </dgm:pt>
    <dgm:pt modelId="{C38A8C72-24B6-4F34-8602-D5D618D96C59}" type="parTrans" cxnId="{2349166F-C62E-441F-8C0F-5F2A770B629F}">
      <dgm:prSet/>
      <dgm:spPr/>
      <dgm:t>
        <a:bodyPr/>
        <a:lstStyle/>
        <a:p>
          <a:endParaRPr lang="en-US"/>
        </a:p>
      </dgm:t>
    </dgm:pt>
    <dgm:pt modelId="{BBD09BBF-B79B-4C0C-AA78-2821A23343DC}" type="sibTrans" cxnId="{2349166F-C62E-441F-8C0F-5F2A770B629F}">
      <dgm:prSet/>
      <dgm:spPr/>
      <dgm:t>
        <a:bodyPr/>
        <a:lstStyle/>
        <a:p>
          <a:endParaRPr lang="en-US"/>
        </a:p>
      </dgm:t>
    </dgm:pt>
    <dgm:pt modelId="{12EDEB4B-BDB5-4F74-BC0B-AC6262C5F966}" type="pres">
      <dgm:prSet presAssocID="{A350A8B9-4C11-46B7-89C2-0550E7A551AF}" presName="linear" presStyleCnt="0">
        <dgm:presLayoutVars>
          <dgm:animLvl val="lvl"/>
          <dgm:resizeHandles val="exact"/>
        </dgm:presLayoutVars>
      </dgm:prSet>
      <dgm:spPr/>
    </dgm:pt>
    <dgm:pt modelId="{0B3B06E8-0710-48CC-B891-2AD0150A3FCD}" type="pres">
      <dgm:prSet presAssocID="{D3B2BD00-C330-4519-9057-4673A0F2585D}" presName="parentText" presStyleLbl="node1" presStyleIdx="0" presStyleCnt="3">
        <dgm:presLayoutVars>
          <dgm:chMax val="0"/>
          <dgm:bulletEnabled val="1"/>
        </dgm:presLayoutVars>
      </dgm:prSet>
      <dgm:spPr/>
    </dgm:pt>
    <dgm:pt modelId="{493076BD-88F6-4F80-B0B9-993FD728CC17}" type="pres">
      <dgm:prSet presAssocID="{9CF50DCB-96D9-46FC-9E65-ABCD34498CDB}" presName="spacer" presStyleCnt="0"/>
      <dgm:spPr/>
    </dgm:pt>
    <dgm:pt modelId="{F77AFDD2-143E-49D3-9747-43CCF371B0F4}" type="pres">
      <dgm:prSet presAssocID="{F42BB22A-EB92-4093-AEA6-8E2855600480}" presName="parentText" presStyleLbl="node1" presStyleIdx="1" presStyleCnt="3">
        <dgm:presLayoutVars>
          <dgm:chMax val="0"/>
          <dgm:bulletEnabled val="1"/>
        </dgm:presLayoutVars>
      </dgm:prSet>
      <dgm:spPr/>
    </dgm:pt>
    <dgm:pt modelId="{D163511C-5666-4F24-95DC-C4D64BBF07F7}" type="pres">
      <dgm:prSet presAssocID="{7F0CBC58-CE9A-43FA-A4E9-965005DE0397}" presName="spacer" presStyleCnt="0"/>
      <dgm:spPr/>
    </dgm:pt>
    <dgm:pt modelId="{13AB6834-2F4F-40A4-AA20-FF246F6CE709}" type="pres">
      <dgm:prSet presAssocID="{5EC1E6CD-5915-4141-A4A9-8FC2056E6C9D}" presName="parentText" presStyleLbl="node1" presStyleIdx="2" presStyleCnt="3">
        <dgm:presLayoutVars>
          <dgm:chMax val="0"/>
          <dgm:bulletEnabled val="1"/>
        </dgm:presLayoutVars>
      </dgm:prSet>
      <dgm:spPr/>
    </dgm:pt>
  </dgm:ptLst>
  <dgm:cxnLst>
    <dgm:cxn modelId="{0761DB31-96EB-45C2-9770-EF1D5B37D076}" type="presOf" srcId="{A350A8B9-4C11-46B7-89C2-0550E7A551AF}" destId="{12EDEB4B-BDB5-4F74-BC0B-AC6262C5F966}" srcOrd="0" destOrd="0" presId="urn:microsoft.com/office/officeart/2005/8/layout/vList2"/>
    <dgm:cxn modelId="{2349166F-C62E-441F-8C0F-5F2A770B629F}" srcId="{A350A8B9-4C11-46B7-89C2-0550E7A551AF}" destId="{5EC1E6CD-5915-4141-A4A9-8FC2056E6C9D}" srcOrd="2" destOrd="0" parTransId="{C38A8C72-24B6-4F34-8602-D5D618D96C59}" sibTransId="{BBD09BBF-B79B-4C0C-AA78-2821A23343DC}"/>
    <dgm:cxn modelId="{14655E90-102A-487E-9611-3C1E1A86311A}" type="presOf" srcId="{5EC1E6CD-5915-4141-A4A9-8FC2056E6C9D}" destId="{13AB6834-2F4F-40A4-AA20-FF246F6CE709}" srcOrd="0" destOrd="0" presId="urn:microsoft.com/office/officeart/2005/8/layout/vList2"/>
    <dgm:cxn modelId="{9331D99C-9E9B-4D7E-8238-32A3A0B90339}" srcId="{A350A8B9-4C11-46B7-89C2-0550E7A551AF}" destId="{F42BB22A-EB92-4093-AEA6-8E2855600480}" srcOrd="1" destOrd="0" parTransId="{1E89B522-5B31-49D7-A2A9-79832881EB3E}" sibTransId="{7F0CBC58-CE9A-43FA-A4E9-965005DE0397}"/>
    <dgm:cxn modelId="{95CD06CE-F3FE-497C-9C6E-1E370C2F2DBD}" type="presOf" srcId="{F42BB22A-EB92-4093-AEA6-8E2855600480}" destId="{F77AFDD2-143E-49D3-9747-43CCF371B0F4}" srcOrd="0" destOrd="0" presId="urn:microsoft.com/office/officeart/2005/8/layout/vList2"/>
    <dgm:cxn modelId="{5527DFD8-D22D-4D56-8057-E53DAAD235F2}" type="presOf" srcId="{D3B2BD00-C330-4519-9057-4673A0F2585D}" destId="{0B3B06E8-0710-48CC-B891-2AD0150A3FCD}" srcOrd="0" destOrd="0" presId="urn:microsoft.com/office/officeart/2005/8/layout/vList2"/>
    <dgm:cxn modelId="{C6A6C9DC-B367-4B50-A70B-9F0BDAECDD15}" srcId="{A350A8B9-4C11-46B7-89C2-0550E7A551AF}" destId="{D3B2BD00-C330-4519-9057-4673A0F2585D}" srcOrd="0" destOrd="0" parTransId="{9910BC5E-D785-4D38-8346-DF66340FF2B5}" sibTransId="{9CF50DCB-96D9-46FC-9E65-ABCD34498CDB}"/>
    <dgm:cxn modelId="{752013BE-CDF3-415F-B3A4-30ADFD6914CF}" type="presParOf" srcId="{12EDEB4B-BDB5-4F74-BC0B-AC6262C5F966}" destId="{0B3B06E8-0710-48CC-B891-2AD0150A3FCD}" srcOrd="0" destOrd="0" presId="urn:microsoft.com/office/officeart/2005/8/layout/vList2"/>
    <dgm:cxn modelId="{47B35B29-A178-41CB-A8A1-E7544070673A}" type="presParOf" srcId="{12EDEB4B-BDB5-4F74-BC0B-AC6262C5F966}" destId="{493076BD-88F6-4F80-B0B9-993FD728CC17}" srcOrd="1" destOrd="0" presId="urn:microsoft.com/office/officeart/2005/8/layout/vList2"/>
    <dgm:cxn modelId="{444DEE17-43DD-43BC-8069-C074FC57674F}" type="presParOf" srcId="{12EDEB4B-BDB5-4F74-BC0B-AC6262C5F966}" destId="{F77AFDD2-143E-49D3-9747-43CCF371B0F4}" srcOrd="2" destOrd="0" presId="urn:microsoft.com/office/officeart/2005/8/layout/vList2"/>
    <dgm:cxn modelId="{5191CC1C-ED73-4C4B-B6D3-FB3FDF0DA87F}" type="presParOf" srcId="{12EDEB4B-BDB5-4F74-BC0B-AC6262C5F966}" destId="{D163511C-5666-4F24-95DC-C4D64BBF07F7}" srcOrd="3" destOrd="0" presId="urn:microsoft.com/office/officeart/2005/8/layout/vList2"/>
    <dgm:cxn modelId="{B1C7AFC6-753C-4B49-BA4B-0CE913515779}" type="presParOf" srcId="{12EDEB4B-BDB5-4F74-BC0B-AC6262C5F966}" destId="{13AB6834-2F4F-40A4-AA20-FF246F6CE709}"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78A46962-9D9C-49CF-ABBE-AF5CDD376B88}"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3B4E1AA8-41BA-4D9D-8647-D68540B8B0D1}">
      <dgm:prSet/>
      <dgm:spPr/>
      <dgm:t>
        <a:bodyPr/>
        <a:lstStyle/>
        <a:p>
          <a:r>
            <a:rPr lang="en-GB"/>
            <a:t>Sample Size &amp; Gender Bias</a:t>
          </a:r>
          <a:endParaRPr lang="en-US"/>
        </a:p>
      </dgm:t>
    </dgm:pt>
    <dgm:pt modelId="{7B56617E-A6D4-41F8-A1FD-3B95839A59B0}" type="parTrans" cxnId="{B8186317-F7CB-49C3-A889-CD1966C415CE}">
      <dgm:prSet/>
      <dgm:spPr/>
      <dgm:t>
        <a:bodyPr/>
        <a:lstStyle/>
        <a:p>
          <a:endParaRPr lang="en-US"/>
        </a:p>
      </dgm:t>
    </dgm:pt>
    <dgm:pt modelId="{953113E5-62CD-48C1-820C-CAA40EBB55BC}" type="sibTrans" cxnId="{B8186317-F7CB-49C3-A889-CD1966C415CE}">
      <dgm:prSet/>
      <dgm:spPr/>
      <dgm:t>
        <a:bodyPr/>
        <a:lstStyle/>
        <a:p>
          <a:endParaRPr lang="en-US"/>
        </a:p>
      </dgm:t>
    </dgm:pt>
    <dgm:pt modelId="{5DF92125-AEEC-4B7B-93C0-00B084212A87}">
      <dgm:prSet/>
      <dgm:spPr/>
      <dgm:t>
        <a:bodyPr/>
        <a:lstStyle/>
        <a:p>
          <a:r>
            <a:rPr lang="en-GB"/>
            <a:t>Self-Reported Data</a:t>
          </a:r>
          <a:endParaRPr lang="en-US"/>
        </a:p>
      </dgm:t>
    </dgm:pt>
    <dgm:pt modelId="{3056F4FB-5767-4256-BBCB-F9517C77F08F}" type="parTrans" cxnId="{60AC3466-81C7-4390-8110-85F590172EC1}">
      <dgm:prSet/>
      <dgm:spPr/>
      <dgm:t>
        <a:bodyPr/>
        <a:lstStyle/>
        <a:p>
          <a:endParaRPr lang="en-US"/>
        </a:p>
      </dgm:t>
    </dgm:pt>
    <dgm:pt modelId="{12633372-AB3F-405D-9EB7-F281915751ED}" type="sibTrans" cxnId="{60AC3466-81C7-4390-8110-85F590172EC1}">
      <dgm:prSet/>
      <dgm:spPr/>
      <dgm:t>
        <a:bodyPr/>
        <a:lstStyle/>
        <a:p>
          <a:endParaRPr lang="en-US"/>
        </a:p>
      </dgm:t>
    </dgm:pt>
    <dgm:pt modelId="{4F176AAE-B891-4851-8B27-209DE5A8DA4C}">
      <dgm:prSet/>
      <dgm:spPr/>
      <dgm:t>
        <a:bodyPr/>
        <a:lstStyle/>
        <a:p>
          <a:r>
            <a:rPr lang="en-GB"/>
            <a:t>Cross-Sectional Design</a:t>
          </a:r>
          <a:endParaRPr lang="en-US"/>
        </a:p>
      </dgm:t>
    </dgm:pt>
    <dgm:pt modelId="{694F1348-8598-47BE-9AE1-1D24BA1D1D62}" type="parTrans" cxnId="{8A55A94E-1CA7-437A-9FB2-1C064613CBDE}">
      <dgm:prSet/>
      <dgm:spPr/>
      <dgm:t>
        <a:bodyPr/>
        <a:lstStyle/>
        <a:p>
          <a:endParaRPr lang="en-US"/>
        </a:p>
      </dgm:t>
    </dgm:pt>
    <dgm:pt modelId="{FF0670AC-8E3B-4604-BDAF-6194990F28EB}" type="sibTrans" cxnId="{8A55A94E-1CA7-437A-9FB2-1C064613CBDE}">
      <dgm:prSet/>
      <dgm:spPr/>
      <dgm:t>
        <a:bodyPr/>
        <a:lstStyle/>
        <a:p>
          <a:endParaRPr lang="en-US"/>
        </a:p>
      </dgm:t>
    </dgm:pt>
    <dgm:pt modelId="{BD1630A9-7630-430F-86F7-479F863EC2BE}">
      <dgm:prSet/>
      <dgm:spPr/>
      <dgm:t>
        <a:bodyPr/>
        <a:lstStyle/>
        <a:p>
          <a:r>
            <a:rPr lang="en-GB"/>
            <a:t>Age Range of Participants</a:t>
          </a:r>
          <a:endParaRPr lang="en-US"/>
        </a:p>
      </dgm:t>
    </dgm:pt>
    <dgm:pt modelId="{FB75ED54-A01E-4744-A1FE-5C051F0D098D}" type="parTrans" cxnId="{F6C62BDB-74B2-4EEB-B4E6-3107E4D6664A}">
      <dgm:prSet/>
      <dgm:spPr/>
      <dgm:t>
        <a:bodyPr/>
        <a:lstStyle/>
        <a:p>
          <a:endParaRPr lang="en-US"/>
        </a:p>
      </dgm:t>
    </dgm:pt>
    <dgm:pt modelId="{43032EA1-41F1-4484-BD77-9523753E109C}" type="sibTrans" cxnId="{F6C62BDB-74B2-4EEB-B4E6-3107E4D6664A}">
      <dgm:prSet/>
      <dgm:spPr/>
      <dgm:t>
        <a:bodyPr/>
        <a:lstStyle/>
        <a:p>
          <a:endParaRPr lang="en-US"/>
        </a:p>
      </dgm:t>
    </dgm:pt>
    <dgm:pt modelId="{2DB3B73D-9216-46F2-BDC3-BE761087B3FD}" type="pres">
      <dgm:prSet presAssocID="{78A46962-9D9C-49CF-ABBE-AF5CDD376B88}" presName="vert0" presStyleCnt="0">
        <dgm:presLayoutVars>
          <dgm:dir/>
          <dgm:animOne val="branch"/>
          <dgm:animLvl val="lvl"/>
        </dgm:presLayoutVars>
      </dgm:prSet>
      <dgm:spPr/>
    </dgm:pt>
    <dgm:pt modelId="{A5C56F23-E4C1-4E6F-9006-B70C1F759657}" type="pres">
      <dgm:prSet presAssocID="{3B4E1AA8-41BA-4D9D-8647-D68540B8B0D1}" presName="thickLine" presStyleLbl="alignNode1" presStyleIdx="0" presStyleCnt="4"/>
      <dgm:spPr/>
    </dgm:pt>
    <dgm:pt modelId="{385F2E70-551E-407B-9203-F8BF2840021D}" type="pres">
      <dgm:prSet presAssocID="{3B4E1AA8-41BA-4D9D-8647-D68540B8B0D1}" presName="horz1" presStyleCnt="0"/>
      <dgm:spPr/>
    </dgm:pt>
    <dgm:pt modelId="{26575955-B663-4794-8BEE-A7D5EC07E631}" type="pres">
      <dgm:prSet presAssocID="{3B4E1AA8-41BA-4D9D-8647-D68540B8B0D1}" presName="tx1" presStyleLbl="revTx" presStyleIdx="0" presStyleCnt="4"/>
      <dgm:spPr/>
    </dgm:pt>
    <dgm:pt modelId="{5D9B3C5B-0058-4698-916A-38F4D3AE282F}" type="pres">
      <dgm:prSet presAssocID="{3B4E1AA8-41BA-4D9D-8647-D68540B8B0D1}" presName="vert1" presStyleCnt="0"/>
      <dgm:spPr/>
    </dgm:pt>
    <dgm:pt modelId="{1BC9733C-ABEC-4603-977C-CFC02E9C4EB9}" type="pres">
      <dgm:prSet presAssocID="{5DF92125-AEEC-4B7B-93C0-00B084212A87}" presName="thickLine" presStyleLbl="alignNode1" presStyleIdx="1" presStyleCnt="4"/>
      <dgm:spPr/>
    </dgm:pt>
    <dgm:pt modelId="{DD220DCC-7F62-4290-B378-58808E5E7793}" type="pres">
      <dgm:prSet presAssocID="{5DF92125-AEEC-4B7B-93C0-00B084212A87}" presName="horz1" presStyleCnt="0"/>
      <dgm:spPr/>
    </dgm:pt>
    <dgm:pt modelId="{043DDCD5-D3B0-4C3B-9D02-38531515E975}" type="pres">
      <dgm:prSet presAssocID="{5DF92125-AEEC-4B7B-93C0-00B084212A87}" presName="tx1" presStyleLbl="revTx" presStyleIdx="1" presStyleCnt="4"/>
      <dgm:spPr/>
    </dgm:pt>
    <dgm:pt modelId="{B5E10E8D-BD78-4C51-8DEA-B6390F7FDA7E}" type="pres">
      <dgm:prSet presAssocID="{5DF92125-AEEC-4B7B-93C0-00B084212A87}" presName="vert1" presStyleCnt="0"/>
      <dgm:spPr/>
    </dgm:pt>
    <dgm:pt modelId="{D81E92CA-4185-4D4B-BAD6-EFD9EC338251}" type="pres">
      <dgm:prSet presAssocID="{4F176AAE-B891-4851-8B27-209DE5A8DA4C}" presName="thickLine" presStyleLbl="alignNode1" presStyleIdx="2" presStyleCnt="4"/>
      <dgm:spPr/>
    </dgm:pt>
    <dgm:pt modelId="{C50B2767-562D-4C5C-9220-16C08B199171}" type="pres">
      <dgm:prSet presAssocID="{4F176AAE-B891-4851-8B27-209DE5A8DA4C}" presName="horz1" presStyleCnt="0"/>
      <dgm:spPr/>
    </dgm:pt>
    <dgm:pt modelId="{185F274A-281B-43C3-B4B1-46151C8F1460}" type="pres">
      <dgm:prSet presAssocID="{4F176AAE-B891-4851-8B27-209DE5A8DA4C}" presName="tx1" presStyleLbl="revTx" presStyleIdx="2" presStyleCnt="4"/>
      <dgm:spPr/>
    </dgm:pt>
    <dgm:pt modelId="{E42F978A-7021-4A14-B76B-C9226416635A}" type="pres">
      <dgm:prSet presAssocID="{4F176AAE-B891-4851-8B27-209DE5A8DA4C}" presName="vert1" presStyleCnt="0"/>
      <dgm:spPr/>
    </dgm:pt>
    <dgm:pt modelId="{719FD621-08E8-446E-82E9-9D2EA19E49CD}" type="pres">
      <dgm:prSet presAssocID="{BD1630A9-7630-430F-86F7-479F863EC2BE}" presName="thickLine" presStyleLbl="alignNode1" presStyleIdx="3" presStyleCnt="4"/>
      <dgm:spPr/>
    </dgm:pt>
    <dgm:pt modelId="{9857CA51-77A6-4998-872D-2BFA058A07FE}" type="pres">
      <dgm:prSet presAssocID="{BD1630A9-7630-430F-86F7-479F863EC2BE}" presName="horz1" presStyleCnt="0"/>
      <dgm:spPr/>
    </dgm:pt>
    <dgm:pt modelId="{759788BE-2299-47CB-9390-C1907985F1C9}" type="pres">
      <dgm:prSet presAssocID="{BD1630A9-7630-430F-86F7-479F863EC2BE}" presName="tx1" presStyleLbl="revTx" presStyleIdx="3" presStyleCnt="4"/>
      <dgm:spPr/>
    </dgm:pt>
    <dgm:pt modelId="{46DC0FE9-B373-4DE6-87A3-A1901EA01526}" type="pres">
      <dgm:prSet presAssocID="{BD1630A9-7630-430F-86F7-479F863EC2BE}" presName="vert1" presStyleCnt="0"/>
      <dgm:spPr/>
    </dgm:pt>
  </dgm:ptLst>
  <dgm:cxnLst>
    <dgm:cxn modelId="{B8186317-F7CB-49C3-A889-CD1966C415CE}" srcId="{78A46962-9D9C-49CF-ABBE-AF5CDD376B88}" destId="{3B4E1AA8-41BA-4D9D-8647-D68540B8B0D1}" srcOrd="0" destOrd="0" parTransId="{7B56617E-A6D4-41F8-A1FD-3B95839A59B0}" sibTransId="{953113E5-62CD-48C1-820C-CAA40EBB55BC}"/>
    <dgm:cxn modelId="{E8174825-D901-4222-88EC-85AD6D7E2D80}" type="presOf" srcId="{5DF92125-AEEC-4B7B-93C0-00B084212A87}" destId="{043DDCD5-D3B0-4C3B-9D02-38531515E975}" srcOrd="0" destOrd="0" presId="urn:microsoft.com/office/officeart/2008/layout/LinedList"/>
    <dgm:cxn modelId="{CEC53860-A487-4676-BF44-1F27C22218CC}" type="presOf" srcId="{BD1630A9-7630-430F-86F7-479F863EC2BE}" destId="{759788BE-2299-47CB-9390-C1907985F1C9}" srcOrd="0" destOrd="0" presId="urn:microsoft.com/office/officeart/2008/layout/LinedList"/>
    <dgm:cxn modelId="{60AC3466-81C7-4390-8110-85F590172EC1}" srcId="{78A46962-9D9C-49CF-ABBE-AF5CDD376B88}" destId="{5DF92125-AEEC-4B7B-93C0-00B084212A87}" srcOrd="1" destOrd="0" parTransId="{3056F4FB-5767-4256-BBCB-F9517C77F08F}" sibTransId="{12633372-AB3F-405D-9EB7-F281915751ED}"/>
    <dgm:cxn modelId="{8A55A94E-1CA7-437A-9FB2-1C064613CBDE}" srcId="{78A46962-9D9C-49CF-ABBE-AF5CDD376B88}" destId="{4F176AAE-B891-4851-8B27-209DE5A8DA4C}" srcOrd="2" destOrd="0" parTransId="{694F1348-8598-47BE-9AE1-1D24BA1D1D62}" sibTransId="{FF0670AC-8E3B-4604-BDAF-6194990F28EB}"/>
    <dgm:cxn modelId="{94691DB9-4F2F-4F26-971D-BE47121DEA51}" type="presOf" srcId="{3B4E1AA8-41BA-4D9D-8647-D68540B8B0D1}" destId="{26575955-B663-4794-8BEE-A7D5EC07E631}" srcOrd="0" destOrd="0" presId="urn:microsoft.com/office/officeart/2008/layout/LinedList"/>
    <dgm:cxn modelId="{BCE16CBB-A270-4E4C-8096-C46376A5124D}" type="presOf" srcId="{4F176AAE-B891-4851-8B27-209DE5A8DA4C}" destId="{185F274A-281B-43C3-B4B1-46151C8F1460}" srcOrd="0" destOrd="0" presId="urn:microsoft.com/office/officeart/2008/layout/LinedList"/>
    <dgm:cxn modelId="{F6C62BDB-74B2-4EEB-B4E6-3107E4D6664A}" srcId="{78A46962-9D9C-49CF-ABBE-AF5CDD376B88}" destId="{BD1630A9-7630-430F-86F7-479F863EC2BE}" srcOrd="3" destOrd="0" parTransId="{FB75ED54-A01E-4744-A1FE-5C051F0D098D}" sibTransId="{43032EA1-41F1-4484-BD77-9523753E109C}"/>
    <dgm:cxn modelId="{2A52F8E5-3112-4441-8903-73963250A756}" type="presOf" srcId="{78A46962-9D9C-49CF-ABBE-AF5CDD376B88}" destId="{2DB3B73D-9216-46F2-BDC3-BE761087B3FD}" srcOrd="0" destOrd="0" presId="urn:microsoft.com/office/officeart/2008/layout/LinedList"/>
    <dgm:cxn modelId="{A84F45B8-0A5A-4499-8709-2BED4B52769F}" type="presParOf" srcId="{2DB3B73D-9216-46F2-BDC3-BE761087B3FD}" destId="{A5C56F23-E4C1-4E6F-9006-B70C1F759657}" srcOrd="0" destOrd="0" presId="urn:microsoft.com/office/officeart/2008/layout/LinedList"/>
    <dgm:cxn modelId="{0EF89BE8-BF8C-4E60-8972-1195749ECC04}" type="presParOf" srcId="{2DB3B73D-9216-46F2-BDC3-BE761087B3FD}" destId="{385F2E70-551E-407B-9203-F8BF2840021D}" srcOrd="1" destOrd="0" presId="urn:microsoft.com/office/officeart/2008/layout/LinedList"/>
    <dgm:cxn modelId="{ADA8F7A2-90B4-4DA1-B349-5443B261CAD1}" type="presParOf" srcId="{385F2E70-551E-407B-9203-F8BF2840021D}" destId="{26575955-B663-4794-8BEE-A7D5EC07E631}" srcOrd="0" destOrd="0" presId="urn:microsoft.com/office/officeart/2008/layout/LinedList"/>
    <dgm:cxn modelId="{4AEB6D42-DFA6-4043-9C86-833A904F9B4D}" type="presParOf" srcId="{385F2E70-551E-407B-9203-F8BF2840021D}" destId="{5D9B3C5B-0058-4698-916A-38F4D3AE282F}" srcOrd="1" destOrd="0" presId="urn:microsoft.com/office/officeart/2008/layout/LinedList"/>
    <dgm:cxn modelId="{E48E62A6-B87D-4FA8-8684-F5C918B6EACD}" type="presParOf" srcId="{2DB3B73D-9216-46F2-BDC3-BE761087B3FD}" destId="{1BC9733C-ABEC-4603-977C-CFC02E9C4EB9}" srcOrd="2" destOrd="0" presId="urn:microsoft.com/office/officeart/2008/layout/LinedList"/>
    <dgm:cxn modelId="{66EB9A4C-C7AA-474C-9948-7529367B672F}" type="presParOf" srcId="{2DB3B73D-9216-46F2-BDC3-BE761087B3FD}" destId="{DD220DCC-7F62-4290-B378-58808E5E7793}" srcOrd="3" destOrd="0" presId="urn:microsoft.com/office/officeart/2008/layout/LinedList"/>
    <dgm:cxn modelId="{034AD91F-13F8-4A08-8016-370C927F86A7}" type="presParOf" srcId="{DD220DCC-7F62-4290-B378-58808E5E7793}" destId="{043DDCD5-D3B0-4C3B-9D02-38531515E975}" srcOrd="0" destOrd="0" presId="urn:microsoft.com/office/officeart/2008/layout/LinedList"/>
    <dgm:cxn modelId="{A9322FB9-8A34-4007-9767-598103FFA699}" type="presParOf" srcId="{DD220DCC-7F62-4290-B378-58808E5E7793}" destId="{B5E10E8D-BD78-4C51-8DEA-B6390F7FDA7E}" srcOrd="1" destOrd="0" presId="urn:microsoft.com/office/officeart/2008/layout/LinedList"/>
    <dgm:cxn modelId="{FA14237D-B5EB-456B-A303-31103BD21EF7}" type="presParOf" srcId="{2DB3B73D-9216-46F2-BDC3-BE761087B3FD}" destId="{D81E92CA-4185-4D4B-BAD6-EFD9EC338251}" srcOrd="4" destOrd="0" presId="urn:microsoft.com/office/officeart/2008/layout/LinedList"/>
    <dgm:cxn modelId="{883A7AA3-6908-47D4-B8A5-870297C4314E}" type="presParOf" srcId="{2DB3B73D-9216-46F2-BDC3-BE761087B3FD}" destId="{C50B2767-562D-4C5C-9220-16C08B199171}" srcOrd="5" destOrd="0" presId="urn:microsoft.com/office/officeart/2008/layout/LinedList"/>
    <dgm:cxn modelId="{5F0631EE-D7ED-4C43-AA03-75BC0FA5A4F1}" type="presParOf" srcId="{C50B2767-562D-4C5C-9220-16C08B199171}" destId="{185F274A-281B-43C3-B4B1-46151C8F1460}" srcOrd="0" destOrd="0" presId="urn:microsoft.com/office/officeart/2008/layout/LinedList"/>
    <dgm:cxn modelId="{8C070A6A-55F9-4B3B-9B6A-46E4F75AE66E}" type="presParOf" srcId="{C50B2767-562D-4C5C-9220-16C08B199171}" destId="{E42F978A-7021-4A14-B76B-C9226416635A}" srcOrd="1" destOrd="0" presId="urn:microsoft.com/office/officeart/2008/layout/LinedList"/>
    <dgm:cxn modelId="{5A4F186D-3A8B-4DF5-A47B-1EEB0B59B1CC}" type="presParOf" srcId="{2DB3B73D-9216-46F2-BDC3-BE761087B3FD}" destId="{719FD621-08E8-446E-82E9-9D2EA19E49CD}" srcOrd="6" destOrd="0" presId="urn:microsoft.com/office/officeart/2008/layout/LinedList"/>
    <dgm:cxn modelId="{E5391951-6DE7-48EE-8965-CFD1E0EDAEE0}" type="presParOf" srcId="{2DB3B73D-9216-46F2-BDC3-BE761087B3FD}" destId="{9857CA51-77A6-4998-872D-2BFA058A07FE}" srcOrd="7" destOrd="0" presId="urn:microsoft.com/office/officeart/2008/layout/LinedList"/>
    <dgm:cxn modelId="{6FCBC603-35EC-4467-BCA1-75955B24EEA5}" type="presParOf" srcId="{9857CA51-77A6-4998-872D-2BFA058A07FE}" destId="{759788BE-2299-47CB-9390-C1907985F1C9}" srcOrd="0" destOrd="0" presId="urn:microsoft.com/office/officeart/2008/layout/LinedList"/>
    <dgm:cxn modelId="{52FDE37E-7B10-4A2B-8A3D-90CB6FF5399B}" type="presParOf" srcId="{9857CA51-77A6-4998-872D-2BFA058A07FE}" destId="{46DC0FE9-B373-4DE6-87A3-A1901EA01526}"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2B155262-DEB2-4BF5-84B8-11E1CE88E309}"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F749F0D9-B829-4332-B0B9-5E3F35568B35}">
      <dgm:prSet/>
      <dgm:spPr/>
      <dgm:t>
        <a:bodyPr/>
        <a:lstStyle/>
        <a:p>
          <a:pPr algn="ctr"/>
          <a:r>
            <a:rPr lang="en-US" b="0" i="0" baseline="0" dirty="0"/>
            <a:t>Expanding the sample to include more diverse participants</a:t>
          </a:r>
          <a:endParaRPr lang="en-US" b="0" dirty="0"/>
        </a:p>
      </dgm:t>
    </dgm:pt>
    <dgm:pt modelId="{BF786806-76BA-4BD2-913A-A5501BF0DF1F}" type="parTrans" cxnId="{21BCB561-A579-4812-9D48-5BCF26070516}">
      <dgm:prSet/>
      <dgm:spPr/>
      <dgm:t>
        <a:bodyPr/>
        <a:lstStyle/>
        <a:p>
          <a:endParaRPr lang="en-US"/>
        </a:p>
      </dgm:t>
    </dgm:pt>
    <dgm:pt modelId="{A96F57F2-D7DB-4CA1-82F3-1854C1F5C4C2}" type="sibTrans" cxnId="{21BCB561-A579-4812-9D48-5BCF26070516}">
      <dgm:prSet phldrT="1" phldr="0"/>
      <dgm:spPr/>
      <dgm:t>
        <a:bodyPr/>
        <a:lstStyle/>
        <a:p>
          <a:r>
            <a:rPr lang="en-US"/>
            <a:t>1</a:t>
          </a:r>
        </a:p>
      </dgm:t>
    </dgm:pt>
    <dgm:pt modelId="{D3E7D3F4-C9AA-4ECA-A16D-262985AEE5FE}">
      <dgm:prSet/>
      <dgm:spPr/>
      <dgm:t>
        <a:bodyPr/>
        <a:lstStyle/>
        <a:p>
          <a:pPr algn="ctr"/>
          <a:r>
            <a:rPr lang="en-US" b="0" i="0" baseline="0" dirty="0"/>
            <a:t>Using longitudinal studies to track long-term parental experiences</a:t>
          </a:r>
          <a:endParaRPr lang="en-US" b="0" dirty="0"/>
        </a:p>
      </dgm:t>
    </dgm:pt>
    <dgm:pt modelId="{5B39652E-C781-47B0-BAE6-DB8CB6AEA720}" type="parTrans" cxnId="{1FF2F79B-5BB6-41CD-BF23-D69B0FA3BE47}">
      <dgm:prSet/>
      <dgm:spPr/>
      <dgm:t>
        <a:bodyPr/>
        <a:lstStyle/>
        <a:p>
          <a:endParaRPr lang="en-US"/>
        </a:p>
      </dgm:t>
    </dgm:pt>
    <dgm:pt modelId="{0F990F88-BDB6-4885-8063-04BEC91754A8}" type="sibTrans" cxnId="{1FF2F79B-5BB6-41CD-BF23-D69B0FA3BE47}">
      <dgm:prSet phldrT="2" phldr="0"/>
      <dgm:spPr/>
      <dgm:t>
        <a:bodyPr/>
        <a:lstStyle/>
        <a:p>
          <a:r>
            <a:rPr lang="en-US"/>
            <a:t>2</a:t>
          </a:r>
        </a:p>
      </dgm:t>
    </dgm:pt>
    <dgm:pt modelId="{DA17EE45-4EF3-4D51-AA14-E530BDF2F1F6}">
      <dgm:prSet/>
      <dgm:spPr/>
      <dgm:t>
        <a:bodyPr/>
        <a:lstStyle/>
        <a:p>
          <a:pPr algn="ctr"/>
          <a:r>
            <a:rPr lang="en-US" b="0" i="0" baseline="0" dirty="0"/>
            <a:t>Examining how different age groups experience school avoidance </a:t>
          </a:r>
          <a:endParaRPr lang="en-US" b="0" dirty="0"/>
        </a:p>
      </dgm:t>
    </dgm:pt>
    <dgm:pt modelId="{03A46696-ACB0-4503-86C1-55B6C5020793}" type="parTrans" cxnId="{8ACB86A9-473D-4224-9BAF-2E5EBA993686}">
      <dgm:prSet/>
      <dgm:spPr/>
      <dgm:t>
        <a:bodyPr/>
        <a:lstStyle/>
        <a:p>
          <a:endParaRPr lang="en-US"/>
        </a:p>
      </dgm:t>
    </dgm:pt>
    <dgm:pt modelId="{7986221C-46C5-4F76-A43F-0D8F3879EADC}" type="sibTrans" cxnId="{8ACB86A9-473D-4224-9BAF-2E5EBA993686}">
      <dgm:prSet phldrT="4" phldr="0"/>
      <dgm:spPr/>
      <dgm:t>
        <a:bodyPr/>
        <a:lstStyle/>
        <a:p>
          <a:r>
            <a:rPr lang="en-US"/>
            <a:t>4</a:t>
          </a:r>
        </a:p>
      </dgm:t>
    </dgm:pt>
    <dgm:pt modelId="{CBFE53BB-46C1-40AD-994C-2C19EDD53E98}">
      <dgm:prSet/>
      <dgm:spPr/>
      <dgm:t>
        <a:bodyPr/>
        <a:lstStyle/>
        <a:p>
          <a:pPr algn="ctr"/>
          <a:r>
            <a:rPr lang="en-US" b="0" dirty="0"/>
            <a:t>Cultural, socio-economic and geographical factors</a:t>
          </a:r>
        </a:p>
      </dgm:t>
    </dgm:pt>
    <dgm:pt modelId="{59F01A61-7992-4997-8EE3-6B3A5C437555}" type="parTrans" cxnId="{9F0F1D9A-C4C0-45EF-8FDB-ADAE519C98C1}">
      <dgm:prSet/>
      <dgm:spPr/>
    </dgm:pt>
    <dgm:pt modelId="{1372B92A-C7C6-4970-A4DD-15D1E645CAE9}" type="sibTrans" cxnId="{9F0F1D9A-C4C0-45EF-8FDB-ADAE519C98C1}">
      <dgm:prSet phldrT="3" phldr="0"/>
      <dgm:spPr/>
      <dgm:t>
        <a:bodyPr/>
        <a:lstStyle/>
        <a:p>
          <a:r>
            <a:rPr lang="en-GB"/>
            <a:t>3</a:t>
          </a:r>
        </a:p>
      </dgm:t>
    </dgm:pt>
    <dgm:pt modelId="{A857B813-4A4B-4575-9FF6-1415FC60F29E}" type="pres">
      <dgm:prSet presAssocID="{2B155262-DEB2-4BF5-84B8-11E1CE88E309}" presName="Name0" presStyleCnt="0">
        <dgm:presLayoutVars>
          <dgm:animLvl val="lvl"/>
          <dgm:resizeHandles val="exact"/>
        </dgm:presLayoutVars>
      </dgm:prSet>
      <dgm:spPr/>
    </dgm:pt>
    <dgm:pt modelId="{7C5A70FB-35DE-4963-9FBF-578437AFAF1C}" type="pres">
      <dgm:prSet presAssocID="{F749F0D9-B829-4332-B0B9-5E3F35568B35}" presName="compositeNode" presStyleCnt="0">
        <dgm:presLayoutVars>
          <dgm:bulletEnabled val="1"/>
        </dgm:presLayoutVars>
      </dgm:prSet>
      <dgm:spPr/>
    </dgm:pt>
    <dgm:pt modelId="{1B8E119C-F7DA-4194-8BDE-38E821EC985F}" type="pres">
      <dgm:prSet presAssocID="{F749F0D9-B829-4332-B0B9-5E3F35568B35}" presName="bgRect" presStyleLbl="bgAccFollowNode1" presStyleIdx="0" presStyleCnt="4"/>
      <dgm:spPr/>
    </dgm:pt>
    <dgm:pt modelId="{730AC63F-C440-40D8-B1D2-3FDE5133FEF3}" type="pres">
      <dgm:prSet presAssocID="{A96F57F2-D7DB-4CA1-82F3-1854C1F5C4C2}" presName="sibTransNodeCircle" presStyleLbl="alignNode1" presStyleIdx="0" presStyleCnt="8">
        <dgm:presLayoutVars>
          <dgm:chMax val="0"/>
          <dgm:bulletEnabled/>
        </dgm:presLayoutVars>
      </dgm:prSet>
      <dgm:spPr/>
    </dgm:pt>
    <dgm:pt modelId="{6394387A-5753-4734-8BCB-435B9B1F8DDA}" type="pres">
      <dgm:prSet presAssocID="{F749F0D9-B829-4332-B0B9-5E3F35568B35}" presName="bottomLine" presStyleLbl="alignNode1" presStyleIdx="1" presStyleCnt="8">
        <dgm:presLayoutVars/>
      </dgm:prSet>
      <dgm:spPr/>
    </dgm:pt>
    <dgm:pt modelId="{5583BD72-7EA0-44E6-A5DB-C546F3604C15}" type="pres">
      <dgm:prSet presAssocID="{F749F0D9-B829-4332-B0B9-5E3F35568B35}" presName="nodeText" presStyleLbl="bgAccFollowNode1" presStyleIdx="0" presStyleCnt="4">
        <dgm:presLayoutVars>
          <dgm:bulletEnabled val="1"/>
        </dgm:presLayoutVars>
      </dgm:prSet>
      <dgm:spPr/>
    </dgm:pt>
    <dgm:pt modelId="{72C252FF-2E8C-4754-B728-B8E4FADD0983}" type="pres">
      <dgm:prSet presAssocID="{A96F57F2-D7DB-4CA1-82F3-1854C1F5C4C2}" presName="sibTrans" presStyleCnt="0"/>
      <dgm:spPr/>
    </dgm:pt>
    <dgm:pt modelId="{958BE2C9-AA43-47C0-A835-F7B8E6F80AFB}" type="pres">
      <dgm:prSet presAssocID="{D3E7D3F4-C9AA-4ECA-A16D-262985AEE5FE}" presName="compositeNode" presStyleCnt="0">
        <dgm:presLayoutVars>
          <dgm:bulletEnabled val="1"/>
        </dgm:presLayoutVars>
      </dgm:prSet>
      <dgm:spPr/>
    </dgm:pt>
    <dgm:pt modelId="{561DD019-8699-4FAC-8827-04DF905B1943}" type="pres">
      <dgm:prSet presAssocID="{D3E7D3F4-C9AA-4ECA-A16D-262985AEE5FE}" presName="bgRect" presStyleLbl="bgAccFollowNode1" presStyleIdx="1" presStyleCnt="4"/>
      <dgm:spPr/>
    </dgm:pt>
    <dgm:pt modelId="{F37ED134-1CF0-4EE9-A370-9B0C7110D4C7}" type="pres">
      <dgm:prSet presAssocID="{0F990F88-BDB6-4885-8063-04BEC91754A8}" presName="sibTransNodeCircle" presStyleLbl="alignNode1" presStyleIdx="2" presStyleCnt="8">
        <dgm:presLayoutVars>
          <dgm:chMax val="0"/>
          <dgm:bulletEnabled/>
        </dgm:presLayoutVars>
      </dgm:prSet>
      <dgm:spPr/>
    </dgm:pt>
    <dgm:pt modelId="{4B5784F2-E5E4-4479-9E81-29FBCFE2A395}" type="pres">
      <dgm:prSet presAssocID="{D3E7D3F4-C9AA-4ECA-A16D-262985AEE5FE}" presName="bottomLine" presStyleLbl="alignNode1" presStyleIdx="3" presStyleCnt="8">
        <dgm:presLayoutVars/>
      </dgm:prSet>
      <dgm:spPr/>
    </dgm:pt>
    <dgm:pt modelId="{F8B634BB-EFC8-448F-8D93-EBB4A56A460E}" type="pres">
      <dgm:prSet presAssocID="{D3E7D3F4-C9AA-4ECA-A16D-262985AEE5FE}" presName="nodeText" presStyleLbl="bgAccFollowNode1" presStyleIdx="1" presStyleCnt="4">
        <dgm:presLayoutVars>
          <dgm:bulletEnabled val="1"/>
        </dgm:presLayoutVars>
      </dgm:prSet>
      <dgm:spPr/>
    </dgm:pt>
    <dgm:pt modelId="{C786BE5A-C248-4C80-ABD9-12D4A0328D74}" type="pres">
      <dgm:prSet presAssocID="{0F990F88-BDB6-4885-8063-04BEC91754A8}" presName="sibTrans" presStyleCnt="0"/>
      <dgm:spPr/>
    </dgm:pt>
    <dgm:pt modelId="{BC71930A-7427-4981-A636-CAFB0295EE60}" type="pres">
      <dgm:prSet presAssocID="{CBFE53BB-46C1-40AD-994C-2C19EDD53E98}" presName="compositeNode" presStyleCnt="0">
        <dgm:presLayoutVars>
          <dgm:bulletEnabled val="1"/>
        </dgm:presLayoutVars>
      </dgm:prSet>
      <dgm:spPr/>
    </dgm:pt>
    <dgm:pt modelId="{1E574E7D-1EC6-4E5A-9136-0DC958F1552D}" type="pres">
      <dgm:prSet presAssocID="{CBFE53BB-46C1-40AD-994C-2C19EDD53E98}" presName="bgRect" presStyleLbl="bgAccFollowNode1" presStyleIdx="2" presStyleCnt="4"/>
      <dgm:spPr/>
    </dgm:pt>
    <dgm:pt modelId="{D1CC5F8C-D74F-40CF-885E-24BB4F2F5C2F}" type="pres">
      <dgm:prSet presAssocID="{1372B92A-C7C6-4970-A4DD-15D1E645CAE9}" presName="sibTransNodeCircle" presStyleLbl="alignNode1" presStyleIdx="4" presStyleCnt="8">
        <dgm:presLayoutVars>
          <dgm:chMax val="0"/>
          <dgm:bulletEnabled/>
        </dgm:presLayoutVars>
      </dgm:prSet>
      <dgm:spPr/>
    </dgm:pt>
    <dgm:pt modelId="{87985B49-7C6D-497F-8DDE-A69878E427A9}" type="pres">
      <dgm:prSet presAssocID="{CBFE53BB-46C1-40AD-994C-2C19EDD53E98}" presName="bottomLine" presStyleLbl="alignNode1" presStyleIdx="5" presStyleCnt="8">
        <dgm:presLayoutVars/>
      </dgm:prSet>
      <dgm:spPr/>
    </dgm:pt>
    <dgm:pt modelId="{7617382F-BE40-4448-9695-8E2EBD03EAB4}" type="pres">
      <dgm:prSet presAssocID="{CBFE53BB-46C1-40AD-994C-2C19EDD53E98}" presName="nodeText" presStyleLbl="bgAccFollowNode1" presStyleIdx="2" presStyleCnt="4">
        <dgm:presLayoutVars>
          <dgm:bulletEnabled val="1"/>
        </dgm:presLayoutVars>
      </dgm:prSet>
      <dgm:spPr/>
    </dgm:pt>
    <dgm:pt modelId="{E9777D47-5AB4-4B8C-B239-6CC0641A8889}" type="pres">
      <dgm:prSet presAssocID="{1372B92A-C7C6-4970-A4DD-15D1E645CAE9}" presName="sibTrans" presStyleCnt="0"/>
      <dgm:spPr/>
    </dgm:pt>
    <dgm:pt modelId="{A1DA637E-59C6-43B3-81BF-C31566A6BA06}" type="pres">
      <dgm:prSet presAssocID="{DA17EE45-4EF3-4D51-AA14-E530BDF2F1F6}" presName="compositeNode" presStyleCnt="0">
        <dgm:presLayoutVars>
          <dgm:bulletEnabled val="1"/>
        </dgm:presLayoutVars>
      </dgm:prSet>
      <dgm:spPr/>
    </dgm:pt>
    <dgm:pt modelId="{282750A7-29AA-49B6-9049-2D3A1FB49CE3}" type="pres">
      <dgm:prSet presAssocID="{DA17EE45-4EF3-4D51-AA14-E530BDF2F1F6}" presName="bgRect" presStyleLbl="bgAccFollowNode1" presStyleIdx="3" presStyleCnt="4"/>
      <dgm:spPr/>
    </dgm:pt>
    <dgm:pt modelId="{FBE643F2-6556-4493-AD45-C7042BFEC860}" type="pres">
      <dgm:prSet presAssocID="{7986221C-46C5-4F76-A43F-0D8F3879EADC}" presName="sibTransNodeCircle" presStyleLbl="alignNode1" presStyleIdx="6" presStyleCnt="8">
        <dgm:presLayoutVars>
          <dgm:chMax val="0"/>
          <dgm:bulletEnabled/>
        </dgm:presLayoutVars>
      </dgm:prSet>
      <dgm:spPr/>
    </dgm:pt>
    <dgm:pt modelId="{BDC6DB77-5465-4372-BD4C-9A1396A4E21A}" type="pres">
      <dgm:prSet presAssocID="{DA17EE45-4EF3-4D51-AA14-E530BDF2F1F6}" presName="bottomLine" presStyleLbl="alignNode1" presStyleIdx="7" presStyleCnt="8">
        <dgm:presLayoutVars/>
      </dgm:prSet>
      <dgm:spPr/>
    </dgm:pt>
    <dgm:pt modelId="{D73ACFEC-9512-411D-8B9D-BFABDE441C5C}" type="pres">
      <dgm:prSet presAssocID="{DA17EE45-4EF3-4D51-AA14-E530BDF2F1F6}" presName="nodeText" presStyleLbl="bgAccFollowNode1" presStyleIdx="3" presStyleCnt="4">
        <dgm:presLayoutVars>
          <dgm:bulletEnabled val="1"/>
        </dgm:presLayoutVars>
      </dgm:prSet>
      <dgm:spPr/>
    </dgm:pt>
  </dgm:ptLst>
  <dgm:cxnLst>
    <dgm:cxn modelId="{AC038404-CD3A-4E99-9282-307A4C763A8D}" type="presOf" srcId="{CBFE53BB-46C1-40AD-994C-2C19EDD53E98}" destId="{7617382F-BE40-4448-9695-8E2EBD03EAB4}" srcOrd="1" destOrd="0" presId="urn:microsoft.com/office/officeart/2016/7/layout/BasicLinearProcessNumbered"/>
    <dgm:cxn modelId="{EDCC7E1D-3C08-4628-93F1-35E770D97951}" type="presOf" srcId="{0F990F88-BDB6-4885-8063-04BEC91754A8}" destId="{F37ED134-1CF0-4EE9-A370-9B0C7110D4C7}" srcOrd="0" destOrd="0" presId="urn:microsoft.com/office/officeart/2016/7/layout/BasicLinearProcessNumbered"/>
    <dgm:cxn modelId="{090E1723-34C7-4A18-8CEE-2726AF02764C}" type="presOf" srcId="{2B155262-DEB2-4BF5-84B8-11E1CE88E309}" destId="{A857B813-4A4B-4575-9FF6-1415FC60F29E}" srcOrd="0" destOrd="0" presId="urn:microsoft.com/office/officeart/2016/7/layout/BasicLinearProcessNumbered"/>
    <dgm:cxn modelId="{21BCB561-A579-4812-9D48-5BCF26070516}" srcId="{2B155262-DEB2-4BF5-84B8-11E1CE88E309}" destId="{F749F0D9-B829-4332-B0B9-5E3F35568B35}" srcOrd="0" destOrd="0" parTransId="{BF786806-76BA-4BD2-913A-A5501BF0DF1F}" sibTransId="{A96F57F2-D7DB-4CA1-82F3-1854C1F5C4C2}"/>
    <dgm:cxn modelId="{29872265-4450-4F59-9C23-416885BCA331}" type="presOf" srcId="{D3E7D3F4-C9AA-4ECA-A16D-262985AEE5FE}" destId="{F8B634BB-EFC8-448F-8D93-EBB4A56A460E}" srcOrd="1" destOrd="0" presId="urn:microsoft.com/office/officeart/2016/7/layout/BasicLinearProcessNumbered"/>
    <dgm:cxn modelId="{78226A4B-CE03-4D4C-BB58-B7E69847FD48}" type="presOf" srcId="{F749F0D9-B829-4332-B0B9-5E3F35568B35}" destId="{1B8E119C-F7DA-4194-8BDE-38E821EC985F}" srcOrd="0" destOrd="0" presId="urn:microsoft.com/office/officeart/2016/7/layout/BasicLinearProcessNumbered"/>
    <dgm:cxn modelId="{25350E4F-105C-43BA-B73A-D4C864103683}" type="presOf" srcId="{7986221C-46C5-4F76-A43F-0D8F3879EADC}" destId="{FBE643F2-6556-4493-AD45-C7042BFEC860}" srcOrd="0" destOrd="0" presId="urn:microsoft.com/office/officeart/2016/7/layout/BasicLinearProcessNumbered"/>
    <dgm:cxn modelId="{7B2BB673-7852-4099-B177-0C4B1DF8184A}" type="presOf" srcId="{D3E7D3F4-C9AA-4ECA-A16D-262985AEE5FE}" destId="{561DD019-8699-4FAC-8827-04DF905B1943}" srcOrd="0" destOrd="0" presId="urn:microsoft.com/office/officeart/2016/7/layout/BasicLinearProcessNumbered"/>
    <dgm:cxn modelId="{9F0F1D9A-C4C0-45EF-8FDB-ADAE519C98C1}" srcId="{2B155262-DEB2-4BF5-84B8-11E1CE88E309}" destId="{CBFE53BB-46C1-40AD-994C-2C19EDD53E98}" srcOrd="2" destOrd="0" parTransId="{59F01A61-7992-4997-8EE3-6B3A5C437555}" sibTransId="{1372B92A-C7C6-4970-A4DD-15D1E645CAE9}"/>
    <dgm:cxn modelId="{1FF2F79B-5BB6-41CD-BF23-D69B0FA3BE47}" srcId="{2B155262-DEB2-4BF5-84B8-11E1CE88E309}" destId="{D3E7D3F4-C9AA-4ECA-A16D-262985AEE5FE}" srcOrd="1" destOrd="0" parTransId="{5B39652E-C781-47B0-BAE6-DB8CB6AEA720}" sibTransId="{0F990F88-BDB6-4885-8063-04BEC91754A8}"/>
    <dgm:cxn modelId="{8ACB86A9-473D-4224-9BAF-2E5EBA993686}" srcId="{2B155262-DEB2-4BF5-84B8-11E1CE88E309}" destId="{DA17EE45-4EF3-4D51-AA14-E530BDF2F1F6}" srcOrd="3" destOrd="0" parTransId="{03A46696-ACB0-4503-86C1-55B6C5020793}" sibTransId="{7986221C-46C5-4F76-A43F-0D8F3879EADC}"/>
    <dgm:cxn modelId="{EEC23ACA-068C-41B6-A485-C2C0BEFEBA3D}" type="presOf" srcId="{DA17EE45-4EF3-4D51-AA14-E530BDF2F1F6}" destId="{282750A7-29AA-49B6-9049-2D3A1FB49CE3}" srcOrd="0" destOrd="0" presId="urn:microsoft.com/office/officeart/2016/7/layout/BasicLinearProcessNumbered"/>
    <dgm:cxn modelId="{21A2EFEA-A5F6-4BD3-A9D7-1104886285CA}" type="presOf" srcId="{A96F57F2-D7DB-4CA1-82F3-1854C1F5C4C2}" destId="{730AC63F-C440-40D8-B1D2-3FDE5133FEF3}" srcOrd="0" destOrd="0" presId="urn:microsoft.com/office/officeart/2016/7/layout/BasicLinearProcessNumbered"/>
    <dgm:cxn modelId="{B0EC32F6-C985-44AE-A84B-C4D281EB5F0D}" type="presOf" srcId="{DA17EE45-4EF3-4D51-AA14-E530BDF2F1F6}" destId="{D73ACFEC-9512-411D-8B9D-BFABDE441C5C}" srcOrd="1" destOrd="0" presId="urn:microsoft.com/office/officeart/2016/7/layout/BasicLinearProcessNumbered"/>
    <dgm:cxn modelId="{5DA5B1F9-8475-4CEE-8D3D-703187C1FF12}" type="presOf" srcId="{CBFE53BB-46C1-40AD-994C-2C19EDD53E98}" destId="{1E574E7D-1EC6-4E5A-9136-0DC958F1552D}" srcOrd="0" destOrd="0" presId="urn:microsoft.com/office/officeart/2016/7/layout/BasicLinearProcessNumbered"/>
    <dgm:cxn modelId="{A9F21FFB-4D38-4C8D-8383-01E76F5073B8}" type="presOf" srcId="{F749F0D9-B829-4332-B0B9-5E3F35568B35}" destId="{5583BD72-7EA0-44E6-A5DB-C546F3604C15}" srcOrd="1" destOrd="0" presId="urn:microsoft.com/office/officeart/2016/7/layout/BasicLinearProcessNumbered"/>
    <dgm:cxn modelId="{9E5265FB-744D-4869-A9AC-BF54BDBFF214}" type="presOf" srcId="{1372B92A-C7C6-4970-A4DD-15D1E645CAE9}" destId="{D1CC5F8C-D74F-40CF-885E-24BB4F2F5C2F}" srcOrd="0" destOrd="0" presId="urn:microsoft.com/office/officeart/2016/7/layout/BasicLinearProcessNumbered"/>
    <dgm:cxn modelId="{9C9710E5-28E3-45F0-827C-7316BD4A21DF}" type="presParOf" srcId="{A857B813-4A4B-4575-9FF6-1415FC60F29E}" destId="{7C5A70FB-35DE-4963-9FBF-578437AFAF1C}" srcOrd="0" destOrd="0" presId="urn:microsoft.com/office/officeart/2016/7/layout/BasicLinearProcessNumbered"/>
    <dgm:cxn modelId="{BB59A610-694D-494C-BB57-F11465AE24E3}" type="presParOf" srcId="{7C5A70FB-35DE-4963-9FBF-578437AFAF1C}" destId="{1B8E119C-F7DA-4194-8BDE-38E821EC985F}" srcOrd="0" destOrd="0" presId="urn:microsoft.com/office/officeart/2016/7/layout/BasicLinearProcessNumbered"/>
    <dgm:cxn modelId="{880CCF95-756B-4D41-AF82-93E65662F10E}" type="presParOf" srcId="{7C5A70FB-35DE-4963-9FBF-578437AFAF1C}" destId="{730AC63F-C440-40D8-B1D2-3FDE5133FEF3}" srcOrd="1" destOrd="0" presId="urn:microsoft.com/office/officeart/2016/7/layout/BasicLinearProcessNumbered"/>
    <dgm:cxn modelId="{DB819612-5BE6-44DB-A9F0-F0AC7ED98FEA}" type="presParOf" srcId="{7C5A70FB-35DE-4963-9FBF-578437AFAF1C}" destId="{6394387A-5753-4734-8BCB-435B9B1F8DDA}" srcOrd="2" destOrd="0" presId="urn:microsoft.com/office/officeart/2016/7/layout/BasicLinearProcessNumbered"/>
    <dgm:cxn modelId="{DD965395-DF23-46AA-812D-1B93184EBB6E}" type="presParOf" srcId="{7C5A70FB-35DE-4963-9FBF-578437AFAF1C}" destId="{5583BD72-7EA0-44E6-A5DB-C546F3604C15}" srcOrd="3" destOrd="0" presId="urn:microsoft.com/office/officeart/2016/7/layout/BasicLinearProcessNumbered"/>
    <dgm:cxn modelId="{F7536A0F-EEED-4629-BA71-2CF108DAFE2E}" type="presParOf" srcId="{A857B813-4A4B-4575-9FF6-1415FC60F29E}" destId="{72C252FF-2E8C-4754-B728-B8E4FADD0983}" srcOrd="1" destOrd="0" presId="urn:microsoft.com/office/officeart/2016/7/layout/BasicLinearProcessNumbered"/>
    <dgm:cxn modelId="{C776F3B4-08C3-4010-9694-050FE6832E7A}" type="presParOf" srcId="{A857B813-4A4B-4575-9FF6-1415FC60F29E}" destId="{958BE2C9-AA43-47C0-A835-F7B8E6F80AFB}" srcOrd="2" destOrd="0" presId="urn:microsoft.com/office/officeart/2016/7/layout/BasicLinearProcessNumbered"/>
    <dgm:cxn modelId="{C68B09FE-C5A4-4816-BDA2-7528ED323A14}" type="presParOf" srcId="{958BE2C9-AA43-47C0-A835-F7B8E6F80AFB}" destId="{561DD019-8699-4FAC-8827-04DF905B1943}" srcOrd="0" destOrd="0" presId="urn:microsoft.com/office/officeart/2016/7/layout/BasicLinearProcessNumbered"/>
    <dgm:cxn modelId="{0B062D89-8C06-4C51-A57C-B2D97F68A170}" type="presParOf" srcId="{958BE2C9-AA43-47C0-A835-F7B8E6F80AFB}" destId="{F37ED134-1CF0-4EE9-A370-9B0C7110D4C7}" srcOrd="1" destOrd="0" presId="urn:microsoft.com/office/officeart/2016/7/layout/BasicLinearProcessNumbered"/>
    <dgm:cxn modelId="{49C76F2F-33DF-4F87-8B89-ADB109325BA0}" type="presParOf" srcId="{958BE2C9-AA43-47C0-A835-F7B8E6F80AFB}" destId="{4B5784F2-E5E4-4479-9E81-29FBCFE2A395}" srcOrd="2" destOrd="0" presId="urn:microsoft.com/office/officeart/2016/7/layout/BasicLinearProcessNumbered"/>
    <dgm:cxn modelId="{5D7F35A0-D979-4781-9924-EEDD3BA38990}" type="presParOf" srcId="{958BE2C9-AA43-47C0-A835-F7B8E6F80AFB}" destId="{F8B634BB-EFC8-448F-8D93-EBB4A56A460E}" srcOrd="3" destOrd="0" presId="urn:microsoft.com/office/officeart/2016/7/layout/BasicLinearProcessNumbered"/>
    <dgm:cxn modelId="{24D1030C-9463-45EA-83C1-15033330BA07}" type="presParOf" srcId="{A857B813-4A4B-4575-9FF6-1415FC60F29E}" destId="{C786BE5A-C248-4C80-ABD9-12D4A0328D74}" srcOrd="3" destOrd="0" presId="urn:microsoft.com/office/officeart/2016/7/layout/BasicLinearProcessNumbered"/>
    <dgm:cxn modelId="{79BBC068-5F59-4C2E-866E-C741912BECF4}" type="presParOf" srcId="{A857B813-4A4B-4575-9FF6-1415FC60F29E}" destId="{BC71930A-7427-4981-A636-CAFB0295EE60}" srcOrd="4" destOrd="0" presId="urn:microsoft.com/office/officeart/2016/7/layout/BasicLinearProcessNumbered"/>
    <dgm:cxn modelId="{01C4E079-D4C7-4D8F-BE30-B0F9E9CF9DBB}" type="presParOf" srcId="{BC71930A-7427-4981-A636-CAFB0295EE60}" destId="{1E574E7D-1EC6-4E5A-9136-0DC958F1552D}" srcOrd="0" destOrd="0" presId="urn:microsoft.com/office/officeart/2016/7/layout/BasicLinearProcessNumbered"/>
    <dgm:cxn modelId="{D7324DE8-4273-43C2-960B-329355125AAC}" type="presParOf" srcId="{BC71930A-7427-4981-A636-CAFB0295EE60}" destId="{D1CC5F8C-D74F-40CF-885E-24BB4F2F5C2F}" srcOrd="1" destOrd="0" presId="urn:microsoft.com/office/officeart/2016/7/layout/BasicLinearProcessNumbered"/>
    <dgm:cxn modelId="{E9AEC060-18FB-4537-93F7-457AE6A2C959}" type="presParOf" srcId="{BC71930A-7427-4981-A636-CAFB0295EE60}" destId="{87985B49-7C6D-497F-8DDE-A69878E427A9}" srcOrd="2" destOrd="0" presId="urn:microsoft.com/office/officeart/2016/7/layout/BasicLinearProcessNumbered"/>
    <dgm:cxn modelId="{1A6CC7D5-DCE6-49CB-A8CC-545BCB2084FE}" type="presParOf" srcId="{BC71930A-7427-4981-A636-CAFB0295EE60}" destId="{7617382F-BE40-4448-9695-8E2EBD03EAB4}" srcOrd="3" destOrd="0" presId="urn:microsoft.com/office/officeart/2016/7/layout/BasicLinearProcessNumbered"/>
    <dgm:cxn modelId="{5A93A869-A282-4732-8AB2-F4C9DCEB526F}" type="presParOf" srcId="{A857B813-4A4B-4575-9FF6-1415FC60F29E}" destId="{E9777D47-5AB4-4B8C-B239-6CC0641A8889}" srcOrd="5" destOrd="0" presId="urn:microsoft.com/office/officeart/2016/7/layout/BasicLinearProcessNumbered"/>
    <dgm:cxn modelId="{1779E0DF-2FA1-44D1-A7C7-835E72D4E96E}" type="presParOf" srcId="{A857B813-4A4B-4575-9FF6-1415FC60F29E}" destId="{A1DA637E-59C6-43B3-81BF-C31566A6BA06}" srcOrd="6" destOrd="0" presId="urn:microsoft.com/office/officeart/2016/7/layout/BasicLinearProcessNumbered"/>
    <dgm:cxn modelId="{ECF1F73C-1E0E-4666-A5D0-6031BF63E120}" type="presParOf" srcId="{A1DA637E-59C6-43B3-81BF-C31566A6BA06}" destId="{282750A7-29AA-49B6-9049-2D3A1FB49CE3}" srcOrd="0" destOrd="0" presId="urn:microsoft.com/office/officeart/2016/7/layout/BasicLinearProcessNumbered"/>
    <dgm:cxn modelId="{908F9E5E-88C7-4CFC-8763-178D546E061F}" type="presParOf" srcId="{A1DA637E-59C6-43B3-81BF-C31566A6BA06}" destId="{FBE643F2-6556-4493-AD45-C7042BFEC860}" srcOrd="1" destOrd="0" presId="urn:microsoft.com/office/officeart/2016/7/layout/BasicLinearProcessNumbered"/>
    <dgm:cxn modelId="{53943DA4-2BB0-4A1B-A507-C6954F813E8B}" type="presParOf" srcId="{A1DA637E-59C6-43B3-81BF-C31566A6BA06}" destId="{BDC6DB77-5465-4372-BD4C-9A1396A4E21A}" srcOrd="2" destOrd="0" presId="urn:microsoft.com/office/officeart/2016/7/layout/BasicLinearProcessNumbered"/>
    <dgm:cxn modelId="{505E6784-3F9F-451A-A6E4-1BEFA97EF944}" type="presParOf" srcId="{A1DA637E-59C6-43B3-81BF-C31566A6BA06}" destId="{D73ACFEC-9512-411D-8B9D-BFABDE441C5C}"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FBF66A4E-9450-4940-BB5B-B0B1A5A2ED00}"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E9A25669-EBE9-4F7F-A868-DAAE69CD549F}">
      <dgm:prSet/>
      <dgm:spPr/>
      <dgm:t>
        <a:bodyPr/>
        <a:lstStyle/>
        <a:p>
          <a:pPr algn="ctr"/>
          <a:r>
            <a:rPr lang="en-US" b="1" i="0" baseline="0"/>
            <a:t>Significant Challenges for Parents:</a:t>
          </a:r>
          <a:endParaRPr lang="en-US"/>
        </a:p>
      </dgm:t>
    </dgm:pt>
    <dgm:pt modelId="{2C13299C-5233-4C74-B626-DA1451067BDD}" type="parTrans" cxnId="{5AAC5BF0-9E91-4ED7-90DD-2F7471601819}">
      <dgm:prSet/>
      <dgm:spPr/>
      <dgm:t>
        <a:bodyPr/>
        <a:lstStyle/>
        <a:p>
          <a:endParaRPr lang="en-US"/>
        </a:p>
      </dgm:t>
    </dgm:pt>
    <dgm:pt modelId="{40242C8A-E90A-4207-A827-6AFA7BB55321}" type="sibTrans" cxnId="{5AAC5BF0-9E91-4ED7-90DD-2F7471601819}">
      <dgm:prSet/>
      <dgm:spPr/>
      <dgm:t>
        <a:bodyPr/>
        <a:lstStyle/>
        <a:p>
          <a:endParaRPr lang="en-US"/>
        </a:p>
      </dgm:t>
    </dgm:pt>
    <dgm:pt modelId="{5BAAF97A-F49E-43CF-9C27-899C00068DCB}">
      <dgm:prSet/>
      <dgm:spPr/>
      <dgm:t>
        <a:bodyPr/>
        <a:lstStyle/>
        <a:p>
          <a:pPr algn="ctr"/>
          <a:r>
            <a:rPr lang="en-US" b="1" i="0" baseline="0"/>
            <a:t>Impact of Lack of Support:</a:t>
          </a:r>
          <a:endParaRPr lang="en-US"/>
        </a:p>
      </dgm:t>
    </dgm:pt>
    <dgm:pt modelId="{1772F303-B99C-4C11-8F6F-A084E15528B2}" type="parTrans" cxnId="{B1200585-885A-42A4-94CA-8211FD51D527}">
      <dgm:prSet/>
      <dgm:spPr/>
      <dgm:t>
        <a:bodyPr/>
        <a:lstStyle/>
        <a:p>
          <a:endParaRPr lang="en-US"/>
        </a:p>
      </dgm:t>
    </dgm:pt>
    <dgm:pt modelId="{CDBBF140-23A0-43C2-8C12-42C833470C7F}" type="sibTrans" cxnId="{B1200585-885A-42A4-94CA-8211FD51D527}">
      <dgm:prSet/>
      <dgm:spPr/>
      <dgm:t>
        <a:bodyPr/>
        <a:lstStyle/>
        <a:p>
          <a:endParaRPr lang="en-US"/>
        </a:p>
      </dgm:t>
    </dgm:pt>
    <dgm:pt modelId="{EAC71062-34F8-4DAB-A12D-45F3DCC1FF28}">
      <dgm:prSet/>
      <dgm:spPr/>
      <dgm:t>
        <a:bodyPr/>
        <a:lstStyle/>
        <a:p>
          <a:pPr algn="ctr"/>
          <a:r>
            <a:rPr lang="en-US" b="1" i="0" baseline="0"/>
            <a:t>Educational &amp; professional support leads to increased anxiety</a:t>
          </a:r>
          <a:endParaRPr lang="en-US"/>
        </a:p>
      </dgm:t>
    </dgm:pt>
    <dgm:pt modelId="{72E0ADFB-7633-4700-931C-381ED1EB0E08}" type="parTrans" cxnId="{94951C96-C505-41EF-8A41-A531CA95537F}">
      <dgm:prSet/>
      <dgm:spPr/>
      <dgm:t>
        <a:bodyPr/>
        <a:lstStyle/>
        <a:p>
          <a:endParaRPr lang="en-US"/>
        </a:p>
      </dgm:t>
    </dgm:pt>
    <dgm:pt modelId="{70141EBE-F76B-4E5D-BD96-49C217C087AB}" type="sibTrans" cxnId="{94951C96-C505-41EF-8A41-A531CA95537F}">
      <dgm:prSet/>
      <dgm:spPr/>
      <dgm:t>
        <a:bodyPr/>
        <a:lstStyle/>
        <a:p>
          <a:endParaRPr lang="en-US"/>
        </a:p>
      </dgm:t>
    </dgm:pt>
    <dgm:pt modelId="{39CB12F8-0526-4F48-BE5B-523BBB4A58FE}">
      <dgm:prSet/>
      <dgm:spPr/>
      <dgm:t>
        <a:bodyPr/>
        <a:lstStyle/>
        <a:p>
          <a:pPr algn="ctr"/>
          <a:r>
            <a:rPr lang="en-US" b="1" i="0" baseline="0"/>
            <a:t>Need for Support:</a:t>
          </a:r>
          <a:endParaRPr lang="en-US"/>
        </a:p>
      </dgm:t>
    </dgm:pt>
    <dgm:pt modelId="{10EB7D7A-39E7-4F49-B7FD-1DEA359669F1}" type="parTrans" cxnId="{79831201-00C4-4DB0-96AC-C3AF30310D7C}">
      <dgm:prSet/>
      <dgm:spPr/>
      <dgm:t>
        <a:bodyPr/>
        <a:lstStyle/>
        <a:p>
          <a:endParaRPr lang="en-US"/>
        </a:p>
      </dgm:t>
    </dgm:pt>
    <dgm:pt modelId="{C67C85A4-C21E-48F8-9C18-EFBE4A3A0245}" type="sibTrans" cxnId="{79831201-00C4-4DB0-96AC-C3AF30310D7C}">
      <dgm:prSet/>
      <dgm:spPr/>
      <dgm:t>
        <a:bodyPr/>
        <a:lstStyle/>
        <a:p>
          <a:endParaRPr lang="en-US"/>
        </a:p>
      </dgm:t>
    </dgm:pt>
    <dgm:pt modelId="{170B6BE9-8D72-491A-B0F4-3A46099DDFF5}">
      <dgm:prSet/>
      <dgm:spPr/>
      <dgm:t>
        <a:bodyPr/>
        <a:lstStyle/>
        <a:p>
          <a:pPr algn="ctr"/>
          <a:r>
            <a:rPr lang="en-US" b="1" i="0" baseline="0"/>
            <a:t>Workplace accommodations</a:t>
          </a:r>
          <a:endParaRPr lang="en-US"/>
        </a:p>
      </dgm:t>
    </dgm:pt>
    <dgm:pt modelId="{A89741DB-5D1F-4DB9-B8C1-A7EDF284DA83}" type="parTrans" cxnId="{0AC38A0A-93D9-4757-AA9B-8A49A2A94466}">
      <dgm:prSet/>
      <dgm:spPr/>
      <dgm:t>
        <a:bodyPr/>
        <a:lstStyle/>
        <a:p>
          <a:endParaRPr lang="en-US"/>
        </a:p>
      </dgm:t>
    </dgm:pt>
    <dgm:pt modelId="{89FF8AF4-3FFA-4441-AE1F-18E5551B0832}" type="sibTrans" cxnId="{0AC38A0A-93D9-4757-AA9B-8A49A2A94466}">
      <dgm:prSet/>
      <dgm:spPr/>
      <dgm:t>
        <a:bodyPr/>
        <a:lstStyle/>
        <a:p>
          <a:endParaRPr lang="en-US"/>
        </a:p>
      </dgm:t>
    </dgm:pt>
    <dgm:pt modelId="{F2B04224-C21B-44D1-94EE-0CB393C8446A}">
      <dgm:prSet/>
      <dgm:spPr/>
      <dgm:t>
        <a:bodyPr/>
        <a:lstStyle/>
        <a:p>
          <a:pPr algn="ctr"/>
          <a:r>
            <a:rPr lang="en-US" b="1" i="0" baseline="0" dirty="0"/>
            <a:t>Financial stress adds to mental burden</a:t>
          </a:r>
          <a:endParaRPr lang="en-US" dirty="0"/>
        </a:p>
      </dgm:t>
    </dgm:pt>
    <dgm:pt modelId="{7B87E81E-7AA5-45AA-9966-86CCEF109F35}" type="parTrans" cxnId="{791DF7C2-F965-45F7-8FB3-8B6AC21A0677}">
      <dgm:prSet/>
      <dgm:spPr/>
      <dgm:t>
        <a:bodyPr/>
        <a:lstStyle/>
        <a:p>
          <a:endParaRPr lang="en-US"/>
        </a:p>
      </dgm:t>
    </dgm:pt>
    <dgm:pt modelId="{B0748836-E9C2-428B-9B87-26B23B1F58C9}" type="sibTrans" cxnId="{791DF7C2-F965-45F7-8FB3-8B6AC21A0677}">
      <dgm:prSet/>
      <dgm:spPr/>
      <dgm:t>
        <a:bodyPr/>
        <a:lstStyle/>
        <a:p>
          <a:endParaRPr lang="en-US"/>
        </a:p>
      </dgm:t>
    </dgm:pt>
    <dgm:pt modelId="{922D9780-5848-4D13-9ADA-4FF13A32B4E7}" type="pres">
      <dgm:prSet presAssocID="{FBF66A4E-9450-4940-BB5B-B0B1A5A2ED00}" presName="linear" presStyleCnt="0">
        <dgm:presLayoutVars>
          <dgm:animLvl val="lvl"/>
          <dgm:resizeHandles val="exact"/>
        </dgm:presLayoutVars>
      </dgm:prSet>
      <dgm:spPr/>
    </dgm:pt>
    <dgm:pt modelId="{D05B66FF-51DA-4F42-89FA-BEC43A83E861}" type="pres">
      <dgm:prSet presAssocID="{E9A25669-EBE9-4F7F-A868-DAAE69CD549F}" presName="parentText" presStyleLbl="node1" presStyleIdx="0" presStyleCnt="6">
        <dgm:presLayoutVars>
          <dgm:chMax val="0"/>
          <dgm:bulletEnabled val="1"/>
        </dgm:presLayoutVars>
      </dgm:prSet>
      <dgm:spPr/>
    </dgm:pt>
    <dgm:pt modelId="{4246FE30-4F50-414C-AF4F-120D80C4638D}" type="pres">
      <dgm:prSet presAssocID="{40242C8A-E90A-4207-A827-6AFA7BB55321}" presName="spacer" presStyleCnt="0"/>
      <dgm:spPr/>
    </dgm:pt>
    <dgm:pt modelId="{0CA9C894-5B05-4FA4-A47F-C7271DB6A7CD}" type="pres">
      <dgm:prSet presAssocID="{5BAAF97A-F49E-43CF-9C27-899C00068DCB}" presName="parentText" presStyleLbl="node1" presStyleIdx="1" presStyleCnt="6">
        <dgm:presLayoutVars>
          <dgm:chMax val="0"/>
          <dgm:bulletEnabled val="1"/>
        </dgm:presLayoutVars>
      </dgm:prSet>
      <dgm:spPr/>
    </dgm:pt>
    <dgm:pt modelId="{4B08E7F4-E0EF-4179-A404-21596B156D9A}" type="pres">
      <dgm:prSet presAssocID="{CDBBF140-23A0-43C2-8C12-42C833470C7F}" presName="spacer" presStyleCnt="0"/>
      <dgm:spPr/>
    </dgm:pt>
    <dgm:pt modelId="{6DF948D5-ADE8-419B-9F63-15492CFEEB4A}" type="pres">
      <dgm:prSet presAssocID="{EAC71062-34F8-4DAB-A12D-45F3DCC1FF28}" presName="parentText" presStyleLbl="node1" presStyleIdx="2" presStyleCnt="6">
        <dgm:presLayoutVars>
          <dgm:chMax val="0"/>
          <dgm:bulletEnabled val="1"/>
        </dgm:presLayoutVars>
      </dgm:prSet>
      <dgm:spPr/>
    </dgm:pt>
    <dgm:pt modelId="{46291D0A-5E71-4CEC-A4B4-6435AFDA9166}" type="pres">
      <dgm:prSet presAssocID="{70141EBE-F76B-4E5D-BD96-49C217C087AB}" presName="spacer" presStyleCnt="0"/>
      <dgm:spPr/>
    </dgm:pt>
    <dgm:pt modelId="{45460E83-26C7-422D-918E-622CFA9FB267}" type="pres">
      <dgm:prSet presAssocID="{39CB12F8-0526-4F48-BE5B-523BBB4A58FE}" presName="parentText" presStyleLbl="node1" presStyleIdx="3" presStyleCnt="6">
        <dgm:presLayoutVars>
          <dgm:chMax val="0"/>
          <dgm:bulletEnabled val="1"/>
        </dgm:presLayoutVars>
      </dgm:prSet>
      <dgm:spPr/>
    </dgm:pt>
    <dgm:pt modelId="{B1C47A90-3C9E-4442-BBE7-37ADA573E3A3}" type="pres">
      <dgm:prSet presAssocID="{C67C85A4-C21E-48F8-9C18-EFBE4A3A0245}" presName="spacer" presStyleCnt="0"/>
      <dgm:spPr/>
    </dgm:pt>
    <dgm:pt modelId="{E2714247-8695-4D84-BB06-9FD7BF3DD213}" type="pres">
      <dgm:prSet presAssocID="{170B6BE9-8D72-491A-B0F4-3A46099DDFF5}" presName="parentText" presStyleLbl="node1" presStyleIdx="4" presStyleCnt="6">
        <dgm:presLayoutVars>
          <dgm:chMax val="0"/>
          <dgm:bulletEnabled val="1"/>
        </dgm:presLayoutVars>
      </dgm:prSet>
      <dgm:spPr/>
    </dgm:pt>
    <dgm:pt modelId="{EEAD87B8-C1DE-4618-82E0-D67D292049B6}" type="pres">
      <dgm:prSet presAssocID="{89FF8AF4-3FFA-4441-AE1F-18E5551B0832}" presName="spacer" presStyleCnt="0"/>
      <dgm:spPr/>
    </dgm:pt>
    <dgm:pt modelId="{ECC53D6F-6F6A-4BFF-81FD-D89BD19C0C30}" type="pres">
      <dgm:prSet presAssocID="{F2B04224-C21B-44D1-94EE-0CB393C8446A}" presName="parentText" presStyleLbl="node1" presStyleIdx="5" presStyleCnt="6">
        <dgm:presLayoutVars>
          <dgm:chMax val="0"/>
          <dgm:bulletEnabled val="1"/>
        </dgm:presLayoutVars>
      </dgm:prSet>
      <dgm:spPr/>
    </dgm:pt>
  </dgm:ptLst>
  <dgm:cxnLst>
    <dgm:cxn modelId="{79831201-00C4-4DB0-96AC-C3AF30310D7C}" srcId="{FBF66A4E-9450-4940-BB5B-B0B1A5A2ED00}" destId="{39CB12F8-0526-4F48-BE5B-523BBB4A58FE}" srcOrd="3" destOrd="0" parTransId="{10EB7D7A-39E7-4F49-B7FD-1DEA359669F1}" sibTransId="{C67C85A4-C21E-48F8-9C18-EFBE4A3A0245}"/>
    <dgm:cxn modelId="{0AC38A0A-93D9-4757-AA9B-8A49A2A94466}" srcId="{FBF66A4E-9450-4940-BB5B-B0B1A5A2ED00}" destId="{170B6BE9-8D72-491A-B0F4-3A46099DDFF5}" srcOrd="4" destOrd="0" parTransId="{A89741DB-5D1F-4DB9-B8C1-A7EDF284DA83}" sibTransId="{89FF8AF4-3FFA-4441-AE1F-18E5551B0832}"/>
    <dgm:cxn modelId="{B3B18967-9E50-4A5A-A518-3891F326A7AB}" type="presOf" srcId="{E9A25669-EBE9-4F7F-A868-DAAE69CD549F}" destId="{D05B66FF-51DA-4F42-89FA-BEC43A83E861}" srcOrd="0" destOrd="0" presId="urn:microsoft.com/office/officeart/2005/8/layout/vList2"/>
    <dgm:cxn modelId="{811CD95A-B1DA-455B-A570-CC3B72BD0BED}" type="presOf" srcId="{F2B04224-C21B-44D1-94EE-0CB393C8446A}" destId="{ECC53D6F-6F6A-4BFF-81FD-D89BD19C0C30}" srcOrd="0" destOrd="0" presId="urn:microsoft.com/office/officeart/2005/8/layout/vList2"/>
    <dgm:cxn modelId="{B1200585-885A-42A4-94CA-8211FD51D527}" srcId="{FBF66A4E-9450-4940-BB5B-B0B1A5A2ED00}" destId="{5BAAF97A-F49E-43CF-9C27-899C00068DCB}" srcOrd="1" destOrd="0" parTransId="{1772F303-B99C-4C11-8F6F-A084E15528B2}" sibTransId="{CDBBF140-23A0-43C2-8C12-42C833470C7F}"/>
    <dgm:cxn modelId="{318CBD8B-3E99-4F17-A646-DE8A6069ECAC}" type="presOf" srcId="{5BAAF97A-F49E-43CF-9C27-899C00068DCB}" destId="{0CA9C894-5B05-4FA4-A47F-C7271DB6A7CD}" srcOrd="0" destOrd="0" presId="urn:microsoft.com/office/officeart/2005/8/layout/vList2"/>
    <dgm:cxn modelId="{6F2C6F92-77C0-4F42-9991-0C7700138D02}" type="presOf" srcId="{39CB12F8-0526-4F48-BE5B-523BBB4A58FE}" destId="{45460E83-26C7-422D-918E-622CFA9FB267}" srcOrd="0" destOrd="0" presId="urn:microsoft.com/office/officeart/2005/8/layout/vList2"/>
    <dgm:cxn modelId="{9B820094-6EEC-4DBC-8D98-5A3684A4170C}" type="presOf" srcId="{FBF66A4E-9450-4940-BB5B-B0B1A5A2ED00}" destId="{922D9780-5848-4D13-9ADA-4FF13A32B4E7}" srcOrd="0" destOrd="0" presId="urn:microsoft.com/office/officeart/2005/8/layout/vList2"/>
    <dgm:cxn modelId="{94951C96-C505-41EF-8A41-A531CA95537F}" srcId="{FBF66A4E-9450-4940-BB5B-B0B1A5A2ED00}" destId="{EAC71062-34F8-4DAB-A12D-45F3DCC1FF28}" srcOrd="2" destOrd="0" parTransId="{72E0ADFB-7633-4700-931C-381ED1EB0E08}" sibTransId="{70141EBE-F76B-4E5D-BD96-49C217C087AB}"/>
    <dgm:cxn modelId="{504AA2B5-E2DF-4460-92D2-042A66CD3F24}" type="presOf" srcId="{EAC71062-34F8-4DAB-A12D-45F3DCC1FF28}" destId="{6DF948D5-ADE8-419B-9F63-15492CFEEB4A}" srcOrd="0" destOrd="0" presId="urn:microsoft.com/office/officeart/2005/8/layout/vList2"/>
    <dgm:cxn modelId="{DB4289B7-A562-4ADF-82A9-7D079BBC98E2}" type="presOf" srcId="{170B6BE9-8D72-491A-B0F4-3A46099DDFF5}" destId="{E2714247-8695-4D84-BB06-9FD7BF3DD213}" srcOrd="0" destOrd="0" presId="urn:microsoft.com/office/officeart/2005/8/layout/vList2"/>
    <dgm:cxn modelId="{791DF7C2-F965-45F7-8FB3-8B6AC21A0677}" srcId="{FBF66A4E-9450-4940-BB5B-B0B1A5A2ED00}" destId="{F2B04224-C21B-44D1-94EE-0CB393C8446A}" srcOrd="5" destOrd="0" parTransId="{7B87E81E-7AA5-45AA-9966-86CCEF109F35}" sibTransId="{B0748836-E9C2-428B-9B87-26B23B1F58C9}"/>
    <dgm:cxn modelId="{5AAC5BF0-9E91-4ED7-90DD-2F7471601819}" srcId="{FBF66A4E-9450-4940-BB5B-B0B1A5A2ED00}" destId="{E9A25669-EBE9-4F7F-A868-DAAE69CD549F}" srcOrd="0" destOrd="0" parTransId="{2C13299C-5233-4C74-B626-DA1451067BDD}" sibTransId="{40242C8A-E90A-4207-A827-6AFA7BB55321}"/>
    <dgm:cxn modelId="{1A770BA1-9E3B-4742-B071-A673EC4428E4}" type="presParOf" srcId="{922D9780-5848-4D13-9ADA-4FF13A32B4E7}" destId="{D05B66FF-51DA-4F42-89FA-BEC43A83E861}" srcOrd="0" destOrd="0" presId="urn:microsoft.com/office/officeart/2005/8/layout/vList2"/>
    <dgm:cxn modelId="{0086077F-EA2A-4BF5-83F0-68F58C136D54}" type="presParOf" srcId="{922D9780-5848-4D13-9ADA-4FF13A32B4E7}" destId="{4246FE30-4F50-414C-AF4F-120D80C4638D}" srcOrd="1" destOrd="0" presId="urn:microsoft.com/office/officeart/2005/8/layout/vList2"/>
    <dgm:cxn modelId="{CDF2A4C4-E6BC-4E0F-A1B3-78389250BFA7}" type="presParOf" srcId="{922D9780-5848-4D13-9ADA-4FF13A32B4E7}" destId="{0CA9C894-5B05-4FA4-A47F-C7271DB6A7CD}" srcOrd="2" destOrd="0" presId="urn:microsoft.com/office/officeart/2005/8/layout/vList2"/>
    <dgm:cxn modelId="{257A245A-A48F-4E60-BE3A-2B202224B11C}" type="presParOf" srcId="{922D9780-5848-4D13-9ADA-4FF13A32B4E7}" destId="{4B08E7F4-E0EF-4179-A404-21596B156D9A}" srcOrd="3" destOrd="0" presId="urn:microsoft.com/office/officeart/2005/8/layout/vList2"/>
    <dgm:cxn modelId="{6900006F-58FA-4E9C-8A3E-02AA89C31544}" type="presParOf" srcId="{922D9780-5848-4D13-9ADA-4FF13A32B4E7}" destId="{6DF948D5-ADE8-419B-9F63-15492CFEEB4A}" srcOrd="4" destOrd="0" presId="urn:microsoft.com/office/officeart/2005/8/layout/vList2"/>
    <dgm:cxn modelId="{1CB92935-E6AD-4ADD-A24D-1E99DEBCBD6E}" type="presParOf" srcId="{922D9780-5848-4D13-9ADA-4FF13A32B4E7}" destId="{46291D0A-5E71-4CEC-A4B4-6435AFDA9166}" srcOrd="5" destOrd="0" presId="urn:microsoft.com/office/officeart/2005/8/layout/vList2"/>
    <dgm:cxn modelId="{60166263-9908-47FC-B2DF-ADB1E4F28658}" type="presParOf" srcId="{922D9780-5848-4D13-9ADA-4FF13A32B4E7}" destId="{45460E83-26C7-422D-918E-622CFA9FB267}" srcOrd="6" destOrd="0" presId="urn:microsoft.com/office/officeart/2005/8/layout/vList2"/>
    <dgm:cxn modelId="{FDE8E769-EC21-4E06-A21E-ADCA961406B1}" type="presParOf" srcId="{922D9780-5848-4D13-9ADA-4FF13A32B4E7}" destId="{B1C47A90-3C9E-4442-BBE7-37ADA573E3A3}" srcOrd="7" destOrd="0" presId="urn:microsoft.com/office/officeart/2005/8/layout/vList2"/>
    <dgm:cxn modelId="{DE0ACB15-6F1C-453F-8676-23DA9C196462}" type="presParOf" srcId="{922D9780-5848-4D13-9ADA-4FF13A32B4E7}" destId="{E2714247-8695-4D84-BB06-9FD7BF3DD213}" srcOrd="8" destOrd="0" presId="urn:microsoft.com/office/officeart/2005/8/layout/vList2"/>
    <dgm:cxn modelId="{8DF2ACF6-10FF-4F7F-AA7B-09141966E3DA}" type="presParOf" srcId="{922D9780-5848-4D13-9ADA-4FF13A32B4E7}" destId="{EEAD87B8-C1DE-4618-82E0-D67D292049B6}" srcOrd="9" destOrd="0" presId="urn:microsoft.com/office/officeart/2005/8/layout/vList2"/>
    <dgm:cxn modelId="{4F8237E2-A1AA-4073-8734-D4E4191DF478}" type="presParOf" srcId="{922D9780-5848-4D13-9ADA-4FF13A32B4E7}" destId="{ECC53D6F-6F6A-4BFF-81FD-D89BD19C0C30}" srcOrd="1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C6D4108F-C2C1-48CC-A67F-13DADBA2052E}"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5836685-073F-4296-A898-DA31EDEE761B}">
      <dgm:prSet/>
      <dgm:spPr/>
      <dgm:t>
        <a:bodyPr/>
        <a:lstStyle/>
        <a:p>
          <a:pPr algn="l"/>
          <a:r>
            <a:rPr lang="en-GB" b="0"/>
            <a:t>Completed BSc (Hons) Applied Psychology 2023</a:t>
          </a:r>
          <a:endParaRPr lang="en-US" b="0"/>
        </a:p>
      </dgm:t>
    </dgm:pt>
    <dgm:pt modelId="{299D6868-9C91-49F1-86DE-6C761C9DD861}" type="parTrans" cxnId="{BA55C56A-C4F4-4723-8BCE-B14FB62BEFFC}">
      <dgm:prSet/>
      <dgm:spPr/>
      <dgm:t>
        <a:bodyPr/>
        <a:lstStyle/>
        <a:p>
          <a:endParaRPr lang="en-US"/>
        </a:p>
      </dgm:t>
    </dgm:pt>
    <dgm:pt modelId="{9AE911B6-AF51-4311-8662-ABBF3D677CC7}" type="sibTrans" cxnId="{BA55C56A-C4F4-4723-8BCE-B14FB62BEFFC}">
      <dgm:prSet/>
      <dgm:spPr/>
      <dgm:t>
        <a:bodyPr/>
        <a:lstStyle/>
        <a:p>
          <a:endParaRPr lang="en-US"/>
        </a:p>
      </dgm:t>
    </dgm:pt>
    <dgm:pt modelId="{72C077B6-633C-4715-90AF-09071C873496}">
      <dgm:prSet/>
      <dgm:spPr/>
      <dgm:t>
        <a:bodyPr/>
        <a:lstStyle/>
        <a:p>
          <a:pPr algn="l"/>
          <a:r>
            <a:rPr lang="en-GB" b="0" i="0" dirty="0"/>
            <a:t>My interest in children and mental health made combining the two an obvious choice</a:t>
          </a:r>
          <a:endParaRPr lang="en-US" b="0" dirty="0"/>
        </a:p>
      </dgm:t>
    </dgm:pt>
    <dgm:pt modelId="{FA3B364E-A623-4917-BCED-EFC6CE7C4E9E}" type="parTrans" cxnId="{75966958-D831-4A36-842D-8F835EBD4A74}">
      <dgm:prSet/>
      <dgm:spPr/>
      <dgm:t>
        <a:bodyPr/>
        <a:lstStyle/>
        <a:p>
          <a:endParaRPr lang="en-US"/>
        </a:p>
      </dgm:t>
    </dgm:pt>
    <dgm:pt modelId="{3228C430-289B-453F-8DC5-2F8ADF4AB561}" type="sibTrans" cxnId="{75966958-D831-4A36-842D-8F835EBD4A74}">
      <dgm:prSet/>
      <dgm:spPr/>
      <dgm:t>
        <a:bodyPr/>
        <a:lstStyle/>
        <a:p>
          <a:endParaRPr lang="en-US"/>
        </a:p>
      </dgm:t>
    </dgm:pt>
    <dgm:pt modelId="{D0475A6A-C77E-4896-91B8-319C44944A23}">
      <dgm:prSet/>
      <dgm:spPr/>
      <dgm:t>
        <a:bodyPr/>
        <a:lstStyle/>
        <a:p>
          <a:pPr algn="l"/>
          <a:r>
            <a:rPr lang="en-GB" b="0" i="0"/>
            <a:t>Given the personal nature of the topic, I felt it was important to give parents a platform where their feelings and opinions would not be overlooked</a:t>
          </a:r>
          <a:endParaRPr lang="en-US" b="0"/>
        </a:p>
      </dgm:t>
    </dgm:pt>
    <dgm:pt modelId="{3150641B-CB11-4F1E-B8A7-E68630A9D55D}" type="parTrans" cxnId="{212B6111-22BF-4B5C-AC7A-2DA1C27BE51B}">
      <dgm:prSet/>
      <dgm:spPr/>
      <dgm:t>
        <a:bodyPr/>
        <a:lstStyle/>
        <a:p>
          <a:endParaRPr lang="en-US"/>
        </a:p>
      </dgm:t>
    </dgm:pt>
    <dgm:pt modelId="{31471FFC-AF9A-42D7-9BE0-BBAEC9C65BF6}" type="sibTrans" cxnId="{212B6111-22BF-4B5C-AC7A-2DA1C27BE51B}">
      <dgm:prSet/>
      <dgm:spPr/>
      <dgm:t>
        <a:bodyPr/>
        <a:lstStyle/>
        <a:p>
          <a:endParaRPr lang="en-US"/>
        </a:p>
      </dgm:t>
    </dgm:pt>
    <dgm:pt modelId="{9E866298-9583-4689-A781-8E79A0C0D3D7}">
      <dgm:prSet/>
      <dgm:spPr/>
      <dgm:t>
        <a:bodyPr/>
        <a:lstStyle/>
        <a:p>
          <a:pPr algn="l"/>
          <a:r>
            <a:rPr lang="en-GB" b="0" dirty="0"/>
            <a:t>O</a:t>
          </a:r>
          <a:r>
            <a:rPr lang="en-GB" b="0" i="0" dirty="0"/>
            <a:t>ne aspect that surprised me was the Family Support results.</a:t>
          </a:r>
          <a:endParaRPr lang="en-US" b="0" dirty="0"/>
        </a:p>
      </dgm:t>
    </dgm:pt>
    <dgm:pt modelId="{795DAEB2-973F-41E8-A599-27CEE4DE160F}" type="parTrans" cxnId="{F73120BF-4E42-44FB-B9AC-76D16683BCB9}">
      <dgm:prSet/>
      <dgm:spPr/>
      <dgm:t>
        <a:bodyPr/>
        <a:lstStyle/>
        <a:p>
          <a:endParaRPr lang="en-US"/>
        </a:p>
      </dgm:t>
    </dgm:pt>
    <dgm:pt modelId="{A2D30323-C1C2-4BB9-9B6C-EDC331FA9A8B}" type="sibTrans" cxnId="{F73120BF-4E42-44FB-B9AC-76D16683BCB9}">
      <dgm:prSet/>
      <dgm:spPr/>
      <dgm:t>
        <a:bodyPr/>
        <a:lstStyle/>
        <a:p>
          <a:endParaRPr lang="en-US"/>
        </a:p>
      </dgm:t>
    </dgm:pt>
    <dgm:pt modelId="{55D63C9F-0A53-48CD-86AE-CF79BA5898AF}" type="pres">
      <dgm:prSet presAssocID="{C6D4108F-C2C1-48CC-A67F-13DADBA2052E}" presName="root" presStyleCnt="0">
        <dgm:presLayoutVars>
          <dgm:dir/>
          <dgm:resizeHandles val="exact"/>
        </dgm:presLayoutVars>
      </dgm:prSet>
      <dgm:spPr/>
    </dgm:pt>
    <dgm:pt modelId="{8E815B83-65CF-466A-B469-E54371459EC5}" type="pres">
      <dgm:prSet presAssocID="{75836685-073F-4296-A898-DA31EDEE761B}" presName="compNode" presStyleCnt="0"/>
      <dgm:spPr/>
    </dgm:pt>
    <dgm:pt modelId="{200EB620-0AAA-4127-9631-EAEFD30D3C38}" type="pres">
      <dgm:prSet presAssocID="{75836685-073F-4296-A898-DA31EDEE761B}" presName="bgRect" presStyleLbl="bgShp" presStyleIdx="0" presStyleCnt="4"/>
      <dgm:spPr/>
    </dgm:pt>
    <dgm:pt modelId="{8864FB57-F297-4008-918A-5043FE641C5A}" type="pres">
      <dgm:prSet presAssocID="{75836685-073F-4296-A898-DA31EDEE761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ploma Roll"/>
        </a:ext>
      </dgm:extLst>
    </dgm:pt>
    <dgm:pt modelId="{9BD7EC7F-2CDC-43C7-8BA2-CA1014376C42}" type="pres">
      <dgm:prSet presAssocID="{75836685-073F-4296-A898-DA31EDEE761B}" presName="spaceRect" presStyleCnt="0"/>
      <dgm:spPr/>
    </dgm:pt>
    <dgm:pt modelId="{E0B0EDAC-A73F-410E-ABCB-06D98A3762A5}" type="pres">
      <dgm:prSet presAssocID="{75836685-073F-4296-A898-DA31EDEE761B}" presName="parTx" presStyleLbl="revTx" presStyleIdx="0" presStyleCnt="4">
        <dgm:presLayoutVars>
          <dgm:chMax val="0"/>
          <dgm:chPref val="0"/>
        </dgm:presLayoutVars>
      </dgm:prSet>
      <dgm:spPr/>
    </dgm:pt>
    <dgm:pt modelId="{9E85A46A-991A-4D44-A143-661CFF5A95C1}" type="pres">
      <dgm:prSet presAssocID="{9AE911B6-AF51-4311-8662-ABBF3D677CC7}" presName="sibTrans" presStyleCnt="0"/>
      <dgm:spPr/>
    </dgm:pt>
    <dgm:pt modelId="{E1D9494B-F20A-4766-ABEB-FDBA7391CEFC}" type="pres">
      <dgm:prSet presAssocID="{72C077B6-633C-4715-90AF-09071C873496}" presName="compNode" presStyleCnt="0"/>
      <dgm:spPr/>
    </dgm:pt>
    <dgm:pt modelId="{49BA5023-C964-48F5-A00F-FE4922E96591}" type="pres">
      <dgm:prSet presAssocID="{72C077B6-633C-4715-90AF-09071C873496}" presName="bgRect" presStyleLbl="bgShp" presStyleIdx="1" presStyleCnt="4"/>
      <dgm:spPr/>
    </dgm:pt>
    <dgm:pt modelId="{97E6AA03-BF79-4422-AC62-2C325FEFCBFC}" type="pres">
      <dgm:prSet presAssocID="{72C077B6-633C-4715-90AF-09071C87349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in head"/>
        </a:ext>
      </dgm:extLst>
    </dgm:pt>
    <dgm:pt modelId="{0AF8A3A9-5729-4AE9-AB95-906D078DC3AD}" type="pres">
      <dgm:prSet presAssocID="{72C077B6-633C-4715-90AF-09071C873496}" presName="spaceRect" presStyleCnt="0"/>
      <dgm:spPr/>
    </dgm:pt>
    <dgm:pt modelId="{ED1EB0C2-A507-44F4-B44F-7DB3A9AC8EE4}" type="pres">
      <dgm:prSet presAssocID="{72C077B6-633C-4715-90AF-09071C873496}" presName="parTx" presStyleLbl="revTx" presStyleIdx="1" presStyleCnt="4">
        <dgm:presLayoutVars>
          <dgm:chMax val="0"/>
          <dgm:chPref val="0"/>
        </dgm:presLayoutVars>
      </dgm:prSet>
      <dgm:spPr/>
    </dgm:pt>
    <dgm:pt modelId="{397D77BA-AF7E-4F1A-9AED-865CAD20B9EE}" type="pres">
      <dgm:prSet presAssocID="{3228C430-289B-453F-8DC5-2F8ADF4AB561}" presName="sibTrans" presStyleCnt="0"/>
      <dgm:spPr/>
    </dgm:pt>
    <dgm:pt modelId="{95B96CAE-9A2F-4213-B9B9-92425AC7F2F9}" type="pres">
      <dgm:prSet presAssocID="{D0475A6A-C77E-4896-91B8-319C44944A23}" presName="compNode" presStyleCnt="0"/>
      <dgm:spPr/>
    </dgm:pt>
    <dgm:pt modelId="{0B208E35-0D1A-4487-951D-5ADB6A576863}" type="pres">
      <dgm:prSet presAssocID="{D0475A6A-C77E-4896-91B8-319C44944A23}" presName="bgRect" presStyleLbl="bgShp" presStyleIdx="2" presStyleCnt="4"/>
      <dgm:spPr/>
    </dgm:pt>
    <dgm:pt modelId="{2C9A18E2-3A4E-42B9-B2F6-9055F4AA4F88}" type="pres">
      <dgm:prSet presAssocID="{D0475A6A-C77E-4896-91B8-319C44944A2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nfused Person"/>
        </a:ext>
      </dgm:extLst>
    </dgm:pt>
    <dgm:pt modelId="{2C6F19FC-3E35-49DE-B587-800DC4F8892F}" type="pres">
      <dgm:prSet presAssocID="{D0475A6A-C77E-4896-91B8-319C44944A23}" presName="spaceRect" presStyleCnt="0"/>
      <dgm:spPr/>
    </dgm:pt>
    <dgm:pt modelId="{D09A6EE6-FBD8-48B4-970F-71D861D1C57E}" type="pres">
      <dgm:prSet presAssocID="{D0475A6A-C77E-4896-91B8-319C44944A23}" presName="parTx" presStyleLbl="revTx" presStyleIdx="2" presStyleCnt="4">
        <dgm:presLayoutVars>
          <dgm:chMax val="0"/>
          <dgm:chPref val="0"/>
        </dgm:presLayoutVars>
      </dgm:prSet>
      <dgm:spPr/>
    </dgm:pt>
    <dgm:pt modelId="{96922793-2ADC-4D52-9C31-6CEE2FFC8F8B}" type="pres">
      <dgm:prSet presAssocID="{31471FFC-AF9A-42D7-9BE0-BBAEC9C65BF6}" presName="sibTrans" presStyleCnt="0"/>
      <dgm:spPr/>
    </dgm:pt>
    <dgm:pt modelId="{AD97EF34-FA05-42C7-A044-2CCFE6F42710}" type="pres">
      <dgm:prSet presAssocID="{9E866298-9583-4689-A781-8E79A0C0D3D7}" presName="compNode" presStyleCnt="0"/>
      <dgm:spPr/>
    </dgm:pt>
    <dgm:pt modelId="{343BCF10-20AD-4D4B-AF69-77F8EF339A5B}" type="pres">
      <dgm:prSet presAssocID="{9E866298-9583-4689-A781-8E79A0C0D3D7}" presName="bgRect" presStyleLbl="bgShp" presStyleIdx="3" presStyleCnt="4"/>
      <dgm:spPr/>
    </dgm:pt>
    <dgm:pt modelId="{2120B8EA-4DC1-4BAB-B417-9464B5F4B705}" type="pres">
      <dgm:prSet presAssocID="{9E866298-9583-4689-A781-8E79A0C0D3D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arent and Child"/>
        </a:ext>
      </dgm:extLst>
    </dgm:pt>
    <dgm:pt modelId="{1240C55A-6CC0-4911-A0B5-BD76012C7575}" type="pres">
      <dgm:prSet presAssocID="{9E866298-9583-4689-A781-8E79A0C0D3D7}" presName="spaceRect" presStyleCnt="0"/>
      <dgm:spPr/>
    </dgm:pt>
    <dgm:pt modelId="{A08D92DF-7F4F-4074-B74E-1D892075D27A}" type="pres">
      <dgm:prSet presAssocID="{9E866298-9583-4689-A781-8E79A0C0D3D7}" presName="parTx" presStyleLbl="revTx" presStyleIdx="3" presStyleCnt="4">
        <dgm:presLayoutVars>
          <dgm:chMax val="0"/>
          <dgm:chPref val="0"/>
        </dgm:presLayoutVars>
      </dgm:prSet>
      <dgm:spPr/>
    </dgm:pt>
  </dgm:ptLst>
  <dgm:cxnLst>
    <dgm:cxn modelId="{212B6111-22BF-4B5C-AC7A-2DA1C27BE51B}" srcId="{C6D4108F-C2C1-48CC-A67F-13DADBA2052E}" destId="{D0475A6A-C77E-4896-91B8-319C44944A23}" srcOrd="2" destOrd="0" parTransId="{3150641B-CB11-4F1E-B8A7-E68630A9D55D}" sibTransId="{31471FFC-AF9A-42D7-9BE0-BBAEC9C65BF6}"/>
    <dgm:cxn modelId="{A77E4D16-9310-42BC-94BD-88A0E6133DAD}" type="presOf" srcId="{72C077B6-633C-4715-90AF-09071C873496}" destId="{ED1EB0C2-A507-44F4-B44F-7DB3A9AC8EE4}" srcOrd="0" destOrd="0" presId="urn:microsoft.com/office/officeart/2018/2/layout/IconVerticalSolidList"/>
    <dgm:cxn modelId="{BA55C56A-C4F4-4723-8BCE-B14FB62BEFFC}" srcId="{C6D4108F-C2C1-48CC-A67F-13DADBA2052E}" destId="{75836685-073F-4296-A898-DA31EDEE761B}" srcOrd="0" destOrd="0" parTransId="{299D6868-9C91-49F1-86DE-6C761C9DD861}" sibTransId="{9AE911B6-AF51-4311-8662-ABBF3D677CC7}"/>
    <dgm:cxn modelId="{C400AC50-BBC1-4B1D-AE57-6CDB609F9F7F}" type="presOf" srcId="{9E866298-9583-4689-A781-8E79A0C0D3D7}" destId="{A08D92DF-7F4F-4074-B74E-1D892075D27A}" srcOrd="0" destOrd="0" presId="urn:microsoft.com/office/officeart/2018/2/layout/IconVerticalSolidList"/>
    <dgm:cxn modelId="{5C93F651-7C22-4367-82E8-B8F2580AEFF6}" type="presOf" srcId="{75836685-073F-4296-A898-DA31EDEE761B}" destId="{E0B0EDAC-A73F-410E-ABCB-06D98A3762A5}" srcOrd="0" destOrd="0" presId="urn:microsoft.com/office/officeart/2018/2/layout/IconVerticalSolidList"/>
    <dgm:cxn modelId="{75966958-D831-4A36-842D-8F835EBD4A74}" srcId="{C6D4108F-C2C1-48CC-A67F-13DADBA2052E}" destId="{72C077B6-633C-4715-90AF-09071C873496}" srcOrd="1" destOrd="0" parTransId="{FA3B364E-A623-4917-BCED-EFC6CE7C4E9E}" sibTransId="{3228C430-289B-453F-8DC5-2F8ADF4AB561}"/>
    <dgm:cxn modelId="{4A40B3B4-E5C6-4242-84EF-39530ACB1054}" type="presOf" srcId="{C6D4108F-C2C1-48CC-A67F-13DADBA2052E}" destId="{55D63C9F-0A53-48CD-86AE-CF79BA5898AF}" srcOrd="0" destOrd="0" presId="urn:microsoft.com/office/officeart/2018/2/layout/IconVerticalSolidList"/>
    <dgm:cxn modelId="{F73120BF-4E42-44FB-B9AC-76D16683BCB9}" srcId="{C6D4108F-C2C1-48CC-A67F-13DADBA2052E}" destId="{9E866298-9583-4689-A781-8E79A0C0D3D7}" srcOrd="3" destOrd="0" parTransId="{795DAEB2-973F-41E8-A599-27CEE4DE160F}" sibTransId="{A2D30323-C1C2-4BB9-9B6C-EDC331FA9A8B}"/>
    <dgm:cxn modelId="{D1A767F9-EDDF-42FF-8C67-188DE7D907DC}" type="presOf" srcId="{D0475A6A-C77E-4896-91B8-319C44944A23}" destId="{D09A6EE6-FBD8-48B4-970F-71D861D1C57E}" srcOrd="0" destOrd="0" presId="urn:microsoft.com/office/officeart/2018/2/layout/IconVerticalSolidList"/>
    <dgm:cxn modelId="{F2C95F48-40FF-48F2-9B97-3ABBBA5E1458}" type="presParOf" srcId="{55D63C9F-0A53-48CD-86AE-CF79BA5898AF}" destId="{8E815B83-65CF-466A-B469-E54371459EC5}" srcOrd="0" destOrd="0" presId="urn:microsoft.com/office/officeart/2018/2/layout/IconVerticalSolidList"/>
    <dgm:cxn modelId="{F47137DB-5C8E-4ACA-9E6E-9B5F789F15FB}" type="presParOf" srcId="{8E815B83-65CF-466A-B469-E54371459EC5}" destId="{200EB620-0AAA-4127-9631-EAEFD30D3C38}" srcOrd="0" destOrd="0" presId="urn:microsoft.com/office/officeart/2018/2/layout/IconVerticalSolidList"/>
    <dgm:cxn modelId="{022044CE-70D5-42DC-8F5F-162841693218}" type="presParOf" srcId="{8E815B83-65CF-466A-B469-E54371459EC5}" destId="{8864FB57-F297-4008-918A-5043FE641C5A}" srcOrd="1" destOrd="0" presId="urn:microsoft.com/office/officeart/2018/2/layout/IconVerticalSolidList"/>
    <dgm:cxn modelId="{0A67B1A4-2989-4185-9553-21B6D4D06965}" type="presParOf" srcId="{8E815B83-65CF-466A-B469-E54371459EC5}" destId="{9BD7EC7F-2CDC-43C7-8BA2-CA1014376C42}" srcOrd="2" destOrd="0" presId="urn:microsoft.com/office/officeart/2018/2/layout/IconVerticalSolidList"/>
    <dgm:cxn modelId="{9B880E95-5316-4ABA-A11E-650EDD714340}" type="presParOf" srcId="{8E815B83-65CF-466A-B469-E54371459EC5}" destId="{E0B0EDAC-A73F-410E-ABCB-06D98A3762A5}" srcOrd="3" destOrd="0" presId="urn:microsoft.com/office/officeart/2018/2/layout/IconVerticalSolidList"/>
    <dgm:cxn modelId="{AD3C4DFB-16F0-4F91-9D66-D1FC5DFD23CE}" type="presParOf" srcId="{55D63C9F-0A53-48CD-86AE-CF79BA5898AF}" destId="{9E85A46A-991A-4D44-A143-661CFF5A95C1}" srcOrd="1" destOrd="0" presId="urn:microsoft.com/office/officeart/2018/2/layout/IconVerticalSolidList"/>
    <dgm:cxn modelId="{3D90CBA1-2585-4A3C-AA50-7E1D6BA55BB7}" type="presParOf" srcId="{55D63C9F-0A53-48CD-86AE-CF79BA5898AF}" destId="{E1D9494B-F20A-4766-ABEB-FDBA7391CEFC}" srcOrd="2" destOrd="0" presId="urn:microsoft.com/office/officeart/2018/2/layout/IconVerticalSolidList"/>
    <dgm:cxn modelId="{E7FC4F73-7DB6-4F83-B8AE-E6BC1D93CA28}" type="presParOf" srcId="{E1D9494B-F20A-4766-ABEB-FDBA7391CEFC}" destId="{49BA5023-C964-48F5-A00F-FE4922E96591}" srcOrd="0" destOrd="0" presId="urn:microsoft.com/office/officeart/2018/2/layout/IconVerticalSolidList"/>
    <dgm:cxn modelId="{B51448E4-659A-47BB-A481-1FD91B192DCF}" type="presParOf" srcId="{E1D9494B-F20A-4766-ABEB-FDBA7391CEFC}" destId="{97E6AA03-BF79-4422-AC62-2C325FEFCBFC}" srcOrd="1" destOrd="0" presId="urn:microsoft.com/office/officeart/2018/2/layout/IconVerticalSolidList"/>
    <dgm:cxn modelId="{E1061608-32B3-49C3-BC23-94702E7552ED}" type="presParOf" srcId="{E1D9494B-F20A-4766-ABEB-FDBA7391CEFC}" destId="{0AF8A3A9-5729-4AE9-AB95-906D078DC3AD}" srcOrd="2" destOrd="0" presId="urn:microsoft.com/office/officeart/2018/2/layout/IconVerticalSolidList"/>
    <dgm:cxn modelId="{D49AC98E-45B8-440C-99E5-0D42F36CA12E}" type="presParOf" srcId="{E1D9494B-F20A-4766-ABEB-FDBA7391CEFC}" destId="{ED1EB0C2-A507-44F4-B44F-7DB3A9AC8EE4}" srcOrd="3" destOrd="0" presId="urn:microsoft.com/office/officeart/2018/2/layout/IconVerticalSolidList"/>
    <dgm:cxn modelId="{99ACF17A-9C83-451F-8CE5-E47B0F41DEF7}" type="presParOf" srcId="{55D63C9F-0A53-48CD-86AE-CF79BA5898AF}" destId="{397D77BA-AF7E-4F1A-9AED-865CAD20B9EE}" srcOrd="3" destOrd="0" presId="urn:microsoft.com/office/officeart/2018/2/layout/IconVerticalSolidList"/>
    <dgm:cxn modelId="{1D1FBDE4-EC89-477E-ABB9-DAA875117ACC}" type="presParOf" srcId="{55D63C9F-0A53-48CD-86AE-CF79BA5898AF}" destId="{95B96CAE-9A2F-4213-B9B9-92425AC7F2F9}" srcOrd="4" destOrd="0" presId="urn:microsoft.com/office/officeart/2018/2/layout/IconVerticalSolidList"/>
    <dgm:cxn modelId="{D6EAC102-C420-4095-A8ED-508340317C13}" type="presParOf" srcId="{95B96CAE-9A2F-4213-B9B9-92425AC7F2F9}" destId="{0B208E35-0D1A-4487-951D-5ADB6A576863}" srcOrd="0" destOrd="0" presId="urn:microsoft.com/office/officeart/2018/2/layout/IconVerticalSolidList"/>
    <dgm:cxn modelId="{33FF2BC9-2462-4CF3-8C69-D47F238C6013}" type="presParOf" srcId="{95B96CAE-9A2F-4213-B9B9-92425AC7F2F9}" destId="{2C9A18E2-3A4E-42B9-B2F6-9055F4AA4F88}" srcOrd="1" destOrd="0" presId="urn:microsoft.com/office/officeart/2018/2/layout/IconVerticalSolidList"/>
    <dgm:cxn modelId="{D9BBCFFD-FE78-40CD-870A-2CCB3150EEC8}" type="presParOf" srcId="{95B96CAE-9A2F-4213-B9B9-92425AC7F2F9}" destId="{2C6F19FC-3E35-49DE-B587-800DC4F8892F}" srcOrd="2" destOrd="0" presId="urn:microsoft.com/office/officeart/2018/2/layout/IconVerticalSolidList"/>
    <dgm:cxn modelId="{BAD85775-908D-487D-A649-91A2E8CBE11F}" type="presParOf" srcId="{95B96CAE-9A2F-4213-B9B9-92425AC7F2F9}" destId="{D09A6EE6-FBD8-48B4-970F-71D861D1C57E}" srcOrd="3" destOrd="0" presId="urn:microsoft.com/office/officeart/2018/2/layout/IconVerticalSolidList"/>
    <dgm:cxn modelId="{AE14DA45-DF1C-4C4A-A386-81344F5A6050}" type="presParOf" srcId="{55D63C9F-0A53-48CD-86AE-CF79BA5898AF}" destId="{96922793-2ADC-4D52-9C31-6CEE2FFC8F8B}" srcOrd="5" destOrd="0" presId="urn:microsoft.com/office/officeart/2018/2/layout/IconVerticalSolidList"/>
    <dgm:cxn modelId="{759A521C-78A0-4834-B9C7-C6F5D4C9E2E2}" type="presParOf" srcId="{55D63C9F-0A53-48CD-86AE-CF79BA5898AF}" destId="{AD97EF34-FA05-42C7-A044-2CCFE6F42710}" srcOrd="6" destOrd="0" presId="urn:microsoft.com/office/officeart/2018/2/layout/IconVerticalSolidList"/>
    <dgm:cxn modelId="{F5E4EEE2-CD2E-45DD-8099-45A4109F2C76}" type="presParOf" srcId="{AD97EF34-FA05-42C7-A044-2CCFE6F42710}" destId="{343BCF10-20AD-4D4B-AF69-77F8EF339A5B}" srcOrd="0" destOrd="0" presId="urn:microsoft.com/office/officeart/2018/2/layout/IconVerticalSolidList"/>
    <dgm:cxn modelId="{29F09753-B077-4411-B80B-70A7C3D60DF9}" type="presParOf" srcId="{AD97EF34-FA05-42C7-A044-2CCFE6F42710}" destId="{2120B8EA-4DC1-4BAB-B417-9464B5F4B705}" srcOrd="1" destOrd="0" presId="urn:microsoft.com/office/officeart/2018/2/layout/IconVerticalSolidList"/>
    <dgm:cxn modelId="{4C603B8B-DE12-4A2C-9C6B-8D109931D33C}" type="presParOf" srcId="{AD97EF34-FA05-42C7-A044-2CCFE6F42710}" destId="{1240C55A-6CC0-4911-A0B5-BD76012C7575}" srcOrd="2" destOrd="0" presId="urn:microsoft.com/office/officeart/2018/2/layout/IconVerticalSolidList"/>
    <dgm:cxn modelId="{53821A5F-6E45-4CAB-B2F0-B557D8FA1E00}" type="presParOf" srcId="{AD97EF34-FA05-42C7-A044-2CCFE6F42710}" destId="{A08D92DF-7F4F-4074-B74E-1D892075D27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55CF8FCC-D3B8-43FF-8C8B-E5B8FE326A68}" type="doc">
      <dgm:prSet loTypeId="urn:microsoft.com/office/officeart/2018/2/layout/IconCircleList" loCatId="icon" qsTypeId="urn:microsoft.com/office/officeart/2005/8/quickstyle/simple1" qsCatId="simple" csTypeId="urn:microsoft.com/office/officeart/2018/5/colors/Iconchunking_neutralbg_accent1_2" csCatId="accent1" phldr="1"/>
      <dgm:spPr/>
      <dgm:t>
        <a:bodyPr/>
        <a:lstStyle/>
        <a:p>
          <a:endParaRPr lang="en-US"/>
        </a:p>
      </dgm:t>
    </dgm:pt>
    <dgm:pt modelId="{FF5E6C49-D88C-4EB5-A7BC-9E1A2A183FD3}">
      <dgm:prSet/>
      <dgm:spPr/>
      <dgm:t>
        <a:bodyPr/>
        <a:lstStyle/>
        <a:p>
          <a:pPr algn="ctr"/>
          <a:r>
            <a:rPr lang="en-GB"/>
            <a:t>Initial Excitement and Apprehension</a:t>
          </a:r>
          <a:endParaRPr lang="en-US"/>
        </a:p>
      </dgm:t>
    </dgm:pt>
    <dgm:pt modelId="{DD97425F-1F43-478B-80E2-9F5C4E4392D3}" type="parTrans" cxnId="{F142B711-2DFE-4805-962C-83300E8D75C3}">
      <dgm:prSet/>
      <dgm:spPr/>
      <dgm:t>
        <a:bodyPr/>
        <a:lstStyle/>
        <a:p>
          <a:endParaRPr lang="en-US"/>
        </a:p>
      </dgm:t>
    </dgm:pt>
    <dgm:pt modelId="{04C19BB2-3924-44CB-BAFA-568011C1BCB6}" type="sibTrans" cxnId="{F142B711-2DFE-4805-962C-83300E8D75C3}">
      <dgm:prSet/>
      <dgm:spPr/>
      <dgm:t>
        <a:bodyPr/>
        <a:lstStyle/>
        <a:p>
          <a:endParaRPr lang="en-US"/>
        </a:p>
      </dgm:t>
    </dgm:pt>
    <dgm:pt modelId="{7D8EC89A-6290-49D5-8D19-C788B2BB7F5B}">
      <dgm:prSet/>
      <dgm:spPr/>
      <dgm:t>
        <a:bodyPr/>
        <a:lstStyle/>
        <a:p>
          <a:pPr algn="ctr"/>
          <a:r>
            <a:rPr lang="en-GB"/>
            <a:t>Choosing Research Methods</a:t>
          </a:r>
          <a:endParaRPr lang="en-US"/>
        </a:p>
      </dgm:t>
    </dgm:pt>
    <dgm:pt modelId="{05F64257-28C1-488B-A842-5C78E22922F0}" type="parTrans" cxnId="{CAE7B49C-8D53-4B5A-84EE-B751A8720988}">
      <dgm:prSet/>
      <dgm:spPr/>
      <dgm:t>
        <a:bodyPr/>
        <a:lstStyle/>
        <a:p>
          <a:endParaRPr lang="en-US"/>
        </a:p>
      </dgm:t>
    </dgm:pt>
    <dgm:pt modelId="{860337CC-387A-455B-BDE7-4C3626EC4D93}" type="sibTrans" cxnId="{CAE7B49C-8D53-4B5A-84EE-B751A8720988}">
      <dgm:prSet/>
      <dgm:spPr/>
      <dgm:t>
        <a:bodyPr/>
        <a:lstStyle/>
        <a:p>
          <a:endParaRPr lang="en-US"/>
        </a:p>
      </dgm:t>
    </dgm:pt>
    <dgm:pt modelId="{52E6FBB0-8BC0-4518-B24C-A3E27AFFAF07}">
      <dgm:prSet/>
      <dgm:spPr/>
      <dgm:t>
        <a:bodyPr/>
        <a:lstStyle/>
        <a:p>
          <a:pPr algn="ctr"/>
          <a:r>
            <a:rPr lang="en-GB" dirty="0"/>
            <a:t>Ethical Considerations</a:t>
          </a:r>
          <a:endParaRPr lang="en-US" dirty="0"/>
        </a:p>
      </dgm:t>
    </dgm:pt>
    <dgm:pt modelId="{D3206440-2B23-4245-8E63-D4289BE275DA}" type="parTrans" cxnId="{EEFCD2FE-3259-45D2-9486-BB28C8A58F87}">
      <dgm:prSet/>
      <dgm:spPr/>
      <dgm:t>
        <a:bodyPr/>
        <a:lstStyle/>
        <a:p>
          <a:endParaRPr lang="en-US"/>
        </a:p>
      </dgm:t>
    </dgm:pt>
    <dgm:pt modelId="{F0EFE0B1-0611-4D40-9A9C-21F1E159D6FE}" type="sibTrans" cxnId="{EEFCD2FE-3259-45D2-9486-BB28C8A58F87}">
      <dgm:prSet/>
      <dgm:spPr/>
      <dgm:t>
        <a:bodyPr/>
        <a:lstStyle/>
        <a:p>
          <a:endParaRPr lang="en-US"/>
        </a:p>
      </dgm:t>
    </dgm:pt>
    <dgm:pt modelId="{62199E73-CBCA-418D-90EA-2CB133316227}">
      <dgm:prSet/>
      <dgm:spPr/>
      <dgm:t>
        <a:bodyPr/>
        <a:lstStyle/>
        <a:p>
          <a:pPr algn="ctr"/>
          <a:r>
            <a:rPr lang="en-GB"/>
            <a:t>Participant Recruitment</a:t>
          </a:r>
          <a:endParaRPr lang="en-US"/>
        </a:p>
      </dgm:t>
    </dgm:pt>
    <dgm:pt modelId="{DCA19833-4976-447A-846E-AC93FA0E7241}" type="parTrans" cxnId="{3B510E96-D043-4C74-B67D-446F42BBE7E4}">
      <dgm:prSet/>
      <dgm:spPr/>
      <dgm:t>
        <a:bodyPr/>
        <a:lstStyle/>
        <a:p>
          <a:endParaRPr lang="en-US"/>
        </a:p>
      </dgm:t>
    </dgm:pt>
    <dgm:pt modelId="{95E51AE1-8D62-4BBF-BAA5-FD68AB1F346F}" type="sibTrans" cxnId="{3B510E96-D043-4C74-B67D-446F42BBE7E4}">
      <dgm:prSet/>
      <dgm:spPr/>
      <dgm:t>
        <a:bodyPr/>
        <a:lstStyle/>
        <a:p>
          <a:endParaRPr lang="en-US"/>
        </a:p>
      </dgm:t>
    </dgm:pt>
    <dgm:pt modelId="{F3E2A2FF-2DAC-49E4-9D4B-9E96A22564C2}">
      <dgm:prSet/>
      <dgm:spPr/>
      <dgm:t>
        <a:bodyPr/>
        <a:lstStyle/>
        <a:p>
          <a:pPr algn="ctr"/>
          <a:r>
            <a:rPr lang="en-GB"/>
            <a:t>Personal Connection and Analysis</a:t>
          </a:r>
          <a:endParaRPr lang="en-US"/>
        </a:p>
      </dgm:t>
    </dgm:pt>
    <dgm:pt modelId="{0428EDCC-5640-47E4-BD6D-031B87C7439D}" type="parTrans" cxnId="{0D15BFA8-03B6-49DE-910D-32533A536116}">
      <dgm:prSet/>
      <dgm:spPr/>
      <dgm:t>
        <a:bodyPr/>
        <a:lstStyle/>
        <a:p>
          <a:endParaRPr lang="en-US"/>
        </a:p>
      </dgm:t>
    </dgm:pt>
    <dgm:pt modelId="{05628549-D544-4BF9-841B-B4DE55BBA6BC}" type="sibTrans" cxnId="{0D15BFA8-03B6-49DE-910D-32533A536116}">
      <dgm:prSet/>
      <dgm:spPr/>
      <dgm:t>
        <a:bodyPr/>
        <a:lstStyle/>
        <a:p>
          <a:endParaRPr lang="en-US"/>
        </a:p>
      </dgm:t>
    </dgm:pt>
    <dgm:pt modelId="{DAF16E40-1EF2-4E6E-AAD1-4C53ABAF182A}">
      <dgm:prSet/>
      <dgm:spPr/>
      <dgm:t>
        <a:bodyPr/>
        <a:lstStyle/>
        <a:p>
          <a:pPr algn="ctr"/>
          <a:r>
            <a:rPr lang="en-GB"/>
            <a:t>Thematic Analysis Challenges</a:t>
          </a:r>
          <a:endParaRPr lang="en-US"/>
        </a:p>
      </dgm:t>
    </dgm:pt>
    <dgm:pt modelId="{B9231BE3-049D-4859-899F-28EA47275E4D}" type="parTrans" cxnId="{CD47DB92-5F78-4DF3-B0D6-A966ED956BFF}">
      <dgm:prSet/>
      <dgm:spPr/>
      <dgm:t>
        <a:bodyPr/>
        <a:lstStyle/>
        <a:p>
          <a:endParaRPr lang="en-US"/>
        </a:p>
      </dgm:t>
    </dgm:pt>
    <dgm:pt modelId="{59AC4A08-6889-406E-946C-16B702222BE0}" type="sibTrans" cxnId="{CD47DB92-5F78-4DF3-B0D6-A966ED956BFF}">
      <dgm:prSet/>
      <dgm:spPr/>
      <dgm:t>
        <a:bodyPr/>
        <a:lstStyle/>
        <a:p>
          <a:endParaRPr lang="en-US"/>
        </a:p>
      </dgm:t>
    </dgm:pt>
    <dgm:pt modelId="{14D42CA7-6508-447C-920D-E3B2C86B439E}">
      <dgm:prSet/>
      <dgm:spPr/>
      <dgm:t>
        <a:bodyPr/>
        <a:lstStyle/>
        <a:p>
          <a:pPr algn="ctr"/>
          <a:r>
            <a:rPr lang="en-GB" dirty="0"/>
            <a:t>Quantitative Analysis</a:t>
          </a:r>
          <a:endParaRPr lang="en-US" dirty="0"/>
        </a:p>
      </dgm:t>
    </dgm:pt>
    <dgm:pt modelId="{553BBAB4-5246-434A-8391-E353FD4BAE2E}" type="parTrans" cxnId="{D2BDC2B3-CB8D-4B4A-8647-C34293B1601A}">
      <dgm:prSet/>
      <dgm:spPr/>
      <dgm:t>
        <a:bodyPr/>
        <a:lstStyle/>
        <a:p>
          <a:endParaRPr lang="en-US"/>
        </a:p>
      </dgm:t>
    </dgm:pt>
    <dgm:pt modelId="{06B926B2-4ABC-43A1-841D-CA9F8266AD0B}" type="sibTrans" cxnId="{D2BDC2B3-CB8D-4B4A-8647-C34293B1601A}">
      <dgm:prSet/>
      <dgm:spPr/>
      <dgm:t>
        <a:bodyPr/>
        <a:lstStyle/>
        <a:p>
          <a:endParaRPr lang="en-US"/>
        </a:p>
      </dgm:t>
    </dgm:pt>
    <dgm:pt modelId="{689F1A8D-3FE0-4ACA-8AF3-16E87489453C}" type="pres">
      <dgm:prSet presAssocID="{55CF8FCC-D3B8-43FF-8C8B-E5B8FE326A68}" presName="root" presStyleCnt="0">
        <dgm:presLayoutVars>
          <dgm:dir/>
          <dgm:resizeHandles val="exact"/>
        </dgm:presLayoutVars>
      </dgm:prSet>
      <dgm:spPr/>
    </dgm:pt>
    <dgm:pt modelId="{11BD6379-DCB0-4A56-BA30-F74F29355BDD}" type="pres">
      <dgm:prSet presAssocID="{55CF8FCC-D3B8-43FF-8C8B-E5B8FE326A68}" presName="container" presStyleCnt="0">
        <dgm:presLayoutVars>
          <dgm:dir/>
          <dgm:resizeHandles val="exact"/>
        </dgm:presLayoutVars>
      </dgm:prSet>
      <dgm:spPr/>
    </dgm:pt>
    <dgm:pt modelId="{F4A3CBB0-EC0A-477C-B135-8C93B47B929E}" type="pres">
      <dgm:prSet presAssocID="{FF5E6C49-D88C-4EB5-A7BC-9E1A2A183FD3}" presName="compNode" presStyleCnt="0"/>
      <dgm:spPr/>
    </dgm:pt>
    <dgm:pt modelId="{7A7D6AE5-22EF-4795-8001-83A6D47D7F87}" type="pres">
      <dgm:prSet presAssocID="{FF5E6C49-D88C-4EB5-A7BC-9E1A2A183FD3}" presName="iconBgRect" presStyleLbl="bgShp" presStyleIdx="0" presStyleCnt="7"/>
      <dgm:spPr/>
    </dgm:pt>
    <dgm:pt modelId="{DDA427C5-9BAB-4EC7-A1D7-B168C48729CC}" type="pres">
      <dgm:prSet presAssocID="{FF5E6C49-D88C-4EB5-A7BC-9E1A2A183FD3}"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un"/>
        </a:ext>
      </dgm:extLst>
    </dgm:pt>
    <dgm:pt modelId="{D625B02F-DDDE-416F-8DE5-8BAE99DC7B57}" type="pres">
      <dgm:prSet presAssocID="{FF5E6C49-D88C-4EB5-A7BC-9E1A2A183FD3}" presName="spaceRect" presStyleCnt="0"/>
      <dgm:spPr/>
    </dgm:pt>
    <dgm:pt modelId="{FACF644D-1DBA-4755-833C-4A056954BFB9}" type="pres">
      <dgm:prSet presAssocID="{FF5E6C49-D88C-4EB5-A7BC-9E1A2A183FD3}" presName="textRect" presStyleLbl="revTx" presStyleIdx="0" presStyleCnt="7">
        <dgm:presLayoutVars>
          <dgm:chMax val="1"/>
          <dgm:chPref val="1"/>
        </dgm:presLayoutVars>
      </dgm:prSet>
      <dgm:spPr/>
    </dgm:pt>
    <dgm:pt modelId="{127A4483-DB9D-499A-A5AA-A134A09CE3FC}" type="pres">
      <dgm:prSet presAssocID="{04C19BB2-3924-44CB-BAFA-568011C1BCB6}" presName="sibTrans" presStyleLbl="sibTrans2D1" presStyleIdx="0" presStyleCnt="0"/>
      <dgm:spPr/>
    </dgm:pt>
    <dgm:pt modelId="{515B6005-1A5F-4446-9EBF-F5C709B5BF68}" type="pres">
      <dgm:prSet presAssocID="{7D8EC89A-6290-49D5-8D19-C788B2BB7F5B}" presName="compNode" presStyleCnt="0"/>
      <dgm:spPr/>
    </dgm:pt>
    <dgm:pt modelId="{BAEC27AE-422C-4062-BB3C-21EB153875F4}" type="pres">
      <dgm:prSet presAssocID="{7D8EC89A-6290-49D5-8D19-C788B2BB7F5B}" presName="iconBgRect" presStyleLbl="bgShp" presStyleIdx="1" presStyleCnt="7"/>
      <dgm:spPr/>
    </dgm:pt>
    <dgm:pt modelId="{3B697F94-8A62-4FAF-BD20-676F9E366435}" type="pres">
      <dgm:prSet presAssocID="{7D8EC89A-6290-49D5-8D19-C788B2BB7F5B}"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E591895E-D717-4E08-BF21-C36095F9930A}" type="pres">
      <dgm:prSet presAssocID="{7D8EC89A-6290-49D5-8D19-C788B2BB7F5B}" presName="spaceRect" presStyleCnt="0"/>
      <dgm:spPr/>
    </dgm:pt>
    <dgm:pt modelId="{85FD0511-151C-4048-8F8E-1CAF634E655B}" type="pres">
      <dgm:prSet presAssocID="{7D8EC89A-6290-49D5-8D19-C788B2BB7F5B}" presName="textRect" presStyleLbl="revTx" presStyleIdx="1" presStyleCnt="7">
        <dgm:presLayoutVars>
          <dgm:chMax val="1"/>
          <dgm:chPref val="1"/>
        </dgm:presLayoutVars>
      </dgm:prSet>
      <dgm:spPr/>
    </dgm:pt>
    <dgm:pt modelId="{FD62170F-4B7C-4FFE-BA9A-3FFFCD367671}" type="pres">
      <dgm:prSet presAssocID="{860337CC-387A-455B-BDE7-4C3626EC4D93}" presName="sibTrans" presStyleLbl="sibTrans2D1" presStyleIdx="0" presStyleCnt="0"/>
      <dgm:spPr/>
    </dgm:pt>
    <dgm:pt modelId="{B6B203B1-80A5-4105-9FD0-E00F3789D045}" type="pres">
      <dgm:prSet presAssocID="{52E6FBB0-8BC0-4518-B24C-A3E27AFFAF07}" presName="compNode" presStyleCnt="0"/>
      <dgm:spPr/>
    </dgm:pt>
    <dgm:pt modelId="{0AF83217-5B6F-4949-AB9E-ED1645EF8CFE}" type="pres">
      <dgm:prSet presAssocID="{52E6FBB0-8BC0-4518-B24C-A3E27AFFAF07}" presName="iconBgRect" presStyleLbl="bgShp" presStyleIdx="2" presStyleCnt="7"/>
      <dgm:spPr/>
    </dgm:pt>
    <dgm:pt modelId="{DFFE5F7E-B699-45F5-9065-6901FB6D9436}" type="pres">
      <dgm:prSet presAssocID="{52E6FBB0-8BC0-4518-B24C-A3E27AFFAF07}"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ales of Justice"/>
        </a:ext>
      </dgm:extLst>
    </dgm:pt>
    <dgm:pt modelId="{25A07D64-F2B1-4FAF-AA11-E8610729D1B2}" type="pres">
      <dgm:prSet presAssocID="{52E6FBB0-8BC0-4518-B24C-A3E27AFFAF07}" presName="spaceRect" presStyleCnt="0"/>
      <dgm:spPr/>
    </dgm:pt>
    <dgm:pt modelId="{981B5072-F369-4BC5-A6BA-97C958A7FD24}" type="pres">
      <dgm:prSet presAssocID="{52E6FBB0-8BC0-4518-B24C-A3E27AFFAF07}" presName="textRect" presStyleLbl="revTx" presStyleIdx="2" presStyleCnt="7">
        <dgm:presLayoutVars>
          <dgm:chMax val="1"/>
          <dgm:chPref val="1"/>
        </dgm:presLayoutVars>
      </dgm:prSet>
      <dgm:spPr/>
    </dgm:pt>
    <dgm:pt modelId="{37F9A185-42FC-49D9-88E7-AB5099021674}" type="pres">
      <dgm:prSet presAssocID="{F0EFE0B1-0611-4D40-9A9C-21F1E159D6FE}" presName="sibTrans" presStyleLbl="sibTrans2D1" presStyleIdx="0" presStyleCnt="0"/>
      <dgm:spPr/>
    </dgm:pt>
    <dgm:pt modelId="{59F1DCD5-0FB6-4D7D-BAA3-131B29FDAD00}" type="pres">
      <dgm:prSet presAssocID="{62199E73-CBCA-418D-90EA-2CB133316227}" presName="compNode" presStyleCnt="0"/>
      <dgm:spPr/>
    </dgm:pt>
    <dgm:pt modelId="{422874BC-D94F-4FB2-8F26-62B4F5C55951}" type="pres">
      <dgm:prSet presAssocID="{62199E73-CBCA-418D-90EA-2CB133316227}" presName="iconBgRect" presStyleLbl="bgShp" presStyleIdx="3" presStyleCnt="7"/>
      <dgm:spPr/>
    </dgm:pt>
    <dgm:pt modelId="{08585412-32C4-4F1F-AB9C-DF4EC34DDD69}" type="pres">
      <dgm:prSet presAssocID="{62199E73-CBCA-418D-90EA-2CB133316227}"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sers"/>
        </a:ext>
      </dgm:extLst>
    </dgm:pt>
    <dgm:pt modelId="{418488E1-6A27-4046-A603-C7BFD6FDEAC5}" type="pres">
      <dgm:prSet presAssocID="{62199E73-CBCA-418D-90EA-2CB133316227}" presName="spaceRect" presStyleCnt="0"/>
      <dgm:spPr/>
    </dgm:pt>
    <dgm:pt modelId="{D6DC19A1-35CA-4D52-A457-9CA70AC8C822}" type="pres">
      <dgm:prSet presAssocID="{62199E73-CBCA-418D-90EA-2CB133316227}" presName="textRect" presStyleLbl="revTx" presStyleIdx="3" presStyleCnt="7">
        <dgm:presLayoutVars>
          <dgm:chMax val="1"/>
          <dgm:chPref val="1"/>
        </dgm:presLayoutVars>
      </dgm:prSet>
      <dgm:spPr/>
    </dgm:pt>
    <dgm:pt modelId="{0329490E-32C7-4D98-8222-B45F3CA32684}" type="pres">
      <dgm:prSet presAssocID="{95E51AE1-8D62-4BBF-BAA5-FD68AB1F346F}" presName="sibTrans" presStyleLbl="sibTrans2D1" presStyleIdx="0" presStyleCnt="0"/>
      <dgm:spPr/>
    </dgm:pt>
    <dgm:pt modelId="{CCBB11AA-A828-426F-A114-F690EE17BB86}" type="pres">
      <dgm:prSet presAssocID="{F3E2A2FF-2DAC-49E4-9D4B-9E96A22564C2}" presName="compNode" presStyleCnt="0"/>
      <dgm:spPr/>
    </dgm:pt>
    <dgm:pt modelId="{D51F492D-57DE-46E6-8D06-46A61A017298}" type="pres">
      <dgm:prSet presAssocID="{F3E2A2FF-2DAC-49E4-9D4B-9E96A22564C2}" presName="iconBgRect" presStyleLbl="bgShp" presStyleIdx="4" presStyleCnt="7"/>
      <dgm:spPr/>
    </dgm:pt>
    <dgm:pt modelId="{B279DC12-DF3A-443A-92A7-7BC22CDAE330}" type="pres">
      <dgm:prSet presAssocID="{F3E2A2FF-2DAC-49E4-9D4B-9E96A22564C2}"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rt"/>
        </a:ext>
      </dgm:extLst>
    </dgm:pt>
    <dgm:pt modelId="{F725990D-C9EA-4C28-ADA7-37CF7844F3F5}" type="pres">
      <dgm:prSet presAssocID="{F3E2A2FF-2DAC-49E4-9D4B-9E96A22564C2}" presName="spaceRect" presStyleCnt="0"/>
      <dgm:spPr/>
    </dgm:pt>
    <dgm:pt modelId="{072AC7BE-16D0-48BE-9D83-0CFEEA214812}" type="pres">
      <dgm:prSet presAssocID="{F3E2A2FF-2DAC-49E4-9D4B-9E96A22564C2}" presName="textRect" presStyleLbl="revTx" presStyleIdx="4" presStyleCnt="7">
        <dgm:presLayoutVars>
          <dgm:chMax val="1"/>
          <dgm:chPref val="1"/>
        </dgm:presLayoutVars>
      </dgm:prSet>
      <dgm:spPr/>
    </dgm:pt>
    <dgm:pt modelId="{7741BEC3-605B-4C07-95AA-8A06BF2F63E8}" type="pres">
      <dgm:prSet presAssocID="{05628549-D544-4BF9-841B-B4DE55BBA6BC}" presName="sibTrans" presStyleLbl="sibTrans2D1" presStyleIdx="0" presStyleCnt="0"/>
      <dgm:spPr/>
    </dgm:pt>
    <dgm:pt modelId="{A8C279C5-310D-4317-86A8-4878B148D6D9}" type="pres">
      <dgm:prSet presAssocID="{DAF16E40-1EF2-4E6E-AAD1-4C53ABAF182A}" presName="compNode" presStyleCnt="0"/>
      <dgm:spPr/>
    </dgm:pt>
    <dgm:pt modelId="{4875EE22-2F12-4CA2-A0F7-E70E3B2ACE5A}" type="pres">
      <dgm:prSet presAssocID="{DAF16E40-1EF2-4E6E-AAD1-4C53ABAF182A}" presName="iconBgRect" presStyleLbl="bgShp" presStyleIdx="5" presStyleCnt="7"/>
      <dgm:spPr/>
    </dgm:pt>
    <dgm:pt modelId="{48ECC4C9-C17B-4B9D-AD58-F388D8D04B9A}" type="pres">
      <dgm:prSet presAssocID="{DAF16E40-1EF2-4E6E-AAD1-4C53ABAF182A}"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Upward trend"/>
        </a:ext>
      </dgm:extLst>
    </dgm:pt>
    <dgm:pt modelId="{ADA2A970-67C0-4CB1-9EAB-707587E70FF7}" type="pres">
      <dgm:prSet presAssocID="{DAF16E40-1EF2-4E6E-AAD1-4C53ABAF182A}" presName="spaceRect" presStyleCnt="0"/>
      <dgm:spPr/>
    </dgm:pt>
    <dgm:pt modelId="{C4AED0EB-1505-4F21-95F8-5DF02C5DCD05}" type="pres">
      <dgm:prSet presAssocID="{DAF16E40-1EF2-4E6E-AAD1-4C53ABAF182A}" presName="textRect" presStyleLbl="revTx" presStyleIdx="5" presStyleCnt="7">
        <dgm:presLayoutVars>
          <dgm:chMax val="1"/>
          <dgm:chPref val="1"/>
        </dgm:presLayoutVars>
      </dgm:prSet>
      <dgm:spPr/>
    </dgm:pt>
    <dgm:pt modelId="{B1474CDC-D919-47E1-9F54-507CE3D3EF31}" type="pres">
      <dgm:prSet presAssocID="{59AC4A08-6889-406E-946C-16B702222BE0}" presName="sibTrans" presStyleLbl="sibTrans2D1" presStyleIdx="0" presStyleCnt="0"/>
      <dgm:spPr/>
    </dgm:pt>
    <dgm:pt modelId="{0C2CEB8C-1D5C-4370-877C-5FAE6CA0ACD7}" type="pres">
      <dgm:prSet presAssocID="{14D42CA7-6508-447C-920D-E3B2C86B439E}" presName="compNode" presStyleCnt="0"/>
      <dgm:spPr/>
    </dgm:pt>
    <dgm:pt modelId="{F9371153-0312-48E3-AB22-0814D58A21C8}" type="pres">
      <dgm:prSet presAssocID="{14D42CA7-6508-447C-920D-E3B2C86B439E}" presName="iconBgRect" presStyleLbl="bgShp" presStyleIdx="6" presStyleCnt="7" custLinFactX="173302" custLinFactNeighborX="200000" custLinFactNeighborY="2336"/>
      <dgm:spPr/>
    </dgm:pt>
    <dgm:pt modelId="{DDCD07D9-CC59-4132-8703-78B21348B714}" type="pres">
      <dgm:prSet presAssocID="{14D42CA7-6508-447C-920D-E3B2C86B439E}" presName="iconRect" presStyleLbl="node1" presStyleIdx="6" presStyleCnt="7" custLinFactX="300000" custLinFactNeighborX="368620" custLinFactNeighborY="8771"/>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Bar chart"/>
        </a:ext>
      </dgm:extLst>
    </dgm:pt>
    <dgm:pt modelId="{B3248E8E-5BFD-414D-B153-2DC67EF79715}" type="pres">
      <dgm:prSet presAssocID="{14D42CA7-6508-447C-920D-E3B2C86B439E}" presName="spaceRect" presStyleCnt="0"/>
      <dgm:spPr/>
    </dgm:pt>
    <dgm:pt modelId="{530F118F-FCA0-49D8-ABEF-E015565541F6}" type="pres">
      <dgm:prSet presAssocID="{14D42CA7-6508-447C-920D-E3B2C86B439E}" presName="textRect" presStyleLbl="revTx" presStyleIdx="6" presStyleCnt="7" custLinFactX="61446" custLinFactNeighborX="100000" custLinFactNeighborY="5087">
        <dgm:presLayoutVars>
          <dgm:chMax val="1"/>
          <dgm:chPref val="1"/>
        </dgm:presLayoutVars>
      </dgm:prSet>
      <dgm:spPr/>
    </dgm:pt>
  </dgm:ptLst>
  <dgm:cxnLst>
    <dgm:cxn modelId="{17351205-2226-404D-A1E9-34BDF68D09D1}" type="presOf" srcId="{F0EFE0B1-0611-4D40-9A9C-21F1E159D6FE}" destId="{37F9A185-42FC-49D9-88E7-AB5099021674}" srcOrd="0" destOrd="0" presId="urn:microsoft.com/office/officeart/2018/2/layout/IconCircleList"/>
    <dgm:cxn modelId="{F142B711-2DFE-4805-962C-83300E8D75C3}" srcId="{55CF8FCC-D3B8-43FF-8C8B-E5B8FE326A68}" destId="{FF5E6C49-D88C-4EB5-A7BC-9E1A2A183FD3}" srcOrd="0" destOrd="0" parTransId="{DD97425F-1F43-478B-80E2-9F5C4E4392D3}" sibTransId="{04C19BB2-3924-44CB-BAFA-568011C1BCB6}"/>
    <dgm:cxn modelId="{BD8D9217-A614-491E-A92E-040175E00B06}" type="presOf" srcId="{59AC4A08-6889-406E-946C-16B702222BE0}" destId="{B1474CDC-D919-47E1-9F54-507CE3D3EF31}" srcOrd="0" destOrd="0" presId="urn:microsoft.com/office/officeart/2018/2/layout/IconCircleList"/>
    <dgm:cxn modelId="{5F857047-71E8-4FF9-B3B1-582B0C1CFB42}" type="presOf" srcId="{52E6FBB0-8BC0-4518-B24C-A3E27AFFAF07}" destId="{981B5072-F369-4BC5-A6BA-97C958A7FD24}" srcOrd="0" destOrd="0" presId="urn:microsoft.com/office/officeart/2018/2/layout/IconCircleList"/>
    <dgm:cxn modelId="{43F65849-0335-4946-BFFC-A39139BB3A3F}" type="presOf" srcId="{05628549-D544-4BF9-841B-B4DE55BBA6BC}" destId="{7741BEC3-605B-4C07-95AA-8A06BF2F63E8}" srcOrd="0" destOrd="0" presId="urn:microsoft.com/office/officeart/2018/2/layout/IconCircleList"/>
    <dgm:cxn modelId="{CB0A4F4A-B304-4CE2-8B59-F33F18BB4C12}" type="presOf" srcId="{95E51AE1-8D62-4BBF-BAA5-FD68AB1F346F}" destId="{0329490E-32C7-4D98-8222-B45F3CA32684}" srcOrd="0" destOrd="0" presId="urn:microsoft.com/office/officeart/2018/2/layout/IconCircleList"/>
    <dgm:cxn modelId="{EFCD0E4D-F813-47C0-8FF2-81388677BE17}" type="presOf" srcId="{62199E73-CBCA-418D-90EA-2CB133316227}" destId="{D6DC19A1-35CA-4D52-A457-9CA70AC8C822}" srcOrd="0" destOrd="0" presId="urn:microsoft.com/office/officeart/2018/2/layout/IconCircleList"/>
    <dgm:cxn modelId="{D097177C-CD1C-4EA3-9202-75A7E2612A6A}" type="presOf" srcId="{FF5E6C49-D88C-4EB5-A7BC-9E1A2A183FD3}" destId="{FACF644D-1DBA-4755-833C-4A056954BFB9}" srcOrd="0" destOrd="0" presId="urn:microsoft.com/office/officeart/2018/2/layout/IconCircleList"/>
    <dgm:cxn modelId="{EE6E4C87-E444-48E5-8B55-EC2CBB311037}" type="presOf" srcId="{860337CC-387A-455B-BDE7-4C3626EC4D93}" destId="{FD62170F-4B7C-4FFE-BA9A-3FFFCD367671}" srcOrd="0" destOrd="0" presId="urn:microsoft.com/office/officeart/2018/2/layout/IconCircleList"/>
    <dgm:cxn modelId="{CD47DB92-5F78-4DF3-B0D6-A966ED956BFF}" srcId="{55CF8FCC-D3B8-43FF-8C8B-E5B8FE326A68}" destId="{DAF16E40-1EF2-4E6E-AAD1-4C53ABAF182A}" srcOrd="5" destOrd="0" parTransId="{B9231BE3-049D-4859-899F-28EA47275E4D}" sibTransId="{59AC4A08-6889-406E-946C-16B702222BE0}"/>
    <dgm:cxn modelId="{3B510E96-D043-4C74-B67D-446F42BBE7E4}" srcId="{55CF8FCC-D3B8-43FF-8C8B-E5B8FE326A68}" destId="{62199E73-CBCA-418D-90EA-2CB133316227}" srcOrd="3" destOrd="0" parTransId="{DCA19833-4976-447A-846E-AC93FA0E7241}" sibTransId="{95E51AE1-8D62-4BBF-BAA5-FD68AB1F346F}"/>
    <dgm:cxn modelId="{572E0397-9D95-4C02-9B6E-3DE7C8798BAE}" type="presOf" srcId="{7D8EC89A-6290-49D5-8D19-C788B2BB7F5B}" destId="{85FD0511-151C-4048-8F8E-1CAF634E655B}" srcOrd="0" destOrd="0" presId="urn:microsoft.com/office/officeart/2018/2/layout/IconCircleList"/>
    <dgm:cxn modelId="{9ADDCA9B-7D78-45DE-A0C7-B0745DF707D0}" type="presOf" srcId="{F3E2A2FF-2DAC-49E4-9D4B-9E96A22564C2}" destId="{072AC7BE-16D0-48BE-9D83-0CFEEA214812}" srcOrd="0" destOrd="0" presId="urn:microsoft.com/office/officeart/2018/2/layout/IconCircleList"/>
    <dgm:cxn modelId="{CAE7B49C-8D53-4B5A-84EE-B751A8720988}" srcId="{55CF8FCC-D3B8-43FF-8C8B-E5B8FE326A68}" destId="{7D8EC89A-6290-49D5-8D19-C788B2BB7F5B}" srcOrd="1" destOrd="0" parTransId="{05F64257-28C1-488B-A842-5C78E22922F0}" sibTransId="{860337CC-387A-455B-BDE7-4C3626EC4D93}"/>
    <dgm:cxn modelId="{0D15BFA8-03B6-49DE-910D-32533A536116}" srcId="{55CF8FCC-D3B8-43FF-8C8B-E5B8FE326A68}" destId="{F3E2A2FF-2DAC-49E4-9D4B-9E96A22564C2}" srcOrd="4" destOrd="0" parTransId="{0428EDCC-5640-47E4-BD6D-031B87C7439D}" sibTransId="{05628549-D544-4BF9-841B-B4DE55BBA6BC}"/>
    <dgm:cxn modelId="{4C9DB0AE-B528-48A5-8027-D34113D72CF0}" type="presOf" srcId="{55CF8FCC-D3B8-43FF-8C8B-E5B8FE326A68}" destId="{689F1A8D-3FE0-4ACA-8AF3-16E87489453C}" srcOrd="0" destOrd="0" presId="urn:microsoft.com/office/officeart/2018/2/layout/IconCircleList"/>
    <dgm:cxn modelId="{D2BDC2B3-CB8D-4B4A-8647-C34293B1601A}" srcId="{55CF8FCC-D3B8-43FF-8C8B-E5B8FE326A68}" destId="{14D42CA7-6508-447C-920D-E3B2C86B439E}" srcOrd="6" destOrd="0" parTransId="{553BBAB4-5246-434A-8391-E353FD4BAE2E}" sibTransId="{06B926B2-4ABC-43A1-841D-CA9F8266AD0B}"/>
    <dgm:cxn modelId="{F86B07C7-2B42-4035-9E7A-40EA36710B61}" type="presOf" srcId="{04C19BB2-3924-44CB-BAFA-568011C1BCB6}" destId="{127A4483-DB9D-499A-A5AA-A134A09CE3FC}" srcOrd="0" destOrd="0" presId="urn:microsoft.com/office/officeart/2018/2/layout/IconCircleList"/>
    <dgm:cxn modelId="{3FA643DF-8D25-4D67-9E46-70524327C326}" type="presOf" srcId="{DAF16E40-1EF2-4E6E-AAD1-4C53ABAF182A}" destId="{C4AED0EB-1505-4F21-95F8-5DF02C5DCD05}" srcOrd="0" destOrd="0" presId="urn:microsoft.com/office/officeart/2018/2/layout/IconCircleList"/>
    <dgm:cxn modelId="{23B4F9F4-733A-42AD-B2CA-D6646A165C51}" type="presOf" srcId="{14D42CA7-6508-447C-920D-E3B2C86B439E}" destId="{530F118F-FCA0-49D8-ABEF-E015565541F6}" srcOrd="0" destOrd="0" presId="urn:microsoft.com/office/officeart/2018/2/layout/IconCircleList"/>
    <dgm:cxn modelId="{EEFCD2FE-3259-45D2-9486-BB28C8A58F87}" srcId="{55CF8FCC-D3B8-43FF-8C8B-E5B8FE326A68}" destId="{52E6FBB0-8BC0-4518-B24C-A3E27AFFAF07}" srcOrd="2" destOrd="0" parTransId="{D3206440-2B23-4245-8E63-D4289BE275DA}" sibTransId="{F0EFE0B1-0611-4D40-9A9C-21F1E159D6FE}"/>
    <dgm:cxn modelId="{1E57E60C-E2D6-472E-A7BB-FE8F960163E3}" type="presParOf" srcId="{689F1A8D-3FE0-4ACA-8AF3-16E87489453C}" destId="{11BD6379-DCB0-4A56-BA30-F74F29355BDD}" srcOrd="0" destOrd="0" presId="urn:microsoft.com/office/officeart/2018/2/layout/IconCircleList"/>
    <dgm:cxn modelId="{8D1F608C-29F9-4D5E-92E2-262EE834FA29}" type="presParOf" srcId="{11BD6379-DCB0-4A56-BA30-F74F29355BDD}" destId="{F4A3CBB0-EC0A-477C-B135-8C93B47B929E}" srcOrd="0" destOrd="0" presId="urn:microsoft.com/office/officeart/2018/2/layout/IconCircleList"/>
    <dgm:cxn modelId="{3A6AE219-6CF7-4836-AD91-B0B56708BF96}" type="presParOf" srcId="{F4A3CBB0-EC0A-477C-B135-8C93B47B929E}" destId="{7A7D6AE5-22EF-4795-8001-83A6D47D7F87}" srcOrd="0" destOrd="0" presId="urn:microsoft.com/office/officeart/2018/2/layout/IconCircleList"/>
    <dgm:cxn modelId="{C4EF2590-1A17-4738-B99F-6D7D97DF5CDB}" type="presParOf" srcId="{F4A3CBB0-EC0A-477C-B135-8C93B47B929E}" destId="{DDA427C5-9BAB-4EC7-A1D7-B168C48729CC}" srcOrd="1" destOrd="0" presId="urn:microsoft.com/office/officeart/2018/2/layout/IconCircleList"/>
    <dgm:cxn modelId="{3CD5B9E4-9783-4F61-B40A-BB41454195BE}" type="presParOf" srcId="{F4A3CBB0-EC0A-477C-B135-8C93B47B929E}" destId="{D625B02F-DDDE-416F-8DE5-8BAE99DC7B57}" srcOrd="2" destOrd="0" presId="urn:microsoft.com/office/officeart/2018/2/layout/IconCircleList"/>
    <dgm:cxn modelId="{50815B99-93D0-4F3F-B9E5-8AE85A92743E}" type="presParOf" srcId="{F4A3CBB0-EC0A-477C-B135-8C93B47B929E}" destId="{FACF644D-1DBA-4755-833C-4A056954BFB9}" srcOrd="3" destOrd="0" presId="urn:microsoft.com/office/officeart/2018/2/layout/IconCircleList"/>
    <dgm:cxn modelId="{77EA1FB2-54EE-42FC-AED8-03B94B1D197E}" type="presParOf" srcId="{11BD6379-DCB0-4A56-BA30-F74F29355BDD}" destId="{127A4483-DB9D-499A-A5AA-A134A09CE3FC}" srcOrd="1" destOrd="0" presId="urn:microsoft.com/office/officeart/2018/2/layout/IconCircleList"/>
    <dgm:cxn modelId="{710AB144-62FA-4343-B0B9-C3206A32076E}" type="presParOf" srcId="{11BD6379-DCB0-4A56-BA30-F74F29355BDD}" destId="{515B6005-1A5F-4446-9EBF-F5C709B5BF68}" srcOrd="2" destOrd="0" presId="urn:microsoft.com/office/officeart/2018/2/layout/IconCircleList"/>
    <dgm:cxn modelId="{D9829982-3157-426F-9F1D-207015FECD45}" type="presParOf" srcId="{515B6005-1A5F-4446-9EBF-F5C709B5BF68}" destId="{BAEC27AE-422C-4062-BB3C-21EB153875F4}" srcOrd="0" destOrd="0" presId="urn:microsoft.com/office/officeart/2018/2/layout/IconCircleList"/>
    <dgm:cxn modelId="{839A0C5C-343B-4692-9FF1-92C615BBC94C}" type="presParOf" srcId="{515B6005-1A5F-4446-9EBF-F5C709B5BF68}" destId="{3B697F94-8A62-4FAF-BD20-676F9E366435}" srcOrd="1" destOrd="0" presId="urn:microsoft.com/office/officeart/2018/2/layout/IconCircleList"/>
    <dgm:cxn modelId="{A7A1F569-9DD1-4BE6-9E03-A80F2F4DE582}" type="presParOf" srcId="{515B6005-1A5F-4446-9EBF-F5C709B5BF68}" destId="{E591895E-D717-4E08-BF21-C36095F9930A}" srcOrd="2" destOrd="0" presId="urn:microsoft.com/office/officeart/2018/2/layout/IconCircleList"/>
    <dgm:cxn modelId="{C0B280C2-896F-4BD0-A128-A136ECE007A5}" type="presParOf" srcId="{515B6005-1A5F-4446-9EBF-F5C709B5BF68}" destId="{85FD0511-151C-4048-8F8E-1CAF634E655B}" srcOrd="3" destOrd="0" presId="urn:microsoft.com/office/officeart/2018/2/layout/IconCircleList"/>
    <dgm:cxn modelId="{E6CFD1F8-3923-46E5-A9EF-FC3E4A5D22F6}" type="presParOf" srcId="{11BD6379-DCB0-4A56-BA30-F74F29355BDD}" destId="{FD62170F-4B7C-4FFE-BA9A-3FFFCD367671}" srcOrd="3" destOrd="0" presId="urn:microsoft.com/office/officeart/2018/2/layout/IconCircleList"/>
    <dgm:cxn modelId="{97FE9E15-7BC6-4076-A1AC-99FA4D9EB5F9}" type="presParOf" srcId="{11BD6379-DCB0-4A56-BA30-F74F29355BDD}" destId="{B6B203B1-80A5-4105-9FD0-E00F3789D045}" srcOrd="4" destOrd="0" presId="urn:microsoft.com/office/officeart/2018/2/layout/IconCircleList"/>
    <dgm:cxn modelId="{DAF8A5B2-854B-49C2-865F-36AE38A8DF9F}" type="presParOf" srcId="{B6B203B1-80A5-4105-9FD0-E00F3789D045}" destId="{0AF83217-5B6F-4949-AB9E-ED1645EF8CFE}" srcOrd="0" destOrd="0" presId="urn:microsoft.com/office/officeart/2018/2/layout/IconCircleList"/>
    <dgm:cxn modelId="{C9F11466-E188-4C94-82DA-2A4474851962}" type="presParOf" srcId="{B6B203B1-80A5-4105-9FD0-E00F3789D045}" destId="{DFFE5F7E-B699-45F5-9065-6901FB6D9436}" srcOrd="1" destOrd="0" presId="urn:microsoft.com/office/officeart/2018/2/layout/IconCircleList"/>
    <dgm:cxn modelId="{CC352A78-9688-4C37-9097-5EBF4A076106}" type="presParOf" srcId="{B6B203B1-80A5-4105-9FD0-E00F3789D045}" destId="{25A07D64-F2B1-4FAF-AA11-E8610729D1B2}" srcOrd="2" destOrd="0" presId="urn:microsoft.com/office/officeart/2018/2/layout/IconCircleList"/>
    <dgm:cxn modelId="{622AA66B-2453-4B78-ABDC-65C673B3E3FF}" type="presParOf" srcId="{B6B203B1-80A5-4105-9FD0-E00F3789D045}" destId="{981B5072-F369-4BC5-A6BA-97C958A7FD24}" srcOrd="3" destOrd="0" presId="urn:microsoft.com/office/officeart/2018/2/layout/IconCircleList"/>
    <dgm:cxn modelId="{726F840A-A32C-4F47-B2AC-2C45F2B8A8F2}" type="presParOf" srcId="{11BD6379-DCB0-4A56-BA30-F74F29355BDD}" destId="{37F9A185-42FC-49D9-88E7-AB5099021674}" srcOrd="5" destOrd="0" presId="urn:microsoft.com/office/officeart/2018/2/layout/IconCircleList"/>
    <dgm:cxn modelId="{E2F1B02B-881F-4C90-A913-231409FCC627}" type="presParOf" srcId="{11BD6379-DCB0-4A56-BA30-F74F29355BDD}" destId="{59F1DCD5-0FB6-4D7D-BAA3-131B29FDAD00}" srcOrd="6" destOrd="0" presId="urn:microsoft.com/office/officeart/2018/2/layout/IconCircleList"/>
    <dgm:cxn modelId="{DB628EAF-68D3-453D-86FF-B84392002B3C}" type="presParOf" srcId="{59F1DCD5-0FB6-4D7D-BAA3-131B29FDAD00}" destId="{422874BC-D94F-4FB2-8F26-62B4F5C55951}" srcOrd="0" destOrd="0" presId="urn:microsoft.com/office/officeart/2018/2/layout/IconCircleList"/>
    <dgm:cxn modelId="{AF8165E3-C918-429A-8284-67AC28F5F8D3}" type="presParOf" srcId="{59F1DCD5-0FB6-4D7D-BAA3-131B29FDAD00}" destId="{08585412-32C4-4F1F-AB9C-DF4EC34DDD69}" srcOrd="1" destOrd="0" presId="urn:microsoft.com/office/officeart/2018/2/layout/IconCircleList"/>
    <dgm:cxn modelId="{1110B0B8-B3B4-4B3E-9B30-8D1D26F040B2}" type="presParOf" srcId="{59F1DCD5-0FB6-4D7D-BAA3-131B29FDAD00}" destId="{418488E1-6A27-4046-A603-C7BFD6FDEAC5}" srcOrd="2" destOrd="0" presId="urn:microsoft.com/office/officeart/2018/2/layout/IconCircleList"/>
    <dgm:cxn modelId="{4091EBA5-6EFF-4E58-8A34-F3B4CFC706FC}" type="presParOf" srcId="{59F1DCD5-0FB6-4D7D-BAA3-131B29FDAD00}" destId="{D6DC19A1-35CA-4D52-A457-9CA70AC8C822}" srcOrd="3" destOrd="0" presId="urn:microsoft.com/office/officeart/2018/2/layout/IconCircleList"/>
    <dgm:cxn modelId="{D8987D7A-6694-4017-A095-75785B2ECF42}" type="presParOf" srcId="{11BD6379-DCB0-4A56-BA30-F74F29355BDD}" destId="{0329490E-32C7-4D98-8222-B45F3CA32684}" srcOrd="7" destOrd="0" presId="urn:microsoft.com/office/officeart/2018/2/layout/IconCircleList"/>
    <dgm:cxn modelId="{7853385C-451A-412D-A096-97E977D6C552}" type="presParOf" srcId="{11BD6379-DCB0-4A56-BA30-F74F29355BDD}" destId="{CCBB11AA-A828-426F-A114-F690EE17BB86}" srcOrd="8" destOrd="0" presId="urn:microsoft.com/office/officeart/2018/2/layout/IconCircleList"/>
    <dgm:cxn modelId="{40D02DA2-EEE3-48E7-A1C5-619FA6E39B0D}" type="presParOf" srcId="{CCBB11AA-A828-426F-A114-F690EE17BB86}" destId="{D51F492D-57DE-46E6-8D06-46A61A017298}" srcOrd="0" destOrd="0" presId="urn:microsoft.com/office/officeart/2018/2/layout/IconCircleList"/>
    <dgm:cxn modelId="{D2096604-A666-4966-AC81-DE2BFAEE44E1}" type="presParOf" srcId="{CCBB11AA-A828-426F-A114-F690EE17BB86}" destId="{B279DC12-DF3A-443A-92A7-7BC22CDAE330}" srcOrd="1" destOrd="0" presId="urn:microsoft.com/office/officeart/2018/2/layout/IconCircleList"/>
    <dgm:cxn modelId="{0946D94F-A2D7-461D-9D3F-07796820FEED}" type="presParOf" srcId="{CCBB11AA-A828-426F-A114-F690EE17BB86}" destId="{F725990D-C9EA-4C28-ADA7-37CF7844F3F5}" srcOrd="2" destOrd="0" presId="urn:microsoft.com/office/officeart/2018/2/layout/IconCircleList"/>
    <dgm:cxn modelId="{C1E804D3-64B4-42A9-9861-85833477534E}" type="presParOf" srcId="{CCBB11AA-A828-426F-A114-F690EE17BB86}" destId="{072AC7BE-16D0-48BE-9D83-0CFEEA214812}" srcOrd="3" destOrd="0" presId="urn:microsoft.com/office/officeart/2018/2/layout/IconCircleList"/>
    <dgm:cxn modelId="{5E35CFE8-9E65-47A9-AB91-B8C9603B31C1}" type="presParOf" srcId="{11BD6379-DCB0-4A56-BA30-F74F29355BDD}" destId="{7741BEC3-605B-4C07-95AA-8A06BF2F63E8}" srcOrd="9" destOrd="0" presId="urn:microsoft.com/office/officeart/2018/2/layout/IconCircleList"/>
    <dgm:cxn modelId="{93817B23-811F-41F4-B52A-2678AE896156}" type="presParOf" srcId="{11BD6379-DCB0-4A56-BA30-F74F29355BDD}" destId="{A8C279C5-310D-4317-86A8-4878B148D6D9}" srcOrd="10" destOrd="0" presId="urn:microsoft.com/office/officeart/2018/2/layout/IconCircleList"/>
    <dgm:cxn modelId="{36CC4855-703F-4FEA-ACF3-82EE1FDA888D}" type="presParOf" srcId="{A8C279C5-310D-4317-86A8-4878B148D6D9}" destId="{4875EE22-2F12-4CA2-A0F7-E70E3B2ACE5A}" srcOrd="0" destOrd="0" presId="urn:microsoft.com/office/officeart/2018/2/layout/IconCircleList"/>
    <dgm:cxn modelId="{B0567608-7224-4A1A-9C5B-2B20FE299C30}" type="presParOf" srcId="{A8C279C5-310D-4317-86A8-4878B148D6D9}" destId="{48ECC4C9-C17B-4B9D-AD58-F388D8D04B9A}" srcOrd="1" destOrd="0" presId="urn:microsoft.com/office/officeart/2018/2/layout/IconCircleList"/>
    <dgm:cxn modelId="{241FF930-73B1-40F7-9038-3FB11508CAA0}" type="presParOf" srcId="{A8C279C5-310D-4317-86A8-4878B148D6D9}" destId="{ADA2A970-67C0-4CB1-9EAB-707587E70FF7}" srcOrd="2" destOrd="0" presId="urn:microsoft.com/office/officeart/2018/2/layout/IconCircleList"/>
    <dgm:cxn modelId="{6EDA56C1-AB20-4DF5-9E02-4464E9083E54}" type="presParOf" srcId="{A8C279C5-310D-4317-86A8-4878B148D6D9}" destId="{C4AED0EB-1505-4F21-95F8-5DF02C5DCD05}" srcOrd="3" destOrd="0" presId="urn:microsoft.com/office/officeart/2018/2/layout/IconCircleList"/>
    <dgm:cxn modelId="{97B9C87F-76BB-45AC-84DF-C9F6588262BA}" type="presParOf" srcId="{11BD6379-DCB0-4A56-BA30-F74F29355BDD}" destId="{B1474CDC-D919-47E1-9F54-507CE3D3EF31}" srcOrd="11" destOrd="0" presId="urn:microsoft.com/office/officeart/2018/2/layout/IconCircleList"/>
    <dgm:cxn modelId="{69AB3310-1FFB-4311-BDC1-3B40803D9577}" type="presParOf" srcId="{11BD6379-DCB0-4A56-BA30-F74F29355BDD}" destId="{0C2CEB8C-1D5C-4370-877C-5FAE6CA0ACD7}" srcOrd="12" destOrd="0" presId="urn:microsoft.com/office/officeart/2018/2/layout/IconCircleList"/>
    <dgm:cxn modelId="{70C5CF10-C02C-4D2C-8B86-6291C007AFA6}" type="presParOf" srcId="{0C2CEB8C-1D5C-4370-877C-5FAE6CA0ACD7}" destId="{F9371153-0312-48E3-AB22-0814D58A21C8}" srcOrd="0" destOrd="0" presId="urn:microsoft.com/office/officeart/2018/2/layout/IconCircleList"/>
    <dgm:cxn modelId="{96D3B8ED-7D75-439D-BE67-00424BE1169B}" type="presParOf" srcId="{0C2CEB8C-1D5C-4370-877C-5FAE6CA0ACD7}" destId="{DDCD07D9-CC59-4132-8703-78B21348B714}" srcOrd="1" destOrd="0" presId="urn:microsoft.com/office/officeart/2018/2/layout/IconCircleList"/>
    <dgm:cxn modelId="{9DEA61D7-C18C-45CC-9005-1ADEE49FB0C3}" type="presParOf" srcId="{0C2CEB8C-1D5C-4370-877C-5FAE6CA0ACD7}" destId="{B3248E8E-5BFD-414D-B153-2DC67EF79715}" srcOrd="2" destOrd="0" presId="urn:microsoft.com/office/officeart/2018/2/layout/IconCircleList"/>
    <dgm:cxn modelId="{F7CB9690-5AA2-4BF2-8C91-11030CD147C9}" type="presParOf" srcId="{0C2CEB8C-1D5C-4370-877C-5FAE6CA0ACD7}" destId="{530F118F-FCA0-49D8-ABEF-E015565541F6}"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8DDF18AC-1600-48DF-8A31-000F3FF1097B}"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75C3AE7A-7521-4404-AF63-CF331D87FD23}">
      <dgm:prSet/>
      <dgm:spPr/>
      <dgm:t>
        <a:bodyPr/>
        <a:lstStyle/>
        <a:p>
          <a:r>
            <a:rPr lang="en-GB" dirty="0"/>
            <a:t>Proud of Achievements</a:t>
          </a:r>
          <a:endParaRPr lang="en-US" dirty="0"/>
        </a:p>
      </dgm:t>
    </dgm:pt>
    <dgm:pt modelId="{42C18374-52FF-427E-928B-1A089B2258B5}" type="parTrans" cxnId="{434C9A90-E41D-4DAA-9E6F-480BD2B27B02}">
      <dgm:prSet/>
      <dgm:spPr/>
      <dgm:t>
        <a:bodyPr/>
        <a:lstStyle/>
        <a:p>
          <a:endParaRPr lang="en-US"/>
        </a:p>
      </dgm:t>
    </dgm:pt>
    <dgm:pt modelId="{CA6E4913-9A93-4C1D-9CD4-D7994E1FA392}" type="sibTrans" cxnId="{434C9A90-E41D-4DAA-9E6F-480BD2B27B02}">
      <dgm:prSet/>
      <dgm:spPr/>
      <dgm:t>
        <a:bodyPr/>
        <a:lstStyle/>
        <a:p>
          <a:endParaRPr lang="en-US"/>
        </a:p>
      </dgm:t>
    </dgm:pt>
    <dgm:pt modelId="{0AB86CAB-E867-43BF-96D4-C2C369FBC4BD}">
      <dgm:prSet/>
      <dgm:spPr/>
      <dgm:t>
        <a:bodyPr/>
        <a:lstStyle/>
        <a:p>
          <a:r>
            <a:rPr lang="en-GB"/>
            <a:t>Lessons Learned</a:t>
          </a:r>
          <a:endParaRPr lang="en-US"/>
        </a:p>
      </dgm:t>
    </dgm:pt>
    <dgm:pt modelId="{8F0BA471-C083-4F5B-ADC9-7E45FB155714}" type="parTrans" cxnId="{A25C880A-B6AE-4B70-893F-7977C49CA13A}">
      <dgm:prSet/>
      <dgm:spPr/>
      <dgm:t>
        <a:bodyPr/>
        <a:lstStyle/>
        <a:p>
          <a:endParaRPr lang="en-US"/>
        </a:p>
      </dgm:t>
    </dgm:pt>
    <dgm:pt modelId="{552ABF52-F3D6-49A5-A400-365DED85E8C7}" type="sibTrans" cxnId="{A25C880A-B6AE-4B70-893F-7977C49CA13A}">
      <dgm:prSet/>
      <dgm:spPr/>
      <dgm:t>
        <a:bodyPr/>
        <a:lstStyle/>
        <a:p>
          <a:endParaRPr lang="en-US"/>
        </a:p>
      </dgm:t>
    </dgm:pt>
    <dgm:pt modelId="{1C874B39-03AC-4FAE-BC20-F6D9ACCDD465}">
      <dgm:prSet/>
      <dgm:spPr/>
      <dgm:t>
        <a:bodyPr/>
        <a:lstStyle/>
        <a:p>
          <a:r>
            <a:rPr lang="en-GB" b="0" dirty="0"/>
            <a:t>Value of Reflection </a:t>
          </a:r>
          <a:endParaRPr lang="en-US" b="0" dirty="0"/>
        </a:p>
      </dgm:t>
    </dgm:pt>
    <dgm:pt modelId="{77D51099-41FD-4C00-9919-484897D8FC2B}" type="parTrans" cxnId="{75400B0D-83F7-4E18-9AB5-3E79C140D2EF}">
      <dgm:prSet/>
      <dgm:spPr/>
      <dgm:t>
        <a:bodyPr/>
        <a:lstStyle/>
        <a:p>
          <a:endParaRPr lang="en-US"/>
        </a:p>
      </dgm:t>
    </dgm:pt>
    <dgm:pt modelId="{3BDA439B-C2BA-4240-8934-222824D6CD15}" type="sibTrans" cxnId="{75400B0D-83F7-4E18-9AB5-3E79C140D2EF}">
      <dgm:prSet/>
      <dgm:spPr/>
      <dgm:t>
        <a:bodyPr/>
        <a:lstStyle/>
        <a:p>
          <a:endParaRPr lang="en-US"/>
        </a:p>
      </dgm:t>
    </dgm:pt>
    <dgm:pt modelId="{E0547CC4-AF8A-4DDD-901C-630FEF6DCEE4}">
      <dgm:prSet/>
      <dgm:spPr/>
      <dgm:t>
        <a:bodyPr/>
        <a:lstStyle/>
        <a:p>
          <a:r>
            <a:rPr lang="en-GB"/>
            <a:t>Areas for Improvement</a:t>
          </a:r>
          <a:endParaRPr lang="en-US"/>
        </a:p>
      </dgm:t>
    </dgm:pt>
    <dgm:pt modelId="{229ED4A6-CC0F-4D61-8BAB-64A9691FBD5D}" type="parTrans" cxnId="{BCFE02E9-570F-45E1-84AB-928FC73D5B08}">
      <dgm:prSet/>
      <dgm:spPr/>
      <dgm:t>
        <a:bodyPr/>
        <a:lstStyle/>
        <a:p>
          <a:endParaRPr lang="en-US"/>
        </a:p>
      </dgm:t>
    </dgm:pt>
    <dgm:pt modelId="{EE882D1F-6C89-4B35-AF52-E6E42773A96C}" type="sibTrans" cxnId="{BCFE02E9-570F-45E1-84AB-928FC73D5B08}">
      <dgm:prSet/>
      <dgm:spPr/>
      <dgm:t>
        <a:bodyPr/>
        <a:lstStyle/>
        <a:p>
          <a:endParaRPr lang="en-US"/>
        </a:p>
      </dgm:t>
    </dgm:pt>
    <dgm:pt modelId="{1C2C2CA4-2E5B-465E-8C88-F5CC0DE8D31C}">
      <dgm:prSet/>
      <dgm:spPr/>
      <dgm:t>
        <a:bodyPr/>
        <a:lstStyle/>
        <a:p>
          <a:r>
            <a:rPr lang="en-GB"/>
            <a:t>Future Research</a:t>
          </a:r>
          <a:endParaRPr lang="en-US"/>
        </a:p>
      </dgm:t>
    </dgm:pt>
    <dgm:pt modelId="{515360E8-CB53-4DE4-9540-239ACF223D10}" type="parTrans" cxnId="{A7B8C8FF-64D5-467F-9BAE-C101BAE4912F}">
      <dgm:prSet/>
      <dgm:spPr/>
      <dgm:t>
        <a:bodyPr/>
        <a:lstStyle/>
        <a:p>
          <a:endParaRPr lang="en-US"/>
        </a:p>
      </dgm:t>
    </dgm:pt>
    <dgm:pt modelId="{1B4BD8A5-CB1D-4E80-8C8C-58439BCA249E}" type="sibTrans" cxnId="{A7B8C8FF-64D5-467F-9BAE-C101BAE4912F}">
      <dgm:prSet/>
      <dgm:spPr/>
      <dgm:t>
        <a:bodyPr/>
        <a:lstStyle/>
        <a:p>
          <a:endParaRPr lang="en-US"/>
        </a:p>
      </dgm:t>
    </dgm:pt>
    <dgm:pt modelId="{4BB41594-A4EB-4D60-95B7-FF3C396B354E}" type="pres">
      <dgm:prSet presAssocID="{8DDF18AC-1600-48DF-8A31-000F3FF1097B}" presName="linear" presStyleCnt="0">
        <dgm:presLayoutVars>
          <dgm:animLvl val="lvl"/>
          <dgm:resizeHandles val="exact"/>
        </dgm:presLayoutVars>
      </dgm:prSet>
      <dgm:spPr/>
    </dgm:pt>
    <dgm:pt modelId="{4ED37BDD-FF1E-4EEB-B86E-1F9938672F4A}" type="pres">
      <dgm:prSet presAssocID="{75C3AE7A-7521-4404-AF63-CF331D87FD23}" presName="parentText" presStyleLbl="node1" presStyleIdx="0" presStyleCnt="5">
        <dgm:presLayoutVars>
          <dgm:chMax val="0"/>
          <dgm:bulletEnabled val="1"/>
        </dgm:presLayoutVars>
      </dgm:prSet>
      <dgm:spPr/>
    </dgm:pt>
    <dgm:pt modelId="{C84A150E-1A71-49AF-B1EC-B5DF11A6CC67}" type="pres">
      <dgm:prSet presAssocID="{CA6E4913-9A93-4C1D-9CD4-D7994E1FA392}" presName="spacer" presStyleCnt="0"/>
      <dgm:spPr/>
    </dgm:pt>
    <dgm:pt modelId="{146AC3FF-68EE-4C9B-A7C5-36E66A880CED}" type="pres">
      <dgm:prSet presAssocID="{0AB86CAB-E867-43BF-96D4-C2C369FBC4BD}" presName="parentText" presStyleLbl="node1" presStyleIdx="1" presStyleCnt="5">
        <dgm:presLayoutVars>
          <dgm:chMax val="0"/>
          <dgm:bulletEnabled val="1"/>
        </dgm:presLayoutVars>
      </dgm:prSet>
      <dgm:spPr/>
    </dgm:pt>
    <dgm:pt modelId="{5683202B-D3CC-4543-AF28-6AA6E30D04C6}" type="pres">
      <dgm:prSet presAssocID="{552ABF52-F3D6-49A5-A400-365DED85E8C7}" presName="spacer" presStyleCnt="0"/>
      <dgm:spPr/>
    </dgm:pt>
    <dgm:pt modelId="{97086530-90B7-449E-A2E8-67DEEEE3C781}" type="pres">
      <dgm:prSet presAssocID="{1C874B39-03AC-4FAE-BC20-F6D9ACCDD465}" presName="parentText" presStyleLbl="node1" presStyleIdx="2" presStyleCnt="5">
        <dgm:presLayoutVars>
          <dgm:chMax val="0"/>
          <dgm:bulletEnabled val="1"/>
        </dgm:presLayoutVars>
      </dgm:prSet>
      <dgm:spPr/>
    </dgm:pt>
    <dgm:pt modelId="{21857BC0-F15E-465F-B195-686BACFEDD95}" type="pres">
      <dgm:prSet presAssocID="{3BDA439B-C2BA-4240-8934-222824D6CD15}" presName="spacer" presStyleCnt="0"/>
      <dgm:spPr/>
    </dgm:pt>
    <dgm:pt modelId="{06B1C8C8-9559-4470-A4AD-A288A3B9BE4C}" type="pres">
      <dgm:prSet presAssocID="{E0547CC4-AF8A-4DDD-901C-630FEF6DCEE4}" presName="parentText" presStyleLbl="node1" presStyleIdx="3" presStyleCnt="5">
        <dgm:presLayoutVars>
          <dgm:chMax val="0"/>
          <dgm:bulletEnabled val="1"/>
        </dgm:presLayoutVars>
      </dgm:prSet>
      <dgm:spPr/>
    </dgm:pt>
    <dgm:pt modelId="{73D2F3AA-20D7-49C5-8F00-C62472637F2D}" type="pres">
      <dgm:prSet presAssocID="{EE882D1F-6C89-4B35-AF52-E6E42773A96C}" presName="spacer" presStyleCnt="0"/>
      <dgm:spPr/>
    </dgm:pt>
    <dgm:pt modelId="{8C2BA1B3-F170-4794-9D93-6092CD08CCA4}" type="pres">
      <dgm:prSet presAssocID="{1C2C2CA4-2E5B-465E-8C88-F5CC0DE8D31C}" presName="parentText" presStyleLbl="node1" presStyleIdx="4" presStyleCnt="5">
        <dgm:presLayoutVars>
          <dgm:chMax val="0"/>
          <dgm:bulletEnabled val="1"/>
        </dgm:presLayoutVars>
      </dgm:prSet>
      <dgm:spPr/>
    </dgm:pt>
  </dgm:ptLst>
  <dgm:cxnLst>
    <dgm:cxn modelId="{A25C880A-B6AE-4B70-893F-7977C49CA13A}" srcId="{8DDF18AC-1600-48DF-8A31-000F3FF1097B}" destId="{0AB86CAB-E867-43BF-96D4-C2C369FBC4BD}" srcOrd="1" destOrd="0" parTransId="{8F0BA471-C083-4F5B-ADC9-7E45FB155714}" sibTransId="{552ABF52-F3D6-49A5-A400-365DED85E8C7}"/>
    <dgm:cxn modelId="{75400B0D-83F7-4E18-9AB5-3E79C140D2EF}" srcId="{8DDF18AC-1600-48DF-8A31-000F3FF1097B}" destId="{1C874B39-03AC-4FAE-BC20-F6D9ACCDD465}" srcOrd="2" destOrd="0" parTransId="{77D51099-41FD-4C00-9919-484897D8FC2B}" sibTransId="{3BDA439B-C2BA-4240-8934-222824D6CD15}"/>
    <dgm:cxn modelId="{3A46001B-45F0-46CB-8EC3-858CC261BF63}" type="presOf" srcId="{0AB86CAB-E867-43BF-96D4-C2C369FBC4BD}" destId="{146AC3FF-68EE-4C9B-A7C5-36E66A880CED}" srcOrd="0" destOrd="0" presId="urn:microsoft.com/office/officeart/2005/8/layout/vList2"/>
    <dgm:cxn modelId="{A5D59838-0807-4671-A686-F4F24EF91503}" type="presOf" srcId="{E0547CC4-AF8A-4DDD-901C-630FEF6DCEE4}" destId="{06B1C8C8-9559-4470-A4AD-A288A3B9BE4C}" srcOrd="0" destOrd="0" presId="urn:microsoft.com/office/officeart/2005/8/layout/vList2"/>
    <dgm:cxn modelId="{71602741-FA67-4874-B1BD-701F791C29F8}" type="presOf" srcId="{8DDF18AC-1600-48DF-8A31-000F3FF1097B}" destId="{4BB41594-A4EB-4D60-95B7-FF3C396B354E}" srcOrd="0" destOrd="0" presId="urn:microsoft.com/office/officeart/2005/8/layout/vList2"/>
    <dgm:cxn modelId="{C4F65654-C79E-40BA-8CF5-A378E09FE2AD}" type="presOf" srcId="{1C874B39-03AC-4FAE-BC20-F6D9ACCDD465}" destId="{97086530-90B7-449E-A2E8-67DEEEE3C781}" srcOrd="0" destOrd="0" presId="urn:microsoft.com/office/officeart/2005/8/layout/vList2"/>
    <dgm:cxn modelId="{434C9A90-E41D-4DAA-9E6F-480BD2B27B02}" srcId="{8DDF18AC-1600-48DF-8A31-000F3FF1097B}" destId="{75C3AE7A-7521-4404-AF63-CF331D87FD23}" srcOrd="0" destOrd="0" parTransId="{42C18374-52FF-427E-928B-1A089B2258B5}" sibTransId="{CA6E4913-9A93-4C1D-9CD4-D7994E1FA392}"/>
    <dgm:cxn modelId="{CB5462AE-6876-4ADF-A777-1E1845F61281}" type="presOf" srcId="{1C2C2CA4-2E5B-465E-8C88-F5CC0DE8D31C}" destId="{8C2BA1B3-F170-4794-9D93-6092CD08CCA4}" srcOrd="0" destOrd="0" presId="urn:microsoft.com/office/officeart/2005/8/layout/vList2"/>
    <dgm:cxn modelId="{0426FDC5-7913-40E0-9381-CEC2102C5FF0}" type="presOf" srcId="{75C3AE7A-7521-4404-AF63-CF331D87FD23}" destId="{4ED37BDD-FF1E-4EEB-B86E-1F9938672F4A}" srcOrd="0" destOrd="0" presId="urn:microsoft.com/office/officeart/2005/8/layout/vList2"/>
    <dgm:cxn modelId="{BCFE02E9-570F-45E1-84AB-928FC73D5B08}" srcId="{8DDF18AC-1600-48DF-8A31-000F3FF1097B}" destId="{E0547CC4-AF8A-4DDD-901C-630FEF6DCEE4}" srcOrd="3" destOrd="0" parTransId="{229ED4A6-CC0F-4D61-8BAB-64A9691FBD5D}" sibTransId="{EE882D1F-6C89-4B35-AF52-E6E42773A96C}"/>
    <dgm:cxn modelId="{A7B8C8FF-64D5-467F-9BAE-C101BAE4912F}" srcId="{8DDF18AC-1600-48DF-8A31-000F3FF1097B}" destId="{1C2C2CA4-2E5B-465E-8C88-F5CC0DE8D31C}" srcOrd="4" destOrd="0" parTransId="{515360E8-CB53-4DE4-9540-239ACF223D10}" sibTransId="{1B4BD8A5-CB1D-4E80-8C8C-58439BCA249E}"/>
    <dgm:cxn modelId="{89C0CDC7-CE4F-4A4D-8280-1EDF48FA01EC}" type="presParOf" srcId="{4BB41594-A4EB-4D60-95B7-FF3C396B354E}" destId="{4ED37BDD-FF1E-4EEB-B86E-1F9938672F4A}" srcOrd="0" destOrd="0" presId="urn:microsoft.com/office/officeart/2005/8/layout/vList2"/>
    <dgm:cxn modelId="{FC146A73-D068-4B63-BBE1-2CD72A44DC65}" type="presParOf" srcId="{4BB41594-A4EB-4D60-95B7-FF3C396B354E}" destId="{C84A150E-1A71-49AF-B1EC-B5DF11A6CC67}" srcOrd="1" destOrd="0" presId="urn:microsoft.com/office/officeart/2005/8/layout/vList2"/>
    <dgm:cxn modelId="{D8153696-8969-46B6-8D51-9F417F69CCD5}" type="presParOf" srcId="{4BB41594-A4EB-4D60-95B7-FF3C396B354E}" destId="{146AC3FF-68EE-4C9B-A7C5-36E66A880CED}" srcOrd="2" destOrd="0" presId="urn:microsoft.com/office/officeart/2005/8/layout/vList2"/>
    <dgm:cxn modelId="{E1CB39C2-806F-496A-A85B-B7D00BB91351}" type="presParOf" srcId="{4BB41594-A4EB-4D60-95B7-FF3C396B354E}" destId="{5683202B-D3CC-4543-AF28-6AA6E30D04C6}" srcOrd="3" destOrd="0" presId="urn:microsoft.com/office/officeart/2005/8/layout/vList2"/>
    <dgm:cxn modelId="{94548449-7EBD-4B40-858D-5F30B0D7AF43}" type="presParOf" srcId="{4BB41594-A4EB-4D60-95B7-FF3C396B354E}" destId="{97086530-90B7-449E-A2E8-67DEEEE3C781}" srcOrd="4" destOrd="0" presId="urn:microsoft.com/office/officeart/2005/8/layout/vList2"/>
    <dgm:cxn modelId="{B4CA0690-C04D-4190-85EF-171A11819B2C}" type="presParOf" srcId="{4BB41594-A4EB-4D60-95B7-FF3C396B354E}" destId="{21857BC0-F15E-465F-B195-686BACFEDD95}" srcOrd="5" destOrd="0" presId="urn:microsoft.com/office/officeart/2005/8/layout/vList2"/>
    <dgm:cxn modelId="{F474CD47-3B00-48AD-A919-4F3F32578977}" type="presParOf" srcId="{4BB41594-A4EB-4D60-95B7-FF3C396B354E}" destId="{06B1C8C8-9559-4470-A4AD-A288A3B9BE4C}" srcOrd="6" destOrd="0" presId="urn:microsoft.com/office/officeart/2005/8/layout/vList2"/>
    <dgm:cxn modelId="{1ABEA0A2-2542-4293-BAC4-90A0D11EDB6E}" type="presParOf" srcId="{4BB41594-A4EB-4D60-95B7-FF3C396B354E}" destId="{73D2F3AA-20D7-49C5-8F00-C62472637F2D}" srcOrd="7" destOrd="0" presId="urn:microsoft.com/office/officeart/2005/8/layout/vList2"/>
    <dgm:cxn modelId="{E1F5C885-D360-4183-A819-3033417CD06F}" type="presParOf" srcId="{4BB41594-A4EB-4D60-95B7-FF3C396B354E}" destId="{8C2BA1B3-F170-4794-9D93-6092CD08CCA4}"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9B13F5-3D0E-409E-8A5C-03B731574046}">
      <dsp:nvSpPr>
        <dsp:cNvPr id="0" name=""/>
        <dsp:cNvSpPr/>
      </dsp:nvSpPr>
      <dsp:spPr>
        <a:xfrm>
          <a:off x="27749" y="1064001"/>
          <a:ext cx="2604415" cy="165380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574CB5-DA6A-453C-A93D-2180152DEA93}">
      <dsp:nvSpPr>
        <dsp:cNvPr id="0" name=""/>
        <dsp:cNvSpPr/>
      </dsp:nvSpPr>
      <dsp:spPr>
        <a:xfrm>
          <a:off x="317129" y="1338912"/>
          <a:ext cx="2604415" cy="165380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Evidence consistently links school absenteeism with a range of adverse outcomes, including academic deficiencies, poor performance in reading and math, grade repetition, and even school dropout</a:t>
          </a:r>
          <a:endParaRPr lang="en-US" sz="1400" kern="1200" dirty="0"/>
        </a:p>
      </dsp:txBody>
      <dsp:txXfrm>
        <a:off x="365567" y="1387350"/>
        <a:ext cx="2507539" cy="1556927"/>
      </dsp:txXfrm>
    </dsp:sp>
    <dsp:sp modelId="{E39C544C-5DD1-4173-B2B6-977C4A1C8D86}">
      <dsp:nvSpPr>
        <dsp:cNvPr id="0" name=""/>
        <dsp:cNvSpPr/>
      </dsp:nvSpPr>
      <dsp:spPr>
        <a:xfrm>
          <a:off x="3183916" y="1101774"/>
          <a:ext cx="2604415" cy="165380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7221D3-CF5D-47E7-9AF9-95EB4448FD6B}">
      <dsp:nvSpPr>
        <dsp:cNvPr id="0" name=""/>
        <dsp:cNvSpPr/>
      </dsp:nvSpPr>
      <dsp:spPr>
        <a:xfrm>
          <a:off x="3473295" y="1376684"/>
          <a:ext cx="2604415" cy="165380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Students with frequent school absences are also at risk of developing internalizing and externalizing behavioural issues, such as anxiety, depression, substance abuse, and pre-criminal behaviour as they enter adulthood</a:t>
          </a:r>
          <a:endParaRPr lang="en-US" sz="1400" kern="1200" dirty="0"/>
        </a:p>
      </dsp:txBody>
      <dsp:txXfrm>
        <a:off x="3521733" y="1425122"/>
        <a:ext cx="2507539" cy="15569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ABD0B5-8897-4967-8651-26399BEB576E}">
      <dsp:nvSpPr>
        <dsp:cNvPr id="0" name=""/>
        <dsp:cNvSpPr/>
      </dsp:nvSpPr>
      <dsp:spPr>
        <a:xfrm>
          <a:off x="0" y="0"/>
          <a:ext cx="8420100" cy="1593770"/>
        </a:xfrm>
        <a:prstGeom prst="roundRect">
          <a:avLst>
            <a:gd name="adj" fmla="val 10000"/>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dirty="0"/>
            <a:t>Parents of children experiencing school avoidance often assume a pivotal role in managing their symptoms and ensuring adherence to treatment such as attending appointments and managing any medical needs</a:t>
          </a:r>
          <a:endParaRPr lang="en-US" sz="2300" kern="1200" dirty="0"/>
        </a:p>
      </dsp:txBody>
      <dsp:txXfrm>
        <a:off x="46680" y="46680"/>
        <a:ext cx="6772813" cy="1500410"/>
      </dsp:txXfrm>
    </dsp:sp>
    <dsp:sp modelId="{767D70CB-5DE1-4822-8624-21A3F9A3B7B6}">
      <dsp:nvSpPr>
        <dsp:cNvPr id="0" name=""/>
        <dsp:cNvSpPr/>
      </dsp:nvSpPr>
      <dsp:spPr>
        <a:xfrm>
          <a:off x="1485899" y="1947941"/>
          <a:ext cx="8420100" cy="1593770"/>
        </a:xfrm>
        <a:prstGeom prst="roundRect">
          <a:avLst>
            <a:gd name="adj" fmla="val 10000"/>
          </a:avLst>
        </a:prstGeom>
        <a:gradFill rotWithShape="0">
          <a:gsLst>
            <a:gs pos="0">
              <a:schemeClr val="accent2">
                <a:hueOff val="-1469031"/>
                <a:satOff val="-32495"/>
                <a:lumOff val="-6470"/>
                <a:alphaOff val="0"/>
                <a:tint val="94000"/>
                <a:satMod val="105000"/>
                <a:lumMod val="102000"/>
              </a:schemeClr>
            </a:gs>
            <a:gs pos="100000">
              <a:schemeClr val="accent2">
                <a:hueOff val="-1469031"/>
                <a:satOff val="-32495"/>
                <a:lumOff val="-647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dirty="0"/>
            <a:t>This significant responsibility can lead to heightened stress, anxiety, and a deep sense of responsibility for their child’s overall well-being)</a:t>
          </a:r>
          <a:endParaRPr lang="en-US" sz="2300" kern="1200" dirty="0"/>
        </a:p>
      </dsp:txBody>
      <dsp:txXfrm>
        <a:off x="1532579" y="1994621"/>
        <a:ext cx="5804889" cy="1500410"/>
      </dsp:txXfrm>
    </dsp:sp>
    <dsp:sp modelId="{5189582A-BD18-4987-953C-8DE2B4E4B77B}">
      <dsp:nvSpPr>
        <dsp:cNvPr id="0" name=""/>
        <dsp:cNvSpPr/>
      </dsp:nvSpPr>
      <dsp:spPr>
        <a:xfrm>
          <a:off x="7384149" y="1252880"/>
          <a:ext cx="1035950" cy="1035950"/>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617238" y="1252880"/>
        <a:ext cx="569772" cy="7795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0C458B-1745-4C7E-AC6C-7E986A16EA2B}">
      <dsp:nvSpPr>
        <dsp:cNvPr id="0" name=""/>
        <dsp:cNvSpPr/>
      </dsp:nvSpPr>
      <dsp:spPr>
        <a:xfrm>
          <a:off x="2865936" y="325679"/>
          <a:ext cx="1661742" cy="16617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b="0" i="0" kern="1200"/>
            <a:t>High blood pressure</a:t>
          </a:r>
          <a:endParaRPr lang="en-US" sz="2100" kern="1200"/>
        </a:p>
      </dsp:txBody>
      <dsp:txXfrm>
        <a:off x="2865936" y="325679"/>
        <a:ext cx="1661742" cy="1661742"/>
      </dsp:txXfrm>
    </dsp:sp>
    <dsp:sp modelId="{3B0F2570-F066-4BC2-B73F-82702BA85D4F}">
      <dsp:nvSpPr>
        <dsp:cNvPr id="0" name=""/>
        <dsp:cNvSpPr/>
      </dsp:nvSpPr>
      <dsp:spPr>
        <a:xfrm>
          <a:off x="334969" y="-1232"/>
          <a:ext cx="3929047" cy="3929047"/>
        </a:xfrm>
        <a:prstGeom prst="circularArrow">
          <a:avLst>
            <a:gd name="adj1" fmla="val 8247"/>
            <a:gd name="adj2" fmla="val 576017"/>
            <a:gd name="adj3" fmla="val 2964312"/>
            <a:gd name="adj4" fmla="val 51417"/>
            <a:gd name="adj5" fmla="val 9622"/>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C823D6-3F18-481C-ABEE-303F39C766EC}">
      <dsp:nvSpPr>
        <dsp:cNvPr id="0" name=""/>
        <dsp:cNvSpPr/>
      </dsp:nvSpPr>
      <dsp:spPr>
        <a:xfrm>
          <a:off x="1468621" y="2745900"/>
          <a:ext cx="1661742" cy="16617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a:t>Weakened immune system</a:t>
          </a:r>
          <a:endParaRPr lang="en-US" sz="2100" kern="1200"/>
        </a:p>
      </dsp:txBody>
      <dsp:txXfrm>
        <a:off x="1468621" y="2745900"/>
        <a:ext cx="1661742" cy="1661742"/>
      </dsp:txXfrm>
    </dsp:sp>
    <dsp:sp modelId="{33DA9984-82AC-471D-B18B-ADEA6786151F}">
      <dsp:nvSpPr>
        <dsp:cNvPr id="0" name=""/>
        <dsp:cNvSpPr/>
      </dsp:nvSpPr>
      <dsp:spPr>
        <a:xfrm>
          <a:off x="334969" y="-1232"/>
          <a:ext cx="3929047" cy="3929047"/>
        </a:xfrm>
        <a:prstGeom prst="circularArrow">
          <a:avLst>
            <a:gd name="adj1" fmla="val 8247"/>
            <a:gd name="adj2" fmla="val 576017"/>
            <a:gd name="adj3" fmla="val 10172566"/>
            <a:gd name="adj4" fmla="val 7259671"/>
            <a:gd name="adj5" fmla="val 9622"/>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3784FA-81B8-4549-B965-CAC6D221F9F0}">
      <dsp:nvSpPr>
        <dsp:cNvPr id="0" name=""/>
        <dsp:cNvSpPr/>
      </dsp:nvSpPr>
      <dsp:spPr>
        <a:xfrm>
          <a:off x="71306" y="325679"/>
          <a:ext cx="1661742" cy="16617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a:t>Cardiovascular and metabolic diseases</a:t>
          </a:r>
          <a:endParaRPr lang="en-US" sz="2100" kern="1200"/>
        </a:p>
      </dsp:txBody>
      <dsp:txXfrm>
        <a:off x="71306" y="325679"/>
        <a:ext cx="1661742" cy="1661742"/>
      </dsp:txXfrm>
    </dsp:sp>
    <dsp:sp modelId="{2B954066-E7D7-484D-8065-0BCF425E01FC}">
      <dsp:nvSpPr>
        <dsp:cNvPr id="0" name=""/>
        <dsp:cNvSpPr/>
      </dsp:nvSpPr>
      <dsp:spPr>
        <a:xfrm>
          <a:off x="334969" y="-1232"/>
          <a:ext cx="3929047" cy="3929047"/>
        </a:xfrm>
        <a:prstGeom prst="circularArrow">
          <a:avLst>
            <a:gd name="adj1" fmla="val 8247"/>
            <a:gd name="adj2" fmla="val 576017"/>
            <a:gd name="adj3" fmla="val 16857147"/>
            <a:gd name="adj4" fmla="val 14966836"/>
            <a:gd name="adj5" fmla="val 9622"/>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D9A62B-9FDB-4B72-A418-7A96A06BDB8F}">
      <dsp:nvSpPr>
        <dsp:cNvPr id="0" name=""/>
        <dsp:cNvSpPr/>
      </dsp:nvSpPr>
      <dsp:spPr>
        <a:xfrm>
          <a:off x="872040" y="825285"/>
          <a:ext cx="923990" cy="92399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28B1832-1DE9-4B25-8103-79F1A615B8B3}">
      <dsp:nvSpPr>
        <dsp:cNvPr id="0" name=""/>
        <dsp:cNvSpPr/>
      </dsp:nvSpPr>
      <dsp:spPr>
        <a:xfrm>
          <a:off x="307380" y="2039564"/>
          <a:ext cx="20533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kern="1200" dirty="0"/>
            <a:t>Only published articles between January 2015 and December 2024 were included</a:t>
          </a:r>
          <a:endParaRPr lang="en-US" sz="1400" kern="1200" dirty="0"/>
        </a:p>
      </dsp:txBody>
      <dsp:txXfrm>
        <a:off x="307380" y="2039564"/>
        <a:ext cx="2053312" cy="720000"/>
      </dsp:txXfrm>
    </dsp:sp>
    <dsp:sp modelId="{E830B0A2-D9E0-4EF7-8DBC-46521BCE76B3}">
      <dsp:nvSpPr>
        <dsp:cNvPr id="0" name=""/>
        <dsp:cNvSpPr/>
      </dsp:nvSpPr>
      <dsp:spPr>
        <a:xfrm>
          <a:off x="3284683" y="825285"/>
          <a:ext cx="923990" cy="92399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D02197F-83A8-42EB-A481-0ED2897DD8B3}">
      <dsp:nvSpPr>
        <dsp:cNvPr id="0" name=""/>
        <dsp:cNvSpPr/>
      </dsp:nvSpPr>
      <dsp:spPr>
        <a:xfrm>
          <a:off x="2720022" y="2039564"/>
          <a:ext cx="20533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kern="1200"/>
            <a:t>Qualitative and quantitative research methods with recognised methods of analysis</a:t>
          </a:r>
          <a:endParaRPr lang="en-US" sz="1400" kern="1200"/>
        </a:p>
      </dsp:txBody>
      <dsp:txXfrm>
        <a:off x="2720022" y="2039564"/>
        <a:ext cx="2053312" cy="720000"/>
      </dsp:txXfrm>
    </dsp:sp>
    <dsp:sp modelId="{63C871B3-FE7D-4679-8018-FCEF9ABF3FF5}">
      <dsp:nvSpPr>
        <dsp:cNvPr id="0" name=""/>
        <dsp:cNvSpPr/>
      </dsp:nvSpPr>
      <dsp:spPr>
        <a:xfrm>
          <a:off x="5697325" y="825285"/>
          <a:ext cx="923990" cy="92399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E196F92-D1FA-4B6C-AAB1-9F2B1197BA71}">
      <dsp:nvSpPr>
        <dsp:cNvPr id="0" name=""/>
        <dsp:cNvSpPr/>
      </dsp:nvSpPr>
      <dsp:spPr>
        <a:xfrm>
          <a:off x="5132664" y="2039564"/>
          <a:ext cx="20533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kern="1200"/>
            <a:t>Peer reviewed journals</a:t>
          </a:r>
          <a:endParaRPr lang="en-US" sz="1400" kern="1200"/>
        </a:p>
      </dsp:txBody>
      <dsp:txXfrm>
        <a:off x="5132664" y="2039564"/>
        <a:ext cx="2053312" cy="720000"/>
      </dsp:txXfrm>
    </dsp:sp>
    <dsp:sp modelId="{A441963D-1FF0-461E-AE86-74D76D609F90}">
      <dsp:nvSpPr>
        <dsp:cNvPr id="0" name=""/>
        <dsp:cNvSpPr/>
      </dsp:nvSpPr>
      <dsp:spPr>
        <a:xfrm>
          <a:off x="8109967" y="825285"/>
          <a:ext cx="923990" cy="92399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E7D7158-4494-4090-A980-26B3AB2DB9EB}">
      <dsp:nvSpPr>
        <dsp:cNvPr id="0" name=""/>
        <dsp:cNvSpPr/>
      </dsp:nvSpPr>
      <dsp:spPr>
        <a:xfrm>
          <a:off x="7545306" y="2039564"/>
          <a:ext cx="20533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kern="1200"/>
            <a:t>Studies must focus on EBSA, school anxiety or mental health</a:t>
          </a:r>
          <a:endParaRPr lang="en-US" sz="1400" kern="1200"/>
        </a:p>
      </dsp:txBody>
      <dsp:txXfrm>
        <a:off x="7545306" y="2039564"/>
        <a:ext cx="2053312" cy="72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A1CD94-A52E-4DEA-9EF9-3632ACE3BD36}">
      <dsp:nvSpPr>
        <dsp:cNvPr id="0" name=""/>
        <dsp:cNvSpPr/>
      </dsp:nvSpPr>
      <dsp:spPr>
        <a:xfrm>
          <a:off x="541734" y="348"/>
          <a:ext cx="2757040" cy="1654224"/>
        </a:xfrm>
        <a:prstGeom prst="rect">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Studies with inadequate methodological rigour or without clear definition of their methodology</a:t>
          </a:r>
          <a:endParaRPr lang="en-US" sz="2100" kern="1200"/>
        </a:p>
      </dsp:txBody>
      <dsp:txXfrm>
        <a:off x="541734" y="348"/>
        <a:ext cx="2757040" cy="1654224"/>
      </dsp:txXfrm>
    </dsp:sp>
    <dsp:sp modelId="{C8A36BB2-4CF0-48EA-BC36-0A01CDD5219D}">
      <dsp:nvSpPr>
        <dsp:cNvPr id="0" name=""/>
        <dsp:cNvSpPr/>
      </dsp:nvSpPr>
      <dsp:spPr>
        <a:xfrm>
          <a:off x="3574479" y="348"/>
          <a:ext cx="2757040" cy="1654224"/>
        </a:xfrm>
        <a:prstGeom prst="rect">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Soley theoretical papers, editorials, opinion pieces and other non-empirical research methods</a:t>
          </a:r>
          <a:endParaRPr lang="en-US" sz="2100" kern="1200"/>
        </a:p>
      </dsp:txBody>
      <dsp:txXfrm>
        <a:off x="3574479" y="348"/>
        <a:ext cx="2757040" cy="1654224"/>
      </dsp:txXfrm>
    </dsp:sp>
    <dsp:sp modelId="{02D9A705-7959-436B-83FA-0AC03771825F}">
      <dsp:nvSpPr>
        <dsp:cNvPr id="0" name=""/>
        <dsp:cNvSpPr/>
      </dsp:nvSpPr>
      <dsp:spPr>
        <a:xfrm>
          <a:off x="6607223" y="348"/>
          <a:ext cx="2757040" cy="1654224"/>
        </a:xfrm>
        <a:prstGeom prst="rect">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Studies that did not focus on EBSA, school anxiety, mental health or parental involvement</a:t>
          </a:r>
          <a:endParaRPr lang="en-US" sz="2100" kern="1200"/>
        </a:p>
      </dsp:txBody>
      <dsp:txXfrm>
        <a:off x="6607223" y="348"/>
        <a:ext cx="2757040" cy="1654224"/>
      </dsp:txXfrm>
    </dsp:sp>
    <dsp:sp modelId="{B8ED119E-E033-41BE-82A4-8A5B45E4502D}">
      <dsp:nvSpPr>
        <dsp:cNvPr id="0" name=""/>
        <dsp:cNvSpPr/>
      </dsp:nvSpPr>
      <dsp:spPr>
        <a:xfrm>
          <a:off x="541734" y="1930277"/>
          <a:ext cx="2757040" cy="1654224"/>
        </a:xfrm>
        <a:prstGeom prst="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Non-peer-reviewed sources </a:t>
          </a:r>
          <a:endParaRPr lang="en-US" sz="2100" kern="1200"/>
        </a:p>
      </dsp:txBody>
      <dsp:txXfrm>
        <a:off x="541734" y="1930277"/>
        <a:ext cx="2757040" cy="1654224"/>
      </dsp:txXfrm>
    </dsp:sp>
    <dsp:sp modelId="{BC38E557-7652-4293-8A53-66496AC255EB}">
      <dsp:nvSpPr>
        <dsp:cNvPr id="0" name=""/>
        <dsp:cNvSpPr/>
      </dsp:nvSpPr>
      <dsp:spPr>
        <a:xfrm>
          <a:off x="3574479" y="1930277"/>
          <a:ext cx="2757040" cy="1654224"/>
        </a:xfrm>
        <a:prstGeom prst="rect">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Studies published in languages other than English</a:t>
          </a:r>
          <a:endParaRPr lang="en-US" sz="2100" kern="1200"/>
        </a:p>
      </dsp:txBody>
      <dsp:txXfrm>
        <a:off x="3574479" y="1930277"/>
        <a:ext cx="2757040" cy="1654224"/>
      </dsp:txXfrm>
    </dsp:sp>
    <dsp:sp modelId="{897EF679-D0F3-4B1C-BCCE-9C8CB2C0C04A}">
      <dsp:nvSpPr>
        <dsp:cNvPr id="0" name=""/>
        <dsp:cNvSpPr/>
      </dsp:nvSpPr>
      <dsp:spPr>
        <a:xfrm>
          <a:off x="6607223" y="1930277"/>
          <a:ext cx="2757040" cy="1654224"/>
        </a:xfrm>
        <a:prstGeom prst="rect">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Duplicate articles</a:t>
          </a:r>
          <a:endParaRPr lang="en-US" sz="2100" kern="1200"/>
        </a:p>
      </dsp:txBody>
      <dsp:txXfrm>
        <a:off x="6607223" y="1930277"/>
        <a:ext cx="2757040" cy="165422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3CD21A-D5AB-4476-8382-25E607F87FC3}">
      <dsp:nvSpPr>
        <dsp:cNvPr id="0" name=""/>
        <dsp:cNvSpPr/>
      </dsp:nvSpPr>
      <dsp:spPr>
        <a:xfrm>
          <a:off x="0" y="488"/>
          <a:ext cx="6296297" cy="11432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1A49D9-1267-4DCD-83D4-E2A9CB98B5DA}">
      <dsp:nvSpPr>
        <dsp:cNvPr id="0" name=""/>
        <dsp:cNvSpPr/>
      </dsp:nvSpPr>
      <dsp:spPr>
        <a:xfrm>
          <a:off x="345821" y="257711"/>
          <a:ext cx="628767" cy="62876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F11D321-7D99-4E0E-A2AA-066D99998ACD}">
      <dsp:nvSpPr>
        <dsp:cNvPr id="0" name=""/>
        <dsp:cNvSpPr/>
      </dsp:nvSpPr>
      <dsp:spPr>
        <a:xfrm>
          <a:off x="1320410" y="488"/>
          <a:ext cx="4975886" cy="1143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90" tIns="120990" rIns="120990" bIns="120990" numCol="1" spcCol="1270" anchor="ctr" anchorCtr="0">
          <a:noAutofit/>
        </a:bodyPr>
        <a:lstStyle/>
        <a:p>
          <a:pPr marL="0" lvl="0" indent="0" algn="l" defTabSz="1111250">
            <a:lnSpc>
              <a:spcPct val="90000"/>
            </a:lnSpc>
            <a:spcBef>
              <a:spcPct val="0"/>
            </a:spcBef>
            <a:spcAft>
              <a:spcPct val="35000"/>
            </a:spcAft>
            <a:buNone/>
          </a:pPr>
          <a:r>
            <a:rPr lang="en-GB" sz="2500" kern="1200"/>
            <a:t>19 content-relevant studies</a:t>
          </a:r>
          <a:endParaRPr lang="en-US" sz="2500" kern="1200"/>
        </a:p>
      </dsp:txBody>
      <dsp:txXfrm>
        <a:off x="1320410" y="488"/>
        <a:ext cx="4975886" cy="1143212"/>
      </dsp:txXfrm>
    </dsp:sp>
    <dsp:sp modelId="{170A19AC-FFC6-40BE-9BC8-5BCE8F5A798D}">
      <dsp:nvSpPr>
        <dsp:cNvPr id="0" name=""/>
        <dsp:cNvSpPr/>
      </dsp:nvSpPr>
      <dsp:spPr>
        <a:xfrm>
          <a:off x="0" y="1429504"/>
          <a:ext cx="6296297" cy="11432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BB99CA-6FD2-4A0A-A580-75AE69DF264A}">
      <dsp:nvSpPr>
        <dsp:cNvPr id="0" name=""/>
        <dsp:cNvSpPr/>
      </dsp:nvSpPr>
      <dsp:spPr>
        <a:xfrm>
          <a:off x="345821" y="1686727"/>
          <a:ext cx="628767" cy="62876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7D7C7ED-80F2-483B-ADE3-9BBE7418F957}">
      <dsp:nvSpPr>
        <dsp:cNvPr id="0" name=""/>
        <dsp:cNvSpPr/>
      </dsp:nvSpPr>
      <dsp:spPr>
        <a:xfrm>
          <a:off x="1320410" y="1429504"/>
          <a:ext cx="4975886" cy="1143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90" tIns="120990" rIns="120990" bIns="120990" numCol="1" spcCol="1270" anchor="ctr" anchorCtr="0">
          <a:noAutofit/>
        </a:bodyPr>
        <a:lstStyle/>
        <a:p>
          <a:pPr marL="0" lvl="0" indent="0" algn="l" defTabSz="1111250">
            <a:lnSpc>
              <a:spcPct val="90000"/>
            </a:lnSpc>
            <a:spcBef>
              <a:spcPct val="0"/>
            </a:spcBef>
            <a:spcAft>
              <a:spcPct val="35000"/>
            </a:spcAft>
            <a:buNone/>
          </a:pPr>
          <a:r>
            <a:rPr lang="en-GB" sz="2500" kern="1200"/>
            <a:t>15 studies remained for final quality checking </a:t>
          </a:r>
          <a:endParaRPr lang="en-US" sz="2500" kern="1200"/>
        </a:p>
      </dsp:txBody>
      <dsp:txXfrm>
        <a:off x="1320410" y="1429504"/>
        <a:ext cx="4975886" cy="1143212"/>
      </dsp:txXfrm>
    </dsp:sp>
    <dsp:sp modelId="{1F0B443B-5B31-4949-8E0E-AA154F4647F6}">
      <dsp:nvSpPr>
        <dsp:cNvPr id="0" name=""/>
        <dsp:cNvSpPr/>
      </dsp:nvSpPr>
      <dsp:spPr>
        <a:xfrm>
          <a:off x="0" y="2858520"/>
          <a:ext cx="6296297" cy="11432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33A949-9DC2-4B9B-878C-1B8BA7F0CBB1}">
      <dsp:nvSpPr>
        <dsp:cNvPr id="0" name=""/>
        <dsp:cNvSpPr/>
      </dsp:nvSpPr>
      <dsp:spPr>
        <a:xfrm>
          <a:off x="345821" y="3115743"/>
          <a:ext cx="628767" cy="62876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CB5284F-B0A6-4F45-A30E-BB3FAA8A15AF}">
      <dsp:nvSpPr>
        <dsp:cNvPr id="0" name=""/>
        <dsp:cNvSpPr/>
      </dsp:nvSpPr>
      <dsp:spPr>
        <a:xfrm>
          <a:off x="1320410" y="2858520"/>
          <a:ext cx="4975886" cy="1143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90" tIns="120990" rIns="120990" bIns="120990" numCol="1" spcCol="1270" anchor="ctr" anchorCtr="0">
          <a:noAutofit/>
        </a:bodyPr>
        <a:lstStyle/>
        <a:p>
          <a:pPr marL="0" lvl="0" indent="0" algn="l" defTabSz="1111250">
            <a:lnSpc>
              <a:spcPct val="90000"/>
            </a:lnSpc>
            <a:spcBef>
              <a:spcPct val="0"/>
            </a:spcBef>
            <a:spcAft>
              <a:spcPct val="35000"/>
            </a:spcAft>
            <a:buNone/>
          </a:pPr>
          <a:r>
            <a:rPr lang="en-GB" sz="2500" kern="1200"/>
            <a:t>6 papers remain</a:t>
          </a:r>
          <a:endParaRPr lang="en-US" sz="2500" kern="1200"/>
        </a:p>
      </dsp:txBody>
      <dsp:txXfrm>
        <a:off x="1320410" y="2858520"/>
        <a:ext cx="4975886" cy="114321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79C47D-307C-4317-89E0-A606613C92A7}">
      <dsp:nvSpPr>
        <dsp:cNvPr id="0" name=""/>
        <dsp:cNvSpPr/>
      </dsp:nvSpPr>
      <dsp:spPr>
        <a:xfrm>
          <a:off x="0" y="29966"/>
          <a:ext cx="6692748" cy="1346523"/>
        </a:xfrm>
        <a:prstGeom prst="roundRect">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b="0" i="0" kern="1200" baseline="0" dirty="0"/>
            <a:t>Parents of children with EBSA report higher levels of </a:t>
          </a:r>
          <a:r>
            <a:rPr lang="en-US" sz="2700" b="1" i="0" kern="1200" baseline="0" dirty="0"/>
            <a:t>anxiety, depression, and stress</a:t>
          </a:r>
          <a:endParaRPr lang="en-US" sz="2700" kern="1200" dirty="0"/>
        </a:p>
      </dsp:txBody>
      <dsp:txXfrm>
        <a:off x="65732" y="95698"/>
        <a:ext cx="6561284" cy="1215059"/>
      </dsp:txXfrm>
    </dsp:sp>
    <dsp:sp modelId="{DE068FEF-5B3F-455E-91E8-76DF7A50410A}">
      <dsp:nvSpPr>
        <dsp:cNvPr id="0" name=""/>
        <dsp:cNvSpPr/>
      </dsp:nvSpPr>
      <dsp:spPr>
        <a:xfrm>
          <a:off x="0" y="1454250"/>
          <a:ext cx="6692748" cy="1346523"/>
        </a:xfrm>
        <a:prstGeom prst="roundRect">
          <a:avLst/>
        </a:prstGeom>
        <a:gradFill rotWithShape="0">
          <a:gsLst>
            <a:gs pos="0">
              <a:schemeClr val="accent2">
                <a:hueOff val="-734515"/>
                <a:satOff val="-16247"/>
                <a:lumOff val="-3235"/>
                <a:alphaOff val="0"/>
                <a:tint val="94000"/>
                <a:satMod val="105000"/>
                <a:lumMod val="102000"/>
              </a:schemeClr>
            </a:gs>
            <a:gs pos="100000">
              <a:schemeClr val="accent2">
                <a:hueOff val="-734515"/>
                <a:satOff val="-16247"/>
                <a:lumOff val="-3235"/>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b="0" i="0" kern="1200" baseline="0"/>
            <a:t>Mental health struggles can lead to </a:t>
          </a:r>
          <a:r>
            <a:rPr lang="en-US" sz="2700" b="1" i="0" kern="1200" baseline="0"/>
            <a:t>physical symptoms</a:t>
          </a:r>
          <a:r>
            <a:rPr lang="en-US" sz="2700" b="0" i="0" kern="1200" baseline="0"/>
            <a:t> such as anxiety attacks, sleeplessness, and chest pain.</a:t>
          </a:r>
          <a:endParaRPr lang="en-US" sz="2700" kern="1200"/>
        </a:p>
      </dsp:txBody>
      <dsp:txXfrm>
        <a:off x="65732" y="1519982"/>
        <a:ext cx="6561284" cy="1215059"/>
      </dsp:txXfrm>
    </dsp:sp>
    <dsp:sp modelId="{0F50A651-303D-4195-9517-2D4453F83D96}">
      <dsp:nvSpPr>
        <dsp:cNvPr id="0" name=""/>
        <dsp:cNvSpPr/>
      </dsp:nvSpPr>
      <dsp:spPr>
        <a:xfrm>
          <a:off x="0" y="2878533"/>
          <a:ext cx="6692748" cy="1346523"/>
        </a:xfrm>
        <a:prstGeom prst="roundRect">
          <a:avLst/>
        </a:prstGeom>
        <a:gradFill rotWithShape="0">
          <a:gsLst>
            <a:gs pos="0">
              <a:schemeClr val="accent2">
                <a:hueOff val="-1469031"/>
                <a:satOff val="-32495"/>
                <a:lumOff val="-6470"/>
                <a:alphaOff val="0"/>
                <a:tint val="94000"/>
                <a:satMod val="105000"/>
                <a:lumMod val="102000"/>
              </a:schemeClr>
            </a:gs>
            <a:gs pos="100000">
              <a:schemeClr val="accent2">
                <a:hueOff val="-1469031"/>
                <a:satOff val="-32495"/>
                <a:lumOff val="-647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b="0" i="0" kern="1200" baseline="0" dirty="0"/>
            <a:t>Social pressures and stigma contribute to </a:t>
          </a:r>
          <a:r>
            <a:rPr lang="en-US" sz="2700" b="1" i="0" kern="1200" baseline="0" dirty="0"/>
            <a:t>guilt, shame, and self-blame</a:t>
          </a:r>
          <a:endParaRPr lang="en-US" sz="2700" kern="1200" dirty="0"/>
        </a:p>
      </dsp:txBody>
      <dsp:txXfrm>
        <a:off x="65732" y="2944265"/>
        <a:ext cx="6561284" cy="121505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ACD1CA-FDB2-4476-8B44-4D05FCBCBA44}">
      <dsp:nvSpPr>
        <dsp:cNvPr id="0" name=""/>
        <dsp:cNvSpPr/>
      </dsp:nvSpPr>
      <dsp:spPr>
        <a:xfrm>
          <a:off x="1209" y="220821"/>
          <a:ext cx="4244391" cy="2695188"/>
        </a:xfrm>
        <a:prstGeom prst="roundRect">
          <a:avLst>
            <a:gd name="adj" fmla="val 10000"/>
          </a:avLst>
        </a:prstGeom>
        <a:gradFill rotWithShape="0">
          <a:gsLst>
            <a:gs pos="0">
              <a:schemeClr val="accent1">
                <a:hueOff val="0"/>
                <a:satOff val="0"/>
                <a:lumOff val="0"/>
                <a:alphaOff val="0"/>
                <a:tint val="94000"/>
                <a:satMod val="105000"/>
                <a:lumMod val="102000"/>
              </a:schemeClr>
            </a:gs>
            <a:gs pos="100000">
              <a:schemeClr val="accent1">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F6BF7EC2-5362-49E5-AB09-DEA8825B478C}">
      <dsp:nvSpPr>
        <dsp:cNvPr id="0" name=""/>
        <dsp:cNvSpPr/>
      </dsp:nvSpPr>
      <dsp:spPr>
        <a:xfrm>
          <a:off x="472808" y="668840"/>
          <a:ext cx="4244391" cy="2695188"/>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b="1" i="0" kern="1200" baseline="0" dirty="0"/>
            <a:t>Emotional strain</a:t>
          </a:r>
          <a:r>
            <a:rPr lang="en-US" sz="3100" b="0" i="0" kern="1200" baseline="0" dirty="0"/>
            <a:t> can lead to family conflict and relationship breakdowns</a:t>
          </a:r>
          <a:endParaRPr lang="en-US" sz="3100" kern="1200" dirty="0"/>
        </a:p>
      </dsp:txBody>
      <dsp:txXfrm>
        <a:off x="551747" y="747779"/>
        <a:ext cx="4086513" cy="2537310"/>
      </dsp:txXfrm>
    </dsp:sp>
    <dsp:sp modelId="{64E940A0-45F4-4654-933D-23CFA747128A}">
      <dsp:nvSpPr>
        <dsp:cNvPr id="0" name=""/>
        <dsp:cNvSpPr/>
      </dsp:nvSpPr>
      <dsp:spPr>
        <a:xfrm>
          <a:off x="5188799" y="220821"/>
          <a:ext cx="4244391" cy="2695188"/>
        </a:xfrm>
        <a:prstGeom prst="roundRect">
          <a:avLst>
            <a:gd name="adj" fmla="val 10000"/>
          </a:avLst>
        </a:prstGeom>
        <a:gradFill rotWithShape="0">
          <a:gsLst>
            <a:gs pos="0">
              <a:schemeClr val="accent1">
                <a:hueOff val="0"/>
                <a:satOff val="0"/>
                <a:lumOff val="0"/>
                <a:alphaOff val="0"/>
                <a:tint val="94000"/>
                <a:satMod val="105000"/>
                <a:lumMod val="102000"/>
              </a:schemeClr>
            </a:gs>
            <a:gs pos="100000">
              <a:schemeClr val="accent1">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E1D8F2CD-A180-40B0-B737-254E6C754FEF}">
      <dsp:nvSpPr>
        <dsp:cNvPr id="0" name=""/>
        <dsp:cNvSpPr/>
      </dsp:nvSpPr>
      <dsp:spPr>
        <a:xfrm>
          <a:off x="5660398" y="668840"/>
          <a:ext cx="4244391" cy="2695188"/>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b="0" i="0" kern="1200" baseline="0"/>
            <a:t>More research is needed to determine </a:t>
          </a:r>
          <a:r>
            <a:rPr lang="en-US" sz="3100" b="1" i="0" kern="1200" baseline="0"/>
            <a:t>prevalence and severity</a:t>
          </a:r>
          <a:r>
            <a:rPr lang="en-US" sz="3100" b="0" i="0" kern="1200" baseline="0"/>
            <a:t> across different family dynamics </a:t>
          </a:r>
          <a:endParaRPr lang="en-US" sz="3100" kern="1200"/>
        </a:p>
      </dsp:txBody>
      <dsp:txXfrm>
        <a:off x="5739337" y="747779"/>
        <a:ext cx="4086513" cy="253731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AE4E00-2C59-4DA4-B94A-EB9093BB6B0B}">
      <dsp:nvSpPr>
        <dsp:cNvPr id="0" name=""/>
        <dsp:cNvSpPr/>
      </dsp:nvSpPr>
      <dsp:spPr>
        <a:xfrm>
          <a:off x="773" y="0"/>
          <a:ext cx="3134320" cy="3541712"/>
        </a:xfrm>
        <a:prstGeom prst="rect">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309601" tIns="0" rIns="309601" bIns="330200" numCol="1" spcCol="1270" anchor="t" anchorCtr="0">
          <a:noAutofit/>
        </a:bodyPr>
        <a:lstStyle/>
        <a:p>
          <a:pPr marL="0" lvl="0" indent="0" algn="l" defTabSz="1066800">
            <a:lnSpc>
              <a:spcPct val="90000"/>
            </a:lnSpc>
            <a:spcBef>
              <a:spcPct val="0"/>
            </a:spcBef>
            <a:spcAft>
              <a:spcPct val="35000"/>
            </a:spcAft>
            <a:buNone/>
          </a:pPr>
          <a:r>
            <a:rPr lang="en-US" sz="2400" b="1" i="0" kern="1200" baseline="0"/>
            <a:t>Qualitative research</a:t>
          </a:r>
          <a:r>
            <a:rPr lang="en-US" sz="2400" b="0" i="0" kern="1200" baseline="0"/>
            <a:t> offers rich, narrative-driven insights into parental struggles.</a:t>
          </a:r>
          <a:endParaRPr lang="en-US" sz="2400" kern="1200"/>
        </a:p>
      </dsp:txBody>
      <dsp:txXfrm>
        <a:off x="773" y="1416684"/>
        <a:ext cx="3134320" cy="2125027"/>
      </dsp:txXfrm>
    </dsp:sp>
    <dsp:sp modelId="{8B52E61E-C329-4F0B-A8AF-21D133B8B62E}">
      <dsp:nvSpPr>
        <dsp:cNvPr id="0" name=""/>
        <dsp:cNvSpPr/>
      </dsp:nvSpPr>
      <dsp:spPr>
        <a:xfrm>
          <a:off x="773" y="0"/>
          <a:ext cx="3134320" cy="1416684"/>
        </a:xfrm>
        <a:prstGeom prst="rect">
          <a:avLst/>
        </a:prstGeom>
        <a:noFill/>
        <a:ln w="15875" cap="flat" cmpd="sng" algn="ctr">
          <a:noFill/>
          <a:prstDash val="solid"/>
        </a:ln>
        <a:effectLst/>
        <a:sp3d/>
      </dsp:spPr>
      <dsp:style>
        <a:lnRef idx="2">
          <a:scrgbClr r="0" g="0" b="0"/>
        </a:lnRef>
        <a:fillRef idx="1">
          <a:scrgbClr r="0" g="0" b="0"/>
        </a:fillRef>
        <a:effectRef idx="1">
          <a:scrgbClr r="0" g="0" b="0"/>
        </a:effectRef>
        <a:fontRef idx="minor">
          <a:schemeClr val="lt1"/>
        </a:fontRef>
      </dsp:style>
      <dsp:txBody>
        <a:bodyPr spcFirstLastPara="0" vert="horz" wrap="square" lIns="309601" tIns="165100" rIns="309601"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773" y="0"/>
        <a:ext cx="3134320" cy="1416684"/>
      </dsp:txXfrm>
    </dsp:sp>
    <dsp:sp modelId="{CC735AA6-D93A-4380-AD0C-A99DBDB4633B}">
      <dsp:nvSpPr>
        <dsp:cNvPr id="0" name=""/>
        <dsp:cNvSpPr/>
      </dsp:nvSpPr>
      <dsp:spPr>
        <a:xfrm>
          <a:off x="3385839" y="0"/>
          <a:ext cx="3134320" cy="3541712"/>
        </a:xfrm>
        <a:prstGeom prst="rect">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309601" tIns="0" rIns="309601" bIns="330200" numCol="1" spcCol="1270" anchor="t" anchorCtr="0">
          <a:noAutofit/>
        </a:bodyPr>
        <a:lstStyle/>
        <a:p>
          <a:pPr marL="0" lvl="0" indent="0" algn="l" defTabSz="1066800">
            <a:lnSpc>
              <a:spcPct val="90000"/>
            </a:lnSpc>
            <a:spcBef>
              <a:spcPct val="0"/>
            </a:spcBef>
            <a:spcAft>
              <a:spcPct val="35000"/>
            </a:spcAft>
            <a:buNone/>
          </a:pPr>
          <a:r>
            <a:rPr lang="en-US" sz="2400" b="0" i="0" kern="1200" baseline="0" dirty="0"/>
            <a:t>Reliance on small qualitative samples makes </a:t>
          </a:r>
          <a:r>
            <a:rPr lang="en-US" sz="2400" b="1" i="0" kern="1200" baseline="0" dirty="0"/>
            <a:t>generalization difficult</a:t>
          </a:r>
          <a:r>
            <a:rPr lang="en-US" sz="2400" b="0" i="0" kern="1200" baseline="0" dirty="0"/>
            <a:t>.</a:t>
          </a:r>
          <a:endParaRPr lang="en-US" sz="2400" kern="1200" dirty="0"/>
        </a:p>
      </dsp:txBody>
      <dsp:txXfrm>
        <a:off x="3385839" y="1416684"/>
        <a:ext cx="3134320" cy="2125027"/>
      </dsp:txXfrm>
    </dsp:sp>
    <dsp:sp modelId="{F16B0413-0E7E-448F-BE0E-80DFD95DE58E}">
      <dsp:nvSpPr>
        <dsp:cNvPr id="0" name=""/>
        <dsp:cNvSpPr/>
      </dsp:nvSpPr>
      <dsp:spPr>
        <a:xfrm>
          <a:off x="3385839" y="0"/>
          <a:ext cx="3134320" cy="1416684"/>
        </a:xfrm>
        <a:prstGeom prst="rect">
          <a:avLst/>
        </a:prstGeom>
        <a:noFill/>
        <a:ln w="15875" cap="flat" cmpd="sng" algn="ctr">
          <a:noFill/>
          <a:prstDash val="solid"/>
        </a:ln>
        <a:effectLst/>
        <a:sp3d/>
      </dsp:spPr>
      <dsp:style>
        <a:lnRef idx="2">
          <a:scrgbClr r="0" g="0" b="0"/>
        </a:lnRef>
        <a:fillRef idx="1">
          <a:scrgbClr r="0" g="0" b="0"/>
        </a:fillRef>
        <a:effectRef idx="1">
          <a:scrgbClr r="0" g="0" b="0"/>
        </a:effectRef>
        <a:fontRef idx="minor">
          <a:schemeClr val="lt1"/>
        </a:fontRef>
      </dsp:style>
      <dsp:txBody>
        <a:bodyPr spcFirstLastPara="0" vert="horz" wrap="square" lIns="309601" tIns="165100" rIns="309601"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3385839" y="0"/>
        <a:ext cx="3134320" cy="1416684"/>
      </dsp:txXfrm>
    </dsp:sp>
    <dsp:sp modelId="{D1767594-9A69-4792-B455-1419ECF764C9}">
      <dsp:nvSpPr>
        <dsp:cNvPr id="0" name=""/>
        <dsp:cNvSpPr/>
      </dsp:nvSpPr>
      <dsp:spPr>
        <a:xfrm>
          <a:off x="6770905" y="0"/>
          <a:ext cx="3134320" cy="3541712"/>
        </a:xfrm>
        <a:prstGeom prst="rect">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309601" tIns="0" rIns="309601" bIns="330200" numCol="1" spcCol="1270" anchor="t" anchorCtr="0">
          <a:noAutofit/>
        </a:bodyPr>
        <a:lstStyle/>
        <a:p>
          <a:pPr marL="0" lvl="0" indent="0" algn="l" defTabSz="1066800">
            <a:lnSpc>
              <a:spcPct val="90000"/>
            </a:lnSpc>
            <a:spcBef>
              <a:spcPct val="0"/>
            </a:spcBef>
            <a:spcAft>
              <a:spcPct val="35000"/>
            </a:spcAft>
            <a:buNone/>
          </a:pPr>
          <a:r>
            <a:rPr lang="en-US" sz="2400" b="1" i="0" kern="1200" baseline="0"/>
            <a:t>Lack of male participants</a:t>
          </a:r>
          <a:r>
            <a:rPr lang="en-US" sz="2400" b="0" i="0" kern="1200" baseline="0"/>
            <a:t> skews findings, limiting understanding of fathers' experiences. </a:t>
          </a:r>
          <a:endParaRPr lang="en-US" sz="2400" kern="1200"/>
        </a:p>
      </dsp:txBody>
      <dsp:txXfrm>
        <a:off x="6770905" y="1416684"/>
        <a:ext cx="3134320" cy="2125027"/>
      </dsp:txXfrm>
    </dsp:sp>
    <dsp:sp modelId="{F625D984-E64E-4A77-83C4-D0C710E8FEA9}">
      <dsp:nvSpPr>
        <dsp:cNvPr id="0" name=""/>
        <dsp:cNvSpPr/>
      </dsp:nvSpPr>
      <dsp:spPr>
        <a:xfrm>
          <a:off x="6770905" y="0"/>
          <a:ext cx="3134320" cy="1416684"/>
        </a:xfrm>
        <a:prstGeom prst="rect">
          <a:avLst/>
        </a:prstGeom>
        <a:noFill/>
        <a:ln w="15875" cap="flat" cmpd="sng" algn="ctr">
          <a:noFill/>
          <a:prstDash val="solid"/>
        </a:ln>
        <a:effectLst/>
        <a:sp3d/>
      </dsp:spPr>
      <dsp:style>
        <a:lnRef idx="2">
          <a:scrgbClr r="0" g="0" b="0"/>
        </a:lnRef>
        <a:fillRef idx="1">
          <a:scrgbClr r="0" g="0" b="0"/>
        </a:fillRef>
        <a:effectRef idx="1">
          <a:scrgbClr r="0" g="0" b="0"/>
        </a:effectRef>
        <a:fontRef idx="minor">
          <a:schemeClr val="lt1"/>
        </a:fontRef>
      </dsp:style>
      <dsp:txBody>
        <a:bodyPr spcFirstLastPara="0" vert="horz" wrap="square" lIns="309601" tIns="165100" rIns="309601" bIns="165100" numCol="1" spcCol="1270" anchor="ctr" anchorCtr="0">
          <a:noAutofit/>
        </a:bodyPr>
        <a:lstStyle/>
        <a:p>
          <a:pPr marL="0" lvl="0" indent="0" algn="l" defTabSz="2933700">
            <a:lnSpc>
              <a:spcPct val="90000"/>
            </a:lnSpc>
            <a:spcBef>
              <a:spcPct val="0"/>
            </a:spcBef>
            <a:spcAft>
              <a:spcPct val="35000"/>
            </a:spcAft>
            <a:buNone/>
          </a:pPr>
          <a:r>
            <a:rPr lang="en-US" sz="6600" kern="1200"/>
            <a:t>03</a:t>
          </a:r>
        </a:p>
      </dsp:txBody>
      <dsp:txXfrm>
        <a:off x="6770905" y="0"/>
        <a:ext cx="3134320" cy="141668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4C0211-E8C5-4847-A4D8-A26DCE93671F}">
      <dsp:nvSpPr>
        <dsp:cNvPr id="0" name=""/>
        <dsp:cNvSpPr/>
      </dsp:nvSpPr>
      <dsp:spPr>
        <a:xfrm>
          <a:off x="2902" y="180765"/>
          <a:ext cx="2302370" cy="3223319"/>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79502" tIns="330200" rIns="179502" bIns="330200" numCol="1" spcCol="1270" anchor="t" anchorCtr="0">
          <a:noAutofit/>
        </a:bodyPr>
        <a:lstStyle/>
        <a:p>
          <a:pPr marL="0" lvl="0" indent="0" algn="l" defTabSz="755650">
            <a:lnSpc>
              <a:spcPct val="90000"/>
            </a:lnSpc>
            <a:spcBef>
              <a:spcPct val="0"/>
            </a:spcBef>
            <a:spcAft>
              <a:spcPct val="35000"/>
            </a:spcAft>
            <a:buNone/>
          </a:pPr>
          <a:r>
            <a:rPr lang="en-GB" sz="1700" kern="1200"/>
            <a:t>Incorporate </a:t>
          </a:r>
          <a:r>
            <a:rPr lang="en-GB" sz="1700" b="1" kern="1200"/>
            <a:t>quantitative data</a:t>
          </a:r>
          <a:r>
            <a:rPr lang="en-GB" sz="1700" kern="1200"/>
            <a:t> to measure the extent of parental stress.</a:t>
          </a:r>
          <a:endParaRPr lang="en-US" sz="1700" kern="1200"/>
        </a:p>
      </dsp:txBody>
      <dsp:txXfrm>
        <a:off x="2902" y="1405626"/>
        <a:ext cx="2302370" cy="1933991"/>
      </dsp:txXfrm>
    </dsp:sp>
    <dsp:sp modelId="{57EF3B1F-F638-4A15-B15A-8A62B47BA0F0}">
      <dsp:nvSpPr>
        <dsp:cNvPr id="0" name=""/>
        <dsp:cNvSpPr/>
      </dsp:nvSpPr>
      <dsp:spPr>
        <a:xfrm>
          <a:off x="670589" y="503097"/>
          <a:ext cx="966995" cy="966995"/>
        </a:xfrm>
        <a:prstGeom prst="ellipse">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75391" tIns="12700" rIns="75391"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812202" y="644710"/>
        <a:ext cx="683769" cy="683769"/>
      </dsp:txXfrm>
    </dsp:sp>
    <dsp:sp modelId="{94B9AD02-BEAB-44F8-A109-D028C7FC5D6E}">
      <dsp:nvSpPr>
        <dsp:cNvPr id="0" name=""/>
        <dsp:cNvSpPr/>
      </dsp:nvSpPr>
      <dsp:spPr>
        <a:xfrm>
          <a:off x="2902" y="3404012"/>
          <a:ext cx="2302370" cy="72"/>
        </a:xfrm>
        <a:prstGeom prst="rect">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w="9525"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D43186E-B036-495F-97F8-7B66D644EEFA}">
      <dsp:nvSpPr>
        <dsp:cNvPr id="0" name=""/>
        <dsp:cNvSpPr/>
      </dsp:nvSpPr>
      <dsp:spPr>
        <a:xfrm>
          <a:off x="2535510" y="180765"/>
          <a:ext cx="2302370" cy="3223319"/>
        </a:xfrm>
        <a:prstGeom prst="rect">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79502" tIns="330200" rIns="179502" bIns="330200" numCol="1" spcCol="1270" anchor="t" anchorCtr="0">
          <a:noAutofit/>
        </a:bodyPr>
        <a:lstStyle/>
        <a:p>
          <a:pPr marL="0" lvl="0" indent="0" algn="l" defTabSz="755650">
            <a:lnSpc>
              <a:spcPct val="90000"/>
            </a:lnSpc>
            <a:spcBef>
              <a:spcPct val="0"/>
            </a:spcBef>
            <a:spcAft>
              <a:spcPct val="35000"/>
            </a:spcAft>
            <a:buNone/>
          </a:pPr>
          <a:r>
            <a:rPr lang="en-GB" sz="1700" kern="1200"/>
            <a:t>Ensure </a:t>
          </a:r>
          <a:r>
            <a:rPr lang="en-GB" sz="1700" b="1" kern="1200"/>
            <a:t>diverse samples</a:t>
          </a:r>
          <a:r>
            <a:rPr lang="en-GB" sz="1700" kern="1200"/>
            <a:t>, including fathers and other caregivers.</a:t>
          </a:r>
          <a:endParaRPr lang="en-US" sz="1700" kern="1200"/>
        </a:p>
      </dsp:txBody>
      <dsp:txXfrm>
        <a:off x="2535510" y="1405626"/>
        <a:ext cx="2302370" cy="1933991"/>
      </dsp:txXfrm>
    </dsp:sp>
    <dsp:sp modelId="{7FA78B49-0939-4841-8C1C-3E95810323A2}">
      <dsp:nvSpPr>
        <dsp:cNvPr id="0" name=""/>
        <dsp:cNvSpPr/>
      </dsp:nvSpPr>
      <dsp:spPr>
        <a:xfrm>
          <a:off x="3203197" y="503097"/>
          <a:ext cx="966995" cy="966995"/>
        </a:xfrm>
        <a:prstGeom prst="ellipse">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w="9525" cap="flat"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75391" tIns="12700" rIns="75391"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344810" y="644710"/>
        <a:ext cx="683769" cy="683769"/>
      </dsp:txXfrm>
    </dsp:sp>
    <dsp:sp modelId="{96710685-E73E-43E7-9ADD-EB8F37604824}">
      <dsp:nvSpPr>
        <dsp:cNvPr id="0" name=""/>
        <dsp:cNvSpPr/>
      </dsp:nvSpPr>
      <dsp:spPr>
        <a:xfrm>
          <a:off x="2535510" y="3404012"/>
          <a:ext cx="2302370" cy="72"/>
        </a:xfrm>
        <a:prstGeom prst="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w="9525" cap="flat" cmpd="sng" algn="ctr">
          <a:solidFill>
            <a:schemeClr val="accent5">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0D61C713-7776-4371-91C6-CA5162B3C664}">
      <dsp:nvSpPr>
        <dsp:cNvPr id="0" name=""/>
        <dsp:cNvSpPr/>
      </dsp:nvSpPr>
      <dsp:spPr>
        <a:xfrm>
          <a:off x="5068118" y="180765"/>
          <a:ext cx="2302370" cy="3223319"/>
        </a:xfrm>
        <a:prstGeom prst="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79502" tIns="330200" rIns="179502" bIns="330200" numCol="1" spcCol="1270" anchor="t" anchorCtr="0">
          <a:noAutofit/>
        </a:bodyPr>
        <a:lstStyle/>
        <a:p>
          <a:pPr marL="0" lvl="0" indent="0" algn="l" defTabSz="755650">
            <a:lnSpc>
              <a:spcPct val="90000"/>
            </a:lnSpc>
            <a:spcBef>
              <a:spcPct val="0"/>
            </a:spcBef>
            <a:spcAft>
              <a:spcPct val="35000"/>
            </a:spcAft>
            <a:buNone/>
          </a:pPr>
          <a:r>
            <a:rPr lang="en-GB" sz="1700" kern="1200"/>
            <a:t>Conduct </a:t>
          </a:r>
          <a:r>
            <a:rPr lang="en-GB" sz="1700" b="1" kern="1200"/>
            <a:t>longitudinal studies</a:t>
          </a:r>
          <a:r>
            <a:rPr lang="en-GB" sz="1700" kern="1200"/>
            <a:t> to track long-term impacts on family well-being.</a:t>
          </a:r>
          <a:endParaRPr lang="en-US" sz="1700" kern="1200"/>
        </a:p>
      </dsp:txBody>
      <dsp:txXfrm>
        <a:off x="5068118" y="1405626"/>
        <a:ext cx="2302370" cy="1933991"/>
      </dsp:txXfrm>
    </dsp:sp>
    <dsp:sp modelId="{3B6894E2-C376-4893-A4A1-0E806B1E6854}">
      <dsp:nvSpPr>
        <dsp:cNvPr id="0" name=""/>
        <dsp:cNvSpPr/>
      </dsp:nvSpPr>
      <dsp:spPr>
        <a:xfrm>
          <a:off x="5735805" y="503097"/>
          <a:ext cx="966995" cy="966995"/>
        </a:xfrm>
        <a:prstGeom prst="ellipse">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w="9525" cap="flat" cmpd="sng" algn="ctr">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75391" tIns="12700" rIns="75391"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5877418" y="644710"/>
        <a:ext cx="683769" cy="683769"/>
      </dsp:txXfrm>
    </dsp:sp>
    <dsp:sp modelId="{DCA60017-B653-4378-996F-6B57C413C480}">
      <dsp:nvSpPr>
        <dsp:cNvPr id="0" name=""/>
        <dsp:cNvSpPr/>
      </dsp:nvSpPr>
      <dsp:spPr>
        <a:xfrm>
          <a:off x="5068118" y="3404012"/>
          <a:ext cx="2302370" cy="72"/>
        </a:xfrm>
        <a:prstGeom prst="rect">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1AA232B7-EE8B-4B2C-A792-108F3EEF6C9B}">
      <dsp:nvSpPr>
        <dsp:cNvPr id="0" name=""/>
        <dsp:cNvSpPr/>
      </dsp:nvSpPr>
      <dsp:spPr>
        <a:xfrm>
          <a:off x="7600725" y="180765"/>
          <a:ext cx="2302370" cy="3223319"/>
        </a:xfrm>
        <a:prstGeom prst="rect">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79502" tIns="330200" rIns="179502" bIns="330200" numCol="1" spcCol="1270" anchor="t" anchorCtr="0">
          <a:noAutofit/>
        </a:bodyPr>
        <a:lstStyle/>
        <a:p>
          <a:pPr marL="0" lvl="0" indent="0" algn="l" defTabSz="755650">
            <a:lnSpc>
              <a:spcPct val="90000"/>
            </a:lnSpc>
            <a:spcBef>
              <a:spcPct val="0"/>
            </a:spcBef>
            <a:spcAft>
              <a:spcPct val="35000"/>
            </a:spcAft>
            <a:buNone/>
          </a:pPr>
          <a:r>
            <a:rPr lang="en-GB" sz="1700" kern="1200"/>
            <a:t>Assess effectiveness of </a:t>
          </a:r>
          <a:r>
            <a:rPr lang="en-GB" sz="1700" b="1" kern="1200"/>
            <a:t>peer support, mental health interventions, and workplace accommodations</a:t>
          </a:r>
          <a:r>
            <a:rPr lang="en-GB" sz="1700" kern="1200"/>
            <a:t>.</a:t>
          </a:r>
          <a:endParaRPr lang="en-US" sz="1700" kern="1200"/>
        </a:p>
      </dsp:txBody>
      <dsp:txXfrm>
        <a:off x="7600725" y="1405626"/>
        <a:ext cx="2302370" cy="1933991"/>
      </dsp:txXfrm>
    </dsp:sp>
    <dsp:sp modelId="{376E3DE4-8477-4CB3-8CB1-DF192F92A69A}">
      <dsp:nvSpPr>
        <dsp:cNvPr id="0" name=""/>
        <dsp:cNvSpPr/>
      </dsp:nvSpPr>
      <dsp:spPr>
        <a:xfrm>
          <a:off x="8268413" y="503097"/>
          <a:ext cx="966995" cy="966995"/>
        </a:xfrm>
        <a:prstGeom prst="ellipse">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w="9525"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75391" tIns="12700" rIns="75391"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8410026" y="644710"/>
        <a:ext cx="683769" cy="683769"/>
      </dsp:txXfrm>
    </dsp:sp>
    <dsp:sp modelId="{21082A84-5A24-41C2-A8ED-03EE829BC416}">
      <dsp:nvSpPr>
        <dsp:cNvPr id="0" name=""/>
        <dsp:cNvSpPr/>
      </dsp:nvSpPr>
      <dsp:spPr>
        <a:xfrm>
          <a:off x="7600725" y="3404012"/>
          <a:ext cx="2302370" cy="72"/>
        </a:xfrm>
        <a:prstGeom prst="rect">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w="9525" cap="flat"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B4D552-F113-4006-89E1-5C722172B98C}">
      <dsp:nvSpPr>
        <dsp:cNvPr id="0" name=""/>
        <dsp:cNvSpPr/>
      </dsp:nvSpPr>
      <dsp:spPr>
        <a:xfrm>
          <a:off x="595907" y="787"/>
          <a:ext cx="2723182" cy="1633909"/>
        </a:xfrm>
        <a:prstGeom prst="rect">
          <a:avLst/>
        </a:prstGeom>
        <a:solidFill>
          <a:schemeClr val="accent2">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While existing research provides valuable insights into the emotional and psychological toll of EBSA on parents, significant gaps remain.</a:t>
          </a:r>
          <a:endParaRPr lang="en-US" sz="1700" kern="1200"/>
        </a:p>
      </dsp:txBody>
      <dsp:txXfrm>
        <a:off x="595907" y="787"/>
        <a:ext cx="2723182" cy="1633909"/>
      </dsp:txXfrm>
    </dsp:sp>
    <dsp:sp modelId="{1A21D27B-F536-49EE-8C06-DA6CE5EDB7E5}">
      <dsp:nvSpPr>
        <dsp:cNvPr id="0" name=""/>
        <dsp:cNvSpPr/>
      </dsp:nvSpPr>
      <dsp:spPr>
        <a:xfrm>
          <a:off x="3591408" y="787"/>
          <a:ext cx="2723182" cy="1633909"/>
        </a:xfrm>
        <a:prstGeom prst="rect">
          <a:avLst/>
        </a:prstGeom>
        <a:solidFill>
          <a:schemeClr val="accent3">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A lack of </a:t>
          </a:r>
          <a:r>
            <a:rPr lang="en-GB" sz="1700" b="1" kern="1200"/>
            <a:t>quantitative data and diverse samples</a:t>
          </a:r>
          <a:r>
            <a:rPr lang="en-GB" sz="1700" kern="1200"/>
            <a:t> limits the ability to fully understand the widespread impact.</a:t>
          </a:r>
          <a:endParaRPr lang="en-US" sz="1700" kern="1200"/>
        </a:p>
      </dsp:txBody>
      <dsp:txXfrm>
        <a:off x="3591408" y="787"/>
        <a:ext cx="2723182" cy="1633909"/>
      </dsp:txXfrm>
    </dsp:sp>
    <dsp:sp modelId="{D66306FE-BCC2-4B01-A584-E06C3C7CD5C2}">
      <dsp:nvSpPr>
        <dsp:cNvPr id="0" name=""/>
        <dsp:cNvSpPr/>
      </dsp:nvSpPr>
      <dsp:spPr>
        <a:xfrm>
          <a:off x="6586909" y="787"/>
          <a:ext cx="2723182" cy="1633909"/>
        </a:xfrm>
        <a:prstGeom prst="rect">
          <a:avLst/>
        </a:prstGeom>
        <a:solidFill>
          <a:schemeClr val="accent4">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Addressing these gaps through </a:t>
          </a:r>
          <a:r>
            <a:rPr lang="en-GB" sz="1700" b="1" kern="1200"/>
            <a:t>comprehensive, inclusive, and long-term studies</a:t>
          </a:r>
          <a:r>
            <a:rPr lang="en-GB" sz="1700" kern="1200"/>
            <a:t> will help develop </a:t>
          </a:r>
          <a:r>
            <a:rPr lang="en-GB" sz="1700" b="1" kern="1200"/>
            <a:t>targeted support systems</a:t>
          </a:r>
          <a:r>
            <a:rPr lang="en-GB" sz="1700" kern="1200"/>
            <a:t> for struggling families.</a:t>
          </a:r>
          <a:endParaRPr lang="en-US" sz="1700" kern="1200"/>
        </a:p>
      </dsp:txBody>
      <dsp:txXfrm>
        <a:off x="6586909" y="787"/>
        <a:ext cx="2723182" cy="1633909"/>
      </dsp:txXfrm>
    </dsp:sp>
    <dsp:sp modelId="{41351AA3-D802-4D7B-A9E8-A9F9336DBD80}">
      <dsp:nvSpPr>
        <dsp:cNvPr id="0" name=""/>
        <dsp:cNvSpPr/>
      </dsp:nvSpPr>
      <dsp:spPr>
        <a:xfrm>
          <a:off x="2093658" y="1907015"/>
          <a:ext cx="2723182" cy="1633909"/>
        </a:xfrm>
        <a:prstGeom prst="rect">
          <a:avLst/>
        </a:prstGeom>
        <a:solidFill>
          <a:schemeClr val="accent5">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Future research should focus on </a:t>
          </a:r>
          <a:r>
            <a:rPr lang="en-GB" sz="1700" b="1" kern="1200"/>
            <a:t>practical interventions</a:t>
          </a:r>
          <a:r>
            <a:rPr lang="en-GB" sz="1700" kern="1200"/>
            <a:t>, including </a:t>
          </a:r>
          <a:r>
            <a:rPr lang="en-GB" sz="1700" b="1" kern="1200"/>
            <a:t>peer support networks, accessible mental health services, and workplace accommodations</a:t>
          </a:r>
          <a:r>
            <a:rPr lang="en-GB" sz="1700" kern="1200"/>
            <a:t> to alleviate parental stress.</a:t>
          </a:r>
          <a:endParaRPr lang="en-US" sz="1700" kern="1200"/>
        </a:p>
      </dsp:txBody>
      <dsp:txXfrm>
        <a:off x="2093658" y="1907015"/>
        <a:ext cx="2723182" cy="1633909"/>
      </dsp:txXfrm>
    </dsp:sp>
    <dsp:sp modelId="{471724D8-EEB6-4884-953C-F3940DB8332C}">
      <dsp:nvSpPr>
        <dsp:cNvPr id="0" name=""/>
        <dsp:cNvSpPr/>
      </dsp:nvSpPr>
      <dsp:spPr>
        <a:xfrm>
          <a:off x="5089159" y="1907015"/>
          <a:ext cx="2723182" cy="1633909"/>
        </a:xfrm>
        <a:prstGeom prst="rect">
          <a:avLst/>
        </a:prstGeom>
        <a:solidFill>
          <a:schemeClr val="accent6">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A more </a:t>
          </a:r>
          <a:r>
            <a:rPr lang="en-GB" sz="1700" b="1" kern="1200"/>
            <a:t>holistic approach</a:t>
          </a:r>
          <a:r>
            <a:rPr lang="en-GB" sz="1700" kern="1200"/>
            <a:t> is needed to ensure that parents receive the necessary support to navigate the challenges of EBSA effectively.</a:t>
          </a:r>
          <a:endParaRPr lang="en-US" sz="1700" kern="1200"/>
        </a:p>
      </dsp:txBody>
      <dsp:txXfrm>
        <a:off x="5089159" y="1907015"/>
        <a:ext cx="2723182" cy="163390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610872-F705-46AB-8F82-08AA8AE8F0ED}">
      <dsp:nvSpPr>
        <dsp:cNvPr id="0" name=""/>
        <dsp:cNvSpPr/>
      </dsp:nvSpPr>
      <dsp:spPr>
        <a:xfrm>
          <a:off x="2242030" y="17966"/>
          <a:ext cx="1852875" cy="185287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D8C688-6AD1-4F16-8737-9D4C7C459EC1}">
      <dsp:nvSpPr>
        <dsp:cNvPr id="0" name=""/>
        <dsp:cNvSpPr/>
      </dsp:nvSpPr>
      <dsp:spPr>
        <a:xfrm>
          <a:off x="2636905" y="412841"/>
          <a:ext cx="1063125" cy="1063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C81EC6-8F11-43A9-9CF9-CF3583AA3D51}">
      <dsp:nvSpPr>
        <dsp:cNvPr id="0" name=""/>
        <dsp:cNvSpPr/>
      </dsp:nvSpPr>
      <dsp:spPr>
        <a:xfrm>
          <a:off x="1649718" y="2447966"/>
          <a:ext cx="3037500" cy="10757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Schools play a fundamental role in shaping the cognitive, social, and psychological development of adolescents.</a:t>
          </a:r>
          <a:endParaRPr lang="en-US" sz="1100" kern="1200"/>
        </a:p>
      </dsp:txBody>
      <dsp:txXfrm>
        <a:off x="1649718" y="2447966"/>
        <a:ext cx="3037500" cy="1075781"/>
      </dsp:txXfrm>
    </dsp:sp>
    <dsp:sp modelId="{8E626DBF-0FFE-4529-8BEB-578815862AB6}">
      <dsp:nvSpPr>
        <dsp:cNvPr id="0" name=""/>
        <dsp:cNvSpPr/>
      </dsp:nvSpPr>
      <dsp:spPr>
        <a:xfrm>
          <a:off x="5811093" y="17966"/>
          <a:ext cx="1852875" cy="185287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9A4045-ED21-4574-94D5-4A6C015633E1}">
      <dsp:nvSpPr>
        <dsp:cNvPr id="0" name=""/>
        <dsp:cNvSpPr/>
      </dsp:nvSpPr>
      <dsp:spPr>
        <a:xfrm>
          <a:off x="6205968" y="412841"/>
          <a:ext cx="1063125" cy="1063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31844F-4093-49AB-9613-97B3DFAAA3DB}">
      <dsp:nvSpPr>
        <dsp:cNvPr id="0" name=""/>
        <dsp:cNvSpPr/>
      </dsp:nvSpPr>
      <dsp:spPr>
        <a:xfrm>
          <a:off x="5218780" y="2447966"/>
          <a:ext cx="3037500" cy="10757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Repeated school absences are also linked to more severe emotional and behavioral challenges, such as anxiety, depression, substance abuse, and in some cases, pre-criminal behavior as children enter adulthood (Dembo et al., 2016; Finning et al., 2019).</a:t>
          </a:r>
          <a:endParaRPr lang="en-US" sz="1100" kern="1200"/>
        </a:p>
      </dsp:txBody>
      <dsp:txXfrm>
        <a:off x="5218780" y="2447966"/>
        <a:ext cx="3037500" cy="107578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18C9B9-46F6-46B0-A833-73D41FD4EA9C}">
      <dsp:nvSpPr>
        <dsp:cNvPr id="0" name=""/>
        <dsp:cNvSpPr/>
      </dsp:nvSpPr>
      <dsp:spPr>
        <a:xfrm>
          <a:off x="1442999" y="1235447"/>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8D81D0-DD8A-43B1-B613-647C6FB4EB0C}">
      <dsp:nvSpPr>
        <dsp:cNvPr id="0" name=""/>
        <dsp:cNvSpPr/>
      </dsp:nvSpPr>
      <dsp:spPr>
        <a:xfrm>
          <a:off x="254999" y="3649759"/>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GB" sz="1700" kern="1200"/>
            <a:t>Students with EBSA may experience intense emotional distress triggered by various school-related stressors</a:t>
          </a:r>
          <a:endParaRPr lang="en-US" sz="1700" kern="1200"/>
        </a:p>
      </dsp:txBody>
      <dsp:txXfrm>
        <a:off x="254999" y="3649759"/>
        <a:ext cx="4320000" cy="720000"/>
      </dsp:txXfrm>
    </dsp:sp>
    <dsp:sp modelId="{16A17A12-E320-4402-8242-C332DDFAA853}">
      <dsp:nvSpPr>
        <dsp:cNvPr id="0" name=""/>
        <dsp:cNvSpPr/>
      </dsp:nvSpPr>
      <dsp:spPr>
        <a:xfrm>
          <a:off x="6518999" y="1235447"/>
          <a:ext cx="1944000" cy="1944000"/>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DFFB2C-E680-4C90-B302-2D58131D5748}">
      <dsp:nvSpPr>
        <dsp:cNvPr id="0" name=""/>
        <dsp:cNvSpPr/>
      </dsp:nvSpPr>
      <dsp:spPr>
        <a:xfrm>
          <a:off x="5330999" y="3649759"/>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GB" sz="1700" kern="1200"/>
            <a:t>It's important to distinguish EBSA from truancy.</a:t>
          </a:r>
          <a:endParaRPr lang="en-US" sz="1700" kern="1200"/>
        </a:p>
      </dsp:txBody>
      <dsp:txXfrm>
        <a:off x="5330999" y="3649759"/>
        <a:ext cx="4320000" cy="7200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0FD9AA-780D-426F-9017-649EE1D6ABDC}">
      <dsp:nvSpPr>
        <dsp:cNvPr id="0" name=""/>
        <dsp:cNvSpPr/>
      </dsp:nvSpPr>
      <dsp:spPr>
        <a:xfrm>
          <a:off x="541734" y="348"/>
          <a:ext cx="2757040" cy="1654224"/>
        </a:xfrm>
        <a:prstGeom prst="rect">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Purposive sample of participants</a:t>
          </a:r>
          <a:endParaRPr lang="en-US" sz="1700" kern="1200" dirty="0"/>
        </a:p>
      </dsp:txBody>
      <dsp:txXfrm>
        <a:off x="541734" y="348"/>
        <a:ext cx="2757040" cy="1654224"/>
      </dsp:txXfrm>
    </dsp:sp>
    <dsp:sp modelId="{47201AC3-D305-4A8C-A8FA-2F24A1B18867}">
      <dsp:nvSpPr>
        <dsp:cNvPr id="0" name=""/>
        <dsp:cNvSpPr/>
      </dsp:nvSpPr>
      <dsp:spPr>
        <a:xfrm>
          <a:off x="3574479" y="348"/>
          <a:ext cx="2757040" cy="1654224"/>
        </a:xfrm>
        <a:prstGeom prst="rect">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A link to the study was shared on the Experimental Management System (EMS) and across social media platforms via Qualtrics.</a:t>
          </a:r>
          <a:endParaRPr lang="en-US" sz="1700" kern="1200" dirty="0"/>
        </a:p>
      </dsp:txBody>
      <dsp:txXfrm>
        <a:off x="3574479" y="348"/>
        <a:ext cx="2757040" cy="1654224"/>
      </dsp:txXfrm>
    </dsp:sp>
    <dsp:sp modelId="{CECA1DAF-5CC5-4865-910A-B2556860BA5C}">
      <dsp:nvSpPr>
        <dsp:cNvPr id="0" name=""/>
        <dsp:cNvSpPr/>
      </dsp:nvSpPr>
      <dsp:spPr>
        <a:xfrm>
          <a:off x="6607223" y="348"/>
          <a:ext cx="2757040" cy="1654224"/>
        </a:xfrm>
        <a:prstGeom prst="rect">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They must be 18 years or older.</a:t>
          </a:r>
          <a:endParaRPr lang="en-US" sz="1700" kern="1200"/>
        </a:p>
      </dsp:txBody>
      <dsp:txXfrm>
        <a:off x="6607223" y="348"/>
        <a:ext cx="2757040" cy="1654224"/>
      </dsp:txXfrm>
    </dsp:sp>
    <dsp:sp modelId="{9F4A2055-984B-4DB4-9345-F8766AE64D7C}">
      <dsp:nvSpPr>
        <dsp:cNvPr id="0" name=""/>
        <dsp:cNvSpPr/>
      </dsp:nvSpPr>
      <dsp:spPr>
        <a:xfrm>
          <a:off x="541734" y="1930277"/>
          <a:ext cx="2757040" cy="1654224"/>
        </a:xfrm>
        <a:prstGeom prst="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They must be a parent or guardian.</a:t>
          </a:r>
          <a:endParaRPr lang="en-US" sz="1700" kern="1200"/>
        </a:p>
      </dsp:txBody>
      <dsp:txXfrm>
        <a:off x="541734" y="1930277"/>
        <a:ext cx="2757040" cy="1654224"/>
      </dsp:txXfrm>
    </dsp:sp>
    <dsp:sp modelId="{573631DD-8B4B-48E2-8E4D-C4EBCD63AF29}">
      <dsp:nvSpPr>
        <dsp:cNvPr id="0" name=""/>
        <dsp:cNvSpPr/>
      </dsp:nvSpPr>
      <dsp:spPr>
        <a:xfrm>
          <a:off x="3574479" y="1930277"/>
          <a:ext cx="2757040" cy="1654224"/>
        </a:xfrm>
        <a:prstGeom prst="rect">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Parents of children who missed school for physical health reasons or non-emotional issues, and parents of homeschooled children, were excluded..</a:t>
          </a:r>
          <a:endParaRPr lang="en-US" sz="1700" kern="1200" dirty="0"/>
        </a:p>
      </dsp:txBody>
      <dsp:txXfrm>
        <a:off x="3574479" y="1930277"/>
        <a:ext cx="2757040" cy="1654224"/>
      </dsp:txXfrm>
    </dsp:sp>
    <dsp:sp modelId="{A8CA0CBD-10E3-4EA6-808C-240C62BCDE3B}">
      <dsp:nvSpPr>
        <dsp:cNvPr id="0" name=""/>
        <dsp:cNvSpPr/>
      </dsp:nvSpPr>
      <dsp:spPr>
        <a:xfrm>
          <a:off x="6607223" y="1930277"/>
          <a:ext cx="2757040" cy="1654224"/>
        </a:xfrm>
        <a:prstGeom prst="rect">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A total of 107 responses were collected, but 46 were excluded due to incomplete responses, leaving a final sample of 61 participants. Of these, 31 were female and 8 were male</a:t>
          </a:r>
          <a:endParaRPr lang="en-US" sz="1700" kern="1200" dirty="0"/>
        </a:p>
      </dsp:txBody>
      <dsp:txXfrm>
        <a:off x="6607223" y="1930277"/>
        <a:ext cx="2757040" cy="165422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A72D63-CA71-4E5C-B3C0-826E6B8C2D1B}">
      <dsp:nvSpPr>
        <dsp:cNvPr id="0" name=""/>
        <dsp:cNvSpPr/>
      </dsp:nvSpPr>
      <dsp:spPr>
        <a:xfrm>
          <a:off x="0" y="0"/>
          <a:ext cx="7924799" cy="788667"/>
        </a:xfrm>
        <a:prstGeom prst="roundRect">
          <a:avLst>
            <a:gd name="adj" fmla="val 10000"/>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0" i="0" kern="1200" dirty="0"/>
            <a:t>Non-experimental online questionnaire design</a:t>
          </a:r>
          <a:endParaRPr lang="en-US" sz="2200" kern="1200" dirty="0"/>
        </a:p>
      </dsp:txBody>
      <dsp:txXfrm>
        <a:off x="23099" y="23099"/>
        <a:ext cx="7007124" cy="742469"/>
      </dsp:txXfrm>
    </dsp:sp>
    <dsp:sp modelId="{4A380B4D-55EB-42C8-A840-9FF1DB2B034E}">
      <dsp:nvSpPr>
        <dsp:cNvPr id="0" name=""/>
        <dsp:cNvSpPr/>
      </dsp:nvSpPr>
      <dsp:spPr>
        <a:xfrm>
          <a:off x="663701" y="932061"/>
          <a:ext cx="7924799" cy="788667"/>
        </a:xfrm>
        <a:prstGeom prst="roundRect">
          <a:avLst>
            <a:gd name="adj" fmla="val 10000"/>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0" i="0" kern="1200"/>
            <a:t>The participants first completed a short demographic questionnaire </a:t>
          </a:r>
          <a:endParaRPr lang="en-US" sz="2200" kern="1200"/>
        </a:p>
      </dsp:txBody>
      <dsp:txXfrm>
        <a:off x="686800" y="955160"/>
        <a:ext cx="6702265" cy="742469"/>
      </dsp:txXfrm>
    </dsp:sp>
    <dsp:sp modelId="{E3FC503B-BCAB-4900-A3AF-7C0BEF49CDDF}">
      <dsp:nvSpPr>
        <dsp:cNvPr id="0" name=""/>
        <dsp:cNvSpPr/>
      </dsp:nvSpPr>
      <dsp:spPr>
        <a:xfrm>
          <a:off x="1317497" y="1864122"/>
          <a:ext cx="7924799" cy="788667"/>
        </a:xfrm>
        <a:prstGeom prst="roundRect">
          <a:avLst>
            <a:gd name="adj" fmla="val 10000"/>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0" i="0" kern="1200" dirty="0"/>
            <a:t>Experimental approach where the dependent variable was the impact on parents</a:t>
          </a:r>
          <a:endParaRPr lang="en-US" sz="2200" kern="1200" dirty="0"/>
        </a:p>
      </dsp:txBody>
      <dsp:txXfrm>
        <a:off x="1340596" y="1887221"/>
        <a:ext cx="6712171" cy="742468"/>
      </dsp:txXfrm>
    </dsp:sp>
    <dsp:sp modelId="{52F8C2CD-76CB-45C2-B1FB-DA5F0D19BA24}">
      <dsp:nvSpPr>
        <dsp:cNvPr id="0" name=""/>
        <dsp:cNvSpPr/>
      </dsp:nvSpPr>
      <dsp:spPr>
        <a:xfrm>
          <a:off x="1981199" y="2796183"/>
          <a:ext cx="7924799" cy="788667"/>
        </a:xfrm>
        <a:prstGeom prst="roundRect">
          <a:avLst>
            <a:gd name="adj" fmla="val 10000"/>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0" i="0" kern="1200"/>
            <a:t>The independent variable was the children’s school attendance status</a:t>
          </a:r>
          <a:endParaRPr lang="en-US" sz="2200" kern="1200"/>
        </a:p>
      </dsp:txBody>
      <dsp:txXfrm>
        <a:off x="2004298" y="2819282"/>
        <a:ext cx="6702265" cy="742468"/>
      </dsp:txXfrm>
    </dsp:sp>
    <dsp:sp modelId="{E6FC0A60-0EB8-4C69-B1BC-68F75B3D7187}">
      <dsp:nvSpPr>
        <dsp:cNvPr id="0" name=""/>
        <dsp:cNvSpPr/>
      </dsp:nvSpPr>
      <dsp:spPr>
        <a:xfrm>
          <a:off x="7412165" y="604047"/>
          <a:ext cx="512633" cy="512633"/>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7527507" y="604047"/>
        <a:ext cx="281949" cy="385756"/>
      </dsp:txXfrm>
    </dsp:sp>
    <dsp:sp modelId="{1E743B09-BB50-4F97-ADE2-24705E1BA7BB}">
      <dsp:nvSpPr>
        <dsp:cNvPr id="0" name=""/>
        <dsp:cNvSpPr/>
      </dsp:nvSpPr>
      <dsp:spPr>
        <a:xfrm>
          <a:off x="8075867" y="1536108"/>
          <a:ext cx="512633" cy="512633"/>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8191209" y="1536108"/>
        <a:ext cx="281949" cy="385756"/>
      </dsp:txXfrm>
    </dsp:sp>
    <dsp:sp modelId="{EB1A5425-0D8C-4783-AB73-749E47D4B43C}">
      <dsp:nvSpPr>
        <dsp:cNvPr id="0" name=""/>
        <dsp:cNvSpPr/>
      </dsp:nvSpPr>
      <dsp:spPr>
        <a:xfrm>
          <a:off x="8729663" y="2468169"/>
          <a:ext cx="512633" cy="512633"/>
        </a:xfrm>
        <a:prstGeom prst="downArrow">
          <a:avLst>
            <a:gd name="adj1" fmla="val 55000"/>
            <a:gd name="adj2" fmla="val 45000"/>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8845005" y="2468169"/>
        <a:ext cx="281949" cy="38575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AE87DF-4191-4C44-BFB4-AAED53DA5972}">
      <dsp:nvSpPr>
        <dsp:cNvPr id="0" name=""/>
        <dsp:cNvSpPr/>
      </dsp:nvSpPr>
      <dsp:spPr>
        <a:xfrm>
          <a:off x="0" y="52291"/>
          <a:ext cx="6692748" cy="979290"/>
        </a:xfrm>
        <a:prstGeom prst="round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i="0" kern="1200"/>
            <a:t>Participants first reviewed an information sheet and completed the demographic sheet</a:t>
          </a:r>
          <a:endParaRPr lang="en-US" sz="2700" kern="1200"/>
        </a:p>
      </dsp:txBody>
      <dsp:txXfrm>
        <a:off x="47805" y="100096"/>
        <a:ext cx="6597138" cy="883680"/>
      </dsp:txXfrm>
    </dsp:sp>
    <dsp:sp modelId="{BF57CAA6-986B-4941-9B7B-80DEA81B5226}">
      <dsp:nvSpPr>
        <dsp:cNvPr id="0" name=""/>
        <dsp:cNvSpPr/>
      </dsp:nvSpPr>
      <dsp:spPr>
        <a:xfrm>
          <a:off x="0" y="1109341"/>
          <a:ext cx="6692748" cy="979290"/>
        </a:xfrm>
        <a:prstGeom prst="roundRect">
          <a:avLst/>
        </a:prstGeom>
        <a:gradFill rotWithShape="0">
          <a:gsLst>
            <a:gs pos="0">
              <a:schemeClr val="accent5">
                <a:hueOff val="-1102852"/>
                <a:satOff val="-5923"/>
                <a:lumOff val="2026"/>
                <a:alphaOff val="0"/>
                <a:tint val="94000"/>
                <a:satMod val="105000"/>
                <a:lumMod val="102000"/>
              </a:schemeClr>
            </a:gs>
            <a:gs pos="100000">
              <a:schemeClr val="accent5">
                <a:hueOff val="-1102852"/>
                <a:satOff val="-5923"/>
                <a:lumOff val="2026"/>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i="0" kern="1200" dirty="0"/>
            <a:t>They then completed the Parental Stress and Coping Inventory (PSCI) questionnaire</a:t>
          </a:r>
          <a:endParaRPr lang="en-US" sz="2700" kern="1200" dirty="0"/>
        </a:p>
      </dsp:txBody>
      <dsp:txXfrm>
        <a:off x="47805" y="1157146"/>
        <a:ext cx="6597138" cy="883680"/>
      </dsp:txXfrm>
    </dsp:sp>
    <dsp:sp modelId="{245140DE-C063-4B27-B868-2682C05D2345}">
      <dsp:nvSpPr>
        <dsp:cNvPr id="0" name=""/>
        <dsp:cNvSpPr/>
      </dsp:nvSpPr>
      <dsp:spPr>
        <a:xfrm>
          <a:off x="0" y="2166392"/>
          <a:ext cx="6692748" cy="979290"/>
        </a:xfrm>
        <a:prstGeom prst="roundRect">
          <a:avLst/>
        </a:prstGeom>
        <a:gradFill rotWithShape="0">
          <a:gsLst>
            <a:gs pos="0">
              <a:schemeClr val="accent5">
                <a:hueOff val="-2205704"/>
                <a:satOff val="-11847"/>
                <a:lumOff val="4052"/>
                <a:alphaOff val="0"/>
                <a:tint val="94000"/>
                <a:satMod val="105000"/>
                <a:lumMod val="102000"/>
              </a:schemeClr>
            </a:gs>
            <a:gs pos="100000">
              <a:schemeClr val="accent5">
                <a:hueOff val="-2205704"/>
                <a:satOff val="-11847"/>
                <a:lumOff val="4052"/>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O</a:t>
          </a:r>
          <a:r>
            <a:rPr lang="en-GB" sz="2700" i="0" kern="1200" dirty="0"/>
            <a:t>pen-ended questions  were used to gain deeper insights </a:t>
          </a:r>
          <a:endParaRPr lang="en-US" sz="2700" kern="1200" dirty="0"/>
        </a:p>
      </dsp:txBody>
      <dsp:txXfrm>
        <a:off x="47805" y="2214197"/>
        <a:ext cx="6597138" cy="883680"/>
      </dsp:txXfrm>
    </dsp:sp>
    <dsp:sp modelId="{26F8D25B-CEFE-4448-BA89-50678196EFB8}">
      <dsp:nvSpPr>
        <dsp:cNvPr id="0" name=""/>
        <dsp:cNvSpPr/>
      </dsp:nvSpPr>
      <dsp:spPr>
        <a:xfrm>
          <a:off x="0" y="3223442"/>
          <a:ext cx="6692748" cy="979290"/>
        </a:xfrm>
        <a:prstGeom prst="roundRect">
          <a:avLst/>
        </a:prstGeom>
        <a:gradFill rotWithShape="0">
          <a:gsLst>
            <a:gs pos="0">
              <a:schemeClr val="accent5">
                <a:hueOff val="-3308557"/>
                <a:satOff val="-17770"/>
                <a:lumOff val="6078"/>
                <a:alphaOff val="0"/>
                <a:tint val="94000"/>
                <a:satMod val="105000"/>
                <a:lumMod val="102000"/>
              </a:schemeClr>
            </a:gs>
            <a:gs pos="100000">
              <a:schemeClr val="accent5">
                <a:hueOff val="-3308557"/>
                <a:satOff val="-17770"/>
                <a:lumOff val="6078"/>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The entire survey took no longer than 20 minutes to complete</a:t>
          </a:r>
        </a:p>
      </dsp:txBody>
      <dsp:txXfrm>
        <a:off x="47805" y="3271247"/>
        <a:ext cx="6597138" cy="88368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EA1B6D-847A-4D7C-8236-83E835E04A5A}">
      <dsp:nvSpPr>
        <dsp:cNvPr id="0" name=""/>
        <dsp:cNvSpPr/>
      </dsp:nvSpPr>
      <dsp:spPr>
        <a:xfrm>
          <a:off x="0" y="2800"/>
          <a:ext cx="9905999" cy="59654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501DBC-52E3-4765-AA6F-4F682CCA2510}">
      <dsp:nvSpPr>
        <dsp:cNvPr id="0" name=""/>
        <dsp:cNvSpPr/>
      </dsp:nvSpPr>
      <dsp:spPr>
        <a:xfrm>
          <a:off x="180453" y="137022"/>
          <a:ext cx="328097" cy="3280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3BFA40E-D6CF-474F-AF83-09F825C2EAA4}">
      <dsp:nvSpPr>
        <dsp:cNvPr id="0" name=""/>
        <dsp:cNvSpPr/>
      </dsp:nvSpPr>
      <dsp:spPr>
        <a:xfrm>
          <a:off x="689005" y="2800"/>
          <a:ext cx="9216993" cy="596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34" tIns="63134" rIns="63134" bIns="63134" numCol="1" spcCol="1270" anchor="ctr" anchorCtr="0">
          <a:noAutofit/>
        </a:bodyPr>
        <a:lstStyle/>
        <a:p>
          <a:pPr marL="0" lvl="0" indent="0" algn="ctr" defTabSz="844550">
            <a:lnSpc>
              <a:spcPct val="100000"/>
            </a:lnSpc>
            <a:spcBef>
              <a:spcPct val="0"/>
            </a:spcBef>
            <a:spcAft>
              <a:spcPct val="35000"/>
            </a:spcAft>
            <a:buNone/>
          </a:pPr>
          <a:r>
            <a:rPr lang="en-GB" sz="1900" kern="1200" dirty="0"/>
            <a:t>PSCI questionnaire responses transferred to Qualtrics Survey Software for data collection.</a:t>
          </a:r>
          <a:endParaRPr lang="en-US" sz="1900" kern="1200" dirty="0"/>
        </a:p>
      </dsp:txBody>
      <dsp:txXfrm>
        <a:off x="689005" y="2800"/>
        <a:ext cx="9216993" cy="596541"/>
      </dsp:txXfrm>
    </dsp:sp>
    <dsp:sp modelId="{3DDA3976-D547-4324-AC9F-45B0E4AF7FC6}">
      <dsp:nvSpPr>
        <dsp:cNvPr id="0" name=""/>
        <dsp:cNvSpPr/>
      </dsp:nvSpPr>
      <dsp:spPr>
        <a:xfrm>
          <a:off x="0" y="748477"/>
          <a:ext cx="9905999" cy="59654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559743-24D9-4516-84B3-A8A2F6729398}">
      <dsp:nvSpPr>
        <dsp:cNvPr id="0" name=""/>
        <dsp:cNvSpPr/>
      </dsp:nvSpPr>
      <dsp:spPr>
        <a:xfrm>
          <a:off x="180453" y="882699"/>
          <a:ext cx="328097" cy="32809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1CE0922-B1A7-40B3-8A8E-E3EE2153B91B}">
      <dsp:nvSpPr>
        <dsp:cNvPr id="0" name=""/>
        <dsp:cNvSpPr/>
      </dsp:nvSpPr>
      <dsp:spPr>
        <a:xfrm>
          <a:off x="689005" y="748477"/>
          <a:ext cx="9216993" cy="596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34" tIns="63134" rIns="63134" bIns="63134" numCol="1" spcCol="1270" anchor="ctr" anchorCtr="0">
          <a:noAutofit/>
        </a:bodyPr>
        <a:lstStyle/>
        <a:p>
          <a:pPr marL="0" lvl="0" indent="0" algn="ctr" defTabSz="844550">
            <a:lnSpc>
              <a:spcPct val="100000"/>
            </a:lnSpc>
            <a:spcBef>
              <a:spcPct val="0"/>
            </a:spcBef>
            <a:spcAft>
              <a:spcPct val="35000"/>
            </a:spcAft>
            <a:buNone/>
          </a:pPr>
          <a:r>
            <a:rPr lang="en-GB" sz="1900" kern="1200" dirty="0"/>
            <a:t>Approved by ethics &amp; supervisors, then shared via EMS and social media.</a:t>
          </a:r>
          <a:endParaRPr lang="en-US" sz="1900" kern="1200" dirty="0"/>
        </a:p>
      </dsp:txBody>
      <dsp:txXfrm>
        <a:off x="689005" y="748477"/>
        <a:ext cx="9216993" cy="596541"/>
      </dsp:txXfrm>
    </dsp:sp>
    <dsp:sp modelId="{EF922D7F-8C31-4B22-BF9F-28F836A133B9}">
      <dsp:nvSpPr>
        <dsp:cNvPr id="0" name=""/>
        <dsp:cNvSpPr/>
      </dsp:nvSpPr>
      <dsp:spPr>
        <a:xfrm>
          <a:off x="0" y="1494154"/>
          <a:ext cx="9905999" cy="59654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672ECC-A21B-4888-9579-6EA0D8D12677}">
      <dsp:nvSpPr>
        <dsp:cNvPr id="0" name=""/>
        <dsp:cNvSpPr/>
      </dsp:nvSpPr>
      <dsp:spPr>
        <a:xfrm>
          <a:off x="180453" y="1628376"/>
          <a:ext cx="328097" cy="328097"/>
        </a:xfrm>
        <a:prstGeom prst="rect">
          <a:avLst/>
        </a:prstGeom>
        <a:solidFill>
          <a:schemeClr val="bg1">
            <a:hueOff val="0"/>
            <a:satOff val="0"/>
            <a:lumOff val="0"/>
            <a:alphaOff val="0"/>
          </a:schemeClr>
        </a:solid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3E41EF-9596-4929-A8F3-36F9F7A221A0}">
      <dsp:nvSpPr>
        <dsp:cNvPr id="0" name=""/>
        <dsp:cNvSpPr/>
      </dsp:nvSpPr>
      <dsp:spPr>
        <a:xfrm>
          <a:off x="689005" y="1494154"/>
          <a:ext cx="9216993" cy="596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34" tIns="63134" rIns="63134" bIns="63134" numCol="1" spcCol="1270" anchor="ctr" anchorCtr="0">
          <a:noAutofit/>
        </a:bodyPr>
        <a:lstStyle/>
        <a:p>
          <a:pPr marL="0" lvl="0" indent="0" algn="ctr" defTabSz="844550">
            <a:lnSpc>
              <a:spcPct val="100000"/>
            </a:lnSpc>
            <a:spcBef>
              <a:spcPct val="0"/>
            </a:spcBef>
            <a:spcAft>
              <a:spcPct val="35000"/>
            </a:spcAft>
            <a:buNone/>
          </a:pPr>
          <a:r>
            <a:rPr lang="en-US" sz="1900" kern="1200" dirty="0"/>
            <a:t>Participants gave consent and completed the survey</a:t>
          </a:r>
        </a:p>
      </dsp:txBody>
      <dsp:txXfrm>
        <a:off x="689005" y="1494154"/>
        <a:ext cx="9216993" cy="596541"/>
      </dsp:txXfrm>
    </dsp:sp>
    <dsp:sp modelId="{4EE0199E-C8E0-4A12-9087-D43F192B2337}">
      <dsp:nvSpPr>
        <dsp:cNvPr id="0" name=""/>
        <dsp:cNvSpPr/>
      </dsp:nvSpPr>
      <dsp:spPr>
        <a:xfrm>
          <a:off x="0" y="2239831"/>
          <a:ext cx="9905999" cy="59654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30BD6B-177A-4915-96FE-E41A6C18E2A2}">
      <dsp:nvSpPr>
        <dsp:cNvPr id="0" name=""/>
        <dsp:cNvSpPr/>
      </dsp:nvSpPr>
      <dsp:spPr>
        <a:xfrm>
          <a:off x="180453" y="2374052"/>
          <a:ext cx="328097" cy="32809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5606433-BE70-4C76-8AC5-3D6621806CFA}">
      <dsp:nvSpPr>
        <dsp:cNvPr id="0" name=""/>
        <dsp:cNvSpPr/>
      </dsp:nvSpPr>
      <dsp:spPr>
        <a:xfrm>
          <a:off x="689005" y="2239831"/>
          <a:ext cx="9216993" cy="596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34" tIns="63134" rIns="63134" bIns="63134" numCol="1" spcCol="1270" anchor="ctr" anchorCtr="0">
          <a:noAutofit/>
        </a:bodyPr>
        <a:lstStyle/>
        <a:p>
          <a:pPr marL="0" lvl="0" indent="0" algn="ctr" defTabSz="844550">
            <a:lnSpc>
              <a:spcPct val="100000"/>
            </a:lnSpc>
            <a:spcBef>
              <a:spcPct val="0"/>
            </a:spcBef>
            <a:spcAft>
              <a:spcPct val="35000"/>
            </a:spcAft>
            <a:buNone/>
          </a:pPr>
          <a:r>
            <a:rPr lang="en-GB" sz="1900" kern="1200"/>
            <a:t>Quantitative Analysis: Data from PSCI transferred to SPSS for statistical analysis. </a:t>
          </a:r>
          <a:endParaRPr lang="en-US" sz="1900" kern="1200"/>
        </a:p>
      </dsp:txBody>
      <dsp:txXfrm>
        <a:off x="689005" y="2239831"/>
        <a:ext cx="9216993" cy="596541"/>
      </dsp:txXfrm>
    </dsp:sp>
    <dsp:sp modelId="{71A1F7E3-A59E-4C15-884C-CCAFAFDE1543}">
      <dsp:nvSpPr>
        <dsp:cNvPr id="0" name=""/>
        <dsp:cNvSpPr/>
      </dsp:nvSpPr>
      <dsp:spPr>
        <a:xfrm>
          <a:off x="0" y="2985507"/>
          <a:ext cx="9905999" cy="596541"/>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E343AE-3DCF-4542-93A1-F075D915BEDB}">
      <dsp:nvSpPr>
        <dsp:cNvPr id="0" name=""/>
        <dsp:cNvSpPr/>
      </dsp:nvSpPr>
      <dsp:spPr>
        <a:xfrm>
          <a:off x="180453" y="3119729"/>
          <a:ext cx="328097" cy="32809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948BCD6-B98D-4560-A991-0129CEC65DA4}">
      <dsp:nvSpPr>
        <dsp:cNvPr id="0" name=""/>
        <dsp:cNvSpPr/>
      </dsp:nvSpPr>
      <dsp:spPr>
        <a:xfrm>
          <a:off x="689005" y="2985507"/>
          <a:ext cx="9216993" cy="596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34" tIns="63134" rIns="63134" bIns="63134" numCol="1" spcCol="1270" anchor="ctr" anchorCtr="0">
          <a:noAutofit/>
        </a:bodyPr>
        <a:lstStyle/>
        <a:p>
          <a:pPr marL="0" lvl="0" indent="0" algn="ctr" defTabSz="844550">
            <a:lnSpc>
              <a:spcPct val="100000"/>
            </a:lnSpc>
            <a:spcBef>
              <a:spcPct val="0"/>
            </a:spcBef>
            <a:spcAft>
              <a:spcPct val="35000"/>
            </a:spcAft>
            <a:buNone/>
          </a:pPr>
          <a:r>
            <a:rPr lang="en-GB" sz="1900" kern="1200" dirty="0"/>
            <a:t>Qualitative Analysis: Thematic analysis (Braun &amp; Clarke, 2006):</a:t>
          </a:r>
          <a:endParaRPr lang="en-US" sz="1900" kern="1200" dirty="0"/>
        </a:p>
      </dsp:txBody>
      <dsp:txXfrm>
        <a:off x="689005" y="2985507"/>
        <a:ext cx="9216993" cy="596541"/>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50168C-BB49-452C-9262-3E0D59DFA099}">
      <dsp:nvSpPr>
        <dsp:cNvPr id="0" name=""/>
        <dsp:cNvSpPr/>
      </dsp:nvSpPr>
      <dsp:spPr>
        <a:xfrm>
          <a:off x="595907" y="787"/>
          <a:ext cx="2723182" cy="1633909"/>
        </a:xfrm>
        <a:prstGeom prst="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i="0" kern="1200" baseline="0" dirty="0"/>
            <a:t>Participants: 61 parents (52 female, ages 18-59)</a:t>
          </a:r>
          <a:endParaRPr lang="en-US" sz="2300" kern="1200" dirty="0"/>
        </a:p>
      </dsp:txBody>
      <dsp:txXfrm>
        <a:off x="595907" y="787"/>
        <a:ext cx="2723182" cy="1633909"/>
      </dsp:txXfrm>
    </dsp:sp>
    <dsp:sp modelId="{07442610-685F-477D-AF18-C194D0A0102C}">
      <dsp:nvSpPr>
        <dsp:cNvPr id="0" name=""/>
        <dsp:cNvSpPr/>
      </dsp:nvSpPr>
      <dsp:spPr>
        <a:xfrm>
          <a:off x="3591408" y="787"/>
          <a:ext cx="2723182" cy="1633909"/>
        </a:xfrm>
        <a:prstGeom prst="rect">
          <a:avLst/>
        </a:prstGeom>
        <a:gradFill rotWithShape="0">
          <a:gsLst>
            <a:gs pos="0">
              <a:schemeClr val="accent5">
                <a:hueOff val="-827139"/>
                <a:satOff val="-4443"/>
                <a:lumOff val="1519"/>
                <a:alphaOff val="0"/>
                <a:tint val="94000"/>
                <a:satMod val="105000"/>
                <a:lumMod val="102000"/>
              </a:schemeClr>
            </a:gs>
            <a:gs pos="100000">
              <a:schemeClr val="accent5">
                <a:hueOff val="-827139"/>
                <a:satOff val="-4443"/>
                <a:lumOff val="1519"/>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28 parents had children experiencing EBSA</a:t>
          </a:r>
          <a:endParaRPr lang="en-US" sz="2300" kern="1200"/>
        </a:p>
      </dsp:txBody>
      <dsp:txXfrm>
        <a:off x="3591408" y="787"/>
        <a:ext cx="2723182" cy="1633909"/>
      </dsp:txXfrm>
    </dsp:sp>
    <dsp:sp modelId="{58673374-096F-44A7-969B-76028F7262F3}">
      <dsp:nvSpPr>
        <dsp:cNvPr id="0" name=""/>
        <dsp:cNvSpPr/>
      </dsp:nvSpPr>
      <dsp:spPr>
        <a:xfrm>
          <a:off x="6586909" y="787"/>
          <a:ext cx="2723182" cy="1633909"/>
        </a:xfrm>
        <a:prstGeom prst="rect">
          <a:avLst/>
        </a:prstGeom>
        <a:gradFill rotWithShape="0">
          <a:gsLst>
            <a:gs pos="0">
              <a:schemeClr val="accent5">
                <a:hueOff val="-1654278"/>
                <a:satOff val="-8885"/>
                <a:lumOff val="3039"/>
                <a:alphaOff val="0"/>
                <a:tint val="94000"/>
                <a:satMod val="105000"/>
                <a:lumMod val="102000"/>
              </a:schemeClr>
            </a:gs>
            <a:gs pos="100000">
              <a:schemeClr val="accent5">
                <a:hueOff val="-1654278"/>
                <a:satOff val="-8885"/>
                <a:lumOff val="3039"/>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Data from 143 children analyzed.</a:t>
          </a:r>
          <a:endParaRPr lang="en-US" sz="2300" kern="1200"/>
        </a:p>
      </dsp:txBody>
      <dsp:txXfrm>
        <a:off x="6586909" y="787"/>
        <a:ext cx="2723182" cy="1633909"/>
      </dsp:txXfrm>
    </dsp:sp>
    <dsp:sp modelId="{FDC1DC95-9663-4AC4-A19E-ACB17B39767E}">
      <dsp:nvSpPr>
        <dsp:cNvPr id="0" name=""/>
        <dsp:cNvSpPr/>
      </dsp:nvSpPr>
      <dsp:spPr>
        <a:xfrm>
          <a:off x="2093658" y="1907015"/>
          <a:ext cx="2723182" cy="1633909"/>
        </a:xfrm>
        <a:prstGeom prst="rect">
          <a:avLst/>
        </a:prstGeom>
        <a:gradFill rotWithShape="0">
          <a:gsLst>
            <a:gs pos="0">
              <a:schemeClr val="accent5">
                <a:hueOff val="-2481417"/>
                <a:satOff val="-13328"/>
                <a:lumOff val="4558"/>
                <a:alphaOff val="0"/>
                <a:tint val="94000"/>
                <a:satMod val="105000"/>
                <a:lumMod val="102000"/>
              </a:schemeClr>
            </a:gs>
            <a:gs pos="100000">
              <a:schemeClr val="accent5">
                <a:hueOff val="-2481417"/>
                <a:satOff val="-13328"/>
                <a:lumOff val="4558"/>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Primary Cause of EBSA: Mental health issues (anxiety &amp; depression) in 35 children.</a:t>
          </a:r>
          <a:r>
            <a:rPr lang="en-US" sz="2300" i="0" kern="1200" baseline="0"/>
            <a:t>.</a:t>
          </a:r>
          <a:endParaRPr lang="en-US" sz="2300" kern="1200"/>
        </a:p>
      </dsp:txBody>
      <dsp:txXfrm>
        <a:off x="2093658" y="1907015"/>
        <a:ext cx="2723182" cy="1633909"/>
      </dsp:txXfrm>
    </dsp:sp>
    <dsp:sp modelId="{9F07CB00-04D7-4EEC-9DA5-2642D48C2A4D}">
      <dsp:nvSpPr>
        <dsp:cNvPr id="0" name=""/>
        <dsp:cNvSpPr/>
      </dsp:nvSpPr>
      <dsp:spPr>
        <a:xfrm>
          <a:off x="5089159" y="1907015"/>
          <a:ext cx="2723182" cy="1633909"/>
        </a:xfrm>
        <a:prstGeom prst="rect">
          <a:avLst/>
        </a:prstGeom>
        <a:gradFill rotWithShape="0">
          <a:gsLst>
            <a:gs pos="0">
              <a:schemeClr val="accent5">
                <a:hueOff val="-3308557"/>
                <a:satOff val="-17770"/>
                <a:lumOff val="6078"/>
                <a:alphaOff val="0"/>
                <a:tint val="94000"/>
                <a:satMod val="105000"/>
                <a:lumMod val="102000"/>
              </a:schemeClr>
            </a:gs>
            <a:gs pos="100000">
              <a:schemeClr val="accent5">
                <a:hueOff val="-3308557"/>
                <a:satOff val="-17770"/>
                <a:lumOff val="6078"/>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Most Affected Age Group: 14-18 years old</a:t>
          </a:r>
          <a:endParaRPr lang="en-US" sz="2300" kern="1200"/>
        </a:p>
      </dsp:txBody>
      <dsp:txXfrm>
        <a:off x="5089159" y="1907015"/>
        <a:ext cx="2723182" cy="163390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FB870A-3740-4423-8058-E3CFFF94B407}">
      <dsp:nvSpPr>
        <dsp:cNvPr id="0" name=""/>
        <dsp:cNvSpPr/>
      </dsp:nvSpPr>
      <dsp:spPr>
        <a:xfrm>
          <a:off x="385839" y="1932"/>
          <a:ext cx="2211155" cy="132669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0" i="0" kern="1200" dirty="0"/>
            <a:t>The majority of participants were </a:t>
          </a:r>
          <a:r>
            <a:rPr lang="en-GB" sz="1500" b="1" i="0" kern="1200" dirty="0"/>
            <a:t>female (85.9%)</a:t>
          </a:r>
          <a:r>
            <a:rPr lang="en-GB" sz="1500" b="0" i="0" kern="1200" dirty="0"/>
            <a:t>, while </a:t>
          </a:r>
          <a:r>
            <a:rPr lang="en-GB" sz="1500" b="1" i="0" kern="1200" dirty="0"/>
            <a:t>males accounted for 14.1%</a:t>
          </a:r>
          <a:endParaRPr lang="en-US" sz="1500" kern="1200" dirty="0"/>
        </a:p>
      </dsp:txBody>
      <dsp:txXfrm>
        <a:off x="424697" y="40790"/>
        <a:ext cx="2133439" cy="1248977"/>
      </dsp:txXfrm>
    </dsp:sp>
    <dsp:sp modelId="{BAC07261-E98E-49D8-B7AE-B4B7F07BD75F}">
      <dsp:nvSpPr>
        <dsp:cNvPr id="0" name=""/>
        <dsp:cNvSpPr/>
      </dsp:nvSpPr>
      <dsp:spPr>
        <a:xfrm>
          <a:off x="2791577" y="391095"/>
          <a:ext cx="468765" cy="54836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791577" y="500768"/>
        <a:ext cx="328136" cy="329020"/>
      </dsp:txXfrm>
    </dsp:sp>
    <dsp:sp modelId="{D94B7A76-0713-451F-AE3A-35F4CC52F554}">
      <dsp:nvSpPr>
        <dsp:cNvPr id="0" name=""/>
        <dsp:cNvSpPr/>
      </dsp:nvSpPr>
      <dsp:spPr>
        <a:xfrm>
          <a:off x="3481457" y="1932"/>
          <a:ext cx="2211155" cy="132669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0" i="0" kern="1200"/>
            <a:t>Around </a:t>
          </a:r>
          <a:r>
            <a:rPr lang="en-GB" sz="1500" b="1" i="0" kern="1200"/>
            <a:t>23% of parents were aged 18-29</a:t>
          </a:r>
          <a:r>
            <a:rPr lang="en-GB" sz="1500" b="0" i="0" kern="1200"/>
            <a:t>, </a:t>
          </a:r>
          <a:r>
            <a:rPr lang="en-GB" sz="1500" b="1" i="0" kern="1200"/>
            <a:t>26% were 30-39</a:t>
          </a:r>
          <a:r>
            <a:rPr lang="en-GB" sz="1500" b="0" i="0" kern="1200"/>
            <a:t>, and </a:t>
          </a:r>
          <a:r>
            <a:rPr lang="en-GB" sz="1500" b="1" i="0" kern="1200"/>
            <a:t>28% were 40-49</a:t>
          </a:r>
          <a:r>
            <a:rPr lang="en-GB" sz="1500" b="0" i="0" kern="1200"/>
            <a:t>, while the smallest group, </a:t>
          </a:r>
          <a:r>
            <a:rPr lang="en-GB" sz="1500" b="1" i="0" kern="1200"/>
            <a:t>13%</a:t>
          </a:r>
          <a:r>
            <a:rPr lang="en-GB" sz="1500" b="0" i="0" kern="1200"/>
            <a:t>, was aged 50-59. </a:t>
          </a:r>
          <a:endParaRPr lang="en-US" sz="1500" kern="1200"/>
        </a:p>
      </dsp:txBody>
      <dsp:txXfrm>
        <a:off x="3520315" y="40790"/>
        <a:ext cx="2133439" cy="1248977"/>
      </dsp:txXfrm>
    </dsp:sp>
    <dsp:sp modelId="{549ED522-79A9-4D37-8685-BFAA65AF8518}">
      <dsp:nvSpPr>
        <dsp:cNvPr id="0" name=""/>
        <dsp:cNvSpPr/>
      </dsp:nvSpPr>
      <dsp:spPr>
        <a:xfrm rot="5400000">
          <a:off x="4352653" y="1483406"/>
          <a:ext cx="468765" cy="54836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4422526" y="1523207"/>
        <a:ext cx="329020" cy="328136"/>
      </dsp:txXfrm>
    </dsp:sp>
    <dsp:sp modelId="{290D7F0E-96B6-4A25-8886-CD3EF020156B}">
      <dsp:nvSpPr>
        <dsp:cNvPr id="0" name=""/>
        <dsp:cNvSpPr/>
      </dsp:nvSpPr>
      <dsp:spPr>
        <a:xfrm>
          <a:off x="3481457" y="2213088"/>
          <a:ext cx="2211155" cy="132669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0" i="0" kern="1200"/>
            <a:t>The most common setup reported was </a:t>
          </a:r>
          <a:r>
            <a:rPr lang="en-GB" sz="1500" b="1" i="0" kern="1200"/>
            <a:t>two children (37.7%)</a:t>
          </a:r>
          <a:endParaRPr lang="en-US" sz="1500" kern="1200"/>
        </a:p>
      </dsp:txBody>
      <dsp:txXfrm>
        <a:off x="3520315" y="2251946"/>
        <a:ext cx="2133439" cy="1248977"/>
      </dsp:txXfrm>
    </dsp:sp>
    <dsp:sp modelId="{CC83F5F7-DEFF-4CC0-ABEC-797E6E8BEEB5}">
      <dsp:nvSpPr>
        <dsp:cNvPr id="0" name=""/>
        <dsp:cNvSpPr/>
      </dsp:nvSpPr>
      <dsp:spPr>
        <a:xfrm rot="10800000">
          <a:off x="2818110" y="2602251"/>
          <a:ext cx="468765" cy="54836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10800000">
        <a:off x="2958739" y="2711924"/>
        <a:ext cx="328136" cy="329020"/>
      </dsp:txXfrm>
    </dsp:sp>
    <dsp:sp modelId="{5BDD883F-4DFA-4229-B8C7-7431AB96DD17}">
      <dsp:nvSpPr>
        <dsp:cNvPr id="0" name=""/>
        <dsp:cNvSpPr/>
      </dsp:nvSpPr>
      <dsp:spPr>
        <a:xfrm>
          <a:off x="385839" y="2213088"/>
          <a:ext cx="2211155" cy="132669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i="0" kern="1200"/>
            <a:t>29.51% of parents had one child affected</a:t>
          </a:r>
          <a:r>
            <a:rPr lang="en-GB" sz="1500" b="0" i="0" kern="1200"/>
            <a:t>, while </a:t>
          </a:r>
          <a:r>
            <a:rPr lang="en-GB" sz="1500" b="1" i="0" kern="1200"/>
            <a:t>11.48% had two children experiencing school avoidance</a:t>
          </a:r>
          <a:endParaRPr lang="en-US" sz="1500" kern="1200"/>
        </a:p>
      </dsp:txBody>
      <dsp:txXfrm>
        <a:off x="424697" y="2251946"/>
        <a:ext cx="2133439" cy="1248977"/>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8845A0-B67A-4726-92E2-06450BE1FE9F}">
      <dsp:nvSpPr>
        <dsp:cNvPr id="0" name=""/>
        <dsp:cNvSpPr/>
      </dsp:nvSpPr>
      <dsp:spPr>
        <a:xfrm>
          <a:off x="498094" y="2050"/>
          <a:ext cx="1768806" cy="1061283"/>
        </a:xfrm>
        <a:prstGeom prst="rect">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a:t>The most affected group was children aged 14-18 years:</a:t>
          </a:r>
          <a:r>
            <a:rPr lang="en-GB" sz="1400" kern="1200"/>
            <a:t> 34.27%</a:t>
          </a:r>
          <a:endParaRPr lang="en-US" sz="1400" kern="1200"/>
        </a:p>
      </dsp:txBody>
      <dsp:txXfrm>
        <a:off x="498094" y="2050"/>
        <a:ext cx="1768806" cy="1061283"/>
      </dsp:txXfrm>
    </dsp:sp>
    <dsp:sp modelId="{14BB2220-BD9E-4327-B187-7C351B06A94C}">
      <dsp:nvSpPr>
        <dsp:cNvPr id="0" name=""/>
        <dsp:cNvSpPr/>
      </dsp:nvSpPr>
      <dsp:spPr>
        <a:xfrm>
          <a:off x="2443781" y="2050"/>
          <a:ext cx="1768806" cy="1061283"/>
        </a:xfrm>
        <a:prstGeom prst="rect">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The most common reason for EBSA was m</a:t>
          </a:r>
          <a:r>
            <a:rPr lang="en-GB" sz="1400" b="1" kern="1200"/>
            <a:t>ental health challenges (Anxiety, Depression):</a:t>
          </a:r>
          <a:r>
            <a:rPr lang="en-GB" sz="1400" kern="1200"/>
            <a:t> 24.48%</a:t>
          </a:r>
          <a:endParaRPr lang="en-US" sz="1400" kern="1200"/>
        </a:p>
      </dsp:txBody>
      <dsp:txXfrm>
        <a:off x="2443781" y="2050"/>
        <a:ext cx="1768806" cy="1061283"/>
      </dsp:txXfrm>
    </dsp:sp>
    <dsp:sp modelId="{6012B255-0530-4DFA-AABF-607CF0B8EFC6}">
      <dsp:nvSpPr>
        <dsp:cNvPr id="0" name=""/>
        <dsp:cNvSpPr/>
      </dsp:nvSpPr>
      <dsp:spPr>
        <a:xfrm>
          <a:off x="498094" y="1240215"/>
          <a:ext cx="1768806" cy="1061283"/>
        </a:xfrm>
        <a:prstGeom prst="rect">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a:t>Neurodivergent needs</a:t>
          </a:r>
          <a:endParaRPr lang="en-US" sz="1400" kern="1200"/>
        </a:p>
      </dsp:txBody>
      <dsp:txXfrm>
        <a:off x="498094" y="1240215"/>
        <a:ext cx="1768806" cy="1061283"/>
      </dsp:txXfrm>
    </dsp:sp>
    <dsp:sp modelId="{36196C5D-424C-403D-BD9B-13A855FE7D94}">
      <dsp:nvSpPr>
        <dsp:cNvPr id="0" name=""/>
        <dsp:cNvSpPr/>
      </dsp:nvSpPr>
      <dsp:spPr>
        <a:xfrm>
          <a:off x="2443781" y="1240215"/>
          <a:ext cx="1768806" cy="1061283"/>
        </a:xfrm>
        <a:prstGeom prst="rect">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Mental health concerns:</a:t>
          </a:r>
          <a:endParaRPr lang="en-US" sz="1400" kern="1200" dirty="0"/>
        </a:p>
      </dsp:txBody>
      <dsp:txXfrm>
        <a:off x="2443781" y="1240215"/>
        <a:ext cx="1768806" cy="1061283"/>
      </dsp:txXfrm>
    </dsp:sp>
    <dsp:sp modelId="{612075D2-0953-4865-A168-E2822CFE64F6}">
      <dsp:nvSpPr>
        <dsp:cNvPr id="0" name=""/>
        <dsp:cNvSpPr/>
      </dsp:nvSpPr>
      <dsp:spPr>
        <a:xfrm>
          <a:off x="1470938" y="2478379"/>
          <a:ext cx="1768806" cy="1061283"/>
        </a:xfrm>
        <a:prstGeom prst="rect">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Physical symptoms:</a:t>
          </a:r>
          <a:r>
            <a:rPr lang="en-GB" sz="1400" kern="1200" dirty="0"/>
            <a:t> </a:t>
          </a:r>
          <a:r>
            <a:rPr lang="en-GB" sz="1400" b="1" kern="1200" dirty="0"/>
            <a:t>School environment</a:t>
          </a:r>
          <a:endParaRPr lang="en-US" sz="1400" kern="1200" dirty="0"/>
        </a:p>
      </dsp:txBody>
      <dsp:txXfrm>
        <a:off x="1470938" y="2478379"/>
        <a:ext cx="1768806" cy="1061283"/>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07FBCA-EBC6-43B4-9C7B-3BA083C60FDD}">
      <dsp:nvSpPr>
        <dsp:cNvPr id="0" name=""/>
        <dsp:cNvSpPr/>
      </dsp:nvSpPr>
      <dsp:spPr>
        <a:xfrm>
          <a:off x="108988" y="931136"/>
          <a:ext cx="1282574" cy="128257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B7084A-5CD5-4FBA-B193-BC926403B602}">
      <dsp:nvSpPr>
        <dsp:cNvPr id="0" name=""/>
        <dsp:cNvSpPr/>
      </dsp:nvSpPr>
      <dsp:spPr>
        <a:xfrm>
          <a:off x="378329" y="1200477"/>
          <a:ext cx="743893" cy="74389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084DA80-4997-44E8-8C8F-1D4ACD5FAA96}">
      <dsp:nvSpPr>
        <dsp:cNvPr id="0" name=""/>
        <dsp:cNvSpPr/>
      </dsp:nvSpPr>
      <dsp:spPr>
        <a:xfrm>
          <a:off x="1666401" y="931136"/>
          <a:ext cx="3023212" cy="128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b="1" kern="1200" dirty="0"/>
            <a:t>Thematic Analysis Approach: Braun &amp; Clarke’s (2006) framework</a:t>
          </a:r>
          <a:endParaRPr lang="en-US" sz="2400" kern="1200" dirty="0"/>
        </a:p>
      </dsp:txBody>
      <dsp:txXfrm>
        <a:off x="1666401" y="931136"/>
        <a:ext cx="3023212" cy="1282574"/>
      </dsp:txXfrm>
    </dsp:sp>
    <dsp:sp modelId="{670857E2-0EB8-4E19-AFC0-668232E0EC96}">
      <dsp:nvSpPr>
        <dsp:cNvPr id="0" name=""/>
        <dsp:cNvSpPr/>
      </dsp:nvSpPr>
      <dsp:spPr>
        <a:xfrm>
          <a:off x="5216385" y="931136"/>
          <a:ext cx="1282574" cy="128257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6B2654-EC10-4A4E-9CB6-A50DD0A81BE1}">
      <dsp:nvSpPr>
        <dsp:cNvPr id="0" name=""/>
        <dsp:cNvSpPr/>
      </dsp:nvSpPr>
      <dsp:spPr>
        <a:xfrm>
          <a:off x="5485726" y="1200477"/>
          <a:ext cx="743893" cy="74389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144B239-0DDE-4866-9558-E6341A29D304}">
      <dsp:nvSpPr>
        <dsp:cNvPr id="0" name=""/>
        <dsp:cNvSpPr/>
      </dsp:nvSpPr>
      <dsp:spPr>
        <a:xfrm>
          <a:off x="6773797" y="931136"/>
          <a:ext cx="3023212" cy="128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b="1" kern="1200"/>
            <a:t>Analysis of 15 open-ended questions</a:t>
          </a:r>
          <a:endParaRPr lang="en-US" sz="2400" kern="1200"/>
        </a:p>
      </dsp:txBody>
      <dsp:txXfrm>
        <a:off x="6773797" y="931136"/>
        <a:ext cx="3023212" cy="1282574"/>
      </dsp:txXfrm>
    </dsp:sp>
    <dsp:sp modelId="{21856540-B6CE-49D6-B106-0ADDE41B9C5A}">
      <dsp:nvSpPr>
        <dsp:cNvPr id="0" name=""/>
        <dsp:cNvSpPr/>
      </dsp:nvSpPr>
      <dsp:spPr>
        <a:xfrm>
          <a:off x="108988" y="3120533"/>
          <a:ext cx="1282574" cy="128257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211FA7-0F37-4021-8F00-2096F91EF1AD}">
      <dsp:nvSpPr>
        <dsp:cNvPr id="0" name=""/>
        <dsp:cNvSpPr/>
      </dsp:nvSpPr>
      <dsp:spPr>
        <a:xfrm>
          <a:off x="378329" y="3389874"/>
          <a:ext cx="743893" cy="74389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F9F9C39-8E63-46AF-8F03-791DE6367C52}">
      <dsp:nvSpPr>
        <dsp:cNvPr id="0" name=""/>
        <dsp:cNvSpPr/>
      </dsp:nvSpPr>
      <dsp:spPr>
        <a:xfrm>
          <a:off x="1666401" y="3120533"/>
          <a:ext cx="3023212" cy="128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b="1" kern="1200" dirty="0"/>
            <a:t>Emotional &amp; Psychological Impact on Parents</a:t>
          </a:r>
          <a:endParaRPr lang="en-US" sz="2400" kern="1200" dirty="0"/>
        </a:p>
      </dsp:txBody>
      <dsp:txXfrm>
        <a:off x="1666401" y="3120533"/>
        <a:ext cx="3023212" cy="1282574"/>
      </dsp:txXfrm>
    </dsp:sp>
    <dsp:sp modelId="{7DD8F3B1-AB16-4FA8-90DB-68CCE08D8F6C}">
      <dsp:nvSpPr>
        <dsp:cNvPr id="0" name=""/>
        <dsp:cNvSpPr/>
      </dsp:nvSpPr>
      <dsp:spPr>
        <a:xfrm>
          <a:off x="5216385" y="3120533"/>
          <a:ext cx="1282574" cy="1282574"/>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6DE2D3-FB40-42A6-A917-83E73C9EC3A6}">
      <dsp:nvSpPr>
        <dsp:cNvPr id="0" name=""/>
        <dsp:cNvSpPr/>
      </dsp:nvSpPr>
      <dsp:spPr>
        <a:xfrm>
          <a:off x="5485726" y="3389874"/>
          <a:ext cx="743893" cy="74389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3E40F89-D89C-43D8-903C-D82618EA27F7}">
      <dsp:nvSpPr>
        <dsp:cNvPr id="0" name=""/>
        <dsp:cNvSpPr/>
      </dsp:nvSpPr>
      <dsp:spPr>
        <a:xfrm>
          <a:off x="6773797" y="3120533"/>
          <a:ext cx="3023212" cy="128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b="1" kern="1200" dirty="0"/>
            <a:t>Coping Mechanisms &amp; Support</a:t>
          </a:r>
          <a:endParaRPr lang="en-US" sz="2400" kern="1200" dirty="0"/>
        </a:p>
      </dsp:txBody>
      <dsp:txXfrm>
        <a:off x="6773797" y="3120533"/>
        <a:ext cx="3023212" cy="1282574"/>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25AF03-106A-435C-8DA1-63C22E9EDB31}">
      <dsp:nvSpPr>
        <dsp:cNvPr id="0" name=""/>
        <dsp:cNvSpPr/>
      </dsp:nvSpPr>
      <dsp:spPr>
        <a:xfrm>
          <a:off x="0" y="75915"/>
          <a:ext cx="6078452" cy="79995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Overwhelmed</a:t>
          </a:r>
          <a:endParaRPr lang="en-US" sz="2200" kern="1200"/>
        </a:p>
      </dsp:txBody>
      <dsp:txXfrm>
        <a:off x="39050" y="114965"/>
        <a:ext cx="6000352" cy="721850"/>
      </dsp:txXfrm>
    </dsp:sp>
    <dsp:sp modelId="{ED9D1BEE-2631-4B09-88AD-12F042229BD6}">
      <dsp:nvSpPr>
        <dsp:cNvPr id="0" name=""/>
        <dsp:cNvSpPr/>
      </dsp:nvSpPr>
      <dsp:spPr>
        <a:xfrm>
          <a:off x="0" y="939226"/>
          <a:ext cx="6078452" cy="799950"/>
        </a:xfrm>
        <a:prstGeom prst="roundRect">
          <a:avLst/>
        </a:prstGeom>
        <a:solidFill>
          <a:schemeClr val="accent5">
            <a:hueOff val="-1102852"/>
            <a:satOff val="-5923"/>
            <a:lumOff val="202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Guilty</a:t>
          </a:r>
          <a:endParaRPr lang="en-US" sz="2200" kern="1200"/>
        </a:p>
      </dsp:txBody>
      <dsp:txXfrm>
        <a:off x="39050" y="978276"/>
        <a:ext cx="6000352" cy="721850"/>
      </dsp:txXfrm>
    </dsp:sp>
    <dsp:sp modelId="{5960A02D-3203-49BD-99BF-97DA5278AFB7}">
      <dsp:nvSpPr>
        <dsp:cNvPr id="0" name=""/>
        <dsp:cNvSpPr/>
      </dsp:nvSpPr>
      <dsp:spPr>
        <a:xfrm>
          <a:off x="0" y="1802537"/>
          <a:ext cx="6078452" cy="799950"/>
        </a:xfrm>
        <a:prstGeom prst="roundRect">
          <a:avLst/>
        </a:prstGeom>
        <a:solidFill>
          <a:schemeClr val="accent5">
            <a:hueOff val="-2205704"/>
            <a:satOff val="-11847"/>
            <a:lumOff val="405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Emotionally exhausted </a:t>
          </a:r>
          <a:endParaRPr lang="en-US" sz="2200" kern="1200"/>
        </a:p>
      </dsp:txBody>
      <dsp:txXfrm>
        <a:off x="39050" y="1841587"/>
        <a:ext cx="6000352" cy="721850"/>
      </dsp:txXfrm>
    </dsp:sp>
    <dsp:sp modelId="{5BC8609D-B02D-4DC3-A1B1-618324D65609}">
      <dsp:nvSpPr>
        <dsp:cNvPr id="0" name=""/>
        <dsp:cNvSpPr/>
      </dsp:nvSpPr>
      <dsp:spPr>
        <a:xfrm>
          <a:off x="0" y="2665847"/>
          <a:ext cx="6078452" cy="799950"/>
        </a:xfrm>
        <a:prstGeom prst="roundRect">
          <a:avLst/>
        </a:prstGeom>
        <a:solidFill>
          <a:schemeClr val="accent5">
            <a:hueOff val="-3308557"/>
            <a:satOff val="-17770"/>
            <a:lumOff val="607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Struggling with a lack of support and intervention strategies.</a:t>
          </a:r>
          <a:endParaRPr lang="en-US" sz="2200" kern="1200" dirty="0"/>
        </a:p>
      </dsp:txBody>
      <dsp:txXfrm>
        <a:off x="39050" y="2704897"/>
        <a:ext cx="6000352" cy="72185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082111-7E9F-4C60-9C10-BE891BB02D72}">
      <dsp:nvSpPr>
        <dsp:cNvPr id="0" name=""/>
        <dsp:cNvSpPr/>
      </dsp:nvSpPr>
      <dsp:spPr>
        <a:xfrm>
          <a:off x="624000" y="41360"/>
          <a:ext cx="1784250" cy="1784250"/>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C95724-E628-4086-86C4-D4322ED443A1}">
      <dsp:nvSpPr>
        <dsp:cNvPr id="0" name=""/>
        <dsp:cNvSpPr/>
      </dsp:nvSpPr>
      <dsp:spPr>
        <a:xfrm>
          <a:off x="1004250" y="421610"/>
          <a:ext cx="1023750" cy="10237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64E6A66-EF80-483F-B957-98E65C5A6015}">
      <dsp:nvSpPr>
        <dsp:cNvPr id="0" name=""/>
        <dsp:cNvSpPr/>
      </dsp:nvSpPr>
      <dsp:spPr>
        <a:xfrm>
          <a:off x="53625" y="2381360"/>
          <a:ext cx="292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GB" sz="1700" i="0" kern="1200" dirty="0">
              <a:solidFill>
                <a:schemeClr val="tx1"/>
              </a:solidFill>
            </a:rPr>
            <a:t>Frustration over inadequate external resources</a:t>
          </a:r>
          <a:endParaRPr lang="en-US" sz="1700" kern="1200" dirty="0">
            <a:solidFill>
              <a:schemeClr val="tx1"/>
            </a:solidFill>
          </a:endParaRPr>
        </a:p>
      </dsp:txBody>
      <dsp:txXfrm>
        <a:off x="53625" y="2381360"/>
        <a:ext cx="2925000" cy="720000"/>
      </dsp:txXfrm>
    </dsp:sp>
    <dsp:sp modelId="{143085EE-79C9-45EF-A2D9-382357993DA4}">
      <dsp:nvSpPr>
        <dsp:cNvPr id="0" name=""/>
        <dsp:cNvSpPr/>
      </dsp:nvSpPr>
      <dsp:spPr>
        <a:xfrm>
          <a:off x="4060875" y="41360"/>
          <a:ext cx="1784250" cy="1784250"/>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848F70-56BC-4F91-9559-AA720E2E59BC}">
      <dsp:nvSpPr>
        <dsp:cNvPr id="0" name=""/>
        <dsp:cNvSpPr/>
      </dsp:nvSpPr>
      <dsp:spPr>
        <a:xfrm>
          <a:off x="4441125" y="421610"/>
          <a:ext cx="1023750" cy="10237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841D4F-2560-4743-97A5-2371CC841171}">
      <dsp:nvSpPr>
        <dsp:cNvPr id="0" name=""/>
        <dsp:cNvSpPr/>
      </dsp:nvSpPr>
      <dsp:spPr>
        <a:xfrm>
          <a:off x="3490500" y="2381360"/>
          <a:ext cx="292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GB" sz="1700" kern="1200" dirty="0">
              <a:solidFill>
                <a:schemeClr val="tx1"/>
              </a:solidFill>
            </a:rPr>
            <a:t>U</a:t>
          </a:r>
          <a:r>
            <a:rPr lang="en-GB" sz="1700" i="0" kern="1200" dirty="0">
              <a:solidFill>
                <a:schemeClr val="tx1"/>
              </a:solidFill>
            </a:rPr>
            <a:t>ncertainty about their child's future</a:t>
          </a:r>
          <a:endParaRPr lang="en-US" sz="1700" kern="1200" dirty="0">
            <a:solidFill>
              <a:schemeClr val="tx1"/>
            </a:solidFill>
          </a:endParaRPr>
        </a:p>
      </dsp:txBody>
      <dsp:txXfrm>
        <a:off x="3490500" y="2381360"/>
        <a:ext cx="2925000" cy="720000"/>
      </dsp:txXfrm>
    </dsp:sp>
    <dsp:sp modelId="{EB3A221F-323B-4E71-8349-1391592C190F}">
      <dsp:nvSpPr>
        <dsp:cNvPr id="0" name=""/>
        <dsp:cNvSpPr/>
      </dsp:nvSpPr>
      <dsp:spPr>
        <a:xfrm>
          <a:off x="7497750" y="41360"/>
          <a:ext cx="1784250" cy="1784250"/>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55D2DD-9F1F-4C14-BA58-7B35EB6FC7B4}">
      <dsp:nvSpPr>
        <dsp:cNvPr id="0" name=""/>
        <dsp:cNvSpPr/>
      </dsp:nvSpPr>
      <dsp:spPr>
        <a:xfrm>
          <a:off x="7878000" y="421610"/>
          <a:ext cx="1023750" cy="102375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C0FED7D-189A-417B-8D4C-DCCE99B480AA}">
      <dsp:nvSpPr>
        <dsp:cNvPr id="0" name=""/>
        <dsp:cNvSpPr/>
      </dsp:nvSpPr>
      <dsp:spPr>
        <a:xfrm>
          <a:off x="6927375" y="2381360"/>
          <a:ext cx="292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GB" sz="1700" kern="1200" dirty="0">
              <a:solidFill>
                <a:schemeClr val="tx1"/>
              </a:solidFill>
            </a:rPr>
            <a:t>C</a:t>
          </a:r>
          <a:r>
            <a:rPr lang="en-GB" sz="1700" i="0" kern="1200" dirty="0">
              <a:solidFill>
                <a:schemeClr val="tx1"/>
              </a:solidFill>
            </a:rPr>
            <a:t>oncerns over long-term education, reintegration and emotional well-being</a:t>
          </a:r>
          <a:endParaRPr lang="en-US" sz="1700" kern="1200" dirty="0">
            <a:solidFill>
              <a:schemeClr val="tx1"/>
            </a:solidFill>
          </a:endParaRPr>
        </a:p>
      </dsp:txBody>
      <dsp:txXfrm>
        <a:off x="6927375" y="2381360"/>
        <a:ext cx="2925000" cy="72000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B06E8-0710-48CC-B891-2AD0150A3FCD}">
      <dsp:nvSpPr>
        <dsp:cNvPr id="0" name=""/>
        <dsp:cNvSpPr/>
      </dsp:nvSpPr>
      <dsp:spPr>
        <a:xfrm>
          <a:off x="0" y="168887"/>
          <a:ext cx="6692748" cy="1257750"/>
        </a:xfrm>
        <a:prstGeom prst="roundRect">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b="0" i="0" kern="1200"/>
            <a:t>The study highlights the </a:t>
          </a:r>
          <a:r>
            <a:rPr lang="en-GB" sz="2500" b="1" i="0" kern="1200"/>
            <a:t>significant impact of school avoidance on parents</a:t>
          </a:r>
          <a:r>
            <a:rPr lang="en-GB" sz="2500" b="0" i="0" kern="1200"/>
            <a:t>, affecting their </a:t>
          </a:r>
          <a:r>
            <a:rPr lang="en-GB" sz="2500" b="1" i="0" kern="1200"/>
            <a:t>mental health, finances, and overall well-being</a:t>
          </a:r>
          <a:endParaRPr lang="en-US" sz="2500" kern="1200"/>
        </a:p>
      </dsp:txBody>
      <dsp:txXfrm>
        <a:off x="61398" y="230285"/>
        <a:ext cx="6569952" cy="1134954"/>
      </dsp:txXfrm>
    </dsp:sp>
    <dsp:sp modelId="{F77AFDD2-143E-49D3-9747-43CCF371B0F4}">
      <dsp:nvSpPr>
        <dsp:cNvPr id="0" name=""/>
        <dsp:cNvSpPr/>
      </dsp:nvSpPr>
      <dsp:spPr>
        <a:xfrm>
          <a:off x="0" y="1498637"/>
          <a:ext cx="6692748" cy="1257750"/>
        </a:xfrm>
        <a:prstGeom prst="roundRect">
          <a:avLst/>
        </a:prstGeom>
        <a:gradFill rotWithShape="0">
          <a:gsLst>
            <a:gs pos="0">
              <a:schemeClr val="accent2">
                <a:hueOff val="-734515"/>
                <a:satOff val="-16247"/>
                <a:lumOff val="-3235"/>
                <a:alphaOff val="0"/>
                <a:tint val="94000"/>
                <a:satMod val="105000"/>
                <a:lumMod val="102000"/>
              </a:schemeClr>
            </a:gs>
            <a:gs pos="100000">
              <a:schemeClr val="accent2">
                <a:hueOff val="-734515"/>
                <a:satOff val="-16247"/>
                <a:lumOff val="-3235"/>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b="1" i="0" kern="1200" dirty="0"/>
            <a:t>Financially, parents faced challenges</a:t>
          </a:r>
          <a:r>
            <a:rPr lang="en-GB" sz="2500" b="0" i="0" kern="1200" dirty="0"/>
            <a:t> due to costs for </a:t>
          </a:r>
          <a:r>
            <a:rPr lang="en-GB" sz="2500" b="1" i="0" kern="1200" dirty="0"/>
            <a:t>therapy, psychiatric care, and educational support</a:t>
          </a:r>
          <a:endParaRPr lang="en-US" sz="2500" kern="1200" dirty="0"/>
        </a:p>
      </dsp:txBody>
      <dsp:txXfrm>
        <a:off x="61398" y="1560035"/>
        <a:ext cx="6569952" cy="1134954"/>
      </dsp:txXfrm>
    </dsp:sp>
    <dsp:sp modelId="{13AB6834-2F4F-40A4-AA20-FF246F6CE709}">
      <dsp:nvSpPr>
        <dsp:cNvPr id="0" name=""/>
        <dsp:cNvSpPr/>
      </dsp:nvSpPr>
      <dsp:spPr>
        <a:xfrm>
          <a:off x="0" y="2828387"/>
          <a:ext cx="6692748" cy="1257750"/>
        </a:xfrm>
        <a:prstGeom prst="roundRect">
          <a:avLst/>
        </a:prstGeom>
        <a:gradFill rotWithShape="0">
          <a:gsLst>
            <a:gs pos="0">
              <a:schemeClr val="accent2">
                <a:hueOff val="-1469031"/>
                <a:satOff val="-32495"/>
                <a:lumOff val="-6470"/>
                <a:alphaOff val="0"/>
                <a:tint val="94000"/>
                <a:satMod val="105000"/>
                <a:lumMod val="102000"/>
              </a:schemeClr>
            </a:gs>
            <a:gs pos="100000">
              <a:schemeClr val="accent2">
                <a:hueOff val="-1469031"/>
                <a:satOff val="-32495"/>
                <a:lumOff val="-647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b="1" i="0" kern="1200" dirty="0"/>
            <a:t>The study also explores ways to improve support for parents</a:t>
          </a:r>
          <a:endParaRPr lang="en-US" sz="2500" kern="1200" dirty="0"/>
        </a:p>
      </dsp:txBody>
      <dsp:txXfrm>
        <a:off x="61398" y="2889785"/>
        <a:ext cx="6569952" cy="1134954"/>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C56F23-E4C1-4E6F-9006-B70C1F759657}">
      <dsp:nvSpPr>
        <dsp:cNvPr id="0" name=""/>
        <dsp:cNvSpPr/>
      </dsp:nvSpPr>
      <dsp:spPr>
        <a:xfrm>
          <a:off x="0" y="0"/>
          <a:ext cx="6692748" cy="0"/>
        </a:xfrm>
        <a:prstGeom prst="line">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6575955-B663-4794-8BEE-A7D5EC07E631}">
      <dsp:nvSpPr>
        <dsp:cNvPr id="0" name=""/>
        <dsp:cNvSpPr/>
      </dsp:nvSpPr>
      <dsp:spPr>
        <a:xfrm>
          <a:off x="0" y="0"/>
          <a:ext cx="6692748" cy="10637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GB" sz="4400" kern="1200"/>
            <a:t>Sample Size &amp; Gender Bias</a:t>
          </a:r>
          <a:endParaRPr lang="en-US" sz="4400" kern="1200"/>
        </a:p>
      </dsp:txBody>
      <dsp:txXfrm>
        <a:off x="0" y="0"/>
        <a:ext cx="6692748" cy="1063755"/>
      </dsp:txXfrm>
    </dsp:sp>
    <dsp:sp modelId="{1BC9733C-ABEC-4603-977C-CFC02E9C4EB9}">
      <dsp:nvSpPr>
        <dsp:cNvPr id="0" name=""/>
        <dsp:cNvSpPr/>
      </dsp:nvSpPr>
      <dsp:spPr>
        <a:xfrm>
          <a:off x="0" y="1063755"/>
          <a:ext cx="6692748" cy="0"/>
        </a:xfrm>
        <a:prstGeom prst="line">
          <a:avLst/>
        </a:prstGeom>
        <a:gradFill rotWithShape="0">
          <a:gsLst>
            <a:gs pos="0">
              <a:schemeClr val="accent2">
                <a:hueOff val="-489677"/>
                <a:satOff val="-10832"/>
                <a:lumOff val="-2157"/>
                <a:alphaOff val="0"/>
                <a:tint val="94000"/>
                <a:satMod val="105000"/>
                <a:lumMod val="102000"/>
              </a:schemeClr>
            </a:gs>
            <a:gs pos="100000">
              <a:schemeClr val="accent2">
                <a:hueOff val="-489677"/>
                <a:satOff val="-10832"/>
                <a:lumOff val="-2157"/>
                <a:alphaOff val="0"/>
                <a:shade val="74000"/>
                <a:satMod val="128000"/>
                <a:lumMod val="100000"/>
              </a:schemeClr>
            </a:gs>
          </a:gsLst>
          <a:lin ang="5400000" scaled="0"/>
        </a:gradFill>
        <a:ln w="9525" cap="flat" cmpd="sng" algn="ctr">
          <a:solidFill>
            <a:schemeClr val="accent2">
              <a:hueOff val="-489677"/>
              <a:satOff val="-10832"/>
              <a:lumOff val="-2157"/>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043DDCD5-D3B0-4C3B-9D02-38531515E975}">
      <dsp:nvSpPr>
        <dsp:cNvPr id="0" name=""/>
        <dsp:cNvSpPr/>
      </dsp:nvSpPr>
      <dsp:spPr>
        <a:xfrm>
          <a:off x="0" y="1063755"/>
          <a:ext cx="6692748" cy="10637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GB" sz="4400" kern="1200"/>
            <a:t>Self-Reported Data</a:t>
          </a:r>
          <a:endParaRPr lang="en-US" sz="4400" kern="1200"/>
        </a:p>
      </dsp:txBody>
      <dsp:txXfrm>
        <a:off x="0" y="1063755"/>
        <a:ext cx="6692748" cy="1063755"/>
      </dsp:txXfrm>
    </dsp:sp>
    <dsp:sp modelId="{D81E92CA-4185-4D4B-BAD6-EFD9EC338251}">
      <dsp:nvSpPr>
        <dsp:cNvPr id="0" name=""/>
        <dsp:cNvSpPr/>
      </dsp:nvSpPr>
      <dsp:spPr>
        <a:xfrm>
          <a:off x="0" y="2127511"/>
          <a:ext cx="6692748" cy="0"/>
        </a:xfrm>
        <a:prstGeom prst="line">
          <a:avLst/>
        </a:prstGeom>
        <a:gradFill rotWithShape="0">
          <a:gsLst>
            <a:gs pos="0">
              <a:schemeClr val="accent2">
                <a:hueOff val="-979354"/>
                <a:satOff val="-21663"/>
                <a:lumOff val="-4313"/>
                <a:alphaOff val="0"/>
                <a:tint val="94000"/>
                <a:satMod val="105000"/>
                <a:lumMod val="102000"/>
              </a:schemeClr>
            </a:gs>
            <a:gs pos="100000">
              <a:schemeClr val="accent2">
                <a:hueOff val="-979354"/>
                <a:satOff val="-21663"/>
                <a:lumOff val="-4313"/>
                <a:alphaOff val="0"/>
                <a:shade val="74000"/>
                <a:satMod val="128000"/>
                <a:lumMod val="100000"/>
              </a:schemeClr>
            </a:gs>
          </a:gsLst>
          <a:lin ang="5400000" scaled="0"/>
        </a:gradFill>
        <a:ln w="9525" cap="flat" cmpd="sng" algn="ctr">
          <a:solidFill>
            <a:schemeClr val="accent2">
              <a:hueOff val="-979354"/>
              <a:satOff val="-21663"/>
              <a:lumOff val="-4313"/>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185F274A-281B-43C3-B4B1-46151C8F1460}">
      <dsp:nvSpPr>
        <dsp:cNvPr id="0" name=""/>
        <dsp:cNvSpPr/>
      </dsp:nvSpPr>
      <dsp:spPr>
        <a:xfrm>
          <a:off x="0" y="2127511"/>
          <a:ext cx="6692748" cy="10637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GB" sz="4400" kern="1200"/>
            <a:t>Cross-Sectional Design</a:t>
          </a:r>
          <a:endParaRPr lang="en-US" sz="4400" kern="1200"/>
        </a:p>
      </dsp:txBody>
      <dsp:txXfrm>
        <a:off x="0" y="2127511"/>
        <a:ext cx="6692748" cy="1063755"/>
      </dsp:txXfrm>
    </dsp:sp>
    <dsp:sp modelId="{719FD621-08E8-446E-82E9-9D2EA19E49CD}">
      <dsp:nvSpPr>
        <dsp:cNvPr id="0" name=""/>
        <dsp:cNvSpPr/>
      </dsp:nvSpPr>
      <dsp:spPr>
        <a:xfrm>
          <a:off x="0" y="3191267"/>
          <a:ext cx="6692748" cy="0"/>
        </a:xfrm>
        <a:prstGeom prst="line">
          <a:avLst/>
        </a:prstGeom>
        <a:gradFill rotWithShape="0">
          <a:gsLst>
            <a:gs pos="0">
              <a:schemeClr val="accent2">
                <a:hueOff val="-1469031"/>
                <a:satOff val="-32495"/>
                <a:lumOff val="-6470"/>
                <a:alphaOff val="0"/>
                <a:tint val="94000"/>
                <a:satMod val="105000"/>
                <a:lumMod val="102000"/>
              </a:schemeClr>
            </a:gs>
            <a:gs pos="100000">
              <a:schemeClr val="accent2">
                <a:hueOff val="-1469031"/>
                <a:satOff val="-32495"/>
                <a:lumOff val="-6470"/>
                <a:alphaOff val="0"/>
                <a:shade val="74000"/>
                <a:satMod val="128000"/>
                <a:lumMod val="100000"/>
              </a:schemeClr>
            </a:gs>
          </a:gsLst>
          <a:lin ang="5400000" scaled="0"/>
        </a:gradFill>
        <a:ln w="9525" cap="flat" cmpd="sng" algn="ctr">
          <a:solidFill>
            <a:schemeClr val="accent2">
              <a:hueOff val="-1469031"/>
              <a:satOff val="-32495"/>
              <a:lumOff val="-647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759788BE-2299-47CB-9390-C1907985F1C9}">
      <dsp:nvSpPr>
        <dsp:cNvPr id="0" name=""/>
        <dsp:cNvSpPr/>
      </dsp:nvSpPr>
      <dsp:spPr>
        <a:xfrm>
          <a:off x="0" y="3191267"/>
          <a:ext cx="6692748" cy="10637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GB" sz="4400" kern="1200"/>
            <a:t>Age Range of Participants</a:t>
          </a:r>
          <a:endParaRPr lang="en-US" sz="4400" kern="1200"/>
        </a:p>
      </dsp:txBody>
      <dsp:txXfrm>
        <a:off x="0" y="3191267"/>
        <a:ext cx="6692748" cy="1063755"/>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8E119C-F7DA-4194-8BDE-38E821EC985F}">
      <dsp:nvSpPr>
        <dsp:cNvPr id="0" name=""/>
        <dsp:cNvSpPr/>
      </dsp:nvSpPr>
      <dsp:spPr>
        <a:xfrm>
          <a:off x="2902" y="159197"/>
          <a:ext cx="2302370" cy="3223319"/>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9502" tIns="330200" rIns="179502" bIns="330200" numCol="1" spcCol="1270" anchor="t" anchorCtr="0">
          <a:noAutofit/>
        </a:bodyPr>
        <a:lstStyle/>
        <a:p>
          <a:pPr marL="0" lvl="0" indent="0" algn="ctr" defTabSz="889000">
            <a:lnSpc>
              <a:spcPct val="90000"/>
            </a:lnSpc>
            <a:spcBef>
              <a:spcPct val="0"/>
            </a:spcBef>
            <a:spcAft>
              <a:spcPct val="35000"/>
            </a:spcAft>
            <a:buNone/>
          </a:pPr>
          <a:r>
            <a:rPr lang="en-US" sz="2000" b="0" i="0" kern="1200" baseline="0" dirty="0"/>
            <a:t>Expanding the sample to include more diverse participants</a:t>
          </a:r>
          <a:endParaRPr lang="en-US" sz="2000" b="0" kern="1200" dirty="0"/>
        </a:p>
      </dsp:txBody>
      <dsp:txXfrm>
        <a:off x="2902" y="1384058"/>
        <a:ext cx="2302370" cy="1933991"/>
      </dsp:txXfrm>
    </dsp:sp>
    <dsp:sp modelId="{730AC63F-C440-40D8-B1D2-3FDE5133FEF3}">
      <dsp:nvSpPr>
        <dsp:cNvPr id="0" name=""/>
        <dsp:cNvSpPr/>
      </dsp:nvSpPr>
      <dsp:spPr>
        <a:xfrm>
          <a:off x="670589" y="481529"/>
          <a:ext cx="966995" cy="966995"/>
        </a:xfrm>
        <a:prstGeom prst="ellips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391" tIns="12700" rIns="75391"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812202" y="623142"/>
        <a:ext cx="683769" cy="683769"/>
      </dsp:txXfrm>
    </dsp:sp>
    <dsp:sp modelId="{6394387A-5753-4734-8BCB-435B9B1F8DDA}">
      <dsp:nvSpPr>
        <dsp:cNvPr id="0" name=""/>
        <dsp:cNvSpPr/>
      </dsp:nvSpPr>
      <dsp:spPr>
        <a:xfrm>
          <a:off x="2902" y="3382444"/>
          <a:ext cx="2302370" cy="72"/>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1DD019-8699-4FAC-8827-04DF905B1943}">
      <dsp:nvSpPr>
        <dsp:cNvPr id="0" name=""/>
        <dsp:cNvSpPr/>
      </dsp:nvSpPr>
      <dsp:spPr>
        <a:xfrm>
          <a:off x="2535510" y="159197"/>
          <a:ext cx="2302370" cy="3223319"/>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9502" tIns="330200" rIns="179502" bIns="330200" numCol="1" spcCol="1270" anchor="t" anchorCtr="0">
          <a:noAutofit/>
        </a:bodyPr>
        <a:lstStyle/>
        <a:p>
          <a:pPr marL="0" lvl="0" indent="0" algn="ctr" defTabSz="889000">
            <a:lnSpc>
              <a:spcPct val="90000"/>
            </a:lnSpc>
            <a:spcBef>
              <a:spcPct val="0"/>
            </a:spcBef>
            <a:spcAft>
              <a:spcPct val="35000"/>
            </a:spcAft>
            <a:buNone/>
          </a:pPr>
          <a:r>
            <a:rPr lang="en-US" sz="2000" b="0" i="0" kern="1200" baseline="0" dirty="0"/>
            <a:t>Using longitudinal studies to track long-term parental experiences</a:t>
          </a:r>
          <a:endParaRPr lang="en-US" sz="2000" b="0" kern="1200" dirty="0"/>
        </a:p>
      </dsp:txBody>
      <dsp:txXfrm>
        <a:off x="2535510" y="1384058"/>
        <a:ext cx="2302370" cy="1933991"/>
      </dsp:txXfrm>
    </dsp:sp>
    <dsp:sp modelId="{F37ED134-1CF0-4EE9-A370-9B0C7110D4C7}">
      <dsp:nvSpPr>
        <dsp:cNvPr id="0" name=""/>
        <dsp:cNvSpPr/>
      </dsp:nvSpPr>
      <dsp:spPr>
        <a:xfrm>
          <a:off x="3203197" y="481529"/>
          <a:ext cx="966995" cy="966995"/>
        </a:xfrm>
        <a:prstGeom prst="ellips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391" tIns="12700" rIns="75391"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344810" y="623142"/>
        <a:ext cx="683769" cy="683769"/>
      </dsp:txXfrm>
    </dsp:sp>
    <dsp:sp modelId="{4B5784F2-E5E4-4479-9E81-29FBCFE2A395}">
      <dsp:nvSpPr>
        <dsp:cNvPr id="0" name=""/>
        <dsp:cNvSpPr/>
      </dsp:nvSpPr>
      <dsp:spPr>
        <a:xfrm>
          <a:off x="2535510" y="3382444"/>
          <a:ext cx="2302370" cy="72"/>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574E7D-1EC6-4E5A-9136-0DC958F1552D}">
      <dsp:nvSpPr>
        <dsp:cNvPr id="0" name=""/>
        <dsp:cNvSpPr/>
      </dsp:nvSpPr>
      <dsp:spPr>
        <a:xfrm>
          <a:off x="5068118" y="159197"/>
          <a:ext cx="2302370" cy="3223319"/>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9502" tIns="330200" rIns="179502" bIns="330200" numCol="1" spcCol="1270" anchor="t" anchorCtr="0">
          <a:noAutofit/>
        </a:bodyPr>
        <a:lstStyle/>
        <a:p>
          <a:pPr marL="0" lvl="0" indent="0" algn="ctr" defTabSz="889000">
            <a:lnSpc>
              <a:spcPct val="90000"/>
            </a:lnSpc>
            <a:spcBef>
              <a:spcPct val="0"/>
            </a:spcBef>
            <a:spcAft>
              <a:spcPct val="35000"/>
            </a:spcAft>
            <a:buNone/>
          </a:pPr>
          <a:r>
            <a:rPr lang="en-US" sz="2000" b="0" kern="1200" dirty="0"/>
            <a:t>Cultural, socio-economic and geographical factors</a:t>
          </a:r>
        </a:p>
      </dsp:txBody>
      <dsp:txXfrm>
        <a:off x="5068118" y="1384058"/>
        <a:ext cx="2302370" cy="1933991"/>
      </dsp:txXfrm>
    </dsp:sp>
    <dsp:sp modelId="{D1CC5F8C-D74F-40CF-885E-24BB4F2F5C2F}">
      <dsp:nvSpPr>
        <dsp:cNvPr id="0" name=""/>
        <dsp:cNvSpPr/>
      </dsp:nvSpPr>
      <dsp:spPr>
        <a:xfrm>
          <a:off x="5735805" y="481529"/>
          <a:ext cx="966995" cy="966995"/>
        </a:xfrm>
        <a:prstGeom prst="ellips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391" tIns="12700" rIns="75391" bIns="12700" numCol="1" spcCol="1270" anchor="ctr" anchorCtr="0">
          <a:noAutofit/>
        </a:bodyPr>
        <a:lstStyle/>
        <a:p>
          <a:pPr marL="0" lvl="0" indent="0" algn="ctr" defTabSz="2133600">
            <a:lnSpc>
              <a:spcPct val="90000"/>
            </a:lnSpc>
            <a:spcBef>
              <a:spcPct val="0"/>
            </a:spcBef>
            <a:spcAft>
              <a:spcPct val="35000"/>
            </a:spcAft>
            <a:buNone/>
          </a:pPr>
          <a:r>
            <a:rPr lang="en-GB" sz="4800" kern="1200"/>
            <a:t>3</a:t>
          </a:r>
        </a:p>
      </dsp:txBody>
      <dsp:txXfrm>
        <a:off x="5877418" y="623142"/>
        <a:ext cx="683769" cy="683769"/>
      </dsp:txXfrm>
    </dsp:sp>
    <dsp:sp modelId="{87985B49-7C6D-497F-8DDE-A69878E427A9}">
      <dsp:nvSpPr>
        <dsp:cNvPr id="0" name=""/>
        <dsp:cNvSpPr/>
      </dsp:nvSpPr>
      <dsp:spPr>
        <a:xfrm>
          <a:off x="5068118" y="3382444"/>
          <a:ext cx="2302370" cy="72"/>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2750A7-29AA-49B6-9049-2D3A1FB49CE3}">
      <dsp:nvSpPr>
        <dsp:cNvPr id="0" name=""/>
        <dsp:cNvSpPr/>
      </dsp:nvSpPr>
      <dsp:spPr>
        <a:xfrm>
          <a:off x="7600725" y="159197"/>
          <a:ext cx="2302370" cy="3223319"/>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9502" tIns="330200" rIns="179502" bIns="330200" numCol="1" spcCol="1270" anchor="t" anchorCtr="0">
          <a:noAutofit/>
        </a:bodyPr>
        <a:lstStyle/>
        <a:p>
          <a:pPr marL="0" lvl="0" indent="0" algn="ctr" defTabSz="889000">
            <a:lnSpc>
              <a:spcPct val="90000"/>
            </a:lnSpc>
            <a:spcBef>
              <a:spcPct val="0"/>
            </a:spcBef>
            <a:spcAft>
              <a:spcPct val="35000"/>
            </a:spcAft>
            <a:buNone/>
          </a:pPr>
          <a:r>
            <a:rPr lang="en-US" sz="2000" b="0" i="0" kern="1200" baseline="0" dirty="0"/>
            <a:t>Examining how different age groups experience school avoidance </a:t>
          </a:r>
          <a:endParaRPr lang="en-US" sz="2000" b="0" kern="1200" dirty="0"/>
        </a:p>
      </dsp:txBody>
      <dsp:txXfrm>
        <a:off x="7600725" y="1384058"/>
        <a:ext cx="2302370" cy="1933991"/>
      </dsp:txXfrm>
    </dsp:sp>
    <dsp:sp modelId="{FBE643F2-6556-4493-AD45-C7042BFEC860}">
      <dsp:nvSpPr>
        <dsp:cNvPr id="0" name=""/>
        <dsp:cNvSpPr/>
      </dsp:nvSpPr>
      <dsp:spPr>
        <a:xfrm>
          <a:off x="8268413" y="481529"/>
          <a:ext cx="966995" cy="966995"/>
        </a:xfrm>
        <a:prstGeom prst="ellips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391" tIns="12700" rIns="75391"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8410026" y="623142"/>
        <a:ext cx="683769" cy="683769"/>
      </dsp:txXfrm>
    </dsp:sp>
    <dsp:sp modelId="{BDC6DB77-5465-4372-BD4C-9A1396A4E21A}">
      <dsp:nvSpPr>
        <dsp:cNvPr id="0" name=""/>
        <dsp:cNvSpPr/>
      </dsp:nvSpPr>
      <dsp:spPr>
        <a:xfrm>
          <a:off x="7600725" y="3382444"/>
          <a:ext cx="2302370" cy="72"/>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5B66FF-51DA-4F42-89FA-BEC43A83E861}">
      <dsp:nvSpPr>
        <dsp:cNvPr id="0" name=""/>
        <dsp:cNvSpPr/>
      </dsp:nvSpPr>
      <dsp:spPr>
        <a:xfrm>
          <a:off x="0" y="690256"/>
          <a:ext cx="6692748" cy="433485"/>
        </a:xfrm>
        <a:prstGeom prst="round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i="0" kern="1200" baseline="0"/>
            <a:t>Significant Challenges for Parents:</a:t>
          </a:r>
          <a:endParaRPr lang="en-US" sz="1900" kern="1200"/>
        </a:p>
      </dsp:txBody>
      <dsp:txXfrm>
        <a:off x="21161" y="711417"/>
        <a:ext cx="6650426" cy="391163"/>
      </dsp:txXfrm>
    </dsp:sp>
    <dsp:sp modelId="{0CA9C894-5B05-4FA4-A47F-C7271DB6A7CD}">
      <dsp:nvSpPr>
        <dsp:cNvPr id="0" name=""/>
        <dsp:cNvSpPr/>
      </dsp:nvSpPr>
      <dsp:spPr>
        <a:xfrm>
          <a:off x="0" y="1178462"/>
          <a:ext cx="6692748" cy="433485"/>
        </a:xfrm>
        <a:prstGeom prst="roundRect">
          <a:avLst/>
        </a:prstGeom>
        <a:gradFill rotWithShape="0">
          <a:gsLst>
            <a:gs pos="0">
              <a:schemeClr val="accent5">
                <a:hueOff val="-661711"/>
                <a:satOff val="-3554"/>
                <a:lumOff val="1216"/>
                <a:alphaOff val="0"/>
                <a:tint val="94000"/>
                <a:satMod val="105000"/>
                <a:lumMod val="102000"/>
              </a:schemeClr>
            </a:gs>
            <a:gs pos="100000">
              <a:schemeClr val="accent5">
                <a:hueOff val="-661711"/>
                <a:satOff val="-3554"/>
                <a:lumOff val="1216"/>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i="0" kern="1200" baseline="0"/>
            <a:t>Impact of Lack of Support:</a:t>
          </a:r>
          <a:endParaRPr lang="en-US" sz="1900" kern="1200"/>
        </a:p>
      </dsp:txBody>
      <dsp:txXfrm>
        <a:off x="21161" y="1199623"/>
        <a:ext cx="6650426" cy="391163"/>
      </dsp:txXfrm>
    </dsp:sp>
    <dsp:sp modelId="{6DF948D5-ADE8-419B-9F63-15492CFEEB4A}">
      <dsp:nvSpPr>
        <dsp:cNvPr id="0" name=""/>
        <dsp:cNvSpPr/>
      </dsp:nvSpPr>
      <dsp:spPr>
        <a:xfrm>
          <a:off x="0" y="1666666"/>
          <a:ext cx="6692748" cy="433485"/>
        </a:xfrm>
        <a:prstGeom prst="roundRect">
          <a:avLst/>
        </a:prstGeom>
        <a:gradFill rotWithShape="0">
          <a:gsLst>
            <a:gs pos="0">
              <a:schemeClr val="accent5">
                <a:hueOff val="-1323423"/>
                <a:satOff val="-7108"/>
                <a:lumOff val="2431"/>
                <a:alphaOff val="0"/>
                <a:tint val="94000"/>
                <a:satMod val="105000"/>
                <a:lumMod val="102000"/>
              </a:schemeClr>
            </a:gs>
            <a:gs pos="100000">
              <a:schemeClr val="accent5">
                <a:hueOff val="-1323423"/>
                <a:satOff val="-7108"/>
                <a:lumOff val="2431"/>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i="0" kern="1200" baseline="0"/>
            <a:t>Educational &amp; professional support leads to increased anxiety</a:t>
          </a:r>
          <a:endParaRPr lang="en-US" sz="1900" kern="1200"/>
        </a:p>
      </dsp:txBody>
      <dsp:txXfrm>
        <a:off x="21161" y="1687827"/>
        <a:ext cx="6650426" cy="391163"/>
      </dsp:txXfrm>
    </dsp:sp>
    <dsp:sp modelId="{45460E83-26C7-422D-918E-622CFA9FB267}">
      <dsp:nvSpPr>
        <dsp:cNvPr id="0" name=""/>
        <dsp:cNvSpPr/>
      </dsp:nvSpPr>
      <dsp:spPr>
        <a:xfrm>
          <a:off x="0" y="2154872"/>
          <a:ext cx="6692748" cy="433485"/>
        </a:xfrm>
        <a:prstGeom prst="roundRect">
          <a:avLst/>
        </a:prstGeom>
        <a:gradFill rotWithShape="0">
          <a:gsLst>
            <a:gs pos="0">
              <a:schemeClr val="accent5">
                <a:hueOff val="-1985134"/>
                <a:satOff val="-10662"/>
                <a:lumOff val="3647"/>
                <a:alphaOff val="0"/>
                <a:tint val="94000"/>
                <a:satMod val="105000"/>
                <a:lumMod val="102000"/>
              </a:schemeClr>
            </a:gs>
            <a:gs pos="100000">
              <a:schemeClr val="accent5">
                <a:hueOff val="-1985134"/>
                <a:satOff val="-10662"/>
                <a:lumOff val="3647"/>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i="0" kern="1200" baseline="0"/>
            <a:t>Need for Support:</a:t>
          </a:r>
          <a:endParaRPr lang="en-US" sz="1900" kern="1200"/>
        </a:p>
      </dsp:txBody>
      <dsp:txXfrm>
        <a:off x="21161" y="2176033"/>
        <a:ext cx="6650426" cy="391163"/>
      </dsp:txXfrm>
    </dsp:sp>
    <dsp:sp modelId="{E2714247-8695-4D84-BB06-9FD7BF3DD213}">
      <dsp:nvSpPr>
        <dsp:cNvPr id="0" name=""/>
        <dsp:cNvSpPr/>
      </dsp:nvSpPr>
      <dsp:spPr>
        <a:xfrm>
          <a:off x="0" y="2643077"/>
          <a:ext cx="6692748" cy="433485"/>
        </a:xfrm>
        <a:prstGeom prst="roundRect">
          <a:avLst/>
        </a:prstGeom>
        <a:gradFill rotWithShape="0">
          <a:gsLst>
            <a:gs pos="0">
              <a:schemeClr val="accent5">
                <a:hueOff val="-2646845"/>
                <a:satOff val="-14216"/>
                <a:lumOff val="4862"/>
                <a:alphaOff val="0"/>
                <a:tint val="94000"/>
                <a:satMod val="105000"/>
                <a:lumMod val="102000"/>
              </a:schemeClr>
            </a:gs>
            <a:gs pos="100000">
              <a:schemeClr val="accent5">
                <a:hueOff val="-2646845"/>
                <a:satOff val="-14216"/>
                <a:lumOff val="4862"/>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i="0" kern="1200" baseline="0"/>
            <a:t>Workplace accommodations</a:t>
          </a:r>
          <a:endParaRPr lang="en-US" sz="1900" kern="1200"/>
        </a:p>
      </dsp:txBody>
      <dsp:txXfrm>
        <a:off x="21161" y="2664238"/>
        <a:ext cx="6650426" cy="391163"/>
      </dsp:txXfrm>
    </dsp:sp>
    <dsp:sp modelId="{ECC53D6F-6F6A-4BFF-81FD-D89BD19C0C30}">
      <dsp:nvSpPr>
        <dsp:cNvPr id="0" name=""/>
        <dsp:cNvSpPr/>
      </dsp:nvSpPr>
      <dsp:spPr>
        <a:xfrm>
          <a:off x="0" y="3131282"/>
          <a:ext cx="6692748" cy="433485"/>
        </a:xfrm>
        <a:prstGeom prst="roundRect">
          <a:avLst/>
        </a:prstGeom>
        <a:gradFill rotWithShape="0">
          <a:gsLst>
            <a:gs pos="0">
              <a:schemeClr val="accent5">
                <a:hueOff val="-3308557"/>
                <a:satOff val="-17770"/>
                <a:lumOff val="6078"/>
                <a:alphaOff val="0"/>
                <a:tint val="94000"/>
                <a:satMod val="105000"/>
                <a:lumMod val="102000"/>
              </a:schemeClr>
            </a:gs>
            <a:gs pos="100000">
              <a:schemeClr val="accent5">
                <a:hueOff val="-3308557"/>
                <a:satOff val="-17770"/>
                <a:lumOff val="6078"/>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i="0" kern="1200" baseline="0" dirty="0"/>
            <a:t>Financial stress adds to mental burden</a:t>
          </a:r>
          <a:endParaRPr lang="en-US" sz="1900" kern="1200" dirty="0"/>
        </a:p>
      </dsp:txBody>
      <dsp:txXfrm>
        <a:off x="21161" y="3152443"/>
        <a:ext cx="6650426" cy="391163"/>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0EB620-0AAA-4127-9631-EAEFD30D3C38}">
      <dsp:nvSpPr>
        <dsp:cNvPr id="0" name=""/>
        <dsp:cNvSpPr/>
      </dsp:nvSpPr>
      <dsp:spPr>
        <a:xfrm>
          <a:off x="0" y="1487"/>
          <a:ext cx="9905999" cy="75407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64FB57-F297-4008-918A-5043FE641C5A}">
      <dsp:nvSpPr>
        <dsp:cNvPr id="0" name=""/>
        <dsp:cNvSpPr/>
      </dsp:nvSpPr>
      <dsp:spPr>
        <a:xfrm>
          <a:off x="228108" y="171155"/>
          <a:ext cx="414743" cy="41474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0B0EDAC-A73F-410E-ABCB-06D98A3762A5}">
      <dsp:nvSpPr>
        <dsp:cNvPr id="0" name=""/>
        <dsp:cNvSpPr/>
      </dsp:nvSpPr>
      <dsp:spPr>
        <a:xfrm>
          <a:off x="870961" y="1487"/>
          <a:ext cx="9035037" cy="754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807" tIns="79807" rIns="79807" bIns="79807" numCol="1" spcCol="1270" anchor="ctr" anchorCtr="0">
          <a:noAutofit/>
        </a:bodyPr>
        <a:lstStyle/>
        <a:p>
          <a:pPr marL="0" lvl="0" indent="0" algn="l" defTabSz="977900">
            <a:lnSpc>
              <a:spcPct val="90000"/>
            </a:lnSpc>
            <a:spcBef>
              <a:spcPct val="0"/>
            </a:spcBef>
            <a:spcAft>
              <a:spcPct val="35000"/>
            </a:spcAft>
            <a:buNone/>
          </a:pPr>
          <a:r>
            <a:rPr lang="en-GB" sz="2200" b="0" kern="1200"/>
            <a:t>Completed BSc (Hons) Applied Psychology 2023</a:t>
          </a:r>
          <a:endParaRPr lang="en-US" sz="2200" b="0" kern="1200"/>
        </a:p>
      </dsp:txBody>
      <dsp:txXfrm>
        <a:off x="870961" y="1487"/>
        <a:ext cx="9035037" cy="754078"/>
      </dsp:txXfrm>
    </dsp:sp>
    <dsp:sp modelId="{49BA5023-C964-48F5-A00F-FE4922E96591}">
      <dsp:nvSpPr>
        <dsp:cNvPr id="0" name=""/>
        <dsp:cNvSpPr/>
      </dsp:nvSpPr>
      <dsp:spPr>
        <a:xfrm>
          <a:off x="0" y="944086"/>
          <a:ext cx="9905999" cy="75407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E6AA03-BF79-4422-AC62-2C325FEFCBFC}">
      <dsp:nvSpPr>
        <dsp:cNvPr id="0" name=""/>
        <dsp:cNvSpPr/>
      </dsp:nvSpPr>
      <dsp:spPr>
        <a:xfrm>
          <a:off x="228108" y="1113754"/>
          <a:ext cx="414743" cy="41474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D1EB0C2-A507-44F4-B44F-7DB3A9AC8EE4}">
      <dsp:nvSpPr>
        <dsp:cNvPr id="0" name=""/>
        <dsp:cNvSpPr/>
      </dsp:nvSpPr>
      <dsp:spPr>
        <a:xfrm>
          <a:off x="870961" y="944086"/>
          <a:ext cx="9035037" cy="754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807" tIns="79807" rIns="79807" bIns="79807" numCol="1" spcCol="1270" anchor="ctr" anchorCtr="0">
          <a:noAutofit/>
        </a:bodyPr>
        <a:lstStyle/>
        <a:p>
          <a:pPr marL="0" lvl="0" indent="0" algn="l" defTabSz="977900">
            <a:lnSpc>
              <a:spcPct val="90000"/>
            </a:lnSpc>
            <a:spcBef>
              <a:spcPct val="0"/>
            </a:spcBef>
            <a:spcAft>
              <a:spcPct val="35000"/>
            </a:spcAft>
            <a:buNone/>
          </a:pPr>
          <a:r>
            <a:rPr lang="en-GB" sz="2200" b="0" i="0" kern="1200" dirty="0"/>
            <a:t>My interest in children and mental health made combining the two an obvious choice</a:t>
          </a:r>
          <a:endParaRPr lang="en-US" sz="2200" b="0" kern="1200" dirty="0"/>
        </a:p>
      </dsp:txBody>
      <dsp:txXfrm>
        <a:off x="870961" y="944086"/>
        <a:ext cx="9035037" cy="754078"/>
      </dsp:txXfrm>
    </dsp:sp>
    <dsp:sp modelId="{0B208E35-0D1A-4487-951D-5ADB6A576863}">
      <dsp:nvSpPr>
        <dsp:cNvPr id="0" name=""/>
        <dsp:cNvSpPr/>
      </dsp:nvSpPr>
      <dsp:spPr>
        <a:xfrm>
          <a:off x="0" y="1886684"/>
          <a:ext cx="9905999" cy="75407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9A18E2-3A4E-42B9-B2F6-9055F4AA4F88}">
      <dsp:nvSpPr>
        <dsp:cNvPr id="0" name=""/>
        <dsp:cNvSpPr/>
      </dsp:nvSpPr>
      <dsp:spPr>
        <a:xfrm>
          <a:off x="228108" y="2056352"/>
          <a:ext cx="414743" cy="41474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09A6EE6-FBD8-48B4-970F-71D861D1C57E}">
      <dsp:nvSpPr>
        <dsp:cNvPr id="0" name=""/>
        <dsp:cNvSpPr/>
      </dsp:nvSpPr>
      <dsp:spPr>
        <a:xfrm>
          <a:off x="870961" y="1886684"/>
          <a:ext cx="9035037" cy="754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807" tIns="79807" rIns="79807" bIns="79807" numCol="1" spcCol="1270" anchor="ctr" anchorCtr="0">
          <a:noAutofit/>
        </a:bodyPr>
        <a:lstStyle/>
        <a:p>
          <a:pPr marL="0" lvl="0" indent="0" algn="l" defTabSz="977900">
            <a:lnSpc>
              <a:spcPct val="90000"/>
            </a:lnSpc>
            <a:spcBef>
              <a:spcPct val="0"/>
            </a:spcBef>
            <a:spcAft>
              <a:spcPct val="35000"/>
            </a:spcAft>
            <a:buNone/>
          </a:pPr>
          <a:r>
            <a:rPr lang="en-GB" sz="2200" b="0" i="0" kern="1200"/>
            <a:t>Given the personal nature of the topic, I felt it was important to give parents a platform where their feelings and opinions would not be overlooked</a:t>
          </a:r>
          <a:endParaRPr lang="en-US" sz="2200" b="0" kern="1200"/>
        </a:p>
      </dsp:txBody>
      <dsp:txXfrm>
        <a:off x="870961" y="1886684"/>
        <a:ext cx="9035037" cy="754078"/>
      </dsp:txXfrm>
    </dsp:sp>
    <dsp:sp modelId="{343BCF10-20AD-4D4B-AF69-77F8EF339A5B}">
      <dsp:nvSpPr>
        <dsp:cNvPr id="0" name=""/>
        <dsp:cNvSpPr/>
      </dsp:nvSpPr>
      <dsp:spPr>
        <a:xfrm>
          <a:off x="0" y="2829283"/>
          <a:ext cx="9905999" cy="75407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20B8EA-4DC1-4BAB-B417-9464B5F4B705}">
      <dsp:nvSpPr>
        <dsp:cNvPr id="0" name=""/>
        <dsp:cNvSpPr/>
      </dsp:nvSpPr>
      <dsp:spPr>
        <a:xfrm>
          <a:off x="228108" y="2998951"/>
          <a:ext cx="414743" cy="41474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08D92DF-7F4F-4074-B74E-1D892075D27A}">
      <dsp:nvSpPr>
        <dsp:cNvPr id="0" name=""/>
        <dsp:cNvSpPr/>
      </dsp:nvSpPr>
      <dsp:spPr>
        <a:xfrm>
          <a:off x="870961" y="2829283"/>
          <a:ext cx="9035037" cy="754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807" tIns="79807" rIns="79807" bIns="79807" numCol="1" spcCol="1270" anchor="ctr" anchorCtr="0">
          <a:noAutofit/>
        </a:bodyPr>
        <a:lstStyle/>
        <a:p>
          <a:pPr marL="0" lvl="0" indent="0" algn="l" defTabSz="977900">
            <a:lnSpc>
              <a:spcPct val="90000"/>
            </a:lnSpc>
            <a:spcBef>
              <a:spcPct val="0"/>
            </a:spcBef>
            <a:spcAft>
              <a:spcPct val="35000"/>
            </a:spcAft>
            <a:buNone/>
          </a:pPr>
          <a:r>
            <a:rPr lang="en-GB" sz="2200" b="0" kern="1200" dirty="0"/>
            <a:t>O</a:t>
          </a:r>
          <a:r>
            <a:rPr lang="en-GB" sz="2200" b="0" i="0" kern="1200" dirty="0"/>
            <a:t>ne aspect that surprised me was the Family Support results.</a:t>
          </a:r>
          <a:endParaRPr lang="en-US" sz="2200" b="0" kern="1200" dirty="0"/>
        </a:p>
      </dsp:txBody>
      <dsp:txXfrm>
        <a:off x="870961" y="2829283"/>
        <a:ext cx="9035037" cy="754078"/>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7D6AE5-22EF-4795-8001-83A6D47D7F87}">
      <dsp:nvSpPr>
        <dsp:cNvPr id="0" name=""/>
        <dsp:cNvSpPr/>
      </dsp:nvSpPr>
      <dsp:spPr>
        <a:xfrm>
          <a:off x="1052" y="563836"/>
          <a:ext cx="579993" cy="579993"/>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A427C5-9BAB-4EC7-A1D7-B168C48729CC}">
      <dsp:nvSpPr>
        <dsp:cNvPr id="0" name=""/>
        <dsp:cNvSpPr/>
      </dsp:nvSpPr>
      <dsp:spPr>
        <a:xfrm>
          <a:off x="122851" y="685634"/>
          <a:ext cx="336396" cy="33639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ACF644D-1DBA-4755-833C-4A056954BFB9}">
      <dsp:nvSpPr>
        <dsp:cNvPr id="0" name=""/>
        <dsp:cNvSpPr/>
      </dsp:nvSpPr>
      <dsp:spPr>
        <a:xfrm>
          <a:off x="705331" y="563836"/>
          <a:ext cx="1367128" cy="579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GB" sz="1500" kern="1200"/>
            <a:t>Initial Excitement and Apprehension</a:t>
          </a:r>
          <a:endParaRPr lang="en-US" sz="1500" kern="1200"/>
        </a:p>
      </dsp:txBody>
      <dsp:txXfrm>
        <a:off x="705331" y="563836"/>
        <a:ext cx="1367128" cy="579993"/>
      </dsp:txXfrm>
    </dsp:sp>
    <dsp:sp modelId="{BAEC27AE-422C-4062-BB3C-21EB153875F4}">
      <dsp:nvSpPr>
        <dsp:cNvPr id="0" name=""/>
        <dsp:cNvSpPr/>
      </dsp:nvSpPr>
      <dsp:spPr>
        <a:xfrm>
          <a:off x="2310670" y="563836"/>
          <a:ext cx="579993" cy="579993"/>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697F94-8A62-4FAF-BD20-676F9E366435}">
      <dsp:nvSpPr>
        <dsp:cNvPr id="0" name=""/>
        <dsp:cNvSpPr/>
      </dsp:nvSpPr>
      <dsp:spPr>
        <a:xfrm>
          <a:off x="2432469" y="685634"/>
          <a:ext cx="336396" cy="33639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5FD0511-151C-4048-8F8E-1CAF634E655B}">
      <dsp:nvSpPr>
        <dsp:cNvPr id="0" name=""/>
        <dsp:cNvSpPr/>
      </dsp:nvSpPr>
      <dsp:spPr>
        <a:xfrm>
          <a:off x="3014949" y="563836"/>
          <a:ext cx="1367128" cy="579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GB" sz="1500" kern="1200"/>
            <a:t>Choosing Research Methods</a:t>
          </a:r>
          <a:endParaRPr lang="en-US" sz="1500" kern="1200"/>
        </a:p>
      </dsp:txBody>
      <dsp:txXfrm>
        <a:off x="3014949" y="563836"/>
        <a:ext cx="1367128" cy="579993"/>
      </dsp:txXfrm>
    </dsp:sp>
    <dsp:sp modelId="{0AF83217-5B6F-4949-AB9E-ED1645EF8CFE}">
      <dsp:nvSpPr>
        <dsp:cNvPr id="0" name=""/>
        <dsp:cNvSpPr/>
      </dsp:nvSpPr>
      <dsp:spPr>
        <a:xfrm>
          <a:off x="4620288" y="563836"/>
          <a:ext cx="579993" cy="579993"/>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FE5F7E-B699-45F5-9065-6901FB6D9436}">
      <dsp:nvSpPr>
        <dsp:cNvPr id="0" name=""/>
        <dsp:cNvSpPr/>
      </dsp:nvSpPr>
      <dsp:spPr>
        <a:xfrm>
          <a:off x="4742087" y="685634"/>
          <a:ext cx="336396" cy="33639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81B5072-F369-4BC5-A6BA-97C958A7FD24}">
      <dsp:nvSpPr>
        <dsp:cNvPr id="0" name=""/>
        <dsp:cNvSpPr/>
      </dsp:nvSpPr>
      <dsp:spPr>
        <a:xfrm>
          <a:off x="5324566" y="563836"/>
          <a:ext cx="1367128" cy="579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GB" sz="1500" kern="1200" dirty="0"/>
            <a:t>Ethical Considerations</a:t>
          </a:r>
          <a:endParaRPr lang="en-US" sz="1500" kern="1200" dirty="0"/>
        </a:p>
      </dsp:txBody>
      <dsp:txXfrm>
        <a:off x="5324566" y="563836"/>
        <a:ext cx="1367128" cy="579993"/>
      </dsp:txXfrm>
    </dsp:sp>
    <dsp:sp modelId="{422874BC-D94F-4FB2-8F26-62B4F5C55951}">
      <dsp:nvSpPr>
        <dsp:cNvPr id="0" name=""/>
        <dsp:cNvSpPr/>
      </dsp:nvSpPr>
      <dsp:spPr>
        <a:xfrm>
          <a:off x="1052" y="1837515"/>
          <a:ext cx="579993" cy="579993"/>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585412-32C4-4F1F-AB9C-DF4EC34DDD69}">
      <dsp:nvSpPr>
        <dsp:cNvPr id="0" name=""/>
        <dsp:cNvSpPr/>
      </dsp:nvSpPr>
      <dsp:spPr>
        <a:xfrm>
          <a:off x="122851" y="1959313"/>
          <a:ext cx="336396" cy="33639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6DC19A1-35CA-4D52-A457-9CA70AC8C822}">
      <dsp:nvSpPr>
        <dsp:cNvPr id="0" name=""/>
        <dsp:cNvSpPr/>
      </dsp:nvSpPr>
      <dsp:spPr>
        <a:xfrm>
          <a:off x="705331" y="1837515"/>
          <a:ext cx="1367128" cy="579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GB" sz="1500" kern="1200"/>
            <a:t>Participant Recruitment</a:t>
          </a:r>
          <a:endParaRPr lang="en-US" sz="1500" kern="1200"/>
        </a:p>
      </dsp:txBody>
      <dsp:txXfrm>
        <a:off x="705331" y="1837515"/>
        <a:ext cx="1367128" cy="579993"/>
      </dsp:txXfrm>
    </dsp:sp>
    <dsp:sp modelId="{D51F492D-57DE-46E6-8D06-46A61A017298}">
      <dsp:nvSpPr>
        <dsp:cNvPr id="0" name=""/>
        <dsp:cNvSpPr/>
      </dsp:nvSpPr>
      <dsp:spPr>
        <a:xfrm>
          <a:off x="2310670" y="1837515"/>
          <a:ext cx="579993" cy="579993"/>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79DC12-DF3A-443A-92A7-7BC22CDAE330}">
      <dsp:nvSpPr>
        <dsp:cNvPr id="0" name=""/>
        <dsp:cNvSpPr/>
      </dsp:nvSpPr>
      <dsp:spPr>
        <a:xfrm>
          <a:off x="2432469" y="1959313"/>
          <a:ext cx="336396" cy="33639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72AC7BE-16D0-48BE-9D83-0CFEEA214812}">
      <dsp:nvSpPr>
        <dsp:cNvPr id="0" name=""/>
        <dsp:cNvSpPr/>
      </dsp:nvSpPr>
      <dsp:spPr>
        <a:xfrm>
          <a:off x="3014949" y="1837515"/>
          <a:ext cx="1367128" cy="579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GB" sz="1500" kern="1200"/>
            <a:t>Personal Connection and Analysis</a:t>
          </a:r>
          <a:endParaRPr lang="en-US" sz="1500" kern="1200"/>
        </a:p>
      </dsp:txBody>
      <dsp:txXfrm>
        <a:off x="3014949" y="1837515"/>
        <a:ext cx="1367128" cy="579993"/>
      </dsp:txXfrm>
    </dsp:sp>
    <dsp:sp modelId="{4875EE22-2F12-4CA2-A0F7-E70E3B2ACE5A}">
      <dsp:nvSpPr>
        <dsp:cNvPr id="0" name=""/>
        <dsp:cNvSpPr/>
      </dsp:nvSpPr>
      <dsp:spPr>
        <a:xfrm>
          <a:off x="4620288" y="1837515"/>
          <a:ext cx="579993" cy="579993"/>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ECC4C9-C17B-4B9D-AD58-F388D8D04B9A}">
      <dsp:nvSpPr>
        <dsp:cNvPr id="0" name=""/>
        <dsp:cNvSpPr/>
      </dsp:nvSpPr>
      <dsp:spPr>
        <a:xfrm>
          <a:off x="4742087" y="1959313"/>
          <a:ext cx="336396" cy="33639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4AED0EB-1505-4F21-95F8-5DF02C5DCD05}">
      <dsp:nvSpPr>
        <dsp:cNvPr id="0" name=""/>
        <dsp:cNvSpPr/>
      </dsp:nvSpPr>
      <dsp:spPr>
        <a:xfrm>
          <a:off x="5324566" y="1837515"/>
          <a:ext cx="1367128" cy="579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GB" sz="1500" kern="1200"/>
            <a:t>Thematic Analysis Challenges</a:t>
          </a:r>
          <a:endParaRPr lang="en-US" sz="1500" kern="1200"/>
        </a:p>
      </dsp:txBody>
      <dsp:txXfrm>
        <a:off x="5324566" y="1837515"/>
        <a:ext cx="1367128" cy="579993"/>
      </dsp:txXfrm>
    </dsp:sp>
    <dsp:sp modelId="{F9371153-0312-48E3-AB22-0814D58A21C8}">
      <dsp:nvSpPr>
        <dsp:cNvPr id="0" name=""/>
        <dsp:cNvSpPr/>
      </dsp:nvSpPr>
      <dsp:spPr>
        <a:xfrm>
          <a:off x="2166181" y="3124742"/>
          <a:ext cx="579993" cy="579993"/>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CD07D9-CC59-4132-8703-78B21348B714}">
      <dsp:nvSpPr>
        <dsp:cNvPr id="0" name=""/>
        <dsp:cNvSpPr/>
      </dsp:nvSpPr>
      <dsp:spPr>
        <a:xfrm>
          <a:off x="2372065" y="3262498"/>
          <a:ext cx="336396" cy="336396"/>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30F118F-FCA0-49D8-ABEF-E015565541F6}">
      <dsp:nvSpPr>
        <dsp:cNvPr id="0" name=""/>
        <dsp:cNvSpPr/>
      </dsp:nvSpPr>
      <dsp:spPr>
        <a:xfrm>
          <a:off x="2912504" y="3140698"/>
          <a:ext cx="1367128" cy="5799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GB" sz="1500" kern="1200" dirty="0"/>
            <a:t>Quantitative Analysis</a:t>
          </a:r>
          <a:endParaRPr lang="en-US" sz="1500" kern="1200" dirty="0"/>
        </a:p>
      </dsp:txBody>
      <dsp:txXfrm>
        <a:off x="2912504" y="3140698"/>
        <a:ext cx="1367128" cy="579993"/>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D37BDD-FF1E-4EEB-B86E-1F9938672F4A}">
      <dsp:nvSpPr>
        <dsp:cNvPr id="0" name=""/>
        <dsp:cNvSpPr/>
      </dsp:nvSpPr>
      <dsp:spPr>
        <a:xfrm>
          <a:off x="0" y="55194"/>
          <a:ext cx="6692748" cy="752895"/>
        </a:xfrm>
        <a:prstGeom prst="round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dirty="0"/>
            <a:t>Proud of Achievements</a:t>
          </a:r>
          <a:endParaRPr lang="en-US" sz="3300" kern="1200" dirty="0"/>
        </a:p>
      </dsp:txBody>
      <dsp:txXfrm>
        <a:off x="36753" y="91947"/>
        <a:ext cx="6619242" cy="679389"/>
      </dsp:txXfrm>
    </dsp:sp>
    <dsp:sp modelId="{146AC3FF-68EE-4C9B-A7C5-36E66A880CED}">
      <dsp:nvSpPr>
        <dsp:cNvPr id="0" name=""/>
        <dsp:cNvSpPr/>
      </dsp:nvSpPr>
      <dsp:spPr>
        <a:xfrm>
          <a:off x="0" y="903129"/>
          <a:ext cx="6692748" cy="752895"/>
        </a:xfrm>
        <a:prstGeom prst="roundRect">
          <a:avLst/>
        </a:prstGeom>
        <a:gradFill rotWithShape="0">
          <a:gsLst>
            <a:gs pos="0">
              <a:schemeClr val="accent5">
                <a:hueOff val="-827139"/>
                <a:satOff val="-4443"/>
                <a:lumOff val="1519"/>
                <a:alphaOff val="0"/>
                <a:tint val="94000"/>
                <a:satMod val="105000"/>
                <a:lumMod val="102000"/>
              </a:schemeClr>
            </a:gs>
            <a:gs pos="100000">
              <a:schemeClr val="accent5">
                <a:hueOff val="-827139"/>
                <a:satOff val="-4443"/>
                <a:lumOff val="1519"/>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Lessons Learned</a:t>
          </a:r>
          <a:endParaRPr lang="en-US" sz="3300" kern="1200"/>
        </a:p>
      </dsp:txBody>
      <dsp:txXfrm>
        <a:off x="36753" y="939882"/>
        <a:ext cx="6619242" cy="679389"/>
      </dsp:txXfrm>
    </dsp:sp>
    <dsp:sp modelId="{97086530-90B7-449E-A2E8-67DEEEE3C781}">
      <dsp:nvSpPr>
        <dsp:cNvPr id="0" name=""/>
        <dsp:cNvSpPr/>
      </dsp:nvSpPr>
      <dsp:spPr>
        <a:xfrm>
          <a:off x="0" y="1751064"/>
          <a:ext cx="6692748" cy="752895"/>
        </a:xfrm>
        <a:prstGeom prst="roundRect">
          <a:avLst/>
        </a:prstGeom>
        <a:gradFill rotWithShape="0">
          <a:gsLst>
            <a:gs pos="0">
              <a:schemeClr val="accent5">
                <a:hueOff val="-1654278"/>
                <a:satOff val="-8885"/>
                <a:lumOff val="3039"/>
                <a:alphaOff val="0"/>
                <a:tint val="94000"/>
                <a:satMod val="105000"/>
                <a:lumMod val="102000"/>
              </a:schemeClr>
            </a:gs>
            <a:gs pos="100000">
              <a:schemeClr val="accent5">
                <a:hueOff val="-1654278"/>
                <a:satOff val="-8885"/>
                <a:lumOff val="3039"/>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b="0" kern="1200" dirty="0"/>
            <a:t>Value of Reflection </a:t>
          </a:r>
          <a:endParaRPr lang="en-US" sz="3300" b="0" kern="1200" dirty="0"/>
        </a:p>
      </dsp:txBody>
      <dsp:txXfrm>
        <a:off x="36753" y="1787817"/>
        <a:ext cx="6619242" cy="679389"/>
      </dsp:txXfrm>
    </dsp:sp>
    <dsp:sp modelId="{06B1C8C8-9559-4470-A4AD-A288A3B9BE4C}">
      <dsp:nvSpPr>
        <dsp:cNvPr id="0" name=""/>
        <dsp:cNvSpPr/>
      </dsp:nvSpPr>
      <dsp:spPr>
        <a:xfrm>
          <a:off x="0" y="2598999"/>
          <a:ext cx="6692748" cy="752895"/>
        </a:xfrm>
        <a:prstGeom prst="roundRect">
          <a:avLst/>
        </a:prstGeom>
        <a:gradFill rotWithShape="0">
          <a:gsLst>
            <a:gs pos="0">
              <a:schemeClr val="accent5">
                <a:hueOff val="-2481417"/>
                <a:satOff val="-13328"/>
                <a:lumOff val="4558"/>
                <a:alphaOff val="0"/>
                <a:tint val="94000"/>
                <a:satMod val="105000"/>
                <a:lumMod val="102000"/>
              </a:schemeClr>
            </a:gs>
            <a:gs pos="100000">
              <a:schemeClr val="accent5">
                <a:hueOff val="-2481417"/>
                <a:satOff val="-13328"/>
                <a:lumOff val="4558"/>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Areas for Improvement</a:t>
          </a:r>
          <a:endParaRPr lang="en-US" sz="3300" kern="1200"/>
        </a:p>
      </dsp:txBody>
      <dsp:txXfrm>
        <a:off x="36753" y="2635752"/>
        <a:ext cx="6619242" cy="679389"/>
      </dsp:txXfrm>
    </dsp:sp>
    <dsp:sp modelId="{8C2BA1B3-F170-4794-9D93-6092CD08CCA4}">
      <dsp:nvSpPr>
        <dsp:cNvPr id="0" name=""/>
        <dsp:cNvSpPr/>
      </dsp:nvSpPr>
      <dsp:spPr>
        <a:xfrm>
          <a:off x="0" y="3446934"/>
          <a:ext cx="6692748" cy="752895"/>
        </a:xfrm>
        <a:prstGeom prst="roundRect">
          <a:avLst/>
        </a:prstGeom>
        <a:gradFill rotWithShape="0">
          <a:gsLst>
            <a:gs pos="0">
              <a:schemeClr val="accent5">
                <a:hueOff val="-3308557"/>
                <a:satOff val="-17770"/>
                <a:lumOff val="6078"/>
                <a:alphaOff val="0"/>
                <a:tint val="94000"/>
                <a:satMod val="105000"/>
                <a:lumMod val="102000"/>
              </a:schemeClr>
            </a:gs>
            <a:gs pos="100000">
              <a:schemeClr val="accent5">
                <a:hueOff val="-3308557"/>
                <a:satOff val="-17770"/>
                <a:lumOff val="6078"/>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Future Research</a:t>
          </a:r>
          <a:endParaRPr lang="en-US" sz="3300" kern="1200"/>
        </a:p>
      </dsp:txBody>
      <dsp:txXfrm>
        <a:off x="36753" y="3483687"/>
        <a:ext cx="6619242" cy="67938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10.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6.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9.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F5C7A4-2DD4-4CBC-A094-E51C7816AEEF}" type="datetimeFigureOut">
              <a:rPr lang="en-GB" smtClean="0"/>
              <a:t>01/03/2025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E5DA7A-65E2-466D-8181-86E5BD78BEBE}" type="slidenum">
              <a:rPr lang="en-GB" smtClean="0"/>
              <a:t>‹#›</a:t>
            </a:fld>
            <a:endParaRPr lang="en-GB"/>
          </a:p>
        </p:txBody>
      </p:sp>
    </p:spTree>
    <p:extLst>
      <p:ext uri="{BB962C8B-B14F-4D97-AF65-F5344CB8AC3E}">
        <p14:creationId xmlns:p14="http://schemas.microsoft.com/office/powerpoint/2010/main" val="109295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evening, everyone. Today, I will be discussing Emotionally Based School Avoidance, or EBSA, and its impact not only on students but also on their parents. This presentation will explore the emotional and psychological challenges faced by families dealing with EBSA and highlight the importance of targeted support systems."</a:t>
            </a:r>
          </a:p>
        </p:txBody>
      </p:sp>
      <p:sp>
        <p:nvSpPr>
          <p:cNvPr id="4" name="Slide Number Placeholder 3"/>
          <p:cNvSpPr>
            <a:spLocks noGrp="1"/>
          </p:cNvSpPr>
          <p:nvPr>
            <p:ph type="sldNum" sz="quarter" idx="5"/>
          </p:nvPr>
        </p:nvSpPr>
        <p:spPr/>
        <p:txBody>
          <a:bodyPr/>
          <a:lstStyle/>
          <a:p>
            <a:fld id="{E5E5DA7A-65E2-466D-8181-86E5BD78BEBE}" type="slidenum">
              <a:rPr lang="en-GB" smtClean="0"/>
              <a:t>1</a:t>
            </a:fld>
            <a:endParaRPr lang="en-GB"/>
          </a:p>
        </p:txBody>
      </p:sp>
    </p:spTree>
    <p:extLst>
      <p:ext uri="{BB962C8B-B14F-4D97-AF65-F5344CB8AC3E}">
        <p14:creationId xmlns:p14="http://schemas.microsoft.com/office/powerpoint/2010/main" val="27397941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0" dirty="0"/>
              <a:t>"In recent years, the term EMOTIONAL BASED SCHOOL AVOIDANCE has emerged to describe students who struggle to attend school due to emotional distress. </a:t>
            </a:r>
          </a:p>
          <a:p>
            <a:r>
              <a:rPr lang="en-GB" i="0" dirty="0"/>
              <a:t>Unlike traditional truancy, where students may skip school without distress or parental knowledge, EBSA is often driven by factors such as anxiety, depression, or fear of failure. </a:t>
            </a:r>
          </a:p>
          <a:p>
            <a:r>
              <a:rPr lang="en-GB" i="0" dirty="0"/>
              <a:t>These students often want to attend school but feel unable to do so due to overwhelming emotional barriers.</a:t>
            </a:r>
          </a:p>
          <a:p>
            <a:r>
              <a:rPr lang="en-GB" i="0" dirty="0"/>
              <a:t>"This shift in terminology—from ‘school refusal’ to ‘school avoidance’—reflects a deeper understanding of the issue. </a:t>
            </a:r>
          </a:p>
          <a:p>
            <a:r>
              <a:rPr lang="en-GB" i="0" dirty="0"/>
              <a:t>It recognises that these students are not simply being defiant but are experiencing real psychological distress that makes school attendance incredibly difficult."</a:t>
            </a:r>
          </a:p>
          <a:p>
            <a:endParaRPr lang="en-GB" i="0" dirty="0"/>
          </a:p>
        </p:txBody>
      </p:sp>
      <p:sp>
        <p:nvSpPr>
          <p:cNvPr id="4" name="Slide Number Placeholder 3"/>
          <p:cNvSpPr>
            <a:spLocks noGrp="1"/>
          </p:cNvSpPr>
          <p:nvPr>
            <p:ph type="sldNum" sz="quarter" idx="5"/>
          </p:nvPr>
        </p:nvSpPr>
        <p:spPr/>
        <p:txBody>
          <a:bodyPr/>
          <a:lstStyle/>
          <a:p>
            <a:fld id="{E5E5DA7A-65E2-466D-8181-86E5BD78BEBE}" type="slidenum">
              <a:rPr lang="en-GB" smtClean="0"/>
              <a:t>2</a:t>
            </a:fld>
            <a:endParaRPr lang="en-GB"/>
          </a:p>
        </p:txBody>
      </p:sp>
    </p:spTree>
    <p:extLst>
      <p:ext uri="{BB962C8B-B14F-4D97-AF65-F5344CB8AC3E}">
        <p14:creationId xmlns:p14="http://schemas.microsoft.com/office/powerpoint/2010/main" val="35973913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educational environment plays a crucial role in the development of young people, not only academically but also socially and emotionally. Research shows that school absenteeism is linked to a variety of negative outcomes, including academic struggles, poor performance in key subjects like reading and math, and an increased risk of dropping out. </a:t>
            </a:r>
          </a:p>
          <a:p>
            <a:r>
              <a:rPr lang="en-GB" dirty="0"/>
              <a:t>On top of these academic challenges, students who miss school frequently are at a greater risk for developing both internalizing </a:t>
            </a:r>
            <a:r>
              <a:rPr lang="en-GB" dirty="0" err="1"/>
              <a:t>behaviors</a:t>
            </a:r>
            <a:r>
              <a:rPr lang="en-GB" dirty="0"/>
              <a:t>, such as anxiety and depression, and externalizing </a:t>
            </a:r>
            <a:r>
              <a:rPr lang="en-GB" dirty="0" err="1"/>
              <a:t>behaviors</a:t>
            </a:r>
            <a:r>
              <a:rPr lang="en-GB" dirty="0"/>
              <a:t>, like substance abuse or even pre-criminal activity later in life.</a:t>
            </a:r>
          </a:p>
        </p:txBody>
      </p:sp>
      <p:sp>
        <p:nvSpPr>
          <p:cNvPr id="4" name="Slide Number Placeholder 3"/>
          <p:cNvSpPr>
            <a:spLocks noGrp="1"/>
          </p:cNvSpPr>
          <p:nvPr>
            <p:ph type="sldNum" sz="quarter" idx="5"/>
          </p:nvPr>
        </p:nvSpPr>
        <p:spPr/>
        <p:txBody>
          <a:bodyPr/>
          <a:lstStyle/>
          <a:p>
            <a:fld id="{E5E5DA7A-65E2-466D-8181-86E5BD78BEBE}" type="slidenum">
              <a:rPr lang="en-GB" smtClean="0"/>
              <a:t>3</a:t>
            </a:fld>
            <a:endParaRPr lang="en-GB"/>
          </a:p>
        </p:txBody>
      </p:sp>
    </p:spTree>
    <p:extLst>
      <p:ext uri="{BB962C8B-B14F-4D97-AF65-F5344CB8AC3E}">
        <p14:creationId xmlns:p14="http://schemas.microsoft.com/office/powerpoint/2010/main" val="3748880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0" dirty="0"/>
              <a:t>While much research has focused on the effects of school avoidance on students, less attention has been given to the impact on parents. Parents of children with EBSA often experience high levels of stress, anxiety, and even feelings of helplessness. </a:t>
            </a:r>
          </a:p>
          <a:p>
            <a:r>
              <a:rPr lang="en-GB" i="0" dirty="0"/>
              <a:t>They may struggle to encourage school attendance while also trying to support their child’s emotional well-being. </a:t>
            </a:r>
          </a:p>
          <a:p>
            <a:r>
              <a:rPr lang="en-GB" i="0" dirty="0"/>
              <a:t>Many parents report difficulties navigating educational and mental health services, leading to frustration and burnout."</a:t>
            </a:r>
          </a:p>
          <a:p>
            <a:endParaRPr lang="en-GB" i="0" dirty="0"/>
          </a:p>
        </p:txBody>
      </p:sp>
      <p:sp>
        <p:nvSpPr>
          <p:cNvPr id="4" name="Slide Number Placeholder 3"/>
          <p:cNvSpPr>
            <a:spLocks noGrp="1"/>
          </p:cNvSpPr>
          <p:nvPr>
            <p:ph type="sldNum" sz="quarter" idx="5"/>
          </p:nvPr>
        </p:nvSpPr>
        <p:spPr/>
        <p:txBody>
          <a:bodyPr/>
          <a:lstStyle/>
          <a:p>
            <a:fld id="{E5E5DA7A-65E2-466D-8181-86E5BD78BEBE}" type="slidenum">
              <a:rPr lang="en-GB" smtClean="0"/>
              <a:t>4</a:t>
            </a:fld>
            <a:endParaRPr lang="en-GB"/>
          </a:p>
        </p:txBody>
      </p:sp>
    </p:spTree>
    <p:extLst>
      <p:ext uri="{BB962C8B-B14F-4D97-AF65-F5344CB8AC3E}">
        <p14:creationId xmlns:p14="http://schemas.microsoft.com/office/powerpoint/2010/main" val="20401454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a:t>Additionally, stress doesn’t just affect emotional well-being—it has real physical consequences.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a:t>Studies show that chronic stress is linked to higher blood pressure, weakened immune function, and increased risk of cardiovascular disease.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a:t>This highlights the urgent need for better support systems, not just for students with EBSA, but also for their families.</a:t>
            </a:r>
          </a:p>
          <a:p>
            <a:endParaRPr lang="en-GB" i="0" dirty="0"/>
          </a:p>
        </p:txBody>
      </p:sp>
      <p:sp>
        <p:nvSpPr>
          <p:cNvPr id="4" name="Slide Number Placeholder 3"/>
          <p:cNvSpPr>
            <a:spLocks noGrp="1"/>
          </p:cNvSpPr>
          <p:nvPr>
            <p:ph type="sldNum" sz="quarter" idx="5"/>
          </p:nvPr>
        </p:nvSpPr>
        <p:spPr/>
        <p:txBody>
          <a:bodyPr/>
          <a:lstStyle/>
          <a:p>
            <a:fld id="{E5E5DA7A-65E2-466D-8181-86E5BD78BEBE}" type="slidenum">
              <a:rPr lang="en-GB" smtClean="0"/>
              <a:t>5</a:t>
            </a:fld>
            <a:endParaRPr lang="en-GB"/>
          </a:p>
        </p:txBody>
      </p:sp>
    </p:spTree>
    <p:extLst>
      <p:ext uri="{BB962C8B-B14F-4D97-AF65-F5344CB8AC3E}">
        <p14:creationId xmlns:p14="http://schemas.microsoft.com/office/powerpoint/2010/main" val="1850192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this review, six search terms were used to guide the research process</a:t>
            </a:r>
            <a:r>
              <a:rPr lang="en-GB"/>
              <a:t>. </a:t>
            </a:r>
          </a:p>
          <a:p>
            <a:r>
              <a:rPr lang="en-GB"/>
              <a:t>By </a:t>
            </a:r>
            <a:r>
              <a:rPr lang="en-GB" dirty="0"/>
              <a:t>combining a variety of these search terms, I was able to identify both qualitative and quantitative studies that focus on parental experiences in relation to EBSA.</a:t>
            </a:r>
          </a:p>
        </p:txBody>
      </p:sp>
      <p:sp>
        <p:nvSpPr>
          <p:cNvPr id="4" name="Slide Number Placeholder 3"/>
          <p:cNvSpPr>
            <a:spLocks noGrp="1"/>
          </p:cNvSpPr>
          <p:nvPr>
            <p:ph type="sldNum" sz="quarter" idx="5"/>
          </p:nvPr>
        </p:nvSpPr>
        <p:spPr/>
        <p:txBody>
          <a:bodyPr/>
          <a:lstStyle/>
          <a:p>
            <a:fld id="{E5E5DA7A-65E2-466D-8181-86E5BD78BEBE}" type="slidenum">
              <a:rPr lang="en-GB" smtClean="0"/>
              <a:t>7</a:t>
            </a:fld>
            <a:endParaRPr lang="en-GB"/>
          </a:p>
        </p:txBody>
      </p:sp>
    </p:spTree>
    <p:extLst>
      <p:ext uri="{BB962C8B-B14F-4D97-AF65-F5344CB8AC3E}">
        <p14:creationId xmlns:p14="http://schemas.microsoft.com/office/powerpoint/2010/main" val="2381094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ensure that only relevant and high-quality studies were included, the following inclusion criteria was applied:</a:t>
            </a:r>
          </a:p>
          <a:p>
            <a:pPr>
              <a:buFont typeface="+mj-lt"/>
              <a:buAutoNum type="arabicPeriod"/>
            </a:pPr>
            <a:r>
              <a:rPr lang="en-GB" b="1" dirty="0"/>
              <a:t>Qualitative and Quantitative Research</a:t>
            </a:r>
            <a:r>
              <a:rPr lang="en-GB" dirty="0"/>
              <a:t>: The study must include recognized methods of analysis, providing both qualitative and quantitative insights.</a:t>
            </a:r>
          </a:p>
          <a:p>
            <a:pPr>
              <a:buFont typeface="+mj-lt"/>
              <a:buAutoNum type="arabicPeriod"/>
            </a:pPr>
            <a:r>
              <a:rPr lang="en-GB" b="1" dirty="0"/>
              <a:t>Focus on EBSA or Related Topics</a:t>
            </a:r>
            <a:r>
              <a:rPr lang="en-GB" dirty="0"/>
              <a:t>: The studies must directly relate to EBSA, school anxiety, or mental health.</a:t>
            </a:r>
          </a:p>
          <a:p>
            <a:pPr>
              <a:buFont typeface="+mj-lt"/>
              <a:buAutoNum type="arabicPeriod"/>
            </a:pPr>
            <a:r>
              <a:rPr lang="en-GB" b="1" dirty="0"/>
              <a:t>Parental Involvement</a:t>
            </a:r>
            <a:r>
              <a:rPr lang="en-GB" dirty="0"/>
              <a:t>: The research must include the perspectives of parents.</a:t>
            </a:r>
          </a:p>
          <a:p>
            <a:pPr>
              <a:buFont typeface="+mj-lt"/>
              <a:buAutoNum type="arabicPeriod"/>
            </a:pPr>
            <a:r>
              <a:rPr lang="en-GB" b="1" dirty="0"/>
              <a:t>Language</a:t>
            </a:r>
            <a:r>
              <a:rPr lang="en-GB" dirty="0"/>
              <a:t>: Only studies published in English, or with an available translation, were included.</a:t>
            </a:r>
          </a:p>
          <a:p>
            <a:pPr>
              <a:buFont typeface="+mj-lt"/>
              <a:buAutoNum type="arabicPeriod"/>
            </a:pPr>
            <a:r>
              <a:rPr lang="en-GB" b="1" dirty="0"/>
              <a:t>Peer-Reviewed</a:t>
            </a:r>
            <a:r>
              <a:rPr lang="en-GB" dirty="0"/>
              <a:t>: All studies must have been peer-reviewed to ensure reliability and credibility.</a:t>
            </a:r>
          </a:p>
          <a:p>
            <a:pPr>
              <a:buFont typeface="+mj-lt"/>
              <a:buNone/>
            </a:pPr>
            <a:r>
              <a:rPr lang="en-GB" b="1" dirty="0"/>
              <a:t>Publication Date</a:t>
            </a:r>
            <a:r>
              <a:rPr lang="en-GB" dirty="0"/>
              <a:t>: Only articles published between January 2015 and December 2024 were considered for inclusion.</a:t>
            </a:r>
          </a:p>
          <a:p>
            <a:endParaRPr lang="en-GB" dirty="0"/>
          </a:p>
        </p:txBody>
      </p:sp>
      <p:sp>
        <p:nvSpPr>
          <p:cNvPr id="4" name="Slide Number Placeholder 3"/>
          <p:cNvSpPr>
            <a:spLocks noGrp="1"/>
          </p:cNvSpPr>
          <p:nvPr>
            <p:ph type="sldNum" sz="quarter" idx="5"/>
          </p:nvPr>
        </p:nvSpPr>
        <p:spPr/>
        <p:txBody>
          <a:bodyPr/>
          <a:lstStyle/>
          <a:p>
            <a:fld id="{E5E5DA7A-65E2-466D-8181-86E5BD78BEBE}" type="slidenum">
              <a:rPr lang="en-GB" smtClean="0"/>
              <a:t>8</a:t>
            </a:fld>
            <a:endParaRPr lang="en-GB"/>
          </a:p>
        </p:txBody>
      </p:sp>
    </p:spTree>
    <p:extLst>
      <p:ext uri="{BB962C8B-B14F-4D97-AF65-F5344CB8AC3E}">
        <p14:creationId xmlns:p14="http://schemas.microsoft.com/office/powerpoint/2010/main" val="5505104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Six exclusion criteria were applied to narrow the research down further:</a:t>
            </a:r>
          </a:p>
          <a:p>
            <a:pPr>
              <a:buFont typeface="+mj-lt"/>
              <a:buAutoNum type="arabicPeriod"/>
            </a:pPr>
            <a:r>
              <a:rPr lang="en-GB" b="1" dirty="0"/>
              <a:t>Methodological Rigor</a:t>
            </a:r>
            <a:r>
              <a:rPr lang="en-GB" dirty="0"/>
              <a:t>: Studies with inadequate methodological rigor or without a clear methodological framework were excluded.</a:t>
            </a:r>
          </a:p>
          <a:p>
            <a:pPr>
              <a:buFont typeface="+mj-lt"/>
              <a:buAutoNum type="arabicPeriod"/>
            </a:pPr>
            <a:r>
              <a:rPr lang="en-GB" b="1" dirty="0"/>
              <a:t>Non-Empirical Research</a:t>
            </a:r>
            <a:r>
              <a:rPr lang="en-GB" dirty="0"/>
              <a:t>: Theoretical papers, editorials, and opinion pieces were not considered.</a:t>
            </a:r>
          </a:p>
          <a:p>
            <a:pPr>
              <a:buFont typeface="+mj-lt"/>
              <a:buAutoNum type="arabicPeriod"/>
            </a:pPr>
            <a:r>
              <a:rPr lang="en-GB" b="1" dirty="0"/>
              <a:t>Focus</a:t>
            </a:r>
            <a:r>
              <a:rPr lang="en-GB" dirty="0"/>
              <a:t>: Studies not directly focused on EBSA, school anxiety, mental health, or parental involvement were excluded.</a:t>
            </a:r>
          </a:p>
          <a:p>
            <a:pPr>
              <a:buFont typeface="+mj-lt"/>
              <a:buAutoNum type="arabicPeriod"/>
            </a:pPr>
            <a:r>
              <a:rPr lang="en-GB" b="1" dirty="0"/>
              <a:t>Non-Peer-Reviewed</a:t>
            </a:r>
            <a:r>
              <a:rPr lang="en-GB" dirty="0"/>
              <a:t>: Non-peer-reviewed sources, including grey literature or articles from non-academic journals, were excluded.</a:t>
            </a:r>
          </a:p>
          <a:p>
            <a:pPr>
              <a:buFont typeface="+mj-lt"/>
              <a:buAutoNum type="arabicPeriod"/>
            </a:pPr>
            <a:r>
              <a:rPr lang="en-GB" b="1" dirty="0"/>
              <a:t>Language</a:t>
            </a:r>
            <a:r>
              <a:rPr lang="en-GB" dirty="0"/>
              <a:t>: Studies published in languages other than English were not included.</a:t>
            </a:r>
          </a:p>
          <a:p>
            <a:pPr>
              <a:buFont typeface="+mj-lt"/>
              <a:buAutoNum type="arabicPeriod"/>
            </a:pPr>
            <a:r>
              <a:rPr lang="en-GB" b="1" dirty="0"/>
              <a:t>Duplicates</a:t>
            </a:r>
            <a:r>
              <a:rPr lang="en-GB" dirty="0"/>
              <a:t>: Duplicate articles were removed from the review process.</a:t>
            </a:r>
          </a:p>
          <a:p>
            <a:endParaRPr lang="en-GB" dirty="0"/>
          </a:p>
        </p:txBody>
      </p:sp>
      <p:sp>
        <p:nvSpPr>
          <p:cNvPr id="4" name="Slide Number Placeholder 3"/>
          <p:cNvSpPr>
            <a:spLocks noGrp="1"/>
          </p:cNvSpPr>
          <p:nvPr>
            <p:ph type="sldNum" sz="quarter" idx="5"/>
          </p:nvPr>
        </p:nvSpPr>
        <p:spPr/>
        <p:txBody>
          <a:bodyPr/>
          <a:lstStyle/>
          <a:p>
            <a:fld id="{E5E5DA7A-65E2-466D-8181-86E5BD78BEBE}" type="slidenum">
              <a:rPr lang="en-GB" smtClean="0"/>
              <a:t>9</a:t>
            </a:fld>
            <a:endParaRPr lang="en-GB"/>
          </a:p>
        </p:txBody>
      </p:sp>
    </p:spTree>
    <p:extLst>
      <p:ext uri="{BB962C8B-B14F-4D97-AF65-F5344CB8AC3E}">
        <p14:creationId xmlns:p14="http://schemas.microsoft.com/office/powerpoint/2010/main" val="3404834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quality of each study based on the following key elements: study design, data collection technique, study sample, and the study’s nation. </a:t>
            </a:r>
          </a:p>
          <a:p>
            <a:r>
              <a:rPr lang="en-GB" dirty="0"/>
              <a:t>These elements were documented in a data extraction chart </a:t>
            </a:r>
          </a:p>
          <a:p>
            <a:r>
              <a:rPr lang="en-GB" dirty="0"/>
              <a:t>During the initial literature search, 19 content-relevant studies were identified, but they were excluded due to duplication or failing to meet the inclusion criteria. </a:t>
            </a:r>
          </a:p>
          <a:p>
            <a:r>
              <a:rPr lang="en-GB" dirty="0"/>
              <a:t>Most commonly, studies were excluded because they did not directly address the topic of EBSA or did not include the perspective of parents.</a:t>
            </a:r>
          </a:p>
          <a:p>
            <a:r>
              <a:rPr lang="en-GB" dirty="0"/>
              <a:t>After carefully screening the titles, abstracts, and reference lists, a total of six studies remained.</a:t>
            </a:r>
          </a:p>
        </p:txBody>
      </p:sp>
      <p:sp>
        <p:nvSpPr>
          <p:cNvPr id="4" name="Slide Number Placeholder 3"/>
          <p:cNvSpPr>
            <a:spLocks noGrp="1"/>
          </p:cNvSpPr>
          <p:nvPr>
            <p:ph type="sldNum" sz="quarter" idx="5"/>
          </p:nvPr>
        </p:nvSpPr>
        <p:spPr/>
        <p:txBody>
          <a:bodyPr/>
          <a:lstStyle/>
          <a:p>
            <a:fld id="{E5E5DA7A-65E2-466D-8181-86E5BD78BEBE}" type="slidenum">
              <a:rPr lang="en-GB" smtClean="0"/>
              <a:t>10</a:t>
            </a:fld>
            <a:endParaRPr lang="en-GB"/>
          </a:p>
        </p:txBody>
      </p:sp>
    </p:spTree>
    <p:extLst>
      <p:ext uri="{BB962C8B-B14F-4D97-AF65-F5344CB8AC3E}">
        <p14:creationId xmlns:p14="http://schemas.microsoft.com/office/powerpoint/2010/main" val="422948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a:t>
            </a:r>
            <a:r>
              <a:rPr lang="en-GB" baseline="0" dirty="0"/>
              <a:t> moving on now to themes and subthemes. </a:t>
            </a:r>
          </a:p>
          <a:p>
            <a:r>
              <a:rPr lang="en-GB" baseline="0" dirty="0"/>
              <a:t>The themes found were:- </a:t>
            </a:r>
          </a:p>
          <a:p>
            <a:r>
              <a:rPr lang="en-GB" b="1" baseline="0" dirty="0"/>
              <a:t>Parental wellbeing </a:t>
            </a:r>
            <a:r>
              <a:rPr lang="en-GB" baseline="0" dirty="0"/>
              <a:t>-which included subthemes of stress, mental health and self care</a:t>
            </a:r>
            <a:r>
              <a:rPr lang="en-GB" b="1" baseline="0" dirty="0"/>
              <a:t>; </a:t>
            </a:r>
          </a:p>
          <a:p>
            <a:r>
              <a:rPr lang="en-GB" b="1" baseline="0" dirty="0"/>
              <a:t>Internal struggles- </a:t>
            </a:r>
            <a:r>
              <a:rPr lang="en-GB" baseline="0" dirty="0"/>
              <a:t>stigma, guilt and self blame; Impact on family relationships- parenting struggles</a:t>
            </a:r>
            <a:r>
              <a:rPr lang="en-GB" b="1" baseline="0" dirty="0"/>
              <a:t>; </a:t>
            </a:r>
          </a:p>
          <a:p>
            <a:r>
              <a:rPr lang="en-GB" b="1" baseline="0" dirty="0"/>
              <a:t>Navigating practical challenges- </a:t>
            </a:r>
            <a:r>
              <a:rPr lang="en-GB" baseline="0" dirty="0"/>
              <a:t>financial, work; </a:t>
            </a:r>
          </a:p>
          <a:p>
            <a:r>
              <a:rPr lang="en-GB" b="1" baseline="0" dirty="0"/>
              <a:t>Isolation-</a:t>
            </a:r>
            <a:r>
              <a:rPr lang="en-GB" baseline="0" dirty="0"/>
              <a:t> inadequate support and the need for peer connection</a:t>
            </a:r>
            <a:endParaRPr lang="en-GB" dirty="0"/>
          </a:p>
        </p:txBody>
      </p:sp>
      <p:sp>
        <p:nvSpPr>
          <p:cNvPr id="4" name="Slide Number Placeholder 3"/>
          <p:cNvSpPr>
            <a:spLocks noGrp="1"/>
          </p:cNvSpPr>
          <p:nvPr>
            <p:ph type="sldNum" sz="quarter" idx="5"/>
          </p:nvPr>
        </p:nvSpPr>
        <p:spPr/>
        <p:txBody>
          <a:bodyPr/>
          <a:lstStyle/>
          <a:p>
            <a:fld id="{E5E5DA7A-65E2-466D-8181-86E5BD78BEBE}" type="slidenum">
              <a:rPr lang="en-GB" smtClean="0"/>
              <a:t>11</a:t>
            </a:fld>
            <a:endParaRPr lang="en-GB"/>
          </a:p>
        </p:txBody>
      </p:sp>
    </p:spTree>
    <p:extLst>
      <p:ext uri="{BB962C8B-B14F-4D97-AF65-F5344CB8AC3E}">
        <p14:creationId xmlns:p14="http://schemas.microsoft.com/office/powerpoint/2010/main" val="6588913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Parents of children with EBSA report higher levels of anxiety, depression, and stress. </a:t>
            </a:r>
          </a:p>
          <a:p>
            <a:r>
              <a:rPr lang="en-GB" b="0" dirty="0"/>
              <a:t>Mental health struggles can lead to physical symptoms such as anxiety attacks, sleeplessness, and chest pain.</a:t>
            </a:r>
          </a:p>
          <a:p>
            <a:r>
              <a:rPr lang="en-GB" b="0" dirty="0"/>
              <a:t>Social pressures and stigma contribute to guilt, shame, and self-blame </a:t>
            </a:r>
          </a:p>
        </p:txBody>
      </p:sp>
      <p:sp>
        <p:nvSpPr>
          <p:cNvPr id="4" name="Slide Number Placeholder 3"/>
          <p:cNvSpPr>
            <a:spLocks noGrp="1"/>
          </p:cNvSpPr>
          <p:nvPr>
            <p:ph type="sldNum" sz="quarter" idx="5"/>
          </p:nvPr>
        </p:nvSpPr>
        <p:spPr/>
        <p:txBody>
          <a:bodyPr/>
          <a:lstStyle/>
          <a:p>
            <a:fld id="{E5E5DA7A-65E2-466D-8181-86E5BD78BEBE}" type="slidenum">
              <a:rPr lang="en-GB" smtClean="0"/>
              <a:t>13</a:t>
            </a:fld>
            <a:endParaRPr lang="en-GB"/>
          </a:p>
        </p:txBody>
      </p:sp>
    </p:spTree>
    <p:extLst>
      <p:ext uri="{BB962C8B-B14F-4D97-AF65-F5344CB8AC3E}">
        <p14:creationId xmlns:p14="http://schemas.microsoft.com/office/powerpoint/2010/main" val="1330409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Emotional strain</a:t>
            </a:r>
            <a:r>
              <a:rPr lang="en-GB" dirty="0"/>
              <a:t> can lead to family conflict and relationship breakdowns .More research is needed to determine </a:t>
            </a:r>
            <a:r>
              <a:rPr lang="en-GB" b="1" dirty="0"/>
              <a:t>prevalence and severity</a:t>
            </a:r>
            <a:r>
              <a:rPr lang="en-GB" dirty="0"/>
              <a:t> across different family dynamics.</a:t>
            </a:r>
          </a:p>
        </p:txBody>
      </p:sp>
      <p:sp>
        <p:nvSpPr>
          <p:cNvPr id="4" name="Slide Number Placeholder 3"/>
          <p:cNvSpPr>
            <a:spLocks noGrp="1"/>
          </p:cNvSpPr>
          <p:nvPr>
            <p:ph type="sldNum" sz="quarter" idx="5"/>
          </p:nvPr>
        </p:nvSpPr>
        <p:spPr/>
        <p:txBody>
          <a:bodyPr/>
          <a:lstStyle/>
          <a:p>
            <a:fld id="{E5E5DA7A-65E2-466D-8181-86E5BD78BEBE}" type="slidenum">
              <a:rPr lang="en-GB" smtClean="0"/>
              <a:t>14</a:t>
            </a:fld>
            <a:endParaRPr lang="en-GB"/>
          </a:p>
        </p:txBody>
      </p:sp>
    </p:spTree>
    <p:extLst>
      <p:ext uri="{BB962C8B-B14F-4D97-AF65-F5344CB8AC3E}">
        <p14:creationId xmlns:p14="http://schemas.microsoft.com/office/powerpoint/2010/main" val="232699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Qualitative research offers rich, narrative-driven insights into parental struggles. </a:t>
            </a:r>
          </a:p>
          <a:p>
            <a:r>
              <a:rPr lang="en-GB" b="0" dirty="0"/>
              <a:t>However, reliance on small qualitative samples makes generalization difficult. </a:t>
            </a:r>
          </a:p>
          <a:p>
            <a:r>
              <a:rPr lang="en-GB" b="0" dirty="0"/>
              <a:t>The lack of male participants limits findings and makes it difficult to gain the fathers experiences</a:t>
            </a:r>
          </a:p>
        </p:txBody>
      </p:sp>
      <p:sp>
        <p:nvSpPr>
          <p:cNvPr id="4" name="Slide Number Placeholder 3"/>
          <p:cNvSpPr>
            <a:spLocks noGrp="1"/>
          </p:cNvSpPr>
          <p:nvPr>
            <p:ph type="sldNum" sz="quarter" idx="5"/>
          </p:nvPr>
        </p:nvSpPr>
        <p:spPr/>
        <p:txBody>
          <a:bodyPr/>
          <a:lstStyle/>
          <a:p>
            <a:fld id="{E5E5DA7A-65E2-466D-8181-86E5BD78BEBE}" type="slidenum">
              <a:rPr lang="en-GB" smtClean="0"/>
              <a:t>15</a:t>
            </a:fld>
            <a:endParaRPr lang="en-GB"/>
          </a:p>
        </p:txBody>
      </p:sp>
    </p:spTree>
    <p:extLst>
      <p:ext uri="{BB962C8B-B14F-4D97-AF65-F5344CB8AC3E}">
        <p14:creationId xmlns:p14="http://schemas.microsoft.com/office/powerpoint/2010/main" val="4404639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600" b="0" dirty="0"/>
              <a:t>Incorporate quantitative data to measure the extent of parental stress. </a:t>
            </a:r>
          </a:p>
          <a:p>
            <a:r>
              <a:rPr lang="en-GB" sz="1600" b="0" dirty="0"/>
              <a:t>Ensure diverse samples, including fathers and other caregivers. </a:t>
            </a:r>
          </a:p>
          <a:p>
            <a:r>
              <a:rPr lang="en-GB" sz="1600" b="0" dirty="0"/>
              <a:t>Conduct longitudinal studies to track long-term impacts on family well-being.</a:t>
            </a:r>
          </a:p>
          <a:p>
            <a:r>
              <a:rPr lang="en-GB" sz="1600" b="0" dirty="0"/>
              <a:t>Assess effectiveness of peer support, mental health interventions, and workplace accommodations.</a:t>
            </a:r>
          </a:p>
        </p:txBody>
      </p:sp>
      <p:sp>
        <p:nvSpPr>
          <p:cNvPr id="4" name="Slide Number Placeholder 3"/>
          <p:cNvSpPr>
            <a:spLocks noGrp="1"/>
          </p:cNvSpPr>
          <p:nvPr>
            <p:ph type="sldNum" sz="quarter" idx="5"/>
          </p:nvPr>
        </p:nvSpPr>
        <p:spPr/>
        <p:txBody>
          <a:bodyPr/>
          <a:lstStyle/>
          <a:p>
            <a:fld id="{E5E5DA7A-65E2-466D-8181-86E5BD78BEBE}" type="slidenum">
              <a:rPr lang="en-GB" smtClean="0"/>
              <a:t>16</a:t>
            </a:fld>
            <a:endParaRPr lang="en-GB"/>
          </a:p>
        </p:txBody>
      </p:sp>
    </p:spTree>
    <p:extLst>
      <p:ext uri="{BB962C8B-B14F-4D97-AF65-F5344CB8AC3E}">
        <p14:creationId xmlns:p14="http://schemas.microsoft.com/office/powerpoint/2010/main" val="145345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sz="1600" b="0" dirty="0"/>
              <a:t>While existing research provides valuable insights into the emotional and psychological toll of EBSA on parents, significant gaps remain.</a:t>
            </a:r>
          </a:p>
          <a:p>
            <a:pPr>
              <a:buFont typeface="Arial" panose="020B0604020202020204" pitchFamily="34" charset="0"/>
              <a:buChar char="•"/>
            </a:pPr>
            <a:r>
              <a:rPr lang="en-GB" sz="1600" b="0" dirty="0"/>
              <a:t>A lack of quantitative data and diverse samples limits the ability to fully understand the widespread impact.</a:t>
            </a:r>
          </a:p>
          <a:p>
            <a:pPr>
              <a:buFont typeface="Arial" panose="020B0604020202020204" pitchFamily="34" charset="0"/>
              <a:buChar char="•"/>
            </a:pPr>
            <a:r>
              <a:rPr lang="en-GB" sz="1600" b="0" dirty="0"/>
              <a:t>Addressing these gaps through comprehensive, inclusive, and long-term studies will help develop targeted support systems for struggling families.</a:t>
            </a:r>
          </a:p>
          <a:p>
            <a:pPr>
              <a:buFont typeface="Arial" panose="020B0604020202020204" pitchFamily="34" charset="0"/>
              <a:buChar char="•"/>
            </a:pPr>
            <a:r>
              <a:rPr lang="en-GB" sz="1600" b="0" dirty="0"/>
              <a:t>Future research should focus on practical interventions, including peer support networks, accessible mental health services, and workplace accommodations to alleviate parental stress.</a:t>
            </a:r>
          </a:p>
          <a:p>
            <a:pPr>
              <a:buFont typeface="Arial" panose="020B0604020202020204" pitchFamily="34" charset="0"/>
              <a:buChar char="•"/>
            </a:pPr>
            <a:r>
              <a:rPr lang="en-GB" sz="1600" b="0" dirty="0"/>
              <a:t>A more holistic approach is needed to ensure that parents receive the necessary support to navigate the challenges of EBSA effectively.</a:t>
            </a:r>
          </a:p>
          <a:p>
            <a:endParaRPr lang="en-GB" sz="1600" b="0" dirty="0"/>
          </a:p>
        </p:txBody>
      </p:sp>
      <p:sp>
        <p:nvSpPr>
          <p:cNvPr id="4" name="Slide Number Placeholder 3"/>
          <p:cNvSpPr>
            <a:spLocks noGrp="1"/>
          </p:cNvSpPr>
          <p:nvPr>
            <p:ph type="sldNum" sz="quarter" idx="5"/>
          </p:nvPr>
        </p:nvSpPr>
        <p:spPr/>
        <p:txBody>
          <a:bodyPr/>
          <a:lstStyle/>
          <a:p>
            <a:fld id="{E5E5DA7A-65E2-466D-8181-86E5BD78BEBE}" type="slidenum">
              <a:rPr lang="en-GB" smtClean="0"/>
              <a:t>17</a:t>
            </a:fld>
            <a:endParaRPr lang="en-GB"/>
          </a:p>
        </p:txBody>
      </p:sp>
    </p:spTree>
    <p:extLst>
      <p:ext uri="{BB962C8B-B14F-4D97-AF65-F5344CB8AC3E}">
        <p14:creationId xmlns:p14="http://schemas.microsoft.com/office/powerpoint/2010/main" val="40296446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0" i="0" kern="1200" dirty="0">
                <a:solidFill>
                  <a:schemeClr val="tx1"/>
                </a:solidFill>
                <a:effectLst/>
                <a:latin typeface="+mn-lt"/>
                <a:ea typeface="+mn-ea"/>
                <a:cs typeface="+mn-cs"/>
              </a:rPr>
              <a:t>As mentioned before, schools play a fundamental role in shaping the cognitive, social, and psychological development of adolescents. </a:t>
            </a:r>
          </a:p>
          <a:p>
            <a:pPr rtl="0" fontAlgn="base"/>
            <a:r>
              <a:rPr lang="en-GB" sz="1200" b="0" i="0" kern="1200" dirty="0">
                <a:solidFill>
                  <a:schemeClr val="tx1"/>
                </a:solidFill>
                <a:effectLst/>
                <a:latin typeface="+mn-lt"/>
                <a:ea typeface="+mn-ea"/>
                <a:cs typeface="+mn-cs"/>
              </a:rPr>
              <a:t>They provide an environment where students acquire academic skills, form relationships, and build resilience. </a:t>
            </a:r>
          </a:p>
          <a:p>
            <a:pPr rtl="0" fontAlgn="base"/>
            <a:r>
              <a:rPr lang="en-GB" sz="1200" b="0" i="0" kern="1200" dirty="0">
                <a:solidFill>
                  <a:schemeClr val="tx1"/>
                </a:solidFill>
                <a:effectLst/>
                <a:latin typeface="+mn-lt"/>
                <a:ea typeface="+mn-ea"/>
                <a:cs typeface="+mn-cs"/>
              </a:rPr>
              <a:t>However, frequent absences from school can severely affect these developmental processes.  </a:t>
            </a:r>
          </a:p>
          <a:p>
            <a:pPr rtl="0" fontAlgn="base"/>
            <a:r>
              <a:rPr lang="en-GB" sz="1200" b="0" i="0" kern="1200" dirty="0">
                <a:solidFill>
                  <a:schemeClr val="tx1"/>
                </a:solidFill>
                <a:effectLst/>
                <a:latin typeface="+mn-lt"/>
                <a:ea typeface="+mn-ea"/>
                <a:cs typeface="+mn-cs"/>
              </a:rPr>
              <a:t>Research has shown that missing school means missing out on essential social interactions with peers, which can lead to feelings of isolation, loneliness, and challenges when trying to reintegrate into social groups </a:t>
            </a:r>
          </a:p>
          <a:p>
            <a:pPr rtl="0" fontAlgn="base"/>
            <a:r>
              <a:rPr lang="en-GB" sz="1200" b="0" i="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E5E5DA7A-65E2-466D-8181-86E5BD78BEBE}" type="slidenum">
              <a:rPr lang="en-GB" smtClean="0"/>
              <a:t>19</a:t>
            </a:fld>
            <a:endParaRPr lang="en-GB"/>
          </a:p>
        </p:txBody>
      </p:sp>
    </p:spTree>
    <p:extLst>
      <p:ext uri="{BB962C8B-B14F-4D97-AF65-F5344CB8AC3E}">
        <p14:creationId xmlns:p14="http://schemas.microsoft.com/office/powerpoint/2010/main" val="29734634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with EBSA may experience intense emotional distress triggered by various school-related stressors, including the pressure of exams, bullying, or fear of failure It's important to distinguish EBSA from truancy. </a:t>
            </a:r>
          </a:p>
          <a:p>
            <a:r>
              <a:rPr lang="en-GB" dirty="0"/>
              <a:t>While EBSA is characterized by emotional distress, parents' awareness, and attempts to attend school, truancy involves the absence of emotional distress, not going to school, and behaviour problems like lying or engaging in risky or inappropriate activities.</a:t>
            </a:r>
          </a:p>
        </p:txBody>
      </p:sp>
      <p:sp>
        <p:nvSpPr>
          <p:cNvPr id="4" name="Slide Number Placeholder 3"/>
          <p:cNvSpPr>
            <a:spLocks noGrp="1"/>
          </p:cNvSpPr>
          <p:nvPr>
            <p:ph type="sldNum" sz="quarter" idx="5"/>
          </p:nvPr>
        </p:nvSpPr>
        <p:spPr/>
        <p:txBody>
          <a:bodyPr/>
          <a:lstStyle/>
          <a:p>
            <a:fld id="{E5E5DA7A-65E2-466D-8181-86E5BD78BEBE}" type="slidenum">
              <a:rPr lang="en-GB" smtClean="0"/>
              <a:t>20</a:t>
            </a:fld>
            <a:endParaRPr lang="en-GB"/>
          </a:p>
        </p:txBody>
      </p:sp>
    </p:spTree>
    <p:extLst>
      <p:ext uri="{BB962C8B-B14F-4D97-AF65-F5344CB8AC3E}">
        <p14:creationId xmlns:p14="http://schemas.microsoft.com/office/powerpoint/2010/main" val="11173162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0" i="0" kern="1200" dirty="0">
                <a:solidFill>
                  <a:schemeClr val="tx1"/>
                </a:solidFill>
                <a:effectLst/>
                <a:latin typeface="+mn-lt"/>
                <a:ea typeface="+mn-ea"/>
                <a:cs typeface="+mn-cs"/>
              </a:rPr>
              <a:t>For the sampling process, we used a purposive sample of participants. </a:t>
            </a:r>
          </a:p>
          <a:p>
            <a:pPr rtl="0" fontAlgn="base"/>
            <a:r>
              <a:rPr lang="en-GB" sz="1200" b="0" i="0" kern="1200" dirty="0">
                <a:solidFill>
                  <a:schemeClr val="tx1"/>
                </a:solidFill>
                <a:effectLst/>
                <a:latin typeface="+mn-lt"/>
                <a:ea typeface="+mn-ea"/>
                <a:cs typeface="+mn-cs"/>
              </a:rPr>
              <a:t>A link to the study was shared on the Experimental Management System (EMS) and across social media platforms via Qualtrics. </a:t>
            </a:r>
          </a:p>
          <a:p>
            <a:pPr rtl="0" fontAlgn="base"/>
            <a:r>
              <a:rPr lang="en-GB" sz="1200" b="0" i="0" kern="1200" dirty="0">
                <a:solidFill>
                  <a:schemeClr val="tx1"/>
                </a:solidFill>
                <a:effectLst/>
                <a:latin typeface="+mn-lt"/>
                <a:ea typeface="+mn-ea"/>
                <a:cs typeface="+mn-cs"/>
              </a:rPr>
              <a:t>The inclusion criteria for participants were: </a:t>
            </a:r>
          </a:p>
          <a:p>
            <a:pPr rtl="0" fontAlgn="base"/>
            <a:r>
              <a:rPr lang="en-GB" sz="1200" b="0" i="0" kern="1200" dirty="0">
                <a:solidFill>
                  <a:schemeClr val="tx1"/>
                </a:solidFill>
                <a:effectLst/>
                <a:latin typeface="+mn-lt"/>
                <a:ea typeface="+mn-ea"/>
                <a:cs typeface="+mn-cs"/>
              </a:rPr>
              <a:t>1.They must be 18 years or older. </a:t>
            </a:r>
          </a:p>
          <a:p>
            <a:pPr rtl="0" fontAlgn="base"/>
            <a:r>
              <a:rPr lang="en-GB" sz="1200" b="0" i="0" kern="1200" dirty="0">
                <a:solidFill>
                  <a:schemeClr val="tx1"/>
                </a:solidFill>
                <a:effectLst/>
                <a:latin typeface="+mn-lt"/>
                <a:ea typeface="+mn-ea"/>
                <a:cs typeface="+mn-cs"/>
              </a:rPr>
              <a:t>2.They must be a parent or guardian. </a:t>
            </a:r>
          </a:p>
          <a:p>
            <a:pPr rtl="0" fontAlgn="base"/>
            <a:r>
              <a:rPr lang="en-GB" sz="1200" b="0" i="0" kern="1200" dirty="0">
                <a:solidFill>
                  <a:schemeClr val="tx1"/>
                </a:solidFill>
                <a:effectLst/>
                <a:latin typeface="+mn-lt"/>
                <a:ea typeface="+mn-ea"/>
                <a:cs typeface="+mn-cs"/>
              </a:rPr>
              <a:t>However, parents of homeschooled children were excluded as well as those of children who missed school for non-emotional worries or physical health reasons. </a:t>
            </a:r>
          </a:p>
          <a:p>
            <a:r>
              <a:rPr lang="en-GB" sz="1200" b="0" i="0" kern="1200" dirty="0">
                <a:solidFill>
                  <a:schemeClr val="tx1"/>
                </a:solidFill>
                <a:effectLst/>
                <a:latin typeface="+mn-lt"/>
                <a:ea typeface="+mn-ea"/>
                <a:cs typeface="+mn-cs"/>
              </a:rPr>
              <a:t>Ethical approval was granted by the University. </a:t>
            </a:r>
          </a:p>
          <a:p>
            <a:r>
              <a:rPr lang="en-GB" sz="1200" b="0" i="0" kern="1200" dirty="0">
                <a:solidFill>
                  <a:schemeClr val="tx1"/>
                </a:solidFill>
                <a:effectLst/>
                <a:latin typeface="+mn-lt"/>
                <a:ea typeface="+mn-ea"/>
                <a:cs typeface="+mn-cs"/>
              </a:rPr>
              <a:t>A total of 107 responses were collected, but 46 were excluded due to incomplete responses, leaving a final sample of 61 participants. Of these, 52 were female and 9 were male. </a:t>
            </a:r>
            <a:endParaRPr lang="en-GB" dirty="0"/>
          </a:p>
        </p:txBody>
      </p:sp>
      <p:sp>
        <p:nvSpPr>
          <p:cNvPr id="4" name="Slide Number Placeholder 3"/>
          <p:cNvSpPr>
            <a:spLocks noGrp="1"/>
          </p:cNvSpPr>
          <p:nvPr>
            <p:ph type="sldNum" sz="quarter" idx="5"/>
          </p:nvPr>
        </p:nvSpPr>
        <p:spPr/>
        <p:txBody>
          <a:bodyPr/>
          <a:lstStyle/>
          <a:p>
            <a:fld id="{E5E5DA7A-65E2-466D-8181-86E5BD78BEBE}" type="slidenum">
              <a:rPr lang="en-GB" smtClean="0"/>
              <a:t>22</a:t>
            </a:fld>
            <a:endParaRPr lang="en-GB"/>
          </a:p>
        </p:txBody>
      </p:sp>
    </p:spTree>
    <p:extLst>
      <p:ext uri="{BB962C8B-B14F-4D97-AF65-F5344CB8AC3E}">
        <p14:creationId xmlns:p14="http://schemas.microsoft.com/office/powerpoint/2010/main" val="33907692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lnSpc>
                <a:spcPts val="1569"/>
              </a:lnSpc>
              <a:spcBef>
                <a:spcPts val="1200"/>
              </a:spcBef>
              <a:spcAft>
                <a:spcPts val="1200"/>
              </a:spcAft>
            </a:pPr>
            <a:r>
              <a:rPr lang="en-GB" sz="1800" b="0" i="0" dirty="0">
                <a:solidFill>
                  <a:srgbClr val="000000"/>
                </a:solidFill>
                <a:effectLst/>
                <a:latin typeface="Times New Roman" panose="02020603050405020304" pitchFamily="18" charset="0"/>
              </a:rPr>
              <a:t>This study used a non-experimental online questionnaire design. </a:t>
            </a:r>
          </a:p>
          <a:p>
            <a:pPr algn="l" rtl="0" fontAlgn="base">
              <a:lnSpc>
                <a:spcPts val="1569"/>
              </a:lnSpc>
              <a:spcBef>
                <a:spcPts val="1200"/>
              </a:spcBef>
              <a:spcAft>
                <a:spcPts val="1200"/>
              </a:spcAft>
            </a:pPr>
            <a:r>
              <a:rPr lang="en-GB" sz="1800" b="0" i="0" dirty="0">
                <a:solidFill>
                  <a:srgbClr val="000000"/>
                </a:solidFill>
                <a:effectLst/>
                <a:latin typeface="Times New Roman" panose="02020603050405020304" pitchFamily="18" charset="0"/>
              </a:rPr>
              <a:t>The participants first completed a short demographic questionnaire asking for basic information such as their age, gender, and whether their child experienced school avoidance. </a:t>
            </a:r>
            <a:endParaRPr lang="en-GB" b="0" i="0" dirty="0">
              <a:solidFill>
                <a:srgbClr val="000000"/>
              </a:solidFill>
              <a:effectLst/>
              <a:latin typeface="Segoe UI" panose="020B0502040204020203" pitchFamily="34" charset="0"/>
            </a:endParaRPr>
          </a:p>
          <a:p>
            <a:pPr algn="l" rtl="0" fontAlgn="base">
              <a:lnSpc>
                <a:spcPts val="1569"/>
              </a:lnSpc>
              <a:spcBef>
                <a:spcPts val="1200"/>
              </a:spcBef>
              <a:spcAft>
                <a:spcPts val="1200"/>
              </a:spcAft>
            </a:pPr>
            <a:r>
              <a:rPr lang="en-GB" sz="1800" b="0" i="0" dirty="0">
                <a:solidFill>
                  <a:srgbClr val="000000"/>
                </a:solidFill>
                <a:effectLst/>
                <a:latin typeface="Times New Roman" panose="02020603050405020304" pitchFamily="18" charset="0"/>
              </a:rPr>
              <a:t>The study employed an experimental approach where the dependent variable was the impact on parents—measured through their stress levels, mental health indicators, and quality of life assessments. </a:t>
            </a:r>
          </a:p>
          <a:p>
            <a:pPr algn="l" rtl="0" fontAlgn="base">
              <a:lnSpc>
                <a:spcPts val="1569"/>
              </a:lnSpc>
              <a:spcBef>
                <a:spcPts val="1200"/>
              </a:spcBef>
              <a:spcAft>
                <a:spcPts val="1200"/>
              </a:spcAft>
            </a:pPr>
            <a:r>
              <a:rPr lang="en-GB" sz="1800" b="0" i="0" dirty="0">
                <a:solidFill>
                  <a:srgbClr val="000000"/>
                </a:solidFill>
                <a:effectLst/>
                <a:latin typeface="Times New Roman" panose="02020603050405020304" pitchFamily="18" charset="0"/>
              </a:rPr>
              <a:t>The independent variable was the children’s school attendance status, specifically comparing school avoidance versus regular attendance. </a:t>
            </a:r>
            <a:endParaRPr lang="en-GB" b="0" i="0" dirty="0">
              <a:solidFill>
                <a:srgbClr val="000000"/>
              </a:solidFill>
              <a:effectLst/>
              <a:latin typeface="Segoe UI" panose="020B0502040204020203" pitchFamily="34" charset="0"/>
            </a:endParaRPr>
          </a:p>
          <a:p>
            <a:endParaRPr lang="en-GB" dirty="0"/>
          </a:p>
        </p:txBody>
      </p:sp>
      <p:sp>
        <p:nvSpPr>
          <p:cNvPr id="4" name="Slide Number Placeholder 3"/>
          <p:cNvSpPr>
            <a:spLocks noGrp="1"/>
          </p:cNvSpPr>
          <p:nvPr>
            <p:ph type="sldNum" sz="quarter" idx="5"/>
          </p:nvPr>
        </p:nvSpPr>
        <p:spPr/>
        <p:txBody>
          <a:bodyPr/>
          <a:lstStyle/>
          <a:p>
            <a:fld id="{E5E5DA7A-65E2-466D-8181-86E5BD78BEBE}" type="slidenum">
              <a:rPr lang="en-GB" smtClean="0"/>
              <a:t>23</a:t>
            </a:fld>
            <a:endParaRPr lang="en-GB"/>
          </a:p>
        </p:txBody>
      </p:sp>
    </p:spTree>
    <p:extLst>
      <p:ext uri="{BB962C8B-B14F-4D97-AF65-F5344CB8AC3E}">
        <p14:creationId xmlns:p14="http://schemas.microsoft.com/office/powerpoint/2010/main" val="8896410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lnSpc>
                <a:spcPts val="1569"/>
              </a:lnSpc>
              <a:spcBef>
                <a:spcPts val="1200"/>
              </a:spcBef>
              <a:spcAft>
                <a:spcPts val="1200"/>
              </a:spcAft>
            </a:pPr>
            <a:r>
              <a:rPr lang="en-GB" sz="1800" b="0" i="0" dirty="0">
                <a:solidFill>
                  <a:srgbClr val="000000"/>
                </a:solidFill>
                <a:effectLst/>
                <a:latin typeface="Times New Roman" panose="02020603050405020304" pitchFamily="18" charset="0"/>
              </a:rPr>
              <a:t>The data collection process involved several key components. Participants first reviewed an information sheet and completed the demographic sheet They then completed the Parental Stress and Coping Inventory questionnaire which included questions such as: </a:t>
            </a:r>
            <a:endParaRPr lang="en-GB" b="0" i="0" dirty="0">
              <a:solidFill>
                <a:srgbClr val="000000"/>
              </a:solidFill>
              <a:effectLst/>
              <a:latin typeface="Segoe UI" panose="020B0502040204020203" pitchFamily="34" charset="0"/>
            </a:endParaRPr>
          </a:p>
          <a:p>
            <a:pPr algn="l" rtl="0" fontAlgn="base">
              <a:lnSpc>
                <a:spcPts val="1569"/>
              </a:lnSpc>
              <a:buFont typeface="Arial" panose="020B0604020202020204" pitchFamily="34" charset="0"/>
              <a:buChar char="•"/>
            </a:pPr>
            <a:r>
              <a:rPr lang="en-GB" sz="1800" b="0" i="0" dirty="0">
                <a:solidFill>
                  <a:srgbClr val="000000"/>
                </a:solidFill>
                <a:effectLst/>
                <a:latin typeface="Times New Roman" panose="02020603050405020304" pitchFamily="18" charset="0"/>
              </a:rPr>
              <a:t>“As a parent, I feel overwhelmed.” </a:t>
            </a:r>
          </a:p>
          <a:p>
            <a:pPr algn="l" rtl="0" fontAlgn="base">
              <a:lnSpc>
                <a:spcPts val="1569"/>
              </a:lnSpc>
              <a:buFont typeface="Arial" panose="020B0604020202020204" pitchFamily="34" charset="0"/>
              <a:buChar char="•"/>
            </a:pPr>
            <a:r>
              <a:rPr lang="en-GB" sz="1800" b="0" i="0" dirty="0">
                <a:solidFill>
                  <a:srgbClr val="000000"/>
                </a:solidFill>
                <a:effectLst/>
                <a:latin typeface="Times New Roman" panose="02020603050405020304" pitchFamily="18" charset="0"/>
              </a:rPr>
              <a:t>“I have social supports for my family.” </a:t>
            </a:r>
          </a:p>
          <a:p>
            <a:pPr algn="l" rtl="0" fontAlgn="base">
              <a:lnSpc>
                <a:spcPts val="1569"/>
              </a:lnSpc>
              <a:spcBef>
                <a:spcPts val="1200"/>
              </a:spcBef>
              <a:spcAft>
                <a:spcPts val="1200"/>
              </a:spcAft>
            </a:pPr>
            <a:r>
              <a:rPr lang="en-GB" sz="1800" b="0" i="0" dirty="0">
                <a:solidFill>
                  <a:srgbClr val="000000"/>
                </a:solidFill>
                <a:effectLst/>
                <a:latin typeface="Times New Roman" panose="02020603050405020304" pitchFamily="18" charset="0"/>
              </a:rPr>
              <a:t>Additionally, open-ended questions were used to gain deeper insights, such as: </a:t>
            </a:r>
            <a:endParaRPr lang="en-GB" b="0" i="0" dirty="0">
              <a:solidFill>
                <a:srgbClr val="000000"/>
              </a:solidFill>
              <a:effectLst/>
              <a:latin typeface="Segoe UI" panose="020B0502040204020203" pitchFamily="34" charset="0"/>
            </a:endParaRPr>
          </a:p>
          <a:p>
            <a:pPr algn="l" rtl="0" fontAlgn="base">
              <a:lnSpc>
                <a:spcPts val="1569"/>
              </a:lnSpc>
              <a:buFont typeface="Arial" panose="020B0604020202020204" pitchFamily="34" charset="0"/>
              <a:buChar char="•"/>
            </a:pPr>
            <a:r>
              <a:rPr lang="en-GB" sz="1800" b="0" i="0" dirty="0">
                <a:solidFill>
                  <a:srgbClr val="000000"/>
                </a:solidFill>
                <a:effectLst/>
                <a:latin typeface="Times New Roman" panose="02020603050405020304" pitchFamily="18" charset="0"/>
              </a:rPr>
              <a:t>“Can you describe how managing your child’s school avoidance has affected your mental health and daily life?” </a:t>
            </a:r>
          </a:p>
          <a:p>
            <a:pPr algn="l" rtl="0" fontAlgn="base">
              <a:lnSpc>
                <a:spcPts val="1569"/>
              </a:lnSpc>
              <a:buFont typeface="Arial" panose="020B0604020202020204" pitchFamily="34" charset="0"/>
              <a:buChar char="•"/>
            </a:pPr>
            <a:r>
              <a:rPr lang="en-GB" sz="1800" b="0" i="0" dirty="0">
                <a:solidFill>
                  <a:srgbClr val="000000"/>
                </a:solidFill>
                <a:effectLst/>
                <a:latin typeface="Times New Roman" panose="02020603050405020304" pitchFamily="18" charset="0"/>
              </a:rPr>
              <a:t>“In what ways has your child’s school avoidance affected your family relationships or household dynamics?” </a:t>
            </a:r>
          </a:p>
          <a:p>
            <a:pPr algn="l" rtl="0" fontAlgn="base">
              <a:lnSpc>
                <a:spcPts val="1569"/>
              </a:lnSpc>
              <a:spcBef>
                <a:spcPts val="1200"/>
              </a:spcBef>
              <a:spcAft>
                <a:spcPts val="1200"/>
              </a:spcAft>
            </a:pPr>
            <a:r>
              <a:rPr lang="en-GB" sz="1800" b="0" i="0" dirty="0">
                <a:solidFill>
                  <a:srgbClr val="000000"/>
                </a:solidFill>
                <a:effectLst/>
                <a:latin typeface="Times New Roman" panose="02020603050405020304" pitchFamily="18" charset="0"/>
              </a:rPr>
              <a:t>The entire survey took no longer than 20 minutes to complete, ensuring that it was concise yet thorough. </a:t>
            </a:r>
            <a:endParaRPr lang="en-GB" b="0" i="0" dirty="0">
              <a:solidFill>
                <a:srgbClr val="000000"/>
              </a:solidFill>
              <a:effectLst/>
              <a:latin typeface="Segoe UI" panose="020B0502040204020203" pitchFamily="34" charset="0"/>
            </a:endParaRPr>
          </a:p>
          <a:p>
            <a:pPr algn="l" rtl="0" fontAlgn="base">
              <a:lnSpc>
                <a:spcPts val="2025"/>
              </a:lnSpc>
              <a:spcAft>
                <a:spcPts val="800"/>
              </a:spcAft>
            </a:pPr>
            <a:r>
              <a:rPr lang="en-GB" sz="1800" b="0" i="0" dirty="0">
                <a:solidFill>
                  <a:srgbClr val="000000"/>
                </a:solidFill>
                <a:effectLst/>
                <a:latin typeface="Times New Roman" panose="02020603050405020304" pitchFamily="18" charset="0"/>
              </a:rPr>
              <a:t> </a:t>
            </a:r>
            <a:endParaRPr lang="en-GB" b="0" i="0" dirty="0">
              <a:solidFill>
                <a:srgbClr val="000000"/>
              </a:solidFill>
              <a:effectLst/>
              <a:latin typeface="Segoe UI" panose="020B0502040204020203" pitchFamily="34" charset="0"/>
            </a:endParaRPr>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24</a:t>
            </a:fld>
            <a:endParaRPr lang="en-GB"/>
          </a:p>
        </p:txBody>
      </p:sp>
    </p:spTree>
    <p:extLst>
      <p:ext uri="{BB962C8B-B14F-4D97-AF65-F5344CB8AC3E}">
        <p14:creationId xmlns:p14="http://schemas.microsoft.com/office/powerpoint/2010/main" val="952856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lnSpc>
                <a:spcPts val="1569"/>
              </a:lnSpc>
              <a:spcBef>
                <a:spcPts val="1200"/>
              </a:spcBef>
              <a:spcAft>
                <a:spcPts val="1200"/>
              </a:spcAft>
            </a:pPr>
            <a:r>
              <a:rPr lang="en-GB" sz="1800" b="0" i="0" dirty="0">
                <a:solidFill>
                  <a:srgbClr val="000000"/>
                </a:solidFill>
                <a:effectLst/>
                <a:latin typeface="Times New Roman" panose="02020603050405020304" pitchFamily="18" charset="0"/>
              </a:rPr>
              <a:t>After collecting data, the responses from the </a:t>
            </a:r>
            <a:r>
              <a:rPr lang="en-GB" sz="1800" b="1" i="0" dirty="0">
                <a:solidFill>
                  <a:srgbClr val="000000"/>
                </a:solidFill>
                <a:effectLst/>
                <a:latin typeface="Times New Roman" panose="02020603050405020304" pitchFamily="18" charset="0"/>
              </a:rPr>
              <a:t>Parental stress </a:t>
            </a:r>
            <a:r>
              <a:rPr lang="en-GB" sz="1800" b="0" i="0" dirty="0">
                <a:solidFill>
                  <a:srgbClr val="000000"/>
                </a:solidFill>
                <a:effectLst/>
                <a:latin typeface="Times New Roman" panose="02020603050405020304" pitchFamily="18" charset="0"/>
              </a:rPr>
              <a:t>questionnaire were transferred into the Qualtrics.</a:t>
            </a:r>
          </a:p>
          <a:p>
            <a:pPr algn="l" rtl="0" fontAlgn="base">
              <a:lnSpc>
                <a:spcPts val="1569"/>
              </a:lnSpc>
              <a:spcBef>
                <a:spcPts val="1200"/>
              </a:spcBef>
              <a:spcAft>
                <a:spcPts val="1200"/>
              </a:spcAft>
            </a:pPr>
            <a:r>
              <a:rPr lang="en-GB" sz="1800" b="0" i="0" dirty="0">
                <a:solidFill>
                  <a:srgbClr val="000000"/>
                </a:solidFill>
                <a:effectLst/>
                <a:latin typeface="Times New Roman" panose="02020603050405020304" pitchFamily="18" charset="0"/>
              </a:rPr>
              <a:t> Once ethical approval and supervisor approval were obtained, the survey was posted on EMS and shared across various social media platforms. </a:t>
            </a:r>
            <a:endParaRPr lang="en-GB" b="0" i="0" dirty="0">
              <a:solidFill>
                <a:srgbClr val="000000"/>
              </a:solidFill>
              <a:effectLst/>
              <a:latin typeface="Segoe UI" panose="020B0502040204020203" pitchFamily="34" charset="0"/>
            </a:endParaRPr>
          </a:p>
          <a:p>
            <a:pPr algn="l" rtl="0" fontAlgn="base">
              <a:lnSpc>
                <a:spcPts val="1569"/>
              </a:lnSpc>
              <a:spcBef>
                <a:spcPts val="1200"/>
              </a:spcBef>
              <a:spcAft>
                <a:spcPts val="1200"/>
              </a:spcAft>
            </a:pPr>
            <a:r>
              <a:rPr lang="en-GB" sz="1800" b="0" i="0" dirty="0">
                <a:solidFill>
                  <a:srgbClr val="000000"/>
                </a:solidFill>
                <a:effectLst/>
                <a:latin typeface="Times New Roman" panose="02020603050405020304" pitchFamily="18" charset="0"/>
              </a:rPr>
              <a:t>Participants were first presented with an information sheet, followed by a consent form outlining the voluntary nature of participation and ensuring anonymity. </a:t>
            </a:r>
          </a:p>
          <a:p>
            <a:pPr algn="l" rtl="0" fontAlgn="base">
              <a:lnSpc>
                <a:spcPts val="1569"/>
              </a:lnSpc>
              <a:spcBef>
                <a:spcPts val="1200"/>
              </a:spcBef>
              <a:spcAft>
                <a:spcPts val="1200"/>
              </a:spcAft>
            </a:pPr>
            <a:r>
              <a:rPr lang="en-GB" sz="1800" b="0" i="0" dirty="0">
                <a:solidFill>
                  <a:srgbClr val="000000"/>
                </a:solidFill>
                <a:effectLst/>
                <a:latin typeface="Times New Roman" panose="02020603050405020304" pitchFamily="18" charset="0"/>
              </a:rPr>
              <a:t>After consent, participants completed the survey, and once completed, data from </a:t>
            </a:r>
            <a:r>
              <a:rPr lang="en-GB" sz="1800" b="1" i="0" dirty="0">
                <a:solidFill>
                  <a:srgbClr val="000000"/>
                </a:solidFill>
                <a:effectLst/>
                <a:latin typeface="Times New Roman" panose="02020603050405020304" pitchFamily="18" charset="0"/>
              </a:rPr>
              <a:t>the Parental stress questionnaire </a:t>
            </a:r>
            <a:r>
              <a:rPr lang="en-GB" sz="1800" b="0" i="0" dirty="0">
                <a:solidFill>
                  <a:srgbClr val="000000"/>
                </a:solidFill>
                <a:effectLst/>
                <a:latin typeface="Times New Roman" panose="02020603050405020304" pitchFamily="18" charset="0"/>
              </a:rPr>
              <a:t>was transferred to SPSS for statistical analysis. </a:t>
            </a:r>
            <a:endParaRPr lang="en-GB" b="0" i="0" dirty="0">
              <a:solidFill>
                <a:srgbClr val="000000"/>
              </a:solidFill>
              <a:effectLst/>
              <a:latin typeface="Segoe UI" panose="020B0502040204020203" pitchFamily="34" charset="0"/>
            </a:endParaRPr>
          </a:p>
          <a:p>
            <a:pPr algn="l" rtl="0" fontAlgn="base">
              <a:lnSpc>
                <a:spcPts val="1569"/>
              </a:lnSpc>
              <a:spcBef>
                <a:spcPts val="1200"/>
              </a:spcBef>
              <a:spcAft>
                <a:spcPts val="1200"/>
              </a:spcAft>
            </a:pPr>
            <a:r>
              <a:rPr lang="en-GB" sz="1800" b="0" i="0" dirty="0">
                <a:solidFill>
                  <a:srgbClr val="000000"/>
                </a:solidFill>
                <a:effectLst/>
                <a:latin typeface="Times New Roman" panose="02020603050405020304" pitchFamily="18" charset="0"/>
              </a:rPr>
              <a:t>For the analysis of open-ended responses, we used </a:t>
            </a:r>
            <a:r>
              <a:rPr lang="en-GB" sz="1800" b="1" i="0" dirty="0">
                <a:solidFill>
                  <a:srgbClr val="000000"/>
                </a:solidFill>
                <a:effectLst/>
                <a:latin typeface="Times New Roman" panose="02020603050405020304" pitchFamily="18" charset="0"/>
              </a:rPr>
              <a:t>thematic analysis</a:t>
            </a:r>
            <a:r>
              <a:rPr lang="en-GB" sz="1800" b="0" i="0" dirty="0">
                <a:solidFill>
                  <a:srgbClr val="000000"/>
                </a:solidFill>
                <a:effectLst/>
                <a:latin typeface="Times New Roman" panose="02020603050405020304" pitchFamily="18" charset="0"/>
              </a:rPr>
              <a:t> based on Braun &amp; Clarke's method. This involved several stages: </a:t>
            </a:r>
            <a:endParaRPr lang="en-GB" b="0" i="0" dirty="0">
              <a:solidFill>
                <a:srgbClr val="000000"/>
              </a:solidFill>
              <a:effectLst/>
              <a:latin typeface="Segoe UI" panose="020B0502040204020203" pitchFamily="34" charset="0"/>
            </a:endParaRPr>
          </a:p>
          <a:p>
            <a:pPr algn="l" rtl="0" fontAlgn="base">
              <a:lnSpc>
                <a:spcPts val="1569"/>
              </a:lnSpc>
              <a:buFont typeface="+mj-lt"/>
              <a:buAutoNum type="arabicPeriod"/>
            </a:pPr>
            <a:r>
              <a:rPr lang="en-GB" sz="1800" b="0" i="0" dirty="0">
                <a:solidFill>
                  <a:srgbClr val="000000"/>
                </a:solidFill>
                <a:effectLst/>
                <a:latin typeface="Times New Roman" panose="02020603050405020304" pitchFamily="18" charset="0"/>
              </a:rPr>
              <a:t>Familiarizing myself with the data. </a:t>
            </a:r>
          </a:p>
          <a:p>
            <a:pPr algn="l" rtl="0" fontAlgn="base">
              <a:lnSpc>
                <a:spcPts val="1569"/>
              </a:lnSpc>
              <a:buFont typeface="+mj-lt"/>
              <a:buAutoNum type="arabicPeriod" startAt="2"/>
            </a:pPr>
            <a:r>
              <a:rPr lang="en-GB" sz="1800" b="0" i="0" dirty="0">
                <a:solidFill>
                  <a:srgbClr val="000000"/>
                </a:solidFill>
                <a:effectLst/>
                <a:latin typeface="Times New Roman" panose="02020603050405020304" pitchFamily="18" charset="0"/>
              </a:rPr>
              <a:t>Generating initial codes. </a:t>
            </a:r>
          </a:p>
          <a:p>
            <a:pPr algn="l" rtl="0" fontAlgn="base">
              <a:lnSpc>
                <a:spcPts val="1569"/>
              </a:lnSpc>
              <a:buFont typeface="+mj-lt"/>
              <a:buAutoNum type="arabicPeriod" startAt="3"/>
            </a:pPr>
            <a:r>
              <a:rPr lang="en-GB" sz="1800" b="0" i="0" dirty="0">
                <a:solidFill>
                  <a:srgbClr val="000000"/>
                </a:solidFill>
                <a:effectLst/>
                <a:latin typeface="Times New Roman" panose="02020603050405020304" pitchFamily="18" charset="0"/>
              </a:rPr>
              <a:t>Searching for and reviewing themes. </a:t>
            </a:r>
          </a:p>
          <a:p>
            <a:pPr algn="l" rtl="0" fontAlgn="base">
              <a:lnSpc>
                <a:spcPts val="1569"/>
              </a:lnSpc>
              <a:buFont typeface="+mj-lt"/>
              <a:buAutoNum type="arabicPeriod" startAt="4"/>
            </a:pPr>
            <a:r>
              <a:rPr lang="en-GB" sz="1800" b="0" i="0" dirty="0">
                <a:solidFill>
                  <a:srgbClr val="000000"/>
                </a:solidFill>
                <a:effectLst/>
                <a:latin typeface="Times New Roman" panose="02020603050405020304" pitchFamily="18" charset="0"/>
              </a:rPr>
              <a:t>Naming and defining themes. </a:t>
            </a:r>
          </a:p>
          <a:p>
            <a:pPr algn="l" rtl="0" fontAlgn="base">
              <a:lnSpc>
                <a:spcPts val="1569"/>
              </a:lnSpc>
              <a:buFont typeface="+mj-lt"/>
              <a:buAutoNum type="arabicPeriod" startAt="5"/>
            </a:pPr>
            <a:r>
              <a:rPr lang="en-GB" sz="1800" b="0" i="0" dirty="0">
                <a:solidFill>
                  <a:srgbClr val="000000"/>
                </a:solidFill>
                <a:effectLst/>
                <a:latin typeface="Times New Roman" panose="02020603050405020304" pitchFamily="18" charset="0"/>
              </a:rPr>
              <a:t>Producing the final report. </a:t>
            </a:r>
          </a:p>
          <a:p>
            <a:endParaRPr lang="en-GB" dirty="0"/>
          </a:p>
        </p:txBody>
      </p:sp>
      <p:sp>
        <p:nvSpPr>
          <p:cNvPr id="4" name="Slide Number Placeholder 3"/>
          <p:cNvSpPr>
            <a:spLocks noGrp="1"/>
          </p:cNvSpPr>
          <p:nvPr>
            <p:ph type="sldNum" sz="quarter" idx="5"/>
          </p:nvPr>
        </p:nvSpPr>
        <p:spPr/>
        <p:txBody>
          <a:bodyPr/>
          <a:lstStyle/>
          <a:p>
            <a:fld id="{E5E5DA7A-65E2-466D-8181-86E5BD78BEBE}" type="slidenum">
              <a:rPr lang="en-GB" smtClean="0"/>
              <a:t>25</a:t>
            </a:fld>
            <a:endParaRPr lang="en-GB"/>
          </a:p>
        </p:txBody>
      </p:sp>
    </p:spTree>
    <p:extLst>
      <p:ext uri="{BB962C8B-B14F-4D97-AF65-F5344CB8AC3E}">
        <p14:creationId xmlns:p14="http://schemas.microsoft.com/office/powerpoint/2010/main" val="36073977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In total, data was collected from 61 parents, 52 of whom were female, with ages ranging from 18 to 59 years. Of these, 28 had children experiencing EBSA, and our data covered a total of 143 children.</a:t>
            </a:r>
          </a:p>
          <a:p>
            <a:r>
              <a:rPr lang="en-GB" b="0" dirty="0"/>
              <a:t>The most commonly reported cause of EBSA was mental health difficulties, particularly anxiety and depression, which affected 35 children. The most vulnerable age group was 14-18 years old, indicating a critical period for intervention.</a:t>
            </a:r>
          </a:p>
          <a:p>
            <a:r>
              <a:rPr lang="en-GB" b="0" dirty="0"/>
              <a:t>Our analysis used a combination of quantitative and qualitative methods to assess parental experience. </a:t>
            </a:r>
          </a:p>
          <a:p>
            <a:r>
              <a:rPr lang="en-GB" b="0" dirty="0"/>
              <a:t>three independent t-tests were </a:t>
            </a:r>
            <a:r>
              <a:rPr lang="en-GB" b="0" dirty="0" err="1"/>
              <a:t>onductedto</a:t>
            </a:r>
            <a:r>
              <a:rPr lang="en-GB" b="0" dirty="0"/>
              <a:t> examine the impact of EBSA on parental stress.</a:t>
            </a:r>
          </a:p>
          <a:p>
            <a:r>
              <a:rPr lang="en-GB" b="0" dirty="0"/>
              <a:t>To measure parental stress, the Parental Stress and Coping Inventory (PCIS) was used, which assigns scores from 1 (Never) to 5 (Almost Always).</a:t>
            </a:r>
          </a:p>
          <a:p>
            <a:r>
              <a:rPr lang="en-GB" b="0" dirty="0"/>
              <a:t> This was broken down into three key areas:</a:t>
            </a:r>
          </a:p>
          <a:p>
            <a:pPr>
              <a:buFont typeface="+mj-lt"/>
              <a:buAutoNum type="arabicPeriod"/>
            </a:pPr>
            <a:r>
              <a:rPr lang="en-GB" b="1" dirty="0"/>
              <a:t>Parental Distress (e.g., feeling overwhelmed).</a:t>
            </a:r>
          </a:p>
          <a:p>
            <a:pPr>
              <a:buFont typeface="+mj-lt"/>
              <a:buAutoNum type="arabicPeriod"/>
            </a:pPr>
            <a:r>
              <a:rPr lang="en-GB" b="1" dirty="0"/>
              <a:t>Social Support (e.g., having someone to rely on).</a:t>
            </a:r>
          </a:p>
          <a:p>
            <a:pPr>
              <a:buFont typeface="+mj-lt"/>
              <a:buAutoNum type="arabicPeriod"/>
            </a:pPr>
            <a:r>
              <a:rPr lang="en-GB" b="1" dirty="0"/>
              <a:t>Family-Based Support (e.g., how EBSA affects household relationships).</a:t>
            </a:r>
          </a:p>
          <a:p>
            <a:r>
              <a:rPr lang="en-GB" b="0" dirty="0"/>
              <a:t>These findings help to better understand the challenges parents face and the importance of support systems for families dealing with EBSA."*</a:t>
            </a:r>
          </a:p>
          <a:p>
            <a:endParaRPr lang="en-GB" b="0" dirty="0"/>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27</a:t>
            </a:fld>
            <a:endParaRPr lang="en-GB"/>
          </a:p>
        </p:txBody>
      </p:sp>
    </p:spTree>
    <p:extLst>
      <p:ext uri="{BB962C8B-B14F-4D97-AF65-F5344CB8AC3E}">
        <p14:creationId xmlns:p14="http://schemas.microsoft.com/office/powerpoint/2010/main" val="40596200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This slide presents the background characteristics of the 61 parents who completed the questionnaire. </a:t>
            </a:r>
          </a:p>
          <a:p>
            <a:r>
              <a:rPr lang="en-GB" b="0" dirty="0"/>
              <a:t>The majority of participants were female (85.9%), while males accounted for 14.1%. No participants identified as a third gender or chose not to disclose their gender.</a:t>
            </a:r>
          </a:p>
          <a:p>
            <a:r>
              <a:rPr lang="en-GB" b="0" dirty="0"/>
              <a:t>In terms of age, there was a relatively balanced distribution across different age groups. Around 23% of parents were aged 18-29, 26% were 30-39, and 28% were 40-49, while the smallest group, 13%, was aged 50-59.</a:t>
            </a:r>
          </a:p>
          <a:p>
            <a:r>
              <a:rPr lang="en-GB" b="0" dirty="0"/>
              <a:t>When looking at family composition, the most common setup reported was two children (37.7%). </a:t>
            </a:r>
          </a:p>
          <a:p>
            <a:r>
              <a:rPr lang="en-GB" b="0" dirty="0"/>
              <a:t>In relation to EBSA, 29.51% of parents had one child affected, while 11.48% had two children experiencing school avoidance. </a:t>
            </a:r>
          </a:p>
          <a:p>
            <a:r>
              <a:rPr lang="en-GB" b="0" dirty="0"/>
              <a:t>Notably, no families reported having more than two children struggling with EBSA.</a:t>
            </a:r>
          </a:p>
          <a:p>
            <a:r>
              <a:rPr lang="en-GB" b="0" dirty="0"/>
              <a:t>These demographic insights help provide context to the lived experiences of parents navigating their child's school avoidance."*</a:t>
            </a:r>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29</a:t>
            </a:fld>
            <a:endParaRPr lang="en-GB"/>
          </a:p>
        </p:txBody>
      </p:sp>
    </p:spTree>
    <p:extLst>
      <p:ext uri="{BB962C8B-B14F-4D97-AF65-F5344CB8AC3E}">
        <p14:creationId xmlns:p14="http://schemas.microsoft.com/office/powerpoint/2010/main" val="12816266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This slide provides an overview of the characteristics of children struggling with EBSA.</a:t>
            </a:r>
          </a:p>
          <a:p>
            <a:r>
              <a:rPr lang="en-GB" b="0" dirty="0"/>
              <a:t>Looking at the age distribution, the most affected group is 14-18 years old (34.27%), followed by 7-10 years (29.37%) and 10-14 years (25.17%). Children aged 18 and over accounted for 11.19% of the sample, while there were no cases in the 0-7 age group.</a:t>
            </a:r>
          </a:p>
          <a:p>
            <a:r>
              <a:rPr lang="en-GB" b="0" dirty="0"/>
              <a:t>The primary reasons for school avoidance include mental health struggles (24.48%), neurodivergence (16.78%), and school-related issues such as bullying or lack of support (11.19%).</a:t>
            </a:r>
          </a:p>
          <a:p>
            <a:r>
              <a:rPr lang="en-GB" b="0" dirty="0"/>
              <a:t>Children experiencing school avoidance often face a combination of sensory overload, executive functioning difficulties, and resistance to receiving appropriate educational support. Inconsistent accommodations and limited staff training further impact their ability to remain in school.</a:t>
            </a:r>
          </a:p>
          <a:p>
            <a:r>
              <a:rPr lang="en-GB" b="0" dirty="0"/>
              <a:t>In addition to mental health concerns such as anxiety, depression, panic attacks, and emotional dysregulation, some children also experience physical symptoms like gastrointestinal issues, dyspnoea, and palpitations due to stress.</a:t>
            </a:r>
          </a:p>
          <a:p>
            <a:r>
              <a:rPr lang="en-GB" b="0" dirty="0"/>
              <a:t>Finally, school environments themselves can exacerbate these challenges. </a:t>
            </a:r>
          </a:p>
          <a:p>
            <a:r>
              <a:rPr lang="en-GB" b="0" dirty="0"/>
              <a:t>Overstimulation, rigid learning structures, and a lack of student voice in decision-making contribute to disengagement and poor outcomes. Understanding these factors is key to developing effective interventions and support strategies.</a:t>
            </a:r>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30</a:t>
            </a:fld>
            <a:endParaRPr lang="en-GB"/>
          </a:p>
        </p:txBody>
      </p:sp>
    </p:spTree>
    <p:extLst>
      <p:ext uri="{BB962C8B-B14F-4D97-AF65-F5344CB8AC3E}">
        <p14:creationId xmlns:p14="http://schemas.microsoft.com/office/powerpoint/2010/main" val="40493570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This slide presents the impact of school avoidance on parents, </a:t>
            </a:r>
            <a:r>
              <a:rPr lang="en-GB" b="0" dirty="0" err="1"/>
              <a:t>analyzed</a:t>
            </a:r>
            <a:r>
              <a:rPr lang="en-GB" b="0" dirty="0"/>
              <a:t> using three independent t-tests.</a:t>
            </a:r>
          </a:p>
          <a:p>
            <a:r>
              <a:rPr lang="en-GB" b="0" dirty="0"/>
              <a:t>First, </a:t>
            </a:r>
            <a:r>
              <a:rPr lang="en-GB" b="1" dirty="0"/>
              <a:t>Parental Distress </a:t>
            </a:r>
            <a:r>
              <a:rPr lang="en-GB" b="0" dirty="0"/>
              <a:t>was significantly higher in parents of school-avoidant children (M = 14.61) compared to parents of non-avoidant children (M = 10.88</a:t>
            </a:r>
          </a:p>
          <a:p>
            <a:r>
              <a:rPr lang="en-GB" b="0" dirty="0"/>
              <a:t>Next, looking at </a:t>
            </a:r>
            <a:r>
              <a:rPr lang="en-GB" b="1" dirty="0"/>
              <a:t>Social Support</a:t>
            </a:r>
            <a:r>
              <a:rPr lang="en-GB" b="0" dirty="0"/>
              <a:t>, parents of school-avoidant children reported significantly lower levels (M = 13.42) than those whose children attended school regularly (M = 17.16). </a:t>
            </a:r>
          </a:p>
          <a:p>
            <a:r>
              <a:rPr lang="en-GB" b="0" dirty="0"/>
              <a:t>Finally, </a:t>
            </a:r>
            <a:r>
              <a:rPr lang="en-GB" b="1" dirty="0"/>
              <a:t>Family Support </a:t>
            </a:r>
            <a:r>
              <a:rPr lang="en-GB" b="0" dirty="0"/>
              <a:t>showed no significant difference between the two groups (M = 12.50 vs M=12.46). </a:t>
            </a:r>
          </a:p>
          <a:p>
            <a:r>
              <a:rPr lang="en-GB" b="0" dirty="0"/>
              <a:t>These findings highlight the emotional and social strain experienced by parents of children struggling with EBSA, emphasizing the need for better support systems to help them cope</a:t>
            </a:r>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31</a:t>
            </a:fld>
            <a:endParaRPr lang="en-GB"/>
          </a:p>
        </p:txBody>
      </p:sp>
    </p:spTree>
    <p:extLst>
      <p:ext uri="{BB962C8B-B14F-4D97-AF65-F5344CB8AC3E}">
        <p14:creationId xmlns:p14="http://schemas.microsoft.com/office/powerpoint/2010/main" val="38339188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For the qualitative data analysis, Braun and Clarkes thematic framework was used,  a method that identifies and explains patterns within textual data. This allowed ,e to gain a deeper understanding of parents’ experiences in managing school avoidance.</a:t>
            </a:r>
          </a:p>
          <a:p>
            <a:r>
              <a:rPr lang="en-GB" b="0" dirty="0"/>
              <a:t>We </a:t>
            </a:r>
            <a:r>
              <a:rPr lang="en-GB" b="0" dirty="0" err="1"/>
              <a:t>analyzed</a:t>
            </a:r>
            <a:r>
              <a:rPr lang="en-GB" b="0" dirty="0"/>
              <a:t> responses from 15 open-ended questions, focusing on three key areas: the resources and support parents received, their emotional regulation, and the strategies they used to manage their child’s school avoidance. </a:t>
            </a:r>
          </a:p>
          <a:p>
            <a:r>
              <a:rPr lang="en-GB" b="0" dirty="0"/>
              <a:t>Through coding two major themes were found:</a:t>
            </a:r>
          </a:p>
          <a:p>
            <a:pPr>
              <a:buFont typeface="+mj-lt"/>
              <a:buAutoNum type="arabicPeriod"/>
            </a:pPr>
            <a:r>
              <a:rPr lang="en-GB" b="1" dirty="0"/>
              <a:t>Emotional and Psychological Impact on Parents </a:t>
            </a:r>
            <a:r>
              <a:rPr lang="en-GB" b="0" dirty="0"/>
              <a:t>– This includes the stress, anxiety, and other emotional challenges experienced by parents.</a:t>
            </a:r>
          </a:p>
          <a:p>
            <a:pPr>
              <a:buFont typeface="+mj-lt"/>
              <a:buAutoNum type="arabicPeriod"/>
            </a:pPr>
            <a:r>
              <a:rPr lang="en-GB" b="1" dirty="0"/>
              <a:t>Coping Mechanisms &amp; Support </a:t>
            </a:r>
            <a:r>
              <a:rPr lang="en-GB" b="0" dirty="0"/>
              <a:t>– Strategies parents use to manage their stress, along with the level of external support available.</a:t>
            </a:r>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33</a:t>
            </a:fld>
            <a:endParaRPr lang="en-GB"/>
          </a:p>
        </p:txBody>
      </p:sp>
    </p:spTree>
    <p:extLst>
      <p:ext uri="{BB962C8B-B14F-4D97-AF65-F5344CB8AC3E}">
        <p14:creationId xmlns:p14="http://schemas.microsoft.com/office/powerpoint/2010/main" val="3396044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qualitative analysis revealed two main themes related to parents' experiences of managing school avoidance.</a:t>
            </a:r>
          </a:p>
          <a:p>
            <a:r>
              <a:rPr lang="en-GB" dirty="0"/>
              <a:t>These were the impact on parents and coping mechanisms and support</a:t>
            </a:r>
          </a:p>
        </p:txBody>
      </p:sp>
      <p:sp>
        <p:nvSpPr>
          <p:cNvPr id="4" name="Slide Number Placeholder 3"/>
          <p:cNvSpPr>
            <a:spLocks noGrp="1"/>
          </p:cNvSpPr>
          <p:nvPr>
            <p:ph type="sldNum" sz="quarter" idx="5"/>
          </p:nvPr>
        </p:nvSpPr>
        <p:spPr/>
        <p:txBody>
          <a:bodyPr/>
          <a:lstStyle/>
          <a:p>
            <a:fld id="{E5E5DA7A-65E2-466D-8181-86E5BD78BEBE}" type="slidenum">
              <a:rPr lang="en-GB" smtClean="0"/>
              <a:t>34</a:t>
            </a:fld>
            <a:endParaRPr lang="en-GB"/>
          </a:p>
        </p:txBody>
      </p:sp>
    </p:spTree>
    <p:extLst>
      <p:ext uri="{BB962C8B-B14F-4D97-AF65-F5344CB8AC3E}">
        <p14:creationId xmlns:p14="http://schemas.microsoft.com/office/powerpoint/2010/main" val="9556153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i="0" dirty="0">
                <a:solidFill>
                  <a:srgbClr val="000000"/>
                </a:solidFill>
                <a:effectLst/>
                <a:latin typeface="Aptos" panose="020B0004020202020204" pitchFamily="34" charset="0"/>
              </a:rPr>
              <a:t>The first theme examines the impact on parents, covering both emotional distress and practical difficulties. </a:t>
            </a:r>
          </a:p>
          <a:p>
            <a:r>
              <a:rPr lang="en-GB" sz="1800" b="0" i="0" dirty="0">
                <a:solidFill>
                  <a:srgbClr val="000000"/>
                </a:solidFill>
                <a:effectLst/>
                <a:latin typeface="Aptos" panose="020B0004020202020204" pitchFamily="34" charset="0"/>
              </a:rPr>
              <a:t>Parents reported feeling overwhelmed, guilty, and emotionally exhausted, struggling with a lack of support and intervention strategies.</a:t>
            </a:r>
          </a:p>
          <a:p>
            <a:r>
              <a:rPr lang="en-GB" sz="1800" b="0" i="0" dirty="0">
                <a:solidFill>
                  <a:srgbClr val="000000"/>
                </a:solidFill>
                <a:effectLst/>
                <a:latin typeface="Aptos" panose="020B0004020202020204" pitchFamily="34" charset="0"/>
              </a:rPr>
              <a:t>In addition, many faced financial and logistical challenges, such as paying for alternative education, therapy, and taking time off work to support their child. </a:t>
            </a:r>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35</a:t>
            </a:fld>
            <a:endParaRPr lang="en-GB"/>
          </a:p>
        </p:txBody>
      </p:sp>
    </p:spTree>
    <p:extLst>
      <p:ext uri="{BB962C8B-B14F-4D97-AF65-F5344CB8AC3E}">
        <p14:creationId xmlns:p14="http://schemas.microsoft.com/office/powerpoint/2010/main" val="3978117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The second theme focuses on </a:t>
            </a:r>
            <a:r>
              <a:rPr lang="en-GB" sz="1800" b="1" i="0" dirty="0">
                <a:solidFill>
                  <a:srgbClr val="000000"/>
                </a:solidFill>
                <a:effectLst/>
                <a:latin typeface="Aptos" panose="020B0004020202020204" pitchFamily="34" charset="0"/>
              </a:rPr>
              <a:t>coping mechanisms and support </a:t>
            </a:r>
            <a:r>
              <a:rPr lang="en-GB" sz="1800" b="0" i="0" dirty="0">
                <a:solidFill>
                  <a:srgbClr val="000000"/>
                </a:solidFill>
                <a:effectLst/>
                <a:latin typeface="Aptos" panose="020B0004020202020204" pitchFamily="34" charset="0"/>
              </a:rPr>
              <a:t>systems. </a:t>
            </a: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While many parents relied on family support, there was frustration over inadequate external resources from schools and local authorities. </a:t>
            </a: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Parents also expressed uncertainty about their child's future, with concerns over long-term education, reintegration, and emotional well-being. </a:t>
            </a:r>
            <a:endParaRPr lang="en-GB" b="0" i="0" dirty="0">
              <a:solidFill>
                <a:srgbClr val="000000"/>
              </a:solidFill>
              <a:effectLst/>
              <a:latin typeface="Segoe UI" panose="020B0502040204020203" pitchFamily="34" charset="0"/>
            </a:endParaRP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Overall, the findings highlight the significant burden on parents, emphasizing the need for better support systems, structured interventions, and long-term solutions for families dealing with school avoidance. </a:t>
            </a:r>
            <a:endParaRPr lang="en-GB" b="0" i="0" dirty="0">
              <a:solidFill>
                <a:srgbClr val="000000"/>
              </a:solidFill>
              <a:effectLst/>
              <a:latin typeface="Segoe UI" panose="020B0502040204020203" pitchFamily="34" charset="0"/>
            </a:endParaRPr>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36</a:t>
            </a:fld>
            <a:endParaRPr lang="en-GB"/>
          </a:p>
        </p:txBody>
      </p:sp>
    </p:spTree>
    <p:extLst>
      <p:ext uri="{BB962C8B-B14F-4D97-AF65-F5344CB8AC3E}">
        <p14:creationId xmlns:p14="http://schemas.microsoft.com/office/powerpoint/2010/main" val="21387347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The study highlights the significant impact of school avoidance on parents, affecting their mental health, finances, and overall well-being. </a:t>
            </a: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Research by Sawyer &amp; Collingwood found that parents’ expectations for their child’s education conflicted with work responsibilities, leading many to reduce hours, take unpaid leave, or leave their jobs entirely. </a:t>
            </a:r>
            <a:endParaRPr lang="en-GB" b="0" i="0" dirty="0">
              <a:solidFill>
                <a:srgbClr val="000000"/>
              </a:solidFill>
              <a:effectLst/>
              <a:latin typeface="Segoe UI" panose="020B0502040204020203" pitchFamily="34" charset="0"/>
            </a:endParaRP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Financially, parents faced challenges due to costs for therapy, psychiatric care, and educational support.</a:t>
            </a: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Similar to previous studies, our findings show that parents of school-avoidant children reported greater distress, fewer support systems, and a sense of powerlessness in navigating their child's education. </a:t>
            </a:r>
            <a:endParaRPr lang="en-GB" b="0" i="0" dirty="0">
              <a:solidFill>
                <a:srgbClr val="000000"/>
              </a:solidFill>
              <a:effectLst/>
              <a:latin typeface="Segoe UI" panose="020B0502040204020203" pitchFamily="34" charset="0"/>
            </a:endParaRP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The study also explores ways to improve support for parents. </a:t>
            </a: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Research by McDonald et al and </a:t>
            </a:r>
            <a:r>
              <a:rPr lang="en-GB" sz="1800" b="0" i="0" dirty="0" err="1">
                <a:solidFill>
                  <a:srgbClr val="000000"/>
                </a:solidFill>
                <a:effectLst/>
                <a:latin typeface="Aptos" panose="020B0004020202020204" pitchFamily="34" charset="0"/>
              </a:rPr>
              <a:t>Ritterband</a:t>
            </a:r>
            <a:r>
              <a:rPr lang="en-GB" sz="1800" b="0" i="0" dirty="0">
                <a:solidFill>
                  <a:srgbClr val="000000"/>
                </a:solidFill>
                <a:effectLst/>
                <a:latin typeface="Aptos" panose="020B0004020202020204" pitchFamily="34" charset="0"/>
              </a:rPr>
              <a:t> et al suggests that short-form content like vignettes and videos can improve parental engagement. Peer-led support was also highly valued, especially where professional resources were scarce </a:t>
            </a:r>
            <a:endParaRPr lang="en-GB" b="0" i="0" dirty="0">
              <a:solidFill>
                <a:srgbClr val="000000"/>
              </a:solidFill>
              <a:effectLst/>
              <a:latin typeface="Segoe UI" panose="020B0502040204020203" pitchFamily="34" charset="0"/>
            </a:endParaRP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 </a:t>
            </a:r>
            <a:endParaRPr lang="en-GB" b="0" i="0" dirty="0">
              <a:solidFill>
                <a:srgbClr val="000000"/>
              </a:solidFill>
              <a:effectLst/>
              <a:latin typeface="Segoe UI" panose="020B0502040204020203" pitchFamily="34" charset="0"/>
            </a:endParaRPr>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37</a:t>
            </a:fld>
            <a:endParaRPr lang="en-GB"/>
          </a:p>
        </p:txBody>
      </p:sp>
    </p:spTree>
    <p:extLst>
      <p:ext uri="{BB962C8B-B14F-4D97-AF65-F5344CB8AC3E}">
        <p14:creationId xmlns:p14="http://schemas.microsoft.com/office/powerpoint/2010/main" val="40225495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While this study provides valuable insights into the impact of school avoidance on parents, there are several limitations to consider. </a:t>
            </a:r>
            <a:endParaRPr lang="en-GB" b="0" i="0" dirty="0">
              <a:solidFill>
                <a:srgbClr val="000000"/>
              </a:solidFill>
              <a:effectLst/>
              <a:latin typeface="Segoe UI" panose="020B0502040204020203" pitchFamily="34" charset="0"/>
            </a:endParaRP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First, the sample size was relatively small, with 92 parents, the majority of whom were female (85.9%). This gender imbalance could influence findings, as mothers and fathers may experience school avoidance differently. </a:t>
            </a:r>
            <a:endParaRPr lang="en-GB" b="0" i="0" dirty="0">
              <a:solidFill>
                <a:srgbClr val="000000"/>
              </a:solidFill>
              <a:effectLst/>
              <a:latin typeface="Segoe UI" panose="020B0502040204020203" pitchFamily="34" charset="0"/>
            </a:endParaRP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Another limitation is that the study relied on self-reported data, which may introduce bias or inaccuracies. </a:t>
            </a: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Parents’ perspectives on their emotional well-being and support systems could be influenced by personal and external factors not accounted for in this research. </a:t>
            </a:r>
            <a:endParaRPr lang="en-GB" b="0" i="0" dirty="0">
              <a:solidFill>
                <a:srgbClr val="000000"/>
              </a:solidFill>
              <a:effectLst/>
              <a:latin typeface="Segoe UI" panose="020B0502040204020203" pitchFamily="34" charset="0"/>
            </a:endParaRP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Additionally, the study used a cross-sectional design, meaning it captures a single moment in time rather than tracking long-term changes. </a:t>
            </a: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A longitudinal study could provide deeper insights into how parents’ experiences evolve over time. </a:t>
            </a:r>
            <a:endParaRPr lang="en-GB" b="0" i="0" dirty="0">
              <a:solidFill>
                <a:srgbClr val="000000"/>
              </a:solidFill>
              <a:effectLst/>
              <a:latin typeface="Segoe UI" panose="020B0502040204020203" pitchFamily="34" charset="0"/>
            </a:endParaRP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Finally, while the study covered children aged 7 to 18, it does not include younger children or those over 18 who may also struggle with school avoidance. </a:t>
            </a:r>
            <a:endParaRPr lang="en-GB" b="0" i="0" dirty="0">
              <a:solidFill>
                <a:srgbClr val="000000"/>
              </a:solidFill>
              <a:effectLst/>
              <a:latin typeface="Segoe UI" panose="020B0502040204020203" pitchFamily="34" charset="0"/>
            </a:endParaRPr>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38</a:t>
            </a:fld>
            <a:endParaRPr lang="en-GB"/>
          </a:p>
        </p:txBody>
      </p:sp>
    </p:spTree>
    <p:extLst>
      <p:ext uri="{BB962C8B-B14F-4D97-AF65-F5344CB8AC3E}">
        <p14:creationId xmlns:p14="http://schemas.microsoft.com/office/powerpoint/2010/main" val="1830476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lnSpc>
                <a:spcPts val="1569"/>
              </a:lnSpc>
              <a:buFont typeface="Arial" panose="020B0604020202020204" pitchFamily="34" charset="0"/>
              <a:buChar char="•"/>
            </a:pPr>
            <a:r>
              <a:rPr lang="en-GB" sz="1800" b="0" i="0" dirty="0">
                <a:solidFill>
                  <a:srgbClr val="000000"/>
                </a:solidFill>
                <a:effectLst/>
                <a:latin typeface="Aptos" panose="020B0004020202020204" pitchFamily="34" charset="0"/>
              </a:rPr>
              <a:t>Future research should focus on a </a:t>
            </a:r>
            <a:r>
              <a:rPr lang="en-GB" sz="1800" b="1" i="0" dirty="0">
                <a:solidFill>
                  <a:srgbClr val="000000"/>
                </a:solidFill>
                <a:effectLst/>
                <a:latin typeface="Aptos" panose="020B0004020202020204" pitchFamily="34" charset="0"/>
              </a:rPr>
              <a:t>larger and more diverse sample</a:t>
            </a:r>
            <a:r>
              <a:rPr lang="en-GB" sz="1800" b="0" i="0" dirty="0">
                <a:solidFill>
                  <a:srgbClr val="000000"/>
                </a:solidFill>
                <a:effectLst/>
                <a:latin typeface="Aptos" panose="020B0004020202020204" pitchFamily="34" charset="0"/>
              </a:rPr>
              <a:t>, including </a:t>
            </a:r>
            <a:r>
              <a:rPr lang="en-GB" sz="1800" b="1" i="0" dirty="0">
                <a:solidFill>
                  <a:srgbClr val="000000"/>
                </a:solidFill>
                <a:effectLst/>
                <a:latin typeface="Aptos" panose="020B0004020202020204" pitchFamily="34" charset="0"/>
              </a:rPr>
              <a:t>fathers</a:t>
            </a:r>
            <a:r>
              <a:rPr lang="en-GB" sz="1800" b="0" i="0" dirty="0">
                <a:solidFill>
                  <a:srgbClr val="000000"/>
                </a:solidFill>
                <a:effectLst/>
                <a:latin typeface="Aptos" panose="020B0004020202020204" pitchFamily="34" charset="0"/>
              </a:rPr>
              <a:t>, parents of </a:t>
            </a:r>
            <a:r>
              <a:rPr lang="en-GB" sz="1800" b="1" i="0" dirty="0">
                <a:solidFill>
                  <a:srgbClr val="000000"/>
                </a:solidFill>
                <a:effectLst/>
                <a:latin typeface="Aptos" panose="020B0004020202020204" pitchFamily="34" charset="0"/>
              </a:rPr>
              <a:t>younger children</a:t>
            </a:r>
            <a:r>
              <a:rPr lang="en-GB" sz="1800" b="0" i="0" dirty="0">
                <a:solidFill>
                  <a:srgbClr val="000000"/>
                </a:solidFill>
                <a:effectLst/>
                <a:latin typeface="Aptos" panose="020B0004020202020204" pitchFamily="34" charset="0"/>
              </a:rPr>
              <a:t>, and those with children </a:t>
            </a:r>
            <a:r>
              <a:rPr lang="en-GB" sz="1800" b="1" i="0" dirty="0">
                <a:solidFill>
                  <a:srgbClr val="000000"/>
                </a:solidFill>
                <a:effectLst/>
                <a:latin typeface="Aptos" panose="020B0004020202020204" pitchFamily="34" charset="0"/>
              </a:rPr>
              <a:t>over 18</a:t>
            </a:r>
            <a:r>
              <a:rPr lang="en-GB" sz="1800" b="0" i="0" dirty="0">
                <a:solidFill>
                  <a:srgbClr val="000000"/>
                </a:solidFill>
                <a:effectLst/>
                <a:latin typeface="Aptos" panose="020B0004020202020204" pitchFamily="34" charset="0"/>
              </a:rPr>
              <a:t>. </a:t>
            </a:r>
          </a:p>
          <a:p>
            <a:pPr algn="l" rtl="0" fontAlgn="base">
              <a:lnSpc>
                <a:spcPts val="1569"/>
              </a:lnSpc>
              <a:buFont typeface="Arial" panose="020B0604020202020204" pitchFamily="34" charset="0"/>
              <a:buChar char="•"/>
            </a:pPr>
            <a:r>
              <a:rPr lang="en-GB" sz="1800" b="0" i="0" dirty="0">
                <a:solidFill>
                  <a:srgbClr val="000000"/>
                </a:solidFill>
                <a:effectLst/>
                <a:latin typeface="Aptos" panose="020B0004020202020204" pitchFamily="34" charset="0"/>
              </a:rPr>
              <a:t>Longitudinal studies could track long term parental experiences</a:t>
            </a:r>
          </a:p>
          <a:p>
            <a:pPr algn="l" rtl="0" fontAlgn="base">
              <a:lnSpc>
                <a:spcPts val="1569"/>
              </a:lnSpc>
              <a:buFont typeface="Arial" panose="020B0604020202020204" pitchFamily="34" charset="0"/>
              <a:buChar char="•"/>
            </a:pPr>
            <a:r>
              <a:rPr lang="en-GB" sz="1800" b="0" i="0" dirty="0">
                <a:solidFill>
                  <a:srgbClr val="000000"/>
                </a:solidFill>
                <a:effectLst/>
                <a:latin typeface="Aptos" panose="020B0004020202020204" pitchFamily="34" charset="0"/>
              </a:rPr>
              <a:t>It should also consider </a:t>
            </a:r>
            <a:r>
              <a:rPr lang="en-GB" sz="1800" b="1" i="0" dirty="0">
                <a:solidFill>
                  <a:srgbClr val="000000"/>
                </a:solidFill>
                <a:effectLst/>
                <a:latin typeface="Aptos" panose="020B0004020202020204" pitchFamily="34" charset="0"/>
              </a:rPr>
              <a:t>cultural</a:t>
            </a:r>
            <a:r>
              <a:rPr lang="en-GB" sz="1800" b="0" i="0" dirty="0">
                <a:solidFill>
                  <a:srgbClr val="000000"/>
                </a:solidFill>
                <a:effectLst/>
                <a:latin typeface="Aptos" panose="020B0004020202020204" pitchFamily="34" charset="0"/>
              </a:rPr>
              <a:t>, </a:t>
            </a:r>
            <a:r>
              <a:rPr lang="en-GB" sz="1800" b="1" i="0" dirty="0">
                <a:solidFill>
                  <a:srgbClr val="000000"/>
                </a:solidFill>
                <a:effectLst/>
                <a:latin typeface="Aptos" panose="020B0004020202020204" pitchFamily="34" charset="0"/>
              </a:rPr>
              <a:t>socio-economic</a:t>
            </a:r>
            <a:r>
              <a:rPr lang="en-GB" sz="1800" b="0" i="0" dirty="0">
                <a:solidFill>
                  <a:srgbClr val="000000"/>
                </a:solidFill>
                <a:effectLst/>
                <a:latin typeface="Aptos" panose="020B0004020202020204" pitchFamily="34" charset="0"/>
              </a:rPr>
              <a:t>, and </a:t>
            </a:r>
            <a:r>
              <a:rPr lang="en-GB" sz="1800" b="1" i="0" dirty="0">
                <a:solidFill>
                  <a:srgbClr val="000000"/>
                </a:solidFill>
                <a:effectLst/>
                <a:latin typeface="Aptos" panose="020B0004020202020204" pitchFamily="34" charset="0"/>
              </a:rPr>
              <a:t>geographical factors</a:t>
            </a:r>
            <a:r>
              <a:rPr lang="en-GB" sz="1800" b="0" i="0" dirty="0">
                <a:solidFill>
                  <a:srgbClr val="000000"/>
                </a:solidFill>
                <a:effectLst/>
                <a:latin typeface="Aptos" panose="020B0004020202020204" pitchFamily="34" charset="0"/>
              </a:rPr>
              <a:t> to better understand how these elements influence parents' experiences of school avoidance across different contexts</a:t>
            </a:r>
          </a:p>
          <a:p>
            <a:pPr algn="l" rtl="0" fontAlgn="base">
              <a:lnSpc>
                <a:spcPts val="1569"/>
              </a:lnSpc>
              <a:buFont typeface="Arial" panose="020B0604020202020204" pitchFamily="34" charset="0"/>
              <a:buChar char="•"/>
            </a:pPr>
            <a:r>
              <a:rPr lang="en-GB" sz="1800" b="0" i="0" dirty="0">
                <a:solidFill>
                  <a:srgbClr val="000000"/>
                </a:solidFill>
                <a:effectLst/>
                <a:latin typeface="Aptos" panose="020B0004020202020204" pitchFamily="34" charset="0"/>
              </a:rPr>
              <a:t>How different age groups experience school avoidance should also be examined.</a:t>
            </a:r>
          </a:p>
          <a:p>
            <a:endParaRPr lang="en-GB" dirty="0"/>
          </a:p>
        </p:txBody>
      </p:sp>
      <p:sp>
        <p:nvSpPr>
          <p:cNvPr id="4" name="Slide Number Placeholder 3"/>
          <p:cNvSpPr>
            <a:spLocks noGrp="1"/>
          </p:cNvSpPr>
          <p:nvPr>
            <p:ph type="sldNum" sz="quarter" idx="5"/>
          </p:nvPr>
        </p:nvSpPr>
        <p:spPr/>
        <p:txBody>
          <a:bodyPr/>
          <a:lstStyle/>
          <a:p>
            <a:fld id="{E5E5DA7A-65E2-466D-8181-86E5BD78BEBE}" type="slidenum">
              <a:rPr lang="en-GB" smtClean="0"/>
              <a:t>39</a:t>
            </a:fld>
            <a:endParaRPr lang="en-GB"/>
          </a:p>
        </p:txBody>
      </p:sp>
    </p:spTree>
    <p:extLst>
      <p:ext uri="{BB962C8B-B14F-4D97-AF65-F5344CB8AC3E}">
        <p14:creationId xmlns:p14="http://schemas.microsoft.com/office/powerpoint/2010/main" val="327078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In conclusion, this study reveals that parents of school-avoidant children face significant challenges. </a:t>
            </a: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The lack of educational and professional support leads to mental suffering, financial strain, and a sense of powerlessness. </a:t>
            </a: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Parents frequently find it difficult to balance work responsibilities with the need to care for their children, which increases their anxiety and decreases their social support. </a:t>
            </a:r>
            <a:endParaRPr lang="en-GB" b="0" i="0" dirty="0">
              <a:solidFill>
                <a:srgbClr val="000000"/>
              </a:solidFill>
              <a:effectLst/>
              <a:latin typeface="Segoe UI" panose="020B0502040204020203" pitchFamily="34" charset="0"/>
            </a:endParaRP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The findings highlight the importance of workplace accommodations and peer support, which could help alleviate some of the burdens on parents. Additionally, the high costs associated with therapy and educational support only add to the mental stress these parents already experience. </a:t>
            </a:r>
            <a:endParaRPr lang="en-GB" b="0" i="0" dirty="0">
              <a:solidFill>
                <a:srgbClr val="000000"/>
              </a:solidFill>
              <a:effectLst/>
              <a:latin typeface="Segoe UI" panose="020B0502040204020203" pitchFamily="34" charset="0"/>
            </a:endParaRPr>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40</a:t>
            </a:fld>
            <a:endParaRPr lang="en-GB"/>
          </a:p>
        </p:txBody>
      </p:sp>
    </p:spTree>
    <p:extLst>
      <p:ext uri="{BB962C8B-B14F-4D97-AF65-F5344CB8AC3E}">
        <p14:creationId xmlns:p14="http://schemas.microsoft.com/office/powerpoint/2010/main" val="26950952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In this reflective chapter, I will follow Gibbs's Reflective Cycle (1988) to review the process of my master's dissertation from beginning to end. My dissertation explored the effect of emotional-based school avoidance (EBSA) on parents, and I carried out the study both online and within the university due to the nature of the topic. </a:t>
            </a:r>
            <a:endParaRPr lang="en-GB" b="0" i="0" dirty="0">
              <a:solidFill>
                <a:srgbClr val="000000"/>
              </a:solidFill>
              <a:effectLst/>
              <a:latin typeface="Segoe UI" panose="020B0502040204020203" pitchFamily="34" charset="0"/>
            </a:endParaRP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I was the sole researcher for this study, with my academic supervisor providing support and oversight throughout the process. </a:t>
            </a: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Participants were recruited via an online appeal, making them the sole other individuals involved in the research. </a:t>
            </a:r>
          </a:p>
          <a:p>
            <a:pPr algn="l"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My role involved the collection of both qualitative and quantitative data, which I then </a:t>
            </a:r>
            <a:r>
              <a:rPr lang="en-GB" sz="1800" b="0" i="0" dirty="0" err="1">
                <a:solidFill>
                  <a:srgbClr val="000000"/>
                </a:solidFill>
                <a:effectLst/>
                <a:latin typeface="Aptos" panose="020B0004020202020204" pitchFamily="34" charset="0"/>
              </a:rPr>
              <a:t>analyzed</a:t>
            </a:r>
            <a:r>
              <a:rPr lang="en-GB" sz="1800" b="0" i="0" dirty="0">
                <a:solidFill>
                  <a:srgbClr val="000000"/>
                </a:solidFill>
                <a:effectLst/>
                <a:latin typeface="Aptos" panose="020B0004020202020204" pitchFamily="34" charset="0"/>
              </a:rPr>
              <a:t> to draw meaningful conclusions. </a:t>
            </a:r>
            <a:endParaRPr lang="en-GB" b="0" i="0" dirty="0">
              <a:solidFill>
                <a:srgbClr val="000000"/>
              </a:solidFill>
              <a:effectLst/>
              <a:latin typeface="Segoe UI" panose="020B0502040204020203" pitchFamily="34" charset="0"/>
            </a:endParaRPr>
          </a:p>
          <a:p>
            <a:pPr algn="just" rtl="0" fontAlgn="base">
              <a:lnSpc>
                <a:spcPts val="1620"/>
              </a:lnSpc>
              <a:spcBef>
                <a:spcPts val="1000"/>
              </a:spcBef>
            </a:pPr>
            <a:r>
              <a:rPr lang="en-GB" sz="1800" b="0" i="0" dirty="0">
                <a:solidFill>
                  <a:srgbClr val="000000"/>
                </a:solidFill>
                <a:effectLst/>
                <a:latin typeface="Aptos" panose="020B0004020202020204" pitchFamily="34" charset="0"/>
              </a:rPr>
              <a:t>I will now go more in-depth into the processes of my dissertation and personal thoughts and feelings I had during this process.</a:t>
            </a:r>
            <a:endParaRPr lang="en-GB" b="0" i="0" dirty="0">
              <a:solidFill>
                <a:srgbClr val="000000"/>
              </a:solidFill>
              <a:effectLst/>
              <a:latin typeface="Segoe UI" panose="020B0502040204020203" pitchFamily="34" charset="0"/>
            </a:endParaRPr>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42</a:t>
            </a:fld>
            <a:endParaRPr lang="en-GB"/>
          </a:p>
        </p:txBody>
      </p:sp>
    </p:spTree>
    <p:extLst>
      <p:ext uri="{BB962C8B-B14F-4D97-AF65-F5344CB8AC3E}">
        <p14:creationId xmlns:p14="http://schemas.microsoft.com/office/powerpoint/2010/main" val="29199789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When I began my master’s program, I had a clear goal in mind.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Having completed my Applied Psychology degree in 2023, it felt like the natural next step.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My interest in children and mental health made combining the two an obvious choice.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As the course progressed, personal experiences helped me refine the topic of my dissertation. </a:t>
            </a:r>
            <a:endParaRPr lang="en-GB" b="0" i="0" dirty="0">
              <a:solidFill>
                <a:srgbClr val="000000"/>
              </a:solidFill>
              <a:effectLst/>
              <a:latin typeface="Segoe UI" panose="020B0502040204020203" pitchFamily="34" charset="0"/>
            </a:endParaRP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Given the personal nature of the topic, I felt it was important to give parents a platform where their feelings and opinions would not be overlooked. I was confident in my hypothesis and, after completing the analysis, I found that many of my ideas were accurate. However, one aspect that surprised me was the Family Support results.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I had expected it to play a significant role in reducing parental stress, but the findings did not align with my expectations. </a:t>
            </a:r>
            <a:endParaRPr lang="en-GB" b="0" i="0" dirty="0">
              <a:solidFill>
                <a:srgbClr val="000000"/>
              </a:solidFill>
              <a:effectLst/>
              <a:latin typeface="Segoe UI" panose="020B0502040204020203" pitchFamily="34" charset="0"/>
            </a:endParaRPr>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43</a:t>
            </a:fld>
            <a:endParaRPr lang="en-GB"/>
          </a:p>
        </p:txBody>
      </p:sp>
    </p:spTree>
    <p:extLst>
      <p:ext uri="{BB962C8B-B14F-4D97-AF65-F5344CB8AC3E}">
        <p14:creationId xmlns:p14="http://schemas.microsoft.com/office/powerpoint/2010/main" val="14270323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In the second stage of Gibbs's reflective cycle, I experienced both excitement and apprehension as I started my research. I was eager to explore EBSA in depth, but I quickly became disheartened by the lack of existing research on the topic.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This realization made me see the importance of my study for future research in this area. </a:t>
            </a:r>
            <a:endParaRPr lang="en-GB" b="0" i="0" dirty="0">
              <a:solidFill>
                <a:srgbClr val="000000"/>
              </a:solidFill>
              <a:effectLst/>
              <a:latin typeface="Segoe UI" panose="020B0502040204020203" pitchFamily="34" charset="0"/>
            </a:endParaRP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I had initially planned to go down a qualitative route since I was comfortable with it, but after speaking to online communities and researching further, I understood that individual interviews would be challenging.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I felt a lot of anxiety about using quantitative methods, especially with numbers and using SPSS software.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But, after careful thought and with the support of my supervisor, I chose a mixed analysis method to capture both quantitative data through Likert scales and the qualitative depth from open-ended responses.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This method was new to me, but I was willing to take on the challenge. </a:t>
            </a:r>
            <a:endParaRPr lang="en-GB" b="0" i="0" dirty="0">
              <a:solidFill>
                <a:srgbClr val="000000"/>
              </a:solidFill>
              <a:effectLst/>
              <a:latin typeface="Segoe UI" panose="020B0502040204020203" pitchFamily="34" charset="0"/>
            </a:endParaRP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When it came time to submit my ethics form, I relied on last year's version with my supervisor's guidance, and I was thrilled when it was approved on the first attempt. This gave me the confidence to proceed with my research. </a:t>
            </a:r>
            <a:endParaRPr lang="en-GB" b="0" i="0" dirty="0">
              <a:solidFill>
                <a:srgbClr val="000000"/>
              </a:solidFill>
              <a:effectLst/>
              <a:latin typeface="Segoe UI" panose="020B0502040204020203" pitchFamily="34" charset="0"/>
            </a:endParaRP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Recruiting participants was another challenge.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Though I was excited to reach out through active online communities, recruitment was slower than expected, and I became anxious about getting enough participants. I was worried about bombarding people with my request, but the positive responses and feedback I received lifted my confidence. I also used social media and the university’s system to broaden my reach. </a:t>
            </a:r>
            <a:endParaRPr lang="en-GB" b="0" i="0" dirty="0">
              <a:solidFill>
                <a:srgbClr val="000000"/>
              </a:solidFill>
              <a:effectLst/>
              <a:latin typeface="Segoe UI" panose="020B0502040204020203" pitchFamily="34" charset="0"/>
            </a:endParaRP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Initially, I worried that my personal experiences with EBSA might make it difficult to remain objective.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However, I found that it actually helped me connect with my participants more deeply, and I was able to </a:t>
            </a:r>
            <a:r>
              <a:rPr lang="en-GB" sz="1800" b="0" i="0" dirty="0" err="1">
                <a:solidFill>
                  <a:srgbClr val="000000"/>
                </a:solidFill>
                <a:effectLst/>
                <a:latin typeface="Aptos" panose="020B0004020202020204" pitchFamily="34" charset="0"/>
              </a:rPr>
              <a:t>analyze</a:t>
            </a:r>
            <a:r>
              <a:rPr lang="en-GB" sz="1800" b="0" i="0" dirty="0">
                <a:solidFill>
                  <a:srgbClr val="000000"/>
                </a:solidFill>
                <a:effectLst/>
                <a:latin typeface="Aptos" panose="020B0004020202020204" pitchFamily="34" charset="0"/>
              </a:rPr>
              <a:t> their responses without bias. </a:t>
            </a:r>
            <a:endParaRPr lang="en-GB" b="0" i="0" dirty="0">
              <a:solidFill>
                <a:srgbClr val="000000"/>
              </a:solidFill>
              <a:effectLst/>
              <a:latin typeface="Segoe UI" panose="020B0502040204020203" pitchFamily="34" charset="0"/>
            </a:endParaRP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The thematic analysis process was time-consuming and difficult for me, especially in creating meaningful and accurate themes.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I often found myself questioning if my interpretations were valid.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As for the quantitative analysis, performing the t-test was crucial in examining the differences between my two groups.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This part of the research pushed me out of my comfort zone.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It took time, but I learned how to use statistical software, check data assumptions, and interpret results. </a:t>
            </a:r>
          </a:p>
          <a:p>
            <a:pPr algn="just" rtl="0" fontAlgn="base">
              <a:lnSpc>
                <a:spcPts val="1569"/>
              </a:lnSpc>
              <a:spcBef>
                <a:spcPts val="1200"/>
              </a:spcBef>
              <a:spcAft>
                <a:spcPts val="1200"/>
              </a:spcAft>
            </a:pPr>
            <a:r>
              <a:rPr lang="en-GB" sz="1800" b="0" i="0" dirty="0">
                <a:solidFill>
                  <a:srgbClr val="000000"/>
                </a:solidFill>
                <a:effectLst/>
                <a:latin typeface="Aptos" panose="020B0004020202020204" pitchFamily="34" charset="0"/>
              </a:rPr>
              <a:t>In the end, completing the t-test gave me valuable insights and boosted my confidence in my quantitative analysis skills </a:t>
            </a:r>
            <a:endParaRPr lang="en-GB" b="0" i="0" dirty="0">
              <a:solidFill>
                <a:srgbClr val="000000"/>
              </a:solidFill>
              <a:effectLst/>
              <a:latin typeface="Segoe UI" panose="020B0502040204020203" pitchFamily="34" charset="0"/>
            </a:endParaRPr>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44</a:t>
            </a:fld>
            <a:endParaRPr lang="en-GB"/>
          </a:p>
        </p:txBody>
      </p:sp>
    </p:spTree>
    <p:extLst>
      <p:ext uri="{BB962C8B-B14F-4D97-AF65-F5344CB8AC3E}">
        <p14:creationId xmlns:p14="http://schemas.microsoft.com/office/powerpoint/2010/main" val="296147195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Stage three of Gibbs' reflective cycle encourages me to evaluate the overall experience, and I would say it was a blend of both positive and negative moments. One of my biggest challenges was adjusting to the lack of structured deadlines from lecturers. </a:t>
            </a:r>
          </a:p>
          <a:p>
            <a:r>
              <a:rPr lang="en-GB" b="0" dirty="0"/>
              <a:t>Unlike my undergraduate studies, where deadlines were clearly set, I had to take full responsibility for managing my time, setting realistic goals, and staying on track. </a:t>
            </a:r>
          </a:p>
          <a:p>
            <a:r>
              <a:rPr lang="en-GB" b="0" dirty="0"/>
              <a:t>This required me to be more self-disciplined and proactive, which was difficult at first but ultimately helped me develop valuable time-management skills.</a:t>
            </a:r>
          </a:p>
          <a:p>
            <a:r>
              <a:rPr lang="en-GB" b="0" dirty="0"/>
              <a:t>On a positive note, one of the most rewarding aspects of my study was realizing that others had shared similar experiences.</a:t>
            </a:r>
          </a:p>
          <a:p>
            <a:r>
              <a:rPr lang="en-GB" b="0" dirty="0"/>
              <a:t>It was reassuring to know that my research gave a voice to parents struggling with EBSA, and this strengthened my motivation throughout the process. </a:t>
            </a:r>
          </a:p>
          <a:p>
            <a:r>
              <a:rPr lang="en-GB" b="0" dirty="0"/>
              <a:t>It was personally fulfilling to contribute to a field that is often overlooked, and I felt a sense of purpose knowing that my work could make a difference in future research and interventions</a:t>
            </a:r>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45</a:t>
            </a:fld>
            <a:endParaRPr lang="en-GB"/>
          </a:p>
        </p:txBody>
      </p:sp>
    </p:spTree>
    <p:extLst>
      <p:ext uri="{BB962C8B-B14F-4D97-AF65-F5344CB8AC3E}">
        <p14:creationId xmlns:p14="http://schemas.microsoft.com/office/powerpoint/2010/main" val="416466563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In reflecting on stage four of Gibbs' cycle, I am pleased with my decision to use a mixed-methods approach, as it provided both statistical insights and a deeper understanding of participants’ experiences. </a:t>
            </a:r>
          </a:p>
          <a:p>
            <a:r>
              <a:rPr lang="en-GB" b="0" dirty="0"/>
              <a:t>The combination of quantitative and qualitative data allowed me to validate and supplement my findings, leading to a more thorough interpretation.</a:t>
            </a:r>
          </a:p>
          <a:p>
            <a:r>
              <a:rPr lang="en-GB" b="0" dirty="0"/>
              <a:t>However, I faced several challenges. </a:t>
            </a:r>
          </a:p>
          <a:p>
            <a:r>
              <a:rPr lang="en-GB" b="0" dirty="0"/>
              <a:t>Conducting two types of analysis was time-consuming, particularly due to my lack of experience with statistical methods. </a:t>
            </a:r>
          </a:p>
          <a:p>
            <a:r>
              <a:rPr lang="en-GB" b="0" dirty="0"/>
              <a:t>Although I managed to complete the t-test analysis with the support of my supervisor and peers, I realized I would have benefited from more training in statistical methods beforehand. </a:t>
            </a:r>
          </a:p>
          <a:p>
            <a:r>
              <a:rPr lang="en-GB" b="0" dirty="0"/>
              <a:t>This has reinforced the importance of preparing in advance for any techniques I am unfamiliar with.</a:t>
            </a:r>
          </a:p>
          <a:p>
            <a:r>
              <a:rPr lang="en-GB" b="0" dirty="0"/>
              <a:t>Looking forward, there are a few things I would improve on for next time. </a:t>
            </a:r>
          </a:p>
          <a:p>
            <a:r>
              <a:rPr lang="en-GB" b="0" dirty="0"/>
              <a:t>I would adopt broader recruitment strategies, such as working with schools and parent organizations, to increase sample size and diversity.</a:t>
            </a:r>
          </a:p>
          <a:p>
            <a:r>
              <a:rPr lang="en-GB" b="0" dirty="0"/>
              <a:t>One of the biggest takeaways from this study was the importance of support and collaboration. </a:t>
            </a:r>
          </a:p>
          <a:p>
            <a:r>
              <a:rPr lang="en-GB" b="0" dirty="0"/>
              <a:t>My supervisor’s guidance was so helpful in keeping me on track, as was the support from the rest of the group. </a:t>
            </a:r>
          </a:p>
          <a:p>
            <a:endParaRPr lang="en-GB" b="0" dirty="0"/>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46</a:t>
            </a:fld>
            <a:endParaRPr lang="en-GB"/>
          </a:p>
        </p:txBody>
      </p:sp>
    </p:spTree>
    <p:extLst>
      <p:ext uri="{BB962C8B-B14F-4D97-AF65-F5344CB8AC3E}">
        <p14:creationId xmlns:p14="http://schemas.microsoft.com/office/powerpoint/2010/main" val="13454842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0" i="0" kern="1200" dirty="0">
                <a:solidFill>
                  <a:schemeClr val="tx1"/>
                </a:solidFill>
                <a:effectLst/>
                <a:latin typeface="+mn-lt"/>
                <a:ea typeface="+mn-ea"/>
                <a:cs typeface="+mn-cs"/>
              </a:rPr>
              <a:t>In reflecting on stage four of Gibbs' cycle, I am pleased with my decision to use a mixed-methods approach, as it provided both statistical insights and a deeper understanding of participants’ experiences. </a:t>
            </a:r>
          </a:p>
          <a:p>
            <a:pPr rtl="0" fontAlgn="base"/>
            <a:r>
              <a:rPr lang="en-GB" sz="1200" b="0" i="0" kern="1200" dirty="0">
                <a:solidFill>
                  <a:schemeClr val="tx1"/>
                </a:solidFill>
                <a:effectLst/>
                <a:latin typeface="+mn-lt"/>
                <a:ea typeface="+mn-ea"/>
                <a:cs typeface="+mn-cs"/>
              </a:rPr>
              <a:t>The combination of quantitative and qualitative data allowed me to validate and supplement my findings, leading to a more thorough interpretation. </a:t>
            </a:r>
          </a:p>
          <a:p>
            <a:pPr rtl="0" fontAlgn="base"/>
            <a:r>
              <a:rPr lang="en-GB" sz="1200" b="0" i="0" kern="1200" dirty="0">
                <a:solidFill>
                  <a:schemeClr val="tx1"/>
                </a:solidFill>
                <a:effectLst/>
                <a:latin typeface="+mn-lt"/>
                <a:ea typeface="+mn-ea"/>
                <a:cs typeface="+mn-cs"/>
              </a:rPr>
              <a:t>However, I faced several challenges. </a:t>
            </a:r>
          </a:p>
          <a:p>
            <a:pPr rtl="0" fontAlgn="base"/>
            <a:r>
              <a:rPr lang="en-GB" sz="1200" b="0" i="0" kern="1200" dirty="0">
                <a:solidFill>
                  <a:schemeClr val="tx1"/>
                </a:solidFill>
                <a:effectLst/>
                <a:latin typeface="+mn-lt"/>
                <a:ea typeface="+mn-ea"/>
                <a:cs typeface="+mn-cs"/>
              </a:rPr>
              <a:t>Conducting two types of analysis was time-consuming, particularly due to my lack of experience with statistical methods. </a:t>
            </a:r>
          </a:p>
          <a:p>
            <a:pPr rtl="0" fontAlgn="base"/>
            <a:r>
              <a:rPr lang="en-GB" sz="1200" b="0" i="0" kern="1200" dirty="0">
                <a:solidFill>
                  <a:schemeClr val="tx1"/>
                </a:solidFill>
                <a:effectLst/>
                <a:latin typeface="+mn-lt"/>
                <a:ea typeface="+mn-ea"/>
                <a:cs typeface="+mn-cs"/>
              </a:rPr>
              <a:t>Although I managed to complete the t-test analysis with the support of my supervisor and peers, I realized I would have benefited from more training in statistical methods beforehand. </a:t>
            </a:r>
          </a:p>
          <a:p>
            <a:pPr rtl="0" fontAlgn="base"/>
            <a:r>
              <a:rPr lang="en-GB" sz="1200" b="0" i="0" kern="1200" dirty="0">
                <a:solidFill>
                  <a:schemeClr val="tx1"/>
                </a:solidFill>
                <a:effectLst/>
                <a:latin typeface="+mn-lt"/>
                <a:ea typeface="+mn-ea"/>
                <a:cs typeface="+mn-cs"/>
              </a:rPr>
              <a:t>This has reinforced the importance of preparing in advance for any techniques I am unfamiliar with. </a:t>
            </a:r>
          </a:p>
          <a:p>
            <a:pPr rtl="0" fontAlgn="base"/>
            <a:r>
              <a:rPr lang="en-GB" sz="1200" b="0" i="0" kern="1200" dirty="0">
                <a:solidFill>
                  <a:schemeClr val="tx1"/>
                </a:solidFill>
                <a:effectLst/>
                <a:latin typeface="+mn-lt"/>
                <a:ea typeface="+mn-ea"/>
                <a:cs typeface="+mn-cs"/>
              </a:rPr>
              <a:t>Looking forward, I would implement a few key improvements. </a:t>
            </a:r>
          </a:p>
          <a:p>
            <a:pPr rtl="0" fontAlgn="base"/>
            <a:r>
              <a:rPr lang="en-GB" sz="1200" b="0" i="0" kern="1200" dirty="0">
                <a:solidFill>
                  <a:schemeClr val="tx1"/>
                </a:solidFill>
                <a:effectLst/>
                <a:latin typeface="+mn-lt"/>
                <a:ea typeface="+mn-ea"/>
                <a:cs typeface="+mn-cs"/>
              </a:rPr>
              <a:t>First, I would use wider recruitment strategies, such as working with schools and parent organizations, to increase sample size and diversity. Second, I would explore the use of software like NVivo to make the integration of mixed-methods data more efficient. These changes would help streamline the process and enhance the quality of the findings. </a:t>
            </a:r>
          </a:p>
          <a:p>
            <a:endParaRPr lang="en-GB" b="0" dirty="0"/>
          </a:p>
        </p:txBody>
      </p:sp>
      <p:sp>
        <p:nvSpPr>
          <p:cNvPr id="4" name="Slide Number Placeholder 3"/>
          <p:cNvSpPr>
            <a:spLocks noGrp="1"/>
          </p:cNvSpPr>
          <p:nvPr>
            <p:ph type="sldNum" sz="quarter" idx="5"/>
          </p:nvPr>
        </p:nvSpPr>
        <p:spPr/>
        <p:txBody>
          <a:bodyPr/>
          <a:lstStyle/>
          <a:p>
            <a:fld id="{E5E5DA7A-65E2-466D-8181-86E5BD78BEBE}" type="slidenum">
              <a:rPr lang="en-GB" smtClean="0"/>
              <a:t>47</a:t>
            </a:fld>
            <a:endParaRPr lang="en-GB"/>
          </a:p>
        </p:txBody>
      </p:sp>
    </p:spTree>
    <p:extLst>
      <p:ext uri="{BB962C8B-B14F-4D97-AF65-F5344CB8AC3E}">
        <p14:creationId xmlns:p14="http://schemas.microsoft.com/office/powerpoint/2010/main" val="88829836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for listening</a:t>
            </a:r>
          </a:p>
        </p:txBody>
      </p:sp>
      <p:sp>
        <p:nvSpPr>
          <p:cNvPr id="4" name="Slide Number Placeholder 3"/>
          <p:cNvSpPr>
            <a:spLocks noGrp="1"/>
          </p:cNvSpPr>
          <p:nvPr>
            <p:ph type="sldNum" sz="quarter" idx="5"/>
          </p:nvPr>
        </p:nvSpPr>
        <p:spPr/>
        <p:txBody>
          <a:bodyPr/>
          <a:lstStyle/>
          <a:p>
            <a:fld id="{E5E5DA7A-65E2-466D-8181-86E5BD78BEBE}" type="slidenum">
              <a:rPr lang="en-GB" smtClean="0"/>
              <a:t>48</a:t>
            </a:fld>
            <a:endParaRPr lang="en-GB"/>
          </a:p>
        </p:txBody>
      </p:sp>
    </p:spTree>
    <p:extLst>
      <p:ext uri="{BB962C8B-B14F-4D97-AF65-F5344CB8AC3E}">
        <p14:creationId xmlns:p14="http://schemas.microsoft.com/office/powerpoint/2010/main" val="23824725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E5DA7A-65E2-466D-8181-86E5BD78BEBE}" type="slidenum">
              <a:rPr lang="en-GB" smtClean="0"/>
              <a:t>50</a:t>
            </a:fld>
            <a:endParaRPr lang="en-GB"/>
          </a:p>
        </p:txBody>
      </p:sp>
    </p:spTree>
    <p:extLst>
      <p:ext uri="{BB962C8B-B14F-4D97-AF65-F5344CB8AC3E}">
        <p14:creationId xmlns:p14="http://schemas.microsoft.com/office/powerpoint/2010/main" val="32398723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GB"/>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C1691109-F4F8-4597-962C-A4F4B7960636}" type="datetimeFigureOut">
              <a:rPr lang="en-US" smtClean="0"/>
              <a:t>3/1/2025</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1891149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1691109-F4F8-4597-962C-A4F4B7960636}" type="datetimeFigureOut">
              <a:rPr lang="en-US" smtClean="0"/>
              <a:t>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42154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1691109-F4F8-4597-962C-A4F4B7960636}" type="datetimeFigureOut">
              <a:rPr lang="en-US" smtClean="0"/>
              <a:t>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6187255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1691109-F4F8-4597-962C-A4F4B7960636}" type="datetimeFigureOut">
              <a:rPr lang="en-US" smtClean="0"/>
              <a:t>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98605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GB"/>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1691109-F4F8-4597-962C-A4F4B7960636}" type="datetimeFigureOut">
              <a:rPr lang="en-US" smtClean="0"/>
              <a:t>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3191278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1691109-F4F8-4597-962C-A4F4B7960636}" type="datetimeFigureOut">
              <a:rPr lang="en-US" smtClean="0"/>
              <a:t>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103763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691109-F4F8-4597-962C-A4F4B7960636}" type="datetimeFigureOut">
              <a:rPr lang="en-US" smtClean="0"/>
              <a:t>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6311806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1691109-F4F8-4597-962C-A4F4B7960636}" type="datetimeFigureOut">
              <a:rPr lang="en-US" smtClean="0"/>
              <a:t>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612027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1691109-F4F8-4597-962C-A4F4B7960636}" type="datetimeFigureOut">
              <a:rPr lang="en-US" smtClean="0"/>
              <a:t>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160038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GB"/>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1691109-F4F8-4597-962C-A4F4B7960636}" type="datetimeFigureOut">
              <a:rPr lang="en-US" smtClean="0"/>
              <a:t>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437485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GB"/>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1691109-F4F8-4597-962C-A4F4B7960636}" type="datetimeFigureOut">
              <a:rPr lang="en-US" smtClean="0"/>
              <a:t>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6477262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1691109-F4F8-4597-962C-A4F4B7960636}" type="datetimeFigureOut">
              <a:rPr lang="en-US" smtClean="0"/>
              <a:t>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7FAD9F-AEE9-406E-B720-57D2B9DB2816}" type="slidenum">
              <a:rPr lang="en-US" smtClean="0"/>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7351655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GB"/>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1691109-F4F8-4597-962C-A4F4B7960636}" type="datetimeFigureOut">
              <a:rPr lang="en-US" smtClean="0"/>
              <a:t>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7363008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GB"/>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C1691109-F4F8-4597-962C-A4F4B7960636}" type="datetimeFigureOut">
              <a:rPr lang="en-US" smtClean="0"/>
              <a:t>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5111109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GB"/>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C1691109-F4F8-4597-962C-A4F4B7960636}" type="datetimeFigureOut">
              <a:rPr lang="en-US" smtClean="0"/>
              <a:t>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714652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1691109-F4F8-4597-962C-A4F4B7960636}" type="datetimeFigureOut">
              <a:rPr lang="en-US" smtClean="0"/>
              <a:t>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7280221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1691109-F4F8-4597-962C-A4F4B7960636}" type="datetimeFigureOut">
              <a:rPr lang="en-US" smtClean="0"/>
              <a:t>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605252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1691109-F4F8-4597-962C-A4F4B7960636}" type="datetimeFigureOut">
              <a:rPr lang="en-US" smtClean="0"/>
              <a:t>3/1/2025</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C7FAD9F-AEE9-406E-B720-57D2B9DB2816}" type="slidenum">
              <a:rPr lang="en-US" smtClean="0"/>
              <a:t>‹#›</a:t>
            </a:fld>
            <a:endParaRPr lang="en-US"/>
          </a:p>
        </p:txBody>
      </p:sp>
    </p:spTree>
    <p:extLst>
      <p:ext uri="{BB962C8B-B14F-4D97-AF65-F5344CB8AC3E}">
        <p14:creationId xmlns:p14="http://schemas.microsoft.com/office/powerpoint/2010/main" val="430118176"/>
      </p:ext>
    </p:extLst>
  </p:cSld>
  <p:clrMap bg1="dk1" tx1="lt1" bg2="dk2" tx2="lt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8" r:id="rId15"/>
    <p:sldLayoutId id="2147483899" r:id="rId16"/>
    <p:sldLayoutId id="2147483900"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profavargas.wordpress.com/2017/04/10/estas-en-una-relacion-de-maltrato/" TargetMode="External"/><Relationship Id="rId5" Type="http://schemas.openxmlformats.org/officeDocument/2006/relationships/image" Target="../media/image3.jp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1.jpeg"/><Relationship Id="rId7" Type="http://schemas.openxmlformats.org/officeDocument/2006/relationships/diagramLayout" Target="../diagrams/layout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Data" Target="../diagrams/data1.xml"/><Relationship Id="rId5" Type="http://schemas.openxmlformats.org/officeDocument/2006/relationships/image" Target="../media/image4.jpeg"/><Relationship Id="rId10" Type="http://schemas.microsoft.com/office/2007/relationships/diagramDrawing" Target="../diagrams/drawing1.xml"/><Relationship Id="rId4" Type="http://schemas.openxmlformats.org/officeDocument/2006/relationships/image" Target="../media/image2.png"/><Relationship Id="rId9" Type="http://schemas.openxmlformats.org/officeDocument/2006/relationships/diagramColors" Target="../diagrams/colors1.xml"/></Relationships>
</file>

<file path=ppt/slides/_rels/slide4.xml.rels><?xml version="1.0" encoding="UTF-8" standalone="yes"?>
<Relationships xmlns="http://schemas.openxmlformats.org/package/2006/relationships"><Relationship Id="rId8" Type="http://schemas.openxmlformats.org/officeDocument/2006/relationships/image" Target="../media/image5.1"/><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hyperlink" Target="https://www.rawpixel.com/image/469837/free-illustration-image-divorce-arguing-argument" TargetMode="External"/></Relationships>
</file>

<file path=ppt/slides/_rels/slide5.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1.jpeg"/><Relationship Id="rId7" Type="http://schemas.openxmlformats.org/officeDocument/2006/relationships/diagramLayout" Target="../diagrams/layout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Data" Target="../diagrams/data3.xml"/><Relationship Id="rId5" Type="http://schemas.openxmlformats.org/officeDocument/2006/relationships/image" Target="../media/image6.jpeg"/><Relationship Id="rId10" Type="http://schemas.microsoft.com/office/2007/relationships/diagramDrawing" Target="../diagrams/drawing3.xml"/><Relationship Id="rId4" Type="http://schemas.openxmlformats.org/officeDocument/2006/relationships/image" Target="../media/image2.png"/><Relationship Id="rId9" Type="http://schemas.openxmlformats.org/officeDocument/2006/relationships/diagramColors" Target="../diagrams/colors3.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png"/><Relationship Id="rId7" Type="http://schemas.openxmlformats.org/officeDocument/2006/relationships/diagramColors" Target="../diagrams/colors6.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png"/><Relationship Id="rId7" Type="http://schemas.openxmlformats.org/officeDocument/2006/relationships/diagramColors" Target="../diagrams/colors7.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1.jpeg"/><Relationship Id="rId7" Type="http://schemas.openxmlformats.org/officeDocument/2006/relationships/diagramColors" Target="../diagrams/colors9.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7.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1.jpeg"/><Relationship Id="rId7" Type="http://schemas.openxmlformats.org/officeDocument/2006/relationships/diagramColors" Target="../diagrams/colors11.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4.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2.png"/><Relationship Id="rId7" Type="http://schemas.openxmlformats.org/officeDocument/2006/relationships/diagramColors" Target="../diagrams/colors16.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s>
</file>

<file path=ppt/slides/_rels/slide25.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 Id="rId9" Type="http://schemas.openxmlformats.org/officeDocument/2006/relationships/hyperlink" Target="https://pixabay.com/fr/facebook-logo-r%C3%A9seau-social-r%C3%A9seau-770688/"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diagramQuickStyle" Target="../diagrams/quickStyle19.xml"/><Relationship Id="rId3" Type="http://schemas.openxmlformats.org/officeDocument/2006/relationships/image" Target="../media/image1.jpeg"/><Relationship Id="rId7" Type="http://schemas.openxmlformats.org/officeDocument/2006/relationships/diagramLayout" Target="../diagrams/layout19.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Data" Target="../diagrams/data19.xml"/><Relationship Id="rId11" Type="http://schemas.openxmlformats.org/officeDocument/2006/relationships/image" Target="../media/image37.jpeg"/><Relationship Id="rId5" Type="http://schemas.openxmlformats.org/officeDocument/2006/relationships/image" Target="../media/image36.jpeg"/><Relationship Id="rId10" Type="http://schemas.microsoft.com/office/2007/relationships/diagramDrawing" Target="../diagrams/drawing19.xml"/><Relationship Id="rId4" Type="http://schemas.openxmlformats.org/officeDocument/2006/relationships/image" Target="../media/image2.png"/><Relationship Id="rId9" Type="http://schemas.openxmlformats.org/officeDocument/2006/relationships/diagramColors" Target="../diagrams/colors19.xml"/></Relationships>
</file>

<file path=ppt/slides/_rels/slide30.xml.rels><?xml version="1.0" encoding="UTF-8" standalone="yes"?>
<Relationships xmlns="http://schemas.openxmlformats.org/package/2006/relationships"><Relationship Id="rId8" Type="http://schemas.openxmlformats.org/officeDocument/2006/relationships/diagramColors" Target="../diagrams/colors20.xml"/><Relationship Id="rId3" Type="http://schemas.openxmlformats.org/officeDocument/2006/relationships/image" Target="../media/image1.jpeg"/><Relationship Id="rId7" Type="http://schemas.openxmlformats.org/officeDocument/2006/relationships/diagramQuickStyle" Target="../diagrams/quickStyle20.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Layout" Target="../diagrams/layout20.xml"/><Relationship Id="rId5" Type="http://schemas.openxmlformats.org/officeDocument/2006/relationships/diagramData" Target="../diagrams/data20.xml"/><Relationship Id="rId4" Type="http://schemas.openxmlformats.org/officeDocument/2006/relationships/image" Target="../media/image38.jpg"/><Relationship Id="rId9" Type="http://schemas.microsoft.com/office/2007/relationships/diagramDrawing" Target="../diagrams/drawing20.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22.xml"/><Relationship Id="rId3" Type="http://schemas.openxmlformats.org/officeDocument/2006/relationships/image" Target="../media/image1.jpeg"/><Relationship Id="rId7" Type="http://schemas.openxmlformats.org/officeDocument/2006/relationships/diagramData" Target="../diagrams/data22.xml"/><Relationship Id="rId12" Type="http://schemas.openxmlformats.org/officeDocument/2006/relationships/hyperlink" Target="https://creativecommons.org/licenses/by-nc-nd/3.0/"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hyperlink" Target="https://inspiringbetterlife.blogspot.com/2013/01/back-n-forth-between-hope-and-despair.html" TargetMode="External"/><Relationship Id="rId11" Type="http://schemas.microsoft.com/office/2007/relationships/diagramDrawing" Target="../diagrams/drawing22.xml"/><Relationship Id="rId5" Type="http://schemas.openxmlformats.org/officeDocument/2006/relationships/image" Target="../media/image48.jpg"/><Relationship Id="rId10" Type="http://schemas.openxmlformats.org/officeDocument/2006/relationships/diagramColors" Target="../diagrams/colors22.xml"/><Relationship Id="rId4" Type="http://schemas.openxmlformats.org/officeDocument/2006/relationships/image" Target="../media/image2.png"/><Relationship Id="rId9" Type="http://schemas.openxmlformats.org/officeDocument/2006/relationships/diagramQuickStyle" Target="../diagrams/quickStyle22.xml"/></Relationships>
</file>

<file path=ppt/slides/_rels/slide36.xml.rels><?xml version="1.0" encoding="UTF-8" standalone="yes"?>
<Relationships xmlns="http://schemas.openxmlformats.org/package/2006/relationships"><Relationship Id="rId8" Type="http://schemas.microsoft.com/office/2007/relationships/diagramDrawing" Target="../diagrams/drawing23.xml"/><Relationship Id="rId3" Type="http://schemas.openxmlformats.org/officeDocument/2006/relationships/image" Target="../media/image1.jpeg"/><Relationship Id="rId7" Type="http://schemas.openxmlformats.org/officeDocument/2006/relationships/diagramColors" Target="../diagrams/colors23.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QuickStyle" Target="../diagrams/quickStyle23.xml"/><Relationship Id="rId5" Type="http://schemas.openxmlformats.org/officeDocument/2006/relationships/diagramLayout" Target="../diagrams/layout23.xml"/><Relationship Id="rId4" Type="http://schemas.openxmlformats.org/officeDocument/2006/relationships/diagramData" Target="../diagrams/data23.xml"/></Relationships>
</file>

<file path=ppt/slides/_rels/slide37.xml.rels><?xml version="1.0" encoding="UTF-8" standalone="yes"?>
<Relationships xmlns="http://schemas.openxmlformats.org/package/2006/relationships"><Relationship Id="rId8" Type="http://schemas.microsoft.com/office/2007/relationships/diagramDrawing" Target="../diagrams/drawing24.xml"/><Relationship Id="rId3" Type="http://schemas.openxmlformats.org/officeDocument/2006/relationships/image" Target="../media/image2.png"/><Relationship Id="rId7" Type="http://schemas.openxmlformats.org/officeDocument/2006/relationships/diagramColors" Target="../diagrams/colors24.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QuickStyle" Target="../diagrams/quickStyle24.xml"/><Relationship Id="rId5" Type="http://schemas.openxmlformats.org/officeDocument/2006/relationships/diagramLayout" Target="../diagrams/layout24.xml"/><Relationship Id="rId4" Type="http://schemas.openxmlformats.org/officeDocument/2006/relationships/diagramData" Target="../diagrams/data24.xml"/></Relationships>
</file>

<file path=ppt/slides/_rels/slide38.xml.rels><?xml version="1.0" encoding="UTF-8" standalone="yes"?>
<Relationships xmlns="http://schemas.openxmlformats.org/package/2006/relationships"><Relationship Id="rId8" Type="http://schemas.microsoft.com/office/2007/relationships/diagramDrawing" Target="../diagrams/drawing25.xml"/><Relationship Id="rId3" Type="http://schemas.openxmlformats.org/officeDocument/2006/relationships/image" Target="../media/image2.png"/><Relationship Id="rId7" Type="http://schemas.openxmlformats.org/officeDocument/2006/relationships/diagramColors" Target="../diagrams/colors25.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QuickStyle" Target="../diagrams/quickStyle25.xml"/><Relationship Id="rId5" Type="http://schemas.openxmlformats.org/officeDocument/2006/relationships/diagramLayout" Target="../diagrams/layout25.xml"/><Relationship Id="rId4" Type="http://schemas.openxmlformats.org/officeDocument/2006/relationships/diagramData" Target="../diagrams/data25.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40.xml.rels><?xml version="1.0" encoding="UTF-8" standalone="yes"?>
<Relationships xmlns="http://schemas.openxmlformats.org/package/2006/relationships"><Relationship Id="rId8" Type="http://schemas.microsoft.com/office/2007/relationships/diagramDrawing" Target="../diagrams/drawing27.xml"/><Relationship Id="rId3" Type="http://schemas.openxmlformats.org/officeDocument/2006/relationships/image" Target="../media/image2.png"/><Relationship Id="rId7" Type="http://schemas.openxmlformats.org/officeDocument/2006/relationships/diagramColors" Target="../diagrams/colors27.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QuickStyle" Target="../diagrams/quickStyle27.xml"/><Relationship Id="rId5" Type="http://schemas.openxmlformats.org/officeDocument/2006/relationships/diagramLayout" Target="../diagrams/layout27.xml"/><Relationship Id="rId4" Type="http://schemas.openxmlformats.org/officeDocument/2006/relationships/diagramData" Target="../diagrams/data27.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hyperlink" Target="https://room101.jtodd.info/resources/reflecting-on-learning/" TargetMode="External"/><Relationship Id="rId4" Type="http://schemas.openxmlformats.org/officeDocument/2006/relationships/image" Target="../media/image55.png"/></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44.xml.rels><?xml version="1.0" encoding="UTF-8" standalone="yes"?>
<Relationships xmlns="http://schemas.openxmlformats.org/package/2006/relationships"><Relationship Id="rId8" Type="http://schemas.microsoft.com/office/2007/relationships/diagramDrawing" Target="../diagrams/drawing29.xml"/><Relationship Id="rId3" Type="http://schemas.openxmlformats.org/officeDocument/2006/relationships/image" Target="../media/image2.png"/><Relationship Id="rId7" Type="http://schemas.openxmlformats.org/officeDocument/2006/relationships/diagramColors" Target="../diagrams/colors29.xm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diagramQuickStyle" Target="../diagrams/quickStyle29.xml"/><Relationship Id="rId5" Type="http://schemas.openxmlformats.org/officeDocument/2006/relationships/diagramLayout" Target="../diagrams/layout29.xml"/><Relationship Id="rId4" Type="http://schemas.openxmlformats.org/officeDocument/2006/relationships/diagramData" Target="../diagrams/data29.xml"/></Relationships>
</file>

<file path=ppt/slides/_rels/slide4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76.jpeg"/><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77.jpeg"/><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8" Type="http://schemas.microsoft.com/office/2007/relationships/diagramDrawing" Target="../diagrams/drawing30.xml"/><Relationship Id="rId3" Type="http://schemas.openxmlformats.org/officeDocument/2006/relationships/image" Target="../media/image2.png"/><Relationship Id="rId7" Type="http://schemas.openxmlformats.org/officeDocument/2006/relationships/diagramColors" Target="../diagrams/colors30.xml"/><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diagramQuickStyle" Target="../diagrams/quickStyle30.xml"/><Relationship Id="rId5" Type="http://schemas.openxmlformats.org/officeDocument/2006/relationships/diagramLayout" Target="../diagrams/layout30.xml"/><Relationship Id="rId4" Type="http://schemas.openxmlformats.org/officeDocument/2006/relationships/diagramData" Target="../diagrams/data30.xml"/></Relationships>
</file>

<file path=ppt/slides/_rels/slide4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hyperlink" Target="https://achurchforstarvingartists.blog/2011/09/14/saying-thank-you-clergy-edition/" TargetMode="External"/><Relationship Id="rId5" Type="http://schemas.openxmlformats.org/officeDocument/2006/relationships/image" Target="../media/image78.jpg"/><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hyperlink" Target="https://www.publicdomainpictures.net/en/view-image.php?image=387458&amp;picture=questions-and-answers" TargetMode="External"/><Relationship Id="rId2" Type="http://schemas.openxmlformats.org/officeDocument/2006/relationships/image" Target="../media/image79.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hyperlink" Target="https://uowtsd-my.sharepoint.com/:w:/r/personal/2007208_student_uwtsd_ac_uk/Documents/references%201.docx?d=w55d7d127e99f4b489c8df7d230c13eb5&amp;csf=1&amp;web=1&amp;e=b4KkB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2F0EACBB-AB1D-4D11-AE26-0A672B872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5" name="Group 74">
            <a:extLst>
              <a:ext uri="{FF2B5EF4-FFF2-40B4-BE49-F238E27FC236}">
                <a16:creationId xmlns:a16="http://schemas.microsoft.com/office/drawing/2014/main" id="{EDEE0B57-C901-4422-9C96-B0E1A0D4D0E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2305051" cy="6858001"/>
            <a:chOff x="0" y="0"/>
            <a:chExt cx="2305051" cy="6858001"/>
          </a:xfrm>
          <a:solidFill>
            <a:schemeClr val="tx1">
              <a:alpha val="15000"/>
            </a:schemeClr>
          </a:solidFill>
          <a:effectLst/>
        </p:grpSpPr>
        <p:sp>
          <p:nvSpPr>
            <p:cNvPr id="76" name="Rectangle 5">
              <a:extLst>
                <a:ext uri="{FF2B5EF4-FFF2-40B4-BE49-F238E27FC236}">
                  <a16:creationId xmlns:a16="http://schemas.microsoft.com/office/drawing/2014/main" id="{DFB7752C-355B-405A-9E36-8A24B1C8097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sp>
          <p:nvSpPr>
            <p:cNvPr id="77" name="Freeform 6">
              <a:extLst>
                <a:ext uri="{FF2B5EF4-FFF2-40B4-BE49-F238E27FC236}">
                  <a16:creationId xmlns:a16="http://schemas.microsoft.com/office/drawing/2014/main" id="{D443A052-8BBA-4E89-8E02-7C0E579320C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78" name="Freeform 7">
              <a:extLst>
                <a:ext uri="{FF2B5EF4-FFF2-40B4-BE49-F238E27FC236}">
                  <a16:creationId xmlns:a16="http://schemas.microsoft.com/office/drawing/2014/main" id="{D84E76D0-F1AA-43A3-AF16-FC0C11A8B6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79" name="Rectangle 8">
              <a:extLst>
                <a:ext uri="{FF2B5EF4-FFF2-40B4-BE49-F238E27FC236}">
                  <a16:creationId xmlns:a16="http://schemas.microsoft.com/office/drawing/2014/main" id="{9734AB48-FF75-47D2-A2D4-813E3668D27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sp>
          <p:nvSpPr>
            <p:cNvPr id="80" name="Freeform 9">
              <a:extLst>
                <a:ext uri="{FF2B5EF4-FFF2-40B4-BE49-F238E27FC236}">
                  <a16:creationId xmlns:a16="http://schemas.microsoft.com/office/drawing/2014/main" id="{1368D216-2271-414F-8E2F-BBD7BAE5B86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81" name="Freeform 10">
              <a:extLst>
                <a:ext uri="{FF2B5EF4-FFF2-40B4-BE49-F238E27FC236}">
                  <a16:creationId xmlns:a16="http://schemas.microsoft.com/office/drawing/2014/main" id="{78B8D732-8D97-4C44-AD9D-A701837D82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82" name="Freeform 11">
              <a:extLst>
                <a:ext uri="{FF2B5EF4-FFF2-40B4-BE49-F238E27FC236}">
                  <a16:creationId xmlns:a16="http://schemas.microsoft.com/office/drawing/2014/main" id="{EC4E30E9-8EDF-4BD6-8B3D-62A3CBE9DD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83" name="Freeform 12">
              <a:extLst>
                <a:ext uri="{FF2B5EF4-FFF2-40B4-BE49-F238E27FC236}">
                  <a16:creationId xmlns:a16="http://schemas.microsoft.com/office/drawing/2014/main" id="{EF6A7406-59C6-46D9-99E9-438B2A9D324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84" name="Freeform 13">
              <a:extLst>
                <a:ext uri="{FF2B5EF4-FFF2-40B4-BE49-F238E27FC236}">
                  <a16:creationId xmlns:a16="http://schemas.microsoft.com/office/drawing/2014/main" id="{D1DD83FF-178D-48F7-B949-BEA201D49B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85" name="Freeform 14">
              <a:extLst>
                <a:ext uri="{FF2B5EF4-FFF2-40B4-BE49-F238E27FC236}">
                  <a16:creationId xmlns:a16="http://schemas.microsoft.com/office/drawing/2014/main" id="{6A5A29AD-C101-4CE2-979A-6DCB4A7A4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86" name="Freeform 15">
              <a:extLst>
                <a:ext uri="{FF2B5EF4-FFF2-40B4-BE49-F238E27FC236}">
                  <a16:creationId xmlns:a16="http://schemas.microsoft.com/office/drawing/2014/main" id="{7E64DC01-A372-4A6D-9F23-2A5CBF9980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87" name="Freeform 16">
              <a:extLst>
                <a:ext uri="{FF2B5EF4-FFF2-40B4-BE49-F238E27FC236}">
                  <a16:creationId xmlns:a16="http://schemas.microsoft.com/office/drawing/2014/main" id="{0E0D1E88-1947-4726-BC4B-0B8C3ECCFD2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88" name="Freeform 17">
              <a:extLst>
                <a:ext uri="{FF2B5EF4-FFF2-40B4-BE49-F238E27FC236}">
                  <a16:creationId xmlns:a16="http://schemas.microsoft.com/office/drawing/2014/main" id="{EA9ECCEF-2E16-4CA2-85D4-9EB37FE663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89" name="Freeform 18">
              <a:extLst>
                <a:ext uri="{FF2B5EF4-FFF2-40B4-BE49-F238E27FC236}">
                  <a16:creationId xmlns:a16="http://schemas.microsoft.com/office/drawing/2014/main" id="{1C6C3FA0-B2D3-4D4D-8628-B14A3FA771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90" name="Freeform 19">
              <a:extLst>
                <a:ext uri="{FF2B5EF4-FFF2-40B4-BE49-F238E27FC236}">
                  <a16:creationId xmlns:a16="http://schemas.microsoft.com/office/drawing/2014/main" id="{3A753C5E-01E1-4D65-A6EB-E5930DCFDF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91" name="Freeform 20">
              <a:extLst>
                <a:ext uri="{FF2B5EF4-FFF2-40B4-BE49-F238E27FC236}">
                  <a16:creationId xmlns:a16="http://schemas.microsoft.com/office/drawing/2014/main" id="{E46804AC-3189-4DC2-9BC5-384EC685C4F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92" name="Freeform 21">
              <a:extLst>
                <a:ext uri="{FF2B5EF4-FFF2-40B4-BE49-F238E27FC236}">
                  <a16:creationId xmlns:a16="http://schemas.microsoft.com/office/drawing/2014/main" id="{010BEEA6-B9B9-4D2F-AD3E-8EC9E0C99C6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93" name="Freeform 22">
              <a:extLst>
                <a:ext uri="{FF2B5EF4-FFF2-40B4-BE49-F238E27FC236}">
                  <a16:creationId xmlns:a16="http://schemas.microsoft.com/office/drawing/2014/main" id="{B3932E83-9873-4D25-86A5-6EE3B14DAF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94" name="Freeform 23">
              <a:extLst>
                <a:ext uri="{FF2B5EF4-FFF2-40B4-BE49-F238E27FC236}">
                  <a16:creationId xmlns:a16="http://schemas.microsoft.com/office/drawing/2014/main" id="{1A310838-FF82-41D6-9EF9-A5F113EB83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95" name="Freeform 24">
              <a:extLst>
                <a:ext uri="{FF2B5EF4-FFF2-40B4-BE49-F238E27FC236}">
                  <a16:creationId xmlns:a16="http://schemas.microsoft.com/office/drawing/2014/main" id="{CDBAD0C9-1C9F-40DA-BA69-27A23103ABE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96" name="Freeform 25">
              <a:extLst>
                <a:ext uri="{FF2B5EF4-FFF2-40B4-BE49-F238E27FC236}">
                  <a16:creationId xmlns:a16="http://schemas.microsoft.com/office/drawing/2014/main" id="{D17596AA-5D74-406E-A51A-16BEDC312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97" name="Freeform 26">
              <a:extLst>
                <a:ext uri="{FF2B5EF4-FFF2-40B4-BE49-F238E27FC236}">
                  <a16:creationId xmlns:a16="http://schemas.microsoft.com/office/drawing/2014/main" id="{DDDC92CF-60F7-4965-B1F2-F81903BB62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98" name="Freeform 27">
              <a:extLst>
                <a:ext uri="{FF2B5EF4-FFF2-40B4-BE49-F238E27FC236}">
                  <a16:creationId xmlns:a16="http://schemas.microsoft.com/office/drawing/2014/main" id="{23107427-2EC2-41B7-B146-DBA62F9418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99" name="Freeform 28">
              <a:extLst>
                <a:ext uri="{FF2B5EF4-FFF2-40B4-BE49-F238E27FC236}">
                  <a16:creationId xmlns:a16="http://schemas.microsoft.com/office/drawing/2014/main" id="{7E2FAD21-CCF3-4EC4-8DFC-7DB86329BE5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00" name="Freeform 29">
              <a:extLst>
                <a:ext uri="{FF2B5EF4-FFF2-40B4-BE49-F238E27FC236}">
                  <a16:creationId xmlns:a16="http://schemas.microsoft.com/office/drawing/2014/main" id="{EE3D718C-F3A6-400C-AC0A-722BDF50D3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01" name="Freeform 30">
              <a:extLst>
                <a:ext uri="{FF2B5EF4-FFF2-40B4-BE49-F238E27FC236}">
                  <a16:creationId xmlns:a16="http://schemas.microsoft.com/office/drawing/2014/main" id="{2CC9F20E-57E9-4CAB-94E6-3036968D22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02" name="Freeform 31">
              <a:extLst>
                <a:ext uri="{FF2B5EF4-FFF2-40B4-BE49-F238E27FC236}">
                  <a16:creationId xmlns:a16="http://schemas.microsoft.com/office/drawing/2014/main" id="{3AB3EB8C-4DD3-4AB3-B928-8D63333EBC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03" name="Freeform 32">
              <a:extLst>
                <a:ext uri="{FF2B5EF4-FFF2-40B4-BE49-F238E27FC236}">
                  <a16:creationId xmlns:a16="http://schemas.microsoft.com/office/drawing/2014/main" id="{78EC0F3C-B7A5-4751-B558-C559831EB20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04" name="Rectangle 33">
              <a:extLst>
                <a:ext uri="{FF2B5EF4-FFF2-40B4-BE49-F238E27FC236}">
                  <a16:creationId xmlns:a16="http://schemas.microsoft.com/office/drawing/2014/main" id="{CB4A11DF-A9A4-4BF8-8C77-67CEF8BC32E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sp>
          <p:nvSpPr>
            <p:cNvPr id="105" name="Freeform 34">
              <a:extLst>
                <a:ext uri="{FF2B5EF4-FFF2-40B4-BE49-F238E27FC236}">
                  <a16:creationId xmlns:a16="http://schemas.microsoft.com/office/drawing/2014/main" id="{D06C7FB4-5DD3-4914-AC07-BEEBD5BF795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06" name="Freeform 35">
              <a:extLst>
                <a:ext uri="{FF2B5EF4-FFF2-40B4-BE49-F238E27FC236}">
                  <a16:creationId xmlns:a16="http://schemas.microsoft.com/office/drawing/2014/main" id="{DCB7F6AD-2DBD-4EB2-8C64-694124B4B5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07" name="Freeform 36">
              <a:extLst>
                <a:ext uri="{FF2B5EF4-FFF2-40B4-BE49-F238E27FC236}">
                  <a16:creationId xmlns:a16="http://schemas.microsoft.com/office/drawing/2014/main" id="{9E5550B6-5605-4E54-A195-B4BF775F79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08" name="Freeform 37">
              <a:extLst>
                <a:ext uri="{FF2B5EF4-FFF2-40B4-BE49-F238E27FC236}">
                  <a16:creationId xmlns:a16="http://schemas.microsoft.com/office/drawing/2014/main" id="{E304A2E6-18F7-46E4-9E04-3BC7CB760A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09" name="Freeform 38">
              <a:extLst>
                <a:ext uri="{FF2B5EF4-FFF2-40B4-BE49-F238E27FC236}">
                  <a16:creationId xmlns:a16="http://schemas.microsoft.com/office/drawing/2014/main" id="{9C72B715-DEA5-4B4E-B501-AB464DED7C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10" name="Freeform 39">
              <a:extLst>
                <a:ext uri="{FF2B5EF4-FFF2-40B4-BE49-F238E27FC236}">
                  <a16:creationId xmlns:a16="http://schemas.microsoft.com/office/drawing/2014/main" id="{2437C95C-AE26-46C4-B31F-8AB902D46B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11" name="Freeform 40">
              <a:extLst>
                <a:ext uri="{FF2B5EF4-FFF2-40B4-BE49-F238E27FC236}">
                  <a16:creationId xmlns:a16="http://schemas.microsoft.com/office/drawing/2014/main" id="{BBA27273-38F8-4A36-B028-A32478B6C5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12" name="Freeform 41">
              <a:extLst>
                <a:ext uri="{FF2B5EF4-FFF2-40B4-BE49-F238E27FC236}">
                  <a16:creationId xmlns:a16="http://schemas.microsoft.com/office/drawing/2014/main" id="{E51A07CA-2C97-4B89-8C8F-FDA4C9CD0C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13" name="Freeform 42">
              <a:extLst>
                <a:ext uri="{FF2B5EF4-FFF2-40B4-BE49-F238E27FC236}">
                  <a16:creationId xmlns:a16="http://schemas.microsoft.com/office/drawing/2014/main" id="{EE5FA2D7-5F6C-4D04-9AC4-F3396C95604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14" name="Freeform 43">
              <a:extLst>
                <a:ext uri="{FF2B5EF4-FFF2-40B4-BE49-F238E27FC236}">
                  <a16:creationId xmlns:a16="http://schemas.microsoft.com/office/drawing/2014/main" id="{520D88A1-74EF-4BEF-AA1E-F326A663D5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15" name="Freeform 44">
              <a:extLst>
                <a:ext uri="{FF2B5EF4-FFF2-40B4-BE49-F238E27FC236}">
                  <a16:creationId xmlns:a16="http://schemas.microsoft.com/office/drawing/2014/main" id="{1EA8D0F6-A8B5-4DA9-BE93-BF469E1DD1B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16" name="Rectangle 45">
              <a:extLst>
                <a:ext uri="{FF2B5EF4-FFF2-40B4-BE49-F238E27FC236}">
                  <a16:creationId xmlns:a16="http://schemas.microsoft.com/office/drawing/2014/main" id="{901DDDC8-E72F-42BE-AA19-1EF49F7C3F1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sp>
          <p:nvSpPr>
            <p:cNvPr id="117" name="Freeform 46">
              <a:extLst>
                <a:ext uri="{FF2B5EF4-FFF2-40B4-BE49-F238E27FC236}">
                  <a16:creationId xmlns:a16="http://schemas.microsoft.com/office/drawing/2014/main" id="{B7F08799-84CC-4FEA-BA09-9433D6F87B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18" name="Freeform 47">
              <a:extLst>
                <a:ext uri="{FF2B5EF4-FFF2-40B4-BE49-F238E27FC236}">
                  <a16:creationId xmlns:a16="http://schemas.microsoft.com/office/drawing/2014/main" id="{79BFE384-A6F5-453B-9EF3-5AED3651E3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19" name="Freeform 48">
              <a:extLst>
                <a:ext uri="{FF2B5EF4-FFF2-40B4-BE49-F238E27FC236}">
                  <a16:creationId xmlns:a16="http://schemas.microsoft.com/office/drawing/2014/main" id="{0DFA5601-E0AD-4408-88DA-E4EC88C3E2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20" name="Freeform 49">
              <a:extLst>
                <a:ext uri="{FF2B5EF4-FFF2-40B4-BE49-F238E27FC236}">
                  <a16:creationId xmlns:a16="http://schemas.microsoft.com/office/drawing/2014/main" id="{56D418E4-5A45-4E6E-933E-FB1CE91ADAE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21" name="Freeform 50">
              <a:extLst>
                <a:ext uri="{FF2B5EF4-FFF2-40B4-BE49-F238E27FC236}">
                  <a16:creationId xmlns:a16="http://schemas.microsoft.com/office/drawing/2014/main" id="{5C69D665-56A6-4A37-AD1F-99694ECE6A4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22" name="Freeform 51">
              <a:extLst>
                <a:ext uri="{FF2B5EF4-FFF2-40B4-BE49-F238E27FC236}">
                  <a16:creationId xmlns:a16="http://schemas.microsoft.com/office/drawing/2014/main" id="{63233125-FD9D-4C9E-A6BE-A980F6D0D3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23" name="Freeform 52">
              <a:extLst>
                <a:ext uri="{FF2B5EF4-FFF2-40B4-BE49-F238E27FC236}">
                  <a16:creationId xmlns:a16="http://schemas.microsoft.com/office/drawing/2014/main" id="{306D92BE-D0C9-4E40-A670-3955261194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24" name="Freeform 53">
              <a:extLst>
                <a:ext uri="{FF2B5EF4-FFF2-40B4-BE49-F238E27FC236}">
                  <a16:creationId xmlns:a16="http://schemas.microsoft.com/office/drawing/2014/main" id="{EAEF90F1-3367-4F79-9D5A-6C553F260ED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25" name="Freeform 54">
              <a:extLst>
                <a:ext uri="{FF2B5EF4-FFF2-40B4-BE49-F238E27FC236}">
                  <a16:creationId xmlns:a16="http://schemas.microsoft.com/office/drawing/2014/main" id="{D6A83746-02ED-4DC5-AEFC-893A1D1FC7F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26" name="Freeform 55">
              <a:extLst>
                <a:ext uri="{FF2B5EF4-FFF2-40B4-BE49-F238E27FC236}">
                  <a16:creationId xmlns:a16="http://schemas.microsoft.com/office/drawing/2014/main" id="{870B08E6-DF62-467D-939C-3F1F98E6E1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27" name="Freeform 56">
              <a:extLst>
                <a:ext uri="{FF2B5EF4-FFF2-40B4-BE49-F238E27FC236}">
                  <a16:creationId xmlns:a16="http://schemas.microsoft.com/office/drawing/2014/main" id="{E62C43E8-6EED-4775-A812-B307C3BB6D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28" name="Freeform 57">
              <a:extLst>
                <a:ext uri="{FF2B5EF4-FFF2-40B4-BE49-F238E27FC236}">
                  <a16:creationId xmlns:a16="http://schemas.microsoft.com/office/drawing/2014/main" id="{DCA412B6-54EC-4444-8B8A-9D572B08BD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29" name="Freeform 58">
              <a:extLst>
                <a:ext uri="{FF2B5EF4-FFF2-40B4-BE49-F238E27FC236}">
                  <a16:creationId xmlns:a16="http://schemas.microsoft.com/office/drawing/2014/main" id="{7322FB00-608C-46A7-868E-01A55C600A7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384E3956-13B6-D49F-42F6-3091E8CCFCE2}"/>
              </a:ext>
            </a:extLst>
          </p:cNvPr>
          <p:cNvSpPr>
            <a:spLocks noGrp="1"/>
          </p:cNvSpPr>
          <p:nvPr>
            <p:ph type="subTitle" idx="1"/>
          </p:nvPr>
        </p:nvSpPr>
        <p:spPr>
          <a:xfrm>
            <a:off x="1855788" y="1420810"/>
            <a:ext cx="8791575" cy="1801813"/>
          </a:xfrm>
        </p:spPr>
        <p:txBody>
          <a:bodyPr vert="horz" lIns="91440" tIns="45720" rIns="91440" bIns="45720" rtlCol="0">
            <a:noAutofit/>
          </a:bodyPr>
          <a:lstStyle/>
          <a:p>
            <a:pPr algn="ctr">
              <a:lnSpc>
                <a:spcPct val="110000"/>
              </a:lnSpc>
            </a:pPr>
            <a:r>
              <a:rPr lang="en-US" sz="3200" b="0" i="0" dirty="0"/>
              <a:t>Exploring the impact of Emotional Based School Avoidance on parental stress- </a:t>
            </a:r>
          </a:p>
          <a:p>
            <a:pPr algn="ctr">
              <a:lnSpc>
                <a:spcPct val="110000"/>
              </a:lnSpc>
            </a:pPr>
            <a:r>
              <a:rPr lang="en-US" sz="3200" b="0" i="0" dirty="0"/>
              <a:t>a mixed methods analysis​</a:t>
            </a:r>
          </a:p>
          <a:p>
            <a:pPr algn="ctr">
              <a:lnSpc>
                <a:spcPct val="110000"/>
              </a:lnSpc>
            </a:pPr>
            <a:endParaRPr lang="en-US" sz="3200" b="0" i="0" dirty="0"/>
          </a:p>
          <a:p>
            <a:pPr algn="ctr">
              <a:lnSpc>
                <a:spcPct val="110000"/>
              </a:lnSpc>
            </a:pPr>
            <a:r>
              <a:rPr lang="en-US" sz="3200" b="0" i="0" dirty="0"/>
              <a:t>Caroline Smith </a:t>
            </a:r>
          </a:p>
          <a:p>
            <a:pPr algn="ctr">
              <a:lnSpc>
                <a:spcPct val="110000"/>
              </a:lnSpc>
            </a:pPr>
            <a:r>
              <a:rPr lang="en-US" sz="3200" b="0" i="0" dirty="0"/>
              <a:t>MA</a:t>
            </a:r>
          </a:p>
          <a:p>
            <a:pPr algn="ctr">
              <a:lnSpc>
                <a:spcPct val="110000"/>
              </a:lnSpc>
            </a:pPr>
            <a:r>
              <a:rPr lang="en-US" sz="3200" b="0" i="0" dirty="0"/>
              <a:t>Children And Young Peoples’ Mental Health</a:t>
            </a:r>
          </a:p>
        </p:txBody>
      </p:sp>
      <p:grpSp>
        <p:nvGrpSpPr>
          <p:cNvPr id="131" name="Group 130">
            <a:extLst>
              <a:ext uri="{FF2B5EF4-FFF2-40B4-BE49-F238E27FC236}">
                <a16:creationId xmlns:a16="http://schemas.microsoft.com/office/drawing/2014/main" id="{B8DE5EA2-C86F-45CC-A9F1-5100DE1D19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solidFill>
            <a:srgbClr val="FFFFFF">
              <a:alpha val="10000"/>
            </a:srgbClr>
          </a:solidFill>
        </p:grpSpPr>
        <p:sp>
          <p:nvSpPr>
            <p:cNvPr id="132" name="Freeform 32">
              <a:extLst>
                <a:ext uri="{FF2B5EF4-FFF2-40B4-BE49-F238E27FC236}">
                  <a16:creationId xmlns:a16="http://schemas.microsoft.com/office/drawing/2014/main" id="{9AA01EC3-108D-4DFC-A750-19ACE71FB9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33" name="Freeform 33">
              <a:extLst>
                <a:ext uri="{FF2B5EF4-FFF2-40B4-BE49-F238E27FC236}">
                  <a16:creationId xmlns:a16="http://schemas.microsoft.com/office/drawing/2014/main" id="{A9FCB53A-15A0-47CE-BF67-ADA8B12176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34" name="Freeform 34">
              <a:extLst>
                <a:ext uri="{FF2B5EF4-FFF2-40B4-BE49-F238E27FC236}">
                  <a16:creationId xmlns:a16="http://schemas.microsoft.com/office/drawing/2014/main" id="{013DEB80-2F33-454E-ADF4-E250AC4C55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35" name="Freeform 35">
              <a:extLst>
                <a:ext uri="{FF2B5EF4-FFF2-40B4-BE49-F238E27FC236}">
                  <a16:creationId xmlns:a16="http://schemas.microsoft.com/office/drawing/2014/main" id="{7C0608D2-DD43-44FB-9427-8D47F35F9A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36" name="Freeform 36">
              <a:extLst>
                <a:ext uri="{FF2B5EF4-FFF2-40B4-BE49-F238E27FC236}">
                  <a16:creationId xmlns:a16="http://schemas.microsoft.com/office/drawing/2014/main" id="{F55DAF32-BF45-427E-8640-FF28881DE1A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37" name="Freeform 37">
              <a:extLst>
                <a:ext uri="{FF2B5EF4-FFF2-40B4-BE49-F238E27FC236}">
                  <a16:creationId xmlns:a16="http://schemas.microsoft.com/office/drawing/2014/main" id="{B45620ED-F9C5-455B-A9CC-B55AA19BBE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38" name="Freeform 38">
              <a:extLst>
                <a:ext uri="{FF2B5EF4-FFF2-40B4-BE49-F238E27FC236}">
                  <a16:creationId xmlns:a16="http://schemas.microsoft.com/office/drawing/2014/main" id="{541EBFC0-CD4B-4ED6-91D7-907517148D1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39" name="Freeform 39">
              <a:extLst>
                <a:ext uri="{FF2B5EF4-FFF2-40B4-BE49-F238E27FC236}">
                  <a16:creationId xmlns:a16="http://schemas.microsoft.com/office/drawing/2014/main" id="{340715CE-35AB-48B6-9AEA-55C593A93A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40" name="Freeform 40">
              <a:extLst>
                <a:ext uri="{FF2B5EF4-FFF2-40B4-BE49-F238E27FC236}">
                  <a16:creationId xmlns:a16="http://schemas.microsoft.com/office/drawing/2014/main" id="{D7D01A1B-E910-4A37-82C3-2E0FC595E89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41" name="Rectangle 41">
              <a:extLst>
                <a:ext uri="{FF2B5EF4-FFF2-40B4-BE49-F238E27FC236}">
                  <a16:creationId xmlns:a16="http://schemas.microsoft.com/office/drawing/2014/main" id="{8663205C-5E32-4C7F-920B-270F738A15C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grpSp>
    </p:spTree>
    <p:extLst>
      <p:ext uri="{BB962C8B-B14F-4D97-AF65-F5344CB8AC3E}">
        <p14:creationId xmlns:p14="http://schemas.microsoft.com/office/powerpoint/2010/main" val="14057152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253" name="Picture 2">
            <a:extLst>
              <a:ext uri="{FF2B5EF4-FFF2-40B4-BE49-F238E27FC236}">
                <a16:creationId xmlns:a16="http://schemas.microsoft.com/office/drawing/2014/main" id="{59FACE42-44B0-4185-8ED4-9043A78C860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nvGrpSpPr>
          <p:cNvPr id="255" name="Group 254">
            <a:extLst>
              <a:ext uri="{FF2B5EF4-FFF2-40B4-BE49-F238E27FC236}">
                <a16:creationId xmlns:a16="http://schemas.microsoft.com/office/drawing/2014/main" id="{A838DBA2-246D-4087-AE0A-6EA2B4B65A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053888" cy="6858001"/>
            <a:chOff x="-14288" y="0"/>
            <a:chExt cx="12053888" cy="6858001"/>
          </a:xfrm>
        </p:grpSpPr>
        <p:grpSp>
          <p:nvGrpSpPr>
            <p:cNvPr id="256" name="Group 255">
              <a:extLst>
                <a:ext uri="{FF2B5EF4-FFF2-40B4-BE49-F238E27FC236}">
                  <a16:creationId xmlns:a16="http://schemas.microsoft.com/office/drawing/2014/main" id="{B4406F95-9579-494D-BE1E-A012A7F4CB3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68" name="Rectangle 5">
                <a:extLst>
                  <a:ext uri="{FF2B5EF4-FFF2-40B4-BE49-F238E27FC236}">
                    <a16:creationId xmlns:a16="http://schemas.microsoft.com/office/drawing/2014/main" id="{4C8D671A-5C73-44CA-B6D0-7F3BC195BA6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269" name="Freeform 6">
                <a:extLst>
                  <a:ext uri="{FF2B5EF4-FFF2-40B4-BE49-F238E27FC236}">
                    <a16:creationId xmlns:a16="http://schemas.microsoft.com/office/drawing/2014/main" id="{F0DB3AC8-B5AD-4004-B0B9-74B58BECA0C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0" name="Freeform 7">
                <a:extLst>
                  <a:ext uri="{FF2B5EF4-FFF2-40B4-BE49-F238E27FC236}">
                    <a16:creationId xmlns:a16="http://schemas.microsoft.com/office/drawing/2014/main" id="{F3B2C8F3-E236-45B2-B2E1-8460F8FD6D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1" name="Freeform 8">
                <a:extLst>
                  <a:ext uri="{FF2B5EF4-FFF2-40B4-BE49-F238E27FC236}">
                    <a16:creationId xmlns:a16="http://schemas.microsoft.com/office/drawing/2014/main" id="{761EE3AC-0BC2-4A29-AD58-5CB0EEFF96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2" name="Freeform 9">
                <a:extLst>
                  <a:ext uri="{FF2B5EF4-FFF2-40B4-BE49-F238E27FC236}">
                    <a16:creationId xmlns:a16="http://schemas.microsoft.com/office/drawing/2014/main" id="{38DC43BE-83DD-43F3-A21F-9B58B1074FF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3" name="Freeform 10">
                <a:extLst>
                  <a:ext uri="{FF2B5EF4-FFF2-40B4-BE49-F238E27FC236}">
                    <a16:creationId xmlns:a16="http://schemas.microsoft.com/office/drawing/2014/main" id="{112583CE-53E8-48F6-9F71-25A32BFD6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4" name="Freeform 11">
                <a:extLst>
                  <a:ext uri="{FF2B5EF4-FFF2-40B4-BE49-F238E27FC236}">
                    <a16:creationId xmlns:a16="http://schemas.microsoft.com/office/drawing/2014/main" id="{229A7966-2C4F-4334-8FB7-08521F984D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5" name="Freeform 12">
                <a:extLst>
                  <a:ext uri="{FF2B5EF4-FFF2-40B4-BE49-F238E27FC236}">
                    <a16:creationId xmlns:a16="http://schemas.microsoft.com/office/drawing/2014/main" id="{656FCF6A-DF5B-42AA-83C4-22CD7B9947D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6" name="Freeform 13">
                <a:extLst>
                  <a:ext uri="{FF2B5EF4-FFF2-40B4-BE49-F238E27FC236}">
                    <a16:creationId xmlns:a16="http://schemas.microsoft.com/office/drawing/2014/main" id="{E908B3EE-F31D-4E8D-BF3C-71F5B35F02F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7" name="Freeform 14">
                <a:extLst>
                  <a:ext uri="{FF2B5EF4-FFF2-40B4-BE49-F238E27FC236}">
                    <a16:creationId xmlns:a16="http://schemas.microsoft.com/office/drawing/2014/main" id="{DA9F96D7-B42C-4F80-8F26-72388FE0C2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8" name="Freeform 15">
                <a:extLst>
                  <a:ext uri="{FF2B5EF4-FFF2-40B4-BE49-F238E27FC236}">
                    <a16:creationId xmlns:a16="http://schemas.microsoft.com/office/drawing/2014/main" id="{5C9D5861-5A45-408A-A25E-61ED661AD7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9" name="Line 16">
                <a:extLst>
                  <a:ext uri="{FF2B5EF4-FFF2-40B4-BE49-F238E27FC236}">
                    <a16:creationId xmlns:a16="http://schemas.microsoft.com/office/drawing/2014/main" id="{DEEF5DD7-13B2-4CBB-A1AE-193A618B0F0A}"/>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280" name="Freeform 17">
                <a:extLst>
                  <a:ext uri="{FF2B5EF4-FFF2-40B4-BE49-F238E27FC236}">
                    <a16:creationId xmlns:a16="http://schemas.microsoft.com/office/drawing/2014/main" id="{3D896DDA-5AD2-4360-9E65-A792131051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1" name="Freeform 18">
                <a:extLst>
                  <a:ext uri="{FF2B5EF4-FFF2-40B4-BE49-F238E27FC236}">
                    <a16:creationId xmlns:a16="http://schemas.microsoft.com/office/drawing/2014/main" id="{C088F3B1-D893-4078-8EAE-6A3776F67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2" name="Freeform 19">
                <a:extLst>
                  <a:ext uri="{FF2B5EF4-FFF2-40B4-BE49-F238E27FC236}">
                    <a16:creationId xmlns:a16="http://schemas.microsoft.com/office/drawing/2014/main" id="{23CCB367-42E1-4DEF-BABD-7457EB9F28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3" name="Freeform 20">
                <a:extLst>
                  <a:ext uri="{FF2B5EF4-FFF2-40B4-BE49-F238E27FC236}">
                    <a16:creationId xmlns:a16="http://schemas.microsoft.com/office/drawing/2014/main" id="{BAFD46CE-CD21-4C8E-8ACE-B1A0B74A904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4" name="Rectangle 21">
                <a:extLst>
                  <a:ext uri="{FF2B5EF4-FFF2-40B4-BE49-F238E27FC236}">
                    <a16:creationId xmlns:a16="http://schemas.microsoft.com/office/drawing/2014/main" id="{23980A26-1FFF-4434-A77C-C5A1C96A54B0}"/>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285" name="Freeform 22">
                <a:extLst>
                  <a:ext uri="{FF2B5EF4-FFF2-40B4-BE49-F238E27FC236}">
                    <a16:creationId xmlns:a16="http://schemas.microsoft.com/office/drawing/2014/main" id="{AE64C1E5-E917-4222-8080-3EF831FB46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6" name="Freeform 23">
                <a:extLst>
                  <a:ext uri="{FF2B5EF4-FFF2-40B4-BE49-F238E27FC236}">
                    <a16:creationId xmlns:a16="http://schemas.microsoft.com/office/drawing/2014/main" id="{D4D42DE6-99E5-4D28-834E-6601A7DD93A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7" name="Freeform 24">
                <a:extLst>
                  <a:ext uri="{FF2B5EF4-FFF2-40B4-BE49-F238E27FC236}">
                    <a16:creationId xmlns:a16="http://schemas.microsoft.com/office/drawing/2014/main" id="{194304B3-4C44-49E0-A677-19E2DA8CC9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8" name="Freeform 25">
                <a:extLst>
                  <a:ext uri="{FF2B5EF4-FFF2-40B4-BE49-F238E27FC236}">
                    <a16:creationId xmlns:a16="http://schemas.microsoft.com/office/drawing/2014/main" id="{C726387F-F77D-4FB6-A177-1DC6115E849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9" name="Freeform 26">
                <a:extLst>
                  <a:ext uri="{FF2B5EF4-FFF2-40B4-BE49-F238E27FC236}">
                    <a16:creationId xmlns:a16="http://schemas.microsoft.com/office/drawing/2014/main" id="{2F09766D-0653-4646-BA37-8FC23294BA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0" name="Freeform 27">
                <a:extLst>
                  <a:ext uri="{FF2B5EF4-FFF2-40B4-BE49-F238E27FC236}">
                    <a16:creationId xmlns:a16="http://schemas.microsoft.com/office/drawing/2014/main" id="{F50D9867-C9E0-462B-894F-B2F97E26AC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1" name="Freeform 28">
                <a:extLst>
                  <a:ext uri="{FF2B5EF4-FFF2-40B4-BE49-F238E27FC236}">
                    <a16:creationId xmlns:a16="http://schemas.microsoft.com/office/drawing/2014/main" id="{44179987-9B3B-4BC1-9BDA-EC9F30A3794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2" name="Freeform 29">
                <a:extLst>
                  <a:ext uri="{FF2B5EF4-FFF2-40B4-BE49-F238E27FC236}">
                    <a16:creationId xmlns:a16="http://schemas.microsoft.com/office/drawing/2014/main" id="{EF0E5480-8C2D-4FFE-9357-938DF0642BB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3" name="Freeform 30">
                <a:extLst>
                  <a:ext uri="{FF2B5EF4-FFF2-40B4-BE49-F238E27FC236}">
                    <a16:creationId xmlns:a16="http://schemas.microsoft.com/office/drawing/2014/main" id="{FDAC2F76-95E6-4EE4-8A26-47CDAE5C6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4" name="Freeform 31">
                <a:extLst>
                  <a:ext uri="{FF2B5EF4-FFF2-40B4-BE49-F238E27FC236}">
                    <a16:creationId xmlns:a16="http://schemas.microsoft.com/office/drawing/2014/main" id="{249EB4AA-5D5B-4A3A-9F2D-6E4EDF2046C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grpSp>
          <p:nvGrpSpPr>
            <p:cNvPr id="257" name="Group 256">
              <a:extLst>
                <a:ext uri="{FF2B5EF4-FFF2-40B4-BE49-F238E27FC236}">
                  <a16:creationId xmlns:a16="http://schemas.microsoft.com/office/drawing/2014/main" id="{375D3DC5-0B19-4EA9-A350-6218AC28CDA7}"/>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258" name="Freeform 32">
                <a:extLst>
                  <a:ext uri="{FF2B5EF4-FFF2-40B4-BE49-F238E27FC236}">
                    <a16:creationId xmlns:a16="http://schemas.microsoft.com/office/drawing/2014/main" id="{86B5A458-9418-4EDA-9B6F-E4754ABADF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9" name="Freeform 33">
                <a:extLst>
                  <a:ext uri="{FF2B5EF4-FFF2-40B4-BE49-F238E27FC236}">
                    <a16:creationId xmlns:a16="http://schemas.microsoft.com/office/drawing/2014/main" id="{6307D20D-BE6F-4BFD-8A35-230A01AD726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0" name="Freeform 34">
                <a:extLst>
                  <a:ext uri="{FF2B5EF4-FFF2-40B4-BE49-F238E27FC236}">
                    <a16:creationId xmlns:a16="http://schemas.microsoft.com/office/drawing/2014/main" id="{37A04039-8217-4B7F-8F43-4039DF087D8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1" name="Freeform 35">
                <a:extLst>
                  <a:ext uri="{FF2B5EF4-FFF2-40B4-BE49-F238E27FC236}">
                    <a16:creationId xmlns:a16="http://schemas.microsoft.com/office/drawing/2014/main" id="{CA6CE641-5DEB-4A06-B9C3-B726A334C2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2" name="Freeform 36">
                <a:extLst>
                  <a:ext uri="{FF2B5EF4-FFF2-40B4-BE49-F238E27FC236}">
                    <a16:creationId xmlns:a16="http://schemas.microsoft.com/office/drawing/2014/main" id="{D08C7C1C-DF39-4479-94BD-47E71DE4221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3" name="Freeform 37">
                <a:extLst>
                  <a:ext uri="{FF2B5EF4-FFF2-40B4-BE49-F238E27FC236}">
                    <a16:creationId xmlns:a16="http://schemas.microsoft.com/office/drawing/2014/main" id="{27C5EAA7-E449-48C0-9B14-E677E6ECF8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4" name="Freeform 38">
                <a:extLst>
                  <a:ext uri="{FF2B5EF4-FFF2-40B4-BE49-F238E27FC236}">
                    <a16:creationId xmlns:a16="http://schemas.microsoft.com/office/drawing/2014/main" id="{AA6A8A39-39D4-41FE-9974-CB46106A73D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5" name="Freeform 39">
                <a:extLst>
                  <a:ext uri="{FF2B5EF4-FFF2-40B4-BE49-F238E27FC236}">
                    <a16:creationId xmlns:a16="http://schemas.microsoft.com/office/drawing/2014/main" id="{433C6D82-AE91-4A0C-97C6-34399C9084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6" name="Freeform 40">
                <a:extLst>
                  <a:ext uri="{FF2B5EF4-FFF2-40B4-BE49-F238E27FC236}">
                    <a16:creationId xmlns:a16="http://schemas.microsoft.com/office/drawing/2014/main" id="{D4C06E36-D233-423A-BC95-5B4D5BE35C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7" name="Rectangle 41">
                <a:extLst>
                  <a:ext uri="{FF2B5EF4-FFF2-40B4-BE49-F238E27FC236}">
                    <a16:creationId xmlns:a16="http://schemas.microsoft.com/office/drawing/2014/main" id="{E1B0EEC1-CF7A-4761-B477-941DB41A83D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grpSp>
      </p:grpSp>
      <p:grpSp>
        <p:nvGrpSpPr>
          <p:cNvPr id="296" name="Group 295">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297" name="Rectangle 296">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8"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99114FE2-93F9-B61A-69C8-A87FE5525CBF}"/>
              </a:ext>
            </a:extLst>
          </p:cNvPr>
          <p:cNvSpPr>
            <a:spLocks noGrp="1"/>
          </p:cNvSpPr>
          <p:nvPr>
            <p:ph type="ctrTitle"/>
          </p:nvPr>
        </p:nvSpPr>
        <p:spPr>
          <a:xfrm>
            <a:off x="4996697" y="618518"/>
            <a:ext cx="6050713" cy="1478570"/>
          </a:xfrm>
        </p:spPr>
        <p:txBody>
          <a:bodyPr vert="horz" lIns="91440" tIns="45720" rIns="91440" bIns="45720" rtlCol="0" anchor="ctr">
            <a:normAutofit/>
          </a:bodyPr>
          <a:lstStyle/>
          <a:p>
            <a:pPr algn="ctr"/>
            <a:r>
              <a:rPr lang="en-US" sz="3600" b="0" i="0" spc="100" dirty="0"/>
              <a:t>What is Emotional Based School Avoidance?</a:t>
            </a:r>
          </a:p>
        </p:txBody>
      </p:sp>
      <p:pic>
        <p:nvPicPr>
          <p:cNvPr id="93" name="Picture 92" descr="A person sitting on the floor with her hands in her face&#10;&#10;AI-generated content may be incorrect.">
            <a:extLst>
              <a:ext uri="{FF2B5EF4-FFF2-40B4-BE49-F238E27FC236}">
                <a16:creationId xmlns:a16="http://schemas.microsoft.com/office/drawing/2014/main" id="{3E2ADD5B-B6C0-6158-085E-C184B42CDA6B}"/>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39187" r="6230" b="-1"/>
          <a:stretch/>
        </p:blipFill>
        <p:spPr>
          <a:xfrm>
            <a:off x="-5597" y="10"/>
            <a:ext cx="4635583" cy="6857990"/>
          </a:xfrm>
          <a:prstGeom prst="rect">
            <a:avLst/>
          </a:prstGeom>
        </p:spPr>
      </p:pic>
      <p:grpSp>
        <p:nvGrpSpPr>
          <p:cNvPr id="300" name="Group 299">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301" name="Rectangle 300">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302"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3"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4" name="Rectangle 303">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305"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6"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7"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8"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9"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0"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1"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2"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3"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4"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5"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6"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7"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8"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9"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0"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1"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2"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3"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4"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5"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6"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7"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8"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9" name="Rectangle 328">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330"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1"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2"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3"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4"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5"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6"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7"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8"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9"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0"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1" name="Rectangle 340">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342"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3"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4"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5"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6"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7"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8"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9"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0"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1"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2"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3"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4"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4" name="Subtitle 2">
            <a:extLst>
              <a:ext uri="{FF2B5EF4-FFF2-40B4-BE49-F238E27FC236}">
                <a16:creationId xmlns:a16="http://schemas.microsoft.com/office/drawing/2014/main" id="{B4B08E99-325F-9B75-AF97-E297CD1FF4F8}"/>
              </a:ext>
            </a:extLst>
          </p:cNvPr>
          <p:cNvSpPr>
            <a:spLocks noGrp="1"/>
          </p:cNvSpPr>
          <p:nvPr>
            <p:ph type="subTitle" idx="1"/>
          </p:nvPr>
        </p:nvSpPr>
        <p:spPr>
          <a:xfrm>
            <a:off x="4968958" y="2249487"/>
            <a:ext cx="6078453" cy="3541714"/>
          </a:xfrm>
          <a:prstGeom prst="rect">
            <a:avLst/>
          </a:prstGeom>
        </p:spPr>
        <p:txBody>
          <a:bodyPr vert="horz" lIns="91440" tIns="45720" rIns="91440" bIns="45720" rtlCol="0">
            <a:normAutofit/>
          </a:bodyPr>
          <a:lstStyle>
            <a:defPPr>
              <a:defRPr lang="en-GB"/>
            </a:defPPr>
            <a:lvl1pPr marL="0" indent="0" algn="l" defTabSz="914400" rtl="0" eaLnBrk="1" latinLnBrk="0" hangingPunct="1">
              <a:lnSpc>
                <a:spcPct val="100000"/>
              </a:lnSpc>
              <a:spcBef>
                <a:spcPts val="400"/>
              </a:spcBef>
              <a:spcAft>
                <a:spcPts val="400"/>
              </a:spcAft>
              <a:buClrTx/>
              <a:buFont typeface="Arial" panose="020B0604020202020204" pitchFamily="34" charset="0"/>
              <a:buNone/>
              <a:defRPr sz="2200" kern="1200">
                <a:solidFill>
                  <a:schemeClr val="tx1">
                    <a:lumMod val="85000"/>
                    <a:lumOff val="15000"/>
                  </a:schemeClr>
                </a:solidFill>
                <a:latin typeface="+mn-lt"/>
                <a:ea typeface="+mn-ea"/>
                <a:cs typeface="+mn-cs"/>
              </a:defRPr>
            </a:lvl1pPr>
            <a:lvl2pPr marL="457200" indent="0" algn="ctr" defTabSz="914400" rtl="0" eaLnBrk="1" latinLnBrk="0" hangingPunct="1">
              <a:lnSpc>
                <a:spcPct val="110000"/>
              </a:lnSpc>
              <a:spcBef>
                <a:spcPts val="400"/>
              </a:spcBef>
              <a:spcAft>
                <a:spcPts val="400"/>
              </a:spcAft>
              <a:buClrTx/>
              <a:buFont typeface="Arial" panose="020B0604020202020204" pitchFamily="34" charset="0"/>
              <a:buNone/>
              <a:defRPr sz="2000" i="1" kern="1200">
                <a:solidFill>
                  <a:schemeClr val="tx1">
                    <a:lumMod val="85000"/>
                    <a:lumOff val="15000"/>
                  </a:schemeClr>
                </a:solidFill>
                <a:latin typeface="+mn-lt"/>
                <a:ea typeface="+mn-ea"/>
                <a:cs typeface="+mn-cs"/>
              </a:defRPr>
            </a:lvl2pPr>
            <a:lvl3pPr marL="914400" indent="0" algn="ctr" defTabSz="914400" rtl="0" eaLnBrk="1" latinLnBrk="0" hangingPunct="1">
              <a:lnSpc>
                <a:spcPct val="110000"/>
              </a:lnSpc>
              <a:spcBef>
                <a:spcPts val="400"/>
              </a:spcBef>
              <a:spcAft>
                <a:spcPts val="400"/>
              </a:spcAft>
              <a:buClrTx/>
              <a:buFont typeface="Arial" panose="020B0604020202020204" pitchFamily="34" charset="0"/>
              <a:buNone/>
              <a:defRPr sz="1800" kern="1200">
                <a:solidFill>
                  <a:schemeClr val="tx1">
                    <a:lumMod val="85000"/>
                    <a:lumOff val="15000"/>
                  </a:schemeClr>
                </a:solidFill>
                <a:latin typeface="+mn-lt"/>
                <a:ea typeface="+mn-ea"/>
                <a:cs typeface="+mn-cs"/>
              </a:defRPr>
            </a:lvl3pPr>
            <a:lvl4pPr marL="1371600" indent="0" algn="ctr" defTabSz="914400" rtl="0" eaLnBrk="1" latinLnBrk="0" hangingPunct="1">
              <a:lnSpc>
                <a:spcPct val="110000"/>
              </a:lnSpc>
              <a:spcBef>
                <a:spcPts val="400"/>
              </a:spcBef>
              <a:spcAft>
                <a:spcPts val="400"/>
              </a:spcAft>
              <a:buClrTx/>
              <a:buFont typeface="Arial" panose="020B0604020202020204" pitchFamily="34" charset="0"/>
              <a:buNone/>
              <a:defRPr sz="1600" i="1" kern="1200">
                <a:solidFill>
                  <a:schemeClr val="tx1">
                    <a:lumMod val="85000"/>
                    <a:lumOff val="15000"/>
                  </a:schemeClr>
                </a:solidFill>
                <a:latin typeface="+mn-lt"/>
                <a:ea typeface="+mn-ea"/>
                <a:cs typeface="+mn-cs"/>
              </a:defRPr>
            </a:lvl4pPr>
            <a:lvl5pPr marL="1828800" indent="0" algn="ctr" defTabSz="914400" rtl="0" eaLnBrk="1" latinLnBrk="0" hangingPunct="1">
              <a:lnSpc>
                <a:spcPct val="110000"/>
              </a:lnSpc>
              <a:spcBef>
                <a:spcPts val="400"/>
              </a:spcBef>
              <a:spcAft>
                <a:spcPts val="400"/>
              </a:spcAft>
              <a:buClrTx/>
              <a:buFont typeface="Arial" panose="020B0604020202020204" pitchFamily="34" charset="0"/>
              <a:buNone/>
              <a:defRPr sz="1600" kern="1200">
                <a:solidFill>
                  <a:schemeClr val="tx1">
                    <a:lumMod val="85000"/>
                    <a:lumOff val="1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7150" indent="-228600">
              <a:lnSpc>
                <a:spcPct val="110000"/>
              </a:lnSpc>
              <a:spcBef>
                <a:spcPts val="1000"/>
              </a:spcBef>
              <a:spcAft>
                <a:spcPts val="0"/>
              </a:spcAft>
              <a:buClr>
                <a:schemeClr val="accent1"/>
              </a:buClr>
              <a:buFont typeface="Arial" panose="020B0604020202020204" pitchFamily="34" charset="0"/>
              <a:buChar char="•"/>
            </a:pPr>
            <a:r>
              <a:rPr lang="en-US" sz="1500" b="0" i="0" dirty="0">
                <a:solidFill>
                  <a:schemeClr val="tx1"/>
                </a:solidFill>
              </a:rPr>
              <a:t>the term Emotional Based School Avoidance (EBSA) has emerged to describe students who struggle to attend school due to unmet emotional needs</a:t>
            </a:r>
          </a:p>
          <a:p>
            <a:pPr marL="57150" indent="-228600">
              <a:lnSpc>
                <a:spcPct val="110000"/>
              </a:lnSpc>
              <a:spcBef>
                <a:spcPts val="1000"/>
              </a:spcBef>
              <a:spcAft>
                <a:spcPts val="0"/>
              </a:spcAft>
              <a:buClr>
                <a:schemeClr val="accent1"/>
              </a:buClr>
              <a:buFont typeface="Arial" panose="020B0604020202020204" pitchFamily="34" charset="0"/>
              <a:buChar char="•"/>
            </a:pPr>
            <a:endParaRPr lang="en-US" sz="1500" b="0" i="0" dirty="0">
              <a:solidFill>
                <a:schemeClr val="tx1"/>
              </a:solidFill>
            </a:endParaRPr>
          </a:p>
          <a:p>
            <a:pPr marL="57150" indent="-228600">
              <a:lnSpc>
                <a:spcPct val="110000"/>
              </a:lnSpc>
              <a:spcBef>
                <a:spcPts val="1000"/>
              </a:spcBef>
              <a:spcAft>
                <a:spcPts val="0"/>
              </a:spcAft>
              <a:buClr>
                <a:schemeClr val="accent1"/>
              </a:buClr>
              <a:buFont typeface="Arial" panose="020B0604020202020204" pitchFamily="34" charset="0"/>
              <a:buChar char="•"/>
            </a:pPr>
            <a:r>
              <a:rPr lang="en-US" sz="1500" dirty="0">
                <a:solidFill>
                  <a:schemeClr val="tx1"/>
                </a:solidFill>
              </a:rPr>
              <a:t>EBSA </a:t>
            </a:r>
            <a:r>
              <a:rPr lang="en-US" sz="1500" b="0" i="0" dirty="0">
                <a:solidFill>
                  <a:schemeClr val="tx1"/>
                </a:solidFill>
              </a:rPr>
              <a:t>has replaced the now outdated term ‘school refusal’ in order reflect the differences between emotional distress and truancy </a:t>
            </a:r>
          </a:p>
          <a:p>
            <a:pPr marL="57150" indent="-228600">
              <a:lnSpc>
                <a:spcPct val="110000"/>
              </a:lnSpc>
              <a:spcBef>
                <a:spcPts val="1000"/>
              </a:spcBef>
              <a:spcAft>
                <a:spcPts val="0"/>
              </a:spcAft>
              <a:buClr>
                <a:schemeClr val="accent1"/>
              </a:buClr>
              <a:buFont typeface="Arial" panose="020B0604020202020204" pitchFamily="34" charset="0"/>
              <a:buChar char="•"/>
            </a:pPr>
            <a:r>
              <a:rPr lang="en-US" sz="1500" b="0" i="0" dirty="0">
                <a:solidFill>
                  <a:schemeClr val="tx1"/>
                </a:solidFill>
              </a:rPr>
              <a:t>highlights the importance of addressing these emotional needs rather than merely categorizing students as "school refusers”</a:t>
            </a:r>
          </a:p>
        </p:txBody>
      </p:sp>
      <p:sp>
        <p:nvSpPr>
          <p:cNvPr id="14" name="TextBox 13">
            <a:extLst>
              <a:ext uri="{FF2B5EF4-FFF2-40B4-BE49-F238E27FC236}">
                <a16:creationId xmlns:a16="http://schemas.microsoft.com/office/drawing/2014/main" id="{76D5DF37-234B-E038-95E0-D660A44C881D}"/>
              </a:ext>
            </a:extLst>
          </p:cNvPr>
          <p:cNvSpPr txBox="1"/>
          <p:nvPr/>
        </p:nvSpPr>
        <p:spPr>
          <a:xfrm>
            <a:off x="4782385" y="6421439"/>
            <a:ext cx="2093077" cy="284180"/>
          </a:xfrm>
          <a:prstGeom prst="rect">
            <a:avLst/>
          </a:prstGeom>
          <a:noFill/>
        </p:spPr>
        <p:txBody>
          <a:bodyPr wrap="square" rtlCol="0">
            <a:spAutoFit/>
          </a:bodyPr>
          <a:lstStyle/>
          <a:p>
            <a:pPr>
              <a:lnSpc>
                <a:spcPct val="110000"/>
              </a:lnSpc>
              <a:spcBef>
                <a:spcPts val="1000"/>
              </a:spcBef>
              <a:spcAft>
                <a:spcPts val="0"/>
              </a:spcAft>
              <a:buClr>
                <a:schemeClr val="accent1"/>
              </a:buClr>
            </a:pPr>
            <a:r>
              <a:rPr lang="en-US" sz="1200" b="0" i="0" dirty="0">
                <a:solidFill>
                  <a:schemeClr val="tx1"/>
                </a:solidFill>
              </a:rPr>
              <a:t>(McDougall, 2008)</a:t>
            </a:r>
          </a:p>
        </p:txBody>
      </p:sp>
    </p:spTree>
    <p:extLst>
      <p:ext uri="{BB962C8B-B14F-4D97-AF65-F5344CB8AC3E}">
        <p14:creationId xmlns:p14="http://schemas.microsoft.com/office/powerpoint/2010/main" val="1721872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sp>
        <p:nvSpPr>
          <p:cNvPr id="2" name="Title 1">
            <a:extLst>
              <a:ext uri="{FF2B5EF4-FFF2-40B4-BE49-F238E27FC236}">
                <a16:creationId xmlns:a16="http://schemas.microsoft.com/office/drawing/2014/main" id="{A47469C3-83C0-3814-8684-CE266D95DE23}"/>
              </a:ext>
            </a:extLst>
          </p:cNvPr>
          <p:cNvSpPr>
            <a:spLocks noGrp="1"/>
          </p:cNvSpPr>
          <p:nvPr>
            <p:ph type="title"/>
          </p:nvPr>
        </p:nvSpPr>
        <p:spPr>
          <a:xfrm>
            <a:off x="4996697" y="618518"/>
            <a:ext cx="6050713" cy="1478570"/>
          </a:xfrm>
        </p:spPr>
        <p:txBody>
          <a:bodyPr>
            <a:normAutofit/>
          </a:bodyPr>
          <a:lstStyle/>
          <a:p>
            <a:pPr algn="ctr"/>
            <a:r>
              <a:rPr lang="en-GB" sz="3300" b="0" i="0" dirty="0"/>
              <a:t>Background of the study</a:t>
            </a:r>
          </a:p>
        </p:txBody>
      </p:sp>
      <p:pic>
        <p:nvPicPr>
          <p:cNvPr id="5" name="Picture 4" descr="Close-up of open book against blurred bookshelf background">
            <a:extLst>
              <a:ext uri="{FF2B5EF4-FFF2-40B4-BE49-F238E27FC236}">
                <a16:creationId xmlns:a16="http://schemas.microsoft.com/office/drawing/2014/main" id="{B0A025E6-81EC-6529-7A86-BEB4682DF8F3}"/>
              </a:ext>
            </a:extLst>
          </p:cNvPr>
          <p:cNvPicPr>
            <a:picLocks noChangeAspect="1"/>
          </p:cNvPicPr>
          <p:nvPr/>
        </p:nvPicPr>
        <p:blipFill>
          <a:blip r:embed="rId5"/>
          <a:srcRect l="34162" r="20719" b="-1"/>
          <a:stretch/>
        </p:blipFill>
        <p:spPr>
          <a:xfrm>
            <a:off x="-5597" y="10"/>
            <a:ext cx="4635583" cy="6857990"/>
          </a:xfrm>
          <a:prstGeom prst="rect">
            <a:avLst/>
          </a:prstGeom>
        </p:spPr>
      </p:pic>
      <p:grpSp>
        <p:nvGrpSpPr>
          <p:cNvPr id="13" name="Group 12">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15"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6"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7" name="Rectangle 16">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18"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9"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0"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1"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2"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3"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4"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5"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6"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7"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8"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9"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0"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1"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2"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3"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4"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5"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6"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7"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8"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9"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0"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1"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2" name="Rectangle 41">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43"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4"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5"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6"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7"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8"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9"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0"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1"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2"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3"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4" name="Rectangle 53">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55"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6"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7"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8"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9"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0"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1"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2"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3"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4"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5"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6"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7"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grpSp>
      <p:graphicFrame>
        <p:nvGraphicFramePr>
          <p:cNvPr id="69" name="Content Placeholder 2">
            <a:extLst>
              <a:ext uri="{FF2B5EF4-FFF2-40B4-BE49-F238E27FC236}">
                <a16:creationId xmlns:a16="http://schemas.microsoft.com/office/drawing/2014/main" id="{AD10F4B4-C196-89D0-1AA5-8953549F1AE5}"/>
              </a:ext>
            </a:extLst>
          </p:cNvPr>
          <p:cNvGraphicFramePr>
            <a:graphicFrameLocks noGrp="1"/>
          </p:cNvGraphicFramePr>
          <p:nvPr>
            <p:ph idx="1"/>
            <p:extLst>
              <p:ext uri="{D42A27DB-BD31-4B8C-83A1-F6EECF244321}">
                <p14:modId xmlns:p14="http://schemas.microsoft.com/office/powerpoint/2010/main" val="1047201919"/>
              </p:ext>
            </p:extLst>
          </p:nvPr>
        </p:nvGraphicFramePr>
        <p:xfrm>
          <a:off x="4968958" y="1658938"/>
          <a:ext cx="6078453" cy="413226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4" name="TextBox 3">
            <a:extLst>
              <a:ext uri="{FF2B5EF4-FFF2-40B4-BE49-F238E27FC236}">
                <a16:creationId xmlns:a16="http://schemas.microsoft.com/office/drawing/2014/main" id="{C7045498-E968-B892-D1FE-A7B5F83EC7E7}"/>
              </a:ext>
            </a:extLst>
          </p:cNvPr>
          <p:cNvSpPr txBox="1"/>
          <p:nvPr/>
        </p:nvSpPr>
        <p:spPr>
          <a:xfrm>
            <a:off x="4729999" y="6158211"/>
            <a:ext cx="5267968" cy="800219"/>
          </a:xfrm>
          <a:prstGeom prst="rect">
            <a:avLst/>
          </a:prstGeom>
          <a:noFill/>
        </p:spPr>
        <p:txBody>
          <a:bodyPr wrap="square" rtlCol="0">
            <a:spAutoFit/>
          </a:bodyPr>
          <a:lstStyle/>
          <a:p>
            <a:r>
              <a:rPr lang="en-GB" sz="1400" b="0" i="0" dirty="0"/>
              <a:t>Balfanz et al., 2007; </a:t>
            </a:r>
            <a:r>
              <a:rPr lang="en-GB" sz="1400" b="0" i="0" dirty="0" err="1"/>
              <a:t>Filippello</a:t>
            </a:r>
            <a:r>
              <a:rPr lang="en-GB" sz="1400" b="0" i="0" dirty="0"/>
              <a:t> et al., 2019; Gottfried, 2014; Dembo et al., 2016; Finning et al., 2019</a:t>
            </a:r>
            <a:endParaRPr lang="en-GB" sz="1400" dirty="0"/>
          </a:p>
          <a:p>
            <a:pPr lvl="0"/>
            <a:endParaRPr lang="en-GB" dirty="0"/>
          </a:p>
        </p:txBody>
      </p:sp>
    </p:spTree>
    <p:extLst>
      <p:ext uri="{BB962C8B-B14F-4D97-AF65-F5344CB8AC3E}">
        <p14:creationId xmlns:p14="http://schemas.microsoft.com/office/powerpoint/2010/main" val="34696571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DC5F5-8418-C634-51D2-76DC71A3F75F}"/>
              </a:ext>
            </a:extLst>
          </p:cNvPr>
          <p:cNvSpPr>
            <a:spLocks noGrp="1"/>
          </p:cNvSpPr>
          <p:nvPr>
            <p:ph type="title"/>
          </p:nvPr>
        </p:nvSpPr>
        <p:spPr>
          <a:xfrm>
            <a:off x="1141413" y="618518"/>
            <a:ext cx="9905998" cy="1478570"/>
          </a:xfrm>
        </p:spPr>
        <p:txBody>
          <a:bodyPr>
            <a:normAutofit/>
          </a:bodyPr>
          <a:lstStyle/>
          <a:p>
            <a:pPr algn="ctr"/>
            <a:r>
              <a:rPr lang="en-GB" b="0" i="0" dirty="0"/>
              <a:t>The impact on parents</a:t>
            </a:r>
          </a:p>
        </p:txBody>
      </p:sp>
      <p:graphicFrame>
        <p:nvGraphicFramePr>
          <p:cNvPr id="5" name="Content Placeholder 2">
            <a:extLst>
              <a:ext uri="{FF2B5EF4-FFF2-40B4-BE49-F238E27FC236}">
                <a16:creationId xmlns:a16="http://schemas.microsoft.com/office/drawing/2014/main" id="{DC15FBC0-4821-58A0-911C-B4EAF82D9D7F}"/>
              </a:ext>
            </a:extLst>
          </p:cNvPr>
          <p:cNvGraphicFramePr>
            <a:graphicFrameLocks noGrp="1"/>
          </p:cNvGraphicFramePr>
          <p:nvPr>
            <p:ph idx="1"/>
            <p:extLst>
              <p:ext uri="{D42A27DB-BD31-4B8C-83A1-F6EECF244321}">
                <p14:modId xmlns:p14="http://schemas.microsoft.com/office/powerpoint/2010/main" val="3961180537"/>
              </p:ext>
            </p:extLst>
          </p:nvPr>
        </p:nvGraphicFramePr>
        <p:xfrm>
          <a:off x="1141413" y="2249488"/>
          <a:ext cx="9906000" cy="354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CD68D119-7218-631D-6478-AA8EC995C507}"/>
              </a:ext>
            </a:extLst>
          </p:cNvPr>
          <p:cNvSpPr txBox="1"/>
          <p:nvPr/>
        </p:nvSpPr>
        <p:spPr>
          <a:xfrm>
            <a:off x="-28333" y="6475844"/>
            <a:ext cx="1862176" cy="307777"/>
          </a:xfrm>
          <a:prstGeom prst="rect">
            <a:avLst/>
          </a:prstGeom>
          <a:noFill/>
        </p:spPr>
        <p:txBody>
          <a:bodyPr wrap="none" rtlCol="0">
            <a:spAutoFit/>
          </a:bodyPr>
          <a:lstStyle/>
          <a:p>
            <a:pPr lvl="0"/>
            <a:r>
              <a:rPr lang="en-US" sz="1400" b="0" i="0" dirty="0"/>
              <a:t>(Nock &amp; Ferriter, 2005)</a:t>
            </a:r>
            <a:endParaRPr lang="en-GB" sz="1400" dirty="0"/>
          </a:p>
        </p:txBody>
      </p:sp>
      <p:pic>
        <p:nvPicPr>
          <p:cNvPr id="7" name="Picture 6" descr="A group of people standing next to a broken heart&#10;&#10;AI-generated content may be incorrect.">
            <a:extLst>
              <a:ext uri="{FF2B5EF4-FFF2-40B4-BE49-F238E27FC236}">
                <a16:creationId xmlns:a16="http://schemas.microsoft.com/office/drawing/2014/main" id="{9B902E58-FEC4-09C7-F972-096C85A940EE}"/>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9632788" y="1880238"/>
            <a:ext cx="2438400" cy="2212848"/>
          </a:xfrm>
          <a:prstGeom prst="rect">
            <a:avLst/>
          </a:prstGeom>
        </p:spPr>
      </p:pic>
    </p:spTree>
    <p:extLst>
      <p:ext uri="{BB962C8B-B14F-4D97-AF65-F5344CB8AC3E}">
        <p14:creationId xmlns:p14="http://schemas.microsoft.com/office/powerpoint/2010/main" val="25451243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872A0B-8668-4500-9509-EAA581B26C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8B504305-5526-408E-85F7-F0BA7E527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5827CE64-2533-45A6-9A39-7D5052E5CEE0}"/>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pic>
        <p:nvPicPr>
          <p:cNvPr id="5" name="Picture 4" descr="Capsules and pills inside a glass bowl">
            <a:extLst>
              <a:ext uri="{FF2B5EF4-FFF2-40B4-BE49-F238E27FC236}">
                <a16:creationId xmlns:a16="http://schemas.microsoft.com/office/drawing/2014/main" id="{6F99C900-1937-996E-8D18-77904F86DAB1}"/>
              </a:ext>
            </a:extLst>
          </p:cNvPr>
          <p:cNvPicPr>
            <a:picLocks noChangeAspect="1"/>
          </p:cNvPicPr>
          <p:nvPr/>
        </p:nvPicPr>
        <p:blipFill>
          <a:blip r:embed="rId5"/>
          <a:srcRect r="33272"/>
          <a:stretch/>
        </p:blipFill>
        <p:spPr>
          <a:xfrm>
            <a:off x="-5597" y="10"/>
            <a:ext cx="6101597" cy="6857990"/>
          </a:xfrm>
          <a:prstGeom prst="rect">
            <a:avLst/>
          </a:prstGeom>
        </p:spPr>
      </p:pic>
      <p:grpSp>
        <p:nvGrpSpPr>
          <p:cNvPr id="13" name="Group 12">
            <a:extLst>
              <a:ext uri="{FF2B5EF4-FFF2-40B4-BE49-F238E27FC236}">
                <a16:creationId xmlns:a16="http://schemas.microsoft.com/office/drawing/2014/main" id="{240590EE-5428-41AA-95B2-96FCC1CE67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494DCC55-99C6-45CF-B357-E3848C80934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15" name="Freeform 6">
              <a:extLst>
                <a:ext uri="{FF2B5EF4-FFF2-40B4-BE49-F238E27FC236}">
                  <a16:creationId xmlns:a16="http://schemas.microsoft.com/office/drawing/2014/main" id="{63D64E32-FF0C-4665-B9D8-D1ECAAE5BA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6" name="Freeform 7">
              <a:extLst>
                <a:ext uri="{FF2B5EF4-FFF2-40B4-BE49-F238E27FC236}">
                  <a16:creationId xmlns:a16="http://schemas.microsoft.com/office/drawing/2014/main" id="{3675001D-3840-4589-8190-505A7F52F0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7" name="Rectangle 16">
              <a:extLst>
                <a:ext uri="{FF2B5EF4-FFF2-40B4-BE49-F238E27FC236}">
                  <a16:creationId xmlns:a16="http://schemas.microsoft.com/office/drawing/2014/main" id="{19E34E87-395F-4023-A80E-D1CBAAEBD9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18" name="Freeform 9">
              <a:extLst>
                <a:ext uri="{FF2B5EF4-FFF2-40B4-BE49-F238E27FC236}">
                  <a16:creationId xmlns:a16="http://schemas.microsoft.com/office/drawing/2014/main" id="{6FB1B38F-1B92-41C3-AA1D-6D6440FB0D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9" name="Freeform 10">
              <a:extLst>
                <a:ext uri="{FF2B5EF4-FFF2-40B4-BE49-F238E27FC236}">
                  <a16:creationId xmlns:a16="http://schemas.microsoft.com/office/drawing/2014/main" id="{02FBE453-FBD2-4348-8DDA-4A023444E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0" name="Freeform 11">
              <a:extLst>
                <a:ext uri="{FF2B5EF4-FFF2-40B4-BE49-F238E27FC236}">
                  <a16:creationId xmlns:a16="http://schemas.microsoft.com/office/drawing/2014/main" id="{60D719E8-BF78-4F42-B9D1-7F5E02A36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1" name="Freeform 12">
              <a:extLst>
                <a:ext uri="{FF2B5EF4-FFF2-40B4-BE49-F238E27FC236}">
                  <a16:creationId xmlns:a16="http://schemas.microsoft.com/office/drawing/2014/main" id="{5EC70737-9C19-4CF5-84DA-B22A960D53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2" name="Freeform 13">
              <a:extLst>
                <a:ext uri="{FF2B5EF4-FFF2-40B4-BE49-F238E27FC236}">
                  <a16:creationId xmlns:a16="http://schemas.microsoft.com/office/drawing/2014/main" id="{88FD042E-E56E-4360-9620-F811AB9A33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3" name="Freeform 14">
              <a:extLst>
                <a:ext uri="{FF2B5EF4-FFF2-40B4-BE49-F238E27FC236}">
                  <a16:creationId xmlns:a16="http://schemas.microsoft.com/office/drawing/2014/main" id="{18F15D2B-0812-46F6-B0F4-6A6714B54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4" name="Freeform 15">
              <a:extLst>
                <a:ext uri="{FF2B5EF4-FFF2-40B4-BE49-F238E27FC236}">
                  <a16:creationId xmlns:a16="http://schemas.microsoft.com/office/drawing/2014/main" id="{0C2F2A50-98DD-4F92-BDFE-B72E2357667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5" name="Freeform 16">
              <a:extLst>
                <a:ext uri="{FF2B5EF4-FFF2-40B4-BE49-F238E27FC236}">
                  <a16:creationId xmlns:a16="http://schemas.microsoft.com/office/drawing/2014/main" id="{473541D9-6DAE-4718-97D4-8952F4E7CC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6" name="Freeform 17">
              <a:extLst>
                <a:ext uri="{FF2B5EF4-FFF2-40B4-BE49-F238E27FC236}">
                  <a16:creationId xmlns:a16="http://schemas.microsoft.com/office/drawing/2014/main" id="{3A56C5E9-011C-44D2-AF94-3BF5420433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7" name="Freeform 18">
              <a:extLst>
                <a:ext uri="{FF2B5EF4-FFF2-40B4-BE49-F238E27FC236}">
                  <a16:creationId xmlns:a16="http://schemas.microsoft.com/office/drawing/2014/main" id="{CD279E0E-1CD5-4F41-96A5-3A09707E81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8" name="Freeform 19">
              <a:extLst>
                <a:ext uri="{FF2B5EF4-FFF2-40B4-BE49-F238E27FC236}">
                  <a16:creationId xmlns:a16="http://schemas.microsoft.com/office/drawing/2014/main" id="{F5A6F094-9E54-4985-8738-D2067A4F0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9" name="Freeform 20">
              <a:extLst>
                <a:ext uri="{FF2B5EF4-FFF2-40B4-BE49-F238E27FC236}">
                  <a16:creationId xmlns:a16="http://schemas.microsoft.com/office/drawing/2014/main" id="{99D51F59-FA93-490E-B9CF-97BB63747C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0" name="Freeform 21">
              <a:extLst>
                <a:ext uri="{FF2B5EF4-FFF2-40B4-BE49-F238E27FC236}">
                  <a16:creationId xmlns:a16="http://schemas.microsoft.com/office/drawing/2014/main" id="{3CD83DC6-F4A0-4A4D-AAC3-83983F960DC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1" name="Freeform 22">
              <a:extLst>
                <a:ext uri="{FF2B5EF4-FFF2-40B4-BE49-F238E27FC236}">
                  <a16:creationId xmlns:a16="http://schemas.microsoft.com/office/drawing/2014/main" id="{6E9B4028-C74F-4631-8312-68B30E6E6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2" name="Freeform 23">
              <a:extLst>
                <a:ext uri="{FF2B5EF4-FFF2-40B4-BE49-F238E27FC236}">
                  <a16:creationId xmlns:a16="http://schemas.microsoft.com/office/drawing/2014/main" id="{1E3337C9-1DDE-4E2E-8519-7D2C23C95FE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3" name="Freeform 24">
              <a:extLst>
                <a:ext uri="{FF2B5EF4-FFF2-40B4-BE49-F238E27FC236}">
                  <a16:creationId xmlns:a16="http://schemas.microsoft.com/office/drawing/2014/main" id="{754A526E-6EC0-458A-9C4C-008F6749CD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4" name="Freeform 25">
              <a:extLst>
                <a:ext uri="{FF2B5EF4-FFF2-40B4-BE49-F238E27FC236}">
                  <a16:creationId xmlns:a16="http://schemas.microsoft.com/office/drawing/2014/main" id="{6A3DA723-7448-48CF-8BD2-FED2D4FED5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5" name="Freeform 26">
              <a:extLst>
                <a:ext uri="{FF2B5EF4-FFF2-40B4-BE49-F238E27FC236}">
                  <a16:creationId xmlns:a16="http://schemas.microsoft.com/office/drawing/2014/main" id="{9B506EC1-D8A8-4532-B78B-A236567EE0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6" name="Freeform 27">
              <a:extLst>
                <a:ext uri="{FF2B5EF4-FFF2-40B4-BE49-F238E27FC236}">
                  <a16:creationId xmlns:a16="http://schemas.microsoft.com/office/drawing/2014/main" id="{AA9DFB36-74F4-4977-ABC5-3257EDA33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7" name="Freeform 28">
              <a:extLst>
                <a:ext uri="{FF2B5EF4-FFF2-40B4-BE49-F238E27FC236}">
                  <a16:creationId xmlns:a16="http://schemas.microsoft.com/office/drawing/2014/main" id="{966A7FBA-BB79-4AF0-90C2-5F2BC9F2D1D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8" name="Freeform 29">
              <a:extLst>
                <a:ext uri="{FF2B5EF4-FFF2-40B4-BE49-F238E27FC236}">
                  <a16:creationId xmlns:a16="http://schemas.microsoft.com/office/drawing/2014/main" id="{23BB8A47-FF1B-44E5-8D93-7ADF37F1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9" name="Freeform 30">
              <a:extLst>
                <a:ext uri="{FF2B5EF4-FFF2-40B4-BE49-F238E27FC236}">
                  <a16:creationId xmlns:a16="http://schemas.microsoft.com/office/drawing/2014/main" id="{E463E1B7-7BED-4425-95B7-F6F75F8733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0" name="Freeform 31">
              <a:extLst>
                <a:ext uri="{FF2B5EF4-FFF2-40B4-BE49-F238E27FC236}">
                  <a16:creationId xmlns:a16="http://schemas.microsoft.com/office/drawing/2014/main" id="{749D0675-4397-4610-9807-2F7C1CC942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1" name="Freeform 32">
              <a:extLst>
                <a:ext uri="{FF2B5EF4-FFF2-40B4-BE49-F238E27FC236}">
                  <a16:creationId xmlns:a16="http://schemas.microsoft.com/office/drawing/2014/main" id="{DE7617CF-8919-43C3-9557-08D67C7DAF2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2" name="Rectangle 41">
              <a:extLst>
                <a:ext uri="{FF2B5EF4-FFF2-40B4-BE49-F238E27FC236}">
                  <a16:creationId xmlns:a16="http://schemas.microsoft.com/office/drawing/2014/main" id="{3DB68720-7E37-4930-9900-8632140D6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43" name="Freeform 34">
              <a:extLst>
                <a:ext uri="{FF2B5EF4-FFF2-40B4-BE49-F238E27FC236}">
                  <a16:creationId xmlns:a16="http://schemas.microsoft.com/office/drawing/2014/main" id="{202F13DF-5B76-468E-A95E-80780788BD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4" name="Freeform 35">
              <a:extLst>
                <a:ext uri="{FF2B5EF4-FFF2-40B4-BE49-F238E27FC236}">
                  <a16:creationId xmlns:a16="http://schemas.microsoft.com/office/drawing/2014/main" id="{219143C2-6062-4C2C-9563-6534108E35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5" name="Freeform 36">
              <a:extLst>
                <a:ext uri="{FF2B5EF4-FFF2-40B4-BE49-F238E27FC236}">
                  <a16:creationId xmlns:a16="http://schemas.microsoft.com/office/drawing/2014/main" id="{38413A0C-26DB-479B-B747-1D8136100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6" name="Freeform 37">
              <a:extLst>
                <a:ext uri="{FF2B5EF4-FFF2-40B4-BE49-F238E27FC236}">
                  <a16:creationId xmlns:a16="http://schemas.microsoft.com/office/drawing/2014/main" id="{CB526B5F-4FAA-4B4C-8AF8-B98EC74A3D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7" name="Freeform 38">
              <a:extLst>
                <a:ext uri="{FF2B5EF4-FFF2-40B4-BE49-F238E27FC236}">
                  <a16:creationId xmlns:a16="http://schemas.microsoft.com/office/drawing/2014/main" id="{54FFF88E-6D69-4AE9-8378-D16419155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8" name="Freeform 39">
              <a:extLst>
                <a:ext uri="{FF2B5EF4-FFF2-40B4-BE49-F238E27FC236}">
                  <a16:creationId xmlns:a16="http://schemas.microsoft.com/office/drawing/2014/main" id="{8008115A-CE00-4E36-BAF1-B511F21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9" name="Freeform 40">
              <a:extLst>
                <a:ext uri="{FF2B5EF4-FFF2-40B4-BE49-F238E27FC236}">
                  <a16:creationId xmlns:a16="http://schemas.microsoft.com/office/drawing/2014/main" id="{2935DB29-6F85-47D8-863C-11386389DB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0" name="Freeform 41">
              <a:extLst>
                <a:ext uri="{FF2B5EF4-FFF2-40B4-BE49-F238E27FC236}">
                  <a16:creationId xmlns:a16="http://schemas.microsoft.com/office/drawing/2014/main" id="{4FB8E51B-1AC1-4671-B181-473C29BECD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1" name="Freeform 42">
              <a:extLst>
                <a:ext uri="{FF2B5EF4-FFF2-40B4-BE49-F238E27FC236}">
                  <a16:creationId xmlns:a16="http://schemas.microsoft.com/office/drawing/2014/main" id="{91E6AE4F-959F-4ED7-A199-8C0307E40E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2" name="Freeform 43">
              <a:extLst>
                <a:ext uri="{FF2B5EF4-FFF2-40B4-BE49-F238E27FC236}">
                  <a16:creationId xmlns:a16="http://schemas.microsoft.com/office/drawing/2014/main" id="{A0445E55-0009-44A5-AA6A-350D9D48A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3" name="Freeform 44">
              <a:extLst>
                <a:ext uri="{FF2B5EF4-FFF2-40B4-BE49-F238E27FC236}">
                  <a16:creationId xmlns:a16="http://schemas.microsoft.com/office/drawing/2014/main" id="{B5291C75-4ECA-4829-B824-5725C32905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4" name="Rectangle 53">
              <a:extLst>
                <a:ext uri="{FF2B5EF4-FFF2-40B4-BE49-F238E27FC236}">
                  <a16:creationId xmlns:a16="http://schemas.microsoft.com/office/drawing/2014/main" id="{6793376D-3E7C-4F04-8BC8-EC4820622BE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55" name="Freeform 46">
              <a:extLst>
                <a:ext uri="{FF2B5EF4-FFF2-40B4-BE49-F238E27FC236}">
                  <a16:creationId xmlns:a16="http://schemas.microsoft.com/office/drawing/2014/main" id="{3596510A-5528-445D-AFEA-6E3F89BA8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6" name="Freeform 47">
              <a:extLst>
                <a:ext uri="{FF2B5EF4-FFF2-40B4-BE49-F238E27FC236}">
                  <a16:creationId xmlns:a16="http://schemas.microsoft.com/office/drawing/2014/main" id="{E1B69479-D8C9-4E2E-A931-4D49C4FD76D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7" name="Freeform 48">
              <a:extLst>
                <a:ext uri="{FF2B5EF4-FFF2-40B4-BE49-F238E27FC236}">
                  <a16:creationId xmlns:a16="http://schemas.microsoft.com/office/drawing/2014/main" id="{0A759A2E-A8B1-44C8-B3F9-A16714C895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8" name="Freeform 49">
              <a:extLst>
                <a:ext uri="{FF2B5EF4-FFF2-40B4-BE49-F238E27FC236}">
                  <a16:creationId xmlns:a16="http://schemas.microsoft.com/office/drawing/2014/main" id="{6C2B3B3C-1DC9-4352-BB73-801976C8F51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9" name="Freeform 50">
              <a:extLst>
                <a:ext uri="{FF2B5EF4-FFF2-40B4-BE49-F238E27FC236}">
                  <a16:creationId xmlns:a16="http://schemas.microsoft.com/office/drawing/2014/main" id="{EE22E3A8-5789-4189-9AC7-98D6826B03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0" name="Freeform 51">
              <a:extLst>
                <a:ext uri="{FF2B5EF4-FFF2-40B4-BE49-F238E27FC236}">
                  <a16:creationId xmlns:a16="http://schemas.microsoft.com/office/drawing/2014/main" id="{9AC0FC74-D003-4D0D-9CAF-F6A03739E2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1" name="Freeform 52">
              <a:extLst>
                <a:ext uri="{FF2B5EF4-FFF2-40B4-BE49-F238E27FC236}">
                  <a16:creationId xmlns:a16="http://schemas.microsoft.com/office/drawing/2014/main" id="{126C2057-02E1-4348-ABEB-EAC063A17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2" name="Freeform 53">
              <a:extLst>
                <a:ext uri="{FF2B5EF4-FFF2-40B4-BE49-F238E27FC236}">
                  <a16:creationId xmlns:a16="http://schemas.microsoft.com/office/drawing/2014/main" id="{5150586D-D743-4392-844F-F2AFCCE649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3" name="Freeform 54">
              <a:extLst>
                <a:ext uri="{FF2B5EF4-FFF2-40B4-BE49-F238E27FC236}">
                  <a16:creationId xmlns:a16="http://schemas.microsoft.com/office/drawing/2014/main" id="{9E5B157A-534E-4879-8013-D02864E76F5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4" name="Freeform 55">
              <a:extLst>
                <a:ext uri="{FF2B5EF4-FFF2-40B4-BE49-F238E27FC236}">
                  <a16:creationId xmlns:a16="http://schemas.microsoft.com/office/drawing/2014/main" id="{CEE2DD73-7E8C-4F26-8E93-8C32D11B26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5" name="Freeform 56">
              <a:extLst>
                <a:ext uri="{FF2B5EF4-FFF2-40B4-BE49-F238E27FC236}">
                  <a16:creationId xmlns:a16="http://schemas.microsoft.com/office/drawing/2014/main" id="{908CAC5F-DD8E-4A58-BD4C-6D8D29FA49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6" name="Freeform 57">
              <a:extLst>
                <a:ext uri="{FF2B5EF4-FFF2-40B4-BE49-F238E27FC236}">
                  <a16:creationId xmlns:a16="http://schemas.microsoft.com/office/drawing/2014/main" id="{20F130CF-281E-408C-9884-5F8B22CA1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7" name="Freeform 58">
              <a:extLst>
                <a:ext uri="{FF2B5EF4-FFF2-40B4-BE49-F238E27FC236}">
                  <a16:creationId xmlns:a16="http://schemas.microsoft.com/office/drawing/2014/main" id="{3BC78068-9115-4D5D-9B2B-6F9BD9C296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grpSp>
      <p:graphicFrame>
        <p:nvGraphicFramePr>
          <p:cNvPr id="69" name="Content Placeholder 2">
            <a:extLst>
              <a:ext uri="{FF2B5EF4-FFF2-40B4-BE49-F238E27FC236}">
                <a16:creationId xmlns:a16="http://schemas.microsoft.com/office/drawing/2014/main" id="{D9A34A1F-D8C5-57E2-04CA-1FBC93DC5FED}"/>
              </a:ext>
            </a:extLst>
          </p:cNvPr>
          <p:cNvGraphicFramePr>
            <a:graphicFrameLocks noGrp="1"/>
          </p:cNvGraphicFramePr>
          <p:nvPr>
            <p:ph idx="1"/>
            <p:extLst>
              <p:ext uri="{D42A27DB-BD31-4B8C-83A1-F6EECF244321}">
                <p14:modId xmlns:p14="http://schemas.microsoft.com/office/powerpoint/2010/main" val="2498596627"/>
              </p:ext>
            </p:extLst>
          </p:nvPr>
        </p:nvGraphicFramePr>
        <p:xfrm>
          <a:off x="6448425" y="1382713"/>
          <a:ext cx="4598986" cy="440848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4" name="TextBox 3">
            <a:extLst>
              <a:ext uri="{FF2B5EF4-FFF2-40B4-BE49-F238E27FC236}">
                <a16:creationId xmlns:a16="http://schemas.microsoft.com/office/drawing/2014/main" id="{683BC28E-A5A0-B9A9-411B-CAAFD4652AB3}"/>
              </a:ext>
            </a:extLst>
          </p:cNvPr>
          <p:cNvSpPr txBox="1"/>
          <p:nvPr/>
        </p:nvSpPr>
        <p:spPr>
          <a:xfrm>
            <a:off x="6096000" y="6263809"/>
            <a:ext cx="4369841" cy="523220"/>
          </a:xfrm>
          <a:prstGeom prst="rect">
            <a:avLst/>
          </a:prstGeom>
          <a:noFill/>
        </p:spPr>
        <p:txBody>
          <a:bodyPr wrap="square" rtlCol="0">
            <a:spAutoFit/>
          </a:bodyPr>
          <a:lstStyle/>
          <a:p>
            <a:pPr lvl="0"/>
            <a:r>
              <a:rPr lang="da-DK" sz="1400" b="0" i="0" dirty="0"/>
              <a:t>(Short et al., 2020; Finch et al., 2001; Qin et al., 2009; Segerstrom &amp; Miller, 2004) </a:t>
            </a:r>
            <a:endParaRPr lang="en-US" sz="1400" dirty="0"/>
          </a:p>
        </p:txBody>
      </p:sp>
    </p:spTree>
    <p:extLst>
      <p:ext uri="{BB962C8B-B14F-4D97-AF65-F5344CB8AC3E}">
        <p14:creationId xmlns:p14="http://schemas.microsoft.com/office/powerpoint/2010/main" val="2936376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pic>
        <p:nvPicPr>
          <p:cNvPr id="126" name="Picture 2">
            <a:extLst>
              <a:ext uri="{FF2B5EF4-FFF2-40B4-BE49-F238E27FC236}">
                <a16:creationId xmlns:a16="http://schemas.microsoft.com/office/drawing/2014/main" id="{9ACD3AF8-B16E-4174-8C1A-41F683C4AF8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a16="http://schemas.microsoft.com/office/drawing/2014/main" xmlns="">
                <a:solidFill>
                  <a:srgbClr val="FFFFFF"/>
                </a:solidFill>
              </a14:hiddenFill>
            </a:ext>
          </a:extLst>
        </p:spPr>
      </p:pic>
      <p:grpSp>
        <p:nvGrpSpPr>
          <p:cNvPr id="128" name="Group 127">
            <a:extLst>
              <a:ext uri="{FF2B5EF4-FFF2-40B4-BE49-F238E27FC236}">
                <a16:creationId xmlns:a16="http://schemas.microsoft.com/office/drawing/2014/main" id="{FF5EAD09-B81D-415F-8BCF-73C81AE05F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9" name="Rectangle 5">
              <a:extLst>
                <a:ext uri="{FF2B5EF4-FFF2-40B4-BE49-F238E27FC236}">
                  <a16:creationId xmlns:a16="http://schemas.microsoft.com/office/drawing/2014/main" id="{CFB79010-8ED4-49EF-AFD2-F4D8C80B69B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30" name="Freeform 6">
              <a:extLst>
                <a:ext uri="{FF2B5EF4-FFF2-40B4-BE49-F238E27FC236}">
                  <a16:creationId xmlns:a16="http://schemas.microsoft.com/office/drawing/2014/main" id="{4649B869-006E-42B5-9DDC-21049B130E0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1" name="Freeform 7">
              <a:extLst>
                <a:ext uri="{FF2B5EF4-FFF2-40B4-BE49-F238E27FC236}">
                  <a16:creationId xmlns:a16="http://schemas.microsoft.com/office/drawing/2014/main" id="{443096BD-333F-48B6-8220-D1F9793E40A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2" name="Rectangle 8">
              <a:extLst>
                <a:ext uri="{FF2B5EF4-FFF2-40B4-BE49-F238E27FC236}">
                  <a16:creationId xmlns:a16="http://schemas.microsoft.com/office/drawing/2014/main" id="{1A45BB9A-7E84-4B9B-923A-270A97F8524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33" name="Freeform 9">
              <a:extLst>
                <a:ext uri="{FF2B5EF4-FFF2-40B4-BE49-F238E27FC236}">
                  <a16:creationId xmlns:a16="http://schemas.microsoft.com/office/drawing/2014/main" id="{D7D7C768-2F76-4DE2-A807-1B9FFF816C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4" name="Freeform 10">
              <a:extLst>
                <a:ext uri="{FF2B5EF4-FFF2-40B4-BE49-F238E27FC236}">
                  <a16:creationId xmlns:a16="http://schemas.microsoft.com/office/drawing/2014/main" id="{1870B32E-EE42-470E-B543-CA55AEC8CA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5" name="Freeform 11">
              <a:extLst>
                <a:ext uri="{FF2B5EF4-FFF2-40B4-BE49-F238E27FC236}">
                  <a16:creationId xmlns:a16="http://schemas.microsoft.com/office/drawing/2014/main" id="{EEF09120-11AA-4DB5-98A8-EC4923002C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6" name="Freeform 12">
              <a:extLst>
                <a:ext uri="{FF2B5EF4-FFF2-40B4-BE49-F238E27FC236}">
                  <a16:creationId xmlns:a16="http://schemas.microsoft.com/office/drawing/2014/main" id="{39CC463D-589C-461C-A234-0460EB06B8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7" name="Freeform 13">
              <a:extLst>
                <a:ext uri="{FF2B5EF4-FFF2-40B4-BE49-F238E27FC236}">
                  <a16:creationId xmlns:a16="http://schemas.microsoft.com/office/drawing/2014/main" id="{B6516153-269A-421E-A021-CB3F3C5E1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8" name="Freeform 14">
              <a:extLst>
                <a:ext uri="{FF2B5EF4-FFF2-40B4-BE49-F238E27FC236}">
                  <a16:creationId xmlns:a16="http://schemas.microsoft.com/office/drawing/2014/main" id="{45E14300-6C4A-4F77-915F-F3B25B0237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9" name="Freeform 15">
              <a:extLst>
                <a:ext uri="{FF2B5EF4-FFF2-40B4-BE49-F238E27FC236}">
                  <a16:creationId xmlns:a16="http://schemas.microsoft.com/office/drawing/2014/main" id="{993E312A-E6A6-4B52-ADE6-618ADC89BA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0" name="Freeform 16">
              <a:extLst>
                <a:ext uri="{FF2B5EF4-FFF2-40B4-BE49-F238E27FC236}">
                  <a16:creationId xmlns:a16="http://schemas.microsoft.com/office/drawing/2014/main" id="{2F0F3026-2480-472B-8C52-36812C81E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1" name="Freeform 17">
              <a:extLst>
                <a:ext uri="{FF2B5EF4-FFF2-40B4-BE49-F238E27FC236}">
                  <a16:creationId xmlns:a16="http://schemas.microsoft.com/office/drawing/2014/main" id="{34E1C992-559D-4827-9F30-31A3CA7A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2" name="Freeform 18">
              <a:extLst>
                <a:ext uri="{FF2B5EF4-FFF2-40B4-BE49-F238E27FC236}">
                  <a16:creationId xmlns:a16="http://schemas.microsoft.com/office/drawing/2014/main" id="{D9F2FB98-F443-498F-AAD9-6945825681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3" name="Freeform 19">
              <a:extLst>
                <a:ext uri="{FF2B5EF4-FFF2-40B4-BE49-F238E27FC236}">
                  <a16:creationId xmlns:a16="http://schemas.microsoft.com/office/drawing/2014/main" id="{75DBF6EC-ED50-43E4-8A8B-64CE86A88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4" name="Freeform 20">
              <a:extLst>
                <a:ext uri="{FF2B5EF4-FFF2-40B4-BE49-F238E27FC236}">
                  <a16:creationId xmlns:a16="http://schemas.microsoft.com/office/drawing/2014/main" id="{FD854F40-AC43-4F21-9C62-2CE35CFD2B1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5" name="Freeform 21">
              <a:extLst>
                <a:ext uri="{FF2B5EF4-FFF2-40B4-BE49-F238E27FC236}">
                  <a16:creationId xmlns:a16="http://schemas.microsoft.com/office/drawing/2014/main" id="{62CCB560-494A-4F74-9DE4-068806A893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6" name="Freeform 22">
              <a:extLst>
                <a:ext uri="{FF2B5EF4-FFF2-40B4-BE49-F238E27FC236}">
                  <a16:creationId xmlns:a16="http://schemas.microsoft.com/office/drawing/2014/main" id="{6F9A05F2-B5D2-4D8A-9A78-14E45C13FE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7" name="Freeform 23">
              <a:extLst>
                <a:ext uri="{FF2B5EF4-FFF2-40B4-BE49-F238E27FC236}">
                  <a16:creationId xmlns:a16="http://schemas.microsoft.com/office/drawing/2014/main" id="{A6373189-19BB-4BEC-84A3-432253E058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8" name="Freeform 24">
              <a:extLst>
                <a:ext uri="{FF2B5EF4-FFF2-40B4-BE49-F238E27FC236}">
                  <a16:creationId xmlns:a16="http://schemas.microsoft.com/office/drawing/2014/main" id="{71AB3122-947A-44DB-B190-A2601C6C95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9" name="Freeform 25">
              <a:extLst>
                <a:ext uri="{FF2B5EF4-FFF2-40B4-BE49-F238E27FC236}">
                  <a16:creationId xmlns:a16="http://schemas.microsoft.com/office/drawing/2014/main" id="{74B4109D-3AFC-4D44-87B1-0CDED3E63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0" name="Freeform 26">
              <a:extLst>
                <a:ext uri="{FF2B5EF4-FFF2-40B4-BE49-F238E27FC236}">
                  <a16:creationId xmlns:a16="http://schemas.microsoft.com/office/drawing/2014/main" id="{44AAD39F-F7C9-4D00-95E0-0465B4E8588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1" name="Freeform 27">
              <a:extLst>
                <a:ext uri="{FF2B5EF4-FFF2-40B4-BE49-F238E27FC236}">
                  <a16:creationId xmlns:a16="http://schemas.microsoft.com/office/drawing/2014/main" id="{C1DCAB8D-6EF6-4A84-8D0C-AA9226DEC9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2" name="Freeform 28">
              <a:extLst>
                <a:ext uri="{FF2B5EF4-FFF2-40B4-BE49-F238E27FC236}">
                  <a16:creationId xmlns:a16="http://schemas.microsoft.com/office/drawing/2014/main" id="{C407F97F-83CF-4703-B9E0-6335530E32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3" name="Freeform 29">
              <a:extLst>
                <a:ext uri="{FF2B5EF4-FFF2-40B4-BE49-F238E27FC236}">
                  <a16:creationId xmlns:a16="http://schemas.microsoft.com/office/drawing/2014/main" id="{0D8D2363-5D84-4CFF-89AA-3C93C859DB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4" name="Freeform 30">
              <a:extLst>
                <a:ext uri="{FF2B5EF4-FFF2-40B4-BE49-F238E27FC236}">
                  <a16:creationId xmlns:a16="http://schemas.microsoft.com/office/drawing/2014/main" id="{0435A35C-AC99-4E12-8CB0-9C640DAA945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5" name="Freeform 31">
              <a:extLst>
                <a:ext uri="{FF2B5EF4-FFF2-40B4-BE49-F238E27FC236}">
                  <a16:creationId xmlns:a16="http://schemas.microsoft.com/office/drawing/2014/main" id="{F20392CF-2256-4527-836B-2E6F88596E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6" name="Freeform 32">
              <a:extLst>
                <a:ext uri="{FF2B5EF4-FFF2-40B4-BE49-F238E27FC236}">
                  <a16:creationId xmlns:a16="http://schemas.microsoft.com/office/drawing/2014/main" id="{C52C3AD3-122C-4010-9C55-B0247F8CCA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7" name="Rectangle 33">
              <a:extLst>
                <a:ext uri="{FF2B5EF4-FFF2-40B4-BE49-F238E27FC236}">
                  <a16:creationId xmlns:a16="http://schemas.microsoft.com/office/drawing/2014/main" id="{EFCB53ED-09C0-4AD7-9BBC-366833D5FE0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58" name="Freeform 34">
              <a:extLst>
                <a:ext uri="{FF2B5EF4-FFF2-40B4-BE49-F238E27FC236}">
                  <a16:creationId xmlns:a16="http://schemas.microsoft.com/office/drawing/2014/main" id="{6F309F52-BFCF-47D9-8089-BC049540DB4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9" name="Freeform 35">
              <a:extLst>
                <a:ext uri="{FF2B5EF4-FFF2-40B4-BE49-F238E27FC236}">
                  <a16:creationId xmlns:a16="http://schemas.microsoft.com/office/drawing/2014/main" id="{5F9AE85F-C7AA-4761-B468-2E100829BC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0" name="Freeform 36">
              <a:extLst>
                <a:ext uri="{FF2B5EF4-FFF2-40B4-BE49-F238E27FC236}">
                  <a16:creationId xmlns:a16="http://schemas.microsoft.com/office/drawing/2014/main" id="{2C81C778-91E5-4AE9-AACB-8566E7A28B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1" name="Freeform 37">
              <a:extLst>
                <a:ext uri="{FF2B5EF4-FFF2-40B4-BE49-F238E27FC236}">
                  <a16:creationId xmlns:a16="http://schemas.microsoft.com/office/drawing/2014/main" id="{6C56E0B4-58A0-4B2B-BD56-54121BB8DB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2" name="Freeform 38">
              <a:extLst>
                <a:ext uri="{FF2B5EF4-FFF2-40B4-BE49-F238E27FC236}">
                  <a16:creationId xmlns:a16="http://schemas.microsoft.com/office/drawing/2014/main" id="{88A29CFE-13A6-4509-946F-5C074F856E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3" name="Freeform 39">
              <a:extLst>
                <a:ext uri="{FF2B5EF4-FFF2-40B4-BE49-F238E27FC236}">
                  <a16:creationId xmlns:a16="http://schemas.microsoft.com/office/drawing/2014/main" id="{00235A0A-018B-4499-AC16-AF83457BF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4" name="Freeform 40">
              <a:extLst>
                <a:ext uri="{FF2B5EF4-FFF2-40B4-BE49-F238E27FC236}">
                  <a16:creationId xmlns:a16="http://schemas.microsoft.com/office/drawing/2014/main" id="{861DF9B7-50DC-4EBE-8B23-97FE92DBBB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5" name="Freeform 41">
              <a:extLst>
                <a:ext uri="{FF2B5EF4-FFF2-40B4-BE49-F238E27FC236}">
                  <a16:creationId xmlns:a16="http://schemas.microsoft.com/office/drawing/2014/main" id="{69673907-73D7-4729-A911-9BD078EC2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6" name="Freeform 42">
              <a:extLst>
                <a:ext uri="{FF2B5EF4-FFF2-40B4-BE49-F238E27FC236}">
                  <a16:creationId xmlns:a16="http://schemas.microsoft.com/office/drawing/2014/main" id="{4DC844D3-8053-4EE7-A286-50157B6FD8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7" name="Freeform 43">
              <a:extLst>
                <a:ext uri="{FF2B5EF4-FFF2-40B4-BE49-F238E27FC236}">
                  <a16:creationId xmlns:a16="http://schemas.microsoft.com/office/drawing/2014/main" id="{D67575A0-A45A-4773-874C-16370E3670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8" name="Freeform 44">
              <a:extLst>
                <a:ext uri="{FF2B5EF4-FFF2-40B4-BE49-F238E27FC236}">
                  <a16:creationId xmlns:a16="http://schemas.microsoft.com/office/drawing/2014/main" id="{4327252B-B62B-4DE0-A924-B7F6E40AD96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9" name="Rectangle 45">
              <a:extLst>
                <a:ext uri="{FF2B5EF4-FFF2-40B4-BE49-F238E27FC236}">
                  <a16:creationId xmlns:a16="http://schemas.microsoft.com/office/drawing/2014/main" id="{778BC6A7-AC19-497B-A7C6-E447B2EBDAB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70" name="Freeform 46">
              <a:extLst>
                <a:ext uri="{FF2B5EF4-FFF2-40B4-BE49-F238E27FC236}">
                  <a16:creationId xmlns:a16="http://schemas.microsoft.com/office/drawing/2014/main" id="{4E79A87B-BF1F-437A-9FED-BE93025E50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1" name="Freeform 47">
              <a:extLst>
                <a:ext uri="{FF2B5EF4-FFF2-40B4-BE49-F238E27FC236}">
                  <a16:creationId xmlns:a16="http://schemas.microsoft.com/office/drawing/2014/main" id="{DFAAF3CC-B4E0-45C8-AC2D-EF0D6D823D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2" name="Freeform 48">
              <a:extLst>
                <a:ext uri="{FF2B5EF4-FFF2-40B4-BE49-F238E27FC236}">
                  <a16:creationId xmlns:a16="http://schemas.microsoft.com/office/drawing/2014/main" id="{A5A12C87-1E4A-4664-B2F4-A1C8B656F9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3" name="Freeform 49">
              <a:extLst>
                <a:ext uri="{FF2B5EF4-FFF2-40B4-BE49-F238E27FC236}">
                  <a16:creationId xmlns:a16="http://schemas.microsoft.com/office/drawing/2014/main" id="{B3AF8230-4630-4505-ADDB-16A9B6B3772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4" name="Freeform 50">
              <a:extLst>
                <a:ext uri="{FF2B5EF4-FFF2-40B4-BE49-F238E27FC236}">
                  <a16:creationId xmlns:a16="http://schemas.microsoft.com/office/drawing/2014/main" id="{33F93F6D-724D-42F3-AF1D-3081EAB5D1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5" name="Freeform 51">
              <a:extLst>
                <a:ext uri="{FF2B5EF4-FFF2-40B4-BE49-F238E27FC236}">
                  <a16:creationId xmlns:a16="http://schemas.microsoft.com/office/drawing/2014/main" id="{F5DD7A8F-FB67-4E79-80DB-0FAF3A098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6" name="Freeform 52">
              <a:extLst>
                <a:ext uri="{FF2B5EF4-FFF2-40B4-BE49-F238E27FC236}">
                  <a16:creationId xmlns:a16="http://schemas.microsoft.com/office/drawing/2014/main" id="{7B140A84-E89E-4A80-9DF8-7BCA45F908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7" name="Freeform 53">
              <a:extLst>
                <a:ext uri="{FF2B5EF4-FFF2-40B4-BE49-F238E27FC236}">
                  <a16:creationId xmlns:a16="http://schemas.microsoft.com/office/drawing/2014/main" id="{279E1D6A-EFE2-44C6-A5BF-DFADF0DC91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8" name="Freeform 54">
              <a:extLst>
                <a:ext uri="{FF2B5EF4-FFF2-40B4-BE49-F238E27FC236}">
                  <a16:creationId xmlns:a16="http://schemas.microsoft.com/office/drawing/2014/main" id="{C9FA2204-561F-4ABB-988C-03053820F1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9" name="Freeform 55">
              <a:extLst>
                <a:ext uri="{FF2B5EF4-FFF2-40B4-BE49-F238E27FC236}">
                  <a16:creationId xmlns:a16="http://schemas.microsoft.com/office/drawing/2014/main" id="{8BD7D04E-AC0A-424F-BC40-28842DAFFA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0" name="Freeform 56">
              <a:extLst>
                <a:ext uri="{FF2B5EF4-FFF2-40B4-BE49-F238E27FC236}">
                  <a16:creationId xmlns:a16="http://schemas.microsoft.com/office/drawing/2014/main" id="{32B616A2-FE09-47DD-B58C-12EE58B7CA5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1" name="Freeform 57">
              <a:extLst>
                <a:ext uri="{FF2B5EF4-FFF2-40B4-BE49-F238E27FC236}">
                  <a16:creationId xmlns:a16="http://schemas.microsoft.com/office/drawing/2014/main" id="{08C5EAF5-6064-484E-BA05-80D09D84EA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2" name="Freeform 58">
              <a:extLst>
                <a:ext uri="{FF2B5EF4-FFF2-40B4-BE49-F238E27FC236}">
                  <a16:creationId xmlns:a16="http://schemas.microsoft.com/office/drawing/2014/main" id="{F11D90DF-D275-4725-884C-77E5E01D89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useBgFill="1">
        <p:nvSpPr>
          <p:cNvPr id="184" name="Rectangle 183">
            <a:extLst>
              <a:ext uri="{FF2B5EF4-FFF2-40B4-BE49-F238E27FC236}">
                <a16:creationId xmlns:a16="http://schemas.microsoft.com/office/drawing/2014/main" id="{B7D4B16D-600A-41A1-8B1B-3727C56C0C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6" name="Group 185">
            <a:extLst>
              <a:ext uri="{FF2B5EF4-FFF2-40B4-BE49-F238E27FC236}">
                <a16:creationId xmlns:a16="http://schemas.microsoft.com/office/drawing/2014/main" id="{DE7C35E0-BD19-4AFC-81BF-7A7507E9C9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60000"/>
            </a:schemeClr>
          </a:solidFill>
          <a:effectLst/>
        </p:grpSpPr>
        <p:sp>
          <p:nvSpPr>
            <p:cNvPr id="187" name="Rectangle 5">
              <a:extLst>
                <a:ext uri="{FF2B5EF4-FFF2-40B4-BE49-F238E27FC236}">
                  <a16:creationId xmlns:a16="http://schemas.microsoft.com/office/drawing/2014/main" id="{1E08D20A-3975-4596-85C6-D4679958628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88" name="Freeform 6">
              <a:extLst>
                <a:ext uri="{FF2B5EF4-FFF2-40B4-BE49-F238E27FC236}">
                  <a16:creationId xmlns:a16="http://schemas.microsoft.com/office/drawing/2014/main" id="{630A9349-BFE4-4720-A229-98DCD3B69F3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89" name="Freeform 7">
              <a:extLst>
                <a:ext uri="{FF2B5EF4-FFF2-40B4-BE49-F238E27FC236}">
                  <a16:creationId xmlns:a16="http://schemas.microsoft.com/office/drawing/2014/main" id="{28487744-BBC9-4D40-85B3-0D45003C339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0" name="Rectangle 8">
              <a:extLst>
                <a:ext uri="{FF2B5EF4-FFF2-40B4-BE49-F238E27FC236}">
                  <a16:creationId xmlns:a16="http://schemas.microsoft.com/office/drawing/2014/main" id="{FAD6EF4D-97BD-46B4-9B5B-CD70971DD55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91" name="Freeform 9">
              <a:extLst>
                <a:ext uri="{FF2B5EF4-FFF2-40B4-BE49-F238E27FC236}">
                  <a16:creationId xmlns:a16="http://schemas.microsoft.com/office/drawing/2014/main" id="{210DCC42-11D2-4162-B47A-869B3F6694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2" name="Freeform 10">
              <a:extLst>
                <a:ext uri="{FF2B5EF4-FFF2-40B4-BE49-F238E27FC236}">
                  <a16:creationId xmlns:a16="http://schemas.microsoft.com/office/drawing/2014/main" id="{DE4880D6-6ECE-4F1B-B474-FE3940D04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3" name="Freeform 11">
              <a:extLst>
                <a:ext uri="{FF2B5EF4-FFF2-40B4-BE49-F238E27FC236}">
                  <a16:creationId xmlns:a16="http://schemas.microsoft.com/office/drawing/2014/main" id="{A1A39307-F675-49D2-9E45-28DA2AB5C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4" name="Freeform 12">
              <a:extLst>
                <a:ext uri="{FF2B5EF4-FFF2-40B4-BE49-F238E27FC236}">
                  <a16:creationId xmlns:a16="http://schemas.microsoft.com/office/drawing/2014/main" id="{AC5E23C5-C5D6-4BC3-9531-C0B2D7D29F9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5" name="Freeform 13">
              <a:extLst>
                <a:ext uri="{FF2B5EF4-FFF2-40B4-BE49-F238E27FC236}">
                  <a16:creationId xmlns:a16="http://schemas.microsoft.com/office/drawing/2014/main" id="{4D3FC0A7-9672-4B19-8D54-71C3B39F7A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6" name="Freeform 14">
              <a:extLst>
                <a:ext uri="{FF2B5EF4-FFF2-40B4-BE49-F238E27FC236}">
                  <a16:creationId xmlns:a16="http://schemas.microsoft.com/office/drawing/2014/main" id="{9911D04C-3FFB-4D1E-8F59-5C02692E3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7" name="Freeform 15">
              <a:extLst>
                <a:ext uri="{FF2B5EF4-FFF2-40B4-BE49-F238E27FC236}">
                  <a16:creationId xmlns:a16="http://schemas.microsoft.com/office/drawing/2014/main" id="{A0178C8F-EF32-4F3D-B022-60A7DE1367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8" name="Freeform 16">
              <a:extLst>
                <a:ext uri="{FF2B5EF4-FFF2-40B4-BE49-F238E27FC236}">
                  <a16:creationId xmlns:a16="http://schemas.microsoft.com/office/drawing/2014/main" id="{EEB2DD25-DE0D-48CE-8218-E4EF12273A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9" name="Freeform 17">
              <a:extLst>
                <a:ext uri="{FF2B5EF4-FFF2-40B4-BE49-F238E27FC236}">
                  <a16:creationId xmlns:a16="http://schemas.microsoft.com/office/drawing/2014/main" id="{13C92E55-66CB-48F7-BF28-5D8ED146B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0" name="Freeform 18">
              <a:extLst>
                <a:ext uri="{FF2B5EF4-FFF2-40B4-BE49-F238E27FC236}">
                  <a16:creationId xmlns:a16="http://schemas.microsoft.com/office/drawing/2014/main" id="{CB0B6C7B-4820-48AB-92AF-896559F009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1" name="Freeform 19">
              <a:extLst>
                <a:ext uri="{FF2B5EF4-FFF2-40B4-BE49-F238E27FC236}">
                  <a16:creationId xmlns:a16="http://schemas.microsoft.com/office/drawing/2014/main" id="{2018EECD-4518-458F-989E-6FCAE5AE0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2" name="Freeform 20">
              <a:extLst>
                <a:ext uri="{FF2B5EF4-FFF2-40B4-BE49-F238E27FC236}">
                  <a16:creationId xmlns:a16="http://schemas.microsoft.com/office/drawing/2014/main" id="{1FB0915F-3C52-468A-87E7-F3EE381DA3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3" name="Freeform 21">
              <a:extLst>
                <a:ext uri="{FF2B5EF4-FFF2-40B4-BE49-F238E27FC236}">
                  <a16:creationId xmlns:a16="http://schemas.microsoft.com/office/drawing/2014/main" id="{7B184771-5A8E-4ED5-9179-24B19F26C32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4" name="Freeform 22">
              <a:extLst>
                <a:ext uri="{FF2B5EF4-FFF2-40B4-BE49-F238E27FC236}">
                  <a16:creationId xmlns:a16="http://schemas.microsoft.com/office/drawing/2014/main" id="{BC5162D1-D64C-4FBA-BE86-11B27A7432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5" name="Freeform 23">
              <a:extLst>
                <a:ext uri="{FF2B5EF4-FFF2-40B4-BE49-F238E27FC236}">
                  <a16:creationId xmlns:a16="http://schemas.microsoft.com/office/drawing/2014/main" id="{9EFF345C-6A58-4123-B2D1-2ED9E369124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6" name="Freeform 24">
              <a:extLst>
                <a:ext uri="{FF2B5EF4-FFF2-40B4-BE49-F238E27FC236}">
                  <a16:creationId xmlns:a16="http://schemas.microsoft.com/office/drawing/2014/main" id="{03CE89F7-AE1C-4370-920E-EE04C4124F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7" name="Freeform 25">
              <a:extLst>
                <a:ext uri="{FF2B5EF4-FFF2-40B4-BE49-F238E27FC236}">
                  <a16:creationId xmlns:a16="http://schemas.microsoft.com/office/drawing/2014/main" id="{D6E298F6-F99D-49EF-B614-24D2179C2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8" name="Freeform 26">
              <a:extLst>
                <a:ext uri="{FF2B5EF4-FFF2-40B4-BE49-F238E27FC236}">
                  <a16:creationId xmlns:a16="http://schemas.microsoft.com/office/drawing/2014/main" id="{2424FD35-451D-468C-9EB2-8DA350C124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9" name="Freeform 27">
              <a:extLst>
                <a:ext uri="{FF2B5EF4-FFF2-40B4-BE49-F238E27FC236}">
                  <a16:creationId xmlns:a16="http://schemas.microsoft.com/office/drawing/2014/main" id="{45BC0C6F-B91F-42CC-9046-522FE8223C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0" name="Freeform 28">
              <a:extLst>
                <a:ext uri="{FF2B5EF4-FFF2-40B4-BE49-F238E27FC236}">
                  <a16:creationId xmlns:a16="http://schemas.microsoft.com/office/drawing/2014/main" id="{F88AFBEE-A8B5-4B18-B834-5269F6C13C0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1" name="Freeform 29">
              <a:extLst>
                <a:ext uri="{FF2B5EF4-FFF2-40B4-BE49-F238E27FC236}">
                  <a16:creationId xmlns:a16="http://schemas.microsoft.com/office/drawing/2014/main" id="{64B0F493-EC69-4C85-87D4-287628231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2" name="Freeform 30">
              <a:extLst>
                <a:ext uri="{FF2B5EF4-FFF2-40B4-BE49-F238E27FC236}">
                  <a16:creationId xmlns:a16="http://schemas.microsoft.com/office/drawing/2014/main" id="{09920E7F-979C-40F6-8FB1-791325A4A44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3" name="Freeform 31">
              <a:extLst>
                <a:ext uri="{FF2B5EF4-FFF2-40B4-BE49-F238E27FC236}">
                  <a16:creationId xmlns:a16="http://schemas.microsoft.com/office/drawing/2014/main" id="{1387BCC3-D7BF-443E-B18C-87B696E64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4" name="Freeform 32">
              <a:extLst>
                <a:ext uri="{FF2B5EF4-FFF2-40B4-BE49-F238E27FC236}">
                  <a16:creationId xmlns:a16="http://schemas.microsoft.com/office/drawing/2014/main" id="{F1C0670D-9FA2-48D7-AFDB-4438ECC3EE1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5" name="Rectangle 33">
              <a:extLst>
                <a:ext uri="{FF2B5EF4-FFF2-40B4-BE49-F238E27FC236}">
                  <a16:creationId xmlns:a16="http://schemas.microsoft.com/office/drawing/2014/main" id="{34088C0C-CAD1-4E66-A162-1D7020365B6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216" name="Freeform 34">
              <a:extLst>
                <a:ext uri="{FF2B5EF4-FFF2-40B4-BE49-F238E27FC236}">
                  <a16:creationId xmlns:a16="http://schemas.microsoft.com/office/drawing/2014/main" id="{B8C224A6-72B4-4763-B708-65A321D0D61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7" name="Freeform 35">
              <a:extLst>
                <a:ext uri="{FF2B5EF4-FFF2-40B4-BE49-F238E27FC236}">
                  <a16:creationId xmlns:a16="http://schemas.microsoft.com/office/drawing/2014/main" id="{2EE3A964-523C-470B-8B10-09053452C5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8" name="Freeform 36">
              <a:extLst>
                <a:ext uri="{FF2B5EF4-FFF2-40B4-BE49-F238E27FC236}">
                  <a16:creationId xmlns:a16="http://schemas.microsoft.com/office/drawing/2014/main" id="{1B87487E-C0EA-4E2A-8FC0-3D4C4F0177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9" name="Freeform 37">
              <a:extLst>
                <a:ext uri="{FF2B5EF4-FFF2-40B4-BE49-F238E27FC236}">
                  <a16:creationId xmlns:a16="http://schemas.microsoft.com/office/drawing/2014/main" id="{D8B57E7E-D885-4A0B-BBA0-E3BC3A68CD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0" name="Freeform 38">
              <a:extLst>
                <a:ext uri="{FF2B5EF4-FFF2-40B4-BE49-F238E27FC236}">
                  <a16:creationId xmlns:a16="http://schemas.microsoft.com/office/drawing/2014/main" id="{6FB84573-B84B-4571-A6E5-91CD308E7D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1" name="Freeform 39">
              <a:extLst>
                <a:ext uri="{FF2B5EF4-FFF2-40B4-BE49-F238E27FC236}">
                  <a16:creationId xmlns:a16="http://schemas.microsoft.com/office/drawing/2014/main" id="{7EE5EE00-E139-4AB9-ACFC-5E39CFA95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2" name="Freeform 40">
              <a:extLst>
                <a:ext uri="{FF2B5EF4-FFF2-40B4-BE49-F238E27FC236}">
                  <a16:creationId xmlns:a16="http://schemas.microsoft.com/office/drawing/2014/main" id="{5A38A6AA-6753-4EFE-94BB-96DF739758C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3" name="Freeform 41">
              <a:extLst>
                <a:ext uri="{FF2B5EF4-FFF2-40B4-BE49-F238E27FC236}">
                  <a16:creationId xmlns:a16="http://schemas.microsoft.com/office/drawing/2014/main" id="{506AB599-570B-4547-97F4-F2C6723014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4" name="Freeform 42">
              <a:extLst>
                <a:ext uri="{FF2B5EF4-FFF2-40B4-BE49-F238E27FC236}">
                  <a16:creationId xmlns:a16="http://schemas.microsoft.com/office/drawing/2014/main" id="{9AFDEA1E-DBAB-4507-8D36-786F19A85BA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5" name="Freeform 43">
              <a:extLst>
                <a:ext uri="{FF2B5EF4-FFF2-40B4-BE49-F238E27FC236}">
                  <a16:creationId xmlns:a16="http://schemas.microsoft.com/office/drawing/2014/main" id="{C824D6F7-0BDF-4C8C-869D-BDDEB0764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6" name="Freeform 44">
              <a:extLst>
                <a:ext uri="{FF2B5EF4-FFF2-40B4-BE49-F238E27FC236}">
                  <a16:creationId xmlns:a16="http://schemas.microsoft.com/office/drawing/2014/main" id="{6953C491-AE0F-4D2B-9474-18D5E8B5DC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7" name="Rectangle 45">
              <a:extLst>
                <a:ext uri="{FF2B5EF4-FFF2-40B4-BE49-F238E27FC236}">
                  <a16:creationId xmlns:a16="http://schemas.microsoft.com/office/drawing/2014/main" id="{5B956350-9BDD-4090-B2B6-12C13D1CE27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228" name="Freeform 46">
              <a:extLst>
                <a:ext uri="{FF2B5EF4-FFF2-40B4-BE49-F238E27FC236}">
                  <a16:creationId xmlns:a16="http://schemas.microsoft.com/office/drawing/2014/main" id="{ECE31E80-E354-44C3-81E0-4E3E41DDF6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9" name="Freeform 47">
              <a:extLst>
                <a:ext uri="{FF2B5EF4-FFF2-40B4-BE49-F238E27FC236}">
                  <a16:creationId xmlns:a16="http://schemas.microsoft.com/office/drawing/2014/main" id="{9DFA35DB-5360-405A-A7EB-064E51FBC0A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0" name="Freeform 48">
              <a:extLst>
                <a:ext uri="{FF2B5EF4-FFF2-40B4-BE49-F238E27FC236}">
                  <a16:creationId xmlns:a16="http://schemas.microsoft.com/office/drawing/2014/main" id="{2DA499BD-4313-4AD1-BE87-4BEF50FEC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1" name="Freeform 49">
              <a:extLst>
                <a:ext uri="{FF2B5EF4-FFF2-40B4-BE49-F238E27FC236}">
                  <a16:creationId xmlns:a16="http://schemas.microsoft.com/office/drawing/2014/main" id="{680E4C6D-12D1-417A-A709-EC416D98FA0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2" name="Freeform 50">
              <a:extLst>
                <a:ext uri="{FF2B5EF4-FFF2-40B4-BE49-F238E27FC236}">
                  <a16:creationId xmlns:a16="http://schemas.microsoft.com/office/drawing/2014/main" id="{C93537B4-09B6-4CC6-92DE-3D3BDAC7A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3" name="Freeform 51">
              <a:extLst>
                <a:ext uri="{FF2B5EF4-FFF2-40B4-BE49-F238E27FC236}">
                  <a16:creationId xmlns:a16="http://schemas.microsoft.com/office/drawing/2014/main" id="{5D100FC5-9EA8-4DA7-AFA4-BC60831FD8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4" name="Freeform 52">
              <a:extLst>
                <a:ext uri="{FF2B5EF4-FFF2-40B4-BE49-F238E27FC236}">
                  <a16:creationId xmlns:a16="http://schemas.microsoft.com/office/drawing/2014/main" id="{3F10D757-6A3B-4314-9755-419B3738E4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5" name="Freeform 53">
              <a:extLst>
                <a:ext uri="{FF2B5EF4-FFF2-40B4-BE49-F238E27FC236}">
                  <a16:creationId xmlns:a16="http://schemas.microsoft.com/office/drawing/2014/main" id="{28A4D881-D08B-4AAF-866D-7C31601126D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6" name="Freeform 54">
              <a:extLst>
                <a:ext uri="{FF2B5EF4-FFF2-40B4-BE49-F238E27FC236}">
                  <a16:creationId xmlns:a16="http://schemas.microsoft.com/office/drawing/2014/main" id="{A666F3F8-571E-483F-9B9F-31EDB91A9C6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7" name="Freeform 55">
              <a:extLst>
                <a:ext uri="{FF2B5EF4-FFF2-40B4-BE49-F238E27FC236}">
                  <a16:creationId xmlns:a16="http://schemas.microsoft.com/office/drawing/2014/main" id="{18305C0F-0A00-450D-92A1-313C724398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8" name="Freeform 56">
              <a:extLst>
                <a:ext uri="{FF2B5EF4-FFF2-40B4-BE49-F238E27FC236}">
                  <a16:creationId xmlns:a16="http://schemas.microsoft.com/office/drawing/2014/main" id="{9A5635D8-CCB7-4D16-BB87-B1BC1AC97DC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9" name="Freeform 57">
              <a:extLst>
                <a:ext uri="{FF2B5EF4-FFF2-40B4-BE49-F238E27FC236}">
                  <a16:creationId xmlns:a16="http://schemas.microsoft.com/office/drawing/2014/main" id="{7C10A784-B5EE-4486-96E7-3CC72B93A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40" name="Freeform 58">
              <a:extLst>
                <a:ext uri="{FF2B5EF4-FFF2-40B4-BE49-F238E27FC236}">
                  <a16:creationId xmlns:a16="http://schemas.microsoft.com/office/drawing/2014/main" id="{AE5FA7CA-916C-4A34-A727-E0289D891AB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242" name="Picture 2">
            <a:extLst>
              <a:ext uri="{FF2B5EF4-FFF2-40B4-BE49-F238E27FC236}">
                <a16:creationId xmlns:a16="http://schemas.microsoft.com/office/drawing/2014/main" id="{51039561-92F9-40EE-900B-6AA0F58042A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3" y="9525"/>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257EDAFF-F6BA-CA76-7649-39108E31530C}"/>
              </a:ext>
            </a:extLst>
          </p:cNvPr>
          <p:cNvSpPr>
            <a:spLocks noGrp="1"/>
          </p:cNvSpPr>
          <p:nvPr>
            <p:ph type="title"/>
          </p:nvPr>
        </p:nvSpPr>
        <p:spPr>
          <a:xfrm>
            <a:off x="2043113" y="1122363"/>
            <a:ext cx="4527929" cy="4287836"/>
          </a:xfrm>
        </p:spPr>
        <p:txBody>
          <a:bodyPr vert="horz" lIns="91440" tIns="45720" rIns="91440" bIns="45720" rtlCol="0" anchor="ctr">
            <a:normAutofit/>
          </a:bodyPr>
          <a:lstStyle/>
          <a:p>
            <a:pPr algn="ctr"/>
            <a:r>
              <a:rPr lang="en-US" sz="6000" b="0" i="0" dirty="0"/>
              <a:t>Systematic literature review </a:t>
            </a:r>
          </a:p>
        </p:txBody>
      </p:sp>
      <p:cxnSp>
        <p:nvCxnSpPr>
          <p:cNvPr id="244" name="Straight Connector 243">
            <a:extLst>
              <a:ext uri="{FF2B5EF4-FFF2-40B4-BE49-F238E27FC236}">
                <a16:creationId xmlns:a16="http://schemas.microsoft.com/office/drawing/2014/main" id="{D902DA06-324A-48CE-8C20-94535480A6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1336" y="1454684"/>
            <a:ext cx="0" cy="3649129"/>
          </a:xfrm>
          <a:prstGeom prst="line">
            <a:avLst/>
          </a:prstGeom>
          <a:ln w="2540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8150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2" name="Rectangle 151">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4" name="Group 153">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55"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56"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57"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58"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59"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0"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1"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2"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3"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4"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5"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6"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167"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8"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9"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0"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1"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72"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3"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4"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5"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6"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7"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8"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9"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80"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81"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183"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185" name="Rectangle 184">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187" name="Group 186">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188"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89"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0"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1"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2"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3"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4"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5"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6"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7"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8"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9"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200"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1"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2"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3"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4"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205"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6"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7"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8"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9"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0"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1"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2"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3"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4"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216"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C0DEC895-1C3B-3E31-FC08-0489885B07C9}"/>
              </a:ext>
            </a:extLst>
          </p:cNvPr>
          <p:cNvSpPr>
            <a:spLocks noGrp="1"/>
          </p:cNvSpPr>
          <p:nvPr>
            <p:ph type="title"/>
          </p:nvPr>
        </p:nvSpPr>
        <p:spPr>
          <a:xfrm>
            <a:off x="853330" y="1134681"/>
            <a:ext cx="2743310" cy="4255025"/>
          </a:xfrm>
        </p:spPr>
        <p:txBody>
          <a:bodyPr>
            <a:normAutofit/>
          </a:bodyPr>
          <a:lstStyle/>
          <a:p>
            <a:r>
              <a:rPr lang="en-GB" sz="2000" b="0" i="0" dirty="0">
                <a:solidFill>
                  <a:srgbClr val="FFFFFF"/>
                </a:solidFill>
              </a:rPr>
              <a:t>Six search phrases</a:t>
            </a:r>
            <a:br>
              <a:rPr lang="en-GB" sz="2000" b="0" i="0" dirty="0">
                <a:solidFill>
                  <a:srgbClr val="FFFFFF"/>
                </a:solidFill>
              </a:rPr>
            </a:br>
            <a:br>
              <a:rPr lang="en-GB" sz="2000" b="0" i="0" dirty="0">
                <a:solidFill>
                  <a:srgbClr val="FFFFFF"/>
                </a:solidFill>
              </a:rPr>
            </a:br>
            <a:r>
              <a:rPr lang="en-GB" sz="2000" b="0" i="0" dirty="0">
                <a:solidFill>
                  <a:srgbClr val="FFFFFF"/>
                </a:solidFill>
              </a:rPr>
              <a:t>A variety of search term combinations</a:t>
            </a:r>
            <a:br>
              <a:rPr lang="en-GB" sz="2000" b="0" i="0" dirty="0">
                <a:solidFill>
                  <a:srgbClr val="FFFFFF"/>
                </a:solidFill>
              </a:rPr>
            </a:br>
            <a:br>
              <a:rPr lang="en-GB" sz="2000" b="0" i="0" dirty="0">
                <a:solidFill>
                  <a:srgbClr val="FFFFFF"/>
                </a:solidFill>
              </a:rPr>
            </a:br>
            <a:r>
              <a:rPr lang="en-GB" sz="2000" b="0" i="0" dirty="0">
                <a:solidFill>
                  <a:srgbClr val="FFFFFF"/>
                </a:solidFill>
              </a:rPr>
              <a:t>Qualitative and quantitative research</a:t>
            </a:r>
            <a:br>
              <a:rPr lang="en-GB" sz="2000" b="0" i="0" dirty="0">
                <a:solidFill>
                  <a:srgbClr val="FFFFFF"/>
                </a:solidFill>
              </a:rPr>
            </a:br>
            <a:br>
              <a:rPr lang="en-GB" sz="2000" b="0" i="0" dirty="0">
                <a:solidFill>
                  <a:srgbClr val="FFFFFF"/>
                </a:solidFill>
              </a:rPr>
            </a:br>
            <a:r>
              <a:rPr lang="en-GB" sz="2000" b="0" i="0" dirty="0">
                <a:solidFill>
                  <a:srgbClr val="FFFFFF"/>
                </a:solidFill>
              </a:rPr>
              <a:t>Parents experiences</a:t>
            </a:r>
            <a:br>
              <a:rPr lang="en-GB" sz="2000" b="0" i="0" dirty="0">
                <a:solidFill>
                  <a:srgbClr val="FFFFFF"/>
                </a:solidFill>
              </a:rPr>
            </a:br>
            <a:br>
              <a:rPr lang="en-GB" sz="2000" b="0" i="0" dirty="0">
                <a:solidFill>
                  <a:srgbClr val="FFFFFF"/>
                </a:solidFill>
              </a:rPr>
            </a:br>
            <a:r>
              <a:rPr lang="en-GB" sz="2000" b="0" i="0" dirty="0">
                <a:solidFill>
                  <a:srgbClr val="FFFFFF"/>
                </a:solidFill>
              </a:rPr>
              <a:t> </a:t>
            </a:r>
            <a:br>
              <a:rPr lang="en-GB" sz="2000" b="0" i="0" dirty="0">
                <a:solidFill>
                  <a:srgbClr val="FFFFFF"/>
                </a:solidFill>
              </a:rPr>
            </a:br>
            <a:br>
              <a:rPr lang="en-GB" sz="2000" b="0" i="0" dirty="0">
                <a:solidFill>
                  <a:srgbClr val="FFFFFF"/>
                </a:solidFill>
              </a:rPr>
            </a:br>
            <a:endParaRPr lang="en-GB" sz="2000" b="0" i="0" dirty="0">
              <a:solidFill>
                <a:srgbClr val="FFFFFF"/>
              </a:solidFill>
            </a:endParaRPr>
          </a:p>
        </p:txBody>
      </p:sp>
      <p:graphicFrame>
        <p:nvGraphicFramePr>
          <p:cNvPr id="4" name="Content Placeholder 3">
            <a:extLst>
              <a:ext uri="{FF2B5EF4-FFF2-40B4-BE49-F238E27FC236}">
                <a16:creationId xmlns:a16="http://schemas.microsoft.com/office/drawing/2014/main" id="{985A290C-3977-08FF-23F9-FBF868D4E875}"/>
              </a:ext>
            </a:extLst>
          </p:cNvPr>
          <p:cNvGraphicFramePr>
            <a:graphicFrameLocks noGrp="1"/>
          </p:cNvGraphicFramePr>
          <p:nvPr>
            <p:ph idx="1"/>
            <p:extLst>
              <p:ext uri="{D42A27DB-BD31-4B8C-83A1-F6EECF244321}">
                <p14:modId xmlns:p14="http://schemas.microsoft.com/office/powerpoint/2010/main" val="3832527689"/>
              </p:ext>
            </p:extLst>
          </p:nvPr>
        </p:nvGraphicFramePr>
        <p:xfrm>
          <a:off x="4662189" y="1408708"/>
          <a:ext cx="6692749" cy="3706973"/>
        </p:xfrm>
        <a:graphic>
          <a:graphicData uri="http://schemas.openxmlformats.org/drawingml/2006/table">
            <a:tbl>
              <a:tblPr/>
              <a:tblGrid>
                <a:gridCol w="1835732">
                  <a:extLst>
                    <a:ext uri="{9D8B030D-6E8A-4147-A177-3AD203B41FA5}">
                      <a16:colId xmlns:a16="http://schemas.microsoft.com/office/drawing/2014/main" val="3572497394"/>
                    </a:ext>
                  </a:extLst>
                </a:gridCol>
                <a:gridCol w="4857017">
                  <a:extLst>
                    <a:ext uri="{9D8B030D-6E8A-4147-A177-3AD203B41FA5}">
                      <a16:colId xmlns:a16="http://schemas.microsoft.com/office/drawing/2014/main" val="2937672841"/>
                    </a:ext>
                  </a:extLst>
                </a:gridCol>
              </a:tblGrid>
              <a:tr h="372600">
                <a:tc>
                  <a:txBody>
                    <a:bodyPr/>
                    <a:lstStyle/>
                    <a:p>
                      <a:pPr algn="l" rtl="0" fontAlgn="base">
                        <a:lnSpc>
                          <a:spcPts val="2025"/>
                        </a:lnSpc>
                      </a:pPr>
                      <a:r>
                        <a:rPr lang="en-GB" sz="1300" b="0" i="0">
                          <a:solidFill>
                            <a:srgbClr val="000000"/>
                          </a:solidFill>
                          <a:effectLst/>
                          <a:latin typeface="Times New Roman" panose="02020603050405020304" pitchFamily="18" charset="0"/>
                        </a:rPr>
                        <a:t>Facets  </a:t>
                      </a:r>
                      <a:endParaRPr lang="en-GB" sz="1800" b="0" i="0">
                        <a:effectLst/>
                      </a:endParaRPr>
                    </a:p>
                  </a:txBody>
                  <a:tcPr marL="94261" marR="94261" marT="47130" marB="47130">
                    <a:lnL>
                      <a:noFill/>
                    </a:lnL>
                    <a:lnR>
                      <a:noFill/>
                    </a:lnR>
                    <a:lnT w="9525" cap="flat" cmpd="sng" algn="ctr">
                      <a:solidFill>
                        <a:srgbClr val="D03222"/>
                      </a:solidFill>
                      <a:prstDash val="solid"/>
                      <a:round/>
                      <a:headEnd type="none" w="med" len="med"/>
                      <a:tailEnd type="none" w="med" len="med"/>
                    </a:lnT>
                    <a:lnB w="9525" cap="flat" cmpd="sng" algn="ctr">
                      <a:solidFill>
                        <a:srgbClr val="D03722"/>
                      </a:solidFill>
                      <a:prstDash val="solid"/>
                      <a:round/>
                      <a:headEnd type="none" w="med" len="med"/>
                      <a:tailEnd type="none" w="med" len="med"/>
                    </a:lnB>
                    <a:noFill/>
                  </a:tcPr>
                </a:tc>
                <a:tc>
                  <a:txBody>
                    <a:bodyPr/>
                    <a:lstStyle/>
                    <a:p>
                      <a:pPr algn="l" rtl="0" fontAlgn="base">
                        <a:lnSpc>
                          <a:spcPts val="2025"/>
                        </a:lnSpc>
                      </a:pPr>
                      <a:r>
                        <a:rPr lang="en-GB" sz="1300" b="0" i="0">
                          <a:solidFill>
                            <a:srgbClr val="000000"/>
                          </a:solidFill>
                          <a:effectLst/>
                          <a:latin typeface="Times New Roman" panose="02020603050405020304" pitchFamily="18" charset="0"/>
                        </a:rPr>
                        <a:t>Search terms  </a:t>
                      </a:r>
                      <a:endParaRPr lang="en-GB" sz="1800" b="0" i="0">
                        <a:effectLst/>
                      </a:endParaRPr>
                    </a:p>
                  </a:txBody>
                  <a:tcPr marL="94261" marR="94261" marT="47130" marB="47130">
                    <a:lnL>
                      <a:noFill/>
                    </a:lnL>
                    <a:lnR>
                      <a:noFill/>
                    </a:lnR>
                    <a:lnT w="9525" cap="flat" cmpd="sng" algn="ctr">
                      <a:solidFill>
                        <a:srgbClr val="503422"/>
                      </a:solidFill>
                      <a:prstDash val="solid"/>
                      <a:round/>
                      <a:headEnd type="none" w="med" len="med"/>
                      <a:tailEnd type="none" w="med" len="med"/>
                    </a:lnT>
                    <a:lnB w="9525" cap="flat" cmpd="sng" algn="ctr">
                      <a:solidFill>
                        <a:srgbClr val="D06D70"/>
                      </a:solidFill>
                      <a:prstDash val="solid"/>
                      <a:round/>
                      <a:headEnd type="none" w="med" len="med"/>
                      <a:tailEnd type="none" w="med" len="med"/>
                    </a:lnB>
                    <a:noFill/>
                  </a:tcPr>
                </a:tc>
                <a:extLst>
                  <a:ext uri="{0D108BD9-81ED-4DB2-BD59-A6C34878D82A}">
                    <a16:rowId xmlns:a16="http://schemas.microsoft.com/office/drawing/2014/main" val="2254437249"/>
                  </a:ext>
                </a:extLst>
              </a:tr>
              <a:tr h="3334373">
                <a:tc>
                  <a:txBody>
                    <a:bodyPr/>
                    <a:lstStyle/>
                    <a:p>
                      <a:pPr algn="l" rtl="0" fontAlgn="base">
                        <a:lnSpc>
                          <a:spcPts val="2025"/>
                        </a:lnSpc>
                      </a:pPr>
                      <a:r>
                        <a:rPr lang="en-GB" sz="1300" b="0" i="0">
                          <a:solidFill>
                            <a:srgbClr val="000000"/>
                          </a:solidFill>
                          <a:effectLst/>
                          <a:latin typeface="Times New Roman" panose="02020603050405020304" pitchFamily="18" charset="0"/>
                        </a:rPr>
                        <a:t>Emotion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 School avoidance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Qualitative Research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Mental Health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Quantitative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Parents </a:t>
                      </a:r>
                      <a:endParaRPr lang="en-GB" sz="1800" b="0" i="0">
                        <a:effectLst/>
                      </a:endParaRPr>
                    </a:p>
                  </a:txBody>
                  <a:tcPr marL="94261" marR="94261" marT="47130" marB="47130">
                    <a:lnL>
                      <a:noFill/>
                    </a:lnL>
                    <a:lnR>
                      <a:noFill/>
                    </a:lnR>
                    <a:lnT w="9525" cap="flat" cmpd="sng" algn="ctr">
                      <a:solidFill>
                        <a:srgbClr val="D03722"/>
                      </a:solidFill>
                      <a:prstDash val="solid"/>
                      <a:round/>
                      <a:headEnd type="none" w="med" len="med"/>
                      <a:tailEnd type="none" w="med" len="med"/>
                    </a:lnT>
                    <a:lnB w="9525" cap="flat" cmpd="sng" algn="ctr">
                      <a:solidFill>
                        <a:srgbClr val="D03722"/>
                      </a:solidFill>
                      <a:prstDash val="solid"/>
                      <a:round/>
                      <a:headEnd type="none" w="med" len="med"/>
                      <a:tailEnd type="none" w="med" len="med"/>
                    </a:lnB>
                    <a:noFill/>
                  </a:tcPr>
                </a:tc>
                <a:tc>
                  <a:txBody>
                    <a:bodyPr/>
                    <a:lstStyle/>
                    <a:p>
                      <a:pPr algn="l" rtl="0" fontAlgn="base">
                        <a:lnSpc>
                          <a:spcPts val="2025"/>
                        </a:lnSpc>
                      </a:pPr>
                      <a:r>
                        <a:rPr lang="en-GB" sz="1300" b="0" i="0">
                          <a:solidFill>
                            <a:srgbClr val="000000"/>
                          </a:solidFill>
                          <a:effectLst/>
                          <a:latin typeface="Times New Roman" panose="02020603050405020304" pitchFamily="18" charset="0"/>
                        </a:rPr>
                        <a:t>Emotion, emotions, emotional, emotionally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School avoidance, school anxiety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 </a:t>
                      </a:r>
                      <a:endParaRPr lang="en-GB" sz="1800" b="0" i="0">
                        <a:effectLst/>
                      </a:endParaRPr>
                    </a:p>
                    <a:p>
                      <a:pPr algn="l" rtl="0" fontAlgn="base">
                        <a:lnSpc>
                          <a:spcPts val="2025"/>
                        </a:lnSpc>
                      </a:pPr>
                      <a:r>
                        <a:rPr lang="en-GB" sz="1300" b="0" i="0">
                          <a:solidFill>
                            <a:srgbClr val="000000"/>
                          </a:solidFill>
                          <a:effectLst/>
                          <a:latin typeface="Times New Roman" panose="02020603050405020304" pitchFamily="18" charset="0"/>
                        </a:rPr>
                        <a:t>Thematic Analysis, Focus Group, Interview, Phenomenology, IPA, Semi-Structured, Interviews, Case Study, Quantitative</a:t>
                      </a:r>
                      <a:r>
                        <a:rPr lang="en-GB" sz="1300" b="0" i="0">
                          <a:effectLst/>
                          <a:latin typeface="Times New Roman" panose="02020603050405020304" pitchFamily="18" charset="0"/>
                        </a:rPr>
                        <a:t>, Survey,  </a:t>
                      </a:r>
                      <a:endParaRPr lang="en-GB" sz="1800" b="0" i="0">
                        <a:effectLst/>
                      </a:endParaRPr>
                    </a:p>
                    <a:p>
                      <a:pPr algn="l" rtl="0" fontAlgn="base">
                        <a:lnSpc>
                          <a:spcPts val="2025"/>
                        </a:lnSpc>
                      </a:pPr>
                      <a:r>
                        <a:rPr lang="en-GB" sz="1300" b="0" i="0">
                          <a:effectLst/>
                          <a:latin typeface="Times New Roman" panose="02020603050405020304" pitchFamily="18" charset="0"/>
                        </a:rPr>
                        <a:t>Self-harm, anxiety, depression </a:t>
                      </a:r>
                      <a:endParaRPr lang="en-GB" sz="1800" b="0" i="0">
                        <a:effectLst/>
                      </a:endParaRPr>
                    </a:p>
                    <a:p>
                      <a:pPr algn="l" rtl="0" fontAlgn="base">
                        <a:lnSpc>
                          <a:spcPts val="2025"/>
                        </a:lnSpc>
                      </a:pPr>
                      <a:r>
                        <a:rPr lang="en-GB" sz="1300" b="0" i="0">
                          <a:effectLst/>
                          <a:latin typeface="Times New Roman" panose="02020603050405020304" pitchFamily="18" charset="0"/>
                        </a:rPr>
                        <a:t> </a:t>
                      </a:r>
                      <a:endParaRPr lang="en-GB" sz="1800" b="0" i="0">
                        <a:effectLst/>
                      </a:endParaRPr>
                    </a:p>
                    <a:p>
                      <a:pPr algn="l" rtl="0" fontAlgn="base">
                        <a:lnSpc>
                          <a:spcPts val="2025"/>
                        </a:lnSpc>
                      </a:pPr>
                      <a:r>
                        <a:rPr lang="en-GB" sz="1300" b="0" i="0">
                          <a:effectLst/>
                          <a:latin typeface="Times New Roman" panose="02020603050405020304" pitchFamily="18" charset="0"/>
                        </a:rPr>
                        <a:t>Questionnaire, Statistical analysis, Randomized controlled trial, Cross-sectional study, Longitudinal study, Data analysis,  </a:t>
                      </a:r>
                      <a:endParaRPr lang="en-GB" sz="1800" b="0" i="0">
                        <a:effectLst/>
                      </a:endParaRPr>
                    </a:p>
                    <a:p>
                      <a:pPr algn="l" rtl="0" fontAlgn="base">
                        <a:lnSpc>
                          <a:spcPts val="2025"/>
                        </a:lnSpc>
                      </a:pPr>
                      <a:r>
                        <a:rPr lang="en-GB" sz="1300" b="0" i="0">
                          <a:effectLst/>
                          <a:latin typeface="Times New Roman" panose="02020603050405020304" pitchFamily="18" charset="0"/>
                        </a:rPr>
                        <a:t>Parent(s), caregiver(s), guardian(s), family, mother(s), father(s) </a:t>
                      </a:r>
                      <a:endParaRPr lang="en-GB" sz="1800" b="0" i="0">
                        <a:effectLst/>
                      </a:endParaRPr>
                    </a:p>
                  </a:txBody>
                  <a:tcPr marL="94261" marR="94261" marT="47130" marB="47130">
                    <a:lnL>
                      <a:noFill/>
                    </a:lnL>
                    <a:lnR>
                      <a:noFill/>
                    </a:lnR>
                    <a:lnT w="9525" cap="flat" cmpd="sng" algn="ctr">
                      <a:solidFill>
                        <a:srgbClr val="D06D70"/>
                      </a:solidFill>
                      <a:prstDash val="solid"/>
                      <a:round/>
                      <a:headEnd type="none" w="med" len="med"/>
                      <a:tailEnd type="none" w="med" len="med"/>
                    </a:lnT>
                    <a:lnB w="9525" cap="flat" cmpd="sng" algn="ctr">
                      <a:solidFill>
                        <a:srgbClr val="D06D70"/>
                      </a:solidFill>
                      <a:prstDash val="solid"/>
                      <a:round/>
                      <a:headEnd type="none" w="med" len="med"/>
                      <a:tailEnd type="none" w="med" len="med"/>
                    </a:lnB>
                    <a:noFill/>
                  </a:tcPr>
                </a:tc>
                <a:extLst>
                  <a:ext uri="{0D108BD9-81ED-4DB2-BD59-A6C34878D82A}">
                    <a16:rowId xmlns:a16="http://schemas.microsoft.com/office/drawing/2014/main" val="2228427461"/>
                  </a:ext>
                </a:extLst>
              </a:tr>
            </a:tbl>
          </a:graphicData>
        </a:graphic>
      </p:graphicFrame>
    </p:spTree>
    <p:extLst>
      <p:ext uri="{BB962C8B-B14F-4D97-AF65-F5344CB8AC3E}">
        <p14:creationId xmlns:p14="http://schemas.microsoft.com/office/powerpoint/2010/main" val="2975878811"/>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462182-9622-D6AD-7B91-8E54EBA8EDD7}"/>
              </a:ext>
            </a:extLst>
          </p:cNvPr>
          <p:cNvSpPr>
            <a:spLocks noGrp="1"/>
          </p:cNvSpPr>
          <p:nvPr>
            <p:ph type="title"/>
          </p:nvPr>
        </p:nvSpPr>
        <p:spPr>
          <a:xfrm>
            <a:off x="1141413" y="618518"/>
            <a:ext cx="9905998" cy="1478570"/>
          </a:xfrm>
        </p:spPr>
        <p:txBody>
          <a:bodyPr>
            <a:normAutofit/>
          </a:bodyPr>
          <a:lstStyle/>
          <a:p>
            <a:pPr algn="ctr"/>
            <a:r>
              <a:rPr lang="en-GB" b="0" i="0" dirty="0"/>
              <a:t>Inclusion criteria </a:t>
            </a:r>
          </a:p>
        </p:txBody>
      </p:sp>
      <p:graphicFrame>
        <p:nvGraphicFramePr>
          <p:cNvPr id="5" name="Content Placeholder 2">
            <a:extLst>
              <a:ext uri="{FF2B5EF4-FFF2-40B4-BE49-F238E27FC236}">
                <a16:creationId xmlns:a16="http://schemas.microsoft.com/office/drawing/2014/main" id="{872C4C00-031D-7FD8-17A0-23CAA4CCFE5B}"/>
              </a:ext>
            </a:extLst>
          </p:cNvPr>
          <p:cNvGraphicFramePr>
            <a:graphicFrameLocks noGrp="1"/>
          </p:cNvGraphicFramePr>
          <p:nvPr>
            <p:ph idx="1"/>
            <p:extLst>
              <p:ext uri="{D42A27DB-BD31-4B8C-83A1-F6EECF244321}">
                <p14:modId xmlns:p14="http://schemas.microsoft.com/office/powerpoint/2010/main" val="2495559711"/>
              </p:ext>
            </p:extLst>
          </p:nvPr>
        </p:nvGraphicFramePr>
        <p:xfrm>
          <a:off x="1141411" y="2440771"/>
          <a:ext cx="9905999" cy="358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57503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3D46E9-717B-EB41-AA7D-BB9E3B5DEAF4}"/>
              </a:ext>
            </a:extLst>
          </p:cNvPr>
          <p:cNvSpPr>
            <a:spLocks noGrp="1"/>
          </p:cNvSpPr>
          <p:nvPr>
            <p:ph type="title"/>
          </p:nvPr>
        </p:nvSpPr>
        <p:spPr>
          <a:xfrm>
            <a:off x="1141413" y="618518"/>
            <a:ext cx="9905998" cy="1478570"/>
          </a:xfrm>
        </p:spPr>
        <p:txBody>
          <a:bodyPr>
            <a:normAutofit/>
          </a:bodyPr>
          <a:lstStyle/>
          <a:p>
            <a:pPr algn="ctr"/>
            <a:r>
              <a:rPr lang="en-GB" b="0" i="0" dirty="0"/>
              <a:t>Exclusion criteria </a:t>
            </a:r>
          </a:p>
        </p:txBody>
      </p:sp>
      <p:graphicFrame>
        <p:nvGraphicFramePr>
          <p:cNvPr id="5" name="Content Placeholder 2">
            <a:extLst>
              <a:ext uri="{FF2B5EF4-FFF2-40B4-BE49-F238E27FC236}">
                <a16:creationId xmlns:a16="http://schemas.microsoft.com/office/drawing/2014/main" id="{44B5C730-4B1B-81F7-E6AE-7828717A7E75}"/>
              </a:ext>
            </a:extLst>
          </p:cNvPr>
          <p:cNvGraphicFramePr>
            <a:graphicFrameLocks noGrp="1"/>
          </p:cNvGraphicFramePr>
          <p:nvPr>
            <p:ph idx="1"/>
            <p:extLst>
              <p:ext uri="{D42A27DB-BD31-4B8C-83A1-F6EECF244321}">
                <p14:modId xmlns:p14="http://schemas.microsoft.com/office/powerpoint/2010/main" val="4123040010"/>
              </p:ext>
            </p:extLst>
          </p:nvPr>
        </p:nvGraphicFramePr>
        <p:xfrm>
          <a:off x="1141411" y="2440771"/>
          <a:ext cx="9905999" cy="358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8504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79AA19A-D2E5-47F2-AF0A-1AF60D42CC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91A1E618-D29E-4367-8C34-500E34D05B1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2783" y="0"/>
            <a:ext cx="12188952" cy="6858000"/>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grpSp>
        <p:nvGrpSpPr>
          <p:cNvPr id="13" name="Group 12">
            <a:extLst>
              <a:ext uri="{FF2B5EF4-FFF2-40B4-BE49-F238E27FC236}">
                <a16:creationId xmlns:a16="http://schemas.microsoft.com/office/drawing/2014/main" id="{81F2BFD0-D896-4BA3-BA8F-0C866BD024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bg2"/>
              </a:gs>
              <a:gs pos="100000">
                <a:schemeClr val="bg2">
                  <a:lumMod val="60000"/>
                  <a:lumOff val="40000"/>
                </a:schemeClr>
              </a:gs>
            </a:gsLst>
            <a:lin ang="5400000" scaled="0"/>
            <a:tileRect/>
          </a:gradFill>
        </p:grpSpPr>
        <p:sp>
          <p:nvSpPr>
            <p:cNvPr id="14" name="Rectangle 5">
              <a:extLst>
                <a:ext uri="{FF2B5EF4-FFF2-40B4-BE49-F238E27FC236}">
                  <a16:creationId xmlns:a16="http://schemas.microsoft.com/office/drawing/2014/main" id="{E768552D-D282-4F68-A829-290A4E83179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5" name="Freeform 6">
              <a:extLst>
                <a:ext uri="{FF2B5EF4-FFF2-40B4-BE49-F238E27FC236}">
                  <a16:creationId xmlns:a16="http://schemas.microsoft.com/office/drawing/2014/main" id="{B24AFF31-9CD5-4E66-92F8-23BBAA24FB6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 name="Freeform 7">
              <a:extLst>
                <a:ext uri="{FF2B5EF4-FFF2-40B4-BE49-F238E27FC236}">
                  <a16:creationId xmlns:a16="http://schemas.microsoft.com/office/drawing/2014/main" id="{2267C9D4-1770-45DD-AAFC-481CD7F9AA8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 name="Freeform 8">
              <a:extLst>
                <a:ext uri="{FF2B5EF4-FFF2-40B4-BE49-F238E27FC236}">
                  <a16:creationId xmlns:a16="http://schemas.microsoft.com/office/drawing/2014/main" id="{10DD6E0B-EC58-4D78-8125-AD2172CD2E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8" name="Freeform 9">
              <a:extLst>
                <a:ext uri="{FF2B5EF4-FFF2-40B4-BE49-F238E27FC236}">
                  <a16:creationId xmlns:a16="http://schemas.microsoft.com/office/drawing/2014/main" id="{23D6129D-742B-422D-A589-6692C167151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 name="Freeform 10">
              <a:extLst>
                <a:ext uri="{FF2B5EF4-FFF2-40B4-BE49-F238E27FC236}">
                  <a16:creationId xmlns:a16="http://schemas.microsoft.com/office/drawing/2014/main" id="{9EA94B27-F456-4ED8-8882-77632BDA08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 name="Freeform 11">
              <a:extLst>
                <a:ext uri="{FF2B5EF4-FFF2-40B4-BE49-F238E27FC236}">
                  <a16:creationId xmlns:a16="http://schemas.microsoft.com/office/drawing/2014/main" id="{5B7F96AD-560C-44A0-A513-B06758743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 name="Freeform 12">
              <a:extLst>
                <a:ext uri="{FF2B5EF4-FFF2-40B4-BE49-F238E27FC236}">
                  <a16:creationId xmlns:a16="http://schemas.microsoft.com/office/drawing/2014/main" id="{86701218-3235-4E29-9935-1315B5CCAA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 name="Freeform 13">
              <a:extLst>
                <a:ext uri="{FF2B5EF4-FFF2-40B4-BE49-F238E27FC236}">
                  <a16:creationId xmlns:a16="http://schemas.microsoft.com/office/drawing/2014/main" id="{046B7BE0-D335-42EA-9893-4FA7654F1F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 name="Freeform 14">
              <a:extLst>
                <a:ext uri="{FF2B5EF4-FFF2-40B4-BE49-F238E27FC236}">
                  <a16:creationId xmlns:a16="http://schemas.microsoft.com/office/drawing/2014/main" id="{1CE912BA-808B-403C-B26F-8083A682E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4" name="Freeform 15">
              <a:extLst>
                <a:ext uri="{FF2B5EF4-FFF2-40B4-BE49-F238E27FC236}">
                  <a16:creationId xmlns:a16="http://schemas.microsoft.com/office/drawing/2014/main" id="{D974F65A-298C-4395-B461-99B9B49A07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5" name="Line 16">
              <a:extLst>
                <a:ext uri="{FF2B5EF4-FFF2-40B4-BE49-F238E27FC236}">
                  <a16:creationId xmlns:a16="http://schemas.microsoft.com/office/drawing/2014/main" id="{700B2930-989F-49DC-B909-8150145AD09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26" name="Freeform 17">
              <a:extLst>
                <a:ext uri="{FF2B5EF4-FFF2-40B4-BE49-F238E27FC236}">
                  <a16:creationId xmlns:a16="http://schemas.microsoft.com/office/drawing/2014/main" id="{795CB5A4-5145-4F55-95D0-6FB820C846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7" name="Freeform 18">
              <a:extLst>
                <a:ext uri="{FF2B5EF4-FFF2-40B4-BE49-F238E27FC236}">
                  <a16:creationId xmlns:a16="http://schemas.microsoft.com/office/drawing/2014/main" id="{54BB8F48-D800-442A-A603-979FE924B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8" name="Freeform 19">
              <a:extLst>
                <a:ext uri="{FF2B5EF4-FFF2-40B4-BE49-F238E27FC236}">
                  <a16:creationId xmlns:a16="http://schemas.microsoft.com/office/drawing/2014/main" id="{6E863078-201C-4DC0-8D49-077300CE50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9" name="Freeform 20">
              <a:extLst>
                <a:ext uri="{FF2B5EF4-FFF2-40B4-BE49-F238E27FC236}">
                  <a16:creationId xmlns:a16="http://schemas.microsoft.com/office/drawing/2014/main" id="{6A07EBB6-75B0-4867-9AAF-7A645F4148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0" name="Rectangle 21">
              <a:extLst>
                <a:ext uri="{FF2B5EF4-FFF2-40B4-BE49-F238E27FC236}">
                  <a16:creationId xmlns:a16="http://schemas.microsoft.com/office/drawing/2014/main" id="{FA40A456-C685-468E-802E-FC9DF586AFD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31" name="Freeform 22">
              <a:extLst>
                <a:ext uri="{FF2B5EF4-FFF2-40B4-BE49-F238E27FC236}">
                  <a16:creationId xmlns:a16="http://schemas.microsoft.com/office/drawing/2014/main" id="{F101202F-1B2A-414C-83B7-9327E599C6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2" name="Freeform 23">
              <a:extLst>
                <a:ext uri="{FF2B5EF4-FFF2-40B4-BE49-F238E27FC236}">
                  <a16:creationId xmlns:a16="http://schemas.microsoft.com/office/drawing/2014/main" id="{4CC9B21F-B169-47E9-9B97-3BB645B29CF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3" name="Freeform 24">
              <a:extLst>
                <a:ext uri="{FF2B5EF4-FFF2-40B4-BE49-F238E27FC236}">
                  <a16:creationId xmlns:a16="http://schemas.microsoft.com/office/drawing/2014/main" id="{BC5FF733-2B71-4734-AD6A-5B35D99A35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4" name="Freeform 25">
              <a:extLst>
                <a:ext uri="{FF2B5EF4-FFF2-40B4-BE49-F238E27FC236}">
                  <a16:creationId xmlns:a16="http://schemas.microsoft.com/office/drawing/2014/main" id="{0BCEB342-9AFC-4DCB-B92F-E08DC9594A9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5" name="Freeform 26">
              <a:extLst>
                <a:ext uri="{FF2B5EF4-FFF2-40B4-BE49-F238E27FC236}">
                  <a16:creationId xmlns:a16="http://schemas.microsoft.com/office/drawing/2014/main" id="{3B9B4933-5C48-49CF-9C6A-A29413150C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6" name="Freeform 27">
              <a:extLst>
                <a:ext uri="{FF2B5EF4-FFF2-40B4-BE49-F238E27FC236}">
                  <a16:creationId xmlns:a16="http://schemas.microsoft.com/office/drawing/2014/main" id="{404FC76C-600A-482C-8386-F77ACBCCA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7" name="Freeform 28">
              <a:extLst>
                <a:ext uri="{FF2B5EF4-FFF2-40B4-BE49-F238E27FC236}">
                  <a16:creationId xmlns:a16="http://schemas.microsoft.com/office/drawing/2014/main" id="{E8C5D50B-A590-4AAE-A748-113B62DADA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8" name="Freeform 29">
              <a:extLst>
                <a:ext uri="{FF2B5EF4-FFF2-40B4-BE49-F238E27FC236}">
                  <a16:creationId xmlns:a16="http://schemas.microsoft.com/office/drawing/2014/main" id="{6C045F21-7031-4278-BFEE-A9E856ADA9A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9" name="Freeform 30">
              <a:extLst>
                <a:ext uri="{FF2B5EF4-FFF2-40B4-BE49-F238E27FC236}">
                  <a16:creationId xmlns:a16="http://schemas.microsoft.com/office/drawing/2014/main" id="{20EE11A6-3412-4362-8A81-592A15F2A1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0" name="Freeform 31">
              <a:extLst>
                <a:ext uri="{FF2B5EF4-FFF2-40B4-BE49-F238E27FC236}">
                  <a16:creationId xmlns:a16="http://schemas.microsoft.com/office/drawing/2014/main" id="{A376EBB9-93F5-4B6F-95B3-C36B6C851ED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sp>
        <p:nvSpPr>
          <p:cNvPr id="2" name="Title 1">
            <a:extLst>
              <a:ext uri="{FF2B5EF4-FFF2-40B4-BE49-F238E27FC236}">
                <a16:creationId xmlns:a16="http://schemas.microsoft.com/office/drawing/2014/main" id="{701D2F4B-83EA-FACB-08AD-774360B2F31D}"/>
              </a:ext>
            </a:extLst>
          </p:cNvPr>
          <p:cNvSpPr>
            <a:spLocks noGrp="1"/>
          </p:cNvSpPr>
          <p:nvPr>
            <p:ph type="title"/>
          </p:nvPr>
        </p:nvSpPr>
        <p:spPr>
          <a:xfrm>
            <a:off x="853330" y="1254035"/>
            <a:ext cx="2926190" cy="4002222"/>
          </a:xfrm>
        </p:spPr>
        <p:txBody>
          <a:bodyPr>
            <a:normAutofit/>
          </a:bodyPr>
          <a:lstStyle/>
          <a:p>
            <a:r>
              <a:rPr lang="en-GB" b="0" i="0" dirty="0">
                <a:solidFill>
                  <a:srgbClr val="FFFFFF"/>
                </a:solidFill>
              </a:rPr>
              <a:t>Quality assessment</a:t>
            </a:r>
          </a:p>
        </p:txBody>
      </p:sp>
      <p:sp useBgFill="1">
        <p:nvSpPr>
          <p:cNvPr id="42" name="Round Diagonal Corner Rectangle 6">
            <a:extLst>
              <a:ext uri="{FF2B5EF4-FFF2-40B4-BE49-F238E27FC236}">
                <a16:creationId xmlns:a16="http://schemas.microsoft.com/office/drawing/2014/main" id="{092ADBCF-B973-4C52-B740-4963E95B35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9935" y="853439"/>
            <a:ext cx="6987476" cy="4760505"/>
          </a:xfrm>
          <a:prstGeom prst="round2DiagRect">
            <a:avLst>
              <a:gd name="adj1" fmla="val 7418"/>
              <a:gd name="adj2" fmla="val 0"/>
            </a:avLst>
          </a:prstGeom>
          <a:ln w="19050" cap="sq">
            <a:solidFill>
              <a:schemeClr val="bg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3FDD94EF-2C73-4E4C-8332-A75D8AC6BE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79200" y="0"/>
            <a:ext cx="674688" cy="6848476"/>
            <a:chOff x="11364912" y="0"/>
            <a:chExt cx="674688" cy="6848476"/>
          </a:xfrm>
          <a:gradFill flip="none" rotWithShape="1">
            <a:gsLst>
              <a:gs pos="0">
                <a:schemeClr val="bg2"/>
              </a:gs>
              <a:gs pos="100000">
                <a:schemeClr val="bg2">
                  <a:lumMod val="60000"/>
                  <a:lumOff val="40000"/>
                  <a:alpha val="60000"/>
                </a:schemeClr>
              </a:gs>
            </a:gsLst>
            <a:lin ang="5400000" scaled="0"/>
            <a:tileRect/>
          </a:gradFill>
        </p:grpSpPr>
        <p:sp>
          <p:nvSpPr>
            <p:cNvPr id="45" name="Freeform 32">
              <a:extLst>
                <a:ext uri="{FF2B5EF4-FFF2-40B4-BE49-F238E27FC236}">
                  <a16:creationId xmlns:a16="http://schemas.microsoft.com/office/drawing/2014/main" id="{16EF4FCE-B4BF-485E-B545-95827107AD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6" name="Freeform 33">
              <a:extLst>
                <a:ext uri="{FF2B5EF4-FFF2-40B4-BE49-F238E27FC236}">
                  <a16:creationId xmlns:a16="http://schemas.microsoft.com/office/drawing/2014/main" id="{C2DD2F29-32E6-486A-A295-CB29680AD99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7" name="Freeform 34">
              <a:extLst>
                <a:ext uri="{FF2B5EF4-FFF2-40B4-BE49-F238E27FC236}">
                  <a16:creationId xmlns:a16="http://schemas.microsoft.com/office/drawing/2014/main" id="{B1A76276-E7B7-4550-9AFF-0A2E9EAEA45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8" name="Freeform 35">
              <a:extLst>
                <a:ext uri="{FF2B5EF4-FFF2-40B4-BE49-F238E27FC236}">
                  <a16:creationId xmlns:a16="http://schemas.microsoft.com/office/drawing/2014/main" id="{EAFC4E0E-3390-457C-BCC9-A2479C10FE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9" name="Freeform 36">
              <a:extLst>
                <a:ext uri="{FF2B5EF4-FFF2-40B4-BE49-F238E27FC236}">
                  <a16:creationId xmlns:a16="http://schemas.microsoft.com/office/drawing/2014/main" id="{D0E59BF7-C450-4448-B71A-80ECD878D3A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0" name="Freeform 37">
              <a:extLst>
                <a:ext uri="{FF2B5EF4-FFF2-40B4-BE49-F238E27FC236}">
                  <a16:creationId xmlns:a16="http://schemas.microsoft.com/office/drawing/2014/main" id="{BAB182A0-0A27-42D3-A9D0-56E8B7F4A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1" name="Freeform 38">
              <a:extLst>
                <a:ext uri="{FF2B5EF4-FFF2-40B4-BE49-F238E27FC236}">
                  <a16:creationId xmlns:a16="http://schemas.microsoft.com/office/drawing/2014/main" id="{4C9A08D9-525C-448E-A071-78226848F4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2" name="Freeform 39">
              <a:extLst>
                <a:ext uri="{FF2B5EF4-FFF2-40B4-BE49-F238E27FC236}">
                  <a16:creationId xmlns:a16="http://schemas.microsoft.com/office/drawing/2014/main" id="{E7818D96-423C-499F-A080-00EF0B9D48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3" name="Freeform 40">
              <a:extLst>
                <a:ext uri="{FF2B5EF4-FFF2-40B4-BE49-F238E27FC236}">
                  <a16:creationId xmlns:a16="http://schemas.microsoft.com/office/drawing/2014/main" id="{059B8971-2367-46BA-8FCC-D001A6C369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4" name="Rectangle 41">
              <a:extLst>
                <a:ext uri="{FF2B5EF4-FFF2-40B4-BE49-F238E27FC236}">
                  <a16:creationId xmlns:a16="http://schemas.microsoft.com/office/drawing/2014/main" id="{E4DF0A08-11EF-495A-980F-2ED66FBB8108}"/>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grpSp>
      <p:graphicFrame>
        <p:nvGraphicFramePr>
          <p:cNvPr id="7" name="Content Placeholder 2">
            <a:extLst>
              <a:ext uri="{FF2B5EF4-FFF2-40B4-BE49-F238E27FC236}">
                <a16:creationId xmlns:a16="http://schemas.microsoft.com/office/drawing/2014/main" id="{C650751B-F51B-C27A-CFA9-684F777EE919}"/>
              </a:ext>
            </a:extLst>
          </p:cNvPr>
          <p:cNvGraphicFramePr>
            <a:graphicFrameLocks noGrp="1"/>
          </p:cNvGraphicFramePr>
          <p:nvPr>
            <p:ph idx="1"/>
            <p:extLst>
              <p:ext uri="{D42A27DB-BD31-4B8C-83A1-F6EECF244321}">
                <p14:modId xmlns:p14="http://schemas.microsoft.com/office/powerpoint/2010/main" val="115083787"/>
              </p:ext>
            </p:extLst>
          </p:nvPr>
        </p:nvGraphicFramePr>
        <p:xfrm>
          <a:off x="4423954" y="1254035"/>
          <a:ext cx="6296297" cy="40022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56118449"/>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47FDC5-EDCD-3957-44FB-D8512F03BA01}"/>
              </a:ext>
            </a:extLst>
          </p:cNvPr>
          <p:cNvSpPr>
            <a:spLocks noGrp="1"/>
          </p:cNvSpPr>
          <p:nvPr>
            <p:ph type="title"/>
          </p:nvPr>
        </p:nvSpPr>
        <p:spPr/>
        <p:txBody>
          <a:bodyPr/>
          <a:lstStyle/>
          <a:p>
            <a:pPr algn="ctr"/>
            <a:r>
              <a:rPr lang="en-GB" b="0" i="0" dirty="0"/>
              <a:t>Themes and subthemes</a:t>
            </a:r>
          </a:p>
        </p:txBody>
      </p:sp>
      <p:graphicFrame>
        <p:nvGraphicFramePr>
          <p:cNvPr id="7" name="Content Placeholder 6">
            <a:extLst>
              <a:ext uri="{FF2B5EF4-FFF2-40B4-BE49-F238E27FC236}">
                <a16:creationId xmlns:a16="http://schemas.microsoft.com/office/drawing/2014/main" id="{E7C8502E-505D-134D-964A-5B6986AC82DF}"/>
              </a:ext>
            </a:extLst>
          </p:cNvPr>
          <p:cNvGraphicFramePr>
            <a:graphicFrameLocks noGrp="1"/>
          </p:cNvGraphicFramePr>
          <p:nvPr>
            <p:ph idx="1"/>
            <p:extLst>
              <p:ext uri="{D42A27DB-BD31-4B8C-83A1-F6EECF244321}">
                <p14:modId xmlns:p14="http://schemas.microsoft.com/office/powerpoint/2010/main" val="1411116544"/>
              </p:ext>
            </p:extLst>
          </p:nvPr>
        </p:nvGraphicFramePr>
        <p:xfrm>
          <a:off x="840828" y="1944414"/>
          <a:ext cx="10583916" cy="4044627"/>
        </p:xfrm>
        <a:graphic>
          <a:graphicData uri="http://schemas.openxmlformats.org/drawingml/2006/table">
            <a:tbl>
              <a:tblPr firstRow="1" bandRow="1">
                <a:tableStyleId>{7DF18680-E054-41AD-8BC1-D1AEF772440D}</a:tableStyleId>
              </a:tblPr>
              <a:tblGrid>
                <a:gridCol w="3296744">
                  <a:extLst>
                    <a:ext uri="{9D8B030D-6E8A-4147-A177-3AD203B41FA5}">
                      <a16:colId xmlns:a16="http://schemas.microsoft.com/office/drawing/2014/main" val="3993502886"/>
                    </a:ext>
                  </a:extLst>
                </a:gridCol>
                <a:gridCol w="3643586">
                  <a:extLst>
                    <a:ext uri="{9D8B030D-6E8A-4147-A177-3AD203B41FA5}">
                      <a16:colId xmlns:a16="http://schemas.microsoft.com/office/drawing/2014/main" val="2613985244"/>
                    </a:ext>
                  </a:extLst>
                </a:gridCol>
                <a:gridCol w="3643586">
                  <a:extLst>
                    <a:ext uri="{9D8B030D-6E8A-4147-A177-3AD203B41FA5}">
                      <a16:colId xmlns:a16="http://schemas.microsoft.com/office/drawing/2014/main" val="3080447797"/>
                    </a:ext>
                  </a:extLst>
                </a:gridCol>
              </a:tblGrid>
              <a:tr h="195207">
                <a:tc>
                  <a:txBody>
                    <a:bodyPr/>
                    <a:lstStyle/>
                    <a:p>
                      <a:r>
                        <a:rPr lang="en-GB" sz="1200" dirty="0"/>
                        <a:t>Themes and subthemes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200" dirty="0"/>
                        <a:t>Comments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200" dirty="0"/>
                        <a:t>Authors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88292737"/>
                  </a:ext>
                </a:extLst>
              </a:tr>
              <a:tr h="885948">
                <a:tc>
                  <a:txBody>
                    <a:bodyPr/>
                    <a:lstStyle/>
                    <a:p>
                      <a:r>
                        <a:rPr lang="en-GB" sz="1200" dirty="0"/>
                        <a:t>Parental wellbeing:</a:t>
                      </a:r>
                    </a:p>
                    <a:p>
                      <a:pPr marL="285750" indent="-285750">
                        <a:buFont typeface="Arial" panose="020B0604020202020204" pitchFamily="34" charset="0"/>
                        <a:buChar char="•"/>
                      </a:pPr>
                      <a:r>
                        <a:rPr lang="en-GB" sz="1200" dirty="0"/>
                        <a:t>stress </a:t>
                      </a:r>
                    </a:p>
                    <a:p>
                      <a:pPr marL="285750" indent="-285750">
                        <a:buFont typeface="Arial" panose="020B0604020202020204" pitchFamily="34" charset="0"/>
                        <a:buChar char="•"/>
                      </a:pPr>
                      <a:r>
                        <a:rPr lang="en-GB" sz="1200" dirty="0"/>
                        <a:t>mental health </a:t>
                      </a:r>
                    </a:p>
                    <a:p>
                      <a:pPr marL="285750" indent="-285750">
                        <a:buFont typeface="Arial" panose="020B0604020202020204" pitchFamily="34" charset="0"/>
                        <a:buChar char="•"/>
                      </a:pPr>
                      <a:r>
                        <a:rPr lang="en-GB" sz="1200" dirty="0"/>
                        <a:t>self care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200" dirty="0"/>
                        <a:t>Found across 5 papers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200" dirty="0"/>
                        <a:t>Ferrey et al, (2015), Townsend et al, (2021); McDonald et al, (2023); Sawyer &amp; Collingwood, (2023); Martin et al, (2024)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49811099"/>
                  </a:ext>
                </a:extLst>
              </a:tr>
              <a:tr h="964119">
                <a:tc>
                  <a:txBody>
                    <a:bodyPr/>
                    <a:lstStyle/>
                    <a:p>
                      <a:r>
                        <a:rPr lang="en-GB" sz="1200" dirty="0"/>
                        <a:t>Internal struggles</a:t>
                      </a:r>
                    </a:p>
                    <a:p>
                      <a:pPr marL="285750" indent="-285750">
                        <a:buFont typeface="Arial" panose="020B0604020202020204" pitchFamily="34" charset="0"/>
                        <a:buChar char="•"/>
                      </a:pPr>
                      <a:r>
                        <a:rPr lang="en-GB" sz="1200" dirty="0"/>
                        <a:t>Stigma</a:t>
                      </a:r>
                    </a:p>
                    <a:p>
                      <a:pPr marL="285750" indent="-285750">
                        <a:buFont typeface="Arial" panose="020B0604020202020204" pitchFamily="34" charset="0"/>
                        <a:buChar char="•"/>
                      </a:pPr>
                      <a:r>
                        <a:rPr lang="en-GB" sz="1200" dirty="0"/>
                        <a:t>Guilt</a:t>
                      </a:r>
                    </a:p>
                    <a:p>
                      <a:pPr marL="285750" indent="-285750">
                        <a:buFont typeface="Arial" panose="020B0604020202020204" pitchFamily="34" charset="0"/>
                        <a:buChar char="•"/>
                      </a:pPr>
                      <a:r>
                        <a:rPr lang="en-GB" sz="1200" dirty="0"/>
                        <a:t>Self-blame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200" dirty="0"/>
                        <a:t>Found across 5 papers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Ferrey et al, (2015), Townsend et al, (2021); McDonald et al, (2023); Sawyer &amp; Collingwood, (2023); Martin et al, (2024)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46945015"/>
                  </a:ext>
                </a:extLst>
              </a:tr>
              <a:tr h="639833">
                <a:tc>
                  <a:txBody>
                    <a:bodyPr/>
                    <a:lstStyle/>
                    <a:p>
                      <a:r>
                        <a:rPr lang="en-GB" sz="1200" dirty="0"/>
                        <a:t>Impact on family relationships</a:t>
                      </a:r>
                    </a:p>
                    <a:p>
                      <a:pPr marL="285750" indent="-285750">
                        <a:buFont typeface="Arial" panose="020B0604020202020204" pitchFamily="34" charset="0"/>
                        <a:buChar char="•"/>
                      </a:pPr>
                      <a:r>
                        <a:rPr lang="en-GB" sz="1200" dirty="0"/>
                        <a:t>Parenting struggles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Found across 5 papers</a:t>
                      </a:r>
                    </a:p>
                    <a:p>
                      <a:endParaRPr lang="en-GB" sz="12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Ferrey et al, (2015), Townsend et al, (2021); McDonald et al, (2023); Sawyer &amp; Collingwood, (2023); Martin et al, (2024)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5310327"/>
                  </a:ext>
                </a:extLst>
              </a:tr>
              <a:tr h="455482">
                <a:tc>
                  <a:txBody>
                    <a:bodyPr/>
                    <a:lstStyle/>
                    <a:p>
                      <a:r>
                        <a:rPr lang="en-GB" sz="1200" dirty="0"/>
                        <a:t>Navigating practical challenges</a:t>
                      </a:r>
                    </a:p>
                    <a:p>
                      <a:pPr marL="285750" indent="-285750">
                        <a:buFont typeface="Arial" panose="020B0604020202020204" pitchFamily="34" charset="0"/>
                        <a:buChar char="•"/>
                      </a:pPr>
                      <a:r>
                        <a:rPr lang="en-GB" sz="1200" dirty="0"/>
                        <a:t>Financial</a:t>
                      </a:r>
                    </a:p>
                    <a:p>
                      <a:pPr marL="285750" indent="-285750">
                        <a:buFont typeface="Arial" panose="020B0604020202020204" pitchFamily="34" charset="0"/>
                        <a:buChar char="•"/>
                      </a:pPr>
                      <a:r>
                        <a:rPr lang="en-GB" sz="1200" dirty="0"/>
                        <a:t>Work</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200" dirty="0"/>
                        <a:t>Found across 4 papers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200" dirty="0"/>
                        <a:t>Ferrey et al, (2015); McDonald et al, (2022); McDonald et al, (2023); Sawyer &amp; Collingwood, (2023)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27872312"/>
                  </a:ext>
                </a:extLst>
              </a:tr>
              <a:tr h="455482">
                <a:tc>
                  <a:txBody>
                    <a:bodyPr/>
                    <a:lstStyle/>
                    <a:p>
                      <a:r>
                        <a:rPr lang="en-GB" sz="1200" dirty="0"/>
                        <a:t>Isolation</a:t>
                      </a:r>
                    </a:p>
                    <a:p>
                      <a:pPr marL="171450" indent="-171450">
                        <a:buFont typeface="Arial" panose="020B0604020202020204" pitchFamily="34" charset="0"/>
                        <a:buChar char="•"/>
                      </a:pPr>
                      <a:r>
                        <a:rPr lang="en-GB" sz="1200" dirty="0"/>
                        <a:t>Inadequate support</a:t>
                      </a:r>
                    </a:p>
                    <a:p>
                      <a:pPr marL="171450" indent="-171450">
                        <a:buFont typeface="Arial" panose="020B0604020202020204" pitchFamily="34" charset="0"/>
                        <a:buChar char="•"/>
                      </a:pPr>
                      <a:r>
                        <a:rPr lang="en-GB" sz="1200" dirty="0"/>
                        <a:t>The need for peer connections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200" dirty="0"/>
                        <a:t>Found across 5 papers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200" dirty="0"/>
                        <a:t>Ferrey et al, (2015); Townsend et al, (2021); McDonald et al, (2022); Sawyer &amp; Collingwood, (2023), Martin et al, (2024)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94147280"/>
                  </a:ext>
                </a:extLst>
              </a:tr>
            </a:tbl>
          </a:graphicData>
        </a:graphic>
      </p:graphicFrame>
    </p:spTree>
    <p:extLst>
      <p:ext uri="{BB962C8B-B14F-4D97-AF65-F5344CB8AC3E}">
        <p14:creationId xmlns:p14="http://schemas.microsoft.com/office/powerpoint/2010/main" val="16379777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a:extLst>
            <a:ext uri="{FF2B5EF4-FFF2-40B4-BE49-F238E27FC236}">
              <a16:creationId xmlns:a16="http://schemas.microsoft.com/office/drawing/2014/main" id="{ED877D47-2F68-0790-E023-3FCCDB201037}"/>
            </a:ext>
          </a:extLst>
        </p:cNvPr>
        <p:cNvGrpSpPr/>
        <p:nvPr/>
      </p:nvGrpSpPr>
      <p:grpSpPr>
        <a:xfrm>
          <a:off x="0" y="0"/>
          <a:ext cx="0" cy="0"/>
          <a:chOff x="0" y="0"/>
          <a:chExt cx="0" cy="0"/>
        </a:xfrm>
      </p:grpSpPr>
      <p:pic>
        <p:nvPicPr>
          <p:cNvPr id="126" name="Picture 2">
            <a:extLst>
              <a:ext uri="{FF2B5EF4-FFF2-40B4-BE49-F238E27FC236}">
                <a16:creationId xmlns:a16="http://schemas.microsoft.com/office/drawing/2014/main" id="{3B97C5CE-6B70-0028-94C0-FE57F7B82BC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a16="http://schemas.microsoft.com/office/drawing/2014/main" xmlns="">
                <a:solidFill>
                  <a:srgbClr val="FFFFFF"/>
                </a:solidFill>
              </a14:hiddenFill>
            </a:ext>
          </a:extLst>
        </p:spPr>
      </p:pic>
      <p:grpSp>
        <p:nvGrpSpPr>
          <p:cNvPr id="128" name="Group 127">
            <a:extLst>
              <a:ext uri="{FF2B5EF4-FFF2-40B4-BE49-F238E27FC236}">
                <a16:creationId xmlns:a16="http://schemas.microsoft.com/office/drawing/2014/main" id="{EB5577B5-5B98-70EF-DD37-7DA61E92B4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9" name="Rectangle 5">
              <a:extLst>
                <a:ext uri="{FF2B5EF4-FFF2-40B4-BE49-F238E27FC236}">
                  <a16:creationId xmlns:a16="http://schemas.microsoft.com/office/drawing/2014/main" id="{EEF4A88D-A4EC-37EE-8CF3-9C5DA390AB90}"/>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30" name="Freeform 6">
              <a:extLst>
                <a:ext uri="{FF2B5EF4-FFF2-40B4-BE49-F238E27FC236}">
                  <a16:creationId xmlns:a16="http://schemas.microsoft.com/office/drawing/2014/main" id="{1C5C5BBF-D0A2-F289-7ECD-14BCFAB51EF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1" name="Freeform 7">
              <a:extLst>
                <a:ext uri="{FF2B5EF4-FFF2-40B4-BE49-F238E27FC236}">
                  <a16:creationId xmlns:a16="http://schemas.microsoft.com/office/drawing/2014/main" id="{F2529261-DD51-E973-BF9E-88E60428E2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2" name="Rectangle 8">
              <a:extLst>
                <a:ext uri="{FF2B5EF4-FFF2-40B4-BE49-F238E27FC236}">
                  <a16:creationId xmlns:a16="http://schemas.microsoft.com/office/drawing/2014/main" id="{DE546371-EBB9-B620-B96C-E6F30CFCA74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33" name="Freeform 9">
              <a:extLst>
                <a:ext uri="{FF2B5EF4-FFF2-40B4-BE49-F238E27FC236}">
                  <a16:creationId xmlns:a16="http://schemas.microsoft.com/office/drawing/2014/main" id="{60B29C7F-D0D6-E404-A351-243559EF826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4" name="Freeform 10">
              <a:extLst>
                <a:ext uri="{FF2B5EF4-FFF2-40B4-BE49-F238E27FC236}">
                  <a16:creationId xmlns:a16="http://schemas.microsoft.com/office/drawing/2014/main" id="{94FAD977-78F6-9839-7364-844A3A2051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5" name="Freeform 11">
              <a:extLst>
                <a:ext uri="{FF2B5EF4-FFF2-40B4-BE49-F238E27FC236}">
                  <a16:creationId xmlns:a16="http://schemas.microsoft.com/office/drawing/2014/main" id="{B1053455-26C1-A7F4-0C7D-0CA60E1CA0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6" name="Freeform 12">
              <a:extLst>
                <a:ext uri="{FF2B5EF4-FFF2-40B4-BE49-F238E27FC236}">
                  <a16:creationId xmlns:a16="http://schemas.microsoft.com/office/drawing/2014/main" id="{3F216153-55B0-710E-FAE9-43B470967DC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7" name="Freeform 13">
              <a:extLst>
                <a:ext uri="{FF2B5EF4-FFF2-40B4-BE49-F238E27FC236}">
                  <a16:creationId xmlns:a16="http://schemas.microsoft.com/office/drawing/2014/main" id="{AA85892D-FD2A-0182-568A-D96C93B04D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8" name="Freeform 14">
              <a:extLst>
                <a:ext uri="{FF2B5EF4-FFF2-40B4-BE49-F238E27FC236}">
                  <a16:creationId xmlns:a16="http://schemas.microsoft.com/office/drawing/2014/main" id="{A5A71C57-7B0F-2E38-FDB4-7B47959BB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9" name="Freeform 15">
              <a:extLst>
                <a:ext uri="{FF2B5EF4-FFF2-40B4-BE49-F238E27FC236}">
                  <a16:creationId xmlns:a16="http://schemas.microsoft.com/office/drawing/2014/main" id="{65FEEF39-4A45-2C7E-FA1F-C98D6F25160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0" name="Freeform 16">
              <a:extLst>
                <a:ext uri="{FF2B5EF4-FFF2-40B4-BE49-F238E27FC236}">
                  <a16:creationId xmlns:a16="http://schemas.microsoft.com/office/drawing/2014/main" id="{FF3B9D4D-475B-4128-F9AB-AC4F3EB9AF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1" name="Freeform 17">
              <a:extLst>
                <a:ext uri="{FF2B5EF4-FFF2-40B4-BE49-F238E27FC236}">
                  <a16:creationId xmlns:a16="http://schemas.microsoft.com/office/drawing/2014/main" id="{9DB7764E-FB5D-4C37-5905-310D50A4D6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2" name="Freeform 18">
              <a:extLst>
                <a:ext uri="{FF2B5EF4-FFF2-40B4-BE49-F238E27FC236}">
                  <a16:creationId xmlns:a16="http://schemas.microsoft.com/office/drawing/2014/main" id="{0FF4798C-FED5-C679-0DEA-7962D738EB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3" name="Freeform 19">
              <a:extLst>
                <a:ext uri="{FF2B5EF4-FFF2-40B4-BE49-F238E27FC236}">
                  <a16:creationId xmlns:a16="http://schemas.microsoft.com/office/drawing/2014/main" id="{8BB98CA8-B9CD-FBA3-91FE-832A540DCB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4" name="Freeform 20">
              <a:extLst>
                <a:ext uri="{FF2B5EF4-FFF2-40B4-BE49-F238E27FC236}">
                  <a16:creationId xmlns:a16="http://schemas.microsoft.com/office/drawing/2014/main" id="{F03D0AEA-8991-9509-E43B-23432A63A84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5" name="Freeform 21">
              <a:extLst>
                <a:ext uri="{FF2B5EF4-FFF2-40B4-BE49-F238E27FC236}">
                  <a16:creationId xmlns:a16="http://schemas.microsoft.com/office/drawing/2014/main" id="{14D65FAE-1359-746E-D625-45B76D4852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6" name="Freeform 22">
              <a:extLst>
                <a:ext uri="{FF2B5EF4-FFF2-40B4-BE49-F238E27FC236}">
                  <a16:creationId xmlns:a16="http://schemas.microsoft.com/office/drawing/2014/main" id="{8DF312DB-33E9-4D4B-CAB4-BFC04EEF6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7" name="Freeform 23">
              <a:extLst>
                <a:ext uri="{FF2B5EF4-FFF2-40B4-BE49-F238E27FC236}">
                  <a16:creationId xmlns:a16="http://schemas.microsoft.com/office/drawing/2014/main" id="{2191CD46-678E-AC6C-0493-9C3EA60F9BB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8" name="Freeform 24">
              <a:extLst>
                <a:ext uri="{FF2B5EF4-FFF2-40B4-BE49-F238E27FC236}">
                  <a16:creationId xmlns:a16="http://schemas.microsoft.com/office/drawing/2014/main" id="{7729FCEA-FDDF-B1FB-2A01-C25CB7972D0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9" name="Freeform 25">
              <a:extLst>
                <a:ext uri="{FF2B5EF4-FFF2-40B4-BE49-F238E27FC236}">
                  <a16:creationId xmlns:a16="http://schemas.microsoft.com/office/drawing/2014/main" id="{924D7784-08FC-0C6C-9BC2-BBF3DEF013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0" name="Freeform 26">
              <a:extLst>
                <a:ext uri="{FF2B5EF4-FFF2-40B4-BE49-F238E27FC236}">
                  <a16:creationId xmlns:a16="http://schemas.microsoft.com/office/drawing/2014/main" id="{2F9E4CFB-F6B7-CD7B-146E-A59F14ED15D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1" name="Freeform 27">
              <a:extLst>
                <a:ext uri="{FF2B5EF4-FFF2-40B4-BE49-F238E27FC236}">
                  <a16:creationId xmlns:a16="http://schemas.microsoft.com/office/drawing/2014/main" id="{99E1FE7E-867F-ABDB-E638-3F10ADCD29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2" name="Freeform 28">
              <a:extLst>
                <a:ext uri="{FF2B5EF4-FFF2-40B4-BE49-F238E27FC236}">
                  <a16:creationId xmlns:a16="http://schemas.microsoft.com/office/drawing/2014/main" id="{26844C88-2B47-6EB9-E9AA-E4A4B2564BA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3" name="Freeform 29">
              <a:extLst>
                <a:ext uri="{FF2B5EF4-FFF2-40B4-BE49-F238E27FC236}">
                  <a16:creationId xmlns:a16="http://schemas.microsoft.com/office/drawing/2014/main" id="{F3EF5F51-4BD1-8C51-DEE0-7BD0455B54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4" name="Freeform 30">
              <a:extLst>
                <a:ext uri="{FF2B5EF4-FFF2-40B4-BE49-F238E27FC236}">
                  <a16:creationId xmlns:a16="http://schemas.microsoft.com/office/drawing/2014/main" id="{844DC082-4BFE-5FC6-436C-BBDA9BEDBA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5" name="Freeform 31">
              <a:extLst>
                <a:ext uri="{FF2B5EF4-FFF2-40B4-BE49-F238E27FC236}">
                  <a16:creationId xmlns:a16="http://schemas.microsoft.com/office/drawing/2014/main" id="{66D79B6D-E7FE-CDC3-5283-2F15A661D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6" name="Freeform 32">
              <a:extLst>
                <a:ext uri="{FF2B5EF4-FFF2-40B4-BE49-F238E27FC236}">
                  <a16:creationId xmlns:a16="http://schemas.microsoft.com/office/drawing/2014/main" id="{840D9A55-9943-4806-BF63-FB223336344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7" name="Rectangle 33">
              <a:extLst>
                <a:ext uri="{FF2B5EF4-FFF2-40B4-BE49-F238E27FC236}">
                  <a16:creationId xmlns:a16="http://schemas.microsoft.com/office/drawing/2014/main" id="{42229249-5A64-B941-915D-54C934F7F51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58" name="Freeform 34">
              <a:extLst>
                <a:ext uri="{FF2B5EF4-FFF2-40B4-BE49-F238E27FC236}">
                  <a16:creationId xmlns:a16="http://schemas.microsoft.com/office/drawing/2014/main" id="{CF2CFC39-5728-50D2-DD57-024F8D63B7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9" name="Freeform 35">
              <a:extLst>
                <a:ext uri="{FF2B5EF4-FFF2-40B4-BE49-F238E27FC236}">
                  <a16:creationId xmlns:a16="http://schemas.microsoft.com/office/drawing/2014/main" id="{98306F58-8738-8F2C-98F0-597B041DC4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0" name="Freeform 36">
              <a:extLst>
                <a:ext uri="{FF2B5EF4-FFF2-40B4-BE49-F238E27FC236}">
                  <a16:creationId xmlns:a16="http://schemas.microsoft.com/office/drawing/2014/main" id="{E7091341-1BA5-5BC9-5B51-DC16CBE1E4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1" name="Freeform 37">
              <a:extLst>
                <a:ext uri="{FF2B5EF4-FFF2-40B4-BE49-F238E27FC236}">
                  <a16:creationId xmlns:a16="http://schemas.microsoft.com/office/drawing/2014/main" id="{F1E75C2A-58F9-460C-B20B-6ED4B2F3082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2" name="Freeform 38">
              <a:extLst>
                <a:ext uri="{FF2B5EF4-FFF2-40B4-BE49-F238E27FC236}">
                  <a16:creationId xmlns:a16="http://schemas.microsoft.com/office/drawing/2014/main" id="{3506CCAC-367A-45F8-DBAE-C67E734FEF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3" name="Freeform 39">
              <a:extLst>
                <a:ext uri="{FF2B5EF4-FFF2-40B4-BE49-F238E27FC236}">
                  <a16:creationId xmlns:a16="http://schemas.microsoft.com/office/drawing/2014/main" id="{2C71D50B-B92A-4C03-D825-43BC45457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4" name="Freeform 40">
              <a:extLst>
                <a:ext uri="{FF2B5EF4-FFF2-40B4-BE49-F238E27FC236}">
                  <a16:creationId xmlns:a16="http://schemas.microsoft.com/office/drawing/2014/main" id="{6CEC7FE6-64E6-67C5-5726-432BAE61B4D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5" name="Freeform 41">
              <a:extLst>
                <a:ext uri="{FF2B5EF4-FFF2-40B4-BE49-F238E27FC236}">
                  <a16:creationId xmlns:a16="http://schemas.microsoft.com/office/drawing/2014/main" id="{A63EDDA1-23CC-BDF3-6ACE-5442D1A689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6" name="Freeform 42">
              <a:extLst>
                <a:ext uri="{FF2B5EF4-FFF2-40B4-BE49-F238E27FC236}">
                  <a16:creationId xmlns:a16="http://schemas.microsoft.com/office/drawing/2014/main" id="{2E7BAB01-8DE0-4629-F6E3-668BC89F0C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7" name="Freeform 43">
              <a:extLst>
                <a:ext uri="{FF2B5EF4-FFF2-40B4-BE49-F238E27FC236}">
                  <a16:creationId xmlns:a16="http://schemas.microsoft.com/office/drawing/2014/main" id="{84C85870-AC82-DEF9-C06D-EE6E541888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8" name="Freeform 44">
              <a:extLst>
                <a:ext uri="{FF2B5EF4-FFF2-40B4-BE49-F238E27FC236}">
                  <a16:creationId xmlns:a16="http://schemas.microsoft.com/office/drawing/2014/main" id="{7154C26E-883E-74A0-57C3-584D1468B2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9" name="Rectangle 45">
              <a:extLst>
                <a:ext uri="{FF2B5EF4-FFF2-40B4-BE49-F238E27FC236}">
                  <a16:creationId xmlns:a16="http://schemas.microsoft.com/office/drawing/2014/main" id="{62BCF43D-087F-8E5B-A588-74B4D55AAA6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70" name="Freeform 46">
              <a:extLst>
                <a:ext uri="{FF2B5EF4-FFF2-40B4-BE49-F238E27FC236}">
                  <a16:creationId xmlns:a16="http://schemas.microsoft.com/office/drawing/2014/main" id="{3CB5FB11-3E49-4AA3-275F-E488D3352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1" name="Freeform 47">
              <a:extLst>
                <a:ext uri="{FF2B5EF4-FFF2-40B4-BE49-F238E27FC236}">
                  <a16:creationId xmlns:a16="http://schemas.microsoft.com/office/drawing/2014/main" id="{21584A79-1473-F9C8-2281-3345DEFE10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2" name="Freeform 48">
              <a:extLst>
                <a:ext uri="{FF2B5EF4-FFF2-40B4-BE49-F238E27FC236}">
                  <a16:creationId xmlns:a16="http://schemas.microsoft.com/office/drawing/2014/main" id="{7A66F5C4-19BF-E604-DB7E-143B86A779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3" name="Freeform 49">
              <a:extLst>
                <a:ext uri="{FF2B5EF4-FFF2-40B4-BE49-F238E27FC236}">
                  <a16:creationId xmlns:a16="http://schemas.microsoft.com/office/drawing/2014/main" id="{7165E36F-DE61-8C1E-38B5-E7440D09B97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4" name="Freeform 50">
              <a:extLst>
                <a:ext uri="{FF2B5EF4-FFF2-40B4-BE49-F238E27FC236}">
                  <a16:creationId xmlns:a16="http://schemas.microsoft.com/office/drawing/2014/main" id="{12133D41-D001-DB1B-9C6C-FE80573B25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5" name="Freeform 51">
              <a:extLst>
                <a:ext uri="{FF2B5EF4-FFF2-40B4-BE49-F238E27FC236}">
                  <a16:creationId xmlns:a16="http://schemas.microsoft.com/office/drawing/2014/main" id="{A2DBED7B-54DF-497C-756F-CDD8E5016A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6" name="Freeform 52">
              <a:extLst>
                <a:ext uri="{FF2B5EF4-FFF2-40B4-BE49-F238E27FC236}">
                  <a16:creationId xmlns:a16="http://schemas.microsoft.com/office/drawing/2014/main" id="{2DB68E78-EDF0-600E-B550-A6FA6E2879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7" name="Freeform 53">
              <a:extLst>
                <a:ext uri="{FF2B5EF4-FFF2-40B4-BE49-F238E27FC236}">
                  <a16:creationId xmlns:a16="http://schemas.microsoft.com/office/drawing/2014/main" id="{D07ACECA-4938-DF6F-8BEE-DD3188D830F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8" name="Freeform 54">
              <a:extLst>
                <a:ext uri="{FF2B5EF4-FFF2-40B4-BE49-F238E27FC236}">
                  <a16:creationId xmlns:a16="http://schemas.microsoft.com/office/drawing/2014/main" id="{4B4F803A-6F54-24C5-1BCB-63F162F9EA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9" name="Freeform 55">
              <a:extLst>
                <a:ext uri="{FF2B5EF4-FFF2-40B4-BE49-F238E27FC236}">
                  <a16:creationId xmlns:a16="http://schemas.microsoft.com/office/drawing/2014/main" id="{DE12C70D-EA9F-70DF-6921-D3ADD9C1DB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0" name="Freeform 56">
              <a:extLst>
                <a:ext uri="{FF2B5EF4-FFF2-40B4-BE49-F238E27FC236}">
                  <a16:creationId xmlns:a16="http://schemas.microsoft.com/office/drawing/2014/main" id="{E99B53FD-7DAF-0283-D53B-4F326F600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1" name="Freeform 57">
              <a:extLst>
                <a:ext uri="{FF2B5EF4-FFF2-40B4-BE49-F238E27FC236}">
                  <a16:creationId xmlns:a16="http://schemas.microsoft.com/office/drawing/2014/main" id="{51B6B060-6C97-FD49-98D8-3DABD4BBB2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2" name="Freeform 58">
              <a:extLst>
                <a:ext uri="{FF2B5EF4-FFF2-40B4-BE49-F238E27FC236}">
                  <a16:creationId xmlns:a16="http://schemas.microsoft.com/office/drawing/2014/main" id="{7529DE92-2F21-031B-A146-C410E2FF906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useBgFill="1">
        <p:nvSpPr>
          <p:cNvPr id="184" name="Rectangle 183">
            <a:extLst>
              <a:ext uri="{FF2B5EF4-FFF2-40B4-BE49-F238E27FC236}">
                <a16:creationId xmlns:a16="http://schemas.microsoft.com/office/drawing/2014/main" id="{58BF881B-AE7E-49A8-29D0-0C97360C27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6" name="Group 185">
            <a:extLst>
              <a:ext uri="{FF2B5EF4-FFF2-40B4-BE49-F238E27FC236}">
                <a16:creationId xmlns:a16="http://schemas.microsoft.com/office/drawing/2014/main" id="{E18D80F5-998E-650C-9AD7-66718171877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60000"/>
            </a:schemeClr>
          </a:solidFill>
          <a:effectLst/>
        </p:grpSpPr>
        <p:sp>
          <p:nvSpPr>
            <p:cNvPr id="187" name="Rectangle 5">
              <a:extLst>
                <a:ext uri="{FF2B5EF4-FFF2-40B4-BE49-F238E27FC236}">
                  <a16:creationId xmlns:a16="http://schemas.microsoft.com/office/drawing/2014/main" id="{9AD042C8-EF79-5EA5-875A-52DFD2FB559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88" name="Freeform 6">
              <a:extLst>
                <a:ext uri="{FF2B5EF4-FFF2-40B4-BE49-F238E27FC236}">
                  <a16:creationId xmlns:a16="http://schemas.microsoft.com/office/drawing/2014/main" id="{5D683636-744A-93E3-54AC-713FF904D2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89" name="Freeform 7">
              <a:extLst>
                <a:ext uri="{FF2B5EF4-FFF2-40B4-BE49-F238E27FC236}">
                  <a16:creationId xmlns:a16="http://schemas.microsoft.com/office/drawing/2014/main" id="{E5C35999-3E1B-DD79-3828-49E1D80D7E6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0" name="Rectangle 8">
              <a:extLst>
                <a:ext uri="{FF2B5EF4-FFF2-40B4-BE49-F238E27FC236}">
                  <a16:creationId xmlns:a16="http://schemas.microsoft.com/office/drawing/2014/main" id="{FA20800C-73DF-4B06-D8FA-9F302E1BE92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91" name="Freeform 9">
              <a:extLst>
                <a:ext uri="{FF2B5EF4-FFF2-40B4-BE49-F238E27FC236}">
                  <a16:creationId xmlns:a16="http://schemas.microsoft.com/office/drawing/2014/main" id="{27A9FB3C-C76C-628E-23CF-DC2EFE0645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2" name="Freeform 10">
              <a:extLst>
                <a:ext uri="{FF2B5EF4-FFF2-40B4-BE49-F238E27FC236}">
                  <a16:creationId xmlns:a16="http://schemas.microsoft.com/office/drawing/2014/main" id="{51A45E64-724C-DFB8-D113-44CDC306ED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3" name="Freeform 11">
              <a:extLst>
                <a:ext uri="{FF2B5EF4-FFF2-40B4-BE49-F238E27FC236}">
                  <a16:creationId xmlns:a16="http://schemas.microsoft.com/office/drawing/2014/main" id="{C9FCB5CA-0AB7-F507-18C4-7C16FACD2A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4" name="Freeform 12">
              <a:extLst>
                <a:ext uri="{FF2B5EF4-FFF2-40B4-BE49-F238E27FC236}">
                  <a16:creationId xmlns:a16="http://schemas.microsoft.com/office/drawing/2014/main" id="{56098289-04B8-62E9-4EBD-11D511A873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5" name="Freeform 13">
              <a:extLst>
                <a:ext uri="{FF2B5EF4-FFF2-40B4-BE49-F238E27FC236}">
                  <a16:creationId xmlns:a16="http://schemas.microsoft.com/office/drawing/2014/main" id="{5CA96210-6284-5D69-0C86-19AF867DB7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6" name="Freeform 14">
              <a:extLst>
                <a:ext uri="{FF2B5EF4-FFF2-40B4-BE49-F238E27FC236}">
                  <a16:creationId xmlns:a16="http://schemas.microsoft.com/office/drawing/2014/main" id="{026CDF1F-4223-36FA-944F-9E742170CD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7" name="Freeform 15">
              <a:extLst>
                <a:ext uri="{FF2B5EF4-FFF2-40B4-BE49-F238E27FC236}">
                  <a16:creationId xmlns:a16="http://schemas.microsoft.com/office/drawing/2014/main" id="{7C895BD4-94C4-6557-6CD0-18D362B1D61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8" name="Freeform 16">
              <a:extLst>
                <a:ext uri="{FF2B5EF4-FFF2-40B4-BE49-F238E27FC236}">
                  <a16:creationId xmlns:a16="http://schemas.microsoft.com/office/drawing/2014/main" id="{89A8481E-10DA-6B90-162F-72F76063D67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9" name="Freeform 17">
              <a:extLst>
                <a:ext uri="{FF2B5EF4-FFF2-40B4-BE49-F238E27FC236}">
                  <a16:creationId xmlns:a16="http://schemas.microsoft.com/office/drawing/2014/main" id="{D1F5E22B-F135-DFD0-AEC7-5ECE017724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0" name="Freeform 18">
              <a:extLst>
                <a:ext uri="{FF2B5EF4-FFF2-40B4-BE49-F238E27FC236}">
                  <a16:creationId xmlns:a16="http://schemas.microsoft.com/office/drawing/2014/main" id="{210785FF-C252-E7BA-D12F-5028E64DDAA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1" name="Freeform 19">
              <a:extLst>
                <a:ext uri="{FF2B5EF4-FFF2-40B4-BE49-F238E27FC236}">
                  <a16:creationId xmlns:a16="http://schemas.microsoft.com/office/drawing/2014/main" id="{868EF28C-07E1-BFC8-87E9-DF45B901C7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2" name="Freeform 20">
              <a:extLst>
                <a:ext uri="{FF2B5EF4-FFF2-40B4-BE49-F238E27FC236}">
                  <a16:creationId xmlns:a16="http://schemas.microsoft.com/office/drawing/2014/main" id="{16DA1316-AE83-0B6A-95BA-156FB699BB5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3" name="Freeform 21">
              <a:extLst>
                <a:ext uri="{FF2B5EF4-FFF2-40B4-BE49-F238E27FC236}">
                  <a16:creationId xmlns:a16="http://schemas.microsoft.com/office/drawing/2014/main" id="{A7CEDCFB-A65F-32BA-7F65-10A5EB351F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4" name="Freeform 22">
              <a:extLst>
                <a:ext uri="{FF2B5EF4-FFF2-40B4-BE49-F238E27FC236}">
                  <a16:creationId xmlns:a16="http://schemas.microsoft.com/office/drawing/2014/main" id="{B03613A9-6318-C60A-AB2A-665A42B67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5" name="Freeform 23">
              <a:extLst>
                <a:ext uri="{FF2B5EF4-FFF2-40B4-BE49-F238E27FC236}">
                  <a16:creationId xmlns:a16="http://schemas.microsoft.com/office/drawing/2014/main" id="{169B2A19-A0FC-8252-B452-2358FB05A47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6" name="Freeform 24">
              <a:extLst>
                <a:ext uri="{FF2B5EF4-FFF2-40B4-BE49-F238E27FC236}">
                  <a16:creationId xmlns:a16="http://schemas.microsoft.com/office/drawing/2014/main" id="{80C5CB67-978F-12BE-4225-058A30E970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7" name="Freeform 25">
              <a:extLst>
                <a:ext uri="{FF2B5EF4-FFF2-40B4-BE49-F238E27FC236}">
                  <a16:creationId xmlns:a16="http://schemas.microsoft.com/office/drawing/2014/main" id="{A12528BA-A0A3-D000-DA28-6378E2B277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8" name="Freeform 26">
              <a:extLst>
                <a:ext uri="{FF2B5EF4-FFF2-40B4-BE49-F238E27FC236}">
                  <a16:creationId xmlns:a16="http://schemas.microsoft.com/office/drawing/2014/main" id="{A91AA8A3-7DBD-45B9-757F-D4DDBBDAE4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9" name="Freeform 27">
              <a:extLst>
                <a:ext uri="{FF2B5EF4-FFF2-40B4-BE49-F238E27FC236}">
                  <a16:creationId xmlns:a16="http://schemas.microsoft.com/office/drawing/2014/main" id="{284F1425-12B2-D7C1-26C3-E950052BEE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0" name="Freeform 28">
              <a:extLst>
                <a:ext uri="{FF2B5EF4-FFF2-40B4-BE49-F238E27FC236}">
                  <a16:creationId xmlns:a16="http://schemas.microsoft.com/office/drawing/2014/main" id="{D81DD3A3-0833-D859-9075-AEDD33E886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1" name="Freeform 29">
              <a:extLst>
                <a:ext uri="{FF2B5EF4-FFF2-40B4-BE49-F238E27FC236}">
                  <a16:creationId xmlns:a16="http://schemas.microsoft.com/office/drawing/2014/main" id="{85FCC4F2-87E9-69B8-2472-A3AC1458CD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2" name="Freeform 30">
              <a:extLst>
                <a:ext uri="{FF2B5EF4-FFF2-40B4-BE49-F238E27FC236}">
                  <a16:creationId xmlns:a16="http://schemas.microsoft.com/office/drawing/2014/main" id="{541008E0-8C11-F8C5-3551-9DEC0115823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3" name="Freeform 31">
              <a:extLst>
                <a:ext uri="{FF2B5EF4-FFF2-40B4-BE49-F238E27FC236}">
                  <a16:creationId xmlns:a16="http://schemas.microsoft.com/office/drawing/2014/main" id="{DF22CE27-85B6-0587-2872-814226F116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4" name="Freeform 32">
              <a:extLst>
                <a:ext uri="{FF2B5EF4-FFF2-40B4-BE49-F238E27FC236}">
                  <a16:creationId xmlns:a16="http://schemas.microsoft.com/office/drawing/2014/main" id="{B7E59602-22B3-A535-E7A0-37008503376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5" name="Rectangle 33">
              <a:extLst>
                <a:ext uri="{FF2B5EF4-FFF2-40B4-BE49-F238E27FC236}">
                  <a16:creationId xmlns:a16="http://schemas.microsoft.com/office/drawing/2014/main" id="{1ABA8EB9-3CF6-F5FB-02C0-FE117F79D29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216" name="Freeform 34">
              <a:extLst>
                <a:ext uri="{FF2B5EF4-FFF2-40B4-BE49-F238E27FC236}">
                  <a16:creationId xmlns:a16="http://schemas.microsoft.com/office/drawing/2014/main" id="{8CCC09A4-F5D1-159D-3451-46936F9259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7" name="Freeform 35">
              <a:extLst>
                <a:ext uri="{FF2B5EF4-FFF2-40B4-BE49-F238E27FC236}">
                  <a16:creationId xmlns:a16="http://schemas.microsoft.com/office/drawing/2014/main" id="{E0F39A5B-1BCD-A4E2-53BA-4795969E98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8" name="Freeform 36">
              <a:extLst>
                <a:ext uri="{FF2B5EF4-FFF2-40B4-BE49-F238E27FC236}">
                  <a16:creationId xmlns:a16="http://schemas.microsoft.com/office/drawing/2014/main" id="{4EB8EFC0-F46A-EA3B-5A13-3DE7241C9F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9" name="Freeform 37">
              <a:extLst>
                <a:ext uri="{FF2B5EF4-FFF2-40B4-BE49-F238E27FC236}">
                  <a16:creationId xmlns:a16="http://schemas.microsoft.com/office/drawing/2014/main" id="{C3C2AD31-A284-B536-47A5-D726B68899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0" name="Freeform 38">
              <a:extLst>
                <a:ext uri="{FF2B5EF4-FFF2-40B4-BE49-F238E27FC236}">
                  <a16:creationId xmlns:a16="http://schemas.microsoft.com/office/drawing/2014/main" id="{B6D59F8A-F536-777E-B187-7319EEB2E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1" name="Freeform 39">
              <a:extLst>
                <a:ext uri="{FF2B5EF4-FFF2-40B4-BE49-F238E27FC236}">
                  <a16:creationId xmlns:a16="http://schemas.microsoft.com/office/drawing/2014/main" id="{843B9950-D726-ECDB-AD26-6D3CD2F6B2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2" name="Freeform 40">
              <a:extLst>
                <a:ext uri="{FF2B5EF4-FFF2-40B4-BE49-F238E27FC236}">
                  <a16:creationId xmlns:a16="http://schemas.microsoft.com/office/drawing/2014/main" id="{651B592D-4D16-36A2-E382-4F43F150EE7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3" name="Freeform 41">
              <a:extLst>
                <a:ext uri="{FF2B5EF4-FFF2-40B4-BE49-F238E27FC236}">
                  <a16:creationId xmlns:a16="http://schemas.microsoft.com/office/drawing/2014/main" id="{ABBFCBC3-45ED-1157-0E70-F62A1E96F1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4" name="Freeform 42">
              <a:extLst>
                <a:ext uri="{FF2B5EF4-FFF2-40B4-BE49-F238E27FC236}">
                  <a16:creationId xmlns:a16="http://schemas.microsoft.com/office/drawing/2014/main" id="{20EBDC0D-D753-3AF4-E23F-9EEBD273F72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5" name="Freeform 43">
              <a:extLst>
                <a:ext uri="{FF2B5EF4-FFF2-40B4-BE49-F238E27FC236}">
                  <a16:creationId xmlns:a16="http://schemas.microsoft.com/office/drawing/2014/main" id="{A2034368-913C-7BB7-2126-9216932AE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6" name="Freeform 44">
              <a:extLst>
                <a:ext uri="{FF2B5EF4-FFF2-40B4-BE49-F238E27FC236}">
                  <a16:creationId xmlns:a16="http://schemas.microsoft.com/office/drawing/2014/main" id="{1AC38292-6DD4-D8D8-CF5C-FA6E8DD89E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7" name="Rectangle 45">
              <a:extLst>
                <a:ext uri="{FF2B5EF4-FFF2-40B4-BE49-F238E27FC236}">
                  <a16:creationId xmlns:a16="http://schemas.microsoft.com/office/drawing/2014/main" id="{C2017311-2E49-4BD5-3353-52C9E0FD57E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228" name="Freeform 46">
              <a:extLst>
                <a:ext uri="{FF2B5EF4-FFF2-40B4-BE49-F238E27FC236}">
                  <a16:creationId xmlns:a16="http://schemas.microsoft.com/office/drawing/2014/main" id="{279DC0AA-866E-5C79-42BA-252130D56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9" name="Freeform 47">
              <a:extLst>
                <a:ext uri="{FF2B5EF4-FFF2-40B4-BE49-F238E27FC236}">
                  <a16:creationId xmlns:a16="http://schemas.microsoft.com/office/drawing/2014/main" id="{FB919698-C438-2A85-2920-1CDFCE2AF1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0" name="Freeform 48">
              <a:extLst>
                <a:ext uri="{FF2B5EF4-FFF2-40B4-BE49-F238E27FC236}">
                  <a16:creationId xmlns:a16="http://schemas.microsoft.com/office/drawing/2014/main" id="{04046044-7D5D-CB97-A3EF-BA901EF973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1" name="Freeform 49">
              <a:extLst>
                <a:ext uri="{FF2B5EF4-FFF2-40B4-BE49-F238E27FC236}">
                  <a16:creationId xmlns:a16="http://schemas.microsoft.com/office/drawing/2014/main" id="{3FFCB7FA-AEDC-9844-A0FE-4C3DFD9BC66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2" name="Freeform 50">
              <a:extLst>
                <a:ext uri="{FF2B5EF4-FFF2-40B4-BE49-F238E27FC236}">
                  <a16:creationId xmlns:a16="http://schemas.microsoft.com/office/drawing/2014/main" id="{430AD2E9-B5CC-8C64-D442-1E0A4944EB5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3" name="Freeform 51">
              <a:extLst>
                <a:ext uri="{FF2B5EF4-FFF2-40B4-BE49-F238E27FC236}">
                  <a16:creationId xmlns:a16="http://schemas.microsoft.com/office/drawing/2014/main" id="{B4C243CB-5F3A-ED69-B82E-88A6AE3305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4" name="Freeform 52">
              <a:extLst>
                <a:ext uri="{FF2B5EF4-FFF2-40B4-BE49-F238E27FC236}">
                  <a16:creationId xmlns:a16="http://schemas.microsoft.com/office/drawing/2014/main" id="{7283F62D-C3C6-106E-A002-0911A88628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5" name="Freeform 53">
              <a:extLst>
                <a:ext uri="{FF2B5EF4-FFF2-40B4-BE49-F238E27FC236}">
                  <a16:creationId xmlns:a16="http://schemas.microsoft.com/office/drawing/2014/main" id="{E29BFB5F-427B-4C01-2703-53C063552F9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6" name="Freeform 54">
              <a:extLst>
                <a:ext uri="{FF2B5EF4-FFF2-40B4-BE49-F238E27FC236}">
                  <a16:creationId xmlns:a16="http://schemas.microsoft.com/office/drawing/2014/main" id="{ED968190-0232-EC45-2CD5-36967C57141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7" name="Freeform 55">
              <a:extLst>
                <a:ext uri="{FF2B5EF4-FFF2-40B4-BE49-F238E27FC236}">
                  <a16:creationId xmlns:a16="http://schemas.microsoft.com/office/drawing/2014/main" id="{431B3052-A017-403F-193D-5F3325A7A4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8" name="Freeform 56">
              <a:extLst>
                <a:ext uri="{FF2B5EF4-FFF2-40B4-BE49-F238E27FC236}">
                  <a16:creationId xmlns:a16="http://schemas.microsoft.com/office/drawing/2014/main" id="{63286250-6C5F-2B5A-C18C-DA0C09D394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9" name="Freeform 57">
              <a:extLst>
                <a:ext uri="{FF2B5EF4-FFF2-40B4-BE49-F238E27FC236}">
                  <a16:creationId xmlns:a16="http://schemas.microsoft.com/office/drawing/2014/main" id="{BFE9CC8A-6C98-7761-9037-BA1A9EF4EC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40" name="Freeform 58">
              <a:extLst>
                <a:ext uri="{FF2B5EF4-FFF2-40B4-BE49-F238E27FC236}">
                  <a16:creationId xmlns:a16="http://schemas.microsoft.com/office/drawing/2014/main" id="{8A38AD42-B5C2-59D7-2224-BE8DEE1A50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242" name="Picture 2">
            <a:extLst>
              <a:ext uri="{FF2B5EF4-FFF2-40B4-BE49-F238E27FC236}">
                <a16:creationId xmlns:a16="http://schemas.microsoft.com/office/drawing/2014/main" id="{645821B9-C1C1-F765-3E44-D8A431A6722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3" y="9525"/>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E1E0B0E4-1D30-CD16-772E-D06D610417DB}"/>
              </a:ext>
            </a:extLst>
          </p:cNvPr>
          <p:cNvSpPr>
            <a:spLocks noGrp="1"/>
          </p:cNvSpPr>
          <p:nvPr>
            <p:ph type="title"/>
          </p:nvPr>
        </p:nvSpPr>
        <p:spPr>
          <a:xfrm>
            <a:off x="2043113" y="1122363"/>
            <a:ext cx="4527929" cy="4287836"/>
          </a:xfrm>
        </p:spPr>
        <p:txBody>
          <a:bodyPr vert="horz" lIns="91440" tIns="45720" rIns="91440" bIns="45720" rtlCol="0" anchor="ctr">
            <a:normAutofit/>
          </a:bodyPr>
          <a:lstStyle/>
          <a:p>
            <a:pPr algn="r"/>
            <a:r>
              <a:rPr lang="en-US" sz="6000" b="0" i="0" dirty="0"/>
              <a:t>Discussion</a:t>
            </a:r>
          </a:p>
        </p:txBody>
      </p:sp>
      <p:cxnSp>
        <p:nvCxnSpPr>
          <p:cNvPr id="244" name="Straight Connector 243">
            <a:extLst>
              <a:ext uri="{FF2B5EF4-FFF2-40B4-BE49-F238E27FC236}">
                <a16:creationId xmlns:a16="http://schemas.microsoft.com/office/drawing/2014/main" id="{FBC4F79E-D9AE-923D-4BED-8981F461D0C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1336" y="1454684"/>
            <a:ext cx="0" cy="3649129"/>
          </a:xfrm>
          <a:prstGeom prst="line">
            <a:avLst/>
          </a:prstGeom>
          <a:ln w="2540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0824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9"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20"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4"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5"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6"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7"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8"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9"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0"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31"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2"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3"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4"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5"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36"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7"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8"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9"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0"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1"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2"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3"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4"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5"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47"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49" name="Rectangle 48">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51" name="Group 50">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52"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53"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4"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5"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6"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7"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8"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9"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0"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1"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2"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3"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64"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5"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6"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7"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8"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69"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0"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1"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2"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3"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4"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5"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6"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7"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8"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80"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6FA8DF6F-4253-46FA-8217-AC0866EC3E10}"/>
              </a:ext>
            </a:extLst>
          </p:cNvPr>
          <p:cNvSpPr>
            <a:spLocks noGrp="1"/>
          </p:cNvSpPr>
          <p:nvPr>
            <p:ph type="title"/>
          </p:nvPr>
        </p:nvSpPr>
        <p:spPr>
          <a:xfrm>
            <a:off x="853330" y="1134681"/>
            <a:ext cx="2743310" cy="4255025"/>
          </a:xfrm>
        </p:spPr>
        <p:txBody>
          <a:bodyPr>
            <a:normAutofit/>
          </a:bodyPr>
          <a:lstStyle/>
          <a:p>
            <a:pPr algn="ctr"/>
            <a:r>
              <a:rPr lang="en-GB" b="0" i="0" dirty="0">
                <a:solidFill>
                  <a:srgbClr val="FFFFFF"/>
                </a:solidFill>
              </a:rPr>
              <a:t>Impact on parents</a:t>
            </a:r>
          </a:p>
        </p:txBody>
      </p:sp>
      <p:graphicFrame>
        <p:nvGraphicFramePr>
          <p:cNvPr id="12" name="Rectangle 3">
            <a:extLst>
              <a:ext uri="{FF2B5EF4-FFF2-40B4-BE49-F238E27FC236}">
                <a16:creationId xmlns:a16="http://schemas.microsoft.com/office/drawing/2014/main" id="{573D1272-6D0B-DCAA-4E88-23F0C447FF24}"/>
              </a:ext>
            </a:extLst>
          </p:cNvPr>
          <p:cNvGraphicFramePr>
            <a:graphicFrameLocks noGrp="1"/>
          </p:cNvGraphicFramePr>
          <p:nvPr>
            <p:ph idx="1"/>
            <p:extLst>
              <p:ext uri="{D42A27DB-BD31-4B8C-83A1-F6EECF244321}">
                <p14:modId xmlns:p14="http://schemas.microsoft.com/office/powerpoint/2010/main" val="648246759"/>
              </p:ext>
            </p:extLst>
          </p:nvPr>
        </p:nvGraphicFramePr>
        <p:xfrm>
          <a:off x="4662189" y="1134682"/>
          <a:ext cx="6692748" cy="42550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TextBox 10">
            <a:extLst>
              <a:ext uri="{FF2B5EF4-FFF2-40B4-BE49-F238E27FC236}">
                <a16:creationId xmlns:a16="http://schemas.microsoft.com/office/drawing/2014/main" id="{212BCF7B-D1B5-94F4-CE73-10FFEB03B2B1}"/>
              </a:ext>
            </a:extLst>
          </p:cNvPr>
          <p:cNvSpPr txBox="1"/>
          <p:nvPr/>
        </p:nvSpPr>
        <p:spPr>
          <a:xfrm>
            <a:off x="4309241" y="6357667"/>
            <a:ext cx="3285130" cy="523220"/>
          </a:xfrm>
          <a:prstGeom prst="rect">
            <a:avLst/>
          </a:prstGeom>
          <a:noFill/>
        </p:spPr>
        <p:txBody>
          <a:bodyPr wrap="none" rtlCol="0">
            <a:spAutoFit/>
          </a:bodyPr>
          <a:lstStyle/>
          <a:p>
            <a:r>
              <a:rPr lang="en-US" sz="1400" b="0" i="0" baseline="0" dirty="0"/>
              <a:t>Martin et al, (2024); Kelada et al, (2016). </a:t>
            </a:r>
            <a:endParaRPr lang="en-GB" sz="1400" dirty="0"/>
          </a:p>
          <a:p>
            <a:pPr lvl="0"/>
            <a:endParaRPr lang="en-GB" sz="1400" dirty="0"/>
          </a:p>
        </p:txBody>
      </p:sp>
    </p:spTree>
    <p:extLst>
      <p:ext uri="{BB962C8B-B14F-4D97-AF65-F5344CB8AC3E}">
        <p14:creationId xmlns:p14="http://schemas.microsoft.com/office/powerpoint/2010/main" val="454882758"/>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58BCD5-E6C4-4261-B34D-E86E08CABDD9}"/>
              </a:ext>
            </a:extLst>
          </p:cNvPr>
          <p:cNvSpPr>
            <a:spLocks noGrp="1"/>
          </p:cNvSpPr>
          <p:nvPr>
            <p:ph type="title"/>
          </p:nvPr>
        </p:nvSpPr>
        <p:spPr>
          <a:xfrm>
            <a:off x="1141413" y="618518"/>
            <a:ext cx="9905998" cy="1478570"/>
          </a:xfrm>
        </p:spPr>
        <p:txBody>
          <a:bodyPr>
            <a:normAutofit/>
          </a:bodyPr>
          <a:lstStyle/>
          <a:p>
            <a:pPr algn="ctr"/>
            <a:r>
              <a:rPr lang="en-GB" b="0" i="0" dirty="0"/>
              <a:t>Family and relationship impact</a:t>
            </a:r>
          </a:p>
        </p:txBody>
      </p:sp>
      <p:graphicFrame>
        <p:nvGraphicFramePr>
          <p:cNvPr id="6" name="Rectangle 1">
            <a:extLst>
              <a:ext uri="{FF2B5EF4-FFF2-40B4-BE49-F238E27FC236}">
                <a16:creationId xmlns:a16="http://schemas.microsoft.com/office/drawing/2014/main" id="{7FFF4FC8-6975-2191-4828-14FEBA1AF94A}"/>
              </a:ext>
            </a:extLst>
          </p:cNvPr>
          <p:cNvGraphicFramePr>
            <a:graphicFrameLocks noGrp="1"/>
          </p:cNvGraphicFramePr>
          <p:nvPr>
            <p:ph idx="1"/>
            <p:extLst>
              <p:ext uri="{D42A27DB-BD31-4B8C-83A1-F6EECF244321}">
                <p14:modId xmlns:p14="http://schemas.microsoft.com/office/powerpoint/2010/main" val="996807656"/>
              </p:ext>
            </p:extLst>
          </p:nvPr>
        </p:nvGraphicFramePr>
        <p:xfrm>
          <a:off x="1141411" y="2440771"/>
          <a:ext cx="9905999" cy="358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19BBCA02-8563-202A-45AB-163140DB2C43}"/>
              </a:ext>
            </a:extLst>
          </p:cNvPr>
          <p:cNvSpPr txBox="1"/>
          <p:nvPr/>
        </p:nvSpPr>
        <p:spPr>
          <a:xfrm>
            <a:off x="278780" y="6534615"/>
            <a:ext cx="1848904" cy="369332"/>
          </a:xfrm>
          <a:prstGeom prst="rect">
            <a:avLst/>
          </a:prstGeom>
          <a:noFill/>
        </p:spPr>
        <p:txBody>
          <a:bodyPr wrap="none" rtlCol="0">
            <a:spAutoFit/>
          </a:bodyPr>
          <a:lstStyle/>
          <a:p>
            <a:pPr lvl="0"/>
            <a:r>
              <a:rPr lang="en-US" b="0" i="0" baseline="0" dirty="0"/>
              <a:t>(Townsend, 2021).</a:t>
            </a:r>
            <a:endParaRPr lang="en-GB" dirty="0"/>
          </a:p>
        </p:txBody>
      </p:sp>
    </p:spTree>
    <p:extLst>
      <p:ext uri="{BB962C8B-B14F-4D97-AF65-F5344CB8AC3E}">
        <p14:creationId xmlns:p14="http://schemas.microsoft.com/office/powerpoint/2010/main" val="596733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A1BFB4-FB62-5B17-6FC3-75A150A91CD6}"/>
              </a:ext>
            </a:extLst>
          </p:cNvPr>
          <p:cNvSpPr>
            <a:spLocks noGrp="1"/>
          </p:cNvSpPr>
          <p:nvPr>
            <p:ph type="title"/>
          </p:nvPr>
        </p:nvSpPr>
        <p:spPr>
          <a:xfrm>
            <a:off x="1141413" y="618518"/>
            <a:ext cx="9905998" cy="1478570"/>
          </a:xfrm>
        </p:spPr>
        <p:txBody>
          <a:bodyPr>
            <a:normAutofit/>
          </a:bodyPr>
          <a:lstStyle/>
          <a:p>
            <a:pPr algn="ctr"/>
            <a:r>
              <a:rPr lang="en-GB" b="0" i="0" dirty="0"/>
              <a:t>Strengths and limitations </a:t>
            </a:r>
          </a:p>
        </p:txBody>
      </p:sp>
      <p:graphicFrame>
        <p:nvGraphicFramePr>
          <p:cNvPr id="77" name="Rectangle 1">
            <a:extLst>
              <a:ext uri="{FF2B5EF4-FFF2-40B4-BE49-F238E27FC236}">
                <a16:creationId xmlns:a16="http://schemas.microsoft.com/office/drawing/2014/main" id="{C82F20A6-FBE6-9B7B-BAB4-5118B8FFA445}"/>
              </a:ext>
            </a:extLst>
          </p:cNvPr>
          <p:cNvGraphicFramePr>
            <a:graphicFrameLocks noGrp="1"/>
          </p:cNvGraphicFramePr>
          <p:nvPr>
            <p:ph idx="1"/>
            <p:extLst>
              <p:ext uri="{D42A27DB-BD31-4B8C-83A1-F6EECF244321}">
                <p14:modId xmlns:p14="http://schemas.microsoft.com/office/powerpoint/2010/main" val="3294900660"/>
              </p:ext>
            </p:extLst>
          </p:nvPr>
        </p:nvGraphicFramePr>
        <p:xfrm>
          <a:off x="1141413" y="2249488"/>
          <a:ext cx="9906000" cy="35417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82338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D1D248-89FD-948A-F597-C1CED787D99B}"/>
              </a:ext>
            </a:extLst>
          </p:cNvPr>
          <p:cNvSpPr>
            <a:spLocks noGrp="1"/>
          </p:cNvSpPr>
          <p:nvPr>
            <p:ph type="title"/>
          </p:nvPr>
        </p:nvSpPr>
        <p:spPr>
          <a:xfrm>
            <a:off x="1141413" y="618518"/>
            <a:ext cx="9905998" cy="1478570"/>
          </a:xfrm>
        </p:spPr>
        <p:txBody>
          <a:bodyPr>
            <a:normAutofit/>
          </a:bodyPr>
          <a:lstStyle/>
          <a:p>
            <a:r>
              <a:rPr lang="en-GB" b="0" i="0" dirty="0"/>
              <a:t>Future Research Recommendations</a:t>
            </a:r>
            <a:br>
              <a:rPr lang="en-GB" b="0" i="0" dirty="0"/>
            </a:br>
            <a:endParaRPr lang="en-GB" b="0" i="0" dirty="0"/>
          </a:p>
        </p:txBody>
      </p:sp>
      <p:graphicFrame>
        <p:nvGraphicFramePr>
          <p:cNvPr id="5" name="Content Placeholder 2">
            <a:extLst>
              <a:ext uri="{FF2B5EF4-FFF2-40B4-BE49-F238E27FC236}">
                <a16:creationId xmlns:a16="http://schemas.microsoft.com/office/drawing/2014/main" id="{6425EE91-A682-EE37-204F-8EFBE725D351}"/>
              </a:ext>
            </a:extLst>
          </p:cNvPr>
          <p:cNvGraphicFramePr>
            <a:graphicFrameLocks noGrp="1"/>
          </p:cNvGraphicFramePr>
          <p:nvPr>
            <p:ph idx="1"/>
            <p:extLst>
              <p:ext uri="{D42A27DB-BD31-4B8C-83A1-F6EECF244321}">
                <p14:modId xmlns:p14="http://schemas.microsoft.com/office/powerpoint/2010/main" val="3266565962"/>
              </p:ext>
            </p:extLst>
          </p:nvPr>
        </p:nvGraphicFramePr>
        <p:xfrm>
          <a:off x="1141411" y="2440771"/>
          <a:ext cx="9905999" cy="358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59945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ECDF99-1E79-5897-5F17-DD33C387AAE0}"/>
              </a:ext>
            </a:extLst>
          </p:cNvPr>
          <p:cNvSpPr>
            <a:spLocks noGrp="1"/>
          </p:cNvSpPr>
          <p:nvPr>
            <p:ph type="title"/>
          </p:nvPr>
        </p:nvSpPr>
        <p:spPr>
          <a:xfrm>
            <a:off x="1141413" y="618518"/>
            <a:ext cx="9905998" cy="1478570"/>
          </a:xfrm>
        </p:spPr>
        <p:txBody>
          <a:bodyPr>
            <a:normAutofit/>
          </a:bodyPr>
          <a:lstStyle/>
          <a:p>
            <a:pPr algn="ctr"/>
            <a:r>
              <a:rPr lang="en-GB" b="0" i="0" dirty="0"/>
              <a:t>Conclusion</a:t>
            </a:r>
            <a:br>
              <a:rPr lang="en-GB" b="0" i="0" dirty="0"/>
            </a:br>
            <a:endParaRPr lang="en-GB" b="0" i="0" dirty="0"/>
          </a:p>
        </p:txBody>
      </p:sp>
      <p:graphicFrame>
        <p:nvGraphicFramePr>
          <p:cNvPr id="5" name="Content Placeholder 2">
            <a:extLst>
              <a:ext uri="{FF2B5EF4-FFF2-40B4-BE49-F238E27FC236}">
                <a16:creationId xmlns:a16="http://schemas.microsoft.com/office/drawing/2014/main" id="{ABD72F7A-C9B6-73AF-1EB6-BCAC2A8F6269}"/>
              </a:ext>
            </a:extLst>
          </p:cNvPr>
          <p:cNvGraphicFramePr>
            <a:graphicFrameLocks noGrp="1"/>
          </p:cNvGraphicFramePr>
          <p:nvPr>
            <p:ph idx="1"/>
            <p:extLst>
              <p:ext uri="{D42A27DB-BD31-4B8C-83A1-F6EECF244321}">
                <p14:modId xmlns:p14="http://schemas.microsoft.com/office/powerpoint/2010/main" val="3008899416"/>
              </p:ext>
            </p:extLst>
          </p:nvPr>
        </p:nvGraphicFramePr>
        <p:xfrm>
          <a:off x="1141413" y="2249488"/>
          <a:ext cx="9906000" cy="35417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563781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a:extLst>
            <a:ext uri="{FF2B5EF4-FFF2-40B4-BE49-F238E27FC236}">
              <a16:creationId xmlns:a16="http://schemas.microsoft.com/office/drawing/2014/main" id="{1CD28B7B-0287-FEDB-40F4-4DB7609C65D6}"/>
            </a:ext>
          </a:extLst>
        </p:cNvPr>
        <p:cNvGrpSpPr/>
        <p:nvPr/>
      </p:nvGrpSpPr>
      <p:grpSpPr>
        <a:xfrm>
          <a:off x="0" y="0"/>
          <a:ext cx="0" cy="0"/>
          <a:chOff x="0" y="0"/>
          <a:chExt cx="0" cy="0"/>
        </a:xfrm>
      </p:grpSpPr>
      <p:pic>
        <p:nvPicPr>
          <p:cNvPr id="126" name="Picture 2">
            <a:extLst>
              <a:ext uri="{FF2B5EF4-FFF2-40B4-BE49-F238E27FC236}">
                <a16:creationId xmlns:a16="http://schemas.microsoft.com/office/drawing/2014/main" id="{A348CFE7-EFCB-7B14-9886-35CC74E27CD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a:solidFill>
                  <a:srgbClr val="FFFFFF"/>
                </a:solidFill>
              </a14:hiddenFill>
            </a:ext>
          </a:extLst>
        </p:spPr>
      </p:pic>
      <p:grpSp>
        <p:nvGrpSpPr>
          <p:cNvPr id="128" name="Group 127">
            <a:extLst>
              <a:ext uri="{FF2B5EF4-FFF2-40B4-BE49-F238E27FC236}">
                <a16:creationId xmlns:a16="http://schemas.microsoft.com/office/drawing/2014/main" id="{D022DF3C-0AD5-9216-D294-ECD73364D8B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9" name="Rectangle 5">
              <a:extLst>
                <a:ext uri="{FF2B5EF4-FFF2-40B4-BE49-F238E27FC236}">
                  <a16:creationId xmlns:a16="http://schemas.microsoft.com/office/drawing/2014/main" id="{22EAC7AF-99B8-CC0E-A42A-09030039567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w="9525">
                  <a:solidFill>
                    <a:srgbClr val="000000"/>
                  </a:solidFill>
                  <a:miter lim="800000"/>
                  <a:headEnd/>
                  <a:tailEnd/>
                </a14:hiddenLine>
              </a:ext>
            </a:extLst>
          </p:spPr>
          <p:txBody>
            <a:bodyPr/>
            <a:lstStyle/>
            <a:p>
              <a:endParaRPr lang="en-GB"/>
            </a:p>
          </p:txBody>
        </p:sp>
        <p:sp>
          <p:nvSpPr>
            <p:cNvPr id="130" name="Freeform 6">
              <a:extLst>
                <a:ext uri="{FF2B5EF4-FFF2-40B4-BE49-F238E27FC236}">
                  <a16:creationId xmlns:a16="http://schemas.microsoft.com/office/drawing/2014/main" id="{69008803-2774-D7CA-8333-D9DF42FB1F9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31" name="Freeform 7">
              <a:extLst>
                <a:ext uri="{FF2B5EF4-FFF2-40B4-BE49-F238E27FC236}">
                  <a16:creationId xmlns:a16="http://schemas.microsoft.com/office/drawing/2014/main" id="{FBF00D0E-E414-ABE4-BE1B-5AC8366394F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32" name="Rectangle 8">
              <a:extLst>
                <a:ext uri="{FF2B5EF4-FFF2-40B4-BE49-F238E27FC236}">
                  <a16:creationId xmlns:a16="http://schemas.microsoft.com/office/drawing/2014/main" id="{BB684EA4-BE2F-A9DA-2AEF-A89BD730F6D0}"/>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w="9525">
                  <a:solidFill>
                    <a:srgbClr val="000000"/>
                  </a:solidFill>
                  <a:miter lim="800000"/>
                  <a:headEnd/>
                  <a:tailEnd/>
                </a14:hiddenLine>
              </a:ext>
            </a:extLst>
          </p:spPr>
          <p:txBody>
            <a:bodyPr/>
            <a:lstStyle/>
            <a:p>
              <a:endParaRPr lang="en-GB"/>
            </a:p>
          </p:txBody>
        </p:sp>
        <p:sp>
          <p:nvSpPr>
            <p:cNvPr id="133" name="Freeform 9">
              <a:extLst>
                <a:ext uri="{FF2B5EF4-FFF2-40B4-BE49-F238E27FC236}">
                  <a16:creationId xmlns:a16="http://schemas.microsoft.com/office/drawing/2014/main" id="{23BC6B9A-1DD2-CC15-07F2-132F1376911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34" name="Freeform 10">
              <a:extLst>
                <a:ext uri="{FF2B5EF4-FFF2-40B4-BE49-F238E27FC236}">
                  <a16:creationId xmlns:a16="http://schemas.microsoft.com/office/drawing/2014/main" id="{9C4159BB-A5B3-8EA2-49AF-7264ABD7B2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35" name="Freeform 11">
              <a:extLst>
                <a:ext uri="{FF2B5EF4-FFF2-40B4-BE49-F238E27FC236}">
                  <a16:creationId xmlns:a16="http://schemas.microsoft.com/office/drawing/2014/main" id="{CB35B718-E20A-6F04-CB69-158B3B5664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36" name="Freeform 12">
              <a:extLst>
                <a:ext uri="{FF2B5EF4-FFF2-40B4-BE49-F238E27FC236}">
                  <a16:creationId xmlns:a16="http://schemas.microsoft.com/office/drawing/2014/main" id="{AAE76FF8-D50A-5418-9411-1C68AA841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37" name="Freeform 13">
              <a:extLst>
                <a:ext uri="{FF2B5EF4-FFF2-40B4-BE49-F238E27FC236}">
                  <a16:creationId xmlns:a16="http://schemas.microsoft.com/office/drawing/2014/main" id="{770A3A8A-95B9-AA05-A31B-2A0AC2DCFB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38" name="Freeform 14">
              <a:extLst>
                <a:ext uri="{FF2B5EF4-FFF2-40B4-BE49-F238E27FC236}">
                  <a16:creationId xmlns:a16="http://schemas.microsoft.com/office/drawing/2014/main" id="{4A6C21BD-5DD9-D5F1-5DE3-E0A83E1239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39" name="Freeform 15">
              <a:extLst>
                <a:ext uri="{FF2B5EF4-FFF2-40B4-BE49-F238E27FC236}">
                  <a16:creationId xmlns:a16="http://schemas.microsoft.com/office/drawing/2014/main" id="{3963BA3B-E25F-6FF6-3A76-0FC30A62CF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0" name="Freeform 16">
              <a:extLst>
                <a:ext uri="{FF2B5EF4-FFF2-40B4-BE49-F238E27FC236}">
                  <a16:creationId xmlns:a16="http://schemas.microsoft.com/office/drawing/2014/main" id="{7D552A7E-2829-3A78-B72F-72BBDCC8E5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1" name="Freeform 17">
              <a:extLst>
                <a:ext uri="{FF2B5EF4-FFF2-40B4-BE49-F238E27FC236}">
                  <a16:creationId xmlns:a16="http://schemas.microsoft.com/office/drawing/2014/main" id="{5C973035-B51F-AEE1-3A2F-CFACD8CABB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2" name="Freeform 18">
              <a:extLst>
                <a:ext uri="{FF2B5EF4-FFF2-40B4-BE49-F238E27FC236}">
                  <a16:creationId xmlns:a16="http://schemas.microsoft.com/office/drawing/2014/main" id="{9F417687-FEC7-FF88-6D88-08CDA52412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3" name="Freeform 19">
              <a:extLst>
                <a:ext uri="{FF2B5EF4-FFF2-40B4-BE49-F238E27FC236}">
                  <a16:creationId xmlns:a16="http://schemas.microsoft.com/office/drawing/2014/main" id="{E9AEA216-7E0D-C3BB-3B5C-0C79CBA3D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4" name="Freeform 20">
              <a:extLst>
                <a:ext uri="{FF2B5EF4-FFF2-40B4-BE49-F238E27FC236}">
                  <a16:creationId xmlns:a16="http://schemas.microsoft.com/office/drawing/2014/main" id="{969849A1-5329-67EC-B1EA-282E2AEA48C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5" name="Freeform 21">
              <a:extLst>
                <a:ext uri="{FF2B5EF4-FFF2-40B4-BE49-F238E27FC236}">
                  <a16:creationId xmlns:a16="http://schemas.microsoft.com/office/drawing/2014/main" id="{FC21F5C0-12AA-D6DA-023F-BFD80D7199C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6" name="Freeform 22">
              <a:extLst>
                <a:ext uri="{FF2B5EF4-FFF2-40B4-BE49-F238E27FC236}">
                  <a16:creationId xmlns:a16="http://schemas.microsoft.com/office/drawing/2014/main" id="{0CF55F5C-BABE-7747-AF6C-11E38EA9ED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7" name="Freeform 23">
              <a:extLst>
                <a:ext uri="{FF2B5EF4-FFF2-40B4-BE49-F238E27FC236}">
                  <a16:creationId xmlns:a16="http://schemas.microsoft.com/office/drawing/2014/main" id="{DBAEA2CA-DFBB-5254-5065-2D38BF97878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8" name="Freeform 24">
              <a:extLst>
                <a:ext uri="{FF2B5EF4-FFF2-40B4-BE49-F238E27FC236}">
                  <a16:creationId xmlns:a16="http://schemas.microsoft.com/office/drawing/2014/main" id="{06AE192B-6FD4-AAB5-7AFD-D1D37688353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9" name="Freeform 25">
              <a:extLst>
                <a:ext uri="{FF2B5EF4-FFF2-40B4-BE49-F238E27FC236}">
                  <a16:creationId xmlns:a16="http://schemas.microsoft.com/office/drawing/2014/main" id="{35DF1DAC-C80D-B306-6803-E895CE60B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0" name="Freeform 26">
              <a:extLst>
                <a:ext uri="{FF2B5EF4-FFF2-40B4-BE49-F238E27FC236}">
                  <a16:creationId xmlns:a16="http://schemas.microsoft.com/office/drawing/2014/main" id="{F1D90FF2-272C-D92B-4BAF-D4069D78BF4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1" name="Freeform 27">
              <a:extLst>
                <a:ext uri="{FF2B5EF4-FFF2-40B4-BE49-F238E27FC236}">
                  <a16:creationId xmlns:a16="http://schemas.microsoft.com/office/drawing/2014/main" id="{CDF59FC1-F5A2-C4EA-78CE-C48EB88D5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2" name="Freeform 28">
              <a:extLst>
                <a:ext uri="{FF2B5EF4-FFF2-40B4-BE49-F238E27FC236}">
                  <a16:creationId xmlns:a16="http://schemas.microsoft.com/office/drawing/2014/main" id="{4FA479E1-09A3-4980-4329-A07BCE5B9AF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3" name="Freeform 29">
              <a:extLst>
                <a:ext uri="{FF2B5EF4-FFF2-40B4-BE49-F238E27FC236}">
                  <a16:creationId xmlns:a16="http://schemas.microsoft.com/office/drawing/2014/main" id="{350E0764-B6C7-F987-CBDA-C96A603357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4" name="Freeform 30">
              <a:extLst>
                <a:ext uri="{FF2B5EF4-FFF2-40B4-BE49-F238E27FC236}">
                  <a16:creationId xmlns:a16="http://schemas.microsoft.com/office/drawing/2014/main" id="{6FA46097-C1AC-858F-8A58-398F20DD5A4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5" name="Freeform 31">
              <a:extLst>
                <a:ext uri="{FF2B5EF4-FFF2-40B4-BE49-F238E27FC236}">
                  <a16:creationId xmlns:a16="http://schemas.microsoft.com/office/drawing/2014/main" id="{394A8538-92FD-705A-50DE-230B6613EC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6" name="Freeform 32">
              <a:extLst>
                <a:ext uri="{FF2B5EF4-FFF2-40B4-BE49-F238E27FC236}">
                  <a16:creationId xmlns:a16="http://schemas.microsoft.com/office/drawing/2014/main" id="{848F8BA4-6E00-30C2-254D-AE1B926C1CD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7" name="Rectangle 33">
              <a:extLst>
                <a:ext uri="{FF2B5EF4-FFF2-40B4-BE49-F238E27FC236}">
                  <a16:creationId xmlns:a16="http://schemas.microsoft.com/office/drawing/2014/main" id="{F2F4871B-0840-9F9E-B7B2-FD1EBD93D0A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w="9525">
                  <a:solidFill>
                    <a:srgbClr val="000000"/>
                  </a:solidFill>
                  <a:miter lim="800000"/>
                  <a:headEnd/>
                  <a:tailEnd/>
                </a14:hiddenLine>
              </a:ext>
            </a:extLst>
          </p:spPr>
          <p:txBody>
            <a:bodyPr/>
            <a:lstStyle/>
            <a:p>
              <a:endParaRPr lang="en-GB"/>
            </a:p>
          </p:txBody>
        </p:sp>
        <p:sp>
          <p:nvSpPr>
            <p:cNvPr id="158" name="Freeform 34">
              <a:extLst>
                <a:ext uri="{FF2B5EF4-FFF2-40B4-BE49-F238E27FC236}">
                  <a16:creationId xmlns:a16="http://schemas.microsoft.com/office/drawing/2014/main" id="{8C72BB18-D125-1E78-6175-31A4F49D9CE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9" name="Freeform 35">
              <a:extLst>
                <a:ext uri="{FF2B5EF4-FFF2-40B4-BE49-F238E27FC236}">
                  <a16:creationId xmlns:a16="http://schemas.microsoft.com/office/drawing/2014/main" id="{0B677DFA-F247-3D9E-1810-6B9510E535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0" name="Freeform 36">
              <a:extLst>
                <a:ext uri="{FF2B5EF4-FFF2-40B4-BE49-F238E27FC236}">
                  <a16:creationId xmlns:a16="http://schemas.microsoft.com/office/drawing/2014/main" id="{BF754624-0F1F-CD99-A6FF-79D73D6A99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1" name="Freeform 37">
              <a:extLst>
                <a:ext uri="{FF2B5EF4-FFF2-40B4-BE49-F238E27FC236}">
                  <a16:creationId xmlns:a16="http://schemas.microsoft.com/office/drawing/2014/main" id="{5A548166-896C-267C-08D9-713ABCCDB2C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2" name="Freeform 38">
              <a:extLst>
                <a:ext uri="{FF2B5EF4-FFF2-40B4-BE49-F238E27FC236}">
                  <a16:creationId xmlns:a16="http://schemas.microsoft.com/office/drawing/2014/main" id="{CC034482-148C-DAE9-0806-085E60006B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3" name="Freeform 39">
              <a:extLst>
                <a:ext uri="{FF2B5EF4-FFF2-40B4-BE49-F238E27FC236}">
                  <a16:creationId xmlns:a16="http://schemas.microsoft.com/office/drawing/2014/main" id="{F9A42A14-6889-472B-284C-1872476EEB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4" name="Freeform 40">
              <a:extLst>
                <a:ext uri="{FF2B5EF4-FFF2-40B4-BE49-F238E27FC236}">
                  <a16:creationId xmlns:a16="http://schemas.microsoft.com/office/drawing/2014/main" id="{80639B0A-9D06-9DB8-7D04-B2B58A437EA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5" name="Freeform 41">
              <a:extLst>
                <a:ext uri="{FF2B5EF4-FFF2-40B4-BE49-F238E27FC236}">
                  <a16:creationId xmlns:a16="http://schemas.microsoft.com/office/drawing/2014/main" id="{E7FDF9DD-3996-42F1-0331-095A927A27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6" name="Freeform 42">
              <a:extLst>
                <a:ext uri="{FF2B5EF4-FFF2-40B4-BE49-F238E27FC236}">
                  <a16:creationId xmlns:a16="http://schemas.microsoft.com/office/drawing/2014/main" id="{C02E40CD-7E9D-42DE-6BCD-166E2196B21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7" name="Freeform 43">
              <a:extLst>
                <a:ext uri="{FF2B5EF4-FFF2-40B4-BE49-F238E27FC236}">
                  <a16:creationId xmlns:a16="http://schemas.microsoft.com/office/drawing/2014/main" id="{007CD852-BB04-9CA5-806B-6B006B0246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8" name="Freeform 44">
              <a:extLst>
                <a:ext uri="{FF2B5EF4-FFF2-40B4-BE49-F238E27FC236}">
                  <a16:creationId xmlns:a16="http://schemas.microsoft.com/office/drawing/2014/main" id="{64B8ADA3-6535-B4F2-6BEA-A2F2940D7ED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9" name="Rectangle 45">
              <a:extLst>
                <a:ext uri="{FF2B5EF4-FFF2-40B4-BE49-F238E27FC236}">
                  <a16:creationId xmlns:a16="http://schemas.microsoft.com/office/drawing/2014/main" id="{028150BB-9B3B-8C50-BB11-1F16C415873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w="9525">
                  <a:solidFill>
                    <a:srgbClr val="000000"/>
                  </a:solidFill>
                  <a:miter lim="800000"/>
                  <a:headEnd/>
                  <a:tailEnd/>
                </a14:hiddenLine>
              </a:ext>
            </a:extLst>
          </p:spPr>
          <p:txBody>
            <a:bodyPr/>
            <a:lstStyle/>
            <a:p>
              <a:endParaRPr lang="en-GB"/>
            </a:p>
          </p:txBody>
        </p:sp>
        <p:sp>
          <p:nvSpPr>
            <p:cNvPr id="170" name="Freeform 46">
              <a:extLst>
                <a:ext uri="{FF2B5EF4-FFF2-40B4-BE49-F238E27FC236}">
                  <a16:creationId xmlns:a16="http://schemas.microsoft.com/office/drawing/2014/main" id="{513C33E8-5600-41D9-73AF-59607F995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1" name="Freeform 47">
              <a:extLst>
                <a:ext uri="{FF2B5EF4-FFF2-40B4-BE49-F238E27FC236}">
                  <a16:creationId xmlns:a16="http://schemas.microsoft.com/office/drawing/2014/main" id="{66A77A45-84EE-0E31-7497-CFF94B952F0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2" name="Freeform 48">
              <a:extLst>
                <a:ext uri="{FF2B5EF4-FFF2-40B4-BE49-F238E27FC236}">
                  <a16:creationId xmlns:a16="http://schemas.microsoft.com/office/drawing/2014/main" id="{8287F16C-240C-3821-9B6E-99B842C640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3" name="Freeform 49">
              <a:extLst>
                <a:ext uri="{FF2B5EF4-FFF2-40B4-BE49-F238E27FC236}">
                  <a16:creationId xmlns:a16="http://schemas.microsoft.com/office/drawing/2014/main" id="{ABBE80D8-2C77-DEFE-C9EF-A798225960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4" name="Freeform 50">
              <a:extLst>
                <a:ext uri="{FF2B5EF4-FFF2-40B4-BE49-F238E27FC236}">
                  <a16:creationId xmlns:a16="http://schemas.microsoft.com/office/drawing/2014/main" id="{AA0EB1DE-5FDA-7A9F-8977-9FAD84AEB6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5" name="Freeform 51">
              <a:extLst>
                <a:ext uri="{FF2B5EF4-FFF2-40B4-BE49-F238E27FC236}">
                  <a16:creationId xmlns:a16="http://schemas.microsoft.com/office/drawing/2014/main" id="{71EAFE89-5C1C-536A-C709-0F9FB8C288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6" name="Freeform 52">
              <a:extLst>
                <a:ext uri="{FF2B5EF4-FFF2-40B4-BE49-F238E27FC236}">
                  <a16:creationId xmlns:a16="http://schemas.microsoft.com/office/drawing/2014/main" id="{37CDC856-5E90-7280-C048-BC16E5C648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7" name="Freeform 53">
              <a:extLst>
                <a:ext uri="{FF2B5EF4-FFF2-40B4-BE49-F238E27FC236}">
                  <a16:creationId xmlns:a16="http://schemas.microsoft.com/office/drawing/2014/main" id="{F06F0A54-A288-1EB2-7987-6EC76E9334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8" name="Freeform 54">
              <a:extLst>
                <a:ext uri="{FF2B5EF4-FFF2-40B4-BE49-F238E27FC236}">
                  <a16:creationId xmlns:a16="http://schemas.microsoft.com/office/drawing/2014/main" id="{5D15BE52-72AC-767E-56CD-8D22B3E4073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9" name="Freeform 55">
              <a:extLst>
                <a:ext uri="{FF2B5EF4-FFF2-40B4-BE49-F238E27FC236}">
                  <a16:creationId xmlns:a16="http://schemas.microsoft.com/office/drawing/2014/main" id="{840A347A-D537-C372-E7AB-D13205EAF3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80" name="Freeform 56">
              <a:extLst>
                <a:ext uri="{FF2B5EF4-FFF2-40B4-BE49-F238E27FC236}">
                  <a16:creationId xmlns:a16="http://schemas.microsoft.com/office/drawing/2014/main" id="{D1838ABE-0364-668A-9328-C2771F0D77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81" name="Freeform 57">
              <a:extLst>
                <a:ext uri="{FF2B5EF4-FFF2-40B4-BE49-F238E27FC236}">
                  <a16:creationId xmlns:a16="http://schemas.microsoft.com/office/drawing/2014/main" id="{4712B5F3-D16D-4085-E9C6-BDD2BE5109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82" name="Freeform 58">
              <a:extLst>
                <a:ext uri="{FF2B5EF4-FFF2-40B4-BE49-F238E27FC236}">
                  <a16:creationId xmlns:a16="http://schemas.microsoft.com/office/drawing/2014/main" id="{42798AD1-B334-B277-6346-C87621FF9F4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grpSp>
      <p:sp useBgFill="1">
        <p:nvSpPr>
          <p:cNvPr id="184" name="Rectangle 183">
            <a:extLst>
              <a:ext uri="{FF2B5EF4-FFF2-40B4-BE49-F238E27FC236}">
                <a16:creationId xmlns:a16="http://schemas.microsoft.com/office/drawing/2014/main" id="{EB6AAB1D-7628-C586-5A24-ED8A495B64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6" name="Group 185">
            <a:extLst>
              <a:ext uri="{FF2B5EF4-FFF2-40B4-BE49-F238E27FC236}">
                <a16:creationId xmlns:a16="http://schemas.microsoft.com/office/drawing/2014/main" id="{5B2E4E20-4A92-B012-10B9-C0EA2FC5288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60000"/>
            </a:schemeClr>
          </a:solidFill>
          <a:effectLst/>
        </p:grpSpPr>
        <p:sp>
          <p:nvSpPr>
            <p:cNvPr id="187" name="Rectangle 5">
              <a:extLst>
                <a:ext uri="{FF2B5EF4-FFF2-40B4-BE49-F238E27FC236}">
                  <a16:creationId xmlns:a16="http://schemas.microsoft.com/office/drawing/2014/main" id="{3315A2F9-7E3A-17FF-408C-BBECE9E80F08}"/>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sp>
          <p:nvSpPr>
            <p:cNvPr id="188" name="Freeform 6">
              <a:extLst>
                <a:ext uri="{FF2B5EF4-FFF2-40B4-BE49-F238E27FC236}">
                  <a16:creationId xmlns:a16="http://schemas.microsoft.com/office/drawing/2014/main" id="{C7540A9F-2C6F-E56D-5D49-96B617061A0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89" name="Freeform 7">
              <a:extLst>
                <a:ext uri="{FF2B5EF4-FFF2-40B4-BE49-F238E27FC236}">
                  <a16:creationId xmlns:a16="http://schemas.microsoft.com/office/drawing/2014/main" id="{6FC0E484-20B7-FF9B-578E-A4BC37BB8AE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0" name="Rectangle 8">
              <a:extLst>
                <a:ext uri="{FF2B5EF4-FFF2-40B4-BE49-F238E27FC236}">
                  <a16:creationId xmlns:a16="http://schemas.microsoft.com/office/drawing/2014/main" id="{36B6A1B8-3111-A8AB-E494-D5F23DA3A97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sp>
          <p:nvSpPr>
            <p:cNvPr id="191" name="Freeform 9">
              <a:extLst>
                <a:ext uri="{FF2B5EF4-FFF2-40B4-BE49-F238E27FC236}">
                  <a16:creationId xmlns:a16="http://schemas.microsoft.com/office/drawing/2014/main" id="{5F39A25C-CE52-50B2-DAC5-0025E4BC8B0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2" name="Freeform 10">
              <a:extLst>
                <a:ext uri="{FF2B5EF4-FFF2-40B4-BE49-F238E27FC236}">
                  <a16:creationId xmlns:a16="http://schemas.microsoft.com/office/drawing/2014/main" id="{A3EA2B55-8B4B-DD61-F39B-572FD41C5F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3" name="Freeform 11">
              <a:extLst>
                <a:ext uri="{FF2B5EF4-FFF2-40B4-BE49-F238E27FC236}">
                  <a16:creationId xmlns:a16="http://schemas.microsoft.com/office/drawing/2014/main" id="{FA31752D-38CD-C9ED-1E37-5EE176C1AB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4" name="Freeform 12">
              <a:extLst>
                <a:ext uri="{FF2B5EF4-FFF2-40B4-BE49-F238E27FC236}">
                  <a16:creationId xmlns:a16="http://schemas.microsoft.com/office/drawing/2014/main" id="{9DEBAC13-A368-97A0-BF96-7FC3D4D6631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5" name="Freeform 13">
              <a:extLst>
                <a:ext uri="{FF2B5EF4-FFF2-40B4-BE49-F238E27FC236}">
                  <a16:creationId xmlns:a16="http://schemas.microsoft.com/office/drawing/2014/main" id="{37AF3BF0-EBFE-D74E-5A98-8507F8455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6" name="Freeform 14">
              <a:extLst>
                <a:ext uri="{FF2B5EF4-FFF2-40B4-BE49-F238E27FC236}">
                  <a16:creationId xmlns:a16="http://schemas.microsoft.com/office/drawing/2014/main" id="{BFF3C193-3C88-CF34-B75D-597905B26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7" name="Freeform 15">
              <a:extLst>
                <a:ext uri="{FF2B5EF4-FFF2-40B4-BE49-F238E27FC236}">
                  <a16:creationId xmlns:a16="http://schemas.microsoft.com/office/drawing/2014/main" id="{2CF35202-13EE-AA0D-C303-41CC004AB8C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8" name="Freeform 16">
              <a:extLst>
                <a:ext uri="{FF2B5EF4-FFF2-40B4-BE49-F238E27FC236}">
                  <a16:creationId xmlns:a16="http://schemas.microsoft.com/office/drawing/2014/main" id="{BECF8473-53D4-C684-1C35-C57F523920E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9" name="Freeform 17">
              <a:extLst>
                <a:ext uri="{FF2B5EF4-FFF2-40B4-BE49-F238E27FC236}">
                  <a16:creationId xmlns:a16="http://schemas.microsoft.com/office/drawing/2014/main" id="{DF155BB6-E1D4-D8C0-7A4B-771AAB3D26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0" name="Freeform 18">
              <a:extLst>
                <a:ext uri="{FF2B5EF4-FFF2-40B4-BE49-F238E27FC236}">
                  <a16:creationId xmlns:a16="http://schemas.microsoft.com/office/drawing/2014/main" id="{9CE662D0-BAC5-8EB5-A393-969AAC76D8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1" name="Freeform 19">
              <a:extLst>
                <a:ext uri="{FF2B5EF4-FFF2-40B4-BE49-F238E27FC236}">
                  <a16:creationId xmlns:a16="http://schemas.microsoft.com/office/drawing/2014/main" id="{0A55F1E3-74AC-2A2D-CEB9-B075581FEF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2" name="Freeform 20">
              <a:extLst>
                <a:ext uri="{FF2B5EF4-FFF2-40B4-BE49-F238E27FC236}">
                  <a16:creationId xmlns:a16="http://schemas.microsoft.com/office/drawing/2014/main" id="{248024C5-85A9-B8AC-EDDA-C876A11FDAF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3" name="Freeform 21">
              <a:extLst>
                <a:ext uri="{FF2B5EF4-FFF2-40B4-BE49-F238E27FC236}">
                  <a16:creationId xmlns:a16="http://schemas.microsoft.com/office/drawing/2014/main" id="{477C8F1A-D460-F42C-A36B-9E392C2B475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4" name="Freeform 22">
              <a:extLst>
                <a:ext uri="{FF2B5EF4-FFF2-40B4-BE49-F238E27FC236}">
                  <a16:creationId xmlns:a16="http://schemas.microsoft.com/office/drawing/2014/main" id="{33809DAF-6AAD-F4E9-3713-BA7433123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5" name="Freeform 23">
              <a:extLst>
                <a:ext uri="{FF2B5EF4-FFF2-40B4-BE49-F238E27FC236}">
                  <a16:creationId xmlns:a16="http://schemas.microsoft.com/office/drawing/2014/main" id="{F8F860B8-A0F8-E395-96FA-B810EAD55E6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6" name="Freeform 24">
              <a:extLst>
                <a:ext uri="{FF2B5EF4-FFF2-40B4-BE49-F238E27FC236}">
                  <a16:creationId xmlns:a16="http://schemas.microsoft.com/office/drawing/2014/main" id="{D199B767-E699-D157-6CAB-32D0770A7EE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7" name="Freeform 25">
              <a:extLst>
                <a:ext uri="{FF2B5EF4-FFF2-40B4-BE49-F238E27FC236}">
                  <a16:creationId xmlns:a16="http://schemas.microsoft.com/office/drawing/2014/main" id="{910C0DC2-6EB7-B92E-52CE-CF178C0B9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8" name="Freeform 26">
              <a:extLst>
                <a:ext uri="{FF2B5EF4-FFF2-40B4-BE49-F238E27FC236}">
                  <a16:creationId xmlns:a16="http://schemas.microsoft.com/office/drawing/2014/main" id="{3CCA73AB-CDAF-13C2-9CDF-4EF840B05B5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9" name="Freeform 27">
              <a:extLst>
                <a:ext uri="{FF2B5EF4-FFF2-40B4-BE49-F238E27FC236}">
                  <a16:creationId xmlns:a16="http://schemas.microsoft.com/office/drawing/2014/main" id="{76DF7826-C65F-483E-5E52-8C0682E4FA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0" name="Freeform 28">
              <a:extLst>
                <a:ext uri="{FF2B5EF4-FFF2-40B4-BE49-F238E27FC236}">
                  <a16:creationId xmlns:a16="http://schemas.microsoft.com/office/drawing/2014/main" id="{EC08CF98-772F-3685-A994-6CC02B2172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1" name="Freeform 29">
              <a:extLst>
                <a:ext uri="{FF2B5EF4-FFF2-40B4-BE49-F238E27FC236}">
                  <a16:creationId xmlns:a16="http://schemas.microsoft.com/office/drawing/2014/main" id="{6D2E0D7F-63EF-DBE4-8221-64D25C06AB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2" name="Freeform 30">
              <a:extLst>
                <a:ext uri="{FF2B5EF4-FFF2-40B4-BE49-F238E27FC236}">
                  <a16:creationId xmlns:a16="http://schemas.microsoft.com/office/drawing/2014/main" id="{36FF26B6-7DF8-8C6D-C8EF-6C0D61FD0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3" name="Freeform 31">
              <a:extLst>
                <a:ext uri="{FF2B5EF4-FFF2-40B4-BE49-F238E27FC236}">
                  <a16:creationId xmlns:a16="http://schemas.microsoft.com/office/drawing/2014/main" id="{42E54FA7-AF15-134E-8316-5F697D4590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4" name="Freeform 32">
              <a:extLst>
                <a:ext uri="{FF2B5EF4-FFF2-40B4-BE49-F238E27FC236}">
                  <a16:creationId xmlns:a16="http://schemas.microsoft.com/office/drawing/2014/main" id="{EA068EB0-D5B9-A4AE-9671-D42C262A14E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5" name="Rectangle 33">
              <a:extLst>
                <a:ext uri="{FF2B5EF4-FFF2-40B4-BE49-F238E27FC236}">
                  <a16:creationId xmlns:a16="http://schemas.microsoft.com/office/drawing/2014/main" id="{E71B314A-895B-949C-65E3-6685552D60D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sp>
          <p:nvSpPr>
            <p:cNvPr id="216" name="Freeform 34">
              <a:extLst>
                <a:ext uri="{FF2B5EF4-FFF2-40B4-BE49-F238E27FC236}">
                  <a16:creationId xmlns:a16="http://schemas.microsoft.com/office/drawing/2014/main" id="{D0BE1CBC-1700-9260-5460-58AF87AF9D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7" name="Freeform 35">
              <a:extLst>
                <a:ext uri="{FF2B5EF4-FFF2-40B4-BE49-F238E27FC236}">
                  <a16:creationId xmlns:a16="http://schemas.microsoft.com/office/drawing/2014/main" id="{8B7C2017-6733-0C95-F131-3F66AA44F2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8" name="Freeform 36">
              <a:extLst>
                <a:ext uri="{FF2B5EF4-FFF2-40B4-BE49-F238E27FC236}">
                  <a16:creationId xmlns:a16="http://schemas.microsoft.com/office/drawing/2014/main" id="{51FC8B71-B2C9-CF58-388E-C56EB50773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9" name="Freeform 37">
              <a:extLst>
                <a:ext uri="{FF2B5EF4-FFF2-40B4-BE49-F238E27FC236}">
                  <a16:creationId xmlns:a16="http://schemas.microsoft.com/office/drawing/2014/main" id="{F44C8FEC-C6F9-27BA-E56F-1127FCDA7B6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0" name="Freeform 38">
              <a:extLst>
                <a:ext uri="{FF2B5EF4-FFF2-40B4-BE49-F238E27FC236}">
                  <a16:creationId xmlns:a16="http://schemas.microsoft.com/office/drawing/2014/main" id="{5524C8A5-1822-7A6E-31F8-B75F51B34F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1" name="Freeform 39">
              <a:extLst>
                <a:ext uri="{FF2B5EF4-FFF2-40B4-BE49-F238E27FC236}">
                  <a16:creationId xmlns:a16="http://schemas.microsoft.com/office/drawing/2014/main" id="{77375DD2-6BA6-D1E0-864C-C9D880459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2" name="Freeform 40">
              <a:extLst>
                <a:ext uri="{FF2B5EF4-FFF2-40B4-BE49-F238E27FC236}">
                  <a16:creationId xmlns:a16="http://schemas.microsoft.com/office/drawing/2014/main" id="{19B59451-72F9-C4CC-4A45-6D0907253EB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3" name="Freeform 41">
              <a:extLst>
                <a:ext uri="{FF2B5EF4-FFF2-40B4-BE49-F238E27FC236}">
                  <a16:creationId xmlns:a16="http://schemas.microsoft.com/office/drawing/2014/main" id="{BD21175A-A355-6CDB-EEEA-DBA619A161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4" name="Freeform 42">
              <a:extLst>
                <a:ext uri="{FF2B5EF4-FFF2-40B4-BE49-F238E27FC236}">
                  <a16:creationId xmlns:a16="http://schemas.microsoft.com/office/drawing/2014/main" id="{968BB6AD-E51B-9191-40FE-E1821E11E78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5" name="Freeform 43">
              <a:extLst>
                <a:ext uri="{FF2B5EF4-FFF2-40B4-BE49-F238E27FC236}">
                  <a16:creationId xmlns:a16="http://schemas.microsoft.com/office/drawing/2014/main" id="{7F09A4BB-BE36-D620-A02D-4D9691BC7A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6" name="Freeform 44">
              <a:extLst>
                <a:ext uri="{FF2B5EF4-FFF2-40B4-BE49-F238E27FC236}">
                  <a16:creationId xmlns:a16="http://schemas.microsoft.com/office/drawing/2014/main" id="{C3167CF6-9C68-88F0-7453-85922D9C41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7" name="Rectangle 45">
              <a:extLst>
                <a:ext uri="{FF2B5EF4-FFF2-40B4-BE49-F238E27FC236}">
                  <a16:creationId xmlns:a16="http://schemas.microsoft.com/office/drawing/2014/main" id="{1B80143C-67AA-CC7E-F0F8-F9DAC6FEA2B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sp>
          <p:nvSpPr>
            <p:cNvPr id="228" name="Freeform 46">
              <a:extLst>
                <a:ext uri="{FF2B5EF4-FFF2-40B4-BE49-F238E27FC236}">
                  <a16:creationId xmlns:a16="http://schemas.microsoft.com/office/drawing/2014/main" id="{9BF659C6-6FA2-BC62-7691-48235653CE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9" name="Freeform 47">
              <a:extLst>
                <a:ext uri="{FF2B5EF4-FFF2-40B4-BE49-F238E27FC236}">
                  <a16:creationId xmlns:a16="http://schemas.microsoft.com/office/drawing/2014/main" id="{FA7E524A-8446-418D-460B-E26C944A84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0" name="Freeform 48">
              <a:extLst>
                <a:ext uri="{FF2B5EF4-FFF2-40B4-BE49-F238E27FC236}">
                  <a16:creationId xmlns:a16="http://schemas.microsoft.com/office/drawing/2014/main" id="{57301C7E-0F3C-2F24-A05D-1C4C78063E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1" name="Freeform 49">
              <a:extLst>
                <a:ext uri="{FF2B5EF4-FFF2-40B4-BE49-F238E27FC236}">
                  <a16:creationId xmlns:a16="http://schemas.microsoft.com/office/drawing/2014/main" id="{5D0526CD-7EAE-57A8-F63F-6F67AB86F9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2" name="Freeform 50">
              <a:extLst>
                <a:ext uri="{FF2B5EF4-FFF2-40B4-BE49-F238E27FC236}">
                  <a16:creationId xmlns:a16="http://schemas.microsoft.com/office/drawing/2014/main" id="{58F84838-B3B2-5D37-4CED-631E018A8B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3" name="Freeform 51">
              <a:extLst>
                <a:ext uri="{FF2B5EF4-FFF2-40B4-BE49-F238E27FC236}">
                  <a16:creationId xmlns:a16="http://schemas.microsoft.com/office/drawing/2014/main" id="{2B386DBA-DB91-6EA3-5A5B-527E9EE95C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4" name="Freeform 52">
              <a:extLst>
                <a:ext uri="{FF2B5EF4-FFF2-40B4-BE49-F238E27FC236}">
                  <a16:creationId xmlns:a16="http://schemas.microsoft.com/office/drawing/2014/main" id="{7620E547-AE0E-368D-0E6C-04079C4E8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5" name="Freeform 53">
              <a:extLst>
                <a:ext uri="{FF2B5EF4-FFF2-40B4-BE49-F238E27FC236}">
                  <a16:creationId xmlns:a16="http://schemas.microsoft.com/office/drawing/2014/main" id="{BF0FCBA9-7BE6-DF89-F4F7-9DCC23E5D6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6" name="Freeform 54">
              <a:extLst>
                <a:ext uri="{FF2B5EF4-FFF2-40B4-BE49-F238E27FC236}">
                  <a16:creationId xmlns:a16="http://schemas.microsoft.com/office/drawing/2014/main" id="{DA2A325F-3A55-D9C4-F662-B643495969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7" name="Freeform 55">
              <a:extLst>
                <a:ext uri="{FF2B5EF4-FFF2-40B4-BE49-F238E27FC236}">
                  <a16:creationId xmlns:a16="http://schemas.microsoft.com/office/drawing/2014/main" id="{925475A5-3C76-60B4-9F9F-CD81DD06F3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8" name="Freeform 56">
              <a:extLst>
                <a:ext uri="{FF2B5EF4-FFF2-40B4-BE49-F238E27FC236}">
                  <a16:creationId xmlns:a16="http://schemas.microsoft.com/office/drawing/2014/main" id="{52B1321E-1E56-F0F9-6FFA-D28B6CC99F2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9" name="Freeform 57">
              <a:extLst>
                <a:ext uri="{FF2B5EF4-FFF2-40B4-BE49-F238E27FC236}">
                  <a16:creationId xmlns:a16="http://schemas.microsoft.com/office/drawing/2014/main" id="{8C67E465-8D84-A9B3-3633-35F4F560F2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40" name="Freeform 58">
              <a:extLst>
                <a:ext uri="{FF2B5EF4-FFF2-40B4-BE49-F238E27FC236}">
                  <a16:creationId xmlns:a16="http://schemas.microsoft.com/office/drawing/2014/main" id="{476D6780-4B16-0793-05C7-7164CC6AC40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grpSp>
      <p:pic>
        <p:nvPicPr>
          <p:cNvPr id="242" name="Picture 2">
            <a:extLst>
              <a:ext uri="{FF2B5EF4-FFF2-40B4-BE49-F238E27FC236}">
                <a16:creationId xmlns:a16="http://schemas.microsoft.com/office/drawing/2014/main" id="{752F0CF0-F9E1-0C95-1324-94039D6C8EE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3" y="9525"/>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366FAAA-4BEA-4B22-75E2-8416AFE17F31}"/>
              </a:ext>
            </a:extLst>
          </p:cNvPr>
          <p:cNvSpPr>
            <a:spLocks noGrp="1"/>
          </p:cNvSpPr>
          <p:nvPr>
            <p:ph type="title"/>
          </p:nvPr>
        </p:nvSpPr>
        <p:spPr>
          <a:xfrm>
            <a:off x="2043113" y="1122363"/>
            <a:ext cx="4527929" cy="4287836"/>
          </a:xfrm>
        </p:spPr>
        <p:txBody>
          <a:bodyPr vert="horz" lIns="91440" tIns="45720" rIns="91440" bIns="45720" rtlCol="0" anchor="ctr">
            <a:normAutofit/>
          </a:bodyPr>
          <a:lstStyle/>
          <a:p>
            <a:pPr algn="ctr"/>
            <a:r>
              <a:rPr lang="en-US" sz="6000" b="0" i="0" dirty="0"/>
              <a:t>Research paper</a:t>
            </a:r>
          </a:p>
        </p:txBody>
      </p:sp>
      <p:cxnSp>
        <p:nvCxnSpPr>
          <p:cNvPr id="244" name="Straight Connector 243">
            <a:extLst>
              <a:ext uri="{FF2B5EF4-FFF2-40B4-BE49-F238E27FC236}">
                <a16:creationId xmlns:a16="http://schemas.microsoft.com/office/drawing/2014/main" id="{E69B54EC-94A1-4E8C-1EE7-256771500E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1336" y="1454684"/>
            <a:ext cx="0" cy="3649129"/>
          </a:xfrm>
          <a:prstGeom prst="line">
            <a:avLst/>
          </a:prstGeom>
          <a:ln w="2540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11653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3391C-E934-15F0-D831-1F61894E3034}"/>
              </a:ext>
            </a:extLst>
          </p:cNvPr>
          <p:cNvSpPr>
            <a:spLocks noGrp="1"/>
          </p:cNvSpPr>
          <p:nvPr>
            <p:ph type="title"/>
          </p:nvPr>
        </p:nvSpPr>
        <p:spPr>
          <a:xfrm>
            <a:off x="1141413" y="619125"/>
            <a:ext cx="9906000" cy="1477963"/>
          </a:xfrm>
        </p:spPr>
        <p:txBody>
          <a:bodyPr/>
          <a:lstStyle/>
          <a:p>
            <a:pPr algn="ctr"/>
            <a:r>
              <a:rPr lang="en-GB" b="0" i="0" dirty="0"/>
              <a:t>Introduction</a:t>
            </a:r>
          </a:p>
        </p:txBody>
      </p:sp>
      <p:graphicFrame>
        <p:nvGraphicFramePr>
          <p:cNvPr id="114" name="Content Placeholder 4">
            <a:extLst>
              <a:ext uri="{FF2B5EF4-FFF2-40B4-BE49-F238E27FC236}">
                <a16:creationId xmlns:a16="http://schemas.microsoft.com/office/drawing/2014/main" id="{3EA8A030-5245-4A4F-418E-CC902A7BA74F}"/>
              </a:ext>
            </a:extLst>
          </p:cNvPr>
          <p:cNvGraphicFramePr>
            <a:graphicFrameLocks noGrp="1"/>
          </p:cNvGraphicFramePr>
          <p:nvPr>
            <p:ph idx="1"/>
          </p:nvPr>
        </p:nvGraphicFramePr>
        <p:xfrm>
          <a:off x="1141412" y="2249487"/>
          <a:ext cx="9905999" cy="35417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A2823673-D336-01E9-B4A1-6E7DE2A89709}"/>
              </a:ext>
            </a:extLst>
          </p:cNvPr>
          <p:cNvSpPr txBox="1"/>
          <p:nvPr/>
        </p:nvSpPr>
        <p:spPr>
          <a:xfrm>
            <a:off x="345688" y="6579220"/>
            <a:ext cx="6473247" cy="523220"/>
          </a:xfrm>
          <a:prstGeom prst="rect">
            <a:avLst/>
          </a:prstGeom>
          <a:noFill/>
        </p:spPr>
        <p:txBody>
          <a:bodyPr wrap="none" rtlCol="0">
            <a:spAutoFit/>
          </a:bodyPr>
          <a:lstStyle/>
          <a:p>
            <a:r>
              <a:rPr lang="en-GB" sz="1400" dirty="0"/>
              <a:t>Dembo et al, (2016); Finning et al, (2019); Balfanz et al., (2007); </a:t>
            </a:r>
            <a:r>
              <a:rPr lang="en-GB" sz="1400" dirty="0" err="1"/>
              <a:t>Sibeoni</a:t>
            </a:r>
            <a:r>
              <a:rPr lang="en-GB" sz="1400" dirty="0"/>
              <a:t> et al, (2018).</a:t>
            </a:r>
          </a:p>
          <a:p>
            <a:endParaRPr lang="en-GB" sz="1400" dirty="0"/>
          </a:p>
        </p:txBody>
      </p:sp>
    </p:spTree>
    <p:extLst>
      <p:ext uri="{BB962C8B-B14F-4D97-AF65-F5344CB8AC3E}">
        <p14:creationId xmlns:p14="http://schemas.microsoft.com/office/powerpoint/2010/main" val="21801640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2" name="Content Placeholder 2">
            <a:extLst>
              <a:ext uri="{FF2B5EF4-FFF2-40B4-BE49-F238E27FC236}">
                <a16:creationId xmlns:a16="http://schemas.microsoft.com/office/drawing/2014/main" id="{23BDA171-7B34-BA40-53BC-1974CA876A73}"/>
              </a:ext>
            </a:extLst>
          </p:cNvPr>
          <p:cNvGraphicFramePr>
            <a:graphicFrameLocks noGrp="1"/>
          </p:cNvGraphicFramePr>
          <p:nvPr>
            <p:ph idx="1"/>
            <p:extLst>
              <p:ext uri="{D42A27DB-BD31-4B8C-83A1-F6EECF244321}">
                <p14:modId xmlns:p14="http://schemas.microsoft.com/office/powerpoint/2010/main" val="1179897527"/>
              </p:ext>
            </p:extLst>
          </p:nvPr>
        </p:nvGraphicFramePr>
        <p:xfrm>
          <a:off x="1141411" y="420414"/>
          <a:ext cx="9905999" cy="56052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9A89D85F-FC71-F07A-9302-47913662B367}"/>
              </a:ext>
            </a:extLst>
          </p:cNvPr>
          <p:cNvSpPr txBox="1"/>
          <p:nvPr/>
        </p:nvSpPr>
        <p:spPr>
          <a:xfrm>
            <a:off x="323385" y="6411951"/>
            <a:ext cx="1445973" cy="307777"/>
          </a:xfrm>
          <a:prstGeom prst="rect">
            <a:avLst/>
          </a:prstGeom>
          <a:noFill/>
        </p:spPr>
        <p:txBody>
          <a:bodyPr wrap="none" rtlCol="0">
            <a:spAutoFit/>
          </a:bodyPr>
          <a:lstStyle/>
          <a:p>
            <a:r>
              <a:rPr lang="en-GB" sz="1400" dirty="0"/>
              <a:t>(Kearney, 2008) </a:t>
            </a:r>
          </a:p>
        </p:txBody>
      </p:sp>
    </p:spTree>
    <p:extLst>
      <p:ext uri="{BB962C8B-B14F-4D97-AF65-F5344CB8AC3E}">
        <p14:creationId xmlns:p14="http://schemas.microsoft.com/office/powerpoint/2010/main" val="30849744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9ACD3AF8-B16E-4174-8C1A-41F683C4AF8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a16="http://schemas.microsoft.com/office/drawing/2014/main" xmlns="">
                <a:solidFill>
                  <a:srgbClr val="FFFFFF"/>
                </a:solidFill>
              </a14:hiddenFill>
            </a:ext>
          </a:extLst>
        </p:spPr>
      </p:pic>
      <p:grpSp>
        <p:nvGrpSpPr>
          <p:cNvPr id="9" name="Group 8">
            <a:extLst>
              <a:ext uri="{FF2B5EF4-FFF2-40B4-BE49-F238E27FC236}">
                <a16:creationId xmlns:a16="http://schemas.microsoft.com/office/drawing/2014/main" id="{FF5EAD09-B81D-415F-8BCF-73C81AE05F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0" name="Rectangle 5">
              <a:extLst>
                <a:ext uri="{FF2B5EF4-FFF2-40B4-BE49-F238E27FC236}">
                  <a16:creationId xmlns:a16="http://schemas.microsoft.com/office/drawing/2014/main" id="{CFB79010-8ED4-49EF-AFD2-F4D8C80B69B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1" name="Freeform 6">
              <a:extLst>
                <a:ext uri="{FF2B5EF4-FFF2-40B4-BE49-F238E27FC236}">
                  <a16:creationId xmlns:a16="http://schemas.microsoft.com/office/drawing/2014/main" id="{4649B869-006E-42B5-9DDC-21049B130E0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 name="Freeform 7">
              <a:extLst>
                <a:ext uri="{FF2B5EF4-FFF2-40B4-BE49-F238E27FC236}">
                  <a16:creationId xmlns:a16="http://schemas.microsoft.com/office/drawing/2014/main" id="{443096BD-333F-48B6-8220-D1F9793E40A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 name="Rectangle 8">
              <a:extLst>
                <a:ext uri="{FF2B5EF4-FFF2-40B4-BE49-F238E27FC236}">
                  <a16:creationId xmlns:a16="http://schemas.microsoft.com/office/drawing/2014/main" id="{1A45BB9A-7E84-4B9B-923A-270A97F8524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4" name="Freeform 9">
              <a:extLst>
                <a:ext uri="{FF2B5EF4-FFF2-40B4-BE49-F238E27FC236}">
                  <a16:creationId xmlns:a16="http://schemas.microsoft.com/office/drawing/2014/main" id="{D7D7C768-2F76-4DE2-A807-1B9FFF816C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 name="Freeform 10">
              <a:extLst>
                <a:ext uri="{FF2B5EF4-FFF2-40B4-BE49-F238E27FC236}">
                  <a16:creationId xmlns:a16="http://schemas.microsoft.com/office/drawing/2014/main" id="{1870B32E-EE42-470E-B543-CA55AEC8CA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11">
              <a:extLst>
                <a:ext uri="{FF2B5EF4-FFF2-40B4-BE49-F238E27FC236}">
                  <a16:creationId xmlns:a16="http://schemas.microsoft.com/office/drawing/2014/main" id="{EEF09120-11AA-4DB5-98A8-EC4923002C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 name="Freeform 12">
              <a:extLst>
                <a:ext uri="{FF2B5EF4-FFF2-40B4-BE49-F238E27FC236}">
                  <a16:creationId xmlns:a16="http://schemas.microsoft.com/office/drawing/2014/main" id="{39CC463D-589C-461C-A234-0460EB06B8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 name="Freeform 13">
              <a:extLst>
                <a:ext uri="{FF2B5EF4-FFF2-40B4-BE49-F238E27FC236}">
                  <a16:creationId xmlns:a16="http://schemas.microsoft.com/office/drawing/2014/main" id="{B6516153-269A-421E-A021-CB3F3C5E1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 name="Freeform 14">
              <a:extLst>
                <a:ext uri="{FF2B5EF4-FFF2-40B4-BE49-F238E27FC236}">
                  <a16:creationId xmlns:a16="http://schemas.microsoft.com/office/drawing/2014/main" id="{45E14300-6C4A-4F77-915F-F3B25B0237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 name="Freeform 15">
              <a:extLst>
                <a:ext uri="{FF2B5EF4-FFF2-40B4-BE49-F238E27FC236}">
                  <a16:creationId xmlns:a16="http://schemas.microsoft.com/office/drawing/2014/main" id="{993E312A-E6A6-4B52-ADE6-618ADC89BA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 name="Freeform 16">
              <a:extLst>
                <a:ext uri="{FF2B5EF4-FFF2-40B4-BE49-F238E27FC236}">
                  <a16:creationId xmlns:a16="http://schemas.microsoft.com/office/drawing/2014/main" id="{2F0F3026-2480-472B-8C52-36812C81E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2" name="Freeform 17">
              <a:extLst>
                <a:ext uri="{FF2B5EF4-FFF2-40B4-BE49-F238E27FC236}">
                  <a16:creationId xmlns:a16="http://schemas.microsoft.com/office/drawing/2014/main" id="{34E1C992-559D-4827-9F30-31A3CA7A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3" name="Freeform 18">
              <a:extLst>
                <a:ext uri="{FF2B5EF4-FFF2-40B4-BE49-F238E27FC236}">
                  <a16:creationId xmlns:a16="http://schemas.microsoft.com/office/drawing/2014/main" id="{D9F2FB98-F443-498F-AAD9-6945825681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4" name="Freeform 19">
              <a:extLst>
                <a:ext uri="{FF2B5EF4-FFF2-40B4-BE49-F238E27FC236}">
                  <a16:creationId xmlns:a16="http://schemas.microsoft.com/office/drawing/2014/main" id="{75DBF6EC-ED50-43E4-8A8B-64CE86A88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 name="Freeform 20">
              <a:extLst>
                <a:ext uri="{FF2B5EF4-FFF2-40B4-BE49-F238E27FC236}">
                  <a16:creationId xmlns:a16="http://schemas.microsoft.com/office/drawing/2014/main" id="{FD854F40-AC43-4F21-9C62-2CE35CFD2B1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 name="Freeform 21">
              <a:extLst>
                <a:ext uri="{FF2B5EF4-FFF2-40B4-BE49-F238E27FC236}">
                  <a16:creationId xmlns:a16="http://schemas.microsoft.com/office/drawing/2014/main" id="{62CCB560-494A-4F74-9DE4-068806A893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 name="Freeform 22">
              <a:extLst>
                <a:ext uri="{FF2B5EF4-FFF2-40B4-BE49-F238E27FC236}">
                  <a16:creationId xmlns:a16="http://schemas.microsoft.com/office/drawing/2014/main" id="{6F9A05F2-B5D2-4D8A-9A78-14E45C13FE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 name="Freeform 23">
              <a:extLst>
                <a:ext uri="{FF2B5EF4-FFF2-40B4-BE49-F238E27FC236}">
                  <a16:creationId xmlns:a16="http://schemas.microsoft.com/office/drawing/2014/main" id="{A6373189-19BB-4BEC-84A3-432253E058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 name="Freeform 24">
              <a:extLst>
                <a:ext uri="{FF2B5EF4-FFF2-40B4-BE49-F238E27FC236}">
                  <a16:creationId xmlns:a16="http://schemas.microsoft.com/office/drawing/2014/main" id="{71AB3122-947A-44DB-B190-A2601C6C95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 name="Freeform 25">
              <a:extLst>
                <a:ext uri="{FF2B5EF4-FFF2-40B4-BE49-F238E27FC236}">
                  <a16:creationId xmlns:a16="http://schemas.microsoft.com/office/drawing/2014/main" id="{74B4109D-3AFC-4D44-87B1-0CDED3E63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 name="Freeform 26">
              <a:extLst>
                <a:ext uri="{FF2B5EF4-FFF2-40B4-BE49-F238E27FC236}">
                  <a16:creationId xmlns:a16="http://schemas.microsoft.com/office/drawing/2014/main" id="{44AAD39F-F7C9-4D00-95E0-0465B4E8588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 name="Freeform 27">
              <a:extLst>
                <a:ext uri="{FF2B5EF4-FFF2-40B4-BE49-F238E27FC236}">
                  <a16:creationId xmlns:a16="http://schemas.microsoft.com/office/drawing/2014/main" id="{C1DCAB8D-6EF6-4A84-8D0C-AA9226DEC9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 name="Freeform 28">
              <a:extLst>
                <a:ext uri="{FF2B5EF4-FFF2-40B4-BE49-F238E27FC236}">
                  <a16:creationId xmlns:a16="http://schemas.microsoft.com/office/drawing/2014/main" id="{C407F97F-83CF-4703-B9E0-6335530E32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 name="Freeform 29">
              <a:extLst>
                <a:ext uri="{FF2B5EF4-FFF2-40B4-BE49-F238E27FC236}">
                  <a16:creationId xmlns:a16="http://schemas.microsoft.com/office/drawing/2014/main" id="{0D8D2363-5D84-4CFF-89AA-3C93C859DB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 name="Freeform 30">
              <a:extLst>
                <a:ext uri="{FF2B5EF4-FFF2-40B4-BE49-F238E27FC236}">
                  <a16:creationId xmlns:a16="http://schemas.microsoft.com/office/drawing/2014/main" id="{0435A35C-AC99-4E12-8CB0-9C640DAA945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6" name="Freeform 31">
              <a:extLst>
                <a:ext uri="{FF2B5EF4-FFF2-40B4-BE49-F238E27FC236}">
                  <a16:creationId xmlns:a16="http://schemas.microsoft.com/office/drawing/2014/main" id="{F20392CF-2256-4527-836B-2E6F88596E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7" name="Freeform 32">
              <a:extLst>
                <a:ext uri="{FF2B5EF4-FFF2-40B4-BE49-F238E27FC236}">
                  <a16:creationId xmlns:a16="http://schemas.microsoft.com/office/drawing/2014/main" id="{C52C3AD3-122C-4010-9C55-B0247F8CCA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8" name="Rectangle 33">
              <a:extLst>
                <a:ext uri="{FF2B5EF4-FFF2-40B4-BE49-F238E27FC236}">
                  <a16:creationId xmlns:a16="http://schemas.microsoft.com/office/drawing/2014/main" id="{EFCB53ED-09C0-4AD7-9BBC-366833D5FE0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39" name="Freeform 34">
              <a:extLst>
                <a:ext uri="{FF2B5EF4-FFF2-40B4-BE49-F238E27FC236}">
                  <a16:creationId xmlns:a16="http://schemas.microsoft.com/office/drawing/2014/main" id="{6F309F52-BFCF-47D9-8089-BC049540DB4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0" name="Freeform 35">
              <a:extLst>
                <a:ext uri="{FF2B5EF4-FFF2-40B4-BE49-F238E27FC236}">
                  <a16:creationId xmlns:a16="http://schemas.microsoft.com/office/drawing/2014/main" id="{5F9AE85F-C7AA-4761-B468-2E100829BC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6">
              <a:extLst>
                <a:ext uri="{FF2B5EF4-FFF2-40B4-BE49-F238E27FC236}">
                  <a16:creationId xmlns:a16="http://schemas.microsoft.com/office/drawing/2014/main" id="{2C81C778-91E5-4AE9-AACB-8566E7A28B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2" name="Freeform 37">
              <a:extLst>
                <a:ext uri="{FF2B5EF4-FFF2-40B4-BE49-F238E27FC236}">
                  <a16:creationId xmlns:a16="http://schemas.microsoft.com/office/drawing/2014/main" id="{6C56E0B4-58A0-4B2B-BD56-54121BB8DB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3" name="Freeform 38">
              <a:extLst>
                <a:ext uri="{FF2B5EF4-FFF2-40B4-BE49-F238E27FC236}">
                  <a16:creationId xmlns:a16="http://schemas.microsoft.com/office/drawing/2014/main" id="{88A29CFE-13A6-4509-946F-5C074F856E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4" name="Freeform 39">
              <a:extLst>
                <a:ext uri="{FF2B5EF4-FFF2-40B4-BE49-F238E27FC236}">
                  <a16:creationId xmlns:a16="http://schemas.microsoft.com/office/drawing/2014/main" id="{00235A0A-018B-4499-AC16-AF83457BF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40">
              <a:extLst>
                <a:ext uri="{FF2B5EF4-FFF2-40B4-BE49-F238E27FC236}">
                  <a16:creationId xmlns:a16="http://schemas.microsoft.com/office/drawing/2014/main" id="{861DF9B7-50DC-4EBE-8B23-97FE92DBBB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41">
              <a:extLst>
                <a:ext uri="{FF2B5EF4-FFF2-40B4-BE49-F238E27FC236}">
                  <a16:creationId xmlns:a16="http://schemas.microsoft.com/office/drawing/2014/main" id="{69673907-73D7-4729-A911-9BD078EC2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42">
              <a:extLst>
                <a:ext uri="{FF2B5EF4-FFF2-40B4-BE49-F238E27FC236}">
                  <a16:creationId xmlns:a16="http://schemas.microsoft.com/office/drawing/2014/main" id="{4DC844D3-8053-4EE7-A286-50157B6FD8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43">
              <a:extLst>
                <a:ext uri="{FF2B5EF4-FFF2-40B4-BE49-F238E27FC236}">
                  <a16:creationId xmlns:a16="http://schemas.microsoft.com/office/drawing/2014/main" id="{D67575A0-A45A-4773-874C-16370E3670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4">
              <a:extLst>
                <a:ext uri="{FF2B5EF4-FFF2-40B4-BE49-F238E27FC236}">
                  <a16:creationId xmlns:a16="http://schemas.microsoft.com/office/drawing/2014/main" id="{4327252B-B62B-4DE0-A924-B7F6E40AD96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Rectangle 45">
              <a:extLst>
                <a:ext uri="{FF2B5EF4-FFF2-40B4-BE49-F238E27FC236}">
                  <a16:creationId xmlns:a16="http://schemas.microsoft.com/office/drawing/2014/main" id="{778BC6A7-AC19-497B-A7C6-E447B2EBDAB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1" name="Freeform 46">
              <a:extLst>
                <a:ext uri="{FF2B5EF4-FFF2-40B4-BE49-F238E27FC236}">
                  <a16:creationId xmlns:a16="http://schemas.microsoft.com/office/drawing/2014/main" id="{4E79A87B-BF1F-437A-9FED-BE93025E50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7">
              <a:extLst>
                <a:ext uri="{FF2B5EF4-FFF2-40B4-BE49-F238E27FC236}">
                  <a16:creationId xmlns:a16="http://schemas.microsoft.com/office/drawing/2014/main" id="{DFAAF3CC-B4E0-45C8-AC2D-EF0D6D823D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8">
              <a:extLst>
                <a:ext uri="{FF2B5EF4-FFF2-40B4-BE49-F238E27FC236}">
                  <a16:creationId xmlns:a16="http://schemas.microsoft.com/office/drawing/2014/main" id="{A5A12C87-1E4A-4664-B2F4-A1C8B656F9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Freeform 49">
              <a:extLst>
                <a:ext uri="{FF2B5EF4-FFF2-40B4-BE49-F238E27FC236}">
                  <a16:creationId xmlns:a16="http://schemas.microsoft.com/office/drawing/2014/main" id="{B3AF8230-4630-4505-ADDB-16A9B6B3772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5" name="Freeform 50">
              <a:extLst>
                <a:ext uri="{FF2B5EF4-FFF2-40B4-BE49-F238E27FC236}">
                  <a16:creationId xmlns:a16="http://schemas.microsoft.com/office/drawing/2014/main" id="{33F93F6D-724D-42F3-AF1D-3081EAB5D1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51">
              <a:extLst>
                <a:ext uri="{FF2B5EF4-FFF2-40B4-BE49-F238E27FC236}">
                  <a16:creationId xmlns:a16="http://schemas.microsoft.com/office/drawing/2014/main" id="{F5DD7A8F-FB67-4E79-80DB-0FAF3A098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52">
              <a:extLst>
                <a:ext uri="{FF2B5EF4-FFF2-40B4-BE49-F238E27FC236}">
                  <a16:creationId xmlns:a16="http://schemas.microsoft.com/office/drawing/2014/main" id="{7B140A84-E89E-4A80-9DF8-7BCA45F908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53">
              <a:extLst>
                <a:ext uri="{FF2B5EF4-FFF2-40B4-BE49-F238E27FC236}">
                  <a16:creationId xmlns:a16="http://schemas.microsoft.com/office/drawing/2014/main" id="{279E1D6A-EFE2-44C6-A5BF-DFADF0DC91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4">
              <a:extLst>
                <a:ext uri="{FF2B5EF4-FFF2-40B4-BE49-F238E27FC236}">
                  <a16:creationId xmlns:a16="http://schemas.microsoft.com/office/drawing/2014/main" id="{C9FA2204-561F-4ABB-988C-03053820F1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5">
              <a:extLst>
                <a:ext uri="{FF2B5EF4-FFF2-40B4-BE49-F238E27FC236}">
                  <a16:creationId xmlns:a16="http://schemas.microsoft.com/office/drawing/2014/main" id="{8BD7D04E-AC0A-424F-BC40-28842DAFFA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6">
              <a:extLst>
                <a:ext uri="{FF2B5EF4-FFF2-40B4-BE49-F238E27FC236}">
                  <a16:creationId xmlns:a16="http://schemas.microsoft.com/office/drawing/2014/main" id="{32B616A2-FE09-47DD-B58C-12EE58B7CA5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7">
              <a:extLst>
                <a:ext uri="{FF2B5EF4-FFF2-40B4-BE49-F238E27FC236}">
                  <a16:creationId xmlns:a16="http://schemas.microsoft.com/office/drawing/2014/main" id="{08C5EAF5-6064-484E-BA05-80D09D84EA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8">
              <a:extLst>
                <a:ext uri="{FF2B5EF4-FFF2-40B4-BE49-F238E27FC236}">
                  <a16:creationId xmlns:a16="http://schemas.microsoft.com/office/drawing/2014/main" id="{F11D90DF-D275-4725-884C-77E5E01D89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useBgFill="1">
        <p:nvSpPr>
          <p:cNvPr id="65" name="Rectangle 64">
            <a:extLst>
              <a:ext uri="{FF2B5EF4-FFF2-40B4-BE49-F238E27FC236}">
                <a16:creationId xmlns:a16="http://schemas.microsoft.com/office/drawing/2014/main" id="{B7D4B16D-600A-41A1-8B1B-3727C56C0C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7" name="Group 66">
            <a:extLst>
              <a:ext uri="{FF2B5EF4-FFF2-40B4-BE49-F238E27FC236}">
                <a16:creationId xmlns:a16="http://schemas.microsoft.com/office/drawing/2014/main" id="{DE7C35E0-BD19-4AFC-81BF-7A7507E9C9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60000"/>
            </a:schemeClr>
          </a:solidFill>
          <a:effectLst/>
        </p:grpSpPr>
        <p:sp>
          <p:nvSpPr>
            <p:cNvPr id="68" name="Rectangle 5">
              <a:extLst>
                <a:ext uri="{FF2B5EF4-FFF2-40B4-BE49-F238E27FC236}">
                  <a16:creationId xmlns:a16="http://schemas.microsoft.com/office/drawing/2014/main" id="{1E08D20A-3975-4596-85C6-D4679958628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69" name="Freeform 6">
              <a:extLst>
                <a:ext uri="{FF2B5EF4-FFF2-40B4-BE49-F238E27FC236}">
                  <a16:creationId xmlns:a16="http://schemas.microsoft.com/office/drawing/2014/main" id="{630A9349-BFE4-4720-A229-98DCD3B69F3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0" name="Freeform 7">
              <a:extLst>
                <a:ext uri="{FF2B5EF4-FFF2-40B4-BE49-F238E27FC236}">
                  <a16:creationId xmlns:a16="http://schemas.microsoft.com/office/drawing/2014/main" id="{28487744-BBC9-4D40-85B3-0D45003C339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1" name="Rectangle 8">
              <a:extLst>
                <a:ext uri="{FF2B5EF4-FFF2-40B4-BE49-F238E27FC236}">
                  <a16:creationId xmlns:a16="http://schemas.microsoft.com/office/drawing/2014/main" id="{FAD6EF4D-97BD-46B4-9B5B-CD70971DD55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72" name="Freeform 9">
              <a:extLst>
                <a:ext uri="{FF2B5EF4-FFF2-40B4-BE49-F238E27FC236}">
                  <a16:creationId xmlns:a16="http://schemas.microsoft.com/office/drawing/2014/main" id="{210DCC42-11D2-4162-B47A-869B3F6694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3" name="Freeform 10">
              <a:extLst>
                <a:ext uri="{FF2B5EF4-FFF2-40B4-BE49-F238E27FC236}">
                  <a16:creationId xmlns:a16="http://schemas.microsoft.com/office/drawing/2014/main" id="{DE4880D6-6ECE-4F1B-B474-FE3940D04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4" name="Freeform 11">
              <a:extLst>
                <a:ext uri="{FF2B5EF4-FFF2-40B4-BE49-F238E27FC236}">
                  <a16:creationId xmlns:a16="http://schemas.microsoft.com/office/drawing/2014/main" id="{A1A39307-F675-49D2-9E45-28DA2AB5C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5" name="Freeform 12">
              <a:extLst>
                <a:ext uri="{FF2B5EF4-FFF2-40B4-BE49-F238E27FC236}">
                  <a16:creationId xmlns:a16="http://schemas.microsoft.com/office/drawing/2014/main" id="{AC5E23C5-C5D6-4BC3-9531-C0B2D7D29F9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6" name="Freeform 13">
              <a:extLst>
                <a:ext uri="{FF2B5EF4-FFF2-40B4-BE49-F238E27FC236}">
                  <a16:creationId xmlns:a16="http://schemas.microsoft.com/office/drawing/2014/main" id="{4D3FC0A7-9672-4B19-8D54-71C3B39F7A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7" name="Freeform 14">
              <a:extLst>
                <a:ext uri="{FF2B5EF4-FFF2-40B4-BE49-F238E27FC236}">
                  <a16:creationId xmlns:a16="http://schemas.microsoft.com/office/drawing/2014/main" id="{9911D04C-3FFB-4D1E-8F59-5C02692E3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8" name="Freeform 15">
              <a:extLst>
                <a:ext uri="{FF2B5EF4-FFF2-40B4-BE49-F238E27FC236}">
                  <a16:creationId xmlns:a16="http://schemas.microsoft.com/office/drawing/2014/main" id="{A0178C8F-EF32-4F3D-B022-60A7DE1367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9" name="Freeform 16">
              <a:extLst>
                <a:ext uri="{FF2B5EF4-FFF2-40B4-BE49-F238E27FC236}">
                  <a16:creationId xmlns:a16="http://schemas.microsoft.com/office/drawing/2014/main" id="{EEB2DD25-DE0D-48CE-8218-E4EF12273A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0" name="Freeform 17">
              <a:extLst>
                <a:ext uri="{FF2B5EF4-FFF2-40B4-BE49-F238E27FC236}">
                  <a16:creationId xmlns:a16="http://schemas.microsoft.com/office/drawing/2014/main" id="{13C92E55-66CB-48F7-BF28-5D8ED146B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1" name="Freeform 18">
              <a:extLst>
                <a:ext uri="{FF2B5EF4-FFF2-40B4-BE49-F238E27FC236}">
                  <a16:creationId xmlns:a16="http://schemas.microsoft.com/office/drawing/2014/main" id="{CB0B6C7B-4820-48AB-92AF-896559F009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2" name="Freeform 19">
              <a:extLst>
                <a:ext uri="{FF2B5EF4-FFF2-40B4-BE49-F238E27FC236}">
                  <a16:creationId xmlns:a16="http://schemas.microsoft.com/office/drawing/2014/main" id="{2018EECD-4518-458F-989E-6FCAE5AE0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3" name="Freeform 20">
              <a:extLst>
                <a:ext uri="{FF2B5EF4-FFF2-40B4-BE49-F238E27FC236}">
                  <a16:creationId xmlns:a16="http://schemas.microsoft.com/office/drawing/2014/main" id="{1FB0915F-3C52-468A-87E7-F3EE381DA3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4" name="Freeform 21">
              <a:extLst>
                <a:ext uri="{FF2B5EF4-FFF2-40B4-BE49-F238E27FC236}">
                  <a16:creationId xmlns:a16="http://schemas.microsoft.com/office/drawing/2014/main" id="{7B184771-5A8E-4ED5-9179-24B19F26C32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5" name="Freeform 22">
              <a:extLst>
                <a:ext uri="{FF2B5EF4-FFF2-40B4-BE49-F238E27FC236}">
                  <a16:creationId xmlns:a16="http://schemas.microsoft.com/office/drawing/2014/main" id="{BC5162D1-D64C-4FBA-BE86-11B27A7432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6" name="Freeform 23">
              <a:extLst>
                <a:ext uri="{FF2B5EF4-FFF2-40B4-BE49-F238E27FC236}">
                  <a16:creationId xmlns:a16="http://schemas.microsoft.com/office/drawing/2014/main" id="{9EFF345C-6A58-4123-B2D1-2ED9E369124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7" name="Freeform 24">
              <a:extLst>
                <a:ext uri="{FF2B5EF4-FFF2-40B4-BE49-F238E27FC236}">
                  <a16:creationId xmlns:a16="http://schemas.microsoft.com/office/drawing/2014/main" id="{03CE89F7-AE1C-4370-920E-EE04C4124F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8" name="Freeform 25">
              <a:extLst>
                <a:ext uri="{FF2B5EF4-FFF2-40B4-BE49-F238E27FC236}">
                  <a16:creationId xmlns:a16="http://schemas.microsoft.com/office/drawing/2014/main" id="{D6E298F6-F99D-49EF-B614-24D2179C2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9" name="Freeform 26">
              <a:extLst>
                <a:ext uri="{FF2B5EF4-FFF2-40B4-BE49-F238E27FC236}">
                  <a16:creationId xmlns:a16="http://schemas.microsoft.com/office/drawing/2014/main" id="{2424FD35-451D-468C-9EB2-8DA350C124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0" name="Freeform 27">
              <a:extLst>
                <a:ext uri="{FF2B5EF4-FFF2-40B4-BE49-F238E27FC236}">
                  <a16:creationId xmlns:a16="http://schemas.microsoft.com/office/drawing/2014/main" id="{45BC0C6F-B91F-42CC-9046-522FE8223C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1" name="Freeform 28">
              <a:extLst>
                <a:ext uri="{FF2B5EF4-FFF2-40B4-BE49-F238E27FC236}">
                  <a16:creationId xmlns:a16="http://schemas.microsoft.com/office/drawing/2014/main" id="{F88AFBEE-A8B5-4B18-B834-5269F6C13C0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2" name="Freeform 29">
              <a:extLst>
                <a:ext uri="{FF2B5EF4-FFF2-40B4-BE49-F238E27FC236}">
                  <a16:creationId xmlns:a16="http://schemas.microsoft.com/office/drawing/2014/main" id="{64B0F493-EC69-4C85-87D4-287628231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3" name="Freeform 30">
              <a:extLst>
                <a:ext uri="{FF2B5EF4-FFF2-40B4-BE49-F238E27FC236}">
                  <a16:creationId xmlns:a16="http://schemas.microsoft.com/office/drawing/2014/main" id="{09920E7F-979C-40F6-8FB1-791325A4A44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4" name="Freeform 31">
              <a:extLst>
                <a:ext uri="{FF2B5EF4-FFF2-40B4-BE49-F238E27FC236}">
                  <a16:creationId xmlns:a16="http://schemas.microsoft.com/office/drawing/2014/main" id="{1387BCC3-D7BF-443E-B18C-87B696E64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5" name="Freeform 32">
              <a:extLst>
                <a:ext uri="{FF2B5EF4-FFF2-40B4-BE49-F238E27FC236}">
                  <a16:creationId xmlns:a16="http://schemas.microsoft.com/office/drawing/2014/main" id="{F1C0670D-9FA2-48D7-AFDB-4438ECC3EE1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6" name="Rectangle 33">
              <a:extLst>
                <a:ext uri="{FF2B5EF4-FFF2-40B4-BE49-F238E27FC236}">
                  <a16:creationId xmlns:a16="http://schemas.microsoft.com/office/drawing/2014/main" id="{34088C0C-CAD1-4E66-A162-1D7020365B6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97" name="Freeform 34">
              <a:extLst>
                <a:ext uri="{FF2B5EF4-FFF2-40B4-BE49-F238E27FC236}">
                  <a16:creationId xmlns:a16="http://schemas.microsoft.com/office/drawing/2014/main" id="{B8C224A6-72B4-4763-B708-65A321D0D61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8" name="Freeform 35">
              <a:extLst>
                <a:ext uri="{FF2B5EF4-FFF2-40B4-BE49-F238E27FC236}">
                  <a16:creationId xmlns:a16="http://schemas.microsoft.com/office/drawing/2014/main" id="{2EE3A964-523C-470B-8B10-09053452C5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9" name="Freeform 36">
              <a:extLst>
                <a:ext uri="{FF2B5EF4-FFF2-40B4-BE49-F238E27FC236}">
                  <a16:creationId xmlns:a16="http://schemas.microsoft.com/office/drawing/2014/main" id="{1B87487E-C0EA-4E2A-8FC0-3D4C4F0177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0" name="Freeform 37">
              <a:extLst>
                <a:ext uri="{FF2B5EF4-FFF2-40B4-BE49-F238E27FC236}">
                  <a16:creationId xmlns:a16="http://schemas.microsoft.com/office/drawing/2014/main" id="{D8B57E7E-D885-4A0B-BBA0-E3BC3A68CD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1" name="Freeform 38">
              <a:extLst>
                <a:ext uri="{FF2B5EF4-FFF2-40B4-BE49-F238E27FC236}">
                  <a16:creationId xmlns:a16="http://schemas.microsoft.com/office/drawing/2014/main" id="{6FB84573-B84B-4571-A6E5-91CD308E7D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2" name="Freeform 39">
              <a:extLst>
                <a:ext uri="{FF2B5EF4-FFF2-40B4-BE49-F238E27FC236}">
                  <a16:creationId xmlns:a16="http://schemas.microsoft.com/office/drawing/2014/main" id="{7EE5EE00-E139-4AB9-ACFC-5E39CFA95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3" name="Freeform 40">
              <a:extLst>
                <a:ext uri="{FF2B5EF4-FFF2-40B4-BE49-F238E27FC236}">
                  <a16:creationId xmlns:a16="http://schemas.microsoft.com/office/drawing/2014/main" id="{5A38A6AA-6753-4EFE-94BB-96DF739758C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4" name="Freeform 41">
              <a:extLst>
                <a:ext uri="{FF2B5EF4-FFF2-40B4-BE49-F238E27FC236}">
                  <a16:creationId xmlns:a16="http://schemas.microsoft.com/office/drawing/2014/main" id="{506AB599-570B-4547-97F4-F2C6723014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5" name="Freeform 42">
              <a:extLst>
                <a:ext uri="{FF2B5EF4-FFF2-40B4-BE49-F238E27FC236}">
                  <a16:creationId xmlns:a16="http://schemas.microsoft.com/office/drawing/2014/main" id="{9AFDEA1E-DBAB-4507-8D36-786F19A85BA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6" name="Freeform 43">
              <a:extLst>
                <a:ext uri="{FF2B5EF4-FFF2-40B4-BE49-F238E27FC236}">
                  <a16:creationId xmlns:a16="http://schemas.microsoft.com/office/drawing/2014/main" id="{C824D6F7-0BDF-4C8C-869D-BDDEB0764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7" name="Freeform 44">
              <a:extLst>
                <a:ext uri="{FF2B5EF4-FFF2-40B4-BE49-F238E27FC236}">
                  <a16:creationId xmlns:a16="http://schemas.microsoft.com/office/drawing/2014/main" id="{6953C491-AE0F-4D2B-9474-18D5E8B5DC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8" name="Rectangle 45">
              <a:extLst>
                <a:ext uri="{FF2B5EF4-FFF2-40B4-BE49-F238E27FC236}">
                  <a16:creationId xmlns:a16="http://schemas.microsoft.com/office/drawing/2014/main" id="{5B956350-9BDD-4090-B2B6-12C13D1CE27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09" name="Freeform 46">
              <a:extLst>
                <a:ext uri="{FF2B5EF4-FFF2-40B4-BE49-F238E27FC236}">
                  <a16:creationId xmlns:a16="http://schemas.microsoft.com/office/drawing/2014/main" id="{ECE31E80-E354-44C3-81E0-4E3E41DDF6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0" name="Freeform 47">
              <a:extLst>
                <a:ext uri="{FF2B5EF4-FFF2-40B4-BE49-F238E27FC236}">
                  <a16:creationId xmlns:a16="http://schemas.microsoft.com/office/drawing/2014/main" id="{9DFA35DB-5360-405A-A7EB-064E51FBC0A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1" name="Freeform 48">
              <a:extLst>
                <a:ext uri="{FF2B5EF4-FFF2-40B4-BE49-F238E27FC236}">
                  <a16:creationId xmlns:a16="http://schemas.microsoft.com/office/drawing/2014/main" id="{2DA499BD-4313-4AD1-BE87-4BEF50FEC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2" name="Freeform 49">
              <a:extLst>
                <a:ext uri="{FF2B5EF4-FFF2-40B4-BE49-F238E27FC236}">
                  <a16:creationId xmlns:a16="http://schemas.microsoft.com/office/drawing/2014/main" id="{680E4C6D-12D1-417A-A709-EC416D98FA0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3" name="Freeform 50">
              <a:extLst>
                <a:ext uri="{FF2B5EF4-FFF2-40B4-BE49-F238E27FC236}">
                  <a16:creationId xmlns:a16="http://schemas.microsoft.com/office/drawing/2014/main" id="{C93537B4-09B6-4CC6-92DE-3D3BDAC7A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4" name="Freeform 51">
              <a:extLst>
                <a:ext uri="{FF2B5EF4-FFF2-40B4-BE49-F238E27FC236}">
                  <a16:creationId xmlns:a16="http://schemas.microsoft.com/office/drawing/2014/main" id="{5D100FC5-9EA8-4DA7-AFA4-BC60831FD8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5" name="Freeform 52">
              <a:extLst>
                <a:ext uri="{FF2B5EF4-FFF2-40B4-BE49-F238E27FC236}">
                  <a16:creationId xmlns:a16="http://schemas.microsoft.com/office/drawing/2014/main" id="{3F10D757-6A3B-4314-9755-419B3738E4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6" name="Freeform 53">
              <a:extLst>
                <a:ext uri="{FF2B5EF4-FFF2-40B4-BE49-F238E27FC236}">
                  <a16:creationId xmlns:a16="http://schemas.microsoft.com/office/drawing/2014/main" id="{28A4D881-D08B-4AAF-866D-7C31601126D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7" name="Freeform 54">
              <a:extLst>
                <a:ext uri="{FF2B5EF4-FFF2-40B4-BE49-F238E27FC236}">
                  <a16:creationId xmlns:a16="http://schemas.microsoft.com/office/drawing/2014/main" id="{A666F3F8-571E-483F-9B9F-31EDB91A9C6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8" name="Freeform 55">
              <a:extLst>
                <a:ext uri="{FF2B5EF4-FFF2-40B4-BE49-F238E27FC236}">
                  <a16:creationId xmlns:a16="http://schemas.microsoft.com/office/drawing/2014/main" id="{18305C0F-0A00-450D-92A1-313C724398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9" name="Freeform 56">
              <a:extLst>
                <a:ext uri="{FF2B5EF4-FFF2-40B4-BE49-F238E27FC236}">
                  <a16:creationId xmlns:a16="http://schemas.microsoft.com/office/drawing/2014/main" id="{9A5635D8-CCB7-4D16-BB87-B1BC1AC97DC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0" name="Freeform 57">
              <a:extLst>
                <a:ext uri="{FF2B5EF4-FFF2-40B4-BE49-F238E27FC236}">
                  <a16:creationId xmlns:a16="http://schemas.microsoft.com/office/drawing/2014/main" id="{7C10A784-B5EE-4486-96E7-3CC72B93A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1" name="Freeform 58">
              <a:extLst>
                <a:ext uri="{FF2B5EF4-FFF2-40B4-BE49-F238E27FC236}">
                  <a16:creationId xmlns:a16="http://schemas.microsoft.com/office/drawing/2014/main" id="{AE5FA7CA-916C-4A34-A727-E0289D891AB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123" name="Picture 2">
            <a:extLst>
              <a:ext uri="{FF2B5EF4-FFF2-40B4-BE49-F238E27FC236}">
                <a16:creationId xmlns:a16="http://schemas.microsoft.com/office/drawing/2014/main" id="{51039561-92F9-40EE-900B-6AA0F58042A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3" y="9525"/>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04703B2D-0409-802C-F899-193DAAC02134}"/>
              </a:ext>
            </a:extLst>
          </p:cNvPr>
          <p:cNvSpPr>
            <a:spLocks noGrp="1"/>
          </p:cNvSpPr>
          <p:nvPr>
            <p:ph type="title"/>
          </p:nvPr>
        </p:nvSpPr>
        <p:spPr>
          <a:xfrm>
            <a:off x="2043113" y="1122363"/>
            <a:ext cx="4527929" cy="4287836"/>
          </a:xfrm>
        </p:spPr>
        <p:txBody>
          <a:bodyPr vert="horz" lIns="91440" tIns="45720" rIns="91440" bIns="45720" rtlCol="0" anchor="ctr">
            <a:normAutofit/>
          </a:bodyPr>
          <a:lstStyle/>
          <a:p>
            <a:pPr algn="r"/>
            <a:r>
              <a:rPr lang="en-US" sz="4700" b="0" i="0" dirty="0"/>
              <a:t>Methodology </a:t>
            </a:r>
          </a:p>
        </p:txBody>
      </p:sp>
      <p:cxnSp>
        <p:nvCxnSpPr>
          <p:cNvPr id="125" name="Straight Connector 124">
            <a:extLst>
              <a:ext uri="{FF2B5EF4-FFF2-40B4-BE49-F238E27FC236}">
                <a16:creationId xmlns:a16="http://schemas.microsoft.com/office/drawing/2014/main" id="{D902DA06-324A-48CE-8C20-94535480A6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1336" y="1454684"/>
            <a:ext cx="0" cy="3649129"/>
          </a:xfrm>
          <a:prstGeom prst="line">
            <a:avLst/>
          </a:prstGeom>
          <a:ln w="2540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94982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6527C4-C98F-47D9-9981-C8BE8A068A1B}"/>
              </a:ext>
            </a:extLst>
          </p:cNvPr>
          <p:cNvSpPr>
            <a:spLocks noGrp="1"/>
          </p:cNvSpPr>
          <p:nvPr>
            <p:ph type="title"/>
          </p:nvPr>
        </p:nvSpPr>
        <p:spPr>
          <a:xfrm>
            <a:off x="1141413" y="618518"/>
            <a:ext cx="9905998" cy="1478570"/>
          </a:xfrm>
        </p:spPr>
        <p:txBody>
          <a:bodyPr>
            <a:normAutofit/>
          </a:bodyPr>
          <a:lstStyle/>
          <a:p>
            <a:pPr algn="ctr"/>
            <a:r>
              <a:rPr lang="en-GB" b="0" i="0" dirty="0"/>
              <a:t>Sampling and recruitment</a:t>
            </a:r>
          </a:p>
        </p:txBody>
      </p:sp>
      <p:graphicFrame>
        <p:nvGraphicFramePr>
          <p:cNvPr id="7" name="Content Placeholder 2">
            <a:extLst>
              <a:ext uri="{FF2B5EF4-FFF2-40B4-BE49-F238E27FC236}">
                <a16:creationId xmlns:a16="http://schemas.microsoft.com/office/drawing/2014/main" id="{71C64A19-7AD7-0723-27A9-2844A3FFC702}"/>
              </a:ext>
            </a:extLst>
          </p:cNvPr>
          <p:cNvGraphicFramePr>
            <a:graphicFrameLocks noGrp="1"/>
          </p:cNvGraphicFramePr>
          <p:nvPr>
            <p:ph idx="1"/>
            <p:extLst>
              <p:ext uri="{D42A27DB-BD31-4B8C-83A1-F6EECF244321}">
                <p14:modId xmlns:p14="http://schemas.microsoft.com/office/powerpoint/2010/main" val="741219088"/>
              </p:ext>
            </p:extLst>
          </p:nvPr>
        </p:nvGraphicFramePr>
        <p:xfrm>
          <a:off x="1141411" y="2440771"/>
          <a:ext cx="9905999" cy="358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846535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74F116-234C-3E4F-9174-010021C8D737}"/>
              </a:ext>
            </a:extLst>
          </p:cNvPr>
          <p:cNvSpPr>
            <a:spLocks noGrp="1"/>
          </p:cNvSpPr>
          <p:nvPr>
            <p:ph type="title"/>
          </p:nvPr>
        </p:nvSpPr>
        <p:spPr>
          <a:xfrm>
            <a:off x="1141413" y="618518"/>
            <a:ext cx="9905998" cy="1478570"/>
          </a:xfrm>
        </p:spPr>
        <p:txBody>
          <a:bodyPr>
            <a:normAutofit/>
          </a:bodyPr>
          <a:lstStyle/>
          <a:p>
            <a:pPr algn="ctr"/>
            <a:r>
              <a:rPr lang="en-GB" b="0" i="0" dirty="0"/>
              <a:t>Study design</a:t>
            </a:r>
          </a:p>
        </p:txBody>
      </p:sp>
      <p:graphicFrame>
        <p:nvGraphicFramePr>
          <p:cNvPr id="5" name="Content Placeholder 2">
            <a:extLst>
              <a:ext uri="{FF2B5EF4-FFF2-40B4-BE49-F238E27FC236}">
                <a16:creationId xmlns:a16="http://schemas.microsoft.com/office/drawing/2014/main" id="{BEA46397-DD29-422E-9AF6-6F9EF59A38FB}"/>
              </a:ext>
            </a:extLst>
          </p:cNvPr>
          <p:cNvGraphicFramePr>
            <a:graphicFrameLocks noGrp="1"/>
          </p:cNvGraphicFramePr>
          <p:nvPr>
            <p:ph idx="1"/>
            <p:extLst>
              <p:ext uri="{D42A27DB-BD31-4B8C-83A1-F6EECF244321}">
                <p14:modId xmlns:p14="http://schemas.microsoft.com/office/powerpoint/2010/main" val="2040063912"/>
              </p:ext>
            </p:extLst>
          </p:nvPr>
        </p:nvGraphicFramePr>
        <p:xfrm>
          <a:off x="1141411" y="2440771"/>
          <a:ext cx="9905999" cy="358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54539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7"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8"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4"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5"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6"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7"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8"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29"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0"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1"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2"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3"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34"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5"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6"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7"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8"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9"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0"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1"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2"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3"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45"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47" name="Rectangle 46">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9" name="Group 48">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50"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51"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2"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3"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4"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5"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6"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7"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8"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9"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0"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1"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62"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3"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4"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5"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6"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67"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8"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9"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0"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1"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2"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3"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4"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5"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6"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78"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D6DA913B-7440-B80F-BC89-DD6E295EA4C2}"/>
              </a:ext>
            </a:extLst>
          </p:cNvPr>
          <p:cNvSpPr>
            <a:spLocks noGrp="1"/>
          </p:cNvSpPr>
          <p:nvPr>
            <p:ph type="title"/>
          </p:nvPr>
        </p:nvSpPr>
        <p:spPr>
          <a:xfrm>
            <a:off x="853330" y="1134681"/>
            <a:ext cx="2743310" cy="4255025"/>
          </a:xfrm>
        </p:spPr>
        <p:txBody>
          <a:bodyPr>
            <a:normAutofit/>
          </a:bodyPr>
          <a:lstStyle/>
          <a:p>
            <a:pPr algn="ctr"/>
            <a:r>
              <a:rPr lang="en-GB" b="0" i="0" dirty="0">
                <a:solidFill>
                  <a:srgbClr val="FFFFFF"/>
                </a:solidFill>
              </a:rPr>
              <a:t>Data collection</a:t>
            </a:r>
          </a:p>
        </p:txBody>
      </p:sp>
      <p:graphicFrame>
        <p:nvGraphicFramePr>
          <p:cNvPr id="5" name="Content Placeholder 2">
            <a:extLst>
              <a:ext uri="{FF2B5EF4-FFF2-40B4-BE49-F238E27FC236}">
                <a16:creationId xmlns:a16="http://schemas.microsoft.com/office/drawing/2014/main" id="{71D738B5-9E17-9342-7E34-77C7DF45B79B}"/>
              </a:ext>
            </a:extLst>
          </p:cNvPr>
          <p:cNvGraphicFramePr>
            <a:graphicFrameLocks noGrp="1"/>
          </p:cNvGraphicFramePr>
          <p:nvPr>
            <p:ph idx="1"/>
            <p:extLst>
              <p:ext uri="{D42A27DB-BD31-4B8C-83A1-F6EECF244321}">
                <p14:modId xmlns:p14="http://schemas.microsoft.com/office/powerpoint/2010/main" val="1078812637"/>
              </p:ext>
            </p:extLst>
          </p:nvPr>
        </p:nvGraphicFramePr>
        <p:xfrm>
          <a:off x="4662189" y="1134682"/>
          <a:ext cx="6692748" cy="42550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53223893"/>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CA5224-8C06-E8B3-6F93-1EA9392C7407}"/>
              </a:ext>
            </a:extLst>
          </p:cNvPr>
          <p:cNvSpPr>
            <a:spLocks noGrp="1"/>
          </p:cNvSpPr>
          <p:nvPr>
            <p:ph type="title"/>
          </p:nvPr>
        </p:nvSpPr>
        <p:spPr>
          <a:xfrm>
            <a:off x="1141413" y="618518"/>
            <a:ext cx="9905998" cy="1478570"/>
          </a:xfrm>
        </p:spPr>
        <p:txBody>
          <a:bodyPr>
            <a:normAutofit/>
          </a:bodyPr>
          <a:lstStyle/>
          <a:p>
            <a:pPr algn="ctr"/>
            <a:r>
              <a:rPr lang="en-GB" b="0" i="0" dirty="0"/>
              <a:t>Data analysis</a:t>
            </a:r>
          </a:p>
        </p:txBody>
      </p:sp>
      <p:graphicFrame>
        <p:nvGraphicFramePr>
          <p:cNvPr id="5" name="Content Placeholder 2">
            <a:extLst>
              <a:ext uri="{FF2B5EF4-FFF2-40B4-BE49-F238E27FC236}">
                <a16:creationId xmlns:a16="http://schemas.microsoft.com/office/drawing/2014/main" id="{9FB5510E-DDB0-845D-919B-F145AEBC4362}"/>
              </a:ext>
            </a:extLst>
          </p:cNvPr>
          <p:cNvGraphicFramePr>
            <a:graphicFrameLocks noGrp="1"/>
          </p:cNvGraphicFramePr>
          <p:nvPr>
            <p:ph idx="1"/>
            <p:extLst>
              <p:ext uri="{D42A27DB-BD31-4B8C-83A1-F6EECF244321}">
                <p14:modId xmlns:p14="http://schemas.microsoft.com/office/powerpoint/2010/main" val="3015727928"/>
              </p:ext>
            </p:extLst>
          </p:nvPr>
        </p:nvGraphicFramePr>
        <p:xfrm>
          <a:off x="1141411" y="2440771"/>
          <a:ext cx="9905999" cy="358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descr="A blue square with a white letter f&#10;&#10;AI-generated content may be incorrect.">
            <a:extLst>
              <a:ext uri="{FF2B5EF4-FFF2-40B4-BE49-F238E27FC236}">
                <a16:creationId xmlns:a16="http://schemas.microsoft.com/office/drawing/2014/main" id="{C628BE76-8CE0-1F92-3827-5599ECBA1D83}"/>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0330016" y="3160416"/>
            <a:ext cx="717394" cy="608696"/>
          </a:xfrm>
          <a:prstGeom prst="rect">
            <a:avLst/>
          </a:prstGeom>
        </p:spPr>
      </p:pic>
    </p:spTree>
    <p:extLst>
      <p:ext uri="{BB962C8B-B14F-4D97-AF65-F5344CB8AC3E}">
        <p14:creationId xmlns:p14="http://schemas.microsoft.com/office/powerpoint/2010/main" val="30342366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9ACD3AF8-B16E-4174-8C1A-41F683C4AF8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a16="http://schemas.microsoft.com/office/drawing/2014/main" xmlns="">
                <a:solidFill>
                  <a:srgbClr val="FFFFFF"/>
                </a:solidFill>
              </a14:hiddenFill>
            </a:ext>
          </a:extLst>
        </p:spPr>
      </p:pic>
      <p:grpSp>
        <p:nvGrpSpPr>
          <p:cNvPr id="9" name="Group 8">
            <a:extLst>
              <a:ext uri="{FF2B5EF4-FFF2-40B4-BE49-F238E27FC236}">
                <a16:creationId xmlns:a16="http://schemas.microsoft.com/office/drawing/2014/main" id="{FF5EAD09-B81D-415F-8BCF-73C81AE05F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0" name="Rectangle 5">
              <a:extLst>
                <a:ext uri="{FF2B5EF4-FFF2-40B4-BE49-F238E27FC236}">
                  <a16:creationId xmlns:a16="http://schemas.microsoft.com/office/drawing/2014/main" id="{CFB79010-8ED4-49EF-AFD2-F4D8C80B69B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1" name="Freeform 6">
              <a:extLst>
                <a:ext uri="{FF2B5EF4-FFF2-40B4-BE49-F238E27FC236}">
                  <a16:creationId xmlns:a16="http://schemas.microsoft.com/office/drawing/2014/main" id="{4649B869-006E-42B5-9DDC-21049B130E0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 name="Freeform 7">
              <a:extLst>
                <a:ext uri="{FF2B5EF4-FFF2-40B4-BE49-F238E27FC236}">
                  <a16:creationId xmlns:a16="http://schemas.microsoft.com/office/drawing/2014/main" id="{443096BD-333F-48B6-8220-D1F9793E40A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 name="Rectangle 8">
              <a:extLst>
                <a:ext uri="{FF2B5EF4-FFF2-40B4-BE49-F238E27FC236}">
                  <a16:creationId xmlns:a16="http://schemas.microsoft.com/office/drawing/2014/main" id="{1A45BB9A-7E84-4B9B-923A-270A97F8524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4" name="Freeform 9">
              <a:extLst>
                <a:ext uri="{FF2B5EF4-FFF2-40B4-BE49-F238E27FC236}">
                  <a16:creationId xmlns:a16="http://schemas.microsoft.com/office/drawing/2014/main" id="{D7D7C768-2F76-4DE2-A807-1B9FFF816C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 name="Freeform 10">
              <a:extLst>
                <a:ext uri="{FF2B5EF4-FFF2-40B4-BE49-F238E27FC236}">
                  <a16:creationId xmlns:a16="http://schemas.microsoft.com/office/drawing/2014/main" id="{1870B32E-EE42-470E-B543-CA55AEC8CA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11">
              <a:extLst>
                <a:ext uri="{FF2B5EF4-FFF2-40B4-BE49-F238E27FC236}">
                  <a16:creationId xmlns:a16="http://schemas.microsoft.com/office/drawing/2014/main" id="{EEF09120-11AA-4DB5-98A8-EC4923002C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 name="Freeform 12">
              <a:extLst>
                <a:ext uri="{FF2B5EF4-FFF2-40B4-BE49-F238E27FC236}">
                  <a16:creationId xmlns:a16="http://schemas.microsoft.com/office/drawing/2014/main" id="{39CC463D-589C-461C-A234-0460EB06B8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 name="Freeform 13">
              <a:extLst>
                <a:ext uri="{FF2B5EF4-FFF2-40B4-BE49-F238E27FC236}">
                  <a16:creationId xmlns:a16="http://schemas.microsoft.com/office/drawing/2014/main" id="{B6516153-269A-421E-A021-CB3F3C5E1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 name="Freeform 14">
              <a:extLst>
                <a:ext uri="{FF2B5EF4-FFF2-40B4-BE49-F238E27FC236}">
                  <a16:creationId xmlns:a16="http://schemas.microsoft.com/office/drawing/2014/main" id="{45E14300-6C4A-4F77-915F-F3B25B0237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 name="Freeform 15">
              <a:extLst>
                <a:ext uri="{FF2B5EF4-FFF2-40B4-BE49-F238E27FC236}">
                  <a16:creationId xmlns:a16="http://schemas.microsoft.com/office/drawing/2014/main" id="{993E312A-E6A6-4B52-ADE6-618ADC89BA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 name="Freeform 16">
              <a:extLst>
                <a:ext uri="{FF2B5EF4-FFF2-40B4-BE49-F238E27FC236}">
                  <a16:creationId xmlns:a16="http://schemas.microsoft.com/office/drawing/2014/main" id="{2F0F3026-2480-472B-8C52-36812C81E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2" name="Freeform 17">
              <a:extLst>
                <a:ext uri="{FF2B5EF4-FFF2-40B4-BE49-F238E27FC236}">
                  <a16:creationId xmlns:a16="http://schemas.microsoft.com/office/drawing/2014/main" id="{34E1C992-559D-4827-9F30-31A3CA7A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3" name="Freeform 18">
              <a:extLst>
                <a:ext uri="{FF2B5EF4-FFF2-40B4-BE49-F238E27FC236}">
                  <a16:creationId xmlns:a16="http://schemas.microsoft.com/office/drawing/2014/main" id="{D9F2FB98-F443-498F-AAD9-6945825681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4" name="Freeform 19">
              <a:extLst>
                <a:ext uri="{FF2B5EF4-FFF2-40B4-BE49-F238E27FC236}">
                  <a16:creationId xmlns:a16="http://schemas.microsoft.com/office/drawing/2014/main" id="{75DBF6EC-ED50-43E4-8A8B-64CE86A88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 name="Freeform 20">
              <a:extLst>
                <a:ext uri="{FF2B5EF4-FFF2-40B4-BE49-F238E27FC236}">
                  <a16:creationId xmlns:a16="http://schemas.microsoft.com/office/drawing/2014/main" id="{FD854F40-AC43-4F21-9C62-2CE35CFD2B1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 name="Freeform 21">
              <a:extLst>
                <a:ext uri="{FF2B5EF4-FFF2-40B4-BE49-F238E27FC236}">
                  <a16:creationId xmlns:a16="http://schemas.microsoft.com/office/drawing/2014/main" id="{62CCB560-494A-4F74-9DE4-068806A893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 name="Freeform 22">
              <a:extLst>
                <a:ext uri="{FF2B5EF4-FFF2-40B4-BE49-F238E27FC236}">
                  <a16:creationId xmlns:a16="http://schemas.microsoft.com/office/drawing/2014/main" id="{6F9A05F2-B5D2-4D8A-9A78-14E45C13FE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 name="Freeform 23">
              <a:extLst>
                <a:ext uri="{FF2B5EF4-FFF2-40B4-BE49-F238E27FC236}">
                  <a16:creationId xmlns:a16="http://schemas.microsoft.com/office/drawing/2014/main" id="{A6373189-19BB-4BEC-84A3-432253E058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 name="Freeform 24">
              <a:extLst>
                <a:ext uri="{FF2B5EF4-FFF2-40B4-BE49-F238E27FC236}">
                  <a16:creationId xmlns:a16="http://schemas.microsoft.com/office/drawing/2014/main" id="{71AB3122-947A-44DB-B190-A2601C6C95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 name="Freeform 25">
              <a:extLst>
                <a:ext uri="{FF2B5EF4-FFF2-40B4-BE49-F238E27FC236}">
                  <a16:creationId xmlns:a16="http://schemas.microsoft.com/office/drawing/2014/main" id="{74B4109D-3AFC-4D44-87B1-0CDED3E63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 name="Freeform 26">
              <a:extLst>
                <a:ext uri="{FF2B5EF4-FFF2-40B4-BE49-F238E27FC236}">
                  <a16:creationId xmlns:a16="http://schemas.microsoft.com/office/drawing/2014/main" id="{44AAD39F-F7C9-4D00-95E0-0465B4E8588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 name="Freeform 27">
              <a:extLst>
                <a:ext uri="{FF2B5EF4-FFF2-40B4-BE49-F238E27FC236}">
                  <a16:creationId xmlns:a16="http://schemas.microsoft.com/office/drawing/2014/main" id="{C1DCAB8D-6EF6-4A84-8D0C-AA9226DEC9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 name="Freeform 28">
              <a:extLst>
                <a:ext uri="{FF2B5EF4-FFF2-40B4-BE49-F238E27FC236}">
                  <a16:creationId xmlns:a16="http://schemas.microsoft.com/office/drawing/2014/main" id="{C407F97F-83CF-4703-B9E0-6335530E32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 name="Freeform 29">
              <a:extLst>
                <a:ext uri="{FF2B5EF4-FFF2-40B4-BE49-F238E27FC236}">
                  <a16:creationId xmlns:a16="http://schemas.microsoft.com/office/drawing/2014/main" id="{0D8D2363-5D84-4CFF-89AA-3C93C859DB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 name="Freeform 30">
              <a:extLst>
                <a:ext uri="{FF2B5EF4-FFF2-40B4-BE49-F238E27FC236}">
                  <a16:creationId xmlns:a16="http://schemas.microsoft.com/office/drawing/2014/main" id="{0435A35C-AC99-4E12-8CB0-9C640DAA945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6" name="Freeform 31">
              <a:extLst>
                <a:ext uri="{FF2B5EF4-FFF2-40B4-BE49-F238E27FC236}">
                  <a16:creationId xmlns:a16="http://schemas.microsoft.com/office/drawing/2014/main" id="{F20392CF-2256-4527-836B-2E6F88596E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7" name="Freeform 32">
              <a:extLst>
                <a:ext uri="{FF2B5EF4-FFF2-40B4-BE49-F238E27FC236}">
                  <a16:creationId xmlns:a16="http://schemas.microsoft.com/office/drawing/2014/main" id="{C52C3AD3-122C-4010-9C55-B0247F8CCA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8" name="Rectangle 33">
              <a:extLst>
                <a:ext uri="{FF2B5EF4-FFF2-40B4-BE49-F238E27FC236}">
                  <a16:creationId xmlns:a16="http://schemas.microsoft.com/office/drawing/2014/main" id="{EFCB53ED-09C0-4AD7-9BBC-366833D5FE0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39" name="Freeform 34">
              <a:extLst>
                <a:ext uri="{FF2B5EF4-FFF2-40B4-BE49-F238E27FC236}">
                  <a16:creationId xmlns:a16="http://schemas.microsoft.com/office/drawing/2014/main" id="{6F309F52-BFCF-47D9-8089-BC049540DB4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0" name="Freeform 35">
              <a:extLst>
                <a:ext uri="{FF2B5EF4-FFF2-40B4-BE49-F238E27FC236}">
                  <a16:creationId xmlns:a16="http://schemas.microsoft.com/office/drawing/2014/main" id="{5F9AE85F-C7AA-4761-B468-2E100829BC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6">
              <a:extLst>
                <a:ext uri="{FF2B5EF4-FFF2-40B4-BE49-F238E27FC236}">
                  <a16:creationId xmlns:a16="http://schemas.microsoft.com/office/drawing/2014/main" id="{2C81C778-91E5-4AE9-AACB-8566E7A28B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2" name="Freeform 37">
              <a:extLst>
                <a:ext uri="{FF2B5EF4-FFF2-40B4-BE49-F238E27FC236}">
                  <a16:creationId xmlns:a16="http://schemas.microsoft.com/office/drawing/2014/main" id="{6C56E0B4-58A0-4B2B-BD56-54121BB8DB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3" name="Freeform 38">
              <a:extLst>
                <a:ext uri="{FF2B5EF4-FFF2-40B4-BE49-F238E27FC236}">
                  <a16:creationId xmlns:a16="http://schemas.microsoft.com/office/drawing/2014/main" id="{88A29CFE-13A6-4509-946F-5C074F856E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4" name="Freeform 39">
              <a:extLst>
                <a:ext uri="{FF2B5EF4-FFF2-40B4-BE49-F238E27FC236}">
                  <a16:creationId xmlns:a16="http://schemas.microsoft.com/office/drawing/2014/main" id="{00235A0A-018B-4499-AC16-AF83457BF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40">
              <a:extLst>
                <a:ext uri="{FF2B5EF4-FFF2-40B4-BE49-F238E27FC236}">
                  <a16:creationId xmlns:a16="http://schemas.microsoft.com/office/drawing/2014/main" id="{861DF9B7-50DC-4EBE-8B23-97FE92DBBB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41">
              <a:extLst>
                <a:ext uri="{FF2B5EF4-FFF2-40B4-BE49-F238E27FC236}">
                  <a16:creationId xmlns:a16="http://schemas.microsoft.com/office/drawing/2014/main" id="{69673907-73D7-4729-A911-9BD078EC2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42">
              <a:extLst>
                <a:ext uri="{FF2B5EF4-FFF2-40B4-BE49-F238E27FC236}">
                  <a16:creationId xmlns:a16="http://schemas.microsoft.com/office/drawing/2014/main" id="{4DC844D3-8053-4EE7-A286-50157B6FD8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43">
              <a:extLst>
                <a:ext uri="{FF2B5EF4-FFF2-40B4-BE49-F238E27FC236}">
                  <a16:creationId xmlns:a16="http://schemas.microsoft.com/office/drawing/2014/main" id="{D67575A0-A45A-4773-874C-16370E3670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4">
              <a:extLst>
                <a:ext uri="{FF2B5EF4-FFF2-40B4-BE49-F238E27FC236}">
                  <a16:creationId xmlns:a16="http://schemas.microsoft.com/office/drawing/2014/main" id="{4327252B-B62B-4DE0-A924-B7F6E40AD96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Rectangle 45">
              <a:extLst>
                <a:ext uri="{FF2B5EF4-FFF2-40B4-BE49-F238E27FC236}">
                  <a16:creationId xmlns:a16="http://schemas.microsoft.com/office/drawing/2014/main" id="{778BC6A7-AC19-497B-A7C6-E447B2EBDAB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1" name="Freeform 46">
              <a:extLst>
                <a:ext uri="{FF2B5EF4-FFF2-40B4-BE49-F238E27FC236}">
                  <a16:creationId xmlns:a16="http://schemas.microsoft.com/office/drawing/2014/main" id="{4E79A87B-BF1F-437A-9FED-BE93025E50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7">
              <a:extLst>
                <a:ext uri="{FF2B5EF4-FFF2-40B4-BE49-F238E27FC236}">
                  <a16:creationId xmlns:a16="http://schemas.microsoft.com/office/drawing/2014/main" id="{DFAAF3CC-B4E0-45C8-AC2D-EF0D6D823D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8">
              <a:extLst>
                <a:ext uri="{FF2B5EF4-FFF2-40B4-BE49-F238E27FC236}">
                  <a16:creationId xmlns:a16="http://schemas.microsoft.com/office/drawing/2014/main" id="{A5A12C87-1E4A-4664-B2F4-A1C8B656F9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Freeform 49">
              <a:extLst>
                <a:ext uri="{FF2B5EF4-FFF2-40B4-BE49-F238E27FC236}">
                  <a16:creationId xmlns:a16="http://schemas.microsoft.com/office/drawing/2014/main" id="{B3AF8230-4630-4505-ADDB-16A9B6B3772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5" name="Freeform 50">
              <a:extLst>
                <a:ext uri="{FF2B5EF4-FFF2-40B4-BE49-F238E27FC236}">
                  <a16:creationId xmlns:a16="http://schemas.microsoft.com/office/drawing/2014/main" id="{33F93F6D-724D-42F3-AF1D-3081EAB5D1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51">
              <a:extLst>
                <a:ext uri="{FF2B5EF4-FFF2-40B4-BE49-F238E27FC236}">
                  <a16:creationId xmlns:a16="http://schemas.microsoft.com/office/drawing/2014/main" id="{F5DD7A8F-FB67-4E79-80DB-0FAF3A098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52">
              <a:extLst>
                <a:ext uri="{FF2B5EF4-FFF2-40B4-BE49-F238E27FC236}">
                  <a16:creationId xmlns:a16="http://schemas.microsoft.com/office/drawing/2014/main" id="{7B140A84-E89E-4A80-9DF8-7BCA45F908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53">
              <a:extLst>
                <a:ext uri="{FF2B5EF4-FFF2-40B4-BE49-F238E27FC236}">
                  <a16:creationId xmlns:a16="http://schemas.microsoft.com/office/drawing/2014/main" id="{279E1D6A-EFE2-44C6-A5BF-DFADF0DC91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4">
              <a:extLst>
                <a:ext uri="{FF2B5EF4-FFF2-40B4-BE49-F238E27FC236}">
                  <a16:creationId xmlns:a16="http://schemas.microsoft.com/office/drawing/2014/main" id="{C9FA2204-561F-4ABB-988C-03053820F1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5">
              <a:extLst>
                <a:ext uri="{FF2B5EF4-FFF2-40B4-BE49-F238E27FC236}">
                  <a16:creationId xmlns:a16="http://schemas.microsoft.com/office/drawing/2014/main" id="{8BD7D04E-AC0A-424F-BC40-28842DAFFA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6">
              <a:extLst>
                <a:ext uri="{FF2B5EF4-FFF2-40B4-BE49-F238E27FC236}">
                  <a16:creationId xmlns:a16="http://schemas.microsoft.com/office/drawing/2014/main" id="{32B616A2-FE09-47DD-B58C-12EE58B7CA5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7">
              <a:extLst>
                <a:ext uri="{FF2B5EF4-FFF2-40B4-BE49-F238E27FC236}">
                  <a16:creationId xmlns:a16="http://schemas.microsoft.com/office/drawing/2014/main" id="{08C5EAF5-6064-484E-BA05-80D09D84EA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8">
              <a:extLst>
                <a:ext uri="{FF2B5EF4-FFF2-40B4-BE49-F238E27FC236}">
                  <a16:creationId xmlns:a16="http://schemas.microsoft.com/office/drawing/2014/main" id="{F11D90DF-D275-4725-884C-77E5E01D89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useBgFill="1">
        <p:nvSpPr>
          <p:cNvPr id="65" name="Rectangle 64">
            <a:extLst>
              <a:ext uri="{FF2B5EF4-FFF2-40B4-BE49-F238E27FC236}">
                <a16:creationId xmlns:a16="http://schemas.microsoft.com/office/drawing/2014/main" id="{B7D4B16D-600A-41A1-8B1B-3727C56C0C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7" name="Group 66">
            <a:extLst>
              <a:ext uri="{FF2B5EF4-FFF2-40B4-BE49-F238E27FC236}">
                <a16:creationId xmlns:a16="http://schemas.microsoft.com/office/drawing/2014/main" id="{DE7C35E0-BD19-4AFC-81BF-7A7507E9C9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60000"/>
            </a:schemeClr>
          </a:solidFill>
          <a:effectLst/>
        </p:grpSpPr>
        <p:sp>
          <p:nvSpPr>
            <p:cNvPr id="68" name="Rectangle 5">
              <a:extLst>
                <a:ext uri="{FF2B5EF4-FFF2-40B4-BE49-F238E27FC236}">
                  <a16:creationId xmlns:a16="http://schemas.microsoft.com/office/drawing/2014/main" id="{1E08D20A-3975-4596-85C6-D4679958628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69" name="Freeform 6">
              <a:extLst>
                <a:ext uri="{FF2B5EF4-FFF2-40B4-BE49-F238E27FC236}">
                  <a16:creationId xmlns:a16="http://schemas.microsoft.com/office/drawing/2014/main" id="{630A9349-BFE4-4720-A229-98DCD3B69F3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0" name="Freeform 7">
              <a:extLst>
                <a:ext uri="{FF2B5EF4-FFF2-40B4-BE49-F238E27FC236}">
                  <a16:creationId xmlns:a16="http://schemas.microsoft.com/office/drawing/2014/main" id="{28487744-BBC9-4D40-85B3-0D45003C339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1" name="Rectangle 8">
              <a:extLst>
                <a:ext uri="{FF2B5EF4-FFF2-40B4-BE49-F238E27FC236}">
                  <a16:creationId xmlns:a16="http://schemas.microsoft.com/office/drawing/2014/main" id="{FAD6EF4D-97BD-46B4-9B5B-CD70971DD55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72" name="Freeform 9">
              <a:extLst>
                <a:ext uri="{FF2B5EF4-FFF2-40B4-BE49-F238E27FC236}">
                  <a16:creationId xmlns:a16="http://schemas.microsoft.com/office/drawing/2014/main" id="{210DCC42-11D2-4162-B47A-869B3F6694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3" name="Freeform 10">
              <a:extLst>
                <a:ext uri="{FF2B5EF4-FFF2-40B4-BE49-F238E27FC236}">
                  <a16:creationId xmlns:a16="http://schemas.microsoft.com/office/drawing/2014/main" id="{DE4880D6-6ECE-4F1B-B474-FE3940D04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4" name="Freeform 11">
              <a:extLst>
                <a:ext uri="{FF2B5EF4-FFF2-40B4-BE49-F238E27FC236}">
                  <a16:creationId xmlns:a16="http://schemas.microsoft.com/office/drawing/2014/main" id="{A1A39307-F675-49D2-9E45-28DA2AB5C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5" name="Freeform 12">
              <a:extLst>
                <a:ext uri="{FF2B5EF4-FFF2-40B4-BE49-F238E27FC236}">
                  <a16:creationId xmlns:a16="http://schemas.microsoft.com/office/drawing/2014/main" id="{AC5E23C5-C5D6-4BC3-9531-C0B2D7D29F9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6" name="Freeform 13">
              <a:extLst>
                <a:ext uri="{FF2B5EF4-FFF2-40B4-BE49-F238E27FC236}">
                  <a16:creationId xmlns:a16="http://schemas.microsoft.com/office/drawing/2014/main" id="{4D3FC0A7-9672-4B19-8D54-71C3B39F7A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7" name="Freeform 14">
              <a:extLst>
                <a:ext uri="{FF2B5EF4-FFF2-40B4-BE49-F238E27FC236}">
                  <a16:creationId xmlns:a16="http://schemas.microsoft.com/office/drawing/2014/main" id="{9911D04C-3FFB-4D1E-8F59-5C02692E3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8" name="Freeform 15">
              <a:extLst>
                <a:ext uri="{FF2B5EF4-FFF2-40B4-BE49-F238E27FC236}">
                  <a16:creationId xmlns:a16="http://schemas.microsoft.com/office/drawing/2014/main" id="{A0178C8F-EF32-4F3D-B022-60A7DE1367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9" name="Freeform 16">
              <a:extLst>
                <a:ext uri="{FF2B5EF4-FFF2-40B4-BE49-F238E27FC236}">
                  <a16:creationId xmlns:a16="http://schemas.microsoft.com/office/drawing/2014/main" id="{EEB2DD25-DE0D-48CE-8218-E4EF12273A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0" name="Freeform 17">
              <a:extLst>
                <a:ext uri="{FF2B5EF4-FFF2-40B4-BE49-F238E27FC236}">
                  <a16:creationId xmlns:a16="http://schemas.microsoft.com/office/drawing/2014/main" id="{13C92E55-66CB-48F7-BF28-5D8ED146B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1" name="Freeform 18">
              <a:extLst>
                <a:ext uri="{FF2B5EF4-FFF2-40B4-BE49-F238E27FC236}">
                  <a16:creationId xmlns:a16="http://schemas.microsoft.com/office/drawing/2014/main" id="{CB0B6C7B-4820-48AB-92AF-896559F009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2" name="Freeform 19">
              <a:extLst>
                <a:ext uri="{FF2B5EF4-FFF2-40B4-BE49-F238E27FC236}">
                  <a16:creationId xmlns:a16="http://schemas.microsoft.com/office/drawing/2014/main" id="{2018EECD-4518-458F-989E-6FCAE5AE0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3" name="Freeform 20">
              <a:extLst>
                <a:ext uri="{FF2B5EF4-FFF2-40B4-BE49-F238E27FC236}">
                  <a16:creationId xmlns:a16="http://schemas.microsoft.com/office/drawing/2014/main" id="{1FB0915F-3C52-468A-87E7-F3EE381DA3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4" name="Freeform 21">
              <a:extLst>
                <a:ext uri="{FF2B5EF4-FFF2-40B4-BE49-F238E27FC236}">
                  <a16:creationId xmlns:a16="http://schemas.microsoft.com/office/drawing/2014/main" id="{7B184771-5A8E-4ED5-9179-24B19F26C32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5" name="Freeform 22">
              <a:extLst>
                <a:ext uri="{FF2B5EF4-FFF2-40B4-BE49-F238E27FC236}">
                  <a16:creationId xmlns:a16="http://schemas.microsoft.com/office/drawing/2014/main" id="{BC5162D1-D64C-4FBA-BE86-11B27A7432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6" name="Freeform 23">
              <a:extLst>
                <a:ext uri="{FF2B5EF4-FFF2-40B4-BE49-F238E27FC236}">
                  <a16:creationId xmlns:a16="http://schemas.microsoft.com/office/drawing/2014/main" id="{9EFF345C-6A58-4123-B2D1-2ED9E369124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7" name="Freeform 24">
              <a:extLst>
                <a:ext uri="{FF2B5EF4-FFF2-40B4-BE49-F238E27FC236}">
                  <a16:creationId xmlns:a16="http://schemas.microsoft.com/office/drawing/2014/main" id="{03CE89F7-AE1C-4370-920E-EE04C4124F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8" name="Freeform 25">
              <a:extLst>
                <a:ext uri="{FF2B5EF4-FFF2-40B4-BE49-F238E27FC236}">
                  <a16:creationId xmlns:a16="http://schemas.microsoft.com/office/drawing/2014/main" id="{D6E298F6-F99D-49EF-B614-24D2179C2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9" name="Freeform 26">
              <a:extLst>
                <a:ext uri="{FF2B5EF4-FFF2-40B4-BE49-F238E27FC236}">
                  <a16:creationId xmlns:a16="http://schemas.microsoft.com/office/drawing/2014/main" id="{2424FD35-451D-468C-9EB2-8DA350C124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0" name="Freeform 27">
              <a:extLst>
                <a:ext uri="{FF2B5EF4-FFF2-40B4-BE49-F238E27FC236}">
                  <a16:creationId xmlns:a16="http://schemas.microsoft.com/office/drawing/2014/main" id="{45BC0C6F-B91F-42CC-9046-522FE8223C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1" name="Freeform 28">
              <a:extLst>
                <a:ext uri="{FF2B5EF4-FFF2-40B4-BE49-F238E27FC236}">
                  <a16:creationId xmlns:a16="http://schemas.microsoft.com/office/drawing/2014/main" id="{F88AFBEE-A8B5-4B18-B834-5269F6C13C0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2" name="Freeform 29">
              <a:extLst>
                <a:ext uri="{FF2B5EF4-FFF2-40B4-BE49-F238E27FC236}">
                  <a16:creationId xmlns:a16="http://schemas.microsoft.com/office/drawing/2014/main" id="{64B0F493-EC69-4C85-87D4-287628231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3" name="Freeform 30">
              <a:extLst>
                <a:ext uri="{FF2B5EF4-FFF2-40B4-BE49-F238E27FC236}">
                  <a16:creationId xmlns:a16="http://schemas.microsoft.com/office/drawing/2014/main" id="{09920E7F-979C-40F6-8FB1-791325A4A44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4" name="Freeform 31">
              <a:extLst>
                <a:ext uri="{FF2B5EF4-FFF2-40B4-BE49-F238E27FC236}">
                  <a16:creationId xmlns:a16="http://schemas.microsoft.com/office/drawing/2014/main" id="{1387BCC3-D7BF-443E-B18C-87B696E64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5" name="Freeform 32">
              <a:extLst>
                <a:ext uri="{FF2B5EF4-FFF2-40B4-BE49-F238E27FC236}">
                  <a16:creationId xmlns:a16="http://schemas.microsoft.com/office/drawing/2014/main" id="{F1C0670D-9FA2-48D7-AFDB-4438ECC3EE1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6" name="Rectangle 33">
              <a:extLst>
                <a:ext uri="{FF2B5EF4-FFF2-40B4-BE49-F238E27FC236}">
                  <a16:creationId xmlns:a16="http://schemas.microsoft.com/office/drawing/2014/main" id="{34088C0C-CAD1-4E66-A162-1D7020365B6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97" name="Freeform 34">
              <a:extLst>
                <a:ext uri="{FF2B5EF4-FFF2-40B4-BE49-F238E27FC236}">
                  <a16:creationId xmlns:a16="http://schemas.microsoft.com/office/drawing/2014/main" id="{B8C224A6-72B4-4763-B708-65A321D0D61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8" name="Freeform 35">
              <a:extLst>
                <a:ext uri="{FF2B5EF4-FFF2-40B4-BE49-F238E27FC236}">
                  <a16:creationId xmlns:a16="http://schemas.microsoft.com/office/drawing/2014/main" id="{2EE3A964-523C-470B-8B10-09053452C5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9" name="Freeform 36">
              <a:extLst>
                <a:ext uri="{FF2B5EF4-FFF2-40B4-BE49-F238E27FC236}">
                  <a16:creationId xmlns:a16="http://schemas.microsoft.com/office/drawing/2014/main" id="{1B87487E-C0EA-4E2A-8FC0-3D4C4F0177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0" name="Freeform 37">
              <a:extLst>
                <a:ext uri="{FF2B5EF4-FFF2-40B4-BE49-F238E27FC236}">
                  <a16:creationId xmlns:a16="http://schemas.microsoft.com/office/drawing/2014/main" id="{D8B57E7E-D885-4A0B-BBA0-E3BC3A68CD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1" name="Freeform 38">
              <a:extLst>
                <a:ext uri="{FF2B5EF4-FFF2-40B4-BE49-F238E27FC236}">
                  <a16:creationId xmlns:a16="http://schemas.microsoft.com/office/drawing/2014/main" id="{6FB84573-B84B-4571-A6E5-91CD308E7D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2" name="Freeform 39">
              <a:extLst>
                <a:ext uri="{FF2B5EF4-FFF2-40B4-BE49-F238E27FC236}">
                  <a16:creationId xmlns:a16="http://schemas.microsoft.com/office/drawing/2014/main" id="{7EE5EE00-E139-4AB9-ACFC-5E39CFA95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3" name="Freeform 40">
              <a:extLst>
                <a:ext uri="{FF2B5EF4-FFF2-40B4-BE49-F238E27FC236}">
                  <a16:creationId xmlns:a16="http://schemas.microsoft.com/office/drawing/2014/main" id="{5A38A6AA-6753-4EFE-94BB-96DF739758C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4" name="Freeform 41">
              <a:extLst>
                <a:ext uri="{FF2B5EF4-FFF2-40B4-BE49-F238E27FC236}">
                  <a16:creationId xmlns:a16="http://schemas.microsoft.com/office/drawing/2014/main" id="{506AB599-570B-4547-97F4-F2C6723014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5" name="Freeform 42">
              <a:extLst>
                <a:ext uri="{FF2B5EF4-FFF2-40B4-BE49-F238E27FC236}">
                  <a16:creationId xmlns:a16="http://schemas.microsoft.com/office/drawing/2014/main" id="{9AFDEA1E-DBAB-4507-8D36-786F19A85BA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6" name="Freeform 43">
              <a:extLst>
                <a:ext uri="{FF2B5EF4-FFF2-40B4-BE49-F238E27FC236}">
                  <a16:creationId xmlns:a16="http://schemas.microsoft.com/office/drawing/2014/main" id="{C824D6F7-0BDF-4C8C-869D-BDDEB0764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7" name="Freeform 44">
              <a:extLst>
                <a:ext uri="{FF2B5EF4-FFF2-40B4-BE49-F238E27FC236}">
                  <a16:creationId xmlns:a16="http://schemas.microsoft.com/office/drawing/2014/main" id="{6953C491-AE0F-4D2B-9474-18D5E8B5DC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8" name="Rectangle 45">
              <a:extLst>
                <a:ext uri="{FF2B5EF4-FFF2-40B4-BE49-F238E27FC236}">
                  <a16:creationId xmlns:a16="http://schemas.microsoft.com/office/drawing/2014/main" id="{5B956350-9BDD-4090-B2B6-12C13D1CE27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09" name="Freeform 46">
              <a:extLst>
                <a:ext uri="{FF2B5EF4-FFF2-40B4-BE49-F238E27FC236}">
                  <a16:creationId xmlns:a16="http://schemas.microsoft.com/office/drawing/2014/main" id="{ECE31E80-E354-44C3-81E0-4E3E41DDF6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0" name="Freeform 47">
              <a:extLst>
                <a:ext uri="{FF2B5EF4-FFF2-40B4-BE49-F238E27FC236}">
                  <a16:creationId xmlns:a16="http://schemas.microsoft.com/office/drawing/2014/main" id="{9DFA35DB-5360-405A-A7EB-064E51FBC0A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1" name="Freeform 48">
              <a:extLst>
                <a:ext uri="{FF2B5EF4-FFF2-40B4-BE49-F238E27FC236}">
                  <a16:creationId xmlns:a16="http://schemas.microsoft.com/office/drawing/2014/main" id="{2DA499BD-4313-4AD1-BE87-4BEF50FEC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2" name="Freeform 49">
              <a:extLst>
                <a:ext uri="{FF2B5EF4-FFF2-40B4-BE49-F238E27FC236}">
                  <a16:creationId xmlns:a16="http://schemas.microsoft.com/office/drawing/2014/main" id="{680E4C6D-12D1-417A-A709-EC416D98FA0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3" name="Freeform 50">
              <a:extLst>
                <a:ext uri="{FF2B5EF4-FFF2-40B4-BE49-F238E27FC236}">
                  <a16:creationId xmlns:a16="http://schemas.microsoft.com/office/drawing/2014/main" id="{C93537B4-09B6-4CC6-92DE-3D3BDAC7A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4" name="Freeform 51">
              <a:extLst>
                <a:ext uri="{FF2B5EF4-FFF2-40B4-BE49-F238E27FC236}">
                  <a16:creationId xmlns:a16="http://schemas.microsoft.com/office/drawing/2014/main" id="{5D100FC5-9EA8-4DA7-AFA4-BC60831FD8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5" name="Freeform 52">
              <a:extLst>
                <a:ext uri="{FF2B5EF4-FFF2-40B4-BE49-F238E27FC236}">
                  <a16:creationId xmlns:a16="http://schemas.microsoft.com/office/drawing/2014/main" id="{3F10D757-6A3B-4314-9755-419B3738E4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6" name="Freeform 53">
              <a:extLst>
                <a:ext uri="{FF2B5EF4-FFF2-40B4-BE49-F238E27FC236}">
                  <a16:creationId xmlns:a16="http://schemas.microsoft.com/office/drawing/2014/main" id="{28A4D881-D08B-4AAF-866D-7C31601126D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7" name="Freeform 54">
              <a:extLst>
                <a:ext uri="{FF2B5EF4-FFF2-40B4-BE49-F238E27FC236}">
                  <a16:creationId xmlns:a16="http://schemas.microsoft.com/office/drawing/2014/main" id="{A666F3F8-571E-483F-9B9F-31EDB91A9C6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8" name="Freeform 55">
              <a:extLst>
                <a:ext uri="{FF2B5EF4-FFF2-40B4-BE49-F238E27FC236}">
                  <a16:creationId xmlns:a16="http://schemas.microsoft.com/office/drawing/2014/main" id="{18305C0F-0A00-450D-92A1-313C724398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9" name="Freeform 56">
              <a:extLst>
                <a:ext uri="{FF2B5EF4-FFF2-40B4-BE49-F238E27FC236}">
                  <a16:creationId xmlns:a16="http://schemas.microsoft.com/office/drawing/2014/main" id="{9A5635D8-CCB7-4D16-BB87-B1BC1AC97DC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0" name="Freeform 57">
              <a:extLst>
                <a:ext uri="{FF2B5EF4-FFF2-40B4-BE49-F238E27FC236}">
                  <a16:creationId xmlns:a16="http://schemas.microsoft.com/office/drawing/2014/main" id="{7C10A784-B5EE-4486-96E7-3CC72B93A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1" name="Freeform 58">
              <a:extLst>
                <a:ext uri="{FF2B5EF4-FFF2-40B4-BE49-F238E27FC236}">
                  <a16:creationId xmlns:a16="http://schemas.microsoft.com/office/drawing/2014/main" id="{AE5FA7CA-916C-4A34-A727-E0289D891AB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123" name="Picture 2">
            <a:extLst>
              <a:ext uri="{FF2B5EF4-FFF2-40B4-BE49-F238E27FC236}">
                <a16:creationId xmlns:a16="http://schemas.microsoft.com/office/drawing/2014/main" id="{51039561-92F9-40EE-900B-6AA0F58042A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3" y="9525"/>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B861A445-BD69-19F3-9935-BFBDB7025A0D}"/>
              </a:ext>
            </a:extLst>
          </p:cNvPr>
          <p:cNvSpPr>
            <a:spLocks noGrp="1"/>
          </p:cNvSpPr>
          <p:nvPr>
            <p:ph type="title"/>
          </p:nvPr>
        </p:nvSpPr>
        <p:spPr>
          <a:xfrm>
            <a:off x="2043113" y="1122363"/>
            <a:ext cx="4527929" cy="4287836"/>
          </a:xfrm>
        </p:spPr>
        <p:txBody>
          <a:bodyPr vert="horz" lIns="91440" tIns="45720" rIns="91440" bIns="45720" rtlCol="0" anchor="ctr">
            <a:normAutofit/>
          </a:bodyPr>
          <a:lstStyle/>
          <a:p>
            <a:pPr algn="r"/>
            <a:r>
              <a:rPr lang="en-US" sz="6000" b="0" i="0" dirty="0"/>
              <a:t>Results</a:t>
            </a:r>
          </a:p>
        </p:txBody>
      </p:sp>
      <p:cxnSp>
        <p:nvCxnSpPr>
          <p:cNvPr id="125" name="Straight Connector 124">
            <a:extLst>
              <a:ext uri="{FF2B5EF4-FFF2-40B4-BE49-F238E27FC236}">
                <a16:creationId xmlns:a16="http://schemas.microsoft.com/office/drawing/2014/main" id="{D902DA06-324A-48CE-8C20-94535480A6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1336" y="1454684"/>
            <a:ext cx="0" cy="3649129"/>
          </a:xfrm>
          <a:prstGeom prst="line">
            <a:avLst/>
          </a:prstGeom>
          <a:ln w="2540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04123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FE1DFB8-81EA-C674-DF78-07F760CE9D82}"/>
              </a:ext>
            </a:extLst>
          </p:cNvPr>
          <p:cNvSpPr>
            <a:spLocks noGrp="1"/>
          </p:cNvSpPr>
          <p:nvPr>
            <p:ph type="title"/>
          </p:nvPr>
        </p:nvSpPr>
        <p:spPr/>
        <p:txBody>
          <a:bodyPr/>
          <a:lstStyle/>
          <a:p>
            <a:pPr algn="ctr"/>
            <a:r>
              <a:rPr lang="en-GB" b="0" i="0" dirty="0"/>
              <a:t>Overview of results</a:t>
            </a:r>
          </a:p>
        </p:txBody>
      </p:sp>
      <p:graphicFrame>
        <p:nvGraphicFramePr>
          <p:cNvPr id="6" name="Rectangle 1">
            <a:extLst>
              <a:ext uri="{FF2B5EF4-FFF2-40B4-BE49-F238E27FC236}">
                <a16:creationId xmlns:a16="http://schemas.microsoft.com/office/drawing/2014/main" id="{51FC01DB-B8D8-8AF6-EAE9-5C8B92930B9F}"/>
              </a:ext>
            </a:extLst>
          </p:cNvPr>
          <p:cNvGraphicFramePr>
            <a:graphicFrameLocks noGrp="1"/>
          </p:cNvGraphicFramePr>
          <p:nvPr>
            <p:ph idx="1"/>
            <p:extLst>
              <p:ext uri="{D42A27DB-BD31-4B8C-83A1-F6EECF244321}">
                <p14:modId xmlns:p14="http://schemas.microsoft.com/office/powerpoint/2010/main" val="401817090"/>
              </p:ext>
            </p:extLst>
          </p:nvPr>
        </p:nvGraphicFramePr>
        <p:xfrm>
          <a:off x="1141413" y="2249488"/>
          <a:ext cx="9906000" cy="354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528737"/>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9ACD3AF8-B16E-4174-8C1A-41F683C4AF8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a16="http://schemas.microsoft.com/office/drawing/2014/main" xmlns="">
                <a:solidFill>
                  <a:srgbClr val="FFFFFF"/>
                </a:solidFill>
              </a14:hiddenFill>
            </a:ext>
          </a:extLst>
        </p:spPr>
      </p:pic>
      <p:grpSp>
        <p:nvGrpSpPr>
          <p:cNvPr id="9" name="Group 8">
            <a:extLst>
              <a:ext uri="{FF2B5EF4-FFF2-40B4-BE49-F238E27FC236}">
                <a16:creationId xmlns:a16="http://schemas.microsoft.com/office/drawing/2014/main" id="{FF5EAD09-B81D-415F-8BCF-73C81AE05F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0" name="Rectangle 5">
              <a:extLst>
                <a:ext uri="{FF2B5EF4-FFF2-40B4-BE49-F238E27FC236}">
                  <a16:creationId xmlns:a16="http://schemas.microsoft.com/office/drawing/2014/main" id="{CFB79010-8ED4-49EF-AFD2-F4D8C80B69B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1" name="Freeform 6">
              <a:extLst>
                <a:ext uri="{FF2B5EF4-FFF2-40B4-BE49-F238E27FC236}">
                  <a16:creationId xmlns:a16="http://schemas.microsoft.com/office/drawing/2014/main" id="{4649B869-006E-42B5-9DDC-21049B130E0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 name="Freeform 7">
              <a:extLst>
                <a:ext uri="{FF2B5EF4-FFF2-40B4-BE49-F238E27FC236}">
                  <a16:creationId xmlns:a16="http://schemas.microsoft.com/office/drawing/2014/main" id="{443096BD-333F-48B6-8220-D1F9793E40A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 name="Rectangle 8">
              <a:extLst>
                <a:ext uri="{FF2B5EF4-FFF2-40B4-BE49-F238E27FC236}">
                  <a16:creationId xmlns:a16="http://schemas.microsoft.com/office/drawing/2014/main" id="{1A45BB9A-7E84-4B9B-923A-270A97F8524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4" name="Freeform 9">
              <a:extLst>
                <a:ext uri="{FF2B5EF4-FFF2-40B4-BE49-F238E27FC236}">
                  <a16:creationId xmlns:a16="http://schemas.microsoft.com/office/drawing/2014/main" id="{D7D7C768-2F76-4DE2-A807-1B9FFF816C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 name="Freeform 10">
              <a:extLst>
                <a:ext uri="{FF2B5EF4-FFF2-40B4-BE49-F238E27FC236}">
                  <a16:creationId xmlns:a16="http://schemas.microsoft.com/office/drawing/2014/main" id="{1870B32E-EE42-470E-B543-CA55AEC8CA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11">
              <a:extLst>
                <a:ext uri="{FF2B5EF4-FFF2-40B4-BE49-F238E27FC236}">
                  <a16:creationId xmlns:a16="http://schemas.microsoft.com/office/drawing/2014/main" id="{EEF09120-11AA-4DB5-98A8-EC4923002C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 name="Freeform 12">
              <a:extLst>
                <a:ext uri="{FF2B5EF4-FFF2-40B4-BE49-F238E27FC236}">
                  <a16:creationId xmlns:a16="http://schemas.microsoft.com/office/drawing/2014/main" id="{39CC463D-589C-461C-A234-0460EB06B8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 name="Freeform 13">
              <a:extLst>
                <a:ext uri="{FF2B5EF4-FFF2-40B4-BE49-F238E27FC236}">
                  <a16:creationId xmlns:a16="http://schemas.microsoft.com/office/drawing/2014/main" id="{B6516153-269A-421E-A021-CB3F3C5E1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 name="Freeform 14">
              <a:extLst>
                <a:ext uri="{FF2B5EF4-FFF2-40B4-BE49-F238E27FC236}">
                  <a16:creationId xmlns:a16="http://schemas.microsoft.com/office/drawing/2014/main" id="{45E14300-6C4A-4F77-915F-F3B25B0237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 name="Freeform 15">
              <a:extLst>
                <a:ext uri="{FF2B5EF4-FFF2-40B4-BE49-F238E27FC236}">
                  <a16:creationId xmlns:a16="http://schemas.microsoft.com/office/drawing/2014/main" id="{993E312A-E6A6-4B52-ADE6-618ADC89BA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 name="Freeform 16">
              <a:extLst>
                <a:ext uri="{FF2B5EF4-FFF2-40B4-BE49-F238E27FC236}">
                  <a16:creationId xmlns:a16="http://schemas.microsoft.com/office/drawing/2014/main" id="{2F0F3026-2480-472B-8C52-36812C81E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2" name="Freeform 17">
              <a:extLst>
                <a:ext uri="{FF2B5EF4-FFF2-40B4-BE49-F238E27FC236}">
                  <a16:creationId xmlns:a16="http://schemas.microsoft.com/office/drawing/2014/main" id="{34E1C992-559D-4827-9F30-31A3CA7A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3" name="Freeform 18">
              <a:extLst>
                <a:ext uri="{FF2B5EF4-FFF2-40B4-BE49-F238E27FC236}">
                  <a16:creationId xmlns:a16="http://schemas.microsoft.com/office/drawing/2014/main" id="{D9F2FB98-F443-498F-AAD9-6945825681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4" name="Freeform 19">
              <a:extLst>
                <a:ext uri="{FF2B5EF4-FFF2-40B4-BE49-F238E27FC236}">
                  <a16:creationId xmlns:a16="http://schemas.microsoft.com/office/drawing/2014/main" id="{75DBF6EC-ED50-43E4-8A8B-64CE86A88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 name="Freeform 20">
              <a:extLst>
                <a:ext uri="{FF2B5EF4-FFF2-40B4-BE49-F238E27FC236}">
                  <a16:creationId xmlns:a16="http://schemas.microsoft.com/office/drawing/2014/main" id="{FD854F40-AC43-4F21-9C62-2CE35CFD2B1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 name="Freeform 21">
              <a:extLst>
                <a:ext uri="{FF2B5EF4-FFF2-40B4-BE49-F238E27FC236}">
                  <a16:creationId xmlns:a16="http://schemas.microsoft.com/office/drawing/2014/main" id="{62CCB560-494A-4F74-9DE4-068806A893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 name="Freeform 22">
              <a:extLst>
                <a:ext uri="{FF2B5EF4-FFF2-40B4-BE49-F238E27FC236}">
                  <a16:creationId xmlns:a16="http://schemas.microsoft.com/office/drawing/2014/main" id="{6F9A05F2-B5D2-4D8A-9A78-14E45C13FE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 name="Freeform 23">
              <a:extLst>
                <a:ext uri="{FF2B5EF4-FFF2-40B4-BE49-F238E27FC236}">
                  <a16:creationId xmlns:a16="http://schemas.microsoft.com/office/drawing/2014/main" id="{A6373189-19BB-4BEC-84A3-432253E058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 name="Freeform 24">
              <a:extLst>
                <a:ext uri="{FF2B5EF4-FFF2-40B4-BE49-F238E27FC236}">
                  <a16:creationId xmlns:a16="http://schemas.microsoft.com/office/drawing/2014/main" id="{71AB3122-947A-44DB-B190-A2601C6C95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 name="Freeform 25">
              <a:extLst>
                <a:ext uri="{FF2B5EF4-FFF2-40B4-BE49-F238E27FC236}">
                  <a16:creationId xmlns:a16="http://schemas.microsoft.com/office/drawing/2014/main" id="{74B4109D-3AFC-4D44-87B1-0CDED3E63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 name="Freeform 26">
              <a:extLst>
                <a:ext uri="{FF2B5EF4-FFF2-40B4-BE49-F238E27FC236}">
                  <a16:creationId xmlns:a16="http://schemas.microsoft.com/office/drawing/2014/main" id="{44AAD39F-F7C9-4D00-95E0-0465B4E8588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 name="Freeform 27">
              <a:extLst>
                <a:ext uri="{FF2B5EF4-FFF2-40B4-BE49-F238E27FC236}">
                  <a16:creationId xmlns:a16="http://schemas.microsoft.com/office/drawing/2014/main" id="{C1DCAB8D-6EF6-4A84-8D0C-AA9226DEC9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 name="Freeform 28">
              <a:extLst>
                <a:ext uri="{FF2B5EF4-FFF2-40B4-BE49-F238E27FC236}">
                  <a16:creationId xmlns:a16="http://schemas.microsoft.com/office/drawing/2014/main" id="{C407F97F-83CF-4703-B9E0-6335530E32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 name="Freeform 29">
              <a:extLst>
                <a:ext uri="{FF2B5EF4-FFF2-40B4-BE49-F238E27FC236}">
                  <a16:creationId xmlns:a16="http://schemas.microsoft.com/office/drawing/2014/main" id="{0D8D2363-5D84-4CFF-89AA-3C93C859DB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 name="Freeform 30">
              <a:extLst>
                <a:ext uri="{FF2B5EF4-FFF2-40B4-BE49-F238E27FC236}">
                  <a16:creationId xmlns:a16="http://schemas.microsoft.com/office/drawing/2014/main" id="{0435A35C-AC99-4E12-8CB0-9C640DAA945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6" name="Freeform 31">
              <a:extLst>
                <a:ext uri="{FF2B5EF4-FFF2-40B4-BE49-F238E27FC236}">
                  <a16:creationId xmlns:a16="http://schemas.microsoft.com/office/drawing/2014/main" id="{F20392CF-2256-4527-836B-2E6F88596E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7" name="Freeform 32">
              <a:extLst>
                <a:ext uri="{FF2B5EF4-FFF2-40B4-BE49-F238E27FC236}">
                  <a16:creationId xmlns:a16="http://schemas.microsoft.com/office/drawing/2014/main" id="{C52C3AD3-122C-4010-9C55-B0247F8CCA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8" name="Rectangle 33">
              <a:extLst>
                <a:ext uri="{FF2B5EF4-FFF2-40B4-BE49-F238E27FC236}">
                  <a16:creationId xmlns:a16="http://schemas.microsoft.com/office/drawing/2014/main" id="{EFCB53ED-09C0-4AD7-9BBC-366833D5FE0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39" name="Freeform 34">
              <a:extLst>
                <a:ext uri="{FF2B5EF4-FFF2-40B4-BE49-F238E27FC236}">
                  <a16:creationId xmlns:a16="http://schemas.microsoft.com/office/drawing/2014/main" id="{6F309F52-BFCF-47D9-8089-BC049540DB4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0" name="Freeform 35">
              <a:extLst>
                <a:ext uri="{FF2B5EF4-FFF2-40B4-BE49-F238E27FC236}">
                  <a16:creationId xmlns:a16="http://schemas.microsoft.com/office/drawing/2014/main" id="{5F9AE85F-C7AA-4761-B468-2E100829BC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6">
              <a:extLst>
                <a:ext uri="{FF2B5EF4-FFF2-40B4-BE49-F238E27FC236}">
                  <a16:creationId xmlns:a16="http://schemas.microsoft.com/office/drawing/2014/main" id="{2C81C778-91E5-4AE9-AACB-8566E7A28B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2" name="Freeform 37">
              <a:extLst>
                <a:ext uri="{FF2B5EF4-FFF2-40B4-BE49-F238E27FC236}">
                  <a16:creationId xmlns:a16="http://schemas.microsoft.com/office/drawing/2014/main" id="{6C56E0B4-58A0-4B2B-BD56-54121BB8DB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3" name="Freeform 38">
              <a:extLst>
                <a:ext uri="{FF2B5EF4-FFF2-40B4-BE49-F238E27FC236}">
                  <a16:creationId xmlns:a16="http://schemas.microsoft.com/office/drawing/2014/main" id="{88A29CFE-13A6-4509-946F-5C074F856E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4" name="Freeform 39">
              <a:extLst>
                <a:ext uri="{FF2B5EF4-FFF2-40B4-BE49-F238E27FC236}">
                  <a16:creationId xmlns:a16="http://schemas.microsoft.com/office/drawing/2014/main" id="{00235A0A-018B-4499-AC16-AF83457BF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40">
              <a:extLst>
                <a:ext uri="{FF2B5EF4-FFF2-40B4-BE49-F238E27FC236}">
                  <a16:creationId xmlns:a16="http://schemas.microsoft.com/office/drawing/2014/main" id="{861DF9B7-50DC-4EBE-8B23-97FE92DBBB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41">
              <a:extLst>
                <a:ext uri="{FF2B5EF4-FFF2-40B4-BE49-F238E27FC236}">
                  <a16:creationId xmlns:a16="http://schemas.microsoft.com/office/drawing/2014/main" id="{69673907-73D7-4729-A911-9BD078EC2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42">
              <a:extLst>
                <a:ext uri="{FF2B5EF4-FFF2-40B4-BE49-F238E27FC236}">
                  <a16:creationId xmlns:a16="http://schemas.microsoft.com/office/drawing/2014/main" id="{4DC844D3-8053-4EE7-A286-50157B6FD8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43">
              <a:extLst>
                <a:ext uri="{FF2B5EF4-FFF2-40B4-BE49-F238E27FC236}">
                  <a16:creationId xmlns:a16="http://schemas.microsoft.com/office/drawing/2014/main" id="{D67575A0-A45A-4773-874C-16370E3670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4">
              <a:extLst>
                <a:ext uri="{FF2B5EF4-FFF2-40B4-BE49-F238E27FC236}">
                  <a16:creationId xmlns:a16="http://schemas.microsoft.com/office/drawing/2014/main" id="{4327252B-B62B-4DE0-A924-B7F6E40AD96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Rectangle 45">
              <a:extLst>
                <a:ext uri="{FF2B5EF4-FFF2-40B4-BE49-F238E27FC236}">
                  <a16:creationId xmlns:a16="http://schemas.microsoft.com/office/drawing/2014/main" id="{778BC6A7-AC19-497B-A7C6-E447B2EBDAB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1" name="Freeform 46">
              <a:extLst>
                <a:ext uri="{FF2B5EF4-FFF2-40B4-BE49-F238E27FC236}">
                  <a16:creationId xmlns:a16="http://schemas.microsoft.com/office/drawing/2014/main" id="{4E79A87B-BF1F-437A-9FED-BE93025E50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7">
              <a:extLst>
                <a:ext uri="{FF2B5EF4-FFF2-40B4-BE49-F238E27FC236}">
                  <a16:creationId xmlns:a16="http://schemas.microsoft.com/office/drawing/2014/main" id="{DFAAF3CC-B4E0-45C8-AC2D-EF0D6D823D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8">
              <a:extLst>
                <a:ext uri="{FF2B5EF4-FFF2-40B4-BE49-F238E27FC236}">
                  <a16:creationId xmlns:a16="http://schemas.microsoft.com/office/drawing/2014/main" id="{A5A12C87-1E4A-4664-B2F4-A1C8B656F9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Freeform 49">
              <a:extLst>
                <a:ext uri="{FF2B5EF4-FFF2-40B4-BE49-F238E27FC236}">
                  <a16:creationId xmlns:a16="http://schemas.microsoft.com/office/drawing/2014/main" id="{B3AF8230-4630-4505-ADDB-16A9B6B3772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5" name="Freeform 50">
              <a:extLst>
                <a:ext uri="{FF2B5EF4-FFF2-40B4-BE49-F238E27FC236}">
                  <a16:creationId xmlns:a16="http://schemas.microsoft.com/office/drawing/2014/main" id="{33F93F6D-724D-42F3-AF1D-3081EAB5D1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51">
              <a:extLst>
                <a:ext uri="{FF2B5EF4-FFF2-40B4-BE49-F238E27FC236}">
                  <a16:creationId xmlns:a16="http://schemas.microsoft.com/office/drawing/2014/main" id="{F5DD7A8F-FB67-4E79-80DB-0FAF3A098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52">
              <a:extLst>
                <a:ext uri="{FF2B5EF4-FFF2-40B4-BE49-F238E27FC236}">
                  <a16:creationId xmlns:a16="http://schemas.microsoft.com/office/drawing/2014/main" id="{7B140A84-E89E-4A80-9DF8-7BCA45F908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53">
              <a:extLst>
                <a:ext uri="{FF2B5EF4-FFF2-40B4-BE49-F238E27FC236}">
                  <a16:creationId xmlns:a16="http://schemas.microsoft.com/office/drawing/2014/main" id="{279E1D6A-EFE2-44C6-A5BF-DFADF0DC91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4">
              <a:extLst>
                <a:ext uri="{FF2B5EF4-FFF2-40B4-BE49-F238E27FC236}">
                  <a16:creationId xmlns:a16="http://schemas.microsoft.com/office/drawing/2014/main" id="{C9FA2204-561F-4ABB-988C-03053820F1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5">
              <a:extLst>
                <a:ext uri="{FF2B5EF4-FFF2-40B4-BE49-F238E27FC236}">
                  <a16:creationId xmlns:a16="http://schemas.microsoft.com/office/drawing/2014/main" id="{8BD7D04E-AC0A-424F-BC40-28842DAFFA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6">
              <a:extLst>
                <a:ext uri="{FF2B5EF4-FFF2-40B4-BE49-F238E27FC236}">
                  <a16:creationId xmlns:a16="http://schemas.microsoft.com/office/drawing/2014/main" id="{32B616A2-FE09-47DD-B58C-12EE58B7CA5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7">
              <a:extLst>
                <a:ext uri="{FF2B5EF4-FFF2-40B4-BE49-F238E27FC236}">
                  <a16:creationId xmlns:a16="http://schemas.microsoft.com/office/drawing/2014/main" id="{08C5EAF5-6064-484E-BA05-80D09D84EA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8">
              <a:extLst>
                <a:ext uri="{FF2B5EF4-FFF2-40B4-BE49-F238E27FC236}">
                  <a16:creationId xmlns:a16="http://schemas.microsoft.com/office/drawing/2014/main" id="{F11D90DF-D275-4725-884C-77E5E01D89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useBgFill="1">
        <p:nvSpPr>
          <p:cNvPr id="65" name="Rectangle 64">
            <a:extLst>
              <a:ext uri="{FF2B5EF4-FFF2-40B4-BE49-F238E27FC236}">
                <a16:creationId xmlns:a16="http://schemas.microsoft.com/office/drawing/2014/main" id="{B7D4B16D-600A-41A1-8B1B-3727C56C0C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7" name="Group 66">
            <a:extLst>
              <a:ext uri="{FF2B5EF4-FFF2-40B4-BE49-F238E27FC236}">
                <a16:creationId xmlns:a16="http://schemas.microsoft.com/office/drawing/2014/main" id="{DE7C35E0-BD19-4AFC-81BF-7A7507E9C9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60000"/>
            </a:schemeClr>
          </a:solidFill>
          <a:effectLst/>
        </p:grpSpPr>
        <p:sp>
          <p:nvSpPr>
            <p:cNvPr id="68" name="Rectangle 5">
              <a:extLst>
                <a:ext uri="{FF2B5EF4-FFF2-40B4-BE49-F238E27FC236}">
                  <a16:creationId xmlns:a16="http://schemas.microsoft.com/office/drawing/2014/main" id="{1E08D20A-3975-4596-85C6-D4679958628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69" name="Freeform 6">
              <a:extLst>
                <a:ext uri="{FF2B5EF4-FFF2-40B4-BE49-F238E27FC236}">
                  <a16:creationId xmlns:a16="http://schemas.microsoft.com/office/drawing/2014/main" id="{630A9349-BFE4-4720-A229-98DCD3B69F3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0" name="Freeform 7">
              <a:extLst>
                <a:ext uri="{FF2B5EF4-FFF2-40B4-BE49-F238E27FC236}">
                  <a16:creationId xmlns:a16="http://schemas.microsoft.com/office/drawing/2014/main" id="{28487744-BBC9-4D40-85B3-0D45003C339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1" name="Rectangle 8">
              <a:extLst>
                <a:ext uri="{FF2B5EF4-FFF2-40B4-BE49-F238E27FC236}">
                  <a16:creationId xmlns:a16="http://schemas.microsoft.com/office/drawing/2014/main" id="{FAD6EF4D-97BD-46B4-9B5B-CD70971DD55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72" name="Freeform 9">
              <a:extLst>
                <a:ext uri="{FF2B5EF4-FFF2-40B4-BE49-F238E27FC236}">
                  <a16:creationId xmlns:a16="http://schemas.microsoft.com/office/drawing/2014/main" id="{210DCC42-11D2-4162-B47A-869B3F6694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3" name="Freeform 10">
              <a:extLst>
                <a:ext uri="{FF2B5EF4-FFF2-40B4-BE49-F238E27FC236}">
                  <a16:creationId xmlns:a16="http://schemas.microsoft.com/office/drawing/2014/main" id="{DE4880D6-6ECE-4F1B-B474-FE3940D04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4" name="Freeform 11">
              <a:extLst>
                <a:ext uri="{FF2B5EF4-FFF2-40B4-BE49-F238E27FC236}">
                  <a16:creationId xmlns:a16="http://schemas.microsoft.com/office/drawing/2014/main" id="{A1A39307-F675-49D2-9E45-28DA2AB5C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5" name="Freeform 12">
              <a:extLst>
                <a:ext uri="{FF2B5EF4-FFF2-40B4-BE49-F238E27FC236}">
                  <a16:creationId xmlns:a16="http://schemas.microsoft.com/office/drawing/2014/main" id="{AC5E23C5-C5D6-4BC3-9531-C0B2D7D29F9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6" name="Freeform 13">
              <a:extLst>
                <a:ext uri="{FF2B5EF4-FFF2-40B4-BE49-F238E27FC236}">
                  <a16:creationId xmlns:a16="http://schemas.microsoft.com/office/drawing/2014/main" id="{4D3FC0A7-9672-4B19-8D54-71C3B39F7A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7" name="Freeform 14">
              <a:extLst>
                <a:ext uri="{FF2B5EF4-FFF2-40B4-BE49-F238E27FC236}">
                  <a16:creationId xmlns:a16="http://schemas.microsoft.com/office/drawing/2014/main" id="{9911D04C-3FFB-4D1E-8F59-5C02692E3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8" name="Freeform 15">
              <a:extLst>
                <a:ext uri="{FF2B5EF4-FFF2-40B4-BE49-F238E27FC236}">
                  <a16:creationId xmlns:a16="http://schemas.microsoft.com/office/drawing/2014/main" id="{A0178C8F-EF32-4F3D-B022-60A7DE1367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9" name="Freeform 16">
              <a:extLst>
                <a:ext uri="{FF2B5EF4-FFF2-40B4-BE49-F238E27FC236}">
                  <a16:creationId xmlns:a16="http://schemas.microsoft.com/office/drawing/2014/main" id="{EEB2DD25-DE0D-48CE-8218-E4EF12273A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0" name="Freeform 17">
              <a:extLst>
                <a:ext uri="{FF2B5EF4-FFF2-40B4-BE49-F238E27FC236}">
                  <a16:creationId xmlns:a16="http://schemas.microsoft.com/office/drawing/2014/main" id="{13C92E55-66CB-48F7-BF28-5D8ED146B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1" name="Freeform 18">
              <a:extLst>
                <a:ext uri="{FF2B5EF4-FFF2-40B4-BE49-F238E27FC236}">
                  <a16:creationId xmlns:a16="http://schemas.microsoft.com/office/drawing/2014/main" id="{CB0B6C7B-4820-48AB-92AF-896559F009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2" name="Freeform 19">
              <a:extLst>
                <a:ext uri="{FF2B5EF4-FFF2-40B4-BE49-F238E27FC236}">
                  <a16:creationId xmlns:a16="http://schemas.microsoft.com/office/drawing/2014/main" id="{2018EECD-4518-458F-989E-6FCAE5AE0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3" name="Freeform 20">
              <a:extLst>
                <a:ext uri="{FF2B5EF4-FFF2-40B4-BE49-F238E27FC236}">
                  <a16:creationId xmlns:a16="http://schemas.microsoft.com/office/drawing/2014/main" id="{1FB0915F-3C52-468A-87E7-F3EE381DA3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4" name="Freeform 21">
              <a:extLst>
                <a:ext uri="{FF2B5EF4-FFF2-40B4-BE49-F238E27FC236}">
                  <a16:creationId xmlns:a16="http://schemas.microsoft.com/office/drawing/2014/main" id="{7B184771-5A8E-4ED5-9179-24B19F26C32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5" name="Freeform 22">
              <a:extLst>
                <a:ext uri="{FF2B5EF4-FFF2-40B4-BE49-F238E27FC236}">
                  <a16:creationId xmlns:a16="http://schemas.microsoft.com/office/drawing/2014/main" id="{BC5162D1-D64C-4FBA-BE86-11B27A7432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6" name="Freeform 23">
              <a:extLst>
                <a:ext uri="{FF2B5EF4-FFF2-40B4-BE49-F238E27FC236}">
                  <a16:creationId xmlns:a16="http://schemas.microsoft.com/office/drawing/2014/main" id="{9EFF345C-6A58-4123-B2D1-2ED9E369124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7" name="Freeform 24">
              <a:extLst>
                <a:ext uri="{FF2B5EF4-FFF2-40B4-BE49-F238E27FC236}">
                  <a16:creationId xmlns:a16="http://schemas.microsoft.com/office/drawing/2014/main" id="{03CE89F7-AE1C-4370-920E-EE04C4124F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8" name="Freeform 25">
              <a:extLst>
                <a:ext uri="{FF2B5EF4-FFF2-40B4-BE49-F238E27FC236}">
                  <a16:creationId xmlns:a16="http://schemas.microsoft.com/office/drawing/2014/main" id="{D6E298F6-F99D-49EF-B614-24D2179C2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9" name="Freeform 26">
              <a:extLst>
                <a:ext uri="{FF2B5EF4-FFF2-40B4-BE49-F238E27FC236}">
                  <a16:creationId xmlns:a16="http://schemas.microsoft.com/office/drawing/2014/main" id="{2424FD35-451D-468C-9EB2-8DA350C124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0" name="Freeform 27">
              <a:extLst>
                <a:ext uri="{FF2B5EF4-FFF2-40B4-BE49-F238E27FC236}">
                  <a16:creationId xmlns:a16="http://schemas.microsoft.com/office/drawing/2014/main" id="{45BC0C6F-B91F-42CC-9046-522FE8223C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1" name="Freeform 28">
              <a:extLst>
                <a:ext uri="{FF2B5EF4-FFF2-40B4-BE49-F238E27FC236}">
                  <a16:creationId xmlns:a16="http://schemas.microsoft.com/office/drawing/2014/main" id="{F88AFBEE-A8B5-4B18-B834-5269F6C13C0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2" name="Freeform 29">
              <a:extLst>
                <a:ext uri="{FF2B5EF4-FFF2-40B4-BE49-F238E27FC236}">
                  <a16:creationId xmlns:a16="http://schemas.microsoft.com/office/drawing/2014/main" id="{64B0F493-EC69-4C85-87D4-287628231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3" name="Freeform 30">
              <a:extLst>
                <a:ext uri="{FF2B5EF4-FFF2-40B4-BE49-F238E27FC236}">
                  <a16:creationId xmlns:a16="http://schemas.microsoft.com/office/drawing/2014/main" id="{09920E7F-979C-40F6-8FB1-791325A4A44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4" name="Freeform 31">
              <a:extLst>
                <a:ext uri="{FF2B5EF4-FFF2-40B4-BE49-F238E27FC236}">
                  <a16:creationId xmlns:a16="http://schemas.microsoft.com/office/drawing/2014/main" id="{1387BCC3-D7BF-443E-B18C-87B696E64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5" name="Freeform 32">
              <a:extLst>
                <a:ext uri="{FF2B5EF4-FFF2-40B4-BE49-F238E27FC236}">
                  <a16:creationId xmlns:a16="http://schemas.microsoft.com/office/drawing/2014/main" id="{F1C0670D-9FA2-48D7-AFDB-4438ECC3EE1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6" name="Rectangle 33">
              <a:extLst>
                <a:ext uri="{FF2B5EF4-FFF2-40B4-BE49-F238E27FC236}">
                  <a16:creationId xmlns:a16="http://schemas.microsoft.com/office/drawing/2014/main" id="{34088C0C-CAD1-4E66-A162-1D7020365B6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97" name="Freeform 34">
              <a:extLst>
                <a:ext uri="{FF2B5EF4-FFF2-40B4-BE49-F238E27FC236}">
                  <a16:creationId xmlns:a16="http://schemas.microsoft.com/office/drawing/2014/main" id="{B8C224A6-72B4-4763-B708-65A321D0D61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8" name="Freeform 35">
              <a:extLst>
                <a:ext uri="{FF2B5EF4-FFF2-40B4-BE49-F238E27FC236}">
                  <a16:creationId xmlns:a16="http://schemas.microsoft.com/office/drawing/2014/main" id="{2EE3A964-523C-470B-8B10-09053452C5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9" name="Freeform 36">
              <a:extLst>
                <a:ext uri="{FF2B5EF4-FFF2-40B4-BE49-F238E27FC236}">
                  <a16:creationId xmlns:a16="http://schemas.microsoft.com/office/drawing/2014/main" id="{1B87487E-C0EA-4E2A-8FC0-3D4C4F0177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0" name="Freeform 37">
              <a:extLst>
                <a:ext uri="{FF2B5EF4-FFF2-40B4-BE49-F238E27FC236}">
                  <a16:creationId xmlns:a16="http://schemas.microsoft.com/office/drawing/2014/main" id="{D8B57E7E-D885-4A0B-BBA0-E3BC3A68CD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1" name="Freeform 38">
              <a:extLst>
                <a:ext uri="{FF2B5EF4-FFF2-40B4-BE49-F238E27FC236}">
                  <a16:creationId xmlns:a16="http://schemas.microsoft.com/office/drawing/2014/main" id="{6FB84573-B84B-4571-A6E5-91CD308E7D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2" name="Freeform 39">
              <a:extLst>
                <a:ext uri="{FF2B5EF4-FFF2-40B4-BE49-F238E27FC236}">
                  <a16:creationId xmlns:a16="http://schemas.microsoft.com/office/drawing/2014/main" id="{7EE5EE00-E139-4AB9-ACFC-5E39CFA95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3" name="Freeform 40">
              <a:extLst>
                <a:ext uri="{FF2B5EF4-FFF2-40B4-BE49-F238E27FC236}">
                  <a16:creationId xmlns:a16="http://schemas.microsoft.com/office/drawing/2014/main" id="{5A38A6AA-6753-4EFE-94BB-96DF739758C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4" name="Freeform 41">
              <a:extLst>
                <a:ext uri="{FF2B5EF4-FFF2-40B4-BE49-F238E27FC236}">
                  <a16:creationId xmlns:a16="http://schemas.microsoft.com/office/drawing/2014/main" id="{506AB599-570B-4547-97F4-F2C6723014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5" name="Freeform 42">
              <a:extLst>
                <a:ext uri="{FF2B5EF4-FFF2-40B4-BE49-F238E27FC236}">
                  <a16:creationId xmlns:a16="http://schemas.microsoft.com/office/drawing/2014/main" id="{9AFDEA1E-DBAB-4507-8D36-786F19A85BA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6" name="Freeform 43">
              <a:extLst>
                <a:ext uri="{FF2B5EF4-FFF2-40B4-BE49-F238E27FC236}">
                  <a16:creationId xmlns:a16="http://schemas.microsoft.com/office/drawing/2014/main" id="{C824D6F7-0BDF-4C8C-869D-BDDEB0764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7" name="Freeform 44">
              <a:extLst>
                <a:ext uri="{FF2B5EF4-FFF2-40B4-BE49-F238E27FC236}">
                  <a16:creationId xmlns:a16="http://schemas.microsoft.com/office/drawing/2014/main" id="{6953C491-AE0F-4D2B-9474-18D5E8B5DC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8" name="Rectangle 45">
              <a:extLst>
                <a:ext uri="{FF2B5EF4-FFF2-40B4-BE49-F238E27FC236}">
                  <a16:creationId xmlns:a16="http://schemas.microsoft.com/office/drawing/2014/main" id="{5B956350-9BDD-4090-B2B6-12C13D1CE27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09" name="Freeform 46">
              <a:extLst>
                <a:ext uri="{FF2B5EF4-FFF2-40B4-BE49-F238E27FC236}">
                  <a16:creationId xmlns:a16="http://schemas.microsoft.com/office/drawing/2014/main" id="{ECE31E80-E354-44C3-81E0-4E3E41DDF6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0" name="Freeform 47">
              <a:extLst>
                <a:ext uri="{FF2B5EF4-FFF2-40B4-BE49-F238E27FC236}">
                  <a16:creationId xmlns:a16="http://schemas.microsoft.com/office/drawing/2014/main" id="{9DFA35DB-5360-405A-A7EB-064E51FBC0A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1" name="Freeform 48">
              <a:extLst>
                <a:ext uri="{FF2B5EF4-FFF2-40B4-BE49-F238E27FC236}">
                  <a16:creationId xmlns:a16="http://schemas.microsoft.com/office/drawing/2014/main" id="{2DA499BD-4313-4AD1-BE87-4BEF50FEC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2" name="Freeform 49">
              <a:extLst>
                <a:ext uri="{FF2B5EF4-FFF2-40B4-BE49-F238E27FC236}">
                  <a16:creationId xmlns:a16="http://schemas.microsoft.com/office/drawing/2014/main" id="{680E4C6D-12D1-417A-A709-EC416D98FA0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3" name="Freeform 50">
              <a:extLst>
                <a:ext uri="{FF2B5EF4-FFF2-40B4-BE49-F238E27FC236}">
                  <a16:creationId xmlns:a16="http://schemas.microsoft.com/office/drawing/2014/main" id="{C93537B4-09B6-4CC6-92DE-3D3BDAC7A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4" name="Freeform 51">
              <a:extLst>
                <a:ext uri="{FF2B5EF4-FFF2-40B4-BE49-F238E27FC236}">
                  <a16:creationId xmlns:a16="http://schemas.microsoft.com/office/drawing/2014/main" id="{5D100FC5-9EA8-4DA7-AFA4-BC60831FD8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5" name="Freeform 52">
              <a:extLst>
                <a:ext uri="{FF2B5EF4-FFF2-40B4-BE49-F238E27FC236}">
                  <a16:creationId xmlns:a16="http://schemas.microsoft.com/office/drawing/2014/main" id="{3F10D757-6A3B-4314-9755-419B3738E4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6" name="Freeform 53">
              <a:extLst>
                <a:ext uri="{FF2B5EF4-FFF2-40B4-BE49-F238E27FC236}">
                  <a16:creationId xmlns:a16="http://schemas.microsoft.com/office/drawing/2014/main" id="{28A4D881-D08B-4AAF-866D-7C31601126D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7" name="Freeform 54">
              <a:extLst>
                <a:ext uri="{FF2B5EF4-FFF2-40B4-BE49-F238E27FC236}">
                  <a16:creationId xmlns:a16="http://schemas.microsoft.com/office/drawing/2014/main" id="{A666F3F8-571E-483F-9B9F-31EDB91A9C6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8" name="Freeform 55">
              <a:extLst>
                <a:ext uri="{FF2B5EF4-FFF2-40B4-BE49-F238E27FC236}">
                  <a16:creationId xmlns:a16="http://schemas.microsoft.com/office/drawing/2014/main" id="{18305C0F-0A00-450D-92A1-313C724398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9" name="Freeform 56">
              <a:extLst>
                <a:ext uri="{FF2B5EF4-FFF2-40B4-BE49-F238E27FC236}">
                  <a16:creationId xmlns:a16="http://schemas.microsoft.com/office/drawing/2014/main" id="{9A5635D8-CCB7-4D16-BB87-B1BC1AC97DC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0" name="Freeform 57">
              <a:extLst>
                <a:ext uri="{FF2B5EF4-FFF2-40B4-BE49-F238E27FC236}">
                  <a16:creationId xmlns:a16="http://schemas.microsoft.com/office/drawing/2014/main" id="{7C10A784-B5EE-4486-96E7-3CC72B93A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1" name="Freeform 58">
              <a:extLst>
                <a:ext uri="{FF2B5EF4-FFF2-40B4-BE49-F238E27FC236}">
                  <a16:creationId xmlns:a16="http://schemas.microsoft.com/office/drawing/2014/main" id="{AE5FA7CA-916C-4A34-A727-E0289D891AB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123" name="Picture 2">
            <a:extLst>
              <a:ext uri="{FF2B5EF4-FFF2-40B4-BE49-F238E27FC236}">
                <a16:creationId xmlns:a16="http://schemas.microsoft.com/office/drawing/2014/main" id="{51039561-92F9-40EE-900B-6AA0F58042A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3" y="9525"/>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169D4309-7B7D-906B-BC97-1D137D8CF14F}"/>
              </a:ext>
            </a:extLst>
          </p:cNvPr>
          <p:cNvSpPr>
            <a:spLocks noGrp="1"/>
          </p:cNvSpPr>
          <p:nvPr>
            <p:ph type="title"/>
          </p:nvPr>
        </p:nvSpPr>
        <p:spPr>
          <a:xfrm>
            <a:off x="2043113" y="1122363"/>
            <a:ext cx="4527929" cy="4287836"/>
          </a:xfrm>
        </p:spPr>
        <p:txBody>
          <a:bodyPr vert="horz" lIns="91440" tIns="45720" rIns="91440" bIns="45720" rtlCol="0" anchor="ctr">
            <a:normAutofit/>
          </a:bodyPr>
          <a:lstStyle/>
          <a:p>
            <a:pPr algn="r"/>
            <a:r>
              <a:rPr lang="en-US" sz="5600" b="0" i="0" dirty="0"/>
              <a:t>Quantitative results</a:t>
            </a:r>
          </a:p>
        </p:txBody>
      </p:sp>
      <p:cxnSp>
        <p:nvCxnSpPr>
          <p:cNvPr id="125" name="Straight Connector 124">
            <a:extLst>
              <a:ext uri="{FF2B5EF4-FFF2-40B4-BE49-F238E27FC236}">
                <a16:creationId xmlns:a16="http://schemas.microsoft.com/office/drawing/2014/main" id="{D902DA06-324A-48CE-8C20-94535480A6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1336" y="1454684"/>
            <a:ext cx="0" cy="3649129"/>
          </a:xfrm>
          <a:prstGeom prst="line">
            <a:avLst/>
          </a:prstGeom>
          <a:ln w="2540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39497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sp>
        <p:nvSpPr>
          <p:cNvPr id="2" name="Title 1">
            <a:extLst>
              <a:ext uri="{FF2B5EF4-FFF2-40B4-BE49-F238E27FC236}">
                <a16:creationId xmlns:a16="http://schemas.microsoft.com/office/drawing/2014/main" id="{4C8BE7E6-DADE-DF78-EE71-2723452CA8F6}"/>
              </a:ext>
            </a:extLst>
          </p:cNvPr>
          <p:cNvSpPr>
            <a:spLocks noGrp="1"/>
          </p:cNvSpPr>
          <p:nvPr>
            <p:ph type="title"/>
          </p:nvPr>
        </p:nvSpPr>
        <p:spPr>
          <a:xfrm>
            <a:off x="4996698" y="645506"/>
            <a:ext cx="6050713" cy="1478570"/>
          </a:xfrm>
        </p:spPr>
        <p:txBody>
          <a:bodyPr>
            <a:normAutofit fontScale="90000"/>
          </a:bodyPr>
          <a:lstStyle/>
          <a:p>
            <a:pPr algn="ctr"/>
            <a:r>
              <a:rPr lang="en-GB" b="0" i="0" dirty="0"/>
              <a:t>Background characteristics of Parents whose children with EBSA</a:t>
            </a:r>
          </a:p>
        </p:txBody>
      </p:sp>
      <p:pic>
        <p:nvPicPr>
          <p:cNvPr id="5" name="Picture 4" descr="Colourful carved figures of humans">
            <a:extLst>
              <a:ext uri="{FF2B5EF4-FFF2-40B4-BE49-F238E27FC236}">
                <a16:creationId xmlns:a16="http://schemas.microsoft.com/office/drawing/2014/main" id="{5AE4870D-D1E8-9564-7CBB-C8014A133171}"/>
              </a:ext>
            </a:extLst>
          </p:cNvPr>
          <p:cNvPicPr>
            <a:picLocks noChangeAspect="1"/>
          </p:cNvPicPr>
          <p:nvPr/>
        </p:nvPicPr>
        <p:blipFill>
          <a:blip r:embed="rId5"/>
          <a:srcRect l="26036" r="25803" b="-1"/>
          <a:stretch/>
        </p:blipFill>
        <p:spPr>
          <a:xfrm>
            <a:off x="-5597" y="10"/>
            <a:ext cx="4635583" cy="6857990"/>
          </a:xfrm>
          <a:prstGeom prst="rect">
            <a:avLst/>
          </a:prstGeom>
        </p:spPr>
      </p:pic>
      <p:grpSp>
        <p:nvGrpSpPr>
          <p:cNvPr id="13" name="Group 12">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15"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6"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7" name="Rectangle 16">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18"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9"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0"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1"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2"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3"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4"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5"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6"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7"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8"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9"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0"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1"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2"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3"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4"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5"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6"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7"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8"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39"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0"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1"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2" name="Rectangle 41">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43"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4"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5"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6"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7"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8"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49"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0"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1"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2"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3"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4" name="Rectangle 53">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55"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6"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7"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8"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59"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0"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1"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2"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3"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4"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5"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6"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67"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grpSp>
      <p:graphicFrame>
        <p:nvGraphicFramePr>
          <p:cNvPr id="69" name="Content Placeholder 2">
            <a:extLst>
              <a:ext uri="{FF2B5EF4-FFF2-40B4-BE49-F238E27FC236}">
                <a16:creationId xmlns:a16="http://schemas.microsoft.com/office/drawing/2014/main" id="{485BE349-B31E-BB15-A4F0-83ECF1D2E450}"/>
              </a:ext>
            </a:extLst>
          </p:cNvPr>
          <p:cNvGraphicFramePr>
            <a:graphicFrameLocks noGrp="1"/>
          </p:cNvGraphicFramePr>
          <p:nvPr>
            <p:ph idx="1"/>
            <p:extLst>
              <p:ext uri="{D42A27DB-BD31-4B8C-83A1-F6EECF244321}">
                <p14:modId xmlns:p14="http://schemas.microsoft.com/office/powerpoint/2010/main" val="3847738303"/>
              </p:ext>
            </p:extLst>
          </p:nvPr>
        </p:nvGraphicFramePr>
        <p:xfrm>
          <a:off x="4968958" y="2249487"/>
          <a:ext cx="6078453" cy="354171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6" name="Picture 5" descr="Person and child walking at sunset">
            <a:extLst>
              <a:ext uri="{FF2B5EF4-FFF2-40B4-BE49-F238E27FC236}">
                <a16:creationId xmlns:a16="http://schemas.microsoft.com/office/drawing/2014/main" id="{CAB3F624-3C27-3D10-A142-CF9F6A663FAC}"/>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9884" y="0"/>
            <a:ext cx="4635583" cy="6858000"/>
          </a:xfrm>
          <a:prstGeom prst="rect">
            <a:avLst/>
          </a:prstGeom>
        </p:spPr>
      </p:pic>
    </p:spTree>
    <p:extLst>
      <p:ext uri="{BB962C8B-B14F-4D97-AF65-F5344CB8AC3E}">
        <p14:creationId xmlns:p14="http://schemas.microsoft.com/office/powerpoint/2010/main" val="26257543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77C05-56BF-C757-2E13-ED88F92DD494}"/>
              </a:ext>
            </a:extLst>
          </p:cNvPr>
          <p:cNvSpPr>
            <a:spLocks noGrp="1"/>
          </p:cNvSpPr>
          <p:nvPr>
            <p:ph type="title"/>
          </p:nvPr>
        </p:nvSpPr>
        <p:spPr>
          <a:xfrm>
            <a:off x="1141413" y="618518"/>
            <a:ext cx="9905998" cy="1478570"/>
          </a:xfrm>
        </p:spPr>
        <p:txBody>
          <a:bodyPr>
            <a:normAutofit/>
          </a:bodyPr>
          <a:lstStyle/>
          <a:p>
            <a:pPr algn="ctr"/>
            <a:r>
              <a:rPr lang="en-GB" b="0" i="0" dirty="0"/>
              <a:t>Background characteristics of children struggling with EBSA</a:t>
            </a:r>
          </a:p>
        </p:txBody>
      </p:sp>
      <p:pic>
        <p:nvPicPr>
          <p:cNvPr id="6" name="Picture 5" descr="Child wearing black jacket">
            <a:extLst>
              <a:ext uri="{FF2B5EF4-FFF2-40B4-BE49-F238E27FC236}">
                <a16:creationId xmlns:a16="http://schemas.microsoft.com/office/drawing/2014/main" id="{D83102AB-E443-B0B6-A0EF-0FD28A2348B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1411" y="2459280"/>
            <a:ext cx="4689234" cy="3130063"/>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graphicFrame>
        <p:nvGraphicFramePr>
          <p:cNvPr id="5" name="Content Placeholder 2">
            <a:extLst>
              <a:ext uri="{FF2B5EF4-FFF2-40B4-BE49-F238E27FC236}">
                <a16:creationId xmlns:a16="http://schemas.microsoft.com/office/drawing/2014/main" id="{3425FF1A-BCFE-1C6C-3F89-4295CC7FF400}"/>
              </a:ext>
            </a:extLst>
          </p:cNvPr>
          <p:cNvGraphicFramePr>
            <a:graphicFrameLocks noGrp="1"/>
          </p:cNvGraphicFramePr>
          <p:nvPr>
            <p:ph idx="1"/>
            <p:extLst>
              <p:ext uri="{D42A27DB-BD31-4B8C-83A1-F6EECF244321}">
                <p14:modId xmlns:p14="http://schemas.microsoft.com/office/powerpoint/2010/main" val="3701050672"/>
              </p:ext>
            </p:extLst>
          </p:nvPr>
        </p:nvGraphicFramePr>
        <p:xfrm>
          <a:off x="6336727" y="2249487"/>
          <a:ext cx="4710683" cy="354171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4509294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A0B38558-5389-4817-936F-FD62560CAC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2" name="Rectangle 11">
              <a:extLst>
                <a:ext uri="{FF2B5EF4-FFF2-40B4-BE49-F238E27FC236}">
                  <a16:creationId xmlns:a16="http://schemas.microsoft.com/office/drawing/2014/main" id="{CCB252B9-42EF-4414-AA22-2A95C1819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a:extLst>
                <a:ext uri="{FF2B5EF4-FFF2-40B4-BE49-F238E27FC236}">
                  <a16:creationId xmlns:a16="http://schemas.microsoft.com/office/drawing/2014/main" id="{F9C2C800-C3E3-4317-A3CC-1558D71F14BC}"/>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pic>
        <p:nvPicPr>
          <p:cNvPr id="6" name="Picture 5" descr="Formulae on a background">
            <a:extLst>
              <a:ext uri="{FF2B5EF4-FFF2-40B4-BE49-F238E27FC236}">
                <a16:creationId xmlns:a16="http://schemas.microsoft.com/office/drawing/2014/main" id="{0C05F0E6-D8F8-52AD-32D3-2056B70596D4}"/>
              </a:ext>
            </a:extLst>
          </p:cNvPr>
          <p:cNvPicPr>
            <a:picLocks noChangeAspect="1"/>
          </p:cNvPicPr>
          <p:nvPr/>
        </p:nvPicPr>
        <p:blipFill>
          <a:blip r:embed="rId5">
            <a:alphaModFix/>
            <a:extLst>
              <a:ext uri="{28A0092B-C50C-407E-A947-70E740481C1C}">
                <a14:useLocalDpi xmlns:a14="http://schemas.microsoft.com/office/drawing/2010/main" val="0"/>
              </a:ext>
            </a:extLst>
          </a:blip>
          <a:srcRect t="6059" b="18919"/>
          <a:stretch/>
        </p:blipFill>
        <p:spPr>
          <a:xfrm>
            <a:off x="3611" y="10"/>
            <a:ext cx="12188389" cy="6857990"/>
          </a:xfrm>
          <a:prstGeom prst="rect">
            <a:avLst/>
          </a:prstGeom>
        </p:spPr>
      </p:pic>
      <p:grpSp>
        <p:nvGrpSpPr>
          <p:cNvPr id="15" name="Group 14">
            <a:extLst>
              <a:ext uri="{FF2B5EF4-FFF2-40B4-BE49-F238E27FC236}">
                <a16:creationId xmlns:a16="http://schemas.microsoft.com/office/drawing/2014/main" id="{15502586-682B-4EDF-9515-674BB4E1CD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72533" y="0"/>
            <a:ext cx="11455400" cy="6848476"/>
            <a:chOff x="372533" y="0"/>
            <a:chExt cx="11455400" cy="6848476"/>
          </a:xfrm>
        </p:grpSpPr>
        <p:sp>
          <p:nvSpPr>
            <p:cNvPr id="16" name="Round Diagonal Corner Rectangle 7">
              <a:extLst>
                <a:ext uri="{FF2B5EF4-FFF2-40B4-BE49-F238E27FC236}">
                  <a16:creationId xmlns:a16="http://schemas.microsoft.com/office/drawing/2014/main" id="{C4491F87-B86B-413A-ACCD-56525E5330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22867" y="766234"/>
              <a:ext cx="10346266" cy="5325532"/>
            </a:xfrm>
            <a:prstGeom prst="round2DiagRect">
              <a:avLst>
                <a:gd name="adj1" fmla="val 4147"/>
                <a:gd name="adj2" fmla="val 0"/>
              </a:avLst>
            </a:prstGeom>
            <a:solidFill>
              <a:schemeClr val="bg1">
                <a:alpha val="80000"/>
              </a:schemeClr>
            </a:solidFill>
            <a:ln w="19050" cap="sq">
              <a:solidFill>
                <a:schemeClr val="tx2">
                  <a:alpha val="60000"/>
                </a:schemeClr>
              </a:solidFill>
              <a:miter lim="800000"/>
            </a:ln>
            <a:effectLst>
              <a:outerShdw blurRad="889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04A25545-7FDA-465A-8546-9D927F8286F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085512" y="0"/>
              <a:ext cx="650875" cy="1730375"/>
              <a:chOff x="11347978" y="0"/>
              <a:chExt cx="650875" cy="1730375"/>
            </a:xfrm>
          </p:grpSpPr>
          <p:sp>
            <p:nvSpPr>
              <p:cNvPr id="37" name="Freeform 32">
                <a:extLst>
                  <a:ext uri="{FF2B5EF4-FFF2-40B4-BE49-F238E27FC236}">
                    <a16:creationId xmlns:a16="http://schemas.microsoft.com/office/drawing/2014/main" id="{0AC67F09-E0D9-410A-A4DE-72D31697EB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67041"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80000"/>
                </a:schemeClr>
              </a:solidFill>
              <a:ln>
                <a:noFill/>
              </a:ln>
            </p:spPr>
            <p:txBody>
              <a:bodyPr/>
              <a:lstStyle/>
              <a:p>
                <a:endParaRPr lang="en-GB"/>
              </a:p>
            </p:txBody>
          </p:sp>
          <p:sp>
            <p:nvSpPr>
              <p:cNvPr id="38" name="Freeform 33">
                <a:extLst>
                  <a:ext uri="{FF2B5EF4-FFF2-40B4-BE49-F238E27FC236}">
                    <a16:creationId xmlns:a16="http://schemas.microsoft.com/office/drawing/2014/main" id="{B78F2FDE-85C9-4650-919F-C35464007D7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47978"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80000"/>
                </a:schemeClr>
              </a:solidFill>
              <a:ln>
                <a:noFill/>
              </a:ln>
            </p:spPr>
            <p:txBody>
              <a:bodyPr/>
              <a:lstStyle/>
              <a:p>
                <a:endParaRPr lang="en-GB"/>
              </a:p>
            </p:txBody>
          </p:sp>
          <p:sp>
            <p:nvSpPr>
              <p:cNvPr id="39" name="Freeform 34">
                <a:extLst>
                  <a:ext uri="{FF2B5EF4-FFF2-40B4-BE49-F238E27FC236}">
                    <a16:creationId xmlns:a16="http://schemas.microsoft.com/office/drawing/2014/main" id="{57DD2F8B-5242-455C-B03F-E2F6B6732E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14678"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txBody>
              <a:bodyPr/>
              <a:lstStyle/>
              <a:p>
                <a:endParaRPr lang="en-GB"/>
              </a:p>
            </p:txBody>
          </p:sp>
          <p:sp>
            <p:nvSpPr>
              <p:cNvPr id="40" name="Freeform 37">
                <a:extLst>
                  <a:ext uri="{FF2B5EF4-FFF2-40B4-BE49-F238E27FC236}">
                    <a16:creationId xmlns:a16="http://schemas.microsoft.com/office/drawing/2014/main" id="{B8CE3E90-8A76-4CD5-B28C-D71FF37185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694053"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80000"/>
                </a:schemeClr>
              </a:solidFill>
              <a:ln>
                <a:noFill/>
              </a:ln>
            </p:spPr>
            <p:txBody>
              <a:bodyPr/>
              <a:lstStyle/>
              <a:p>
                <a:endParaRPr lang="en-GB"/>
              </a:p>
            </p:txBody>
          </p:sp>
        </p:grpSp>
        <p:grpSp>
          <p:nvGrpSpPr>
            <p:cNvPr id="18" name="Group 17">
              <a:extLst>
                <a:ext uri="{FF2B5EF4-FFF2-40B4-BE49-F238E27FC236}">
                  <a16:creationId xmlns:a16="http://schemas.microsoft.com/office/drawing/2014/main" id="{4C374541-D033-4B72-A232-5461EEAD4DF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flipH="1">
              <a:off x="11229445" y="4867275"/>
              <a:ext cx="598488" cy="1981201"/>
              <a:chOff x="11424178" y="4867275"/>
              <a:chExt cx="598488" cy="1981201"/>
            </a:xfrm>
          </p:grpSpPr>
          <p:sp>
            <p:nvSpPr>
              <p:cNvPr id="31" name="Freeform 35">
                <a:extLst>
                  <a:ext uri="{FF2B5EF4-FFF2-40B4-BE49-F238E27FC236}">
                    <a16:creationId xmlns:a16="http://schemas.microsoft.com/office/drawing/2014/main" id="{94766BAB-FE6E-4247-886B-736F831FEB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14666"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80000"/>
                </a:schemeClr>
              </a:solidFill>
              <a:ln>
                <a:noFill/>
              </a:ln>
            </p:spPr>
            <p:txBody>
              <a:bodyPr/>
              <a:lstStyle/>
              <a:p>
                <a:endParaRPr lang="en-GB"/>
              </a:p>
            </p:txBody>
          </p:sp>
          <p:sp>
            <p:nvSpPr>
              <p:cNvPr id="32" name="Freeform 36">
                <a:extLst>
                  <a:ext uri="{FF2B5EF4-FFF2-40B4-BE49-F238E27FC236}">
                    <a16:creationId xmlns:a16="http://schemas.microsoft.com/office/drawing/2014/main" id="{3C954FB2-C7A0-468C-8AD2-C278DCA6421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55966"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80000"/>
                </a:schemeClr>
              </a:solidFill>
              <a:ln>
                <a:noFill/>
              </a:ln>
            </p:spPr>
            <p:txBody>
              <a:bodyPr/>
              <a:lstStyle/>
              <a:p>
                <a:endParaRPr lang="en-GB"/>
              </a:p>
            </p:txBody>
          </p:sp>
          <p:sp>
            <p:nvSpPr>
              <p:cNvPr id="33" name="Freeform 38">
                <a:extLst>
                  <a:ext uri="{FF2B5EF4-FFF2-40B4-BE49-F238E27FC236}">
                    <a16:creationId xmlns:a16="http://schemas.microsoft.com/office/drawing/2014/main" id="{F52FBFD5-A528-4DB8-A802-814A7E421D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19441"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txBody>
              <a:bodyPr/>
              <a:lstStyle/>
              <a:p>
                <a:endParaRPr lang="en-GB"/>
              </a:p>
            </p:txBody>
          </p:sp>
          <p:sp>
            <p:nvSpPr>
              <p:cNvPr id="34" name="Freeform 39">
                <a:extLst>
                  <a:ext uri="{FF2B5EF4-FFF2-40B4-BE49-F238E27FC236}">
                    <a16:creationId xmlns:a16="http://schemas.microsoft.com/office/drawing/2014/main" id="{E57CCB6D-72AF-4D41-8C6C-9750D43DC6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24178"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80000"/>
                </a:schemeClr>
              </a:solidFill>
              <a:ln>
                <a:noFill/>
              </a:ln>
            </p:spPr>
            <p:txBody>
              <a:bodyPr/>
              <a:lstStyle/>
              <a:p>
                <a:endParaRPr lang="en-GB"/>
              </a:p>
            </p:txBody>
          </p:sp>
          <p:sp>
            <p:nvSpPr>
              <p:cNvPr id="35" name="Freeform 40">
                <a:extLst>
                  <a:ext uri="{FF2B5EF4-FFF2-40B4-BE49-F238E27FC236}">
                    <a16:creationId xmlns:a16="http://schemas.microsoft.com/office/drawing/2014/main" id="{19D203AA-CF94-405B-800C-0C798552188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32166"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80000"/>
                </a:schemeClr>
              </a:solidFill>
              <a:ln>
                <a:noFill/>
              </a:ln>
            </p:spPr>
            <p:txBody>
              <a:bodyPr/>
              <a:lstStyle/>
              <a:p>
                <a:endParaRPr lang="en-GB"/>
              </a:p>
            </p:txBody>
          </p:sp>
          <p:sp>
            <p:nvSpPr>
              <p:cNvPr id="36" name="Rectangle 41">
                <a:extLst>
                  <a:ext uri="{FF2B5EF4-FFF2-40B4-BE49-F238E27FC236}">
                    <a16:creationId xmlns:a16="http://schemas.microsoft.com/office/drawing/2014/main" id="{7D053665-E810-419F-9D63-2A54CB477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22653" y="6596063"/>
                <a:ext cx="23813" cy="252413"/>
              </a:xfrm>
              <a:prstGeom prst="rect">
                <a:avLst/>
              </a:prstGeom>
              <a:solidFill>
                <a:schemeClr val="tx2">
                  <a:alpha val="80000"/>
                </a:schemeClr>
              </a:solidFill>
              <a:ln>
                <a:noFill/>
              </a:ln>
            </p:spPr>
            <p:txBody>
              <a:bodyPr/>
              <a:lstStyle/>
              <a:p>
                <a:endParaRPr lang="en-GB"/>
              </a:p>
            </p:txBody>
          </p:sp>
        </p:grpSp>
        <p:grpSp>
          <p:nvGrpSpPr>
            <p:cNvPr id="19" name="Group 18">
              <a:extLst>
                <a:ext uri="{FF2B5EF4-FFF2-40B4-BE49-F238E27FC236}">
                  <a16:creationId xmlns:a16="http://schemas.microsoft.com/office/drawing/2014/main" id="{DEAF6153-6BF6-448C-81C1-2817B0F7800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flipH="1">
              <a:off x="440267" y="5118101"/>
              <a:ext cx="650875" cy="1730375"/>
              <a:chOff x="118533" y="5118101"/>
              <a:chExt cx="650875" cy="1730375"/>
            </a:xfrm>
          </p:grpSpPr>
          <p:sp>
            <p:nvSpPr>
              <p:cNvPr id="27" name="Freeform 32">
                <a:extLst>
                  <a:ext uri="{FF2B5EF4-FFF2-40B4-BE49-F238E27FC236}">
                    <a16:creationId xmlns:a16="http://schemas.microsoft.com/office/drawing/2014/main" id="{A7E0D3C0-552C-4741-AFBE-E665CEA068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237596" y="6335713"/>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80000"/>
                </a:schemeClr>
              </a:solidFill>
              <a:ln>
                <a:noFill/>
              </a:ln>
            </p:spPr>
            <p:txBody>
              <a:bodyPr/>
              <a:lstStyle/>
              <a:p>
                <a:endParaRPr lang="en-GB"/>
              </a:p>
            </p:txBody>
          </p:sp>
          <p:sp>
            <p:nvSpPr>
              <p:cNvPr id="28" name="Freeform 33">
                <a:extLst>
                  <a:ext uri="{FF2B5EF4-FFF2-40B4-BE49-F238E27FC236}">
                    <a16:creationId xmlns:a16="http://schemas.microsoft.com/office/drawing/2014/main" id="{CAF96EBF-4E74-4F88-BD05-A4AE1694A45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118533" y="622141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80000"/>
                </a:schemeClr>
              </a:solidFill>
              <a:ln>
                <a:noFill/>
              </a:ln>
            </p:spPr>
            <p:txBody>
              <a:bodyPr/>
              <a:lstStyle/>
              <a:p>
                <a:endParaRPr lang="en-GB"/>
              </a:p>
            </p:txBody>
          </p:sp>
          <p:sp>
            <p:nvSpPr>
              <p:cNvPr id="29" name="Freeform 34">
                <a:extLst>
                  <a:ext uri="{FF2B5EF4-FFF2-40B4-BE49-F238E27FC236}">
                    <a16:creationId xmlns:a16="http://schemas.microsoft.com/office/drawing/2014/main" id="{D49C51B9-E4E4-410D-8AAB-7E308A1D452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385233" y="5118101"/>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txBody>
              <a:bodyPr/>
              <a:lstStyle/>
              <a:p>
                <a:endParaRPr lang="en-GB"/>
              </a:p>
            </p:txBody>
          </p:sp>
          <p:sp>
            <p:nvSpPr>
              <p:cNvPr id="30" name="Freeform 37">
                <a:extLst>
                  <a:ext uri="{FF2B5EF4-FFF2-40B4-BE49-F238E27FC236}">
                    <a16:creationId xmlns:a16="http://schemas.microsoft.com/office/drawing/2014/main" id="{354F0627-1BD6-4455-967A-32DB31C82C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464608" y="5299075"/>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80000"/>
                </a:schemeClr>
              </a:solidFill>
              <a:ln>
                <a:noFill/>
              </a:ln>
            </p:spPr>
            <p:txBody>
              <a:bodyPr/>
              <a:lstStyle/>
              <a:p>
                <a:endParaRPr lang="en-GB"/>
              </a:p>
            </p:txBody>
          </p:sp>
        </p:grpSp>
        <p:grpSp>
          <p:nvGrpSpPr>
            <p:cNvPr id="20" name="Group 19">
              <a:extLst>
                <a:ext uri="{FF2B5EF4-FFF2-40B4-BE49-F238E27FC236}">
                  <a16:creationId xmlns:a16="http://schemas.microsoft.com/office/drawing/2014/main" id="{BC21AED9-0CB5-426C-A1C4-6EEB548050D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72533" y="0"/>
              <a:ext cx="598488" cy="1981201"/>
              <a:chOff x="194733" y="0"/>
              <a:chExt cx="598488" cy="1981201"/>
            </a:xfrm>
          </p:grpSpPr>
          <p:sp>
            <p:nvSpPr>
              <p:cNvPr id="21" name="Freeform 35">
                <a:extLst>
                  <a:ext uri="{FF2B5EF4-FFF2-40B4-BE49-F238E27FC236}">
                    <a16:creationId xmlns:a16="http://schemas.microsoft.com/office/drawing/2014/main" id="{8D8A778B-9916-47AC-A28A-07F01A83F4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285221" y="0"/>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80000"/>
                </a:schemeClr>
              </a:solidFill>
              <a:ln>
                <a:noFill/>
              </a:ln>
            </p:spPr>
            <p:txBody>
              <a:bodyPr/>
              <a:lstStyle/>
              <a:p>
                <a:endParaRPr lang="en-GB"/>
              </a:p>
            </p:txBody>
          </p:sp>
          <p:sp>
            <p:nvSpPr>
              <p:cNvPr id="22" name="Freeform 36">
                <a:extLst>
                  <a:ext uri="{FF2B5EF4-FFF2-40B4-BE49-F238E27FC236}">
                    <a16:creationId xmlns:a16="http://schemas.microsoft.com/office/drawing/2014/main" id="{65323B96-DF0E-463C-B290-C22D3C55324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526521" y="1141413"/>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80000"/>
                </a:schemeClr>
              </a:solidFill>
              <a:ln>
                <a:noFill/>
              </a:ln>
            </p:spPr>
            <p:txBody>
              <a:bodyPr/>
              <a:lstStyle/>
              <a:p>
                <a:endParaRPr lang="en-GB"/>
              </a:p>
            </p:txBody>
          </p:sp>
          <p:sp>
            <p:nvSpPr>
              <p:cNvPr id="23" name="Freeform 38">
                <a:extLst>
                  <a:ext uri="{FF2B5EF4-FFF2-40B4-BE49-F238E27FC236}">
                    <a16:creationId xmlns:a16="http://schemas.microsoft.com/office/drawing/2014/main" id="{65A0E255-1142-422E-A62A-5044177C5AE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389996" y="1792288"/>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txBody>
              <a:bodyPr/>
              <a:lstStyle/>
              <a:p>
                <a:endParaRPr lang="en-GB"/>
              </a:p>
            </p:txBody>
          </p:sp>
          <p:sp>
            <p:nvSpPr>
              <p:cNvPr id="24" name="Freeform 39">
                <a:extLst>
                  <a:ext uri="{FF2B5EF4-FFF2-40B4-BE49-F238E27FC236}">
                    <a16:creationId xmlns:a16="http://schemas.microsoft.com/office/drawing/2014/main" id="{233A955D-DB0D-42F8-B490-E01FB9C45C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194733" y="0"/>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80000"/>
                </a:schemeClr>
              </a:solidFill>
              <a:ln>
                <a:noFill/>
              </a:ln>
            </p:spPr>
            <p:txBody>
              <a:bodyPr/>
              <a:lstStyle/>
              <a:p>
                <a:endParaRPr lang="en-GB"/>
              </a:p>
            </p:txBody>
          </p:sp>
          <p:sp>
            <p:nvSpPr>
              <p:cNvPr id="25" name="Freeform 40">
                <a:extLst>
                  <a:ext uri="{FF2B5EF4-FFF2-40B4-BE49-F238E27FC236}">
                    <a16:creationId xmlns:a16="http://schemas.microsoft.com/office/drawing/2014/main" id="{F0F0C29B-EB52-470C-AF64-FC54F5C250F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602721" y="24288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80000"/>
                </a:schemeClr>
              </a:solidFill>
              <a:ln>
                <a:noFill/>
              </a:ln>
            </p:spPr>
            <p:txBody>
              <a:bodyPr/>
              <a:lstStyle/>
              <a:p>
                <a:endParaRPr lang="en-GB"/>
              </a:p>
            </p:txBody>
          </p:sp>
          <p:sp>
            <p:nvSpPr>
              <p:cNvPr id="26" name="Rectangle 41">
                <a:extLst>
                  <a:ext uri="{FF2B5EF4-FFF2-40B4-BE49-F238E27FC236}">
                    <a16:creationId xmlns:a16="http://schemas.microsoft.com/office/drawing/2014/main" id="{A6C0E942-454D-483D-84FB-89308C8F15B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flipV="1">
                <a:off x="693208" y="0"/>
                <a:ext cx="23813" cy="252413"/>
              </a:xfrm>
              <a:prstGeom prst="rect">
                <a:avLst/>
              </a:prstGeom>
              <a:solidFill>
                <a:schemeClr val="tx2">
                  <a:alpha val="80000"/>
                </a:schemeClr>
              </a:solidFill>
              <a:ln>
                <a:noFill/>
              </a:ln>
            </p:spPr>
            <p:txBody>
              <a:bodyPr/>
              <a:lstStyle/>
              <a:p>
                <a:endParaRPr lang="en-GB"/>
              </a:p>
            </p:txBody>
          </p:sp>
        </p:grpSp>
      </p:grpSp>
      <p:sp>
        <p:nvSpPr>
          <p:cNvPr id="3" name="Content Placeholder 2">
            <a:extLst>
              <a:ext uri="{FF2B5EF4-FFF2-40B4-BE49-F238E27FC236}">
                <a16:creationId xmlns:a16="http://schemas.microsoft.com/office/drawing/2014/main" id="{36AC9FCE-FDA4-A774-7815-533477775F9B}"/>
              </a:ext>
            </a:extLst>
          </p:cNvPr>
          <p:cNvSpPr>
            <a:spLocks noGrp="1"/>
          </p:cNvSpPr>
          <p:nvPr>
            <p:ph idx="1"/>
          </p:nvPr>
        </p:nvSpPr>
        <p:spPr>
          <a:xfrm>
            <a:off x="1143001" y="1141414"/>
            <a:ext cx="9905999" cy="4565120"/>
          </a:xfrm>
        </p:spPr>
        <p:txBody>
          <a:bodyPr anchor="ctr">
            <a:normAutofit/>
          </a:bodyPr>
          <a:lstStyle/>
          <a:p>
            <a:r>
              <a:rPr lang="en-GB" sz="2000" b="0" i="0" dirty="0"/>
              <a:t>Parental Distress was significantly higher in parents of school-avoidant children (M = 14.61) compared to parents of non-avoidant children (M = 10.88)</a:t>
            </a:r>
          </a:p>
          <a:p>
            <a:pPr marL="0" indent="0">
              <a:buNone/>
            </a:pPr>
            <a:endParaRPr lang="en-GB" sz="2000" b="0" i="0" dirty="0"/>
          </a:p>
          <a:p>
            <a:r>
              <a:rPr lang="en-GB" sz="2000" b="0" i="0" dirty="0"/>
              <a:t>Social Support, parents of school-avoidant children reported significantly lower levels (M = 13.42) than those whose children attended school regularly (M = 17.16)</a:t>
            </a:r>
          </a:p>
          <a:p>
            <a:pPr marL="0" indent="0">
              <a:buNone/>
            </a:pPr>
            <a:endParaRPr lang="en-GB" sz="2000" b="0" i="0" dirty="0"/>
          </a:p>
          <a:p>
            <a:r>
              <a:rPr lang="en-GB" sz="2000" b="0" i="0" dirty="0"/>
              <a:t>Family Support showed no significant difference between the two groups (M =12.50 compared to M= 12.46</a:t>
            </a:r>
            <a:r>
              <a:rPr lang="en-GB" sz="2000" dirty="0"/>
              <a:t>)</a:t>
            </a:r>
            <a:r>
              <a:rPr lang="en-GB" sz="2000" b="0" i="0" dirty="0"/>
              <a:t> </a:t>
            </a:r>
          </a:p>
        </p:txBody>
      </p:sp>
    </p:spTree>
    <p:extLst>
      <p:ext uri="{BB962C8B-B14F-4D97-AF65-F5344CB8AC3E}">
        <p14:creationId xmlns:p14="http://schemas.microsoft.com/office/powerpoint/2010/main" val="40324584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9ACD3AF8-B16E-4174-8C1A-41F683C4AF8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a16="http://schemas.microsoft.com/office/drawing/2014/main" xmlns="">
                <a:solidFill>
                  <a:srgbClr val="FFFFFF"/>
                </a:solidFill>
              </a14:hiddenFill>
            </a:ext>
          </a:extLst>
        </p:spPr>
      </p:pic>
      <p:grpSp>
        <p:nvGrpSpPr>
          <p:cNvPr id="9" name="Group 8">
            <a:extLst>
              <a:ext uri="{FF2B5EF4-FFF2-40B4-BE49-F238E27FC236}">
                <a16:creationId xmlns:a16="http://schemas.microsoft.com/office/drawing/2014/main" id="{FF5EAD09-B81D-415F-8BCF-73C81AE05F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0" name="Rectangle 5">
              <a:extLst>
                <a:ext uri="{FF2B5EF4-FFF2-40B4-BE49-F238E27FC236}">
                  <a16:creationId xmlns:a16="http://schemas.microsoft.com/office/drawing/2014/main" id="{CFB79010-8ED4-49EF-AFD2-F4D8C80B69B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1" name="Freeform 6">
              <a:extLst>
                <a:ext uri="{FF2B5EF4-FFF2-40B4-BE49-F238E27FC236}">
                  <a16:creationId xmlns:a16="http://schemas.microsoft.com/office/drawing/2014/main" id="{4649B869-006E-42B5-9DDC-21049B130E0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 name="Freeform 7">
              <a:extLst>
                <a:ext uri="{FF2B5EF4-FFF2-40B4-BE49-F238E27FC236}">
                  <a16:creationId xmlns:a16="http://schemas.microsoft.com/office/drawing/2014/main" id="{443096BD-333F-48B6-8220-D1F9793E40A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 name="Rectangle 8">
              <a:extLst>
                <a:ext uri="{FF2B5EF4-FFF2-40B4-BE49-F238E27FC236}">
                  <a16:creationId xmlns:a16="http://schemas.microsoft.com/office/drawing/2014/main" id="{1A45BB9A-7E84-4B9B-923A-270A97F8524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4" name="Freeform 9">
              <a:extLst>
                <a:ext uri="{FF2B5EF4-FFF2-40B4-BE49-F238E27FC236}">
                  <a16:creationId xmlns:a16="http://schemas.microsoft.com/office/drawing/2014/main" id="{D7D7C768-2F76-4DE2-A807-1B9FFF816C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 name="Freeform 10">
              <a:extLst>
                <a:ext uri="{FF2B5EF4-FFF2-40B4-BE49-F238E27FC236}">
                  <a16:creationId xmlns:a16="http://schemas.microsoft.com/office/drawing/2014/main" id="{1870B32E-EE42-470E-B543-CA55AEC8CA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11">
              <a:extLst>
                <a:ext uri="{FF2B5EF4-FFF2-40B4-BE49-F238E27FC236}">
                  <a16:creationId xmlns:a16="http://schemas.microsoft.com/office/drawing/2014/main" id="{EEF09120-11AA-4DB5-98A8-EC4923002C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 name="Freeform 12">
              <a:extLst>
                <a:ext uri="{FF2B5EF4-FFF2-40B4-BE49-F238E27FC236}">
                  <a16:creationId xmlns:a16="http://schemas.microsoft.com/office/drawing/2014/main" id="{39CC463D-589C-461C-A234-0460EB06B8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 name="Freeform 13">
              <a:extLst>
                <a:ext uri="{FF2B5EF4-FFF2-40B4-BE49-F238E27FC236}">
                  <a16:creationId xmlns:a16="http://schemas.microsoft.com/office/drawing/2014/main" id="{B6516153-269A-421E-A021-CB3F3C5E1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 name="Freeform 14">
              <a:extLst>
                <a:ext uri="{FF2B5EF4-FFF2-40B4-BE49-F238E27FC236}">
                  <a16:creationId xmlns:a16="http://schemas.microsoft.com/office/drawing/2014/main" id="{45E14300-6C4A-4F77-915F-F3B25B0237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 name="Freeform 15">
              <a:extLst>
                <a:ext uri="{FF2B5EF4-FFF2-40B4-BE49-F238E27FC236}">
                  <a16:creationId xmlns:a16="http://schemas.microsoft.com/office/drawing/2014/main" id="{993E312A-E6A6-4B52-ADE6-618ADC89BA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 name="Freeform 16">
              <a:extLst>
                <a:ext uri="{FF2B5EF4-FFF2-40B4-BE49-F238E27FC236}">
                  <a16:creationId xmlns:a16="http://schemas.microsoft.com/office/drawing/2014/main" id="{2F0F3026-2480-472B-8C52-36812C81E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2" name="Freeform 17">
              <a:extLst>
                <a:ext uri="{FF2B5EF4-FFF2-40B4-BE49-F238E27FC236}">
                  <a16:creationId xmlns:a16="http://schemas.microsoft.com/office/drawing/2014/main" id="{34E1C992-559D-4827-9F30-31A3CA7A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3" name="Freeform 18">
              <a:extLst>
                <a:ext uri="{FF2B5EF4-FFF2-40B4-BE49-F238E27FC236}">
                  <a16:creationId xmlns:a16="http://schemas.microsoft.com/office/drawing/2014/main" id="{D9F2FB98-F443-498F-AAD9-6945825681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4" name="Freeform 19">
              <a:extLst>
                <a:ext uri="{FF2B5EF4-FFF2-40B4-BE49-F238E27FC236}">
                  <a16:creationId xmlns:a16="http://schemas.microsoft.com/office/drawing/2014/main" id="{75DBF6EC-ED50-43E4-8A8B-64CE86A88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 name="Freeform 20">
              <a:extLst>
                <a:ext uri="{FF2B5EF4-FFF2-40B4-BE49-F238E27FC236}">
                  <a16:creationId xmlns:a16="http://schemas.microsoft.com/office/drawing/2014/main" id="{FD854F40-AC43-4F21-9C62-2CE35CFD2B1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 name="Freeform 21">
              <a:extLst>
                <a:ext uri="{FF2B5EF4-FFF2-40B4-BE49-F238E27FC236}">
                  <a16:creationId xmlns:a16="http://schemas.microsoft.com/office/drawing/2014/main" id="{62CCB560-494A-4F74-9DE4-068806A893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 name="Freeform 22">
              <a:extLst>
                <a:ext uri="{FF2B5EF4-FFF2-40B4-BE49-F238E27FC236}">
                  <a16:creationId xmlns:a16="http://schemas.microsoft.com/office/drawing/2014/main" id="{6F9A05F2-B5D2-4D8A-9A78-14E45C13FE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 name="Freeform 23">
              <a:extLst>
                <a:ext uri="{FF2B5EF4-FFF2-40B4-BE49-F238E27FC236}">
                  <a16:creationId xmlns:a16="http://schemas.microsoft.com/office/drawing/2014/main" id="{A6373189-19BB-4BEC-84A3-432253E058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 name="Freeform 24">
              <a:extLst>
                <a:ext uri="{FF2B5EF4-FFF2-40B4-BE49-F238E27FC236}">
                  <a16:creationId xmlns:a16="http://schemas.microsoft.com/office/drawing/2014/main" id="{71AB3122-947A-44DB-B190-A2601C6C95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 name="Freeform 25">
              <a:extLst>
                <a:ext uri="{FF2B5EF4-FFF2-40B4-BE49-F238E27FC236}">
                  <a16:creationId xmlns:a16="http://schemas.microsoft.com/office/drawing/2014/main" id="{74B4109D-3AFC-4D44-87B1-0CDED3E63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 name="Freeform 26">
              <a:extLst>
                <a:ext uri="{FF2B5EF4-FFF2-40B4-BE49-F238E27FC236}">
                  <a16:creationId xmlns:a16="http://schemas.microsoft.com/office/drawing/2014/main" id="{44AAD39F-F7C9-4D00-95E0-0465B4E8588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 name="Freeform 27">
              <a:extLst>
                <a:ext uri="{FF2B5EF4-FFF2-40B4-BE49-F238E27FC236}">
                  <a16:creationId xmlns:a16="http://schemas.microsoft.com/office/drawing/2014/main" id="{C1DCAB8D-6EF6-4A84-8D0C-AA9226DEC9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 name="Freeform 28">
              <a:extLst>
                <a:ext uri="{FF2B5EF4-FFF2-40B4-BE49-F238E27FC236}">
                  <a16:creationId xmlns:a16="http://schemas.microsoft.com/office/drawing/2014/main" id="{C407F97F-83CF-4703-B9E0-6335530E32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 name="Freeform 29">
              <a:extLst>
                <a:ext uri="{FF2B5EF4-FFF2-40B4-BE49-F238E27FC236}">
                  <a16:creationId xmlns:a16="http://schemas.microsoft.com/office/drawing/2014/main" id="{0D8D2363-5D84-4CFF-89AA-3C93C859DB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 name="Freeform 30">
              <a:extLst>
                <a:ext uri="{FF2B5EF4-FFF2-40B4-BE49-F238E27FC236}">
                  <a16:creationId xmlns:a16="http://schemas.microsoft.com/office/drawing/2014/main" id="{0435A35C-AC99-4E12-8CB0-9C640DAA945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6" name="Freeform 31">
              <a:extLst>
                <a:ext uri="{FF2B5EF4-FFF2-40B4-BE49-F238E27FC236}">
                  <a16:creationId xmlns:a16="http://schemas.microsoft.com/office/drawing/2014/main" id="{F20392CF-2256-4527-836B-2E6F88596E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7" name="Freeform 32">
              <a:extLst>
                <a:ext uri="{FF2B5EF4-FFF2-40B4-BE49-F238E27FC236}">
                  <a16:creationId xmlns:a16="http://schemas.microsoft.com/office/drawing/2014/main" id="{C52C3AD3-122C-4010-9C55-B0247F8CCA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8" name="Rectangle 33">
              <a:extLst>
                <a:ext uri="{FF2B5EF4-FFF2-40B4-BE49-F238E27FC236}">
                  <a16:creationId xmlns:a16="http://schemas.microsoft.com/office/drawing/2014/main" id="{EFCB53ED-09C0-4AD7-9BBC-366833D5FE0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39" name="Freeform 34">
              <a:extLst>
                <a:ext uri="{FF2B5EF4-FFF2-40B4-BE49-F238E27FC236}">
                  <a16:creationId xmlns:a16="http://schemas.microsoft.com/office/drawing/2014/main" id="{6F309F52-BFCF-47D9-8089-BC049540DB4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0" name="Freeform 35">
              <a:extLst>
                <a:ext uri="{FF2B5EF4-FFF2-40B4-BE49-F238E27FC236}">
                  <a16:creationId xmlns:a16="http://schemas.microsoft.com/office/drawing/2014/main" id="{5F9AE85F-C7AA-4761-B468-2E100829BC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6">
              <a:extLst>
                <a:ext uri="{FF2B5EF4-FFF2-40B4-BE49-F238E27FC236}">
                  <a16:creationId xmlns:a16="http://schemas.microsoft.com/office/drawing/2014/main" id="{2C81C778-91E5-4AE9-AACB-8566E7A28B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2" name="Freeform 37">
              <a:extLst>
                <a:ext uri="{FF2B5EF4-FFF2-40B4-BE49-F238E27FC236}">
                  <a16:creationId xmlns:a16="http://schemas.microsoft.com/office/drawing/2014/main" id="{6C56E0B4-58A0-4B2B-BD56-54121BB8DB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3" name="Freeform 38">
              <a:extLst>
                <a:ext uri="{FF2B5EF4-FFF2-40B4-BE49-F238E27FC236}">
                  <a16:creationId xmlns:a16="http://schemas.microsoft.com/office/drawing/2014/main" id="{88A29CFE-13A6-4509-946F-5C074F856E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4" name="Freeform 39">
              <a:extLst>
                <a:ext uri="{FF2B5EF4-FFF2-40B4-BE49-F238E27FC236}">
                  <a16:creationId xmlns:a16="http://schemas.microsoft.com/office/drawing/2014/main" id="{00235A0A-018B-4499-AC16-AF83457BF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40">
              <a:extLst>
                <a:ext uri="{FF2B5EF4-FFF2-40B4-BE49-F238E27FC236}">
                  <a16:creationId xmlns:a16="http://schemas.microsoft.com/office/drawing/2014/main" id="{861DF9B7-50DC-4EBE-8B23-97FE92DBBB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41">
              <a:extLst>
                <a:ext uri="{FF2B5EF4-FFF2-40B4-BE49-F238E27FC236}">
                  <a16:creationId xmlns:a16="http://schemas.microsoft.com/office/drawing/2014/main" id="{69673907-73D7-4729-A911-9BD078EC2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42">
              <a:extLst>
                <a:ext uri="{FF2B5EF4-FFF2-40B4-BE49-F238E27FC236}">
                  <a16:creationId xmlns:a16="http://schemas.microsoft.com/office/drawing/2014/main" id="{4DC844D3-8053-4EE7-A286-50157B6FD8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43">
              <a:extLst>
                <a:ext uri="{FF2B5EF4-FFF2-40B4-BE49-F238E27FC236}">
                  <a16:creationId xmlns:a16="http://schemas.microsoft.com/office/drawing/2014/main" id="{D67575A0-A45A-4773-874C-16370E3670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4">
              <a:extLst>
                <a:ext uri="{FF2B5EF4-FFF2-40B4-BE49-F238E27FC236}">
                  <a16:creationId xmlns:a16="http://schemas.microsoft.com/office/drawing/2014/main" id="{4327252B-B62B-4DE0-A924-B7F6E40AD96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Rectangle 45">
              <a:extLst>
                <a:ext uri="{FF2B5EF4-FFF2-40B4-BE49-F238E27FC236}">
                  <a16:creationId xmlns:a16="http://schemas.microsoft.com/office/drawing/2014/main" id="{778BC6A7-AC19-497B-A7C6-E447B2EBDAB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1" name="Freeform 46">
              <a:extLst>
                <a:ext uri="{FF2B5EF4-FFF2-40B4-BE49-F238E27FC236}">
                  <a16:creationId xmlns:a16="http://schemas.microsoft.com/office/drawing/2014/main" id="{4E79A87B-BF1F-437A-9FED-BE93025E50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7">
              <a:extLst>
                <a:ext uri="{FF2B5EF4-FFF2-40B4-BE49-F238E27FC236}">
                  <a16:creationId xmlns:a16="http://schemas.microsoft.com/office/drawing/2014/main" id="{DFAAF3CC-B4E0-45C8-AC2D-EF0D6D823D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8">
              <a:extLst>
                <a:ext uri="{FF2B5EF4-FFF2-40B4-BE49-F238E27FC236}">
                  <a16:creationId xmlns:a16="http://schemas.microsoft.com/office/drawing/2014/main" id="{A5A12C87-1E4A-4664-B2F4-A1C8B656F9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Freeform 49">
              <a:extLst>
                <a:ext uri="{FF2B5EF4-FFF2-40B4-BE49-F238E27FC236}">
                  <a16:creationId xmlns:a16="http://schemas.microsoft.com/office/drawing/2014/main" id="{B3AF8230-4630-4505-ADDB-16A9B6B3772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5" name="Freeform 50">
              <a:extLst>
                <a:ext uri="{FF2B5EF4-FFF2-40B4-BE49-F238E27FC236}">
                  <a16:creationId xmlns:a16="http://schemas.microsoft.com/office/drawing/2014/main" id="{33F93F6D-724D-42F3-AF1D-3081EAB5D1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51">
              <a:extLst>
                <a:ext uri="{FF2B5EF4-FFF2-40B4-BE49-F238E27FC236}">
                  <a16:creationId xmlns:a16="http://schemas.microsoft.com/office/drawing/2014/main" id="{F5DD7A8F-FB67-4E79-80DB-0FAF3A098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52">
              <a:extLst>
                <a:ext uri="{FF2B5EF4-FFF2-40B4-BE49-F238E27FC236}">
                  <a16:creationId xmlns:a16="http://schemas.microsoft.com/office/drawing/2014/main" id="{7B140A84-E89E-4A80-9DF8-7BCA45F908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53">
              <a:extLst>
                <a:ext uri="{FF2B5EF4-FFF2-40B4-BE49-F238E27FC236}">
                  <a16:creationId xmlns:a16="http://schemas.microsoft.com/office/drawing/2014/main" id="{279E1D6A-EFE2-44C6-A5BF-DFADF0DC91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4">
              <a:extLst>
                <a:ext uri="{FF2B5EF4-FFF2-40B4-BE49-F238E27FC236}">
                  <a16:creationId xmlns:a16="http://schemas.microsoft.com/office/drawing/2014/main" id="{C9FA2204-561F-4ABB-988C-03053820F1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5">
              <a:extLst>
                <a:ext uri="{FF2B5EF4-FFF2-40B4-BE49-F238E27FC236}">
                  <a16:creationId xmlns:a16="http://schemas.microsoft.com/office/drawing/2014/main" id="{8BD7D04E-AC0A-424F-BC40-28842DAFFA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6">
              <a:extLst>
                <a:ext uri="{FF2B5EF4-FFF2-40B4-BE49-F238E27FC236}">
                  <a16:creationId xmlns:a16="http://schemas.microsoft.com/office/drawing/2014/main" id="{32B616A2-FE09-47DD-B58C-12EE58B7CA5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7">
              <a:extLst>
                <a:ext uri="{FF2B5EF4-FFF2-40B4-BE49-F238E27FC236}">
                  <a16:creationId xmlns:a16="http://schemas.microsoft.com/office/drawing/2014/main" id="{08C5EAF5-6064-484E-BA05-80D09D84EA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8">
              <a:extLst>
                <a:ext uri="{FF2B5EF4-FFF2-40B4-BE49-F238E27FC236}">
                  <a16:creationId xmlns:a16="http://schemas.microsoft.com/office/drawing/2014/main" id="{F11D90DF-D275-4725-884C-77E5E01D89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useBgFill="1">
        <p:nvSpPr>
          <p:cNvPr id="65" name="Rectangle 64">
            <a:extLst>
              <a:ext uri="{FF2B5EF4-FFF2-40B4-BE49-F238E27FC236}">
                <a16:creationId xmlns:a16="http://schemas.microsoft.com/office/drawing/2014/main" id="{B7D4B16D-600A-41A1-8B1B-3727C56C0C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7" name="Group 66">
            <a:extLst>
              <a:ext uri="{FF2B5EF4-FFF2-40B4-BE49-F238E27FC236}">
                <a16:creationId xmlns:a16="http://schemas.microsoft.com/office/drawing/2014/main" id="{DE7C35E0-BD19-4AFC-81BF-7A7507E9C9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60000"/>
            </a:schemeClr>
          </a:solidFill>
          <a:effectLst/>
        </p:grpSpPr>
        <p:sp>
          <p:nvSpPr>
            <p:cNvPr id="68" name="Rectangle 5">
              <a:extLst>
                <a:ext uri="{FF2B5EF4-FFF2-40B4-BE49-F238E27FC236}">
                  <a16:creationId xmlns:a16="http://schemas.microsoft.com/office/drawing/2014/main" id="{1E08D20A-3975-4596-85C6-D4679958628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69" name="Freeform 6">
              <a:extLst>
                <a:ext uri="{FF2B5EF4-FFF2-40B4-BE49-F238E27FC236}">
                  <a16:creationId xmlns:a16="http://schemas.microsoft.com/office/drawing/2014/main" id="{630A9349-BFE4-4720-A229-98DCD3B69F3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0" name="Freeform 7">
              <a:extLst>
                <a:ext uri="{FF2B5EF4-FFF2-40B4-BE49-F238E27FC236}">
                  <a16:creationId xmlns:a16="http://schemas.microsoft.com/office/drawing/2014/main" id="{28487744-BBC9-4D40-85B3-0D45003C339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1" name="Rectangle 8">
              <a:extLst>
                <a:ext uri="{FF2B5EF4-FFF2-40B4-BE49-F238E27FC236}">
                  <a16:creationId xmlns:a16="http://schemas.microsoft.com/office/drawing/2014/main" id="{FAD6EF4D-97BD-46B4-9B5B-CD70971DD55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72" name="Freeform 9">
              <a:extLst>
                <a:ext uri="{FF2B5EF4-FFF2-40B4-BE49-F238E27FC236}">
                  <a16:creationId xmlns:a16="http://schemas.microsoft.com/office/drawing/2014/main" id="{210DCC42-11D2-4162-B47A-869B3F6694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3" name="Freeform 10">
              <a:extLst>
                <a:ext uri="{FF2B5EF4-FFF2-40B4-BE49-F238E27FC236}">
                  <a16:creationId xmlns:a16="http://schemas.microsoft.com/office/drawing/2014/main" id="{DE4880D6-6ECE-4F1B-B474-FE3940D04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4" name="Freeform 11">
              <a:extLst>
                <a:ext uri="{FF2B5EF4-FFF2-40B4-BE49-F238E27FC236}">
                  <a16:creationId xmlns:a16="http://schemas.microsoft.com/office/drawing/2014/main" id="{A1A39307-F675-49D2-9E45-28DA2AB5C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5" name="Freeform 12">
              <a:extLst>
                <a:ext uri="{FF2B5EF4-FFF2-40B4-BE49-F238E27FC236}">
                  <a16:creationId xmlns:a16="http://schemas.microsoft.com/office/drawing/2014/main" id="{AC5E23C5-C5D6-4BC3-9531-C0B2D7D29F9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6" name="Freeform 13">
              <a:extLst>
                <a:ext uri="{FF2B5EF4-FFF2-40B4-BE49-F238E27FC236}">
                  <a16:creationId xmlns:a16="http://schemas.microsoft.com/office/drawing/2014/main" id="{4D3FC0A7-9672-4B19-8D54-71C3B39F7A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7" name="Freeform 14">
              <a:extLst>
                <a:ext uri="{FF2B5EF4-FFF2-40B4-BE49-F238E27FC236}">
                  <a16:creationId xmlns:a16="http://schemas.microsoft.com/office/drawing/2014/main" id="{9911D04C-3FFB-4D1E-8F59-5C02692E3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8" name="Freeform 15">
              <a:extLst>
                <a:ext uri="{FF2B5EF4-FFF2-40B4-BE49-F238E27FC236}">
                  <a16:creationId xmlns:a16="http://schemas.microsoft.com/office/drawing/2014/main" id="{A0178C8F-EF32-4F3D-B022-60A7DE1367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9" name="Freeform 16">
              <a:extLst>
                <a:ext uri="{FF2B5EF4-FFF2-40B4-BE49-F238E27FC236}">
                  <a16:creationId xmlns:a16="http://schemas.microsoft.com/office/drawing/2014/main" id="{EEB2DD25-DE0D-48CE-8218-E4EF12273A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0" name="Freeform 17">
              <a:extLst>
                <a:ext uri="{FF2B5EF4-FFF2-40B4-BE49-F238E27FC236}">
                  <a16:creationId xmlns:a16="http://schemas.microsoft.com/office/drawing/2014/main" id="{13C92E55-66CB-48F7-BF28-5D8ED146B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1" name="Freeform 18">
              <a:extLst>
                <a:ext uri="{FF2B5EF4-FFF2-40B4-BE49-F238E27FC236}">
                  <a16:creationId xmlns:a16="http://schemas.microsoft.com/office/drawing/2014/main" id="{CB0B6C7B-4820-48AB-92AF-896559F009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2" name="Freeform 19">
              <a:extLst>
                <a:ext uri="{FF2B5EF4-FFF2-40B4-BE49-F238E27FC236}">
                  <a16:creationId xmlns:a16="http://schemas.microsoft.com/office/drawing/2014/main" id="{2018EECD-4518-458F-989E-6FCAE5AE0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3" name="Freeform 20">
              <a:extLst>
                <a:ext uri="{FF2B5EF4-FFF2-40B4-BE49-F238E27FC236}">
                  <a16:creationId xmlns:a16="http://schemas.microsoft.com/office/drawing/2014/main" id="{1FB0915F-3C52-468A-87E7-F3EE381DA3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4" name="Freeform 21">
              <a:extLst>
                <a:ext uri="{FF2B5EF4-FFF2-40B4-BE49-F238E27FC236}">
                  <a16:creationId xmlns:a16="http://schemas.microsoft.com/office/drawing/2014/main" id="{7B184771-5A8E-4ED5-9179-24B19F26C32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5" name="Freeform 22">
              <a:extLst>
                <a:ext uri="{FF2B5EF4-FFF2-40B4-BE49-F238E27FC236}">
                  <a16:creationId xmlns:a16="http://schemas.microsoft.com/office/drawing/2014/main" id="{BC5162D1-D64C-4FBA-BE86-11B27A7432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6" name="Freeform 23">
              <a:extLst>
                <a:ext uri="{FF2B5EF4-FFF2-40B4-BE49-F238E27FC236}">
                  <a16:creationId xmlns:a16="http://schemas.microsoft.com/office/drawing/2014/main" id="{9EFF345C-6A58-4123-B2D1-2ED9E369124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7" name="Freeform 24">
              <a:extLst>
                <a:ext uri="{FF2B5EF4-FFF2-40B4-BE49-F238E27FC236}">
                  <a16:creationId xmlns:a16="http://schemas.microsoft.com/office/drawing/2014/main" id="{03CE89F7-AE1C-4370-920E-EE04C4124F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8" name="Freeform 25">
              <a:extLst>
                <a:ext uri="{FF2B5EF4-FFF2-40B4-BE49-F238E27FC236}">
                  <a16:creationId xmlns:a16="http://schemas.microsoft.com/office/drawing/2014/main" id="{D6E298F6-F99D-49EF-B614-24D2179C2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9" name="Freeform 26">
              <a:extLst>
                <a:ext uri="{FF2B5EF4-FFF2-40B4-BE49-F238E27FC236}">
                  <a16:creationId xmlns:a16="http://schemas.microsoft.com/office/drawing/2014/main" id="{2424FD35-451D-468C-9EB2-8DA350C124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0" name="Freeform 27">
              <a:extLst>
                <a:ext uri="{FF2B5EF4-FFF2-40B4-BE49-F238E27FC236}">
                  <a16:creationId xmlns:a16="http://schemas.microsoft.com/office/drawing/2014/main" id="{45BC0C6F-B91F-42CC-9046-522FE8223C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1" name="Freeform 28">
              <a:extLst>
                <a:ext uri="{FF2B5EF4-FFF2-40B4-BE49-F238E27FC236}">
                  <a16:creationId xmlns:a16="http://schemas.microsoft.com/office/drawing/2014/main" id="{F88AFBEE-A8B5-4B18-B834-5269F6C13C0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2" name="Freeform 29">
              <a:extLst>
                <a:ext uri="{FF2B5EF4-FFF2-40B4-BE49-F238E27FC236}">
                  <a16:creationId xmlns:a16="http://schemas.microsoft.com/office/drawing/2014/main" id="{64B0F493-EC69-4C85-87D4-287628231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3" name="Freeform 30">
              <a:extLst>
                <a:ext uri="{FF2B5EF4-FFF2-40B4-BE49-F238E27FC236}">
                  <a16:creationId xmlns:a16="http://schemas.microsoft.com/office/drawing/2014/main" id="{09920E7F-979C-40F6-8FB1-791325A4A44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4" name="Freeform 31">
              <a:extLst>
                <a:ext uri="{FF2B5EF4-FFF2-40B4-BE49-F238E27FC236}">
                  <a16:creationId xmlns:a16="http://schemas.microsoft.com/office/drawing/2014/main" id="{1387BCC3-D7BF-443E-B18C-87B696E64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5" name="Freeform 32">
              <a:extLst>
                <a:ext uri="{FF2B5EF4-FFF2-40B4-BE49-F238E27FC236}">
                  <a16:creationId xmlns:a16="http://schemas.microsoft.com/office/drawing/2014/main" id="{F1C0670D-9FA2-48D7-AFDB-4438ECC3EE1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6" name="Rectangle 33">
              <a:extLst>
                <a:ext uri="{FF2B5EF4-FFF2-40B4-BE49-F238E27FC236}">
                  <a16:creationId xmlns:a16="http://schemas.microsoft.com/office/drawing/2014/main" id="{34088C0C-CAD1-4E66-A162-1D7020365B6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97" name="Freeform 34">
              <a:extLst>
                <a:ext uri="{FF2B5EF4-FFF2-40B4-BE49-F238E27FC236}">
                  <a16:creationId xmlns:a16="http://schemas.microsoft.com/office/drawing/2014/main" id="{B8C224A6-72B4-4763-B708-65A321D0D61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8" name="Freeform 35">
              <a:extLst>
                <a:ext uri="{FF2B5EF4-FFF2-40B4-BE49-F238E27FC236}">
                  <a16:creationId xmlns:a16="http://schemas.microsoft.com/office/drawing/2014/main" id="{2EE3A964-523C-470B-8B10-09053452C5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9" name="Freeform 36">
              <a:extLst>
                <a:ext uri="{FF2B5EF4-FFF2-40B4-BE49-F238E27FC236}">
                  <a16:creationId xmlns:a16="http://schemas.microsoft.com/office/drawing/2014/main" id="{1B87487E-C0EA-4E2A-8FC0-3D4C4F0177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0" name="Freeform 37">
              <a:extLst>
                <a:ext uri="{FF2B5EF4-FFF2-40B4-BE49-F238E27FC236}">
                  <a16:creationId xmlns:a16="http://schemas.microsoft.com/office/drawing/2014/main" id="{D8B57E7E-D885-4A0B-BBA0-E3BC3A68CD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1" name="Freeform 38">
              <a:extLst>
                <a:ext uri="{FF2B5EF4-FFF2-40B4-BE49-F238E27FC236}">
                  <a16:creationId xmlns:a16="http://schemas.microsoft.com/office/drawing/2014/main" id="{6FB84573-B84B-4571-A6E5-91CD308E7D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2" name="Freeform 39">
              <a:extLst>
                <a:ext uri="{FF2B5EF4-FFF2-40B4-BE49-F238E27FC236}">
                  <a16:creationId xmlns:a16="http://schemas.microsoft.com/office/drawing/2014/main" id="{7EE5EE00-E139-4AB9-ACFC-5E39CFA95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3" name="Freeform 40">
              <a:extLst>
                <a:ext uri="{FF2B5EF4-FFF2-40B4-BE49-F238E27FC236}">
                  <a16:creationId xmlns:a16="http://schemas.microsoft.com/office/drawing/2014/main" id="{5A38A6AA-6753-4EFE-94BB-96DF739758C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4" name="Freeform 41">
              <a:extLst>
                <a:ext uri="{FF2B5EF4-FFF2-40B4-BE49-F238E27FC236}">
                  <a16:creationId xmlns:a16="http://schemas.microsoft.com/office/drawing/2014/main" id="{506AB599-570B-4547-97F4-F2C6723014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5" name="Freeform 42">
              <a:extLst>
                <a:ext uri="{FF2B5EF4-FFF2-40B4-BE49-F238E27FC236}">
                  <a16:creationId xmlns:a16="http://schemas.microsoft.com/office/drawing/2014/main" id="{9AFDEA1E-DBAB-4507-8D36-786F19A85BA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6" name="Freeform 43">
              <a:extLst>
                <a:ext uri="{FF2B5EF4-FFF2-40B4-BE49-F238E27FC236}">
                  <a16:creationId xmlns:a16="http://schemas.microsoft.com/office/drawing/2014/main" id="{C824D6F7-0BDF-4C8C-869D-BDDEB0764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7" name="Freeform 44">
              <a:extLst>
                <a:ext uri="{FF2B5EF4-FFF2-40B4-BE49-F238E27FC236}">
                  <a16:creationId xmlns:a16="http://schemas.microsoft.com/office/drawing/2014/main" id="{6953C491-AE0F-4D2B-9474-18D5E8B5DC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8" name="Rectangle 45">
              <a:extLst>
                <a:ext uri="{FF2B5EF4-FFF2-40B4-BE49-F238E27FC236}">
                  <a16:creationId xmlns:a16="http://schemas.microsoft.com/office/drawing/2014/main" id="{5B956350-9BDD-4090-B2B6-12C13D1CE27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09" name="Freeform 46">
              <a:extLst>
                <a:ext uri="{FF2B5EF4-FFF2-40B4-BE49-F238E27FC236}">
                  <a16:creationId xmlns:a16="http://schemas.microsoft.com/office/drawing/2014/main" id="{ECE31E80-E354-44C3-81E0-4E3E41DDF6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0" name="Freeform 47">
              <a:extLst>
                <a:ext uri="{FF2B5EF4-FFF2-40B4-BE49-F238E27FC236}">
                  <a16:creationId xmlns:a16="http://schemas.microsoft.com/office/drawing/2014/main" id="{9DFA35DB-5360-405A-A7EB-064E51FBC0A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1" name="Freeform 48">
              <a:extLst>
                <a:ext uri="{FF2B5EF4-FFF2-40B4-BE49-F238E27FC236}">
                  <a16:creationId xmlns:a16="http://schemas.microsoft.com/office/drawing/2014/main" id="{2DA499BD-4313-4AD1-BE87-4BEF50FEC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2" name="Freeform 49">
              <a:extLst>
                <a:ext uri="{FF2B5EF4-FFF2-40B4-BE49-F238E27FC236}">
                  <a16:creationId xmlns:a16="http://schemas.microsoft.com/office/drawing/2014/main" id="{680E4C6D-12D1-417A-A709-EC416D98FA0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3" name="Freeform 50">
              <a:extLst>
                <a:ext uri="{FF2B5EF4-FFF2-40B4-BE49-F238E27FC236}">
                  <a16:creationId xmlns:a16="http://schemas.microsoft.com/office/drawing/2014/main" id="{C93537B4-09B6-4CC6-92DE-3D3BDAC7A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4" name="Freeform 51">
              <a:extLst>
                <a:ext uri="{FF2B5EF4-FFF2-40B4-BE49-F238E27FC236}">
                  <a16:creationId xmlns:a16="http://schemas.microsoft.com/office/drawing/2014/main" id="{5D100FC5-9EA8-4DA7-AFA4-BC60831FD8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5" name="Freeform 52">
              <a:extLst>
                <a:ext uri="{FF2B5EF4-FFF2-40B4-BE49-F238E27FC236}">
                  <a16:creationId xmlns:a16="http://schemas.microsoft.com/office/drawing/2014/main" id="{3F10D757-6A3B-4314-9755-419B3738E4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6" name="Freeform 53">
              <a:extLst>
                <a:ext uri="{FF2B5EF4-FFF2-40B4-BE49-F238E27FC236}">
                  <a16:creationId xmlns:a16="http://schemas.microsoft.com/office/drawing/2014/main" id="{28A4D881-D08B-4AAF-866D-7C31601126D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7" name="Freeform 54">
              <a:extLst>
                <a:ext uri="{FF2B5EF4-FFF2-40B4-BE49-F238E27FC236}">
                  <a16:creationId xmlns:a16="http://schemas.microsoft.com/office/drawing/2014/main" id="{A666F3F8-571E-483F-9B9F-31EDB91A9C6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8" name="Freeform 55">
              <a:extLst>
                <a:ext uri="{FF2B5EF4-FFF2-40B4-BE49-F238E27FC236}">
                  <a16:creationId xmlns:a16="http://schemas.microsoft.com/office/drawing/2014/main" id="{18305C0F-0A00-450D-92A1-313C724398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9" name="Freeform 56">
              <a:extLst>
                <a:ext uri="{FF2B5EF4-FFF2-40B4-BE49-F238E27FC236}">
                  <a16:creationId xmlns:a16="http://schemas.microsoft.com/office/drawing/2014/main" id="{9A5635D8-CCB7-4D16-BB87-B1BC1AC97DC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0" name="Freeform 57">
              <a:extLst>
                <a:ext uri="{FF2B5EF4-FFF2-40B4-BE49-F238E27FC236}">
                  <a16:creationId xmlns:a16="http://schemas.microsoft.com/office/drawing/2014/main" id="{7C10A784-B5EE-4486-96E7-3CC72B93A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1" name="Freeform 58">
              <a:extLst>
                <a:ext uri="{FF2B5EF4-FFF2-40B4-BE49-F238E27FC236}">
                  <a16:creationId xmlns:a16="http://schemas.microsoft.com/office/drawing/2014/main" id="{AE5FA7CA-916C-4A34-A727-E0289D891AB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123" name="Picture 2">
            <a:extLst>
              <a:ext uri="{FF2B5EF4-FFF2-40B4-BE49-F238E27FC236}">
                <a16:creationId xmlns:a16="http://schemas.microsoft.com/office/drawing/2014/main" id="{51039561-92F9-40EE-900B-6AA0F58042A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3" y="9525"/>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D434F812-E6D2-2D4E-3E54-95A3F5286798}"/>
              </a:ext>
            </a:extLst>
          </p:cNvPr>
          <p:cNvSpPr>
            <a:spLocks noGrp="1"/>
          </p:cNvSpPr>
          <p:nvPr>
            <p:ph type="title"/>
          </p:nvPr>
        </p:nvSpPr>
        <p:spPr>
          <a:xfrm>
            <a:off x="2043113" y="1122363"/>
            <a:ext cx="4527929" cy="4287836"/>
          </a:xfrm>
        </p:spPr>
        <p:txBody>
          <a:bodyPr vert="horz" lIns="91440" tIns="45720" rIns="91440" bIns="45720" rtlCol="0" anchor="ctr">
            <a:normAutofit/>
          </a:bodyPr>
          <a:lstStyle/>
          <a:p>
            <a:pPr algn="r"/>
            <a:r>
              <a:rPr lang="en-US" sz="6000" b="0" i="0" dirty="0"/>
              <a:t>Qualitative results</a:t>
            </a:r>
          </a:p>
        </p:txBody>
      </p:sp>
      <p:cxnSp>
        <p:nvCxnSpPr>
          <p:cNvPr id="125" name="Straight Connector 124">
            <a:extLst>
              <a:ext uri="{FF2B5EF4-FFF2-40B4-BE49-F238E27FC236}">
                <a16:creationId xmlns:a16="http://schemas.microsoft.com/office/drawing/2014/main" id="{D902DA06-324A-48CE-8C20-94535480A6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1336" y="1454684"/>
            <a:ext cx="0" cy="3649129"/>
          </a:xfrm>
          <a:prstGeom prst="line">
            <a:avLst/>
          </a:prstGeom>
          <a:ln w="2540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94887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 name="Content Placeholder 2">
            <a:extLst>
              <a:ext uri="{FF2B5EF4-FFF2-40B4-BE49-F238E27FC236}">
                <a16:creationId xmlns:a16="http://schemas.microsoft.com/office/drawing/2014/main" id="{353C2481-143E-6595-4ABC-F9FC034A34E5}"/>
              </a:ext>
            </a:extLst>
          </p:cNvPr>
          <p:cNvGraphicFramePr>
            <a:graphicFrameLocks noGrp="1"/>
          </p:cNvGraphicFramePr>
          <p:nvPr>
            <p:ph idx="1"/>
            <p:extLst>
              <p:ext uri="{D42A27DB-BD31-4B8C-83A1-F6EECF244321}">
                <p14:modId xmlns:p14="http://schemas.microsoft.com/office/powerpoint/2010/main" val="3322665883"/>
              </p:ext>
            </p:extLst>
          </p:nvPr>
        </p:nvGraphicFramePr>
        <p:xfrm>
          <a:off x="1141411" y="691376"/>
          <a:ext cx="9905999" cy="53342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888223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2"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3"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4"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5"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8"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24"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5"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6"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7"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8"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29"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0"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1"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2"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3"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4"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5"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6"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7"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8"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40"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42" name="Rectangle 41">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5"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46"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7"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8"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9"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0"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1"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2"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3"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4"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5"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6"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57"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8"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9"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0"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1"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62"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3"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4"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5"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6"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7"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8"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9"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0"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1"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73"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17057A46-EDED-0EFC-0F78-209E41907711}"/>
              </a:ext>
            </a:extLst>
          </p:cNvPr>
          <p:cNvSpPr>
            <a:spLocks noGrp="1"/>
          </p:cNvSpPr>
          <p:nvPr>
            <p:ph type="title"/>
          </p:nvPr>
        </p:nvSpPr>
        <p:spPr>
          <a:xfrm>
            <a:off x="853330" y="1134681"/>
            <a:ext cx="2743310" cy="4255025"/>
          </a:xfrm>
        </p:spPr>
        <p:txBody>
          <a:bodyPr>
            <a:normAutofit/>
          </a:bodyPr>
          <a:lstStyle/>
          <a:p>
            <a:r>
              <a:rPr lang="en-GB" b="0" i="0" dirty="0">
                <a:solidFill>
                  <a:srgbClr val="FFFFFF"/>
                </a:solidFill>
              </a:rPr>
              <a:t>Themes and sub-themes</a:t>
            </a:r>
          </a:p>
        </p:txBody>
      </p:sp>
      <p:graphicFrame>
        <p:nvGraphicFramePr>
          <p:cNvPr id="4" name="Content Placeholder 3">
            <a:extLst>
              <a:ext uri="{FF2B5EF4-FFF2-40B4-BE49-F238E27FC236}">
                <a16:creationId xmlns:a16="http://schemas.microsoft.com/office/drawing/2014/main" id="{D8CCBCAB-C75A-4D0A-AD9E-E12C311E57D8}"/>
              </a:ext>
            </a:extLst>
          </p:cNvPr>
          <p:cNvGraphicFramePr>
            <a:graphicFrameLocks noGrp="1"/>
          </p:cNvGraphicFramePr>
          <p:nvPr>
            <p:ph idx="1"/>
            <p:extLst>
              <p:ext uri="{D42A27DB-BD31-4B8C-83A1-F6EECF244321}">
                <p14:modId xmlns:p14="http://schemas.microsoft.com/office/powerpoint/2010/main" val="847567870"/>
              </p:ext>
            </p:extLst>
          </p:nvPr>
        </p:nvGraphicFramePr>
        <p:xfrm>
          <a:off x="4662189" y="1500053"/>
          <a:ext cx="6692749" cy="3524284"/>
        </p:xfrm>
        <a:graphic>
          <a:graphicData uri="http://schemas.openxmlformats.org/drawingml/2006/table">
            <a:tbl>
              <a:tblPr firstRow="1" bandRow="1">
                <a:tableStyleId>{5C22544A-7EE6-4342-B048-85BDC9FD1C3A}</a:tableStyleId>
              </a:tblPr>
              <a:tblGrid>
                <a:gridCol w="3495416">
                  <a:extLst>
                    <a:ext uri="{9D8B030D-6E8A-4147-A177-3AD203B41FA5}">
                      <a16:colId xmlns:a16="http://schemas.microsoft.com/office/drawing/2014/main" val="3280940177"/>
                    </a:ext>
                  </a:extLst>
                </a:gridCol>
                <a:gridCol w="3197333">
                  <a:extLst>
                    <a:ext uri="{9D8B030D-6E8A-4147-A177-3AD203B41FA5}">
                      <a16:colId xmlns:a16="http://schemas.microsoft.com/office/drawing/2014/main" val="2498661612"/>
                    </a:ext>
                  </a:extLst>
                </a:gridCol>
              </a:tblGrid>
              <a:tr h="497015">
                <a:tc>
                  <a:txBody>
                    <a:bodyPr/>
                    <a:lstStyle/>
                    <a:p>
                      <a:pPr algn="ctr"/>
                      <a:r>
                        <a:rPr lang="en-GB" sz="2200"/>
                        <a:t>Themes</a:t>
                      </a:r>
                    </a:p>
                  </a:txBody>
                  <a:tcPr marL="112958" marR="112958" marT="56479" marB="56479">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GB" sz="2200"/>
                        <a:t>Sub-themes</a:t>
                      </a:r>
                    </a:p>
                  </a:txBody>
                  <a:tcPr marL="112958" marR="112958" marT="56479" marB="56479">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1652512900"/>
                  </a:ext>
                </a:extLst>
              </a:tr>
              <a:tr h="1852508">
                <a:tc>
                  <a:txBody>
                    <a:bodyPr/>
                    <a:lstStyle/>
                    <a:p>
                      <a:r>
                        <a:rPr lang="en-GB" sz="2200"/>
                        <a:t>Impact on parents</a:t>
                      </a:r>
                    </a:p>
                  </a:txBody>
                  <a:tcPr marL="112958" marR="112958" marT="56479" marB="56479">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rtl="0" fontAlgn="base"/>
                      <a:r>
                        <a:rPr lang="en-GB" sz="2200" b="0" i="0" kern="1200">
                          <a:solidFill>
                            <a:schemeClr val="dk1"/>
                          </a:solidFill>
                          <a:effectLst/>
                          <a:latin typeface="+mn-lt"/>
                          <a:ea typeface="+mn-ea"/>
                          <a:cs typeface="+mn-cs"/>
                        </a:rPr>
                        <a:t>Emotional and psychological impact </a:t>
                      </a:r>
                    </a:p>
                    <a:p>
                      <a:pPr rtl="0" fontAlgn="base"/>
                      <a:r>
                        <a:rPr lang="en-GB" sz="2200" b="0" i="0" kern="1200">
                          <a:solidFill>
                            <a:schemeClr val="dk1"/>
                          </a:solidFill>
                          <a:effectLst/>
                          <a:latin typeface="+mn-lt"/>
                          <a:ea typeface="+mn-ea"/>
                          <a:cs typeface="+mn-cs"/>
                        </a:rPr>
                        <a:t>Financial and practical impact </a:t>
                      </a:r>
                    </a:p>
                    <a:p>
                      <a:pPr rtl="0" fontAlgn="base"/>
                      <a:endParaRPr lang="en-GB" sz="2200"/>
                    </a:p>
                  </a:txBody>
                  <a:tcPr marL="112958" marR="112958" marT="56479" marB="56479">
                    <a:lnL w="12700" cmpd="sng">
                      <a:noFill/>
                    </a:lnL>
                    <a:lnR w="12700" cmpd="sng">
                      <a:noFill/>
                    </a:lnR>
                    <a:lnT w="381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721954242"/>
                  </a:ext>
                </a:extLst>
              </a:tr>
              <a:tr h="11747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200"/>
                        <a:t>Coping mechanisms and support</a:t>
                      </a:r>
                    </a:p>
                    <a:p>
                      <a:endParaRPr lang="en-GB" sz="2200"/>
                    </a:p>
                  </a:txBody>
                  <a:tcPr marL="112958" marR="112958" marT="56479" marB="56479">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rtl="0" fontAlgn="base"/>
                      <a:r>
                        <a:rPr lang="en-GB" sz="2200" b="0" i="0" kern="1200">
                          <a:solidFill>
                            <a:schemeClr val="dk1"/>
                          </a:solidFill>
                          <a:effectLst/>
                          <a:latin typeface="+mn-lt"/>
                          <a:ea typeface="+mn-ea"/>
                          <a:cs typeface="+mn-cs"/>
                        </a:rPr>
                        <a:t>Support  </a:t>
                      </a:r>
                    </a:p>
                    <a:p>
                      <a:pPr rtl="0" fontAlgn="base"/>
                      <a:r>
                        <a:rPr lang="en-GB" sz="2200" b="0" i="0" kern="1200">
                          <a:solidFill>
                            <a:schemeClr val="dk1"/>
                          </a:solidFill>
                          <a:effectLst/>
                          <a:latin typeface="+mn-lt"/>
                          <a:ea typeface="+mn-ea"/>
                          <a:cs typeface="+mn-cs"/>
                        </a:rPr>
                        <a:t>Future uncertainty </a:t>
                      </a:r>
                      <a:endParaRPr lang="en-GB" sz="2200"/>
                    </a:p>
                  </a:txBody>
                  <a:tcPr marL="112958" marR="112958" marT="56479" marB="56479">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32788595"/>
                  </a:ext>
                </a:extLst>
              </a:tr>
            </a:tbl>
          </a:graphicData>
        </a:graphic>
      </p:graphicFrame>
    </p:spTree>
    <p:extLst>
      <p:ext uri="{BB962C8B-B14F-4D97-AF65-F5344CB8AC3E}">
        <p14:creationId xmlns:p14="http://schemas.microsoft.com/office/powerpoint/2010/main" val="1633893187"/>
      </p:ext>
    </p:extLst>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182" name="Group 181">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83" name="Rectangle 182">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sp>
        <p:nvSpPr>
          <p:cNvPr id="4" name="Title 3">
            <a:extLst>
              <a:ext uri="{FF2B5EF4-FFF2-40B4-BE49-F238E27FC236}">
                <a16:creationId xmlns:a16="http://schemas.microsoft.com/office/drawing/2014/main" id="{4105BDE3-5C98-E499-A1FC-DA71D47895E1}"/>
              </a:ext>
            </a:extLst>
          </p:cNvPr>
          <p:cNvSpPr>
            <a:spLocks noGrp="1"/>
          </p:cNvSpPr>
          <p:nvPr>
            <p:ph type="title"/>
          </p:nvPr>
        </p:nvSpPr>
        <p:spPr>
          <a:xfrm>
            <a:off x="4996697" y="618518"/>
            <a:ext cx="6050713" cy="1478570"/>
          </a:xfrm>
        </p:spPr>
        <p:txBody>
          <a:bodyPr>
            <a:normAutofit/>
          </a:bodyPr>
          <a:lstStyle/>
          <a:p>
            <a:pPr algn="ctr"/>
            <a:r>
              <a:rPr lang="en-GB" b="0" i="0" dirty="0"/>
              <a:t>the impact on parents</a:t>
            </a:r>
          </a:p>
        </p:txBody>
      </p:sp>
      <p:pic>
        <p:nvPicPr>
          <p:cNvPr id="9" name="Picture 8" descr="A person holding her head&#10;&#10;AI-generated content may be incorrect.">
            <a:extLst>
              <a:ext uri="{FF2B5EF4-FFF2-40B4-BE49-F238E27FC236}">
                <a16:creationId xmlns:a16="http://schemas.microsoft.com/office/drawing/2014/main" id="{C27C5CDF-DC65-FFE9-377E-75F0C1DBD08E}"/>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995" r="36820" b="1"/>
          <a:stretch/>
        </p:blipFill>
        <p:spPr>
          <a:xfrm>
            <a:off x="-5597" y="10"/>
            <a:ext cx="4635583" cy="6857990"/>
          </a:xfrm>
          <a:prstGeom prst="rect">
            <a:avLst/>
          </a:prstGeom>
        </p:spPr>
      </p:pic>
      <p:grpSp>
        <p:nvGrpSpPr>
          <p:cNvPr id="186" name="Group 185">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87" name="Rectangle 186">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188"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89"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90" name="Rectangle 189">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191"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92"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93"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94"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95"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96"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97"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98"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199"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00"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01"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02"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03"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04"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05"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06"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07"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08"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09"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10"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11"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12"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13"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14"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15" name="Rectangle 214">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216"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17"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18"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19"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20"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21"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22"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23"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24"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25"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26"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27" name="Rectangle 226">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txBody>
            <a:bodyPr/>
            <a:lstStyle/>
            <a:p>
              <a:endParaRPr lang="en-GB"/>
            </a:p>
          </p:txBody>
        </p:sp>
        <p:sp>
          <p:nvSpPr>
            <p:cNvPr id="228"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29"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30"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31"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32"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33"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34"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35"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36"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37"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38"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39"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sp>
          <p:nvSpPr>
            <p:cNvPr id="240"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txBody>
            <a:bodyPr/>
            <a:lstStyle/>
            <a:p>
              <a:endParaRPr lang="en-GB"/>
            </a:p>
          </p:txBody>
        </p:sp>
      </p:grpSp>
      <p:graphicFrame>
        <p:nvGraphicFramePr>
          <p:cNvPr id="48" name="Content Placeholder 4">
            <a:extLst>
              <a:ext uri="{FF2B5EF4-FFF2-40B4-BE49-F238E27FC236}">
                <a16:creationId xmlns:a16="http://schemas.microsoft.com/office/drawing/2014/main" id="{E09E63F4-97EE-A240-03E4-3EED7631A6F7}"/>
              </a:ext>
            </a:extLst>
          </p:cNvPr>
          <p:cNvGraphicFramePr>
            <a:graphicFrameLocks noGrp="1"/>
          </p:cNvGraphicFramePr>
          <p:nvPr>
            <p:ph idx="1"/>
            <p:extLst>
              <p:ext uri="{D42A27DB-BD31-4B8C-83A1-F6EECF244321}">
                <p14:modId xmlns:p14="http://schemas.microsoft.com/office/powerpoint/2010/main" val="2722878900"/>
              </p:ext>
            </p:extLst>
          </p:nvPr>
        </p:nvGraphicFramePr>
        <p:xfrm>
          <a:off x="4968958" y="2249487"/>
          <a:ext cx="6078453" cy="354171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 name="TextBox 9">
            <a:extLst>
              <a:ext uri="{FF2B5EF4-FFF2-40B4-BE49-F238E27FC236}">
                <a16:creationId xmlns:a16="http://schemas.microsoft.com/office/drawing/2014/main" id="{34148DE9-5F49-7E5D-1D3D-B14049EC9860}"/>
              </a:ext>
            </a:extLst>
          </p:cNvPr>
          <p:cNvSpPr txBox="1"/>
          <p:nvPr/>
        </p:nvSpPr>
        <p:spPr>
          <a:xfrm>
            <a:off x="2221956" y="6657945"/>
            <a:ext cx="2408030"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6" tooltip="https://inspiringbetterlife.blogspot.com/2013/01/back-n-forth-between-hope-and-despair.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2"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32953244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6CBE7-BC05-9033-75BE-F827558A9337}"/>
              </a:ext>
            </a:extLst>
          </p:cNvPr>
          <p:cNvSpPr>
            <a:spLocks noGrp="1"/>
          </p:cNvSpPr>
          <p:nvPr>
            <p:ph type="title"/>
          </p:nvPr>
        </p:nvSpPr>
        <p:spPr>
          <a:xfrm>
            <a:off x="1141413" y="618518"/>
            <a:ext cx="9905998" cy="1478570"/>
          </a:xfrm>
        </p:spPr>
        <p:txBody>
          <a:bodyPr>
            <a:normAutofit/>
          </a:bodyPr>
          <a:lstStyle/>
          <a:p>
            <a:pPr algn="ctr"/>
            <a:r>
              <a:rPr lang="en-GB" b="0" i="0" dirty="0"/>
              <a:t>Coping mechanisms and support</a:t>
            </a:r>
          </a:p>
        </p:txBody>
      </p:sp>
      <p:graphicFrame>
        <p:nvGraphicFramePr>
          <p:cNvPr id="7" name="Content Placeholder 2">
            <a:extLst>
              <a:ext uri="{FF2B5EF4-FFF2-40B4-BE49-F238E27FC236}">
                <a16:creationId xmlns:a16="http://schemas.microsoft.com/office/drawing/2014/main" id="{3E6B004A-F4DD-C459-630B-D030C9531D84}"/>
              </a:ext>
            </a:extLst>
          </p:cNvPr>
          <p:cNvGraphicFramePr>
            <a:graphicFrameLocks noGrp="1"/>
          </p:cNvGraphicFramePr>
          <p:nvPr>
            <p:ph idx="1"/>
            <p:extLst>
              <p:ext uri="{D42A27DB-BD31-4B8C-83A1-F6EECF244321}">
                <p14:modId xmlns:p14="http://schemas.microsoft.com/office/powerpoint/2010/main" val="3877208834"/>
              </p:ext>
            </p:extLst>
          </p:nvPr>
        </p:nvGraphicFramePr>
        <p:xfrm>
          <a:off x="1141413" y="2418820"/>
          <a:ext cx="9906000" cy="31427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521538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2"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3"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4"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5"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8"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24"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5"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6"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7"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8"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29"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0"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1"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2"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3"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4"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5"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6"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7"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8"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40"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42" name="Rectangle 41">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5"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46"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7"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8"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9"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0"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1"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2"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3"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4"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5"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6"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57"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8"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9"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0"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1"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62"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3"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4"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5"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6"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7"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8"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9"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0"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1"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73"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02B75DAC-7ACB-56A8-373B-90B29BC80583}"/>
              </a:ext>
            </a:extLst>
          </p:cNvPr>
          <p:cNvSpPr>
            <a:spLocks noGrp="1"/>
          </p:cNvSpPr>
          <p:nvPr>
            <p:ph type="title"/>
          </p:nvPr>
        </p:nvSpPr>
        <p:spPr>
          <a:xfrm>
            <a:off x="853330" y="1134681"/>
            <a:ext cx="2743310" cy="4255025"/>
          </a:xfrm>
        </p:spPr>
        <p:txBody>
          <a:bodyPr>
            <a:normAutofit/>
          </a:bodyPr>
          <a:lstStyle/>
          <a:p>
            <a:r>
              <a:rPr lang="en-GB" b="0" i="0">
                <a:solidFill>
                  <a:srgbClr val="FFFFFF"/>
                </a:solidFill>
              </a:rPr>
              <a:t>Discussion</a:t>
            </a:r>
          </a:p>
        </p:txBody>
      </p:sp>
      <p:graphicFrame>
        <p:nvGraphicFramePr>
          <p:cNvPr id="5" name="Content Placeholder 2">
            <a:extLst>
              <a:ext uri="{FF2B5EF4-FFF2-40B4-BE49-F238E27FC236}">
                <a16:creationId xmlns:a16="http://schemas.microsoft.com/office/drawing/2014/main" id="{D7057F79-FBA9-E35B-42E6-48199791D448}"/>
              </a:ext>
            </a:extLst>
          </p:cNvPr>
          <p:cNvGraphicFramePr>
            <a:graphicFrameLocks noGrp="1"/>
          </p:cNvGraphicFramePr>
          <p:nvPr>
            <p:ph idx="1"/>
            <p:extLst>
              <p:ext uri="{D42A27DB-BD31-4B8C-83A1-F6EECF244321}">
                <p14:modId xmlns:p14="http://schemas.microsoft.com/office/powerpoint/2010/main" val="1470921652"/>
              </p:ext>
            </p:extLst>
          </p:nvPr>
        </p:nvGraphicFramePr>
        <p:xfrm>
          <a:off x="4662189" y="1134682"/>
          <a:ext cx="6692748" cy="42550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9674A8D1-E40D-254A-97F2-47F61746217A}"/>
              </a:ext>
            </a:extLst>
          </p:cNvPr>
          <p:cNvSpPr txBox="1"/>
          <p:nvPr/>
        </p:nvSpPr>
        <p:spPr>
          <a:xfrm>
            <a:off x="4162728" y="6462997"/>
            <a:ext cx="7464095" cy="307777"/>
          </a:xfrm>
          <a:prstGeom prst="rect">
            <a:avLst/>
          </a:prstGeom>
          <a:noFill/>
        </p:spPr>
        <p:txBody>
          <a:bodyPr wrap="none" rtlCol="0">
            <a:spAutoFit/>
          </a:bodyPr>
          <a:lstStyle/>
          <a:p>
            <a:r>
              <a:rPr lang="en-GB" sz="1400" b="0" i="0" dirty="0">
                <a:solidFill>
                  <a:srgbClr val="000000"/>
                </a:solidFill>
                <a:effectLst/>
                <a:latin typeface="WordVisi_MSFontService"/>
              </a:rPr>
              <a:t>Sawyer &amp; Collingwood (2023); McDonald et al. (2023); Crawley et al, (2020) </a:t>
            </a:r>
            <a:r>
              <a:rPr lang="en-GB" sz="1400" b="0" i="0" dirty="0" err="1">
                <a:solidFill>
                  <a:srgbClr val="000000"/>
                </a:solidFill>
                <a:effectLst/>
                <a:latin typeface="WordVisi_MSFontService"/>
              </a:rPr>
              <a:t>Ritterband</a:t>
            </a:r>
            <a:r>
              <a:rPr lang="en-GB" sz="1400" b="0" i="0" dirty="0">
                <a:solidFill>
                  <a:srgbClr val="000000"/>
                </a:solidFill>
                <a:effectLst/>
                <a:latin typeface="WordVisi_MSFontService"/>
              </a:rPr>
              <a:t> et al, (2009)</a:t>
            </a:r>
            <a:endParaRPr lang="en-GB" sz="1400" dirty="0"/>
          </a:p>
        </p:txBody>
      </p:sp>
    </p:spTree>
    <p:extLst>
      <p:ext uri="{BB962C8B-B14F-4D97-AF65-F5344CB8AC3E}">
        <p14:creationId xmlns:p14="http://schemas.microsoft.com/office/powerpoint/2010/main" val="3881295652"/>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2"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3"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4"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5"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8"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24"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5"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6"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7"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8"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29"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0"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1"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2"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3"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4"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5"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6"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7"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8"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40"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42" name="Rectangle 41">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5"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46"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7"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8"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9"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0"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1"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2"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3"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4"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5"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6"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57"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8"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9"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0"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1"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62"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3"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4"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5"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6"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7"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8"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9"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0"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1"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73"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DE61FAB5-E604-6740-3D4B-429F678F9A19}"/>
              </a:ext>
            </a:extLst>
          </p:cNvPr>
          <p:cNvSpPr>
            <a:spLocks noGrp="1"/>
          </p:cNvSpPr>
          <p:nvPr>
            <p:ph type="title"/>
          </p:nvPr>
        </p:nvSpPr>
        <p:spPr>
          <a:xfrm>
            <a:off x="853330" y="1134681"/>
            <a:ext cx="2743310" cy="4255025"/>
          </a:xfrm>
        </p:spPr>
        <p:txBody>
          <a:bodyPr>
            <a:normAutofit/>
          </a:bodyPr>
          <a:lstStyle/>
          <a:p>
            <a:r>
              <a:rPr lang="en-GB" b="0" i="0" dirty="0">
                <a:solidFill>
                  <a:srgbClr val="FFFFFF"/>
                </a:solidFill>
              </a:rPr>
              <a:t>Limitations</a:t>
            </a:r>
          </a:p>
        </p:txBody>
      </p:sp>
      <p:graphicFrame>
        <p:nvGraphicFramePr>
          <p:cNvPr id="5" name="Content Placeholder 2">
            <a:extLst>
              <a:ext uri="{FF2B5EF4-FFF2-40B4-BE49-F238E27FC236}">
                <a16:creationId xmlns:a16="http://schemas.microsoft.com/office/drawing/2014/main" id="{0F700AF0-C8F0-19BE-202F-18710E728887}"/>
              </a:ext>
            </a:extLst>
          </p:cNvPr>
          <p:cNvGraphicFramePr>
            <a:graphicFrameLocks noGrp="1"/>
          </p:cNvGraphicFramePr>
          <p:nvPr>
            <p:ph idx="1"/>
            <p:extLst>
              <p:ext uri="{D42A27DB-BD31-4B8C-83A1-F6EECF244321}">
                <p14:modId xmlns:p14="http://schemas.microsoft.com/office/powerpoint/2010/main" val="2963509359"/>
              </p:ext>
            </p:extLst>
          </p:nvPr>
        </p:nvGraphicFramePr>
        <p:xfrm>
          <a:off x="4662189" y="1134682"/>
          <a:ext cx="6692748" cy="42550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63314067"/>
      </p:ext>
    </p:extLst>
  </p:cSld>
  <p:clrMapOvr>
    <a:overrideClrMapping bg1="lt1" tx1="dk1" bg2="lt2" tx2="dk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FBF53-1E73-141F-1ED8-6CA6C4EFC214}"/>
              </a:ext>
            </a:extLst>
          </p:cNvPr>
          <p:cNvSpPr>
            <a:spLocks noGrp="1"/>
          </p:cNvSpPr>
          <p:nvPr>
            <p:ph type="title"/>
          </p:nvPr>
        </p:nvSpPr>
        <p:spPr/>
        <p:txBody>
          <a:bodyPr/>
          <a:lstStyle/>
          <a:p>
            <a:pPr algn="ctr"/>
            <a:r>
              <a:rPr lang="en-GB" b="0" i="0" dirty="0"/>
              <a:t>Future recommendations</a:t>
            </a:r>
          </a:p>
        </p:txBody>
      </p:sp>
      <p:graphicFrame>
        <p:nvGraphicFramePr>
          <p:cNvPr id="6" name="Rectangle 1">
            <a:extLst>
              <a:ext uri="{FF2B5EF4-FFF2-40B4-BE49-F238E27FC236}">
                <a16:creationId xmlns:a16="http://schemas.microsoft.com/office/drawing/2014/main" id="{F0123534-8882-4E31-7C67-E6E04D47AC72}"/>
              </a:ext>
            </a:extLst>
          </p:cNvPr>
          <p:cNvGraphicFramePr>
            <a:graphicFrameLocks noGrp="1"/>
          </p:cNvGraphicFramePr>
          <p:nvPr>
            <p:ph idx="1"/>
            <p:extLst>
              <p:ext uri="{D42A27DB-BD31-4B8C-83A1-F6EECF244321}">
                <p14:modId xmlns:p14="http://schemas.microsoft.com/office/powerpoint/2010/main" val="1151929511"/>
              </p:ext>
            </p:extLst>
          </p:nvPr>
        </p:nvGraphicFramePr>
        <p:xfrm>
          <a:off x="1141412" y="2249487"/>
          <a:ext cx="9905999" cy="35417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585651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3"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4"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5"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8"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4"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25"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6"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7"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8"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9"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30"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1"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2"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3"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4"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5"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6"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7"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8"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9"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41"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43" name="Rectangle 42">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6"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47"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8"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9"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0"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1"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2"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3"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4"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5"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6"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7"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58"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9"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0"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1"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2"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63"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4"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5"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6"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7"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8"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9"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0"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1"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2"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74"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9596FCA2-E3EA-6EB7-C6BB-19E8FE193F64}"/>
              </a:ext>
            </a:extLst>
          </p:cNvPr>
          <p:cNvSpPr>
            <a:spLocks noGrp="1"/>
          </p:cNvSpPr>
          <p:nvPr>
            <p:ph type="title"/>
          </p:nvPr>
        </p:nvSpPr>
        <p:spPr>
          <a:xfrm>
            <a:off x="853330" y="1134681"/>
            <a:ext cx="2743310" cy="4255025"/>
          </a:xfrm>
        </p:spPr>
        <p:txBody>
          <a:bodyPr>
            <a:normAutofit/>
          </a:bodyPr>
          <a:lstStyle/>
          <a:p>
            <a:r>
              <a:rPr lang="en-GB" sz="3300" b="0" i="0" dirty="0">
                <a:solidFill>
                  <a:srgbClr val="FFFFFF"/>
                </a:solidFill>
              </a:rPr>
              <a:t>Conclusion</a:t>
            </a:r>
          </a:p>
        </p:txBody>
      </p:sp>
      <p:graphicFrame>
        <p:nvGraphicFramePr>
          <p:cNvPr id="6" name="Rectangle 1">
            <a:extLst>
              <a:ext uri="{FF2B5EF4-FFF2-40B4-BE49-F238E27FC236}">
                <a16:creationId xmlns:a16="http://schemas.microsoft.com/office/drawing/2014/main" id="{2B9FB6F7-73D1-5116-F9CF-BB82F5729B9A}"/>
              </a:ext>
            </a:extLst>
          </p:cNvPr>
          <p:cNvGraphicFramePr>
            <a:graphicFrameLocks noGrp="1"/>
          </p:cNvGraphicFramePr>
          <p:nvPr>
            <p:ph idx="1"/>
            <p:extLst>
              <p:ext uri="{D42A27DB-BD31-4B8C-83A1-F6EECF244321}">
                <p14:modId xmlns:p14="http://schemas.microsoft.com/office/powerpoint/2010/main" val="1669669238"/>
              </p:ext>
            </p:extLst>
          </p:nvPr>
        </p:nvGraphicFramePr>
        <p:xfrm>
          <a:off x="4662189" y="1134682"/>
          <a:ext cx="6692748" cy="42550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348799504"/>
      </p:ext>
    </p:extLst>
  </p:cSld>
  <p:clrMapOvr>
    <a:overrideClrMapping bg1="lt1" tx1="dk1" bg2="lt2" tx2="dk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9ACD3AF8-B16E-4174-8C1A-41F683C4AF8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a16="http://schemas.microsoft.com/office/drawing/2014/main" xmlns="">
                <a:solidFill>
                  <a:srgbClr val="FFFFFF"/>
                </a:solidFill>
              </a14:hiddenFill>
            </a:ext>
          </a:extLst>
        </p:spPr>
      </p:pic>
      <p:grpSp>
        <p:nvGrpSpPr>
          <p:cNvPr id="9" name="Group 8">
            <a:extLst>
              <a:ext uri="{FF2B5EF4-FFF2-40B4-BE49-F238E27FC236}">
                <a16:creationId xmlns:a16="http://schemas.microsoft.com/office/drawing/2014/main" id="{FF5EAD09-B81D-415F-8BCF-73C81AE05F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0" name="Rectangle 5">
              <a:extLst>
                <a:ext uri="{FF2B5EF4-FFF2-40B4-BE49-F238E27FC236}">
                  <a16:creationId xmlns:a16="http://schemas.microsoft.com/office/drawing/2014/main" id="{CFB79010-8ED4-49EF-AFD2-F4D8C80B69B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1" name="Freeform 6">
              <a:extLst>
                <a:ext uri="{FF2B5EF4-FFF2-40B4-BE49-F238E27FC236}">
                  <a16:creationId xmlns:a16="http://schemas.microsoft.com/office/drawing/2014/main" id="{4649B869-006E-42B5-9DDC-21049B130E0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 name="Freeform 7">
              <a:extLst>
                <a:ext uri="{FF2B5EF4-FFF2-40B4-BE49-F238E27FC236}">
                  <a16:creationId xmlns:a16="http://schemas.microsoft.com/office/drawing/2014/main" id="{443096BD-333F-48B6-8220-D1F9793E40A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 name="Rectangle 8">
              <a:extLst>
                <a:ext uri="{FF2B5EF4-FFF2-40B4-BE49-F238E27FC236}">
                  <a16:creationId xmlns:a16="http://schemas.microsoft.com/office/drawing/2014/main" id="{1A45BB9A-7E84-4B9B-923A-270A97F8524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4" name="Freeform 9">
              <a:extLst>
                <a:ext uri="{FF2B5EF4-FFF2-40B4-BE49-F238E27FC236}">
                  <a16:creationId xmlns:a16="http://schemas.microsoft.com/office/drawing/2014/main" id="{D7D7C768-2F76-4DE2-A807-1B9FFF816C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 name="Freeform 10">
              <a:extLst>
                <a:ext uri="{FF2B5EF4-FFF2-40B4-BE49-F238E27FC236}">
                  <a16:creationId xmlns:a16="http://schemas.microsoft.com/office/drawing/2014/main" id="{1870B32E-EE42-470E-B543-CA55AEC8CA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11">
              <a:extLst>
                <a:ext uri="{FF2B5EF4-FFF2-40B4-BE49-F238E27FC236}">
                  <a16:creationId xmlns:a16="http://schemas.microsoft.com/office/drawing/2014/main" id="{EEF09120-11AA-4DB5-98A8-EC4923002C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 name="Freeform 12">
              <a:extLst>
                <a:ext uri="{FF2B5EF4-FFF2-40B4-BE49-F238E27FC236}">
                  <a16:creationId xmlns:a16="http://schemas.microsoft.com/office/drawing/2014/main" id="{39CC463D-589C-461C-A234-0460EB06B8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 name="Freeform 13">
              <a:extLst>
                <a:ext uri="{FF2B5EF4-FFF2-40B4-BE49-F238E27FC236}">
                  <a16:creationId xmlns:a16="http://schemas.microsoft.com/office/drawing/2014/main" id="{B6516153-269A-421E-A021-CB3F3C5E1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 name="Freeform 14">
              <a:extLst>
                <a:ext uri="{FF2B5EF4-FFF2-40B4-BE49-F238E27FC236}">
                  <a16:creationId xmlns:a16="http://schemas.microsoft.com/office/drawing/2014/main" id="{45E14300-6C4A-4F77-915F-F3B25B0237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 name="Freeform 15">
              <a:extLst>
                <a:ext uri="{FF2B5EF4-FFF2-40B4-BE49-F238E27FC236}">
                  <a16:creationId xmlns:a16="http://schemas.microsoft.com/office/drawing/2014/main" id="{993E312A-E6A6-4B52-ADE6-618ADC89BA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 name="Freeform 16">
              <a:extLst>
                <a:ext uri="{FF2B5EF4-FFF2-40B4-BE49-F238E27FC236}">
                  <a16:creationId xmlns:a16="http://schemas.microsoft.com/office/drawing/2014/main" id="{2F0F3026-2480-472B-8C52-36812C81E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2" name="Freeform 17">
              <a:extLst>
                <a:ext uri="{FF2B5EF4-FFF2-40B4-BE49-F238E27FC236}">
                  <a16:creationId xmlns:a16="http://schemas.microsoft.com/office/drawing/2014/main" id="{34E1C992-559D-4827-9F30-31A3CA7A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3" name="Freeform 18">
              <a:extLst>
                <a:ext uri="{FF2B5EF4-FFF2-40B4-BE49-F238E27FC236}">
                  <a16:creationId xmlns:a16="http://schemas.microsoft.com/office/drawing/2014/main" id="{D9F2FB98-F443-498F-AAD9-6945825681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4" name="Freeform 19">
              <a:extLst>
                <a:ext uri="{FF2B5EF4-FFF2-40B4-BE49-F238E27FC236}">
                  <a16:creationId xmlns:a16="http://schemas.microsoft.com/office/drawing/2014/main" id="{75DBF6EC-ED50-43E4-8A8B-64CE86A88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 name="Freeform 20">
              <a:extLst>
                <a:ext uri="{FF2B5EF4-FFF2-40B4-BE49-F238E27FC236}">
                  <a16:creationId xmlns:a16="http://schemas.microsoft.com/office/drawing/2014/main" id="{FD854F40-AC43-4F21-9C62-2CE35CFD2B1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 name="Freeform 21">
              <a:extLst>
                <a:ext uri="{FF2B5EF4-FFF2-40B4-BE49-F238E27FC236}">
                  <a16:creationId xmlns:a16="http://schemas.microsoft.com/office/drawing/2014/main" id="{62CCB560-494A-4F74-9DE4-068806A893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 name="Freeform 22">
              <a:extLst>
                <a:ext uri="{FF2B5EF4-FFF2-40B4-BE49-F238E27FC236}">
                  <a16:creationId xmlns:a16="http://schemas.microsoft.com/office/drawing/2014/main" id="{6F9A05F2-B5D2-4D8A-9A78-14E45C13FE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 name="Freeform 23">
              <a:extLst>
                <a:ext uri="{FF2B5EF4-FFF2-40B4-BE49-F238E27FC236}">
                  <a16:creationId xmlns:a16="http://schemas.microsoft.com/office/drawing/2014/main" id="{A6373189-19BB-4BEC-84A3-432253E058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 name="Freeform 24">
              <a:extLst>
                <a:ext uri="{FF2B5EF4-FFF2-40B4-BE49-F238E27FC236}">
                  <a16:creationId xmlns:a16="http://schemas.microsoft.com/office/drawing/2014/main" id="{71AB3122-947A-44DB-B190-A2601C6C95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 name="Freeform 25">
              <a:extLst>
                <a:ext uri="{FF2B5EF4-FFF2-40B4-BE49-F238E27FC236}">
                  <a16:creationId xmlns:a16="http://schemas.microsoft.com/office/drawing/2014/main" id="{74B4109D-3AFC-4D44-87B1-0CDED3E63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 name="Freeform 26">
              <a:extLst>
                <a:ext uri="{FF2B5EF4-FFF2-40B4-BE49-F238E27FC236}">
                  <a16:creationId xmlns:a16="http://schemas.microsoft.com/office/drawing/2014/main" id="{44AAD39F-F7C9-4D00-95E0-0465B4E8588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 name="Freeform 27">
              <a:extLst>
                <a:ext uri="{FF2B5EF4-FFF2-40B4-BE49-F238E27FC236}">
                  <a16:creationId xmlns:a16="http://schemas.microsoft.com/office/drawing/2014/main" id="{C1DCAB8D-6EF6-4A84-8D0C-AA9226DEC9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 name="Freeform 28">
              <a:extLst>
                <a:ext uri="{FF2B5EF4-FFF2-40B4-BE49-F238E27FC236}">
                  <a16:creationId xmlns:a16="http://schemas.microsoft.com/office/drawing/2014/main" id="{C407F97F-83CF-4703-B9E0-6335530E32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 name="Freeform 29">
              <a:extLst>
                <a:ext uri="{FF2B5EF4-FFF2-40B4-BE49-F238E27FC236}">
                  <a16:creationId xmlns:a16="http://schemas.microsoft.com/office/drawing/2014/main" id="{0D8D2363-5D84-4CFF-89AA-3C93C859DB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 name="Freeform 30">
              <a:extLst>
                <a:ext uri="{FF2B5EF4-FFF2-40B4-BE49-F238E27FC236}">
                  <a16:creationId xmlns:a16="http://schemas.microsoft.com/office/drawing/2014/main" id="{0435A35C-AC99-4E12-8CB0-9C640DAA945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6" name="Freeform 31">
              <a:extLst>
                <a:ext uri="{FF2B5EF4-FFF2-40B4-BE49-F238E27FC236}">
                  <a16:creationId xmlns:a16="http://schemas.microsoft.com/office/drawing/2014/main" id="{F20392CF-2256-4527-836B-2E6F88596E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7" name="Freeform 32">
              <a:extLst>
                <a:ext uri="{FF2B5EF4-FFF2-40B4-BE49-F238E27FC236}">
                  <a16:creationId xmlns:a16="http://schemas.microsoft.com/office/drawing/2014/main" id="{C52C3AD3-122C-4010-9C55-B0247F8CCA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8" name="Rectangle 33">
              <a:extLst>
                <a:ext uri="{FF2B5EF4-FFF2-40B4-BE49-F238E27FC236}">
                  <a16:creationId xmlns:a16="http://schemas.microsoft.com/office/drawing/2014/main" id="{EFCB53ED-09C0-4AD7-9BBC-366833D5FE0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39" name="Freeform 34">
              <a:extLst>
                <a:ext uri="{FF2B5EF4-FFF2-40B4-BE49-F238E27FC236}">
                  <a16:creationId xmlns:a16="http://schemas.microsoft.com/office/drawing/2014/main" id="{6F309F52-BFCF-47D9-8089-BC049540DB4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0" name="Freeform 35">
              <a:extLst>
                <a:ext uri="{FF2B5EF4-FFF2-40B4-BE49-F238E27FC236}">
                  <a16:creationId xmlns:a16="http://schemas.microsoft.com/office/drawing/2014/main" id="{5F9AE85F-C7AA-4761-B468-2E100829BC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6">
              <a:extLst>
                <a:ext uri="{FF2B5EF4-FFF2-40B4-BE49-F238E27FC236}">
                  <a16:creationId xmlns:a16="http://schemas.microsoft.com/office/drawing/2014/main" id="{2C81C778-91E5-4AE9-AACB-8566E7A28B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2" name="Freeform 37">
              <a:extLst>
                <a:ext uri="{FF2B5EF4-FFF2-40B4-BE49-F238E27FC236}">
                  <a16:creationId xmlns:a16="http://schemas.microsoft.com/office/drawing/2014/main" id="{6C56E0B4-58A0-4B2B-BD56-54121BB8DB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3" name="Freeform 38">
              <a:extLst>
                <a:ext uri="{FF2B5EF4-FFF2-40B4-BE49-F238E27FC236}">
                  <a16:creationId xmlns:a16="http://schemas.microsoft.com/office/drawing/2014/main" id="{88A29CFE-13A6-4509-946F-5C074F856E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4" name="Freeform 39">
              <a:extLst>
                <a:ext uri="{FF2B5EF4-FFF2-40B4-BE49-F238E27FC236}">
                  <a16:creationId xmlns:a16="http://schemas.microsoft.com/office/drawing/2014/main" id="{00235A0A-018B-4499-AC16-AF83457BF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40">
              <a:extLst>
                <a:ext uri="{FF2B5EF4-FFF2-40B4-BE49-F238E27FC236}">
                  <a16:creationId xmlns:a16="http://schemas.microsoft.com/office/drawing/2014/main" id="{861DF9B7-50DC-4EBE-8B23-97FE92DBBB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41">
              <a:extLst>
                <a:ext uri="{FF2B5EF4-FFF2-40B4-BE49-F238E27FC236}">
                  <a16:creationId xmlns:a16="http://schemas.microsoft.com/office/drawing/2014/main" id="{69673907-73D7-4729-A911-9BD078EC2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42">
              <a:extLst>
                <a:ext uri="{FF2B5EF4-FFF2-40B4-BE49-F238E27FC236}">
                  <a16:creationId xmlns:a16="http://schemas.microsoft.com/office/drawing/2014/main" id="{4DC844D3-8053-4EE7-A286-50157B6FD8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43">
              <a:extLst>
                <a:ext uri="{FF2B5EF4-FFF2-40B4-BE49-F238E27FC236}">
                  <a16:creationId xmlns:a16="http://schemas.microsoft.com/office/drawing/2014/main" id="{D67575A0-A45A-4773-874C-16370E3670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4">
              <a:extLst>
                <a:ext uri="{FF2B5EF4-FFF2-40B4-BE49-F238E27FC236}">
                  <a16:creationId xmlns:a16="http://schemas.microsoft.com/office/drawing/2014/main" id="{4327252B-B62B-4DE0-A924-B7F6E40AD96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Rectangle 45">
              <a:extLst>
                <a:ext uri="{FF2B5EF4-FFF2-40B4-BE49-F238E27FC236}">
                  <a16:creationId xmlns:a16="http://schemas.microsoft.com/office/drawing/2014/main" id="{778BC6A7-AC19-497B-A7C6-E447B2EBDAB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1" name="Freeform 46">
              <a:extLst>
                <a:ext uri="{FF2B5EF4-FFF2-40B4-BE49-F238E27FC236}">
                  <a16:creationId xmlns:a16="http://schemas.microsoft.com/office/drawing/2014/main" id="{4E79A87B-BF1F-437A-9FED-BE93025E50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7">
              <a:extLst>
                <a:ext uri="{FF2B5EF4-FFF2-40B4-BE49-F238E27FC236}">
                  <a16:creationId xmlns:a16="http://schemas.microsoft.com/office/drawing/2014/main" id="{DFAAF3CC-B4E0-45C8-AC2D-EF0D6D823D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8">
              <a:extLst>
                <a:ext uri="{FF2B5EF4-FFF2-40B4-BE49-F238E27FC236}">
                  <a16:creationId xmlns:a16="http://schemas.microsoft.com/office/drawing/2014/main" id="{A5A12C87-1E4A-4664-B2F4-A1C8B656F9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Freeform 49">
              <a:extLst>
                <a:ext uri="{FF2B5EF4-FFF2-40B4-BE49-F238E27FC236}">
                  <a16:creationId xmlns:a16="http://schemas.microsoft.com/office/drawing/2014/main" id="{B3AF8230-4630-4505-ADDB-16A9B6B3772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5" name="Freeform 50">
              <a:extLst>
                <a:ext uri="{FF2B5EF4-FFF2-40B4-BE49-F238E27FC236}">
                  <a16:creationId xmlns:a16="http://schemas.microsoft.com/office/drawing/2014/main" id="{33F93F6D-724D-42F3-AF1D-3081EAB5D1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51">
              <a:extLst>
                <a:ext uri="{FF2B5EF4-FFF2-40B4-BE49-F238E27FC236}">
                  <a16:creationId xmlns:a16="http://schemas.microsoft.com/office/drawing/2014/main" id="{F5DD7A8F-FB67-4E79-80DB-0FAF3A098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52">
              <a:extLst>
                <a:ext uri="{FF2B5EF4-FFF2-40B4-BE49-F238E27FC236}">
                  <a16:creationId xmlns:a16="http://schemas.microsoft.com/office/drawing/2014/main" id="{7B140A84-E89E-4A80-9DF8-7BCA45F908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53">
              <a:extLst>
                <a:ext uri="{FF2B5EF4-FFF2-40B4-BE49-F238E27FC236}">
                  <a16:creationId xmlns:a16="http://schemas.microsoft.com/office/drawing/2014/main" id="{279E1D6A-EFE2-44C6-A5BF-DFADF0DC91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4">
              <a:extLst>
                <a:ext uri="{FF2B5EF4-FFF2-40B4-BE49-F238E27FC236}">
                  <a16:creationId xmlns:a16="http://schemas.microsoft.com/office/drawing/2014/main" id="{C9FA2204-561F-4ABB-988C-03053820F1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5">
              <a:extLst>
                <a:ext uri="{FF2B5EF4-FFF2-40B4-BE49-F238E27FC236}">
                  <a16:creationId xmlns:a16="http://schemas.microsoft.com/office/drawing/2014/main" id="{8BD7D04E-AC0A-424F-BC40-28842DAFFA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6">
              <a:extLst>
                <a:ext uri="{FF2B5EF4-FFF2-40B4-BE49-F238E27FC236}">
                  <a16:creationId xmlns:a16="http://schemas.microsoft.com/office/drawing/2014/main" id="{32B616A2-FE09-47DD-B58C-12EE58B7CA5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7">
              <a:extLst>
                <a:ext uri="{FF2B5EF4-FFF2-40B4-BE49-F238E27FC236}">
                  <a16:creationId xmlns:a16="http://schemas.microsoft.com/office/drawing/2014/main" id="{08C5EAF5-6064-484E-BA05-80D09D84EA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8">
              <a:extLst>
                <a:ext uri="{FF2B5EF4-FFF2-40B4-BE49-F238E27FC236}">
                  <a16:creationId xmlns:a16="http://schemas.microsoft.com/office/drawing/2014/main" id="{F11D90DF-D275-4725-884C-77E5E01D89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useBgFill="1">
        <p:nvSpPr>
          <p:cNvPr id="65" name="Rectangle 64">
            <a:extLst>
              <a:ext uri="{FF2B5EF4-FFF2-40B4-BE49-F238E27FC236}">
                <a16:creationId xmlns:a16="http://schemas.microsoft.com/office/drawing/2014/main" id="{B7D4B16D-600A-41A1-8B1B-3727C56C0C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7" name="Group 66">
            <a:extLst>
              <a:ext uri="{FF2B5EF4-FFF2-40B4-BE49-F238E27FC236}">
                <a16:creationId xmlns:a16="http://schemas.microsoft.com/office/drawing/2014/main" id="{DE7C35E0-BD19-4AFC-81BF-7A7507E9C9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60000"/>
            </a:schemeClr>
          </a:solidFill>
          <a:effectLst/>
        </p:grpSpPr>
        <p:sp>
          <p:nvSpPr>
            <p:cNvPr id="68" name="Rectangle 5">
              <a:extLst>
                <a:ext uri="{FF2B5EF4-FFF2-40B4-BE49-F238E27FC236}">
                  <a16:creationId xmlns:a16="http://schemas.microsoft.com/office/drawing/2014/main" id="{1E08D20A-3975-4596-85C6-D4679958628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69" name="Freeform 6">
              <a:extLst>
                <a:ext uri="{FF2B5EF4-FFF2-40B4-BE49-F238E27FC236}">
                  <a16:creationId xmlns:a16="http://schemas.microsoft.com/office/drawing/2014/main" id="{630A9349-BFE4-4720-A229-98DCD3B69F3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0" name="Freeform 7">
              <a:extLst>
                <a:ext uri="{FF2B5EF4-FFF2-40B4-BE49-F238E27FC236}">
                  <a16:creationId xmlns:a16="http://schemas.microsoft.com/office/drawing/2014/main" id="{28487744-BBC9-4D40-85B3-0D45003C339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1" name="Rectangle 8">
              <a:extLst>
                <a:ext uri="{FF2B5EF4-FFF2-40B4-BE49-F238E27FC236}">
                  <a16:creationId xmlns:a16="http://schemas.microsoft.com/office/drawing/2014/main" id="{FAD6EF4D-97BD-46B4-9B5B-CD70971DD55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72" name="Freeform 9">
              <a:extLst>
                <a:ext uri="{FF2B5EF4-FFF2-40B4-BE49-F238E27FC236}">
                  <a16:creationId xmlns:a16="http://schemas.microsoft.com/office/drawing/2014/main" id="{210DCC42-11D2-4162-B47A-869B3F6694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3" name="Freeform 10">
              <a:extLst>
                <a:ext uri="{FF2B5EF4-FFF2-40B4-BE49-F238E27FC236}">
                  <a16:creationId xmlns:a16="http://schemas.microsoft.com/office/drawing/2014/main" id="{DE4880D6-6ECE-4F1B-B474-FE3940D04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4" name="Freeform 11">
              <a:extLst>
                <a:ext uri="{FF2B5EF4-FFF2-40B4-BE49-F238E27FC236}">
                  <a16:creationId xmlns:a16="http://schemas.microsoft.com/office/drawing/2014/main" id="{A1A39307-F675-49D2-9E45-28DA2AB5C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5" name="Freeform 12">
              <a:extLst>
                <a:ext uri="{FF2B5EF4-FFF2-40B4-BE49-F238E27FC236}">
                  <a16:creationId xmlns:a16="http://schemas.microsoft.com/office/drawing/2014/main" id="{AC5E23C5-C5D6-4BC3-9531-C0B2D7D29F9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6" name="Freeform 13">
              <a:extLst>
                <a:ext uri="{FF2B5EF4-FFF2-40B4-BE49-F238E27FC236}">
                  <a16:creationId xmlns:a16="http://schemas.microsoft.com/office/drawing/2014/main" id="{4D3FC0A7-9672-4B19-8D54-71C3B39F7A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7" name="Freeform 14">
              <a:extLst>
                <a:ext uri="{FF2B5EF4-FFF2-40B4-BE49-F238E27FC236}">
                  <a16:creationId xmlns:a16="http://schemas.microsoft.com/office/drawing/2014/main" id="{9911D04C-3FFB-4D1E-8F59-5C02692E3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8" name="Freeform 15">
              <a:extLst>
                <a:ext uri="{FF2B5EF4-FFF2-40B4-BE49-F238E27FC236}">
                  <a16:creationId xmlns:a16="http://schemas.microsoft.com/office/drawing/2014/main" id="{A0178C8F-EF32-4F3D-B022-60A7DE1367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9" name="Freeform 16">
              <a:extLst>
                <a:ext uri="{FF2B5EF4-FFF2-40B4-BE49-F238E27FC236}">
                  <a16:creationId xmlns:a16="http://schemas.microsoft.com/office/drawing/2014/main" id="{EEB2DD25-DE0D-48CE-8218-E4EF12273A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0" name="Freeform 17">
              <a:extLst>
                <a:ext uri="{FF2B5EF4-FFF2-40B4-BE49-F238E27FC236}">
                  <a16:creationId xmlns:a16="http://schemas.microsoft.com/office/drawing/2014/main" id="{13C92E55-66CB-48F7-BF28-5D8ED146B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1" name="Freeform 18">
              <a:extLst>
                <a:ext uri="{FF2B5EF4-FFF2-40B4-BE49-F238E27FC236}">
                  <a16:creationId xmlns:a16="http://schemas.microsoft.com/office/drawing/2014/main" id="{CB0B6C7B-4820-48AB-92AF-896559F009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2" name="Freeform 19">
              <a:extLst>
                <a:ext uri="{FF2B5EF4-FFF2-40B4-BE49-F238E27FC236}">
                  <a16:creationId xmlns:a16="http://schemas.microsoft.com/office/drawing/2014/main" id="{2018EECD-4518-458F-989E-6FCAE5AE0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3" name="Freeform 20">
              <a:extLst>
                <a:ext uri="{FF2B5EF4-FFF2-40B4-BE49-F238E27FC236}">
                  <a16:creationId xmlns:a16="http://schemas.microsoft.com/office/drawing/2014/main" id="{1FB0915F-3C52-468A-87E7-F3EE381DA3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4" name="Freeform 21">
              <a:extLst>
                <a:ext uri="{FF2B5EF4-FFF2-40B4-BE49-F238E27FC236}">
                  <a16:creationId xmlns:a16="http://schemas.microsoft.com/office/drawing/2014/main" id="{7B184771-5A8E-4ED5-9179-24B19F26C32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5" name="Freeform 22">
              <a:extLst>
                <a:ext uri="{FF2B5EF4-FFF2-40B4-BE49-F238E27FC236}">
                  <a16:creationId xmlns:a16="http://schemas.microsoft.com/office/drawing/2014/main" id="{BC5162D1-D64C-4FBA-BE86-11B27A7432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6" name="Freeform 23">
              <a:extLst>
                <a:ext uri="{FF2B5EF4-FFF2-40B4-BE49-F238E27FC236}">
                  <a16:creationId xmlns:a16="http://schemas.microsoft.com/office/drawing/2014/main" id="{9EFF345C-6A58-4123-B2D1-2ED9E369124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7" name="Freeform 24">
              <a:extLst>
                <a:ext uri="{FF2B5EF4-FFF2-40B4-BE49-F238E27FC236}">
                  <a16:creationId xmlns:a16="http://schemas.microsoft.com/office/drawing/2014/main" id="{03CE89F7-AE1C-4370-920E-EE04C4124F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8" name="Freeform 25">
              <a:extLst>
                <a:ext uri="{FF2B5EF4-FFF2-40B4-BE49-F238E27FC236}">
                  <a16:creationId xmlns:a16="http://schemas.microsoft.com/office/drawing/2014/main" id="{D6E298F6-F99D-49EF-B614-24D2179C2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9" name="Freeform 26">
              <a:extLst>
                <a:ext uri="{FF2B5EF4-FFF2-40B4-BE49-F238E27FC236}">
                  <a16:creationId xmlns:a16="http://schemas.microsoft.com/office/drawing/2014/main" id="{2424FD35-451D-468C-9EB2-8DA350C124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0" name="Freeform 27">
              <a:extLst>
                <a:ext uri="{FF2B5EF4-FFF2-40B4-BE49-F238E27FC236}">
                  <a16:creationId xmlns:a16="http://schemas.microsoft.com/office/drawing/2014/main" id="{45BC0C6F-B91F-42CC-9046-522FE8223C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1" name="Freeform 28">
              <a:extLst>
                <a:ext uri="{FF2B5EF4-FFF2-40B4-BE49-F238E27FC236}">
                  <a16:creationId xmlns:a16="http://schemas.microsoft.com/office/drawing/2014/main" id="{F88AFBEE-A8B5-4B18-B834-5269F6C13C0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2" name="Freeform 29">
              <a:extLst>
                <a:ext uri="{FF2B5EF4-FFF2-40B4-BE49-F238E27FC236}">
                  <a16:creationId xmlns:a16="http://schemas.microsoft.com/office/drawing/2014/main" id="{64B0F493-EC69-4C85-87D4-287628231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3" name="Freeform 30">
              <a:extLst>
                <a:ext uri="{FF2B5EF4-FFF2-40B4-BE49-F238E27FC236}">
                  <a16:creationId xmlns:a16="http://schemas.microsoft.com/office/drawing/2014/main" id="{09920E7F-979C-40F6-8FB1-791325A4A44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4" name="Freeform 31">
              <a:extLst>
                <a:ext uri="{FF2B5EF4-FFF2-40B4-BE49-F238E27FC236}">
                  <a16:creationId xmlns:a16="http://schemas.microsoft.com/office/drawing/2014/main" id="{1387BCC3-D7BF-443E-B18C-87B696E64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5" name="Freeform 32">
              <a:extLst>
                <a:ext uri="{FF2B5EF4-FFF2-40B4-BE49-F238E27FC236}">
                  <a16:creationId xmlns:a16="http://schemas.microsoft.com/office/drawing/2014/main" id="{F1C0670D-9FA2-48D7-AFDB-4438ECC3EE1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6" name="Rectangle 33">
              <a:extLst>
                <a:ext uri="{FF2B5EF4-FFF2-40B4-BE49-F238E27FC236}">
                  <a16:creationId xmlns:a16="http://schemas.microsoft.com/office/drawing/2014/main" id="{34088C0C-CAD1-4E66-A162-1D7020365B6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97" name="Freeform 34">
              <a:extLst>
                <a:ext uri="{FF2B5EF4-FFF2-40B4-BE49-F238E27FC236}">
                  <a16:creationId xmlns:a16="http://schemas.microsoft.com/office/drawing/2014/main" id="{B8C224A6-72B4-4763-B708-65A321D0D61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8" name="Freeform 35">
              <a:extLst>
                <a:ext uri="{FF2B5EF4-FFF2-40B4-BE49-F238E27FC236}">
                  <a16:creationId xmlns:a16="http://schemas.microsoft.com/office/drawing/2014/main" id="{2EE3A964-523C-470B-8B10-09053452C5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9" name="Freeform 36">
              <a:extLst>
                <a:ext uri="{FF2B5EF4-FFF2-40B4-BE49-F238E27FC236}">
                  <a16:creationId xmlns:a16="http://schemas.microsoft.com/office/drawing/2014/main" id="{1B87487E-C0EA-4E2A-8FC0-3D4C4F0177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0" name="Freeform 37">
              <a:extLst>
                <a:ext uri="{FF2B5EF4-FFF2-40B4-BE49-F238E27FC236}">
                  <a16:creationId xmlns:a16="http://schemas.microsoft.com/office/drawing/2014/main" id="{D8B57E7E-D885-4A0B-BBA0-E3BC3A68CD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1" name="Freeform 38">
              <a:extLst>
                <a:ext uri="{FF2B5EF4-FFF2-40B4-BE49-F238E27FC236}">
                  <a16:creationId xmlns:a16="http://schemas.microsoft.com/office/drawing/2014/main" id="{6FB84573-B84B-4571-A6E5-91CD308E7D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2" name="Freeform 39">
              <a:extLst>
                <a:ext uri="{FF2B5EF4-FFF2-40B4-BE49-F238E27FC236}">
                  <a16:creationId xmlns:a16="http://schemas.microsoft.com/office/drawing/2014/main" id="{7EE5EE00-E139-4AB9-ACFC-5E39CFA95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3" name="Freeform 40">
              <a:extLst>
                <a:ext uri="{FF2B5EF4-FFF2-40B4-BE49-F238E27FC236}">
                  <a16:creationId xmlns:a16="http://schemas.microsoft.com/office/drawing/2014/main" id="{5A38A6AA-6753-4EFE-94BB-96DF739758C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4" name="Freeform 41">
              <a:extLst>
                <a:ext uri="{FF2B5EF4-FFF2-40B4-BE49-F238E27FC236}">
                  <a16:creationId xmlns:a16="http://schemas.microsoft.com/office/drawing/2014/main" id="{506AB599-570B-4547-97F4-F2C6723014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5" name="Freeform 42">
              <a:extLst>
                <a:ext uri="{FF2B5EF4-FFF2-40B4-BE49-F238E27FC236}">
                  <a16:creationId xmlns:a16="http://schemas.microsoft.com/office/drawing/2014/main" id="{9AFDEA1E-DBAB-4507-8D36-786F19A85BA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6" name="Freeform 43">
              <a:extLst>
                <a:ext uri="{FF2B5EF4-FFF2-40B4-BE49-F238E27FC236}">
                  <a16:creationId xmlns:a16="http://schemas.microsoft.com/office/drawing/2014/main" id="{C824D6F7-0BDF-4C8C-869D-BDDEB0764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7" name="Freeform 44">
              <a:extLst>
                <a:ext uri="{FF2B5EF4-FFF2-40B4-BE49-F238E27FC236}">
                  <a16:creationId xmlns:a16="http://schemas.microsoft.com/office/drawing/2014/main" id="{6953C491-AE0F-4D2B-9474-18D5E8B5DC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8" name="Rectangle 45">
              <a:extLst>
                <a:ext uri="{FF2B5EF4-FFF2-40B4-BE49-F238E27FC236}">
                  <a16:creationId xmlns:a16="http://schemas.microsoft.com/office/drawing/2014/main" id="{5B956350-9BDD-4090-B2B6-12C13D1CE27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09" name="Freeform 46">
              <a:extLst>
                <a:ext uri="{FF2B5EF4-FFF2-40B4-BE49-F238E27FC236}">
                  <a16:creationId xmlns:a16="http://schemas.microsoft.com/office/drawing/2014/main" id="{ECE31E80-E354-44C3-81E0-4E3E41DDF6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0" name="Freeform 47">
              <a:extLst>
                <a:ext uri="{FF2B5EF4-FFF2-40B4-BE49-F238E27FC236}">
                  <a16:creationId xmlns:a16="http://schemas.microsoft.com/office/drawing/2014/main" id="{9DFA35DB-5360-405A-A7EB-064E51FBC0A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1" name="Freeform 48">
              <a:extLst>
                <a:ext uri="{FF2B5EF4-FFF2-40B4-BE49-F238E27FC236}">
                  <a16:creationId xmlns:a16="http://schemas.microsoft.com/office/drawing/2014/main" id="{2DA499BD-4313-4AD1-BE87-4BEF50FEC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2" name="Freeform 49">
              <a:extLst>
                <a:ext uri="{FF2B5EF4-FFF2-40B4-BE49-F238E27FC236}">
                  <a16:creationId xmlns:a16="http://schemas.microsoft.com/office/drawing/2014/main" id="{680E4C6D-12D1-417A-A709-EC416D98FA0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3" name="Freeform 50">
              <a:extLst>
                <a:ext uri="{FF2B5EF4-FFF2-40B4-BE49-F238E27FC236}">
                  <a16:creationId xmlns:a16="http://schemas.microsoft.com/office/drawing/2014/main" id="{C93537B4-09B6-4CC6-92DE-3D3BDAC7A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4" name="Freeform 51">
              <a:extLst>
                <a:ext uri="{FF2B5EF4-FFF2-40B4-BE49-F238E27FC236}">
                  <a16:creationId xmlns:a16="http://schemas.microsoft.com/office/drawing/2014/main" id="{5D100FC5-9EA8-4DA7-AFA4-BC60831FD8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5" name="Freeform 52">
              <a:extLst>
                <a:ext uri="{FF2B5EF4-FFF2-40B4-BE49-F238E27FC236}">
                  <a16:creationId xmlns:a16="http://schemas.microsoft.com/office/drawing/2014/main" id="{3F10D757-6A3B-4314-9755-419B3738E4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6" name="Freeform 53">
              <a:extLst>
                <a:ext uri="{FF2B5EF4-FFF2-40B4-BE49-F238E27FC236}">
                  <a16:creationId xmlns:a16="http://schemas.microsoft.com/office/drawing/2014/main" id="{28A4D881-D08B-4AAF-866D-7C31601126D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7" name="Freeform 54">
              <a:extLst>
                <a:ext uri="{FF2B5EF4-FFF2-40B4-BE49-F238E27FC236}">
                  <a16:creationId xmlns:a16="http://schemas.microsoft.com/office/drawing/2014/main" id="{A666F3F8-571E-483F-9B9F-31EDB91A9C6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8" name="Freeform 55">
              <a:extLst>
                <a:ext uri="{FF2B5EF4-FFF2-40B4-BE49-F238E27FC236}">
                  <a16:creationId xmlns:a16="http://schemas.microsoft.com/office/drawing/2014/main" id="{18305C0F-0A00-450D-92A1-313C724398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9" name="Freeform 56">
              <a:extLst>
                <a:ext uri="{FF2B5EF4-FFF2-40B4-BE49-F238E27FC236}">
                  <a16:creationId xmlns:a16="http://schemas.microsoft.com/office/drawing/2014/main" id="{9A5635D8-CCB7-4D16-BB87-B1BC1AC97DC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0" name="Freeform 57">
              <a:extLst>
                <a:ext uri="{FF2B5EF4-FFF2-40B4-BE49-F238E27FC236}">
                  <a16:creationId xmlns:a16="http://schemas.microsoft.com/office/drawing/2014/main" id="{7C10A784-B5EE-4486-96E7-3CC72B93A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1" name="Freeform 58">
              <a:extLst>
                <a:ext uri="{FF2B5EF4-FFF2-40B4-BE49-F238E27FC236}">
                  <a16:creationId xmlns:a16="http://schemas.microsoft.com/office/drawing/2014/main" id="{AE5FA7CA-916C-4A34-A727-E0289D891AB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123" name="Picture 2">
            <a:extLst>
              <a:ext uri="{FF2B5EF4-FFF2-40B4-BE49-F238E27FC236}">
                <a16:creationId xmlns:a16="http://schemas.microsoft.com/office/drawing/2014/main" id="{51039561-92F9-40EE-900B-6AA0F58042A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3" y="9525"/>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162CB9C3-9921-485E-DC8B-AB48EB1FD831}"/>
              </a:ext>
            </a:extLst>
          </p:cNvPr>
          <p:cNvSpPr>
            <a:spLocks noGrp="1"/>
          </p:cNvSpPr>
          <p:nvPr>
            <p:ph type="title"/>
          </p:nvPr>
        </p:nvSpPr>
        <p:spPr>
          <a:xfrm>
            <a:off x="2043113" y="1122363"/>
            <a:ext cx="4527929" cy="4287836"/>
          </a:xfrm>
        </p:spPr>
        <p:txBody>
          <a:bodyPr vert="horz" lIns="91440" tIns="45720" rIns="91440" bIns="45720" rtlCol="0" anchor="ctr">
            <a:normAutofit/>
          </a:bodyPr>
          <a:lstStyle/>
          <a:p>
            <a:pPr algn="r"/>
            <a:r>
              <a:rPr lang="en-US" sz="6000" b="0" i="0" dirty="0"/>
              <a:t>Reflective chapter</a:t>
            </a:r>
          </a:p>
        </p:txBody>
      </p:sp>
      <p:cxnSp>
        <p:nvCxnSpPr>
          <p:cNvPr id="125" name="Straight Connector 124">
            <a:extLst>
              <a:ext uri="{FF2B5EF4-FFF2-40B4-BE49-F238E27FC236}">
                <a16:creationId xmlns:a16="http://schemas.microsoft.com/office/drawing/2014/main" id="{D902DA06-324A-48CE-8C20-94535480A6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1336" y="1454684"/>
            <a:ext cx="0" cy="3649129"/>
          </a:xfrm>
          <a:prstGeom prst="line">
            <a:avLst/>
          </a:prstGeom>
          <a:ln w="2540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74661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775AF3B-5284-4B97-9BB7-55C6FB3699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A0F1F7ED-DA39-478F-85DA-317DE08941E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1902285" cy="6858001"/>
            <a:chOff x="0" y="0"/>
            <a:chExt cx="11902285" cy="6858001"/>
          </a:xfrm>
        </p:grpSpPr>
        <p:grpSp>
          <p:nvGrpSpPr>
            <p:cNvPr id="16" name="Group 15">
              <a:extLst>
                <a:ext uri="{FF2B5EF4-FFF2-40B4-BE49-F238E27FC236}">
                  <a16:creationId xmlns:a16="http://schemas.microsoft.com/office/drawing/2014/main" id="{1DAE5903-52E8-4F25-8473-93EF4837763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28" name="Rectangle 5">
                <a:extLst>
                  <a:ext uri="{FF2B5EF4-FFF2-40B4-BE49-F238E27FC236}">
                    <a16:creationId xmlns:a16="http://schemas.microsoft.com/office/drawing/2014/main" id="{894835C1-32DE-4571-AD10-28D58CB8CFD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29" name="Freeform 6">
                <a:extLst>
                  <a:ext uri="{FF2B5EF4-FFF2-40B4-BE49-F238E27FC236}">
                    <a16:creationId xmlns:a16="http://schemas.microsoft.com/office/drawing/2014/main" id="{097A5B92-0B48-4251-9764-D34DF88920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0" name="Freeform 7">
                <a:extLst>
                  <a:ext uri="{FF2B5EF4-FFF2-40B4-BE49-F238E27FC236}">
                    <a16:creationId xmlns:a16="http://schemas.microsoft.com/office/drawing/2014/main" id="{E222BF19-57E7-43F3-A2B9-2398BEF966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1" name="Freeform 8">
                <a:extLst>
                  <a:ext uri="{FF2B5EF4-FFF2-40B4-BE49-F238E27FC236}">
                    <a16:creationId xmlns:a16="http://schemas.microsoft.com/office/drawing/2014/main" id="{60C8836E-B7D9-48A9-8FD9-4CC52AF44D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2" name="Freeform 9">
                <a:extLst>
                  <a:ext uri="{FF2B5EF4-FFF2-40B4-BE49-F238E27FC236}">
                    <a16:creationId xmlns:a16="http://schemas.microsoft.com/office/drawing/2014/main" id="{8504740E-456D-4FB9-9520-4317CCFA71B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3" name="Freeform 10">
                <a:extLst>
                  <a:ext uri="{FF2B5EF4-FFF2-40B4-BE49-F238E27FC236}">
                    <a16:creationId xmlns:a16="http://schemas.microsoft.com/office/drawing/2014/main" id="{1563A7B4-B1D5-4F93-AFF9-2EB78655FC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4" name="Freeform 11">
                <a:extLst>
                  <a:ext uri="{FF2B5EF4-FFF2-40B4-BE49-F238E27FC236}">
                    <a16:creationId xmlns:a16="http://schemas.microsoft.com/office/drawing/2014/main" id="{D139ED24-FA37-4470-8B42-D0D00EDE14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5" name="Freeform 12">
                <a:extLst>
                  <a:ext uri="{FF2B5EF4-FFF2-40B4-BE49-F238E27FC236}">
                    <a16:creationId xmlns:a16="http://schemas.microsoft.com/office/drawing/2014/main" id="{48825AA7-BB26-45C2-93A2-1AD8D9A2325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6" name="Freeform 13">
                <a:extLst>
                  <a:ext uri="{FF2B5EF4-FFF2-40B4-BE49-F238E27FC236}">
                    <a16:creationId xmlns:a16="http://schemas.microsoft.com/office/drawing/2014/main" id="{A98D0B91-D4E4-402D-8234-E96987219E9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7" name="Freeform 14">
                <a:extLst>
                  <a:ext uri="{FF2B5EF4-FFF2-40B4-BE49-F238E27FC236}">
                    <a16:creationId xmlns:a16="http://schemas.microsoft.com/office/drawing/2014/main" id="{94F1DB97-3769-4DA5-9F45-47132C312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8" name="Freeform 15">
                <a:extLst>
                  <a:ext uri="{FF2B5EF4-FFF2-40B4-BE49-F238E27FC236}">
                    <a16:creationId xmlns:a16="http://schemas.microsoft.com/office/drawing/2014/main" id="{A9BC86E2-B185-4D80-81B5-A8D387E678B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9" name="Line 16">
                <a:extLst>
                  <a:ext uri="{FF2B5EF4-FFF2-40B4-BE49-F238E27FC236}">
                    <a16:creationId xmlns:a16="http://schemas.microsoft.com/office/drawing/2014/main" id="{FA773F49-8CD0-46DC-B986-F2DB57BD7266}"/>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40" name="Freeform 17">
                <a:extLst>
                  <a:ext uri="{FF2B5EF4-FFF2-40B4-BE49-F238E27FC236}">
                    <a16:creationId xmlns:a16="http://schemas.microsoft.com/office/drawing/2014/main" id="{8C55A009-3401-4888-93C7-4ED51CBC64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1" name="Freeform 18">
                <a:extLst>
                  <a:ext uri="{FF2B5EF4-FFF2-40B4-BE49-F238E27FC236}">
                    <a16:creationId xmlns:a16="http://schemas.microsoft.com/office/drawing/2014/main" id="{10B44829-5BB5-48C5-8492-699971FE7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2" name="Freeform 19">
                <a:extLst>
                  <a:ext uri="{FF2B5EF4-FFF2-40B4-BE49-F238E27FC236}">
                    <a16:creationId xmlns:a16="http://schemas.microsoft.com/office/drawing/2014/main" id="{30C1F9A0-4FA6-4F6F-B2D0-A1BBA41DFC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3" name="Freeform 20">
                <a:extLst>
                  <a:ext uri="{FF2B5EF4-FFF2-40B4-BE49-F238E27FC236}">
                    <a16:creationId xmlns:a16="http://schemas.microsoft.com/office/drawing/2014/main" id="{01BF274F-C7B8-44B4-A183-307D8619D27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4" name="Rectangle 21">
                <a:extLst>
                  <a:ext uri="{FF2B5EF4-FFF2-40B4-BE49-F238E27FC236}">
                    <a16:creationId xmlns:a16="http://schemas.microsoft.com/office/drawing/2014/main" id="{037E8930-0F22-4558-9432-F18953E32A0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45" name="Freeform 22">
                <a:extLst>
                  <a:ext uri="{FF2B5EF4-FFF2-40B4-BE49-F238E27FC236}">
                    <a16:creationId xmlns:a16="http://schemas.microsoft.com/office/drawing/2014/main" id="{9AFC3429-FF29-47FF-A4A8-317A979DB9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6" name="Freeform 23">
                <a:extLst>
                  <a:ext uri="{FF2B5EF4-FFF2-40B4-BE49-F238E27FC236}">
                    <a16:creationId xmlns:a16="http://schemas.microsoft.com/office/drawing/2014/main" id="{91D48543-2C05-4768-80B1-ECA6F88508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7" name="Freeform 24">
                <a:extLst>
                  <a:ext uri="{FF2B5EF4-FFF2-40B4-BE49-F238E27FC236}">
                    <a16:creationId xmlns:a16="http://schemas.microsoft.com/office/drawing/2014/main" id="{3AC527CC-154C-4370-A25B-74AC5B4A63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8" name="Freeform 25">
                <a:extLst>
                  <a:ext uri="{FF2B5EF4-FFF2-40B4-BE49-F238E27FC236}">
                    <a16:creationId xmlns:a16="http://schemas.microsoft.com/office/drawing/2014/main" id="{798B18F5-51C9-4E50-95C5-A850EF5398A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9" name="Freeform 26">
                <a:extLst>
                  <a:ext uri="{FF2B5EF4-FFF2-40B4-BE49-F238E27FC236}">
                    <a16:creationId xmlns:a16="http://schemas.microsoft.com/office/drawing/2014/main" id="{15B4CF27-638C-4979-B0FD-6263E1307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0" name="Freeform 27">
                <a:extLst>
                  <a:ext uri="{FF2B5EF4-FFF2-40B4-BE49-F238E27FC236}">
                    <a16:creationId xmlns:a16="http://schemas.microsoft.com/office/drawing/2014/main" id="{236C6A22-48A2-4442-B82D-30DB498272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1" name="Freeform 28">
                <a:extLst>
                  <a:ext uri="{FF2B5EF4-FFF2-40B4-BE49-F238E27FC236}">
                    <a16:creationId xmlns:a16="http://schemas.microsoft.com/office/drawing/2014/main" id="{1BB7BCE1-0D99-412E-ABA6-81412638E9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2" name="Freeform 29">
                <a:extLst>
                  <a:ext uri="{FF2B5EF4-FFF2-40B4-BE49-F238E27FC236}">
                    <a16:creationId xmlns:a16="http://schemas.microsoft.com/office/drawing/2014/main" id="{C20E57E0-0912-44F2-93DA-75E4D13F3B7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3" name="Freeform 30">
                <a:extLst>
                  <a:ext uri="{FF2B5EF4-FFF2-40B4-BE49-F238E27FC236}">
                    <a16:creationId xmlns:a16="http://schemas.microsoft.com/office/drawing/2014/main" id="{DF059390-54ED-44F4-983F-92FF36AD94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4" name="Freeform 31">
                <a:extLst>
                  <a:ext uri="{FF2B5EF4-FFF2-40B4-BE49-F238E27FC236}">
                    <a16:creationId xmlns:a16="http://schemas.microsoft.com/office/drawing/2014/main" id="{42D5E9ED-595D-443D-8CDC-D8FCD4021D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grpSp>
          <p:nvGrpSpPr>
            <p:cNvPr id="17" name="Group 16">
              <a:extLst>
                <a:ext uri="{FF2B5EF4-FFF2-40B4-BE49-F238E27FC236}">
                  <a16:creationId xmlns:a16="http://schemas.microsoft.com/office/drawing/2014/main" id="{DB14A457-C54A-4F1E-91FB-0FEE49877D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227597" y="0"/>
              <a:ext cx="674688" cy="6848476"/>
              <a:chOff x="11364912" y="0"/>
              <a:chExt cx="674688" cy="6848476"/>
            </a:xfrm>
            <a:gradFill flip="none" rotWithShape="1">
              <a:gsLst>
                <a:gs pos="0">
                  <a:schemeClr val="bg2"/>
                </a:gs>
                <a:gs pos="100000">
                  <a:schemeClr val="tx2">
                    <a:lumMod val="60000"/>
                    <a:lumOff val="40000"/>
                  </a:schemeClr>
                </a:gs>
              </a:gsLst>
              <a:lin ang="5400000" scaled="0"/>
              <a:tileRect/>
            </a:gradFill>
          </p:grpSpPr>
          <p:sp>
            <p:nvSpPr>
              <p:cNvPr id="18" name="Freeform 32">
                <a:extLst>
                  <a:ext uri="{FF2B5EF4-FFF2-40B4-BE49-F238E27FC236}">
                    <a16:creationId xmlns:a16="http://schemas.microsoft.com/office/drawing/2014/main" id="{791F3E2E-D393-464E-84B4-9B30D071AD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 name="Freeform 33">
                <a:extLst>
                  <a:ext uri="{FF2B5EF4-FFF2-40B4-BE49-F238E27FC236}">
                    <a16:creationId xmlns:a16="http://schemas.microsoft.com/office/drawing/2014/main" id="{EBEEAD6F-6425-4F85-A8A8-4FF19A909B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 name="Freeform 34">
                <a:extLst>
                  <a:ext uri="{FF2B5EF4-FFF2-40B4-BE49-F238E27FC236}">
                    <a16:creationId xmlns:a16="http://schemas.microsoft.com/office/drawing/2014/main" id="{8AACA44E-9D6C-4708-8D61-D767B6620B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 name="Freeform 35">
                <a:extLst>
                  <a:ext uri="{FF2B5EF4-FFF2-40B4-BE49-F238E27FC236}">
                    <a16:creationId xmlns:a16="http://schemas.microsoft.com/office/drawing/2014/main" id="{B6E3525F-9937-463E-872C-8EB7C62D1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 name="Freeform 36">
                <a:extLst>
                  <a:ext uri="{FF2B5EF4-FFF2-40B4-BE49-F238E27FC236}">
                    <a16:creationId xmlns:a16="http://schemas.microsoft.com/office/drawing/2014/main" id="{BE829B0B-C602-40F1-81D1-A55332343D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 name="Freeform 37">
                <a:extLst>
                  <a:ext uri="{FF2B5EF4-FFF2-40B4-BE49-F238E27FC236}">
                    <a16:creationId xmlns:a16="http://schemas.microsoft.com/office/drawing/2014/main" id="{92660531-24B5-4B97-A4A2-64686E235D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4" name="Freeform 38">
                <a:extLst>
                  <a:ext uri="{FF2B5EF4-FFF2-40B4-BE49-F238E27FC236}">
                    <a16:creationId xmlns:a16="http://schemas.microsoft.com/office/drawing/2014/main" id="{6242D0CE-6FFD-4D17-AC26-BD3E481195F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5" name="Freeform 39">
                <a:extLst>
                  <a:ext uri="{FF2B5EF4-FFF2-40B4-BE49-F238E27FC236}">
                    <a16:creationId xmlns:a16="http://schemas.microsoft.com/office/drawing/2014/main" id="{61631F37-AF37-4DB9-8D98-A08586C766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6" name="Freeform 40">
                <a:extLst>
                  <a:ext uri="{FF2B5EF4-FFF2-40B4-BE49-F238E27FC236}">
                    <a16:creationId xmlns:a16="http://schemas.microsoft.com/office/drawing/2014/main" id="{2A2597FF-2F22-40BB-A7B3-19C4DFCFFA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7" name="Rectangle 41">
                <a:extLst>
                  <a:ext uri="{FF2B5EF4-FFF2-40B4-BE49-F238E27FC236}">
                    <a16:creationId xmlns:a16="http://schemas.microsoft.com/office/drawing/2014/main" id="{DCC8773C-0113-4046-B222-C8F4080AF38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grpSp>
      </p:grpSp>
      <p:pic>
        <p:nvPicPr>
          <p:cNvPr id="56" name="Picture 2">
            <a:extLst>
              <a:ext uri="{FF2B5EF4-FFF2-40B4-BE49-F238E27FC236}">
                <a16:creationId xmlns:a16="http://schemas.microsoft.com/office/drawing/2014/main" id="{1B17CCE2-CEEF-40CA-8C4D-0DC2DCA78A2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1CA7B097-A3E7-E608-63C0-4DD8F6D303BF}"/>
              </a:ext>
            </a:extLst>
          </p:cNvPr>
          <p:cNvSpPr>
            <a:spLocks noGrp="1"/>
          </p:cNvSpPr>
          <p:nvPr>
            <p:ph type="title"/>
          </p:nvPr>
        </p:nvSpPr>
        <p:spPr>
          <a:xfrm>
            <a:off x="6569957" y="618518"/>
            <a:ext cx="4747088" cy="1478570"/>
          </a:xfrm>
        </p:spPr>
        <p:txBody>
          <a:bodyPr>
            <a:normAutofit/>
          </a:bodyPr>
          <a:lstStyle/>
          <a:p>
            <a:pPr algn="ctr"/>
            <a:r>
              <a:rPr lang="en-GB" b="0" i="0" dirty="0">
                <a:solidFill>
                  <a:srgbClr val="FFFFFF"/>
                </a:solidFill>
              </a:rPr>
              <a:t>Gibbs reflective cycle</a:t>
            </a:r>
          </a:p>
        </p:txBody>
      </p:sp>
      <p:sp useBgFill="1">
        <p:nvSpPr>
          <p:cNvPr id="58" name="Round Diagonal Corner Rectangle 9">
            <a:extLst>
              <a:ext uri="{FF2B5EF4-FFF2-40B4-BE49-F238E27FC236}">
                <a16:creationId xmlns:a16="http://schemas.microsoft.com/office/drawing/2014/main" id="{66D4F5BA-1D71-49B2-8A7F-6B4EB94D72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950" y="808057"/>
            <a:ext cx="5286376" cy="5234394"/>
          </a:xfrm>
          <a:prstGeom prst="round2DiagRect">
            <a:avLst>
              <a:gd name="adj1" fmla="val 741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diagram of a reflective learning cycle&#10;&#10;AI-generated content may be incorrect.">
            <a:extLst>
              <a:ext uri="{FF2B5EF4-FFF2-40B4-BE49-F238E27FC236}">
                <a16:creationId xmlns:a16="http://schemas.microsoft.com/office/drawing/2014/main" id="{1E8E681A-07CC-7F92-EA19-A18679E5563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152893" y="1147145"/>
            <a:ext cx="4567773" cy="4567773"/>
          </a:xfrm>
          <a:prstGeom prst="rect">
            <a:avLst/>
          </a:prstGeom>
        </p:spPr>
      </p:pic>
      <p:sp>
        <p:nvSpPr>
          <p:cNvPr id="10" name="Content Placeholder 9">
            <a:extLst>
              <a:ext uri="{FF2B5EF4-FFF2-40B4-BE49-F238E27FC236}">
                <a16:creationId xmlns:a16="http://schemas.microsoft.com/office/drawing/2014/main" id="{1134517A-9617-8E4C-0C05-E158E343F3D4}"/>
              </a:ext>
            </a:extLst>
          </p:cNvPr>
          <p:cNvSpPr>
            <a:spLocks noGrp="1"/>
          </p:cNvSpPr>
          <p:nvPr>
            <p:ph idx="1"/>
          </p:nvPr>
        </p:nvSpPr>
        <p:spPr>
          <a:xfrm>
            <a:off x="6569957" y="2249487"/>
            <a:ext cx="4747087" cy="3541714"/>
          </a:xfrm>
        </p:spPr>
        <p:txBody>
          <a:bodyPr>
            <a:normAutofit/>
          </a:bodyPr>
          <a:lstStyle/>
          <a:p>
            <a:pPr algn="ctr"/>
            <a:r>
              <a:rPr lang="en-GB" b="0" i="0" dirty="0">
                <a:solidFill>
                  <a:schemeClr val="bg1"/>
                </a:solidFill>
              </a:rPr>
              <a:t>My dissertation explored the effect of emotional-based school avoidance (EBSA) on parents</a:t>
            </a:r>
          </a:p>
          <a:p>
            <a:pPr algn="ctr"/>
            <a:r>
              <a:rPr lang="en-GB" b="0" i="0" dirty="0">
                <a:solidFill>
                  <a:schemeClr val="bg1"/>
                </a:solidFill>
              </a:rPr>
              <a:t>I was the sole researcher for this study, with my academic supervisor providing support and oversight throughout the process</a:t>
            </a:r>
          </a:p>
        </p:txBody>
      </p:sp>
    </p:spTree>
    <p:extLst>
      <p:ext uri="{BB962C8B-B14F-4D97-AF65-F5344CB8AC3E}">
        <p14:creationId xmlns:p14="http://schemas.microsoft.com/office/powerpoint/2010/main" val="2957223760"/>
      </p:ext>
    </p:extLst>
  </p:cSld>
  <p:clrMapOvr>
    <a:overrideClrMapping bg1="lt1" tx1="dk1" bg2="lt2" tx2="dk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B141FC-07FB-11E0-1691-C6E78B4534C8}"/>
              </a:ext>
            </a:extLst>
          </p:cNvPr>
          <p:cNvSpPr>
            <a:spLocks noGrp="1"/>
          </p:cNvSpPr>
          <p:nvPr>
            <p:ph type="title"/>
          </p:nvPr>
        </p:nvSpPr>
        <p:spPr>
          <a:xfrm>
            <a:off x="1141413" y="618518"/>
            <a:ext cx="9905998" cy="1478570"/>
          </a:xfrm>
        </p:spPr>
        <p:txBody>
          <a:bodyPr>
            <a:normAutofit/>
          </a:bodyPr>
          <a:lstStyle/>
          <a:p>
            <a:pPr algn="ctr"/>
            <a:r>
              <a:rPr lang="en-GB" b="0" i="0" dirty="0"/>
              <a:t>First stage - Description</a:t>
            </a:r>
          </a:p>
        </p:txBody>
      </p:sp>
      <p:graphicFrame>
        <p:nvGraphicFramePr>
          <p:cNvPr id="5" name="Content Placeholder 2">
            <a:extLst>
              <a:ext uri="{FF2B5EF4-FFF2-40B4-BE49-F238E27FC236}">
                <a16:creationId xmlns:a16="http://schemas.microsoft.com/office/drawing/2014/main" id="{A5AABD18-25BE-FF5F-E50A-032415B4A48D}"/>
              </a:ext>
            </a:extLst>
          </p:cNvPr>
          <p:cNvGraphicFramePr>
            <a:graphicFrameLocks noGrp="1"/>
          </p:cNvGraphicFramePr>
          <p:nvPr>
            <p:ph idx="1"/>
            <p:extLst>
              <p:ext uri="{D42A27DB-BD31-4B8C-83A1-F6EECF244321}">
                <p14:modId xmlns:p14="http://schemas.microsoft.com/office/powerpoint/2010/main" val="47931412"/>
              </p:ext>
            </p:extLst>
          </p:nvPr>
        </p:nvGraphicFramePr>
        <p:xfrm>
          <a:off x="1141411" y="2440771"/>
          <a:ext cx="9905999" cy="358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229516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2"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3"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4"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5"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8"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24"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5"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6"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7"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8"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29"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0"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1"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2"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3"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4"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5"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6"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7"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8"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40"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42" name="Rectangle 41">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5"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46"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7"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8"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9"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0"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1"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2"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3"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4"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5"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6"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57"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8"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59"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0"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1"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62"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3"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4"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5"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6"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7"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8"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9"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0"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1"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73"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77CF4EBB-308C-D0AB-B973-4DB3AE182E9B}"/>
              </a:ext>
            </a:extLst>
          </p:cNvPr>
          <p:cNvSpPr>
            <a:spLocks noGrp="1"/>
          </p:cNvSpPr>
          <p:nvPr>
            <p:ph type="title"/>
          </p:nvPr>
        </p:nvSpPr>
        <p:spPr>
          <a:xfrm>
            <a:off x="853330" y="1134681"/>
            <a:ext cx="2743310" cy="4255025"/>
          </a:xfrm>
        </p:spPr>
        <p:txBody>
          <a:bodyPr>
            <a:normAutofit/>
          </a:bodyPr>
          <a:lstStyle/>
          <a:p>
            <a:pPr algn="ctr"/>
            <a:r>
              <a:rPr lang="en-GB" b="0" i="0" dirty="0">
                <a:solidFill>
                  <a:srgbClr val="FFFFFF"/>
                </a:solidFill>
              </a:rPr>
              <a:t>Second stage - Feelings</a:t>
            </a:r>
          </a:p>
        </p:txBody>
      </p:sp>
      <p:graphicFrame>
        <p:nvGraphicFramePr>
          <p:cNvPr id="5" name="Content Placeholder 2">
            <a:extLst>
              <a:ext uri="{FF2B5EF4-FFF2-40B4-BE49-F238E27FC236}">
                <a16:creationId xmlns:a16="http://schemas.microsoft.com/office/drawing/2014/main" id="{44C09D2C-8A3F-D01A-D221-C6027886AC66}"/>
              </a:ext>
            </a:extLst>
          </p:cNvPr>
          <p:cNvGraphicFramePr>
            <a:graphicFrameLocks noGrp="1"/>
          </p:cNvGraphicFramePr>
          <p:nvPr>
            <p:ph idx="1"/>
            <p:extLst>
              <p:ext uri="{D42A27DB-BD31-4B8C-83A1-F6EECF244321}">
                <p14:modId xmlns:p14="http://schemas.microsoft.com/office/powerpoint/2010/main" val="1398891901"/>
              </p:ext>
            </p:extLst>
          </p:nvPr>
        </p:nvGraphicFramePr>
        <p:xfrm>
          <a:off x="4662189" y="1134682"/>
          <a:ext cx="6692748" cy="42550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347796416"/>
      </p:ext>
    </p:extLst>
  </p:cSld>
  <p:clrMapOvr>
    <a:overrideClrMapping bg1="lt1" tx1="dk1" bg2="lt2" tx2="dk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75" name="Group 74">
            <a:extLst>
              <a:ext uri="{FF2B5EF4-FFF2-40B4-BE49-F238E27FC236}">
                <a16:creationId xmlns:a16="http://schemas.microsoft.com/office/drawing/2014/main" id="{8E1DDAD8-1D10-4640-A034-BE90015E37B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52FE7688-721D-4A97-B007-BDE056094D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6" name="Picture 2">
              <a:extLst>
                <a:ext uri="{FF2B5EF4-FFF2-40B4-BE49-F238E27FC236}">
                  <a16:creationId xmlns:a16="http://schemas.microsoft.com/office/drawing/2014/main" id="{9E73A810-8571-4A9D-A3CB-336933AB4C0E}"/>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4B4A8D4F-F5C0-5D66-CA1A-26D3FDC837B9}"/>
              </a:ext>
            </a:extLst>
          </p:cNvPr>
          <p:cNvSpPr>
            <a:spLocks noGrp="1"/>
          </p:cNvSpPr>
          <p:nvPr>
            <p:ph type="title"/>
          </p:nvPr>
        </p:nvSpPr>
        <p:spPr>
          <a:xfrm>
            <a:off x="7962519" y="618518"/>
            <a:ext cx="3084891" cy="1478570"/>
          </a:xfrm>
        </p:spPr>
        <p:txBody>
          <a:bodyPr>
            <a:normAutofit/>
          </a:bodyPr>
          <a:lstStyle/>
          <a:p>
            <a:pPr algn="ctr"/>
            <a:r>
              <a:rPr lang="en-GB" sz="3200" b="0" i="0" dirty="0"/>
              <a:t>Third stage - Evaluation</a:t>
            </a:r>
          </a:p>
        </p:txBody>
      </p:sp>
      <p:pic>
        <p:nvPicPr>
          <p:cNvPr id="77" name="Picture 76" descr="Illustration of people on a blockchain">
            <a:extLst>
              <a:ext uri="{FF2B5EF4-FFF2-40B4-BE49-F238E27FC236}">
                <a16:creationId xmlns:a16="http://schemas.microsoft.com/office/drawing/2014/main" id="{708C06EE-3187-A8D2-0A28-042B95F84075}"/>
              </a:ext>
            </a:extLst>
          </p:cNvPr>
          <p:cNvPicPr>
            <a:picLocks noChangeAspect="1"/>
          </p:cNvPicPr>
          <p:nvPr/>
        </p:nvPicPr>
        <p:blipFill>
          <a:blip r:embed="rId5"/>
          <a:srcRect l="13051" r="16962"/>
          <a:stretch/>
        </p:blipFill>
        <p:spPr>
          <a:xfrm>
            <a:off x="-5597" y="10"/>
            <a:ext cx="7558541" cy="6857990"/>
          </a:xfrm>
          <a:prstGeom prst="rect">
            <a:avLst/>
          </a:prstGeom>
        </p:spPr>
      </p:pic>
      <p:grpSp>
        <p:nvGrpSpPr>
          <p:cNvPr id="78" name="Group 77">
            <a:extLst>
              <a:ext uri="{FF2B5EF4-FFF2-40B4-BE49-F238E27FC236}">
                <a16:creationId xmlns:a16="http://schemas.microsoft.com/office/drawing/2014/main" id="{FD642FB6-2808-4BC5-AE0B-7302C24B78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79" name="Rectangle 78">
              <a:extLst>
                <a:ext uri="{FF2B5EF4-FFF2-40B4-BE49-F238E27FC236}">
                  <a16:creationId xmlns:a16="http://schemas.microsoft.com/office/drawing/2014/main" id="{0B0B8F04-D9A7-48E5-A29C-51A66B59DFF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80" name="Freeform 6">
              <a:extLst>
                <a:ext uri="{FF2B5EF4-FFF2-40B4-BE49-F238E27FC236}">
                  <a16:creationId xmlns:a16="http://schemas.microsoft.com/office/drawing/2014/main" id="{D6D18883-6BFF-42BB-8088-FCCF83F9CF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1" name="Freeform 7">
              <a:extLst>
                <a:ext uri="{FF2B5EF4-FFF2-40B4-BE49-F238E27FC236}">
                  <a16:creationId xmlns:a16="http://schemas.microsoft.com/office/drawing/2014/main" id="{1D0FEFB3-A009-4D0F-9107-C0B17786FB0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2" name="Rectangle 81">
              <a:extLst>
                <a:ext uri="{FF2B5EF4-FFF2-40B4-BE49-F238E27FC236}">
                  <a16:creationId xmlns:a16="http://schemas.microsoft.com/office/drawing/2014/main" id="{78E86C7F-B981-4448-8A1A-856F7124FF4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83" name="Freeform 9">
              <a:extLst>
                <a:ext uri="{FF2B5EF4-FFF2-40B4-BE49-F238E27FC236}">
                  <a16:creationId xmlns:a16="http://schemas.microsoft.com/office/drawing/2014/main" id="{4C6CFFD9-BA00-4184-8310-5FC9550954F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4" name="Freeform 10">
              <a:extLst>
                <a:ext uri="{FF2B5EF4-FFF2-40B4-BE49-F238E27FC236}">
                  <a16:creationId xmlns:a16="http://schemas.microsoft.com/office/drawing/2014/main" id="{A1892DF3-4848-496C-8664-DFD32EE25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5" name="Freeform 11">
              <a:extLst>
                <a:ext uri="{FF2B5EF4-FFF2-40B4-BE49-F238E27FC236}">
                  <a16:creationId xmlns:a16="http://schemas.microsoft.com/office/drawing/2014/main" id="{D6DB8C30-651E-4D8F-A70C-163FC58427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6" name="Freeform 12">
              <a:extLst>
                <a:ext uri="{FF2B5EF4-FFF2-40B4-BE49-F238E27FC236}">
                  <a16:creationId xmlns:a16="http://schemas.microsoft.com/office/drawing/2014/main" id="{563DFB81-F969-4F44-BA6C-6347956423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7" name="Freeform 13">
              <a:extLst>
                <a:ext uri="{FF2B5EF4-FFF2-40B4-BE49-F238E27FC236}">
                  <a16:creationId xmlns:a16="http://schemas.microsoft.com/office/drawing/2014/main" id="{8E5DE346-AFCA-40DA-B5E2-93A86EA54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8" name="Freeform 14">
              <a:extLst>
                <a:ext uri="{FF2B5EF4-FFF2-40B4-BE49-F238E27FC236}">
                  <a16:creationId xmlns:a16="http://schemas.microsoft.com/office/drawing/2014/main" id="{77A34306-2AE8-43D0-9686-E97B3B53FE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9" name="Freeform 15">
              <a:extLst>
                <a:ext uri="{FF2B5EF4-FFF2-40B4-BE49-F238E27FC236}">
                  <a16:creationId xmlns:a16="http://schemas.microsoft.com/office/drawing/2014/main" id="{B9CC10F0-FFCD-4CB9-AF4C-22722D20B75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0" name="Freeform 16">
              <a:extLst>
                <a:ext uri="{FF2B5EF4-FFF2-40B4-BE49-F238E27FC236}">
                  <a16:creationId xmlns:a16="http://schemas.microsoft.com/office/drawing/2014/main" id="{2A6B0E38-C962-4491-BFDA-75378B4D674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1" name="Freeform 17">
              <a:extLst>
                <a:ext uri="{FF2B5EF4-FFF2-40B4-BE49-F238E27FC236}">
                  <a16:creationId xmlns:a16="http://schemas.microsoft.com/office/drawing/2014/main" id="{655F640B-8407-487C-8696-F47451478E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2" name="Freeform 18">
              <a:extLst>
                <a:ext uri="{FF2B5EF4-FFF2-40B4-BE49-F238E27FC236}">
                  <a16:creationId xmlns:a16="http://schemas.microsoft.com/office/drawing/2014/main" id="{FAB4F099-4FF6-4410-A5B9-2A5355719C9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3" name="Freeform 19">
              <a:extLst>
                <a:ext uri="{FF2B5EF4-FFF2-40B4-BE49-F238E27FC236}">
                  <a16:creationId xmlns:a16="http://schemas.microsoft.com/office/drawing/2014/main" id="{6FE80B6E-3DA9-4304-9925-12E578C4E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4" name="Freeform 20">
              <a:extLst>
                <a:ext uri="{FF2B5EF4-FFF2-40B4-BE49-F238E27FC236}">
                  <a16:creationId xmlns:a16="http://schemas.microsoft.com/office/drawing/2014/main" id="{67D1CB75-0CBA-4E13-924C-21F221D7BF6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5" name="Freeform 21">
              <a:extLst>
                <a:ext uri="{FF2B5EF4-FFF2-40B4-BE49-F238E27FC236}">
                  <a16:creationId xmlns:a16="http://schemas.microsoft.com/office/drawing/2014/main" id="{F2CC783B-FA45-4777-A76A-982B285C7C4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6" name="Freeform 22">
              <a:extLst>
                <a:ext uri="{FF2B5EF4-FFF2-40B4-BE49-F238E27FC236}">
                  <a16:creationId xmlns:a16="http://schemas.microsoft.com/office/drawing/2014/main" id="{D68F4DD3-D736-4B78-972E-F5128CFBE7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7" name="Freeform 23">
              <a:extLst>
                <a:ext uri="{FF2B5EF4-FFF2-40B4-BE49-F238E27FC236}">
                  <a16:creationId xmlns:a16="http://schemas.microsoft.com/office/drawing/2014/main" id="{B14AF103-15B3-4796-A71A-297D37E176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8" name="Freeform 24">
              <a:extLst>
                <a:ext uri="{FF2B5EF4-FFF2-40B4-BE49-F238E27FC236}">
                  <a16:creationId xmlns:a16="http://schemas.microsoft.com/office/drawing/2014/main" id="{B0B240FB-0453-4B6F-9F9B-C2C3305AC5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9" name="Freeform 25">
              <a:extLst>
                <a:ext uri="{FF2B5EF4-FFF2-40B4-BE49-F238E27FC236}">
                  <a16:creationId xmlns:a16="http://schemas.microsoft.com/office/drawing/2014/main" id="{EBBBDCEE-433E-40F3-B49D-375CB162A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0" name="Freeform 26">
              <a:extLst>
                <a:ext uri="{FF2B5EF4-FFF2-40B4-BE49-F238E27FC236}">
                  <a16:creationId xmlns:a16="http://schemas.microsoft.com/office/drawing/2014/main" id="{09B123C6-141E-4A37-B5A7-27E7764FA1F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1" name="Freeform 27">
              <a:extLst>
                <a:ext uri="{FF2B5EF4-FFF2-40B4-BE49-F238E27FC236}">
                  <a16:creationId xmlns:a16="http://schemas.microsoft.com/office/drawing/2014/main" id="{1FA1F521-36A1-49FF-84A7-229E8970F7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2" name="Freeform 28">
              <a:extLst>
                <a:ext uri="{FF2B5EF4-FFF2-40B4-BE49-F238E27FC236}">
                  <a16:creationId xmlns:a16="http://schemas.microsoft.com/office/drawing/2014/main" id="{DE512F89-D901-4487-A42C-02345EC5FC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3" name="Freeform 29">
              <a:extLst>
                <a:ext uri="{FF2B5EF4-FFF2-40B4-BE49-F238E27FC236}">
                  <a16:creationId xmlns:a16="http://schemas.microsoft.com/office/drawing/2014/main" id="{ED3ED0E5-3226-4B78-B3EA-C591824B8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9" name="Freeform 30">
              <a:extLst>
                <a:ext uri="{FF2B5EF4-FFF2-40B4-BE49-F238E27FC236}">
                  <a16:creationId xmlns:a16="http://schemas.microsoft.com/office/drawing/2014/main" id="{9CBB1F68-B6DE-4ECF-B20F-328F9811E2F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4" name="Freeform 31">
              <a:extLst>
                <a:ext uri="{FF2B5EF4-FFF2-40B4-BE49-F238E27FC236}">
                  <a16:creationId xmlns:a16="http://schemas.microsoft.com/office/drawing/2014/main" id="{A566C551-9523-4D97-A8CF-5C91F436C5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2">
              <a:extLst>
                <a:ext uri="{FF2B5EF4-FFF2-40B4-BE49-F238E27FC236}">
                  <a16:creationId xmlns:a16="http://schemas.microsoft.com/office/drawing/2014/main" id="{9E166BA0-9268-4419-9332-2D30C212397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5" name="Rectangle 104">
              <a:extLst>
                <a:ext uri="{FF2B5EF4-FFF2-40B4-BE49-F238E27FC236}">
                  <a16:creationId xmlns:a16="http://schemas.microsoft.com/office/drawing/2014/main" id="{B700C031-AA54-4DC7-B8A2-2569B3FA653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43" name="Freeform 34">
              <a:extLst>
                <a:ext uri="{FF2B5EF4-FFF2-40B4-BE49-F238E27FC236}">
                  <a16:creationId xmlns:a16="http://schemas.microsoft.com/office/drawing/2014/main" id="{03045EC8-ECC8-473F-8786-DE266F05B1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6" name="Freeform 35">
              <a:extLst>
                <a:ext uri="{FF2B5EF4-FFF2-40B4-BE49-F238E27FC236}">
                  <a16:creationId xmlns:a16="http://schemas.microsoft.com/office/drawing/2014/main" id="{9337EBA2-5088-4A44-8C0B-A6EE78989C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7" name="Freeform 36">
              <a:extLst>
                <a:ext uri="{FF2B5EF4-FFF2-40B4-BE49-F238E27FC236}">
                  <a16:creationId xmlns:a16="http://schemas.microsoft.com/office/drawing/2014/main" id="{3486A705-2593-45C9-A13E-8E2FB7C354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8" name="Freeform 37">
              <a:extLst>
                <a:ext uri="{FF2B5EF4-FFF2-40B4-BE49-F238E27FC236}">
                  <a16:creationId xmlns:a16="http://schemas.microsoft.com/office/drawing/2014/main" id="{F357321C-6DEE-4D02-A997-75E47EE0E0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9" name="Freeform 38">
              <a:extLst>
                <a:ext uri="{FF2B5EF4-FFF2-40B4-BE49-F238E27FC236}">
                  <a16:creationId xmlns:a16="http://schemas.microsoft.com/office/drawing/2014/main" id="{D0B8F87F-3530-4BCD-A8E5-C1B83707B5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0" name="Freeform 39">
              <a:extLst>
                <a:ext uri="{FF2B5EF4-FFF2-40B4-BE49-F238E27FC236}">
                  <a16:creationId xmlns:a16="http://schemas.microsoft.com/office/drawing/2014/main" id="{5BE86BA3-AB0E-4F70-A552-0D9EB9E98E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1" name="Freeform 40">
              <a:extLst>
                <a:ext uri="{FF2B5EF4-FFF2-40B4-BE49-F238E27FC236}">
                  <a16:creationId xmlns:a16="http://schemas.microsoft.com/office/drawing/2014/main" id="{DF5FE773-B9AE-4A3F-8EDC-165CE579BDC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2" name="Freeform 41">
              <a:extLst>
                <a:ext uri="{FF2B5EF4-FFF2-40B4-BE49-F238E27FC236}">
                  <a16:creationId xmlns:a16="http://schemas.microsoft.com/office/drawing/2014/main" id="{4A03D7BE-B358-4F8B-85EA-65E0CBF2D1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3" name="Freeform 42">
              <a:extLst>
                <a:ext uri="{FF2B5EF4-FFF2-40B4-BE49-F238E27FC236}">
                  <a16:creationId xmlns:a16="http://schemas.microsoft.com/office/drawing/2014/main" id="{A6548877-0957-435B-A419-389A278E57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4" name="Freeform 43">
              <a:extLst>
                <a:ext uri="{FF2B5EF4-FFF2-40B4-BE49-F238E27FC236}">
                  <a16:creationId xmlns:a16="http://schemas.microsoft.com/office/drawing/2014/main" id="{B2D5EA95-9E60-468A-8DA1-40F05C9BDA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5" name="Freeform 44">
              <a:extLst>
                <a:ext uri="{FF2B5EF4-FFF2-40B4-BE49-F238E27FC236}">
                  <a16:creationId xmlns:a16="http://schemas.microsoft.com/office/drawing/2014/main" id="{C9B409CE-11E5-40D1-8C9B-86614EAE2A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6" name="Rectangle 115">
              <a:extLst>
                <a:ext uri="{FF2B5EF4-FFF2-40B4-BE49-F238E27FC236}">
                  <a16:creationId xmlns:a16="http://schemas.microsoft.com/office/drawing/2014/main" id="{9E594AF5-DB50-4227-AC2F-10EE5233C41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17" name="Freeform 46">
              <a:extLst>
                <a:ext uri="{FF2B5EF4-FFF2-40B4-BE49-F238E27FC236}">
                  <a16:creationId xmlns:a16="http://schemas.microsoft.com/office/drawing/2014/main" id="{9335DCAF-74A2-4994-B5BF-1C079A40A5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8" name="Freeform 47">
              <a:extLst>
                <a:ext uri="{FF2B5EF4-FFF2-40B4-BE49-F238E27FC236}">
                  <a16:creationId xmlns:a16="http://schemas.microsoft.com/office/drawing/2014/main" id="{1DC8E1A2-0C6B-4BA9-85F4-3645AED5DEA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9" name="Freeform 48">
              <a:extLst>
                <a:ext uri="{FF2B5EF4-FFF2-40B4-BE49-F238E27FC236}">
                  <a16:creationId xmlns:a16="http://schemas.microsoft.com/office/drawing/2014/main" id="{28F38DE0-3BEE-441A-8212-E77DA2328A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0" name="Freeform 49">
              <a:extLst>
                <a:ext uri="{FF2B5EF4-FFF2-40B4-BE49-F238E27FC236}">
                  <a16:creationId xmlns:a16="http://schemas.microsoft.com/office/drawing/2014/main" id="{AE81208E-D239-496C-A312-506B0241B31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1" name="Freeform 50">
              <a:extLst>
                <a:ext uri="{FF2B5EF4-FFF2-40B4-BE49-F238E27FC236}">
                  <a16:creationId xmlns:a16="http://schemas.microsoft.com/office/drawing/2014/main" id="{242FE966-DDA4-4668-B8D6-C4B0D4C78E5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2" name="Freeform 51">
              <a:extLst>
                <a:ext uri="{FF2B5EF4-FFF2-40B4-BE49-F238E27FC236}">
                  <a16:creationId xmlns:a16="http://schemas.microsoft.com/office/drawing/2014/main" id="{FB0A5F60-550F-4025-9DCE-6F42A7C064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3" name="Freeform 52">
              <a:extLst>
                <a:ext uri="{FF2B5EF4-FFF2-40B4-BE49-F238E27FC236}">
                  <a16:creationId xmlns:a16="http://schemas.microsoft.com/office/drawing/2014/main" id="{D7B61D18-4A61-44C9-A809-40639E8C1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4" name="Freeform 53">
              <a:extLst>
                <a:ext uri="{FF2B5EF4-FFF2-40B4-BE49-F238E27FC236}">
                  <a16:creationId xmlns:a16="http://schemas.microsoft.com/office/drawing/2014/main" id="{CB26E7EB-DC12-4BA7-B5DE-09EF2C1D0A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5" name="Freeform 54">
              <a:extLst>
                <a:ext uri="{FF2B5EF4-FFF2-40B4-BE49-F238E27FC236}">
                  <a16:creationId xmlns:a16="http://schemas.microsoft.com/office/drawing/2014/main" id="{921237B4-9D85-4611-851F-5DBD71544A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6" name="Freeform 55">
              <a:extLst>
                <a:ext uri="{FF2B5EF4-FFF2-40B4-BE49-F238E27FC236}">
                  <a16:creationId xmlns:a16="http://schemas.microsoft.com/office/drawing/2014/main" id="{C91509DE-9FAA-4E84-BCC1-CDDBEA8AC0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7" name="Freeform 56">
              <a:extLst>
                <a:ext uri="{FF2B5EF4-FFF2-40B4-BE49-F238E27FC236}">
                  <a16:creationId xmlns:a16="http://schemas.microsoft.com/office/drawing/2014/main" id="{C7029B06-6A09-4E46-BA86-F3C66DBDD4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8" name="Freeform 57">
              <a:extLst>
                <a:ext uri="{FF2B5EF4-FFF2-40B4-BE49-F238E27FC236}">
                  <a16:creationId xmlns:a16="http://schemas.microsoft.com/office/drawing/2014/main" id="{FF4ACFBF-D1F2-47B1-B0EB-F08C6508BD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9" name="Freeform 58">
              <a:extLst>
                <a:ext uri="{FF2B5EF4-FFF2-40B4-BE49-F238E27FC236}">
                  <a16:creationId xmlns:a16="http://schemas.microsoft.com/office/drawing/2014/main" id="{A6FD1991-3A0E-4F63-BAD9-A98C298604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130" name="Content Placeholder 2">
            <a:extLst>
              <a:ext uri="{FF2B5EF4-FFF2-40B4-BE49-F238E27FC236}">
                <a16:creationId xmlns:a16="http://schemas.microsoft.com/office/drawing/2014/main" id="{5784A8FE-CE8E-8201-67A9-6DC2F1E874E7}"/>
              </a:ext>
            </a:extLst>
          </p:cNvPr>
          <p:cNvSpPr>
            <a:spLocks noGrp="1"/>
          </p:cNvSpPr>
          <p:nvPr>
            <p:ph idx="1"/>
          </p:nvPr>
        </p:nvSpPr>
        <p:spPr>
          <a:xfrm>
            <a:off x="7962519" y="2249487"/>
            <a:ext cx="3084892" cy="3541714"/>
          </a:xfrm>
        </p:spPr>
        <p:txBody>
          <a:bodyPr>
            <a:normAutofit/>
          </a:bodyPr>
          <a:lstStyle/>
          <a:p>
            <a:r>
              <a:rPr lang="en-GB" b="0" i="0" dirty="0"/>
              <a:t>Mixed Experiences</a:t>
            </a:r>
          </a:p>
          <a:p>
            <a:r>
              <a:rPr lang="en-GB" b="0" i="0" dirty="0"/>
              <a:t>Sense of Purpose</a:t>
            </a:r>
          </a:p>
        </p:txBody>
      </p:sp>
    </p:spTree>
    <p:extLst>
      <p:ext uri="{BB962C8B-B14F-4D97-AF65-F5344CB8AC3E}">
        <p14:creationId xmlns:p14="http://schemas.microsoft.com/office/powerpoint/2010/main" val="20402188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872A0B-8668-4500-9509-EAA581B26C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8B504305-5526-408E-85F7-F0BA7E527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5827CE64-2533-45A6-9A39-7D5052E5CEE0}"/>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90594DB5-47C2-A6E7-1EE4-4B2582FC852D}"/>
              </a:ext>
            </a:extLst>
          </p:cNvPr>
          <p:cNvSpPr>
            <a:spLocks noGrp="1"/>
          </p:cNvSpPr>
          <p:nvPr>
            <p:ph type="title"/>
          </p:nvPr>
        </p:nvSpPr>
        <p:spPr>
          <a:xfrm>
            <a:off x="6448425" y="618518"/>
            <a:ext cx="4598985" cy="1478570"/>
          </a:xfrm>
        </p:spPr>
        <p:txBody>
          <a:bodyPr>
            <a:normAutofit/>
          </a:bodyPr>
          <a:lstStyle/>
          <a:p>
            <a:pPr algn="ctr"/>
            <a:r>
              <a:rPr lang="en-GB" b="0" i="0" dirty="0"/>
              <a:t>Fourth stage – Analysis</a:t>
            </a:r>
          </a:p>
        </p:txBody>
      </p:sp>
      <p:pic>
        <p:nvPicPr>
          <p:cNvPr id="5" name="Picture 4" descr="Close up of rack of test tubes with solution in lab">
            <a:extLst>
              <a:ext uri="{FF2B5EF4-FFF2-40B4-BE49-F238E27FC236}">
                <a16:creationId xmlns:a16="http://schemas.microsoft.com/office/drawing/2014/main" id="{426D7E86-F7E5-3E2D-BBEB-EC655244ED1B}"/>
              </a:ext>
            </a:extLst>
          </p:cNvPr>
          <p:cNvPicPr>
            <a:picLocks noChangeAspect="1"/>
          </p:cNvPicPr>
          <p:nvPr/>
        </p:nvPicPr>
        <p:blipFill>
          <a:blip r:embed="rId5"/>
          <a:srcRect l="35039" r="5572" b="-1"/>
          <a:stretch/>
        </p:blipFill>
        <p:spPr>
          <a:xfrm>
            <a:off x="-5597" y="10"/>
            <a:ext cx="6101597" cy="6857990"/>
          </a:xfrm>
          <a:prstGeom prst="rect">
            <a:avLst/>
          </a:prstGeom>
        </p:spPr>
      </p:pic>
      <p:grpSp>
        <p:nvGrpSpPr>
          <p:cNvPr id="13" name="Group 12">
            <a:extLst>
              <a:ext uri="{FF2B5EF4-FFF2-40B4-BE49-F238E27FC236}">
                <a16:creationId xmlns:a16="http://schemas.microsoft.com/office/drawing/2014/main" id="{240590EE-5428-41AA-95B2-96FCC1CE67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494DCC55-99C6-45CF-B357-E3848C80934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5" name="Freeform 6">
              <a:extLst>
                <a:ext uri="{FF2B5EF4-FFF2-40B4-BE49-F238E27FC236}">
                  <a16:creationId xmlns:a16="http://schemas.microsoft.com/office/drawing/2014/main" id="{63D64E32-FF0C-4665-B9D8-D1ECAAE5BA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7">
              <a:extLst>
                <a:ext uri="{FF2B5EF4-FFF2-40B4-BE49-F238E27FC236}">
                  <a16:creationId xmlns:a16="http://schemas.microsoft.com/office/drawing/2014/main" id="{3675001D-3840-4589-8190-505A7F52F0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 name="Rectangle 16">
              <a:extLst>
                <a:ext uri="{FF2B5EF4-FFF2-40B4-BE49-F238E27FC236}">
                  <a16:creationId xmlns:a16="http://schemas.microsoft.com/office/drawing/2014/main" id="{19E34E87-395F-4023-A80E-D1CBAAEBD9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8" name="Freeform 9">
              <a:extLst>
                <a:ext uri="{FF2B5EF4-FFF2-40B4-BE49-F238E27FC236}">
                  <a16:creationId xmlns:a16="http://schemas.microsoft.com/office/drawing/2014/main" id="{6FB1B38F-1B92-41C3-AA1D-6D6440FB0D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 name="Freeform 10">
              <a:extLst>
                <a:ext uri="{FF2B5EF4-FFF2-40B4-BE49-F238E27FC236}">
                  <a16:creationId xmlns:a16="http://schemas.microsoft.com/office/drawing/2014/main" id="{02FBE453-FBD2-4348-8DDA-4A023444E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 name="Freeform 11">
              <a:extLst>
                <a:ext uri="{FF2B5EF4-FFF2-40B4-BE49-F238E27FC236}">
                  <a16:creationId xmlns:a16="http://schemas.microsoft.com/office/drawing/2014/main" id="{60D719E8-BF78-4F42-B9D1-7F5E02A36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 name="Freeform 12">
              <a:extLst>
                <a:ext uri="{FF2B5EF4-FFF2-40B4-BE49-F238E27FC236}">
                  <a16:creationId xmlns:a16="http://schemas.microsoft.com/office/drawing/2014/main" id="{5EC70737-9C19-4CF5-84DA-B22A960D53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2" name="Freeform 13">
              <a:extLst>
                <a:ext uri="{FF2B5EF4-FFF2-40B4-BE49-F238E27FC236}">
                  <a16:creationId xmlns:a16="http://schemas.microsoft.com/office/drawing/2014/main" id="{88FD042E-E56E-4360-9620-F811AB9A33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3" name="Freeform 14">
              <a:extLst>
                <a:ext uri="{FF2B5EF4-FFF2-40B4-BE49-F238E27FC236}">
                  <a16:creationId xmlns:a16="http://schemas.microsoft.com/office/drawing/2014/main" id="{18F15D2B-0812-46F6-B0F4-6A6714B54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4" name="Freeform 15">
              <a:extLst>
                <a:ext uri="{FF2B5EF4-FFF2-40B4-BE49-F238E27FC236}">
                  <a16:creationId xmlns:a16="http://schemas.microsoft.com/office/drawing/2014/main" id="{0C2F2A50-98DD-4F92-BDFE-B72E2357667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 name="Freeform 16">
              <a:extLst>
                <a:ext uri="{FF2B5EF4-FFF2-40B4-BE49-F238E27FC236}">
                  <a16:creationId xmlns:a16="http://schemas.microsoft.com/office/drawing/2014/main" id="{473541D9-6DAE-4718-97D4-8952F4E7CC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 name="Freeform 17">
              <a:extLst>
                <a:ext uri="{FF2B5EF4-FFF2-40B4-BE49-F238E27FC236}">
                  <a16:creationId xmlns:a16="http://schemas.microsoft.com/office/drawing/2014/main" id="{3A56C5E9-011C-44D2-AF94-3BF5420433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 name="Freeform 18">
              <a:extLst>
                <a:ext uri="{FF2B5EF4-FFF2-40B4-BE49-F238E27FC236}">
                  <a16:creationId xmlns:a16="http://schemas.microsoft.com/office/drawing/2014/main" id="{CD279E0E-1CD5-4F41-96A5-3A09707E81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 name="Freeform 19">
              <a:extLst>
                <a:ext uri="{FF2B5EF4-FFF2-40B4-BE49-F238E27FC236}">
                  <a16:creationId xmlns:a16="http://schemas.microsoft.com/office/drawing/2014/main" id="{F5A6F094-9E54-4985-8738-D2067A4F0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 name="Freeform 20">
              <a:extLst>
                <a:ext uri="{FF2B5EF4-FFF2-40B4-BE49-F238E27FC236}">
                  <a16:creationId xmlns:a16="http://schemas.microsoft.com/office/drawing/2014/main" id="{99D51F59-FA93-490E-B9CF-97BB63747C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 name="Freeform 21">
              <a:extLst>
                <a:ext uri="{FF2B5EF4-FFF2-40B4-BE49-F238E27FC236}">
                  <a16:creationId xmlns:a16="http://schemas.microsoft.com/office/drawing/2014/main" id="{3CD83DC6-F4A0-4A4D-AAC3-83983F960DC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 name="Freeform 22">
              <a:extLst>
                <a:ext uri="{FF2B5EF4-FFF2-40B4-BE49-F238E27FC236}">
                  <a16:creationId xmlns:a16="http://schemas.microsoft.com/office/drawing/2014/main" id="{6E9B4028-C74F-4631-8312-68B30E6E6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 name="Freeform 23">
              <a:extLst>
                <a:ext uri="{FF2B5EF4-FFF2-40B4-BE49-F238E27FC236}">
                  <a16:creationId xmlns:a16="http://schemas.microsoft.com/office/drawing/2014/main" id="{1E3337C9-1DDE-4E2E-8519-7D2C23C95FE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 name="Freeform 24">
              <a:extLst>
                <a:ext uri="{FF2B5EF4-FFF2-40B4-BE49-F238E27FC236}">
                  <a16:creationId xmlns:a16="http://schemas.microsoft.com/office/drawing/2014/main" id="{754A526E-6EC0-458A-9C4C-008F6749CD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 name="Freeform 25">
              <a:extLst>
                <a:ext uri="{FF2B5EF4-FFF2-40B4-BE49-F238E27FC236}">
                  <a16:creationId xmlns:a16="http://schemas.microsoft.com/office/drawing/2014/main" id="{6A3DA723-7448-48CF-8BD2-FED2D4FED5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 name="Freeform 26">
              <a:extLst>
                <a:ext uri="{FF2B5EF4-FFF2-40B4-BE49-F238E27FC236}">
                  <a16:creationId xmlns:a16="http://schemas.microsoft.com/office/drawing/2014/main" id="{9B506EC1-D8A8-4532-B78B-A236567EE0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6" name="Freeform 27">
              <a:extLst>
                <a:ext uri="{FF2B5EF4-FFF2-40B4-BE49-F238E27FC236}">
                  <a16:creationId xmlns:a16="http://schemas.microsoft.com/office/drawing/2014/main" id="{AA9DFB36-74F4-4977-ABC5-3257EDA33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7" name="Freeform 28">
              <a:extLst>
                <a:ext uri="{FF2B5EF4-FFF2-40B4-BE49-F238E27FC236}">
                  <a16:creationId xmlns:a16="http://schemas.microsoft.com/office/drawing/2014/main" id="{966A7FBA-BB79-4AF0-90C2-5F2BC9F2D1D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8" name="Freeform 29">
              <a:extLst>
                <a:ext uri="{FF2B5EF4-FFF2-40B4-BE49-F238E27FC236}">
                  <a16:creationId xmlns:a16="http://schemas.microsoft.com/office/drawing/2014/main" id="{23BB8A47-FF1B-44E5-8D93-7ADF37F1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9" name="Freeform 30">
              <a:extLst>
                <a:ext uri="{FF2B5EF4-FFF2-40B4-BE49-F238E27FC236}">
                  <a16:creationId xmlns:a16="http://schemas.microsoft.com/office/drawing/2014/main" id="{E463E1B7-7BED-4425-95B7-F6F75F8733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0" name="Freeform 31">
              <a:extLst>
                <a:ext uri="{FF2B5EF4-FFF2-40B4-BE49-F238E27FC236}">
                  <a16:creationId xmlns:a16="http://schemas.microsoft.com/office/drawing/2014/main" id="{749D0675-4397-4610-9807-2F7C1CC942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2">
              <a:extLst>
                <a:ext uri="{FF2B5EF4-FFF2-40B4-BE49-F238E27FC236}">
                  <a16:creationId xmlns:a16="http://schemas.microsoft.com/office/drawing/2014/main" id="{DE7617CF-8919-43C3-9557-08D67C7DAF2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2" name="Rectangle 41">
              <a:extLst>
                <a:ext uri="{FF2B5EF4-FFF2-40B4-BE49-F238E27FC236}">
                  <a16:creationId xmlns:a16="http://schemas.microsoft.com/office/drawing/2014/main" id="{3DB68720-7E37-4930-9900-8632140D6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43" name="Freeform 34">
              <a:extLst>
                <a:ext uri="{FF2B5EF4-FFF2-40B4-BE49-F238E27FC236}">
                  <a16:creationId xmlns:a16="http://schemas.microsoft.com/office/drawing/2014/main" id="{202F13DF-5B76-468E-A95E-80780788BD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4" name="Freeform 35">
              <a:extLst>
                <a:ext uri="{FF2B5EF4-FFF2-40B4-BE49-F238E27FC236}">
                  <a16:creationId xmlns:a16="http://schemas.microsoft.com/office/drawing/2014/main" id="{219143C2-6062-4C2C-9563-6534108E35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36">
              <a:extLst>
                <a:ext uri="{FF2B5EF4-FFF2-40B4-BE49-F238E27FC236}">
                  <a16:creationId xmlns:a16="http://schemas.microsoft.com/office/drawing/2014/main" id="{38413A0C-26DB-479B-B747-1D8136100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37">
              <a:extLst>
                <a:ext uri="{FF2B5EF4-FFF2-40B4-BE49-F238E27FC236}">
                  <a16:creationId xmlns:a16="http://schemas.microsoft.com/office/drawing/2014/main" id="{CB526B5F-4FAA-4B4C-8AF8-B98EC74A3D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38">
              <a:extLst>
                <a:ext uri="{FF2B5EF4-FFF2-40B4-BE49-F238E27FC236}">
                  <a16:creationId xmlns:a16="http://schemas.microsoft.com/office/drawing/2014/main" id="{54FFF88E-6D69-4AE9-8378-D16419155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39">
              <a:extLst>
                <a:ext uri="{FF2B5EF4-FFF2-40B4-BE49-F238E27FC236}">
                  <a16:creationId xmlns:a16="http://schemas.microsoft.com/office/drawing/2014/main" id="{8008115A-CE00-4E36-BAF1-B511F21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0">
              <a:extLst>
                <a:ext uri="{FF2B5EF4-FFF2-40B4-BE49-F238E27FC236}">
                  <a16:creationId xmlns:a16="http://schemas.microsoft.com/office/drawing/2014/main" id="{2935DB29-6F85-47D8-863C-11386389DB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Freeform 41">
              <a:extLst>
                <a:ext uri="{FF2B5EF4-FFF2-40B4-BE49-F238E27FC236}">
                  <a16:creationId xmlns:a16="http://schemas.microsoft.com/office/drawing/2014/main" id="{4FB8E51B-1AC1-4671-B181-473C29BECD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1" name="Freeform 42">
              <a:extLst>
                <a:ext uri="{FF2B5EF4-FFF2-40B4-BE49-F238E27FC236}">
                  <a16:creationId xmlns:a16="http://schemas.microsoft.com/office/drawing/2014/main" id="{91E6AE4F-959F-4ED7-A199-8C0307E40E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3">
              <a:extLst>
                <a:ext uri="{FF2B5EF4-FFF2-40B4-BE49-F238E27FC236}">
                  <a16:creationId xmlns:a16="http://schemas.microsoft.com/office/drawing/2014/main" id="{A0445E55-0009-44A5-AA6A-350D9D48A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4">
              <a:extLst>
                <a:ext uri="{FF2B5EF4-FFF2-40B4-BE49-F238E27FC236}">
                  <a16:creationId xmlns:a16="http://schemas.microsoft.com/office/drawing/2014/main" id="{B5291C75-4ECA-4829-B824-5725C32905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Rectangle 53">
              <a:extLst>
                <a:ext uri="{FF2B5EF4-FFF2-40B4-BE49-F238E27FC236}">
                  <a16:creationId xmlns:a16="http://schemas.microsoft.com/office/drawing/2014/main" id="{6793376D-3E7C-4F04-8BC8-EC4820622BE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5" name="Freeform 46">
              <a:extLst>
                <a:ext uri="{FF2B5EF4-FFF2-40B4-BE49-F238E27FC236}">
                  <a16:creationId xmlns:a16="http://schemas.microsoft.com/office/drawing/2014/main" id="{3596510A-5528-445D-AFEA-6E3F89BA8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47">
              <a:extLst>
                <a:ext uri="{FF2B5EF4-FFF2-40B4-BE49-F238E27FC236}">
                  <a16:creationId xmlns:a16="http://schemas.microsoft.com/office/drawing/2014/main" id="{E1B69479-D8C9-4E2E-A931-4D49C4FD76D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48">
              <a:extLst>
                <a:ext uri="{FF2B5EF4-FFF2-40B4-BE49-F238E27FC236}">
                  <a16:creationId xmlns:a16="http://schemas.microsoft.com/office/drawing/2014/main" id="{0A759A2E-A8B1-44C8-B3F9-A16714C895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49">
              <a:extLst>
                <a:ext uri="{FF2B5EF4-FFF2-40B4-BE49-F238E27FC236}">
                  <a16:creationId xmlns:a16="http://schemas.microsoft.com/office/drawing/2014/main" id="{6C2B3B3C-1DC9-4352-BB73-801976C8F51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0">
              <a:extLst>
                <a:ext uri="{FF2B5EF4-FFF2-40B4-BE49-F238E27FC236}">
                  <a16:creationId xmlns:a16="http://schemas.microsoft.com/office/drawing/2014/main" id="{EE22E3A8-5789-4189-9AC7-98D6826B03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1">
              <a:extLst>
                <a:ext uri="{FF2B5EF4-FFF2-40B4-BE49-F238E27FC236}">
                  <a16:creationId xmlns:a16="http://schemas.microsoft.com/office/drawing/2014/main" id="{9AC0FC74-D003-4D0D-9CAF-F6A03739E2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2">
              <a:extLst>
                <a:ext uri="{FF2B5EF4-FFF2-40B4-BE49-F238E27FC236}">
                  <a16:creationId xmlns:a16="http://schemas.microsoft.com/office/drawing/2014/main" id="{126C2057-02E1-4348-ABEB-EAC063A17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3">
              <a:extLst>
                <a:ext uri="{FF2B5EF4-FFF2-40B4-BE49-F238E27FC236}">
                  <a16:creationId xmlns:a16="http://schemas.microsoft.com/office/drawing/2014/main" id="{5150586D-D743-4392-844F-F2AFCCE649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4">
              <a:extLst>
                <a:ext uri="{FF2B5EF4-FFF2-40B4-BE49-F238E27FC236}">
                  <a16:creationId xmlns:a16="http://schemas.microsoft.com/office/drawing/2014/main" id="{9E5B157A-534E-4879-8013-D02864E76F5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4" name="Freeform 55">
              <a:extLst>
                <a:ext uri="{FF2B5EF4-FFF2-40B4-BE49-F238E27FC236}">
                  <a16:creationId xmlns:a16="http://schemas.microsoft.com/office/drawing/2014/main" id="{CEE2DD73-7E8C-4F26-8E93-8C32D11B26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5" name="Freeform 56">
              <a:extLst>
                <a:ext uri="{FF2B5EF4-FFF2-40B4-BE49-F238E27FC236}">
                  <a16:creationId xmlns:a16="http://schemas.microsoft.com/office/drawing/2014/main" id="{908CAC5F-DD8E-4A58-BD4C-6D8D29FA49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6" name="Freeform 57">
              <a:extLst>
                <a:ext uri="{FF2B5EF4-FFF2-40B4-BE49-F238E27FC236}">
                  <a16:creationId xmlns:a16="http://schemas.microsoft.com/office/drawing/2014/main" id="{20F130CF-281E-408C-9884-5F8B22CA1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7" name="Freeform 58">
              <a:extLst>
                <a:ext uri="{FF2B5EF4-FFF2-40B4-BE49-F238E27FC236}">
                  <a16:creationId xmlns:a16="http://schemas.microsoft.com/office/drawing/2014/main" id="{3BC78068-9115-4D5D-9B2B-6F9BD9C296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2A9A7E08-D351-5E7D-A13F-74EE73AE4303}"/>
              </a:ext>
            </a:extLst>
          </p:cNvPr>
          <p:cNvSpPr>
            <a:spLocks noGrp="1"/>
          </p:cNvSpPr>
          <p:nvPr>
            <p:ph idx="1"/>
          </p:nvPr>
        </p:nvSpPr>
        <p:spPr>
          <a:xfrm>
            <a:off x="6448425" y="2249487"/>
            <a:ext cx="4598986" cy="3541714"/>
          </a:xfrm>
        </p:spPr>
        <p:txBody>
          <a:bodyPr>
            <a:normAutofit/>
          </a:bodyPr>
          <a:lstStyle/>
          <a:p>
            <a:pPr algn="ctr"/>
            <a:r>
              <a:rPr lang="en-GB" b="0" i="0" dirty="0"/>
              <a:t>Benefits of Mixed-Methods Approach</a:t>
            </a:r>
          </a:p>
          <a:p>
            <a:pPr algn="ctr"/>
            <a:r>
              <a:rPr lang="en-GB" b="0" i="0" dirty="0"/>
              <a:t>Challenges Faced</a:t>
            </a:r>
          </a:p>
          <a:p>
            <a:pPr algn="ctr"/>
            <a:r>
              <a:rPr lang="en-GB" b="0" i="0" dirty="0"/>
              <a:t>Lessons Learned</a:t>
            </a:r>
          </a:p>
          <a:p>
            <a:pPr algn="ctr"/>
            <a:r>
              <a:rPr lang="en-GB" b="0" i="0" dirty="0"/>
              <a:t>Future Improvement</a:t>
            </a:r>
          </a:p>
        </p:txBody>
      </p:sp>
    </p:spTree>
    <p:extLst>
      <p:ext uri="{BB962C8B-B14F-4D97-AF65-F5344CB8AC3E}">
        <p14:creationId xmlns:p14="http://schemas.microsoft.com/office/powerpoint/2010/main" val="69872585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8" name="Rectangle 77">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0" name="Group 79">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81"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82"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3"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4"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5"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6"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7"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8"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9"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0"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1"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2"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93"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4"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5"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6"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7"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98"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9"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0"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1"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2"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3"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4"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5"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6"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07"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109"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111" name="Rectangle 110">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113" name="Group 112">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114"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15"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6"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7"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8"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19"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0"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1"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2"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3"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4"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5"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126"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7"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8"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29"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30"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31"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32"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33"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34"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35"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36"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37"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38"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39"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40"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142"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8F8FE3EC-EEDB-C158-29D6-287D4570EAD5}"/>
              </a:ext>
            </a:extLst>
          </p:cNvPr>
          <p:cNvSpPr>
            <a:spLocks noGrp="1"/>
          </p:cNvSpPr>
          <p:nvPr>
            <p:ph type="title"/>
          </p:nvPr>
        </p:nvSpPr>
        <p:spPr>
          <a:xfrm>
            <a:off x="853330" y="1134681"/>
            <a:ext cx="2743310" cy="4255025"/>
          </a:xfrm>
        </p:spPr>
        <p:txBody>
          <a:bodyPr>
            <a:normAutofit/>
          </a:bodyPr>
          <a:lstStyle/>
          <a:p>
            <a:r>
              <a:rPr lang="en-GB" sz="3300" b="0" i="0" dirty="0">
                <a:solidFill>
                  <a:srgbClr val="FFFFFF"/>
                </a:solidFill>
              </a:rPr>
              <a:t>Final stage - conclusion</a:t>
            </a:r>
          </a:p>
        </p:txBody>
      </p:sp>
      <p:graphicFrame>
        <p:nvGraphicFramePr>
          <p:cNvPr id="6" name="Content Placeholder 2">
            <a:extLst>
              <a:ext uri="{FF2B5EF4-FFF2-40B4-BE49-F238E27FC236}">
                <a16:creationId xmlns:a16="http://schemas.microsoft.com/office/drawing/2014/main" id="{14835C33-366F-1840-04C4-198E8C830F52}"/>
              </a:ext>
            </a:extLst>
          </p:cNvPr>
          <p:cNvGraphicFramePr>
            <a:graphicFrameLocks noGrp="1"/>
          </p:cNvGraphicFramePr>
          <p:nvPr>
            <p:ph idx="1"/>
            <p:extLst>
              <p:ext uri="{D42A27DB-BD31-4B8C-83A1-F6EECF244321}">
                <p14:modId xmlns:p14="http://schemas.microsoft.com/office/powerpoint/2010/main" val="1962625173"/>
              </p:ext>
            </p:extLst>
          </p:nvPr>
        </p:nvGraphicFramePr>
        <p:xfrm>
          <a:off x="4662189" y="1134682"/>
          <a:ext cx="6692748" cy="42550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92435266"/>
      </p:ext>
    </p:extLst>
  </p:cSld>
  <p:clrMapOvr>
    <a:overrideClrMapping bg1="lt1" tx1="dk1" bg2="lt2" tx2="dk2" accent1="accent1" accent2="accent2" accent3="accent3" accent4="accent4" accent5="accent5" accent6="accent6" hlink="hlink" folHlink="folHlink"/>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142" name="Picture 2">
            <a:extLst>
              <a:ext uri="{FF2B5EF4-FFF2-40B4-BE49-F238E27FC236}">
                <a16:creationId xmlns:a16="http://schemas.microsoft.com/office/drawing/2014/main" id="{EA8ADA9F-99E3-4964-8962-1118D1439FB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grpSp>
        <p:nvGrpSpPr>
          <p:cNvPr id="144" name="Group 143">
            <a:extLst>
              <a:ext uri="{FF2B5EF4-FFF2-40B4-BE49-F238E27FC236}">
                <a16:creationId xmlns:a16="http://schemas.microsoft.com/office/drawing/2014/main" id="{366C3164-AA9F-47E3-913A-4F002BC00F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053888" cy="6858001"/>
            <a:chOff x="-14288" y="0"/>
            <a:chExt cx="12053888" cy="6858001"/>
          </a:xfrm>
        </p:grpSpPr>
        <p:grpSp>
          <p:nvGrpSpPr>
            <p:cNvPr id="145" name="Group 144">
              <a:extLst>
                <a:ext uri="{FF2B5EF4-FFF2-40B4-BE49-F238E27FC236}">
                  <a16:creationId xmlns:a16="http://schemas.microsoft.com/office/drawing/2014/main" id="{23FFBAC2-26D2-48B6-B2AA-34AEA0E79E2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57" name="Rectangle 5">
                <a:extLst>
                  <a:ext uri="{FF2B5EF4-FFF2-40B4-BE49-F238E27FC236}">
                    <a16:creationId xmlns:a16="http://schemas.microsoft.com/office/drawing/2014/main" id="{9B164BCB-27D3-4B8C-AC13-0A6F461082B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sp>
            <p:nvSpPr>
              <p:cNvPr id="158" name="Freeform 6">
                <a:extLst>
                  <a:ext uri="{FF2B5EF4-FFF2-40B4-BE49-F238E27FC236}">
                    <a16:creationId xmlns:a16="http://schemas.microsoft.com/office/drawing/2014/main" id="{10B247BE-F4A2-4259-9B20-FB9A555D280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59" name="Freeform 7">
                <a:extLst>
                  <a:ext uri="{FF2B5EF4-FFF2-40B4-BE49-F238E27FC236}">
                    <a16:creationId xmlns:a16="http://schemas.microsoft.com/office/drawing/2014/main" id="{39322C5A-DB6D-4B28-8C1C-1B1E8967891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60" name="Freeform 8">
                <a:extLst>
                  <a:ext uri="{FF2B5EF4-FFF2-40B4-BE49-F238E27FC236}">
                    <a16:creationId xmlns:a16="http://schemas.microsoft.com/office/drawing/2014/main" id="{67009B08-E345-4516-96EC-ED0AB1F30B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61" name="Freeform 9">
                <a:extLst>
                  <a:ext uri="{FF2B5EF4-FFF2-40B4-BE49-F238E27FC236}">
                    <a16:creationId xmlns:a16="http://schemas.microsoft.com/office/drawing/2014/main" id="{DFE2793C-165C-4635-A26E-C569C8E0C5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62" name="Freeform 10">
                <a:extLst>
                  <a:ext uri="{FF2B5EF4-FFF2-40B4-BE49-F238E27FC236}">
                    <a16:creationId xmlns:a16="http://schemas.microsoft.com/office/drawing/2014/main" id="{ECDFEF2C-7B0A-41A1-BB61-C92CB3E3A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63" name="Freeform 11">
                <a:extLst>
                  <a:ext uri="{FF2B5EF4-FFF2-40B4-BE49-F238E27FC236}">
                    <a16:creationId xmlns:a16="http://schemas.microsoft.com/office/drawing/2014/main" id="{0012A396-1946-4B40-AA39-0790157CE9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64" name="Freeform 12">
                <a:extLst>
                  <a:ext uri="{FF2B5EF4-FFF2-40B4-BE49-F238E27FC236}">
                    <a16:creationId xmlns:a16="http://schemas.microsoft.com/office/drawing/2014/main" id="{CD6C6024-F73D-4991-97B9-BE53FF24E31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65" name="Freeform 13">
                <a:extLst>
                  <a:ext uri="{FF2B5EF4-FFF2-40B4-BE49-F238E27FC236}">
                    <a16:creationId xmlns:a16="http://schemas.microsoft.com/office/drawing/2014/main" id="{5977EDD1-3D10-43FA-B800-7A7C8112B77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66" name="Freeform 14">
                <a:extLst>
                  <a:ext uri="{FF2B5EF4-FFF2-40B4-BE49-F238E27FC236}">
                    <a16:creationId xmlns:a16="http://schemas.microsoft.com/office/drawing/2014/main" id="{D37988CF-9FC6-48F5-82F8-D2EB0178A3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67" name="Freeform 15">
                <a:extLst>
                  <a:ext uri="{FF2B5EF4-FFF2-40B4-BE49-F238E27FC236}">
                    <a16:creationId xmlns:a16="http://schemas.microsoft.com/office/drawing/2014/main" id="{EC5BB05B-491C-414A-91C3-B1CAB785A84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68" name="Line 16">
                <a:extLst>
                  <a:ext uri="{FF2B5EF4-FFF2-40B4-BE49-F238E27FC236}">
                    <a16:creationId xmlns:a16="http://schemas.microsoft.com/office/drawing/2014/main" id="{F3180CB6-F8D2-4596-B6CB-F9CEF5D3894E}"/>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169" name="Freeform 17">
                <a:extLst>
                  <a:ext uri="{FF2B5EF4-FFF2-40B4-BE49-F238E27FC236}">
                    <a16:creationId xmlns:a16="http://schemas.microsoft.com/office/drawing/2014/main" id="{DF338DD3-80F8-4F68-AC7C-361ABF2A9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70" name="Freeform 18">
                <a:extLst>
                  <a:ext uri="{FF2B5EF4-FFF2-40B4-BE49-F238E27FC236}">
                    <a16:creationId xmlns:a16="http://schemas.microsoft.com/office/drawing/2014/main" id="{9666E4DB-B855-4A4E-BB50-1880738C11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71" name="Freeform 19">
                <a:extLst>
                  <a:ext uri="{FF2B5EF4-FFF2-40B4-BE49-F238E27FC236}">
                    <a16:creationId xmlns:a16="http://schemas.microsoft.com/office/drawing/2014/main" id="{F570FD9C-B435-4EF1-962C-621F1261AA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72" name="Freeform 20">
                <a:extLst>
                  <a:ext uri="{FF2B5EF4-FFF2-40B4-BE49-F238E27FC236}">
                    <a16:creationId xmlns:a16="http://schemas.microsoft.com/office/drawing/2014/main" id="{E236AF0B-3BDC-43C3-8FFC-2A94121E946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73" name="Rectangle 21">
                <a:extLst>
                  <a:ext uri="{FF2B5EF4-FFF2-40B4-BE49-F238E27FC236}">
                    <a16:creationId xmlns:a16="http://schemas.microsoft.com/office/drawing/2014/main" id="{3BA2C208-5097-4497-AA2C-ADDDAB48B6A5}"/>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sp>
            <p:nvSpPr>
              <p:cNvPr id="174" name="Freeform 22">
                <a:extLst>
                  <a:ext uri="{FF2B5EF4-FFF2-40B4-BE49-F238E27FC236}">
                    <a16:creationId xmlns:a16="http://schemas.microsoft.com/office/drawing/2014/main" id="{6A45DD96-8D07-43CA-B036-6FDA880A1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75" name="Freeform 23">
                <a:extLst>
                  <a:ext uri="{FF2B5EF4-FFF2-40B4-BE49-F238E27FC236}">
                    <a16:creationId xmlns:a16="http://schemas.microsoft.com/office/drawing/2014/main" id="{AF7F7CBB-E154-4CD5-9ED0-D5DDC1DFEAE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76" name="Freeform 24">
                <a:extLst>
                  <a:ext uri="{FF2B5EF4-FFF2-40B4-BE49-F238E27FC236}">
                    <a16:creationId xmlns:a16="http://schemas.microsoft.com/office/drawing/2014/main" id="{EFF4AB16-41DD-4877-8C28-ED78F4CA7F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77" name="Freeform 25">
                <a:extLst>
                  <a:ext uri="{FF2B5EF4-FFF2-40B4-BE49-F238E27FC236}">
                    <a16:creationId xmlns:a16="http://schemas.microsoft.com/office/drawing/2014/main" id="{30BCBD5D-92EB-487E-B1D0-F9000D45D1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78" name="Freeform 26">
                <a:extLst>
                  <a:ext uri="{FF2B5EF4-FFF2-40B4-BE49-F238E27FC236}">
                    <a16:creationId xmlns:a16="http://schemas.microsoft.com/office/drawing/2014/main" id="{DA07BDB8-9827-4EBF-9B99-6C503EA0B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79" name="Freeform 27">
                <a:extLst>
                  <a:ext uri="{FF2B5EF4-FFF2-40B4-BE49-F238E27FC236}">
                    <a16:creationId xmlns:a16="http://schemas.microsoft.com/office/drawing/2014/main" id="{7F41FB05-1B3F-450A-A1A7-8C8BD182A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80" name="Freeform 28">
                <a:extLst>
                  <a:ext uri="{FF2B5EF4-FFF2-40B4-BE49-F238E27FC236}">
                    <a16:creationId xmlns:a16="http://schemas.microsoft.com/office/drawing/2014/main" id="{0629E219-1F32-41C1-B921-05E4561179B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81" name="Freeform 29">
                <a:extLst>
                  <a:ext uri="{FF2B5EF4-FFF2-40B4-BE49-F238E27FC236}">
                    <a16:creationId xmlns:a16="http://schemas.microsoft.com/office/drawing/2014/main" id="{8081FB28-486E-4C09-9D15-0B2657B56FB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82" name="Freeform 30">
                <a:extLst>
                  <a:ext uri="{FF2B5EF4-FFF2-40B4-BE49-F238E27FC236}">
                    <a16:creationId xmlns:a16="http://schemas.microsoft.com/office/drawing/2014/main" id="{CB547EFB-F29D-4336-9644-0AE7A94EA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83" name="Freeform 31">
                <a:extLst>
                  <a:ext uri="{FF2B5EF4-FFF2-40B4-BE49-F238E27FC236}">
                    <a16:creationId xmlns:a16="http://schemas.microsoft.com/office/drawing/2014/main" id="{BB2793F4-FAD7-459A-BC46-06BB1D4FAAC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grpSp>
        <p:grpSp>
          <p:nvGrpSpPr>
            <p:cNvPr id="146" name="Group 145">
              <a:extLst>
                <a:ext uri="{FF2B5EF4-FFF2-40B4-BE49-F238E27FC236}">
                  <a16:creationId xmlns:a16="http://schemas.microsoft.com/office/drawing/2014/main" id="{FC01589C-0235-4B21-B264-777746D4D59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47" name="Freeform 32">
                <a:extLst>
                  <a:ext uri="{FF2B5EF4-FFF2-40B4-BE49-F238E27FC236}">
                    <a16:creationId xmlns:a16="http://schemas.microsoft.com/office/drawing/2014/main" id="{678F5669-8CE7-445E-8D54-49C5E2013B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48" name="Freeform 33">
                <a:extLst>
                  <a:ext uri="{FF2B5EF4-FFF2-40B4-BE49-F238E27FC236}">
                    <a16:creationId xmlns:a16="http://schemas.microsoft.com/office/drawing/2014/main" id="{E93A3F8E-D876-485E-9EDC-43E315DE1EE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49" name="Freeform 34">
                <a:extLst>
                  <a:ext uri="{FF2B5EF4-FFF2-40B4-BE49-F238E27FC236}">
                    <a16:creationId xmlns:a16="http://schemas.microsoft.com/office/drawing/2014/main" id="{B4F848A6-931A-4CC9-9B29-C7A9CEA3A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50" name="Freeform 35">
                <a:extLst>
                  <a:ext uri="{FF2B5EF4-FFF2-40B4-BE49-F238E27FC236}">
                    <a16:creationId xmlns:a16="http://schemas.microsoft.com/office/drawing/2014/main" id="{5C4204D4-6782-4DB1-8FF8-86CC698AF2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51" name="Freeform 36">
                <a:extLst>
                  <a:ext uri="{FF2B5EF4-FFF2-40B4-BE49-F238E27FC236}">
                    <a16:creationId xmlns:a16="http://schemas.microsoft.com/office/drawing/2014/main" id="{3907C583-5764-43DC-8AF9-992D3472F67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52" name="Freeform 37">
                <a:extLst>
                  <a:ext uri="{FF2B5EF4-FFF2-40B4-BE49-F238E27FC236}">
                    <a16:creationId xmlns:a16="http://schemas.microsoft.com/office/drawing/2014/main" id="{56CE3D6E-1121-4EF2-9DFB-7F3937FCCD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53" name="Freeform 38">
                <a:extLst>
                  <a:ext uri="{FF2B5EF4-FFF2-40B4-BE49-F238E27FC236}">
                    <a16:creationId xmlns:a16="http://schemas.microsoft.com/office/drawing/2014/main" id="{3AEB7245-E197-4AE5-BCFC-7821E49EFE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54" name="Freeform 39">
                <a:extLst>
                  <a:ext uri="{FF2B5EF4-FFF2-40B4-BE49-F238E27FC236}">
                    <a16:creationId xmlns:a16="http://schemas.microsoft.com/office/drawing/2014/main" id="{801E9C76-F4FB-4C4D-9350-B526F294E0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55" name="Freeform 40">
                <a:extLst>
                  <a:ext uri="{FF2B5EF4-FFF2-40B4-BE49-F238E27FC236}">
                    <a16:creationId xmlns:a16="http://schemas.microsoft.com/office/drawing/2014/main" id="{F9C0C5DE-6C8C-4CD0-9C91-6A132A06DA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56" name="Rectangle 41">
                <a:extLst>
                  <a:ext uri="{FF2B5EF4-FFF2-40B4-BE49-F238E27FC236}">
                    <a16:creationId xmlns:a16="http://schemas.microsoft.com/office/drawing/2014/main" id="{955A7039-8B66-4CF0-8048-0AD0F4A5B85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grpSp>
      </p:grpSp>
      <p:pic>
        <p:nvPicPr>
          <p:cNvPr id="185" name="Picture 2">
            <a:extLst>
              <a:ext uri="{FF2B5EF4-FFF2-40B4-BE49-F238E27FC236}">
                <a16:creationId xmlns:a16="http://schemas.microsoft.com/office/drawing/2014/main" id="{6D651BB0-1DFD-4941-83DD-704006F6B13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sp>
        <p:nvSpPr>
          <p:cNvPr id="187" name="Round Diagonal Corner Rectangle 6">
            <a:extLst>
              <a:ext uri="{FF2B5EF4-FFF2-40B4-BE49-F238E27FC236}">
                <a16:creationId xmlns:a16="http://schemas.microsoft.com/office/drawing/2014/main" id="{3D66C6E3-EBD2-40B7-8FD8-D6D2250FC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0544" y="808057"/>
            <a:ext cx="10227733" cy="5234394"/>
          </a:xfrm>
          <a:prstGeom prst="round2DiagRect">
            <a:avLst>
              <a:gd name="adj1" fmla="val 6185"/>
              <a:gd name="adj2" fmla="val 0"/>
            </a:avLst>
          </a:prstGeom>
          <a:solidFill>
            <a:srgbClr val="FFFFFF"/>
          </a:solid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5" name="Picture 124" descr="A yellow post-it note with black text">
            <a:extLst>
              <a:ext uri="{FF2B5EF4-FFF2-40B4-BE49-F238E27FC236}">
                <a16:creationId xmlns:a16="http://schemas.microsoft.com/office/drawing/2014/main" id="{93D401E2-5069-3D21-2023-5842E7EDB21B}"/>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639847" y="1136606"/>
            <a:ext cx="6909127" cy="4577297"/>
          </a:xfrm>
          <a:prstGeom prst="rect">
            <a:avLst/>
          </a:prstGeom>
        </p:spPr>
      </p:pic>
    </p:spTree>
    <p:extLst>
      <p:ext uri="{BB962C8B-B14F-4D97-AF65-F5344CB8AC3E}">
        <p14:creationId xmlns:p14="http://schemas.microsoft.com/office/powerpoint/2010/main" val="42134706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words">
            <a:extLst>
              <a:ext uri="{FF2B5EF4-FFF2-40B4-BE49-F238E27FC236}">
                <a16:creationId xmlns:a16="http://schemas.microsoft.com/office/drawing/2014/main" id="{75F2328D-97EB-594D-D592-8620EC75D07C}"/>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273300" y="1270000"/>
            <a:ext cx="7650705" cy="4216400"/>
          </a:xfrm>
        </p:spPr>
      </p:pic>
    </p:spTree>
    <p:extLst>
      <p:ext uri="{BB962C8B-B14F-4D97-AF65-F5344CB8AC3E}">
        <p14:creationId xmlns:p14="http://schemas.microsoft.com/office/powerpoint/2010/main" val="188848884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30" name="Picture 2">
            <a:extLst>
              <a:ext uri="{FF2B5EF4-FFF2-40B4-BE49-F238E27FC236}">
                <a16:creationId xmlns:a16="http://schemas.microsoft.com/office/drawing/2014/main" id="{9ACD3AF8-B16E-4174-8C1A-41F683C4AF8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a:solidFill>
                  <a:srgbClr val="FFFFFF"/>
                </a:solidFill>
              </a14:hiddenFill>
            </a:ext>
          </a:extLst>
        </p:spPr>
      </p:pic>
      <p:grpSp>
        <p:nvGrpSpPr>
          <p:cNvPr id="132" name="Group 131">
            <a:extLst>
              <a:ext uri="{FF2B5EF4-FFF2-40B4-BE49-F238E27FC236}">
                <a16:creationId xmlns:a16="http://schemas.microsoft.com/office/drawing/2014/main" id="{FF5EAD09-B81D-415F-8BCF-73C81AE05F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33" name="Rectangle 5">
              <a:extLst>
                <a:ext uri="{FF2B5EF4-FFF2-40B4-BE49-F238E27FC236}">
                  <a16:creationId xmlns:a16="http://schemas.microsoft.com/office/drawing/2014/main" id="{CFB79010-8ED4-49EF-AFD2-F4D8C80B69B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w="9525">
                  <a:solidFill>
                    <a:srgbClr val="000000"/>
                  </a:solidFill>
                  <a:miter lim="800000"/>
                  <a:headEnd/>
                  <a:tailEnd/>
                </a14:hiddenLine>
              </a:ext>
            </a:extLst>
          </p:spPr>
          <p:txBody>
            <a:bodyPr/>
            <a:lstStyle/>
            <a:p>
              <a:endParaRPr lang="en-GB"/>
            </a:p>
          </p:txBody>
        </p:sp>
        <p:sp>
          <p:nvSpPr>
            <p:cNvPr id="134" name="Freeform 6">
              <a:extLst>
                <a:ext uri="{FF2B5EF4-FFF2-40B4-BE49-F238E27FC236}">
                  <a16:creationId xmlns:a16="http://schemas.microsoft.com/office/drawing/2014/main" id="{4649B869-006E-42B5-9DDC-21049B130E0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35" name="Freeform 7">
              <a:extLst>
                <a:ext uri="{FF2B5EF4-FFF2-40B4-BE49-F238E27FC236}">
                  <a16:creationId xmlns:a16="http://schemas.microsoft.com/office/drawing/2014/main" id="{443096BD-333F-48B6-8220-D1F9793E40A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36" name="Rectangle 8">
              <a:extLst>
                <a:ext uri="{FF2B5EF4-FFF2-40B4-BE49-F238E27FC236}">
                  <a16:creationId xmlns:a16="http://schemas.microsoft.com/office/drawing/2014/main" id="{1A45BB9A-7E84-4B9B-923A-270A97F8524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w="9525">
                  <a:solidFill>
                    <a:srgbClr val="000000"/>
                  </a:solidFill>
                  <a:miter lim="800000"/>
                  <a:headEnd/>
                  <a:tailEnd/>
                </a14:hiddenLine>
              </a:ext>
            </a:extLst>
          </p:spPr>
          <p:txBody>
            <a:bodyPr/>
            <a:lstStyle/>
            <a:p>
              <a:endParaRPr lang="en-GB"/>
            </a:p>
          </p:txBody>
        </p:sp>
        <p:sp>
          <p:nvSpPr>
            <p:cNvPr id="137" name="Freeform 9">
              <a:extLst>
                <a:ext uri="{FF2B5EF4-FFF2-40B4-BE49-F238E27FC236}">
                  <a16:creationId xmlns:a16="http://schemas.microsoft.com/office/drawing/2014/main" id="{D7D7C768-2F76-4DE2-A807-1B9FFF816C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38" name="Freeform 10">
              <a:extLst>
                <a:ext uri="{FF2B5EF4-FFF2-40B4-BE49-F238E27FC236}">
                  <a16:creationId xmlns:a16="http://schemas.microsoft.com/office/drawing/2014/main" id="{1870B32E-EE42-470E-B543-CA55AEC8CA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39" name="Freeform 11">
              <a:extLst>
                <a:ext uri="{FF2B5EF4-FFF2-40B4-BE49-F238E27FC236}">
                  <a16:creationId xmlns:a16="http://schemas.microsoft.com/office/drawing/2014/main" id="{EEF09120-11AA-4DB5-98A8-EC4923002C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0" name="Freeform 12">
              <a:extLst>
                <a:ext uri="{FF2B5EF4-FFF2-40B4-BE49-F238E27FC236}">
                  <a16:creationId xmlns:a16="http://schemas.microsoft.com/office/drawing/2014/main" id="{39CC463D-589C-461C-A234-0460EB06B8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1" name="Freeform 13">
              <a:extLst>
                <a:ext uri="{FF2B5EF4-FFF2-40B4-BE49-F238E27FC236}">
                  <a16:creationId xmlns:a16="http://schemas.microsoft.com/office/drawing/2014/main" id="{B6516153-269A-421E-A021-CB3F3C5E1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2" name="Freeform 14">
              <a:extLst>
                <a:ext uri="{FF2B5EF4-FFF2-40B4-BE49-F238E27FC236}">
                  <a16:creationId xmlns:a16="http://schemas.microsoft.com/office/drawing/2014/main" id="{45E14300-6C4A-4F77-915F-F3B25B0237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3" name="Freeform 15">
              <a:extLst>
                <a:ext uri="{FF2B5EF4-FFF2-40B4-BE49-F238E27FC236}">
                  <a16:creationId xmlns:a16="http://schemas.microsoft.com/office/drawing/2014/main" id="{993E312A-E6A6-4B52-ADE6-618ADC89BA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4" name="Freeform 16">
              <a:extLst>
                <a:ext uri="{FF2B5EF4-FFF2-40B4-BE49-F238E27FC236}">
                  <a16:creationId xmlns:a16="http://schemas.microsoft.com/office/drawing/2014/main" id="{2F0F3026-2480-472B-8C52-36812C81E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5" name="Freeform 17">
              <a:extLst>
                <a:ext uri="{FF2B5EF4-FFF2-40B4-BE49-F238E27FC236}">
                  <a16:creationId xmlns:a16="http://schemas.microsoft.com/office/drawing/2014/main" id="{34E1C992-559D-4827-9F30-31A3CA7A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6" name="Freeform 18">
              <a:extLst>
                <a:ext uri="{FF2B5EF4-FFF2-40B4-BE49-F238E27FC236}">
                  <a16:creationId xmlns:a16="http://schemas.microsoft.com/office/drawing/2014/main" id="{D9F2FB98-F443-498F-AAD9-6945825681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7" name="Freeform 19">
              <a:extLst>
                <a:ext uri="{FF2B5EF4-FFF2-40B4-BE49-F238E27FC236}">
                  <a16:creationId xmlns:a16="http://schemas.microsoft.com/office/drawing/2014/main" id="{75DBF6EC-ED50-43E4-8A8B-64CE86A88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8" name="Freeform 20">
              <a:extLst>
                <a:ext uri="{FF2B5EF4-FFF2-40B4-BE49-F238E27FC236}">
                  <a16:creationId xmlns:a16="http://schemas.microsoft.com/office/drawing/2014/main" id="{FD854F40-AC43-4F21-9C62-2CE35CFD2B1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49" name="Freeform 21">
              <a:extLst>
                <a:ext uri="{FF2B5EF4-FFF2-40B4-BE49-F238E27FC236}">
                  <a16:creationId xmlns:a16="http://schemas.microsoft.com/office/drawing/2014/main" id="{62CCB560-494A-4F74-9DE4-068806A893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0" name="Freeform 22">
              <a:extLst>
                <a:ext uri="{FF2B5EF4-FFF2-40B4-BE49-F238E27FC236}">
                  <a16:creationId xmlns:a16="http://schemas.microsoft.com/office/drawing/2014/main" id="{6F9A05F2-B5D2-4D8A-9A78-14E45C13FE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1" name="Freeform 23">
              <a:extLst>
                <a:ext uri="{FF2B5EF4-FFF2-40B4-BE49-F238E27FC236}">
                  <a16:creationId xmlns:a16="http://schemas.microsoft.com/office/drawing/2014/main" id="{A6373189-19BB-4BEC-84A3-432253E058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2" name="Freeform 24">
              <a:extLst>
                <a:ext uri="{FF2B5EF4-FFF2-40B4-BE49-F238E27FC236}">
                  <a16:creationId xmlns:a16="http://schemas.microsoft.com/office/drawing/2014/main" id="{71AB3122-947A-44DB-B190-A2601C6C95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3" name="Freeform 25">
              <a:extLst>
                <a:ext uri="{FF2B5EF4-FFF2-40B4-BE49-F238E27FC236}">
                  <a16:creationId xmlns:a16="http://schemas.microsoft.com/office/drawing/2014/main" id="{74B4109D-3AFC-4D44-87B1-0CDED3E63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4" name="Freeform 26">
              <a:extLst>
                <a:ext uri="{FF2B5EF4-FFF2-40B4-BE49-F238E27FC236}">
                  <a16:creationId xmlns:a16="http://schemas.microsoft.com/office/drawing/2014/main" id="{44AAD39F-F7C9-4D00-95E0-0465B4E8588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5" name="Freeform 27">
              <a:extLst>
                <a:ext uri="{FF2B5EF4-FFF2-40B4-BE49-F238E27FC236}">
                  <a16:creationId xmlns:a16="http://schemas.microsoft.com/office/drawing/2014/main" id="{C1DCAB8D-6EF6-4A84-8D0C-AA9226DEC9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6" name="Freeform 28">
              <a:extLst>
                <a:ext uri="{FF2B5EF4-FFF2-40B4-BE49-F238E27FC236}">
                  <a16:creationId xmlns:a16="http://schemas.microsoft.com/office/drawing/2014/main" id="{C407F97F-83CF-4703-B9E0-6335530E32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7" name="Freeform 29">
              <a:extLst>
                <a:ext uri="{FF2B5EF4-FFF2-40B4-BE49-F238E27FC236}">
                  <a16:creationId xmlns:a16="http://schemas.microsoft.com/office/drawing/2014/main" id="{0D8D2363-5D84-4CFF-89AA-3C93C859DB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8" name="Freeform 30">
              <a:extLst>
                <a:ext uri="{FF2B5EF4-FFF2-40B4-BE49-F238E27FC236}">
                  <a16:creationId xmlns:a16="http://schemas.microsoft.com/office/drawing/2014/main" id="{0435A35C-AC99-4E12-8CB0-9C640DAA945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59" name="Freeform 31">
              <a:extLst>
                <a:ext uri="{FF2B5EF4-FFF2-40B4-BE49-F238E27FC236}">
                  <a16:creationId xmlns:a16="http://schemas.microsoft.com/office/drawing/2014/main" id="{F20392CF-2256-4527-836B-2E6F88596E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0" name="Freeform 32">
              <a:extLst>
                <a:ext uri="{FF2B5EF4-FFF2-40B4-BE49-F238E27FC236}">
                  <a16:creationId xmlns:a16="http://schemas.microsoft.com/office/drawing/2014/main" id="{C52C3AD3-122C-4010-9C55-B0247F8CCA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1" name="Rectangle 33">
              <a:extLst>
                <a:ext uri="{FF2B5EF4-FFF2-40B4-BE49-F238E27FC236}">
                  <a16:creationId xmlns:a16="http://schemas.microsoft.com/office/drawing/2014/main" id="{EFCB53ED-09C0-4AD7-9BBC-366833D5FE0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w="9525">
                  <a:solidFill>
                    <a:srgbClr val="000000"/>
                  </a:solidFill>
                  <a:miter lim="800000"/>
                  <a:headEnd/>
                  <a:tailEnd/>
                </a14:hiddenLine>
              </a:ext>
            </a:extLst>
          </p:spPr>
          <p:txBody>
            <a:bodyPr/>
            <a:lstStyle/>
            <a:p>
              <a:endParaRPr lang="en-GB"/>
            </a:p>
          </p:txBody>
        </p:sp>
        <p:sp>
          <p:nvSpPr>
            <p:cNvPr id="162" name="Freeform 34">
              <a:extLst>
                <a:ext uri="{FF2B5EF4-FFF2-40B4-BE49-F238E27FC236}">
                  <a16:creationId xmlns:a16="http://schemas.microsoft.com/office/drawing/2014/main" id="{6F309F52-BFCF-47D9-8089-BC049540DB4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3" name="Freeform 35">
              <a:extLst>
                <a:ext uri="{FF2B5EF4-FFF2-40B4-BE49-F238E27FC236}">
                  <a16:creationId xmlns:a16="http://schemas.microsoft.com/office/drawing/2014/main" id="{5F9AE85F-C7AA-4761-B468-2E100829BC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4" name="Freeform 36">
              <a:extLst>
                <a:ext uri="{FF2B5EF4-FFF2-40B4-BE49-F238E27FC236}">
                  <a16:creationId xmlns:a16="http://schemas.microsoft.com/office/drawing/2014/main" id="{2C81C778-91E5-4AE9-AACB-8566E7A28B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5" name="Freeform 37">
              <a:extLst>
                <a:ext uri="{FF2B5EF4-FFF2-40B4-BE49-F238E27FC236}">
                  <a16:creationId xmlns:a16="http://schemas.microsoft.com/office/drawing/2014/main" id="{6C56E0B4-58A0-4B2B-BD56-54121BB8DB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6" name="Freeform 38">
              <a:extLst>
                <a:ext uri="{FF2B5EF4-FFF2-40B4-BE49-F238E27FC236}">
                  <a16:creationId xmlns:a16="http://schemas.microsoft.com/office/drawing/2014/main" id="{88A29CFE-13A6-4509-946F-5C074F856E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7" name="Freeform 39">
              <a:extLst>
                <a:ext uri="{FF2B5EF4-FFF2-40B4-BE49-F238E27FC236}">
                  <a16:creationId xmlns:a16="http://schemas.microsoft.com/office/drawing/2014/main" id="{00235A0A-018B-4499-AC16-AF83457BF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8" name="Freeform 40">
              <a:extLst>
                <a:ext uri="{FF2B5EF4-FFF2-40B4-BE49-F238E27FC236}">
                  <a16:creationId xmlns:a16="http://schemas.microsoft.com/office/drawing/2014/main" id="{861DF9B7-50DC-4EBE-8B23-97FE92DBBB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69" name="Freeform 41">
              <a:extLst>
                <a:ext uri="{FF2B5EF4-FFF2-40B4-BE49-F238E27FC236}">
                  <a16:creationId xmlns:a16="http://schemas.microsoft.com/office/drawing/2014/main" id="{69673907-73D7-4729-A911-9BD078EC2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0" name="Freeform 42">
              <a:extLst>
                <a:ext uri="{FF2B5EF4-FFF2-40B4-BE49-F238E27FC236}">
                  <a16:creationId xmlns:a16="http://schemas.microsoft.com/office/drawing/2014/main" id="{4DC844D3-8053-4EE7-A286-50157B6FD8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1" name="Freeform 43">
              <a:extLst>
                <a:ext uri="{FF2B5EF4-FFF2-40B4-BE49-F238E27FC236}">
                  <a16:creationId xmlns:a16="http://schemas.microsoft.com/office/drawing/2014/main" id="{D67575A0-A45A-4773-874C-16370E3670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2" name="Freeform 44">
              <a:extLst>
                <a:ext uri="{FF2B5EF4-FFF2-40B4-BE49-F238E27FC236}">
                  <a16:creationId xmlns:a16="http://schemas.microsoft.com/office/drawing/2014/main" id="{4327252B-B62B-4DE0-A924-B7F6E40AD96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3" name="Rectangle 45">
              <a:extLst>
                <a:ext uri="{FF2B5EF4-FFF2-40B4-BE49-F238E27FC236}">
                  <a16:creationId xmlns:a16="http://schemas.microsoft.com/office/drawing/2014/main" id="{778BC6A7-AC19-497B-A7C6-E447B2EBDAB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w="9525">
                  <a:solidFill>
                    <a:srgbClr val="000000"/>
                  </a:solidFill>
                  <a:miter lim="800000"/>
                  <a:headEnd/>
                  <a:tailEnd/>
                </a14:hiddenLine>
              </a:ext>
            </a:extLst>
          </p:spPr>
          <p:txBody>
            <a:bodyPr/>
            <a:lstStyle/>
            <a:p>
              <a:endParaRPr lang="en-GB"/>
            </a:p>
          </p:txBody>
        </p:sp>
        <p:sp>
          <p:nvSpPr>
            <p:cNvPr id="174" name="Freeform 46">
              <a:extLst>
                <a:ext uri="{FF2B5EF4-FFF2-40B4-BE49-F238E27FC236}">
                  <a16:creationId xmlns:a16="http://schemas.microsoft.com/office/drawing/2014/main" id="{4E79A87B-BF1F-437A-9FED-BE93025E50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5" name="Freeform 47">
              <a:extLst>
                <a:ext uri="{FF2B5EF4-FFF2-40B4-BE49-F238E27FC236}">
                  <a16:creationId xmlns:a16="http://schemas.microsoft.com/office/drawing/2014/main" id="{DFAAF3CC-B4E0-45C8-AC2D-EF0D6D823D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6" name="Freeform 48">
              <a:extLst>
                <a:ext uri="{FF2B5EF4-FFF2-40B4-BE49-F238E27FC236}">
                  <a16:creationId xmlns:a16="http://schemas.microsoft.com/office/drawing/2014/main" id="{A5A12C87-1E4A-4664-B2F4-A1C8B656F9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7" name="Freeform 49">
              <a:extLst>
                <a:ext uri="{FF2B5EF4-FFF2-40B4-BE49-F238E27FC236}">
                  <a16:creationId xmlns:a16="http://schemas.microsoft.com/office/drawing/2014/main" id="{B3AF8230-4630-4505-ADDB-16A9B6B3772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8" name="Freeform 50">
              <a:extLst>
                <a:ext uri="{FF2B5EF4-FFF2-40B4-BE49-F238E27FC236}">
                  <a16:creationId xmlns:a16="http://schemas.microsoft.com/office/drawing/2014/main" id="{33F93F6D-724D-42F3-AF1D-3081EAB5D1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79" name="Freeform 51">
              <a:extLst>
                <a:ext uri="{FF2B5EF4-FFF2-40B4-BE49-F238E27FC236}">
                  <a16:creationId xmlns:a16="http://schemas.microsoft.com/office/drawing/2014/main" id="{F5DD7A8F-FB67-4E79-80DB-0FAF3A098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80" name="Freeform 52">
              <a:extLst>
                <a:ext uri="{FF2B5EF4-FFF2-40B4-BE49-F238E27FC236}">
                  <a16:creationId xmlns:a16="http://schemas.microsoft.com/office/drawing/2014/main" id="{7B140A84-E89E-4A80-9DF8-7BCA45F908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81" name="Freeform 53">
              <a:extLst>
                <a:ext uri="{FF2B5EF4-FFF2-40B4-BE49-F238E27FC236}">
                  <a16:creationId xmlns:a16="http://schemas.microsoft.com/office/drawing/2014/main" id="{279E1D6A-EFE2-44C6-A5BF-DFADF0DC91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82" name="Freeform 54">
              <a:extLst>
                <a:ext uri="{FF2B5EF4-FFF2-40B4-BE49-F238E27FC236}">
                  <a16:creationId xmlns:a16="http://schemas.microsoft.com/office/drawing/2014/main" id="{C9FA2204-561F-4ABB-988C-03053820F1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83" name="Freeform 55">
              <a:extLst>
                <a:ext uri="{FF2B5EF4-FFF2-40B4-BE49-F238E27FC236}">
                  <a16:creationId xmlns:a16="http://schemas.microsoft.com/office/drawing/2014/main" id="{8BD7D04E-AC0A-424F-BC40-28842DAFFA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84" name="Freeform 56">
              <a:extLst>
                <a:ext uri="{FF2B5EF4-FFF2-40B4-BE49-F238E27FC236}">
                  <a16:creationId xmlns:a16="http://schemas.microsoft.com/office/drawing/2014/main" id="{32B616A2-FE09-47DD-B58C-12EE58B7CA5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85" name="Freeform 57">
              <a:extLst>
                <a:ext uri="{FF2B5EF4-FFF2-40B4-BE49-F238E27FC236}">
                  <a16:creationId xmlns:a16="http://schemas.microsoft.com/office/drawing/2014/main" id="{08C5EAF5-6064-484E-BA05-80D09D84EA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sp>
          <p:nvSpPr>
            <p:cNvPr id="186" name="Freeform 58">
              <a:extLst>
                <a:ext uri="{FF2B5EF4-FFF2-40B4-BE49-F238E27FC236}">
                  <a16:creationId xmlns:a16="http://schemas.microsoft.com/office/drawing/2014/main" id="{F11D90DF-D275-4725-884C-77E5E01D89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txBody>
            <a:bodyPr/>
            <a:lstStyle/>
            <a:p>
              <a:endParaRPr lang="en-GB"/>
            </a:p>
          </p:txBody>
        </p:sp>
      </p:grpSp>
      <p:sp useBgFill="1">
        <p:nvSpPr>
          <p:cNvPr id="188" name="Rectangle 187">
            <a:extLst>
              <a:ext uri="{FF2B5EF4-FFF2-40B4-BE49-F238E27FC236}">
                <a16:creationId xmlns:a16="http://schemas.microsoft.com/office/drawing/2014/main" id="{7A070EAD-1DCD-4F3D-BA84-799B891A0E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2">
            <a:extLst>
              <a:ext uri="{FF2B5EF4-FFF2-40B4-BE49-F238E27FC236}">
                <a16:creationId xmlns:a16="http://schemas.microsoft.com/office/drawing/2014/main" id="{917FEF23-DA0E-7393-9AF7-91B222EA30D9}"/>
              </a:ext>
            </a:extLst>
          </p:cNvPr>
          <p:cNvSpPr>
            <a:spLocks noChangeArrowheads="1"/>
          </p:cNvSpPr>
          <p:nvPr/>
        </p:nvSpPr>
        <p:spPr bwMode="auto">
          <a:xfrm>
            <a:off x="3108960" y="1122363"/>
            <a:ext cx="7559039" cy="193833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b" anchorCtr="0" compatLnSpc="1">
            <a:prstTxWarp prst="textNoShape">
              <a:avLst/>
            </a:prstTxWarp>
            <a:normAutofit/>
          </a:bodyPr>
          <a:lstStyle/>
          <a:p>
            <a:pPr marL="0" marR="0" lvl="0" indent="0" algn="ctr" defTabSz="914400" fontAlgn="base">
              <a:lnSpc>
                <a:spcPct val="90000"/>
              </a:lnSpc>
              <a:spcBef>
                <a:spcPct val="0"/>
              </a:spcBef>
              <a:spcAft>
                <a:spcPts val="600"/>
              </a:spcAft>
              <a:buClrTx/>
              <a:buSzTx/>
              <a:tabLst/>
            </a:pPr>
            <a:r>
              <a:rPr lang="en-US" altLang="en-US" sz="5400" cap="all" dirty="0">
                <a:latin typeface="+mj-lt"/>
                <a:ea typeface="+mj-ea"/>
                <a:cs typeface="+mj-cs"/>
                <a:hlinkClick r:id="rId4">
                  <a:extLst>
                    <a:ext uri="{A12FA001-AC4F-418D-AE19-62706E023703}">
                      <ahyp:hlinkClr xmlns:ahyp="http://schemas.microsoft.com/office/drawing/2018/hyperlinkcolor" val="tx"/>
                    </a:ext>
                  </a:extLst>
                </a:hlinkClick>
              </a:rPr>
              <a:t>References</a:t>
            </a:r>
            <a:endParaRPr lang="en-US" altLang="en-US" sz="5400" cap="all" dirty="0">
              <a:latin typeface="+mj-lt"/>
              <a:ea typeface="+mj-ea"/>
              <a:cs typeface="+mj-cs"/>
            </a:endParaRPr>
          </a:p>
        </p:txBody>
      </p:sp>
      <p:grpSp>
        <p:nvGrpSpPr>
          <p:cNvPr id="190" name="Group 189">
            <a:extLst>
              <a:ext uri="{FF2B5EF4-FFF2-40B4-BE49-F238E27FC236}">
                <a16:creationId xmlns:a16="http://schemas.microsoft.com/office/drawing/2014/main" id="{DE471E13-6104-4637-8A8F-B545529B1D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gradFill flip="none" rotWithShape="1">
            <a:gsLst>
              <a:gs pos="0">
                <a:schemeClr val="tx2">
                  <a:alpha val="60000"/>
                </a:schemeClr>
              </a:gs>
              <a:gs pos="100000">
                <a:schemeClr val="bg2">
                  <a:lumMod val="60000"/>
                  <a:lumOff val="40000"/>
                  <a:alpha val="80000"/>
                </a:schemeClr>
              </a:gs>
            </a:gsLst>
            <a:lin ang="5400000" scaled="0"/>
            <a:tileRect/>
          </a:gradFill>
        </p:grpSpPr>
        <p:sp>
          <p:nvSpPr>
            <p:cNvPr id="191" name="Rectangle 5">
              <a:extLst>
                <a:ext uri="{FF2B5EF4-FFF2-40B4-BE49-F238E27FC236}">
                  <a16:creationId xmlns:a16="http://schemas.microsoft.com/office/drawing/2014/main" id="{802F412D-6781-427D-AB79-09FD610CCE5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sp>
          <p:nvSpPr>
            <p:cNvPr id="192" name="Freeform 6">
              <a:extLst>
                <a:ext uri="{FF2B5EF4-FFF2-40B4-BE49-F238E27FC236}">
                  <a16:creationId xmlns:a16="http://schemas.microsoft.com/office/drawing/2014/main" id="{8471B962-D824-43CE-B5DD-704B305B28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3" name="Freeform 7">
              <a:extLst>
                <a:ext uri="{FF2B5EF4-FFF2-40B4-BE49-F238E27FC236}">
                  <a16:creationId xmlns:a16="http://schemas.microsoft.com/office/drawing/2014/main" id="{ED60EBD3-FA75-460B-AFBD-3F234A0CAA1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4" name="Rectangle 8">
              <a:extLst>
                <a:ext uri="{FF2B5EF4-FFF2-40B4-BE49-F238E27FC236}">
                  <a16:creationId xmlns:a16="http://schemas.microsoft.com/office/drawing/2014/main" id="{D0791244-FBF2-49D9-BDBC-E2E58C86B4D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sp>
          <p:nvSpPr>
            <p:cNvPr id="195" name="Freeform 9">
              <a:extLst>
                <a:ext uri="{FF2B5EF4-FFF2-40B4-BE49-F238E27FC236}">
                  <a16:creationId xmlns:a16="http://schemas.microsoft.com/office/drawing/2014/main" id="{FEE4C4B1-195C-40F5-A78F-2EB7ED6E6F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6" name="Freeform 10">
              <a:extLst>
                <a:ext uri="{FF2B5EF4-FFF2-40B4-BE49-F238E27FC236}">
                  <a16:creationId xmlns:a16="http://schemas.microsoft.com/office/drawing/2014/main" id="{22766AF8-3850-41E4-80D0-321D9A13D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7" name="Freeform 11">
              <a:extLst>
                <a:ext uri="{FF2B5EF4-FFF2-40B4-BE49-F238E27FC236}">
                  <a16:creationId xmlns:a16="http://schemas.microsoft.com/office/drawing/2014/main" id="{8834F8EE-AB04-42FE-AE7B-3E9C6ACA0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8" name="Freeform 12">
              <a:extLst>
                <a:ext uri="{FF2B5EF4-FFF2-40B4-BE49-F238E27FC236}">
                  <a16:creationId xmlns:a16="http://schemas.microsoft.com/office/drawing/2014/main" id="{C86BB534-4617-4275-908E-357CF2246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199" name="Freeform 13">
              <a:extLst>
                <a:ext uri="{FF2B5EF4-FFF2-40B4-BE49-F238E27FC236}">
                  <a16:creationId xmlns:a16="http://schemas.microsoft.com/office/drawing/2014/main" id="{B6DEB58B-8D28-4BE9-9CA9-F4B3A083BC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0" name="Freeform 14">
              <a:extLst>
                <a:ext uri="{FF2B5EF4-FFF2-40B4-BE49-F238E27FC236}">
                  <a16:creationId xmlns:a16="http://schemas.microsoft.com/office/drawing/2014/main" id="{25A772BC-4720-4EC2-AD61-A7B74E915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1" name="Freeform 15">
              <a:extLst>
                <a:ext uri="{FF2B5EF4-FFF2-40B4-BE49-F238E27FC236}">
                  <a16:creationId xmlns:a16="http://schemas.microsoft.com/office/drawing/2014/main" id="{60D6B27E-FAC5-4267-80A9-DE4D2E02B80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2" name="Freeform 16">
              <a:extLst>
                <a:ext uri="{FF2B5EF4-FFF2-40B4-BE49-F238E27FC236}">
                  <a16:creationId xmlns:a16="http://schemas.microsoft.com/office/drawing/2014/main" id="{1F39FA83-D8C8-4CE3-9C62-10375FD041E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3" name="Freeform 17">
              <a:extLst>
                <a:ext uri="{FF2B5EF4-FFF2-40B4-BE49-F238E27FC236}">
                  <a16:creationId xmlns:a16="http://schemas.microsoft.com/office/drawing/2014/main" id="{E09B4CF3-A51F-4787-81FE-F5C79BA426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4" name="Freeform 18">
              <a:extLst>
                <a:ext uri="{FF2B5EF4-FFF2-40B4-BE49-F238E27FC236}">
                  <a16:creationId xmlns:a16="http://schemas.microsoft.com/office/drawing/2014/main" id="{6695CB35-74E4-43C0-89F5-9FDA59B3AC0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5" name="Freeform 19">
              <a:extLst>
                <a:ext uri="{FF2B5EF4-FFF2-40B4-BE49-F238E27FC236}">
                  <a16:creationId xmlns:a16="http://schemas.microsoft.com/office/drawing/2014/main" id="{945450CE-FB13-4C46-825F-5BB1917033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6" name="Freeform 20">
              <a:extLst>
                <a:ext uri="{FF2B5EF4-FFF2-40B4-BE49-F238E27FC236}">
                  <a16:creationId xmlns:a16="http://schemas.microsoft.com/office/drawing/2014/main" id="{E80AA0B2-7FE7-4B75-AC25-E0F6C0FE458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7" name="Freeform 21">
              <a:extLst>
                <a:ext uri="{FF2B5EF4-FFF2-40B4-BE49-F238E27FC236}">
                  <a16:creationId xmlns:a16="http://schemas.microsoft.com/office/drawing/2014/main" id="{2E81F7C1-AD8F-41A0-91A8-E05F66CB0ED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8" name="Freeform 22">
              <a:extLst>
                <a:ext uri="{FF2B5EF4-FFF2-40B4-BE49-F238E27FC236}">
                  <a16:creationId xmlns:a16="http://schemas.microsoft.com/office/drawing/2014/main" id="{F4E8A538-9FFA-4C76-BCE2-D54F56A115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09" name="Freeform 23">
              <a:extLst>
                <a:ext uri="{FF2B5EF4-FFF2-40B4-BE49-F238E27FC236}">
                  <a16:creationId xmlns:a16="http://schemas.microsoft.com/office/drawing/2014/main" id="{3C412824-3CBA-4E74-B2FD-936EA704869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0" name="Freeform 24">
              <a:extLst>
                <a:ext uri="{FF2B5EF4-FFF2-40B4-BE49-F238E27FC236}">
                  <a16:creationId xmlns:a16="http://schemas.microsoft.com/office/drawing/2014/main" id="{E28DC1F0-74FF-4D97-BD4D-FD42DE4AC6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1" name="Freeform 25">
              <a:extLst>
                <a:ext uri="{FF2B5EF4-FFF2-40B4-BE49-F238E27FC236}">
                  <a16:creationId xmlns:a16="http://schemas.microsoft.com/office/drawing/2014/main" id="{77CEC4FA-6FD3-4ABF-BF98-94E7947A55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2" name="Freeform 26">
              <a:extLst>
                <a:ext uri="{FF2B5EF4-FFF2-40B4-BE49-F238E27FC236}">
                  <a16:creationId xmlns:a16="http://schemas.microsoft.com/office/drawing/2014/main" id="{D4E61DA7-BFA9-48AF-BD6F-EBB15C2359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3" name="Freeform 27">
              <a:extLst>
                <a:ext uri="{FF2B5EF4-FFF2-40B4-BE49-F238E27FC236}">
                  <a16:creationId xmlns:a16="http://schemas.microsoft.com/office/drawing/2014/main" id="{57164D6A-1DD9-43AE-878F-A413DC26FB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4" name="Freeform 28">
              <a:extLst>
                <a:ext uri="{FF2B5EF4-FFF2-40B4-BE49-F238E27FC236}">
                  <a16:creationId xmlns:a16="http://schemas.microsoft.com/office/drawing/2014/main" id="{4949EBA6-53D9-4F2D-91DB-EA7AE260F63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5" name="Freeform 29">
              <a:extLst>
                <a:ext uri="{FF2B5EF4-FFF2-40B4-BE49-F238E27FC236}">
                  <a16:creationId xmlns:a16="http://schemas.microsoft.com/office/drawing/2014/main" id="{0AFEA5FA-F759-441C-A0BC-7EDC79A672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6" name="Freeform 30">
              <a:extLst>
                <a:ext uri="{FF2B5EF4-FFF2-40B4-BE49-F238E27FC236}">
                  <a16:creationId xmlns:a16="http://schemas.microsoft.com/office/drawing/2014/main" id="{5B913AE0-5DC8-4244-8C26-ED97F834E33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7" name="Freeform 31">
              <a:extLst>
                <a:ext uri="{FF2B5EF4-FFF2-40B4-BE49-F238E27FC236}">
                  <a16:creationId xmlns:a16="http://schemas.microsoft.com/office/drawing/2014/main" id="{A87DB58A-25D2-46F1-85E3-06F964D016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8" name="Freeform 32">
              <a:extLst>
                <a:ext uri="{FF2B5EF4-FFF2-40B4-BE49-F238E27FC236}">
                  <a16:creationId xmlns:a16="http://schemas.microsoft.com/office/drawing/2014/main" id="{E7AE8209-F3E7-4ACA-98D0-90B282A147F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19" name="Rectangle 33">
              <a:extLst>
                <a:ext uri="{FF2B5EF4-FFF2-40B4-BE49-F238E27FC236}">
                  <a16:creationId xmlns:a16="http://schemas.microsoft.com/office/drawing/2014/main" id="{1CED7927-A7C7-444A-A8F3-6348852AEF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sp>
          <p:nvSpPr>
            <p:cNvPr id="220" name="Freeform 34">
              <a:extLst>
                <a:ext uri="{FF2B5EF4-FFF2-40B4-BE49-F238E27FC236}">
                  <a16:creationId xmlns:a16="http://schemas.microsoft.com/office/drawing/2014/main" id="{08BEDF90-F9A6-4DE4-94B6-43E4160394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1" name="Freeform 35">
              <a:extLst>
                <a:ext uri="{FF2B5EF4-FFF2-40B4-BE49-F238E27FC236}">
                  <a16:creationId xmlns:a16="http://schemas.microsoft.com/office/drawing/2014/main" id="{36540D5F-1C77-438A-BF12-56455C4720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2" name="Freeform 36">
              <a:extLst>
                <a:ext uri="{FF2B5EF4-FFF2-40B4-BE49-F238E27FC236}">
                  <a16:creationId xmlns:a16="http://schemas.microsoft.com/office/drawing/2014/main" id="{52FC779A-BC55-40AC-8FFD-E014F8C05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3" name="Freeform 37">
              <a:extLst>
                <a:ext uri="{FF2B5EF4-FFF2-40B4-BE49-F238E27FC236}">
                  <a16:creationId xmlns:a16="http://schemas.microsoft.com/office/drawing/2014/main" id="{63E42DE5-DC0E-4043-8A35-20C53074A2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4" name="Freeform 38">
              <a:extLst>
                <a:ext uri="{FF2B5EF4-FFF2-40B4-BE49-F238E27FC236}">
                  <a16:creationId xmlns:a16="http://schemas.microsoft.com/office/drawing/2014/main" id="{41581FA6-993A-4899-ADF1-0A83A6234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5" name="Freeform 39">
              <a:extLst>
                <a:ext uri="{FF2B5EF4-FFF2-40B4-BE49-F238E27FC236}">
                  <a16:creationId xmlns:a16="http://schemas.microsoft.com/office/drawing/2014/main" id="{33C4FDB9-01D2-4CB0-BFED-216CAC7EB8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6" name="Freeform 40">
              <a:extLst>
                <a:ext uri="{FF2B5EF4-FFF2-40B4-BE49-F238E27FC236}">
                  <a16:creationId xmlns:a16="http://schemas.microsoft.com/office/drawing/2014/main" id="{34E715AB-2B68-41C4-A61F-02C413F242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7" name="Freeform 41">
              <a:extLst>
                <a:ext uri="{FF2B5EF4-FFF2-40B4-BE49-F238E27FC236}">
                  <a16:creationId xmlns:a16="http://schemas.microsoft.com/office/drawing/2014/main" id="{D3861C35-D060-408D-9871-4DA2D0547B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8" name="Freeform 42">
              <a:extLst>
                <a:ext uri="{FF2B5EF4-FFF2-40B4-BE49-F238E27FC236}">
                  <a16:creationId xmlns:a16="http://schemas.microsoft.com/office/drawing/2014/main" id="{B4F4F38F-33FE-48A0-986D-FB771F18BE7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29" name="Freeform 43">
              <a:extLst>
                <a:ext uri="{FF2B5EF4-FFF2-40B4-BE49-F238E27FC236}">
                  <a16:creationId xmlns:a16="http://schemas.microsoft.com/office/drawing/2014/main" id="{50FCFC8E-2DC3-4F27-9E02-196830E78D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0" name="Freeform 44">
              <a:extLst>
                <a:ext uri="{FF2B5EF4-FFF2-40B4-BE49-F238E27FC236}">
                  <a16:creationId xmlns:a16="http://schemas.microsoft.com/office/drawing/2014/main" id="{3A6EE414-1500-4144-B453-BA950E5107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1" name="Rectangle 45">
              <a:extLst>
                <a:ext uri="{FF2B5EF4-FFF2-40B4-BE49-F238E27FC236}">
                  <a16:creationId xmlns:a16="http://schemas.microsoft.com/office/drawing/2014/main" id="{0C1A9D8A-5515-4C84-AE17-A6D51243834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txBody>
            <a:bodyPr/>
            <a:lstStyle/>
            <a:p>
              <a:endParaRPr lang="en-GB"/>
            </a:p>
          </p:txBody>
        </p:sp>
        <p:sp>
          <p:nvSpPr>
            <p:cNvPr id="232" name="Freeform 46">
              <a:extLst>
                <a:ext uri="{FF2B5EF4-FFF2-40B4-BE49-F238E27FC236}">
                  <a16:creationId xmlns:a16="http://schemas.microsoft.com/office/drawing/2014/main" id="{E8E7C8C7-FE85-4C8F-960C-3748511E08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3" name="Freeform 47">
              <a:extLst>
                <a:ext uri="{FF2B5EF4-FFF2-40B4-BE49-F238E27FC236}">
                  <a16:creationId xmlns:a16="http://schemas.microsoft.com/office/drawing/2014/main" id="{33DF2ED7-F601-4A9F-AA50-822ED85D560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4" name="Freeform 48">
              <a:extLst>
                <a:ext uri="{FF2B5EF4-FFF2-40B4-BE49-F238E27FC236}">
                  <a16:creationId xmlns:a16="http://schemas.microsoft.com/office/drawing/2014/main" id="{FEDB3A05-6FDD-4E87-B800-8F9975244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5" name="Freeform 49">
              <a:extLst>
                <a:ext uri="{FF2B5EF4-FFF2-40B4-BE49-F238E27FC236}">
                  <a16:creationId xmlns:a16="http://schemas.microsoft.com/office/drawing/2014/main" id="{AD6225C0-E391-49D5-9A7B-57C5ED60E1A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6" name="Freeform 50">
              <a:extLst>
                <a:ext uri="{FF2B5EF4-FFF2-40B4-BE49-F238E27FC236}">
                  <a16:creationId xmlns:a16="http://schemas.microsoft.com/office/drawing/2014/main" id="{B814B458-45E5-451C-9CBD-027E3776A4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7" name="Freeform 51">
              <a:extLst>
                <a:ext uri="{FF2B5EF4-FFF2-40B4-BE49-F238E27FC236}">
                  <a16:creationId xmlns:a16="http://schemas.microsoft.com/office/drawing/2014/main" id="{59167140-9A0D-4FE7-8E37-2CD6130116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8" name="Freeform 52">
              <a:extLst>
                <a:ext uri="{FF2B5EF4-FFF2-40B4-BE49-F238E27FC236}">
                  <a16:creationId xmlns:a16="http://schemas.microsoft.com/office/drawing/2014/main" id="{2D38B213-991B-495D-8886-04CAD44C79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39" name="Freeform 53">
              <a:extLst>
                <a:ext uri="{FF2B5EF4-FFF2-40B4-BE49-F238E27FC236}">
                  <a16:creationId xmlns:a16="http://schemas.microsoft.com/office/drawing/2014/main" id="{67C1C3DA-3972-4D98-9D9E-390461B288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40" name="Freeform 54">
              <a:extLst>
                <a:ext uri="{FF2B5EF4-FFF2-40B4-BE49-F238E27FC236}">
                  <a16:creationId xmlns:a16="http://schemas.microsoft.com/office/drawing/2014/main" id="{972F8941-61DB-48E1-B9C1-E732470563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41" name="Freeform 55">
              <a:extLst>
                <a:ext uri="{FF2B5EF4-FFF2-40B4-BE49-F238E27FC236}">
                  <a16:creationId xmlns:a16="http://schemas.microsoft.com/office/drawing/2014/main" id="{857B495F-5C9B-435F-8D39-45CC57471F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42" name="Freeform 56">
              <a:extLst>
                <a:ext uri="{FF2B5EF4-FFF2-40B4-BE49-F238E27FC236}">
                  <a16:creationId xmlns:a16="http://schemas.microsoft.com/office/drawing/2014/main" id="{B607428B-B7C9-4017-84F8-19C9B2134A9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43" name="Freeform 57">
              <a:extLst>
                <a:ext uri="{FF2B5EF4-FFF2-40B4-BE49-F238E27FC236}">
                  <a16:creationId xmlns:a16="http://schemas.microsoft.com/office/drawing/2014/main" id="{A20C5139-2108-4F5E-B892-64F1D8605E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sp>
          <p:nvSpPr>
            <p:cNvPr id="244" name="Freeform 58">
              <a:extLst>
                <a:ext uri="{FF2B5EF4-FFF2-40B4-BE49-F238E27FC236}">
                  <a16:creationId xmlns:a16="http://schemas.microsoft.com/office/drawing/2014/main" id="{C2A51623-F2F3-4584-93F5-598E56A5F4D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txBody>
            <a:bodyPr/>
            <a:lstStyle/>
            <a:p>
              <a:endParaRPr lang="en-GB"/>
            </a:p>
          </p:txBody>
        </p:sp>
      </p:grpSp>
    </p:spTree>
    <p:extLst>
      <p:ext uri="{BB962C8B-B14F-4D97-AF65-F5344CB8AC3E}">
        <p14:creationId xmlns:p14="http://schemas.microsoft.com/office/powerpoint/2010/main" val="24422654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7b23fa32-4003-4364-bee1-59546296639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033FA223336B44AB78A5EBBE6527CC3" ma:contentTypeVersion="15" ma:contentTypeDescription="Create a new document." ma:contentTypeScope="" ma:versionID="17db78253973e0a62c79fe07e9023b52">
  <xsd:schema xmlns:xsd="http://www.w3.org/2001/XMLSchema" xmlns:xs="http://www.w3.org/2001/XMLSchema" xmlns:p="http://schemas.microsoft.com/office/2006/metadata/properties" xmlns:ns3="7b23fa32-4003-4364-bee1-595462966394" xmlns:ns4="f54e4810-f1f5-4bce-aa8e-e4722dc561be" targetNamespace="http://schemas.microsoft.com/office/2006/metadata/properties" ma:root="true" ma:fieldsID="2f4af29b3fb1e363883d938e5bdccef5" ns3:_="" ns4:_="">
    <xsd:import namespace="7b23fa32-4003-4364-bee1-595462966394"/>
    <xsd:import namespace="f54e4810-f1f5-4bce-aa8e-e4722dc561be"/>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LengthInSeconds" minOccurs="0"/>
                <xsd:element ref="ns3:MediaServiceSearchProperties" minOccurs="0"/>
                <xsd:element ref="ns3:_activity" minOccurs="0"/>
                <xsd:element ref="ns3:MediaServiceObjectDetectorVersions" minOccurs="0"/>
                <xsd:element ref="ns3:MediaServiceGenerationTime" minOccurs="0"/>
                <xsd:element ref="ns3:MediaServiceEventHashCode"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23fa32-4003-4364-bee1-59546296639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_activity" ma:index="18" nillable="true" ma:displayName="_activity" ma:hidden="true" ma:internalName="_activity">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SystemTags" ma:index="2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54e4810-f1f5-4bce-aa8e-e4722dc561b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2CA7293-DE85-462C-839F-2D0DD6A236FE}">
  <ds:schemaRefs>
    <ds:schemaRef ds:uri="http://schemas.microsoft.com/sharepoint/v3/contenttype/forms"/>
  </ds:schemaRefs>
</ds:datastoreItem>
</file>

<file path=customXml/itemProps2.xml><?xml version="1.0" encoding="utf-8"?>
<ds:datastoreItem xmlns:ds="http://schemas.openxmlformats.org/officeDocument/2006/customXml" ds:itemID="{36104756-F79D-4B25-A41C-731299CAF158}">
  <ds:schemaRefs>
    <ds:schemaRef ds:uri="http://schemas.microsoft.com/office/infopath/2007/PartnerControls"/>
    <ds:schemaRef ds:uri="http://purl.org/dc/terms/"/>
    <ds:schemaRef ds:uri="http://purl.org/dc/elements/1.1/"/>
    <ds:schemaRef ds:uri="http://purl.org/dc/dcmitype/"/>
    <ds:schemaRef ds:uri="http://schemas.openxmlformats.org/package/2006/metadata/core-properties"/>
    <ds:schemaRef ds:uri="f54e4810-f1f5-4bce-aa8e-e4722dc561be"/>
    <ds:schemaRef ds:uri="http://schemas.microsoft.com/office/2006/documentManagement/types"/>
    <ds:schemaRef ds:uri="7b23fa32-4003-4364-bee1-595462966394"/>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5F12EADE-3733-4C55-B875-EFB9AA3C53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23fa32-4003-4364-bee1-595462966394"/>
    <ds:schemaRef ds:uri="f54e4810-f1f5-4bce-aa8e-e4722dc561b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TM04033919[[fn=Circuit]]</Template>
  <TotalTime>28968</TotalTime>
  <Words>6797</Words>
  <Application>Microsoft Office PowerPoint</Application>
  <PresentationFormat>Widescreen</PresentationFormat>
  <Paragraphs>508</Paragraphs>
  <Slides>50</Slides>
  <Notes>41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Aptos</vt:lpstr>
      <vt:lpstr>Arial</vt:lpstr>
      <vt:lpstr>Segoe UI</vt:lpstr>
      <vt:lpstr>Times New Roman</vt:lpstr>
      <vt:lpstr>Tw Cen MT</vt:lpstr>
      <vt:lpstr>WordVisi_MSFontService</vt:lpstr>
      <vt:lpstr>Circuit</vt:lpstr>
      <vt:lpstr>PowerPoint Presentation</vt:lpstr>
      <vt:lpstr>What is Emotional Based School Avoidance?</vt:lpstr>
      <vt:lpstr>Background of the study</vt:lpstr>
      <vt:lpstr>The impact on parents</vt:lpstr>
      <vt:lpstr>PowerPoint Presentation</vt:lpstr>
      <vt:lpstr>Systematic literature review </vt:lpstr>
      <vt:lpstr>Six search phrases  A variety of search term combinations  Qualitative and quantitative research  Parents experiences     </vt:lpstr>
      <vt:lpstr>Inclusion criteria </vt:lpstr>
      <vt:lpstr>Exclusion criteria </vt:lpstr>
      <vt:lpstr>Quality assessment</vt:lpstr>
      <vt:lpstr>Themes and subthemes</vt:lpstr>
      <vt:lpstr>Discussion</vt:lpstr>
      <vt:lpstr>Impact on parents</vt:lpstr>
      <vt:lpstr>Family and relationship impact</vt:lpstr>
      <vt:lpstr>Strengths and limitations </vt:lpstr>
      <vt:lpstr>Future Research Recommendations </vt:lpstr>
      <vt:lpstr>Conclusion </vt:lpstr>
      <vt:lpstr>Research paper</vt:lpstr>
      <vt:lpstr>Introduction</vt:lpstr>
      <vt:lpstr>PowerPoint Presentation</vt:lpstr>
      <vt:lpstr>Methodology </vt:lpstr>
      <vt:lpstr>Sampling and recruitment</vt:lpstr>
      <vt:lpstr>Study design</vt:lpstr>
      <vt:lpstr>Data collection</vt:lpstr>
      <vt:lpstr>Data analysis</vt:lpstr>
      <vt:lpstr>Results</vt:lpstr>
      <vt:lpstr>Overview of results</vt:lpstr>
      <vt:lpstr>Quantitative results</vt:lpstr>
      <vt:lpstr>Background characteristics of Parents whose children with EBSA</vt:lpstr>
      <vt:lpstr>Background characteristics of children struggling with EBSA</vt:lpstr>
      <vt:lpstr>PowerPoint Presentation</vt:lpstr>
      <vt:lpstr>Qualitative results</vt:lpstr>
      <vt:lpstr>PowerPoint Presentation</vt:lpstr>
      <vt:lpstr>Themes and sub-themes</vt:lpstr>
      <vt:lpstr>the impact on parents</vt:lpstr>
      <vt:lpstr>Coping mechanisms and support</vt:lpstr>
      <vt:lpstr>Discussion</vt:lpstr>
      <vt:lpstr>Limitations</vt:lpstr>
      <vt:lpstr>Future recommendations</vt:lpstr>
      <vt:lpstr>Conclusion</vt:lpstr>
      <vt:lpstr>Reflective chapter</vt:lpstr>
      <vt:lpstr>Gibbs reflective cycle</vt:lpstr>
      <vt:lpstr>First stage - Description</vt:lpstr>
      <vt:lpstr>Second stage - Feelings</vt:lpstr>
      <vt:lpstr>Third stage - Evaluation</vt:lpstr>
      <vt:lpstr>Fourth stage – Analysis</vt:lpstr>
      <vt:lpstr>Final stage - conclusion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caroline smith</dc:creator>
  <cp:lastModifiedBy>caroline smith</cp:lastModifiedBy>
  <cp:revision>5</cp:revision>
  <dcterms:created xsi:type="dcterms:W3CDTF">2025-02-15T19:03:10Z</dcterms:created>
  <dcterms:modified xsi:type="dcterms:W3CDTF">2025-03-08T14:03:15Z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0x0101000033FA223336B44AB78A5EBBE6527CC3</vt:lpwstr>
  </property>
</Properties>
</file>