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9" r:id="rId9"/>
    <p:sldId id="268" r:id="rId10"/>
    <p:sldId id="271" r:id="rId11"/>
    <p:sldId id="272" r:id="rId12"/>
    <p:sldId id="263" r:id="rId13"/>
    <p:sldId id="265" r:id="rId14"/>
    <p:sldId id="275" r:id="rId15"/>
    <p:sldId id="274" r:id="rId16"/>
    <p:sldId id="266" r:id="rId17"/>
    <p:sldId id="267" r:id="rId18"/>
    <p:sldId id="277" r:id="rId19"/>
    <p:sldId id="276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8FEE6-2025-4BF0-99D7-85CC96906F36}" v="2671" dt="2018-12-13T23:09:29.9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162" autoAdjust="0"/>
    <p:restoredTop sz="60392" autoAdjust="0"/>
  </p:normalViewPr>
  <p:slideViewPr>
    <p:cSldViewPr snapToGrid="0">
      <p:cViewPr>
        <p:scale>
          <a:sx n="50" d="100"/>
          <a:sy n="50" d="100"/>
        </p:scale>
        <p:origin x="504" y="-1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thomas" userId="c064588b8d4eaeb8" providerId="LiveId" clId="{4DF8FEE6-2025-4BF0-99D7-85CC96906F36}"/>
    <pc:docChg chg="undo redo custSel mod addSld delSld modSld sldOrd">
      <pc:chgData name="hannah thomas" userId="c064588b8d4eaeb8" providerId="LiveId" clId="{4DF8FEE6-2025-4BF0-99D7-85CC96906F36}" dt="2018-12-13T23:19:36.168" v="28772" actId="20577"/>
      <pc:docMkLst>
        <pc:docMk/>
      </pc:docMkLst>
      <pc:sldChg chg="modNotesTx">
        <pc:chgData name="hannah thomas" userId="c064588b8d4eaeb8" providerId="LiveId" clId="{4DF8FEE6-2025-4BF0-99D7-85CC96906F36}" dt="2018-11-30T19:17:38.898" v="3502" actId="20577"/>
        <pc:sldMkLst>
          <pc:docMk/>
          <pc:sldMk cId="3638325540" sldId="256"/>
        </pc:sldMkLst>
      </pc:sldChg>
      <pc:sldChg chg="addSp modSp modNotesTx">
        <pc:chgData name="hannah thomas" userId="c064588b8d4eaeb8" providerId="LiveId" clId="{4DF8FEE6-2025-4BF0-99D7-85CC96906F36}" dt="2018-12-10T18:25:56.926" v="16144" actId="1076"/>
        <pc:sldMkLst>
          <pc:docMk/>
          <pc:sldMk cId="2085157362" sldId="257"/>
        </pc:sldMkLst>
        <pc:spChg chg="mod">
          <ac:chgData name="hannah thomas" userId="c064588b8d4eaeb8" providerId="LiveId" clId="{4DF8FEE6-2025-4BF0-99D7-85CC96906F36}" dt="2018-12-04T17:51:55.881" v="8431" actId="403"/>
          <ac:spMkLst>
            <pc:docMk/>
            <pc:sldMk cId="2085157362" sldId="257"/>
            <ac:spMk id="2" creationId="{C30899BC-14BE-4D75-829F-72B40FC4CB79}"/>
          </ac:spMkLst>
        </pc:spChg>
        <pc:spChg chg="mod">
          <ac:chgData name="hannah thomas" userId="c064588b8d4eaeb8" providerId="LiveId" clId="{4DF8FEE6-2025-4BF0-99D7-85CC96906F36}" dt="2018-12-10T18:25:56.926" v="16144" actId="1076"/>
          <ac:spMkLst>
            <pc:docMk/>
            <pc:sldMk cId="2085157362" sldId="257"/>
            <ac:spMk id="3" creationId="{EECAD8BA-3C96-4649-9AE6-7739E7B891E1}"/>
          </ac:spMkLst>
        </pc:spChg>
        <pc:picChg chg="add mod">
          <ac:chgData name="hannah thomas" userId="c064588b8d4eaeb8" providerId="LiveId" clId="{4DF8FEE6-2025-4BF0-99D7-85CC96906F36}" dt="2018-11-25T19:31:15.018" v="2636" actId="1076"/>
          <ac:picMkLst>
            <pc:docMk/>
            <pc:sldMk cId="2085157362" sldId="257"/>
            <ac:picMk id="4" creationId="{4177460D-C892-4830-A209-7E08A45AAFDC}"/>
          </ac:picMkLst>
        </pc:picChg>
      </pc:sldChg>
      <pc:sldChg chg="addSp delSp modSp mod setBg modNotesTx">
        <pc:chgData name="hannah thomas" userId="c064588b8d4eaeb8" providerId="LiveId" clId="{4DF8FEE6-2025-4BF0-99D7-85CC96906F36}" dt="2018-12-13T14:09:12.604" v="20415" actId="5793"/>
        <pc:sldMkLst>
          <pc:docMk/>
          <pc:sldMk cId="3470118377" sldId="258"/>
        </pc:sldMkLst>
        <pc:spChg chg="mod ord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" creationId="{4AAA7F6D-C280-49EC-BB60-DCA9FCD7BF30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3" creationId="{EF9EEB06-EB25-4896-9640-DF9F862CD969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5" creationId="{C0ADD3B2-C8EF-4E30-94FE-46CE8565A1D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7" creationId="{ABF3D5E5-3E9D-4FB7-BFCB-9E7C87D7F06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9" creationId="{72C8E67F-FDFF-42D4-8425-CD3C7AAAE207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1" creationId="{95006CC4-CE98-4F49-9977-F4E280E8631F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3" creationId="{147E635D-C3B4-465B-AF24-991B6BF63C49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7" creationId="{14E56C4B-C9E0-4F01-AF43-E69279A06A1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31" creationId="{8C654A17-56DA-4921-A42B-DE255FA6636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33" creationId="{DDD895F6-ABBE-47EC-9EC6-1C894B5CF34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2" creationId="{2A1F064C-B393-4CCC-B8E9-C78E609D12CA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4" creationId="{08B90503-E019-456B-AE2F-8A200E1A7ED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6" creationId="{D1B0DA5D-74ED-471E-B913-81033E87D98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8" creationId="{805A10B6-1EF7-4E46-8A4F-7ED0EDA94DD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50" creationId="{D8BE59F1-2D9F-4AB4-B2DD-16CA029AB333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52" creationId="{E50C6C2F-2972-414B-93B1-35239DD69274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58" creationId="{A73239D1-B3D3-4FDC-B0DF-A96C64EFDF9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0" creationId="{84655DFA-BA91-4F51-9421-7B4DA6398293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2" creationId="{46CEEE55-5943-4457-A1EB-3C7A3BBE548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4" creationId="{D7615AB7-1669-479C-BF7D-BCCFA167BD8F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6" creationId="{174340BF-276D-449B-BA9E-42D8E7BBC81A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8" creationId="{81C09152-062F-428C-92D7-EE45C2E6838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70" creationId="{6CE1922C-1259-415D-9A48-4522AADBDA3F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72" creationId="{E3F86B75-D503-4711-B57B-78F0FD8D06A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74" creationId="{1F6A6854-B403-4330-A19F-9624ED4374E3}"/>
          </ac:spMkLst>
        </pc:spChg>
        <pc:picChg chg="add mod">
          <ac:chgData name="hannah thomas" userId="c064588b8d4eaeb8" providerId="LiveId" clId="{4DF8FEE6-2025-4BF0-99D7-85CC96906F36}" dt="2018-11-25T17:30:13.541" v="2517" actId="1076"/>
          <ac:picMkLst>
            <pc:docMk/>
            <pc:sldMk cId="3470118377" sldId="258"/>
            <ac:picMk id="3" creationId="{CC34AB31-B6D0-4D04-BAA4-0089D754F102}"/>
          </ac:picMkLst>
        </pc:picChg>
        <pc:picChg chg="mod ord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4" creationId="{E12225EE-050F-4068-AFFC-E36F29E6390B}"/>
          </ac:picMkLst>
        </pc:picChg>
        <pc:picChg chg="add del mod">
          <ac:chgData name="hannah thomas" userId="c064588b8d4eaeb8" providerId="LiveId" clId="{4DF8FEE6-2025-4BF0-99D7-85CC96906F36}" dt="2018-11-25T17:30:14.901" v="2519" actId="1076"/>
          <ac:picMkLst>
            <pc:docMk/>
            <pc:sldMk cId="3470118377" sldId="258"/>
            <ac:picMk id="5" creationId="{D6EBA2BB-F915-4797-99DD-CD768F1916EE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9" creationId="{C64ED39C-5C58-4353-B1A6-982FB540E4B6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11" creationId="{04F3EDC4-B948-4D45-A39B-271F1A1A16F0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25" creationId="{4A0623D0-396B-499E-BBFB-C17F1BB0F2DF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29" creationId="{6CCFC05F-DF0D-4B1B-8FD8-51B508CBCF22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38" creationId="{CF8A604D-6FA1-4A84-9A3D-21CD2B35209F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40" creationId="{BA2FE288-A5F0-4294-8CCB-CB0C576215B5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54" creationId="{B5831B8A-C635-4E06-9E17-360EBEA1FA41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56" creationId="{059A7BB9-0713-4D56-BE13-5499EAF03B51}"/>
          </ac:picMkLst>
        </pc:picChg>
      </pc:sldChg>
      <pc:sldChg chg="addSp delSp modSp add mod setBg setClrOvrMap modNotesTx">
        <pc:chgData name="hannah thomas" userId="c064588b8d4eaeb8" providerId="LiveId" clId="{4DF8FEE6-2025-4BF0-99D7-85CC96906F36}" dt="2018-12-04T17:52:28.364" v="8443" actId="1076"/>
        <pc:sldMkLst>
          <pc:docMk/>
          <pc:sldMk cId="3501333747" sldId="259"/>
        </pc:sldMkLst>
        <pc:spChg chg="del mod">
          <ac:chgData name="hannah thomas" userId="c064588b8d4eaeb8" providerId="LiveId" clId="{4DF8FEE6-2025-4BF0-99D7-85CC96906F36}" dt="2018-11-24T11:23:01.228" v="77" actId="478"/>
          <ac:spMkLst>
            <pc:docMk/>
            <pc:sldMk cId="3501333747" sldId="259"/>
            <ac:spMk id="2" creationId="{4020672A-2FE2-4A8B-B94D-A78A352C9996}"/>
          </ac:spMkLst>
        </pc:spChg>
        <pc:spChg chg="del mod ord">
          <ac:chgData name="hannah thomas" userId="c064588b8d4eaeb8" providerId="LiveId" clId="{4DF8FEE6-2025-4BF0-99D7-85CC96906F36}" dt="2018-11-24T11:55:37.716" v="855" actId="478"/>
          <ac:spMkLst>
            <pc:docMk/>
            <pc:sldMk cId="3501333747" sldId="259"/>
            <ac:spMk id="3" creationId="{7E615742-AA3F-4488-A3D9-8D3177E27E70}"/>
          </ac:spMkLst>
        </pc:spChg>
        <pc:spChg chg="add mod ord">
          <ac:chgData name="hannah thomas" userId="c064588b8d4eaeb8" providerId="LiveId" clId="{4DF8FEE6-2025-4BF0-99D7-85CC96906F36}" dt="2018-11-25T15:51:10.946" v="1571" actId="122"/>
          <ac:spMkLst>
            <pc:docMk/>
            <pc:sldMk cId="3501333747" sldId="259"/>
            <ac:spMk id="5" creationId="{38F66662-15C9-4DD6-B37F-0BD889BB5B4F}"/>
          </ac:spMkLst>
        </pc:spChg>
        <pc:spChg chg="add del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10" creationId="{D0BE3D13-5BE5-4B05-AFCF-2A2E059D29F8}"/>
          </ac:spMkLst>
        </pc:spChg>
        <pc:spChg chg="add mod">
          <ac:chgData name="hannah thomas" userId="c064588b8d4eaeb8" providerId="LiveId" clId="{4DF8FEE6-2025-4BF0-99D7-85CC96906F36}" dt="2018-12-04T17:52:28.364" v="8443" actId="1076"/>
          <ac:spMkLst>
            <pc:docMk/>
            <pc:sldMk cId="3501333747" sldId="259"/>
            <ac:spMk id="11" creationId="{34AAE9C9-7CEE-4CD2-9DAF-0C0BFD8D32F5}"/>
          </ac:spMkLst>
        </pc:spChg>
        <pc:spChg chg="add del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12" creationId="{1AC85C80-0175-4214-A13D-03C224658C16}"/>
          </ac:spMkLst>
        </pc:spChg>
        <pc:spChg chg="add del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16" creationId="{76562092-3AA7-4EF0-9007-C44F879A1308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25" creationId="{2B2CF6AD-6BBF-42CF-8FA5-5C7F9F7D3250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27" creationId="{CA8CA683-C3BB-4F90-BE4A-74AE0AFE32F5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29" creationId="{49C97E93-31F7-45F6-8228-716042A1D5D9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31" creationId="{DA0F212D-AA10-4354-8EA9-D327FA4B6D6E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33" creationId="{850517B5-9C08-4F80-A83B-5666433B0F40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35" creationId="{12FC1FC8-BEBE-4276-8C5D-EEE105B9B92C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1" creationId="{DCEB8457-F7C8-46FC-BBCD-DAFAEA30BCC6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3" creationId="{F774AF58-3341-4CB6-8CE4-88B9F00D42EB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5" creationId="{4EEC7F82-AAFD-4E50-92EF-D97B50D277CA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7" creationId="{7CD4B7B4-94BB-4121-81C3-329AD3C3F449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9" creationId="{FCED75AD-1BEE-4B72-A3A6-5E6D7152C2DE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1" creationId="{71FA30D3-8CE3-41D2-A131-3C00EDC4CAB2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3" creationId="{0B52FEF1-6D90-4EDF-93EF-50878CAB82DB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5" creationId="{EBCC4B36-5E91-47B0-8418-DF57B16692D6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7" creationId="{A321F846-06D2-410E-95FE-A24E3F448047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9" creationId="{5C1F755E-6E83-4399-B26A-1337B1255C8F}"/>
          </ac:spMkLst>
        </pc:spChg>
        <pc:picChg chg="add mo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6" creationId="{CD81A4EB-7914-4613-80C7-814D3EA4D590}"/>
          </ac:picMkLst>
        </pc:picChg>
        <pc:picChg chg="add mod">
          <ac:chgData name="hannah thomas" userId="c064588b8d4eaeb8" providerId="LiveId" clId="{4DF8FEE6-2025-4BF0-99D7-85CC96906F36}" dt="2018-11-25T16:19:36.712" v="1708" actId="14100"/>
          <ac:picMkLst>
            <pc:docMk/>
            <pc:sldMk cId="3501333747" sldId="259"/>
            <ac:picMk id="7" creationId="{5B1C0C1A-C1DC-4387-B3C8-6E278CD0F8BE}"/>
          </ac:picMkLst>
        </pc:picChg>
        <pc:picChg chg="add mod ord">
          <ac:chgData name="hannah thomas" userId="c064588b8d4eaeb8" providerId="LiveId" clId="{4DF8FEE6-2025-4BF0-99D7-85CC96906F36}" dt="2018-11-25T16:19:29.930" v="1707" actId="14100"/>
          <ac:picMkLst>
            <pc:docMk/>
            <pc:sldMk cId="3501333747" sldId="259"/>
            <ac:picMk id="8" creationId="{1D6748F4-A16D-4B9E-8B24-F3C1CF061D76}"/>
          </ac:picMkLst>
        </pc:picChg>
        <pc:picChg chg="add mod ord">
          <ac:chgData name="hannah thomas" userId="c064588b8d4eaeb8" providerId="LiveId" clId="{4DF8FEE6-2025-4BF0-99D7-85CC96906F36}" dt="2018-11-25T16:19:19.494" v="1704" actId="1076"/>
          <ac:picMkLst>
            <pc:docMk/>
            <pc:sldMk cId="3501333747" sldId="259"/>
            <ac:picMk id="9" creationId="{8C538956-589E-401E-9DB0-F0950753ABD3}"/>
          </ac:picMkLst>
        </pc:picChg>
        <pc:picChg chg="add del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14" creationId="{15ADB788-8569-409E-862D-665AD53C9904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21" creationId="{807AD375-1535-4C61-8F87-8185E472A33F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23" creationId="{FBB567D8-C472-43CC-ABBA-B0052F8AA2B9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37" creationId="{6FC36F0A-A7C5-4F6B-BD2E-42C22F9ABA36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39" creationId="{515C0898-63B3-405B-AE05-F1698A8997FB}"/>
          </ac:picMkLst>
        </pc:picChg>
        <pc:picChg chg="add del mod">
          <ac:chgData name="hannah thomas" userId="c064588b8d4eaeb8" providerId="LiveId" clId="{4DF8FEE6-2025-4BF0-99D7-85CC96906F36}" dt="2018-11-24T11:23:01.228" v="77" actId="478"/>
          <ac:picMkLst>
            <pc:docMk/>
            <pc:sldMk cId="3501333747" sldId="259"/>
            <ac:picMk id="1026" creationId="{1084749D-0063-4B9B-9D5A-64D6EB0885EB}"/>
          </ac:picMkLst>
        </pc:picChg>
      </pc:sldChg>
      <pc:sldChg chg="addSp delSp modSp add modNotesTx">
        <pc:chgData name="hannah thomas" userId="c064588b8d4eaeb8" providerId="LiveId" clId="{4DF8FEE6-2025-4BF0-99D7-85CC96906F36}" dt="2018-12-04T17:52:12.022" v="8440" actId="403"/>
        <pc:sldMkLst>
          <pc:docMk/>
          <pc:sldMk cId="4006735930" sldId="260"/>
        </pc:sldMkLst>
        <pc:spChg chg="add del mod">
          <ac:chgData name="hannah thomas" userId="c064588b8d4eaeb8" providerId="LiveId" clId="{4DF8FEE6-2025-4BF0-99D7-85CC96906F36}" dt="2018-12-04T17:52:12.022" v="8440" actId="403"/>
          <ac:spMkLst>
            <pc:docMk/>
            <pc:sldMk cId="4006735930" sldId="260"/>
            <ac:spMk id="2" creationId="{980B76F3-E1D7-4300-B5FE-CA8961E990F4}"/>
          </ac:spMkLst>
        </pc:spChg>
        <pc:spChg chg="add del">
          <ac:chgData name="hannah thomas" userId="c064588b8d4eaeb8" providerId="LiveId" clId="{4DF8FEE6-2025-4BF0-99D7-85CC96906F36}" dt="2018-11-25T19:26:05.237" v="2528" actId="478"/>
          <ac:spMkLst>
            <pc:docMk/>
            <pc:sldMk cId="4006735930" sldId="260"/>
            <ac:spMk id="3" creationId="{EDDE3CB1-B8A6-409C-944A-6A012B643C50}"/>
          </ac:spMkLst>
        </pc:spChg>
        <pc:spChg chg="add del mod">
          <ac:chgData name="hannah thomas" userId="c064588b8d4eaeb8" providerId="LiveId" clId="{4DF8FEE6-2025-4BF0-99D7-85CC96906F36}" dt="2018-11-25T17:30:05.477" v="2503"/>
          <ac:spMkLst>
            <pc:docMk/>
            <pc:sldMk cId="4006735930" sldId="260"/>
            <ac:spMk id="4" creationId="{5E6DD6D1-6B55-44CD-BCD1-F189A45778EB}"/>
          </ac:spMkLst>
        </pc:spChg>
        <pc:spChg chg="add del mod">
          <ac:chgData name="hannah thomas" userId="c064588b8d4eaeb8" providerId="LiveId" clId="{4DF8FEE6-2025-4BF0-99D7-85CC96906F36}" dt="2018-11-25T17:30:05.477" v="2503"/>
          <ac:spMkLst>
            <pc:docMk/>
            <pc:sldMk cId="4006735930" sldId="260"/>
            <ac:spMk id="5" creationId="{E8C5A462-266F-4F59-B1F2-15EF9F556B42}"/>
          </ac:spMkLst>
        </pc:spChg>
        <pc:spChg chg="add del mod">
          <ac:chgData name="hannah thomas" userId="c064588b8d4eaeb8" providerId="LiveId" clId="{4DF8FEE6-2025-4BF0-99D7-85CC96906F36}" dt="2018-11-25T17:30:05.461" v="2502"/>
          <ac:spMkLst>
            <pc:docMk/>
            <pc:sldMk cId="4006735930" sldId="260"/>
            <ac:spMk id="6" creationId="{97271E32-E975-4095-9498-E3EE3518B4C8}"/>
          </ac:spMkLst>
        </pc:spChg>
        <pc:spChg chg="add del mod">
          <ac:chgData name="hannah thomas" userId="c064588b8d4eaeb8" providerId="LiveId" clId="{4DF8FEE6-2025-4BF0-99D7-85CC96906F36}" dt="2018-11-25T17:30:05.461" v="2502"/>
          <ac:spMkLst>
            <pc:docMk/>
            <pc:sldMk cId="4006735930" sldId="260"/>
            <ac:spMk id="7" creationId="{4D93B1C1-45A8-4F16-A27F-37285F97E600}"/>
          </ac:spMkLst>
        </pc:spChg>
        <pc:spChg chg="add del mod">
          <ac:chgData name="hannah thomas" userId="c064588b8d4eaeb8" providerId="LiveId" clId="{4DF8FEE6-2025-4BF0-99D7-85CC96906F36}" dt="2018-11-25T17:30:04.839" v="2501"/>
          <ac:spMkLst>
            <pc:docMk/>
            <pc:sldMk cId="4006735930" sldId="260"/>
            <ac:spMk id="8" creationId="{9E9780C6-FEEC-48A3-A666-860231ED2781}"/>
          </ac:spMkLst>
        </pc:spChg>
        <pc:spChg chg="add del mod">
          <ac:chgData name="hannah thomas" userId="c064588b8d4eaeb8" providerId="LiveId" clId="{4DF8FEE6-2025-4BF0-99D7-85CC96906F36}" dt="2018-11-25T17:30:04.839" v="2501"/>
          <ac:spMkLst>
            <pc:docMk/>
            <pc:sldMk cId="4006735930" sldId="260"/>
            <ac:spMk id="9" creationId="{813E95A0-0FA8-428B-9606-379A7368C978}"/>
          </ac:spMkLst>
        </pc:spChg>
        <pc:spChg chg="add del mod">
          <ac:chgData name="hannah thomas" userId="c064588b8d4eaeb8" providerId="LiveId" clId="{4DF8FEE6-2025-4BF0-99D7-85CC96906F36}" dt="2018-11-25T17:30:04.464" v="2500"/>
          <ac:spMkLst>
            <pc:docMk/>
            <pc:sldMk cId="4006735930" sldId="260"/>
            <ac:spMk id="10" creationId="{35B5E2A3-2377-4721-A4CC-180E26DB5FBF}"/>
          </ac:spMkLst>
        </pc:spChg>
        <pc:spChg chg="add del mod">
          <ac:chgData name="hannah thomas" userId="c064588b8d4eaeb8" providerId="LiveId" clId="{4DF8FEE6-2025-4BF0-99D7-85CC96906F36}" dt="2018-11-25T17:30:04.464" v="2500"/>
          <ac:spMkLst>
            <pc:docMk/>
            <pc:sldMk cId="4006735930" sldId="260"/>
            <ac:spMk id="11" creationId="{8612FAE0-97DF-421E-9A15-7A761436625A}"/>
          </ac:spMkLst>
        </pc:spChg>
        <pc:spChg chg="add del mod">
          <ac:chgData name="hannah thomas" userId="c064588b8d4eaeb8" providerId="LiveId" clId="{4DF8FEE6-2025-4BF0-99D7-85CC96906F36}" dt="2018-11-25T17:30:04.448" v="2499"/>
          <ac:spMkLst>
            <pc:docMk/>
            <pc:sldMk cId="4006735930" sldId="260"/>
            <ac:spMk id="12" creationId="{A04E7B9B-69DF-4785-8703-39B8573B2A45}"/>
          </ac:spMkLst>
        </pc:spChg>
        <pc:spChg chg="add del mod">
          <ac:chgData name="hannah thomas" userId="c064588b8d4eaeb8" providerId="LiveId" clId="{4DF8FEE6-2025-4BF0-99D7-85CC96906F36}" dt="2018-11-25T17:30:04.448" v="2499"/>
          <ac:spMkLst>
            <pc:docMk/>
            <pc:sldMk cId="4006735930" sldId="260"/>
            <ac:spMk id="13" creationId="{3432C401-DC43-4B04-9B57-7C1B4AB6C1DE}"/>
          </ac:spMkLst>
        </pc:spChg>
        <pc:graphicFrameChg chg="add del mod">
          <ac:chgData name="hannah thomas" userId="c064588b8d4eaeb8" providerId="LiveId" clId="{4DF8FEE6-2025-4BF0-99D7-85CC96906F36}" dt="2018-11-25T21:31:52.349" v="3445" actId="478"/>
          <ac:graphicFrameMkLst>
            <pc:docMk/>
            <pc:sldMk cId="4006735930" sldId="260"/>
            <ac:graphicFrameMk id="14" creationId="{D2B8DAEF-8964-4348-918A-BF9B64CB44D9}"/>
          </ac:graphicFrameMkLst>
        </pc:graphicFrameChg>
        <pc:graphicFrameChg chg="add mod">
          <ac:chgData name="hannah thomas" userId="c064588b8d4eaeb8" providerId="LiveId" clId="{4DF8FEE6-2025-4BF0-99D7-85CC96906F36}" dt="2018-11-30T21:42:52.387" v="6356" actId="20577"/>
          <ac:graphicFrameMkLst>
            <pc:docMk/>
            <pc:sldMk cId="4006735930" sldId="260"/>
            <ac:graphicFrameMk id="15" creationId="{CA4E8C09-11B9-4B35-A993-7AA69B24D447}"/>
          </ac:graphicFrameMkLst>
        </pc:graphicFrameChg>
      </pc:sldChg>
      <pc:sldChg chg="addSp delSp modSp add modNotesTx">
        <pc:chgData name="hannah thomas" userId="c064588b8d4eaeb8" providerId="LiveId" clId="{4DF8FEE6-2025-4BF0-99D7-85CC96906F36}" dt="2018-12-04T21:22:30.637" v="12069" actId="20577"/>
        <pc:sldMkLst>
          <pc:docMk/>
          <pc:sldMk cId="910400761" sldId="261"/>
        </pc:sldMkLst>
        <pc:spChg chg="mod">
          <ac:chgData name="hannah thomas" userId="c064588b8d4eaeb8" providerId="LiveId" clId="{4DF8FEE6-2025-4BF0-99D7-85CC96906F36}" dt="2018-12-04T17:52:18.827" v="8442" actId="403"/>
          <ac:spMkLst>
            <pc:docMk/>
            <pc:sldMk cId="910400761" sldId="261"/>
            <ac:spMk id="2" creationId="{2F929CC8-2AF4-4777-B4F7-DC8DE3738257}"/>
          </ac:spMkLst>
        </pc:spChg>
        <pc:spChg chg="del">
          <ac:chgData name="hannah thomas" userId="c064588b8d4eaeb8" providerId="LiveId" clId="{4DF8FEE6-2025-4BF0-99D7-85CC96906F36}" dt="2018-11-30T21:46:43.129" v="6494" actId="1032"/>
          <ac:spMkLst>
            <pc:docMk/>
            <pc:sldMk cId="910400761" sldId="261"/>
            <ac:spMk id="3" creationId="{DF24668B-09BE-4441-AE1B-A66AC450066C}"/>
          </ac:spMkLst>
        </pc:spChg>
        <pc:spChg chg="add mod">
          <ac:chgData name="hannah thomas" userId="c064588b8d4eaeb8" providerId="LiveId" clId="{4DF8FEE6-2025-4BF0-99D7-85CC96906F36}" dt="2018-11-30T21:48:48.879" v="6524" actId="207"/>
          <ac:spMkLst>
            <pc:docMk/>
            <pc:sldMk cId="910400761" sldId="261"/>
            <ac:spMk id="5" creationId="{170C6C18-8CB5-440F-952A-5DC57060D365}"/>
          </ac:spMkLst>
        </pc:spChg>
        <pc:graphicFrameChg chg="add mod">
          <ac:chgData name="hannah thomas" userId="c064588b8d4eaeb8" providerId="LiveId" clId="{4DF8FEE6-2025-4BF0-99D7-85CC96906F36}" dt="2018-11-30T21:49:26.051" v="6529" actId="403"/>
          <ac:graphicFrameMkLst>
            <pc:docMk/>
            <pc:sldMk cId="910400761" sldId="261"/>
            <ac:graphicFrameMk id="4" creationId="{286CBE2A-CF14-4ADA-BD0D-E97DD0FA778B}"/>
          </ac:graphicFrameMkLst>
        </pc:graphicFrameChg>
      </pc:sldChg>
      <pc:sldChg chg="addSp delSp modSp add mod setBg modNotesTx">
        <pc:chgData name="hannah thomas" userId="c064588b8d4eaeb8" providerId="LiveId" clId="{4DF8FEE6-2025-4BF0-99D7-85CC96906F36}" dt="2018-12-10T21:07:54.571" v="17441" actId="1076"/>
        <pc:sldMkLst>
          <pc:docMk/>
          <pc:sldMk cId="3330449069" sldId="262"/>
        </pc:sldMkLst>
        <pc:spChg chg="mod">
          <ac:chgData name="hannah thomas" userId="c064588b8d4eaeb8" providerId="LiveId" clId="{4DF8FEE6-2025-4BF0-99D7-85CC96906F36}" dt="2018-12-10T21:07:54.571" v="17441" actId="1076"/>
          <ac:spMkLst>
            <pc:docMk/>
            <pc:sldMk cId="3330449069" sldId="262"/>
            <ac:spMk id="2" creationId="{B7BF0D28-974F-48E0-A3F7-4D039DE126A7}"/>
          </ac:spMkLst>
        </pc:spChg>
        <pc:spChg chg="del mod ord">
          <ac:chgData name="hannah thomas" userId="c064588b8d4eaeb8" providerId="LiveId" clId="{4DF8FEE6-2025-4BF0-99D7-85CC96906F36}" dt="2018-12-04T21:28:44.712" v="12099" actId="478"/>
          <ac:spMkLst>
            <pc:docMk/>
            <pc:sldMk cId="3330449069" sldId="262"/>
            <ac:spMk id="3" creationId="{D9385AC9-2966-4C61-AF09-8B3DDAF8D811}"/>
          </ac:spMkLst>
        </pc:spChg>
        <pc:spChg chg="add mod">
          <ac:chgData name="hannah thomas" userId="c064588b8d4eaeb8" providerId="LiveId" clId="{4DF8FEE6-2025-4BF0-99D7-85CC96906F36}" dt="2018-12-04T21:32:36.429" v="12402" actId="20577"/>
          <ac:spMkLst>
            <pc:docMk/>
            <pc:sldMk cId="3330449069" sldId="262"/>
            <ac:spMk id="7" creationId="{DFC21FC2-A561-40D8-AE34-42B5A5AC2C89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11" creationId="{400211F7-F632-479B-94B0-606780A854F0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17" creationId="{CA507012-8B21-4F98-B936-87D43CF5E97D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19" creationId="{0CC0A394-5B83-4E2B-9A5D-20A150743003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21" creationId="{2570086B-889C-4FA2-B1A5-A7A311F23C28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23" creationId="{13E801D6-F043-4CA6-B2A2-55A00F4842FA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25" creationId="{D0AD0991-A517-4BD1-898B-0F7D7E2CCB1A}"/>
          </ac:spMkLst>
        </pc:spChg>
        <pc:picChg chg="add mod or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4" creationId="{C45290D0-A5B1-400F-BA96-76D626602986}"/>
          </ac:picMkLst>
        </pc:picChg>
        <pc:picChg chg="add mod or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5" creationId="{BF43F3B8-2FDC-4F01-816F-9A7F39E3B943}"/>
          </ac:picMkLst>
        </pc:picChg>
        <pc:picChg chg="add mo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6" creationId="{0FEA75E4-9D01-4745-8D4F-E0CC2D203C24}"/>
          </ac:picMkLst>
        </pc:picChg>
        <pc:picChg chg="ad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13" creationId="{64899276-6BE6-45C0-96C9-E1C7CE56E85C}"/>
          </ac:picMkLst>
        </pc:picChg>
        <pc:picChg chg="ad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15" creationId="{9F6121EE-558A-4101-A303-C3DA7E2EA2FF}"/>
          </ac:picMkLst>
        </pc:picChg>
      </pc:sldChg>
      <pc:sldChg chg="addSp delSp modSp add mod setBg modNotesTx">
        <pc:chgData name="hannah thomas" userId="c064588b8d4eaeb8" providerId="LiveId" clId="{4DF8FEE6-2025-4BF0-99D7-85CC96906F36}" dt="2018-12-13T16:43:52.377" v="27320" actId="20577"/>
        <pc:sldMkLst>
          <pc:docMk/>
          <pc:sldMk cId="1323567451" sldId="263"/>
        </pc:sldMkLst>
        <pc:spChg chg="mod">
          <ac:chgData name="hannah thomas" userId="c064588b8d4eaeb8" providerId="LiveId" clId="{4DF8FEE6-2025-4BF0-99D7-85CC96906F36}" dt="2018-12-04T22:03:01.510" v="13035" actId="1076"/>
          <ac:spMkLst>
            <pc:docMk/>
            <pc:sldMk cId="1323567451" sldId="263"/>
            <ac:spMk id="2" creationId="{7821883E-E775-47A3-B670-8353B24A6B9B}"/>
          </ac:spMkLst>
        </pc:spChg>
        <pc:spChg chg="del">
          <ac:chgData name="hannah thomas" userId="c064588b8d4eaeb8" providerId="LiveId" clId="{4DF8FEE6-2025-4BF0-99D7-85CC96906F36}" dt="2018-12-04T22:01:21.570" v="13024"/>
          <ac:spMkLst>
            <pc:docMk/>
            <pc:sldMk cId="1323567451" sldId="263"/>
            <ac:spMk id="3" creationId="{9B645BFB-7E5E-4F61-AC79-71503B8AB5AA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11" creationId="{F64503AA-4A45-4118-B640-9639684F8126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14" creationId="{400211F7-F632-479B-94B0-606780A854F0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0" creationId="{CA507012-8B21-4F98-B936-87D43CF5E97D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2" creationId="{0CC0A394-5B83-4E2B-9A5D-20A150743003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4" creationId="{2570086B-889C-4FA2-B1A5-A7A311F23C28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6" creationId="{13E801D6-F043-4CA6-B2A2-55A00F4842FA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8" creationId="{D0AD0991-A517-4BD1-898B-0F7D7E2CCB1A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0" creationId="{CDC26FFF-5C4D-4D39-8A72-850535E9DFA3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3" creationId="{9D395944-07A2-4D09-AF00-D4F69F1B70A1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4" creationId="{8912F355-4B44-4DB8-A773-07D78CAE1834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6" creationId="{360FE256-05F9-458F-B7CF-F79880A6E414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7" creationId="{3C7584E0-B581-4D99-9099-7470A8AD2C8E}"/>
          </ac:spMkLst>
        </pc:spChg>
        <pc:spChg chg="add mod">
          <ac:chgData name="hannah thomas" userId="c064588b8d4eaeb8" providerId="LiveId" clId="{4DF8FEE6-2025-4BF0-99D7-85CC96906F36}" dt="2018-12-13T15:54:21.778" v="24209" actId="20578"/>
          <ac:spMkLst>
            <pc:docMk/>
            <pc:sldMk cId="1323567451" sldId="263"/>
            <ac:spMk id="38" creationId="{707ACE93-B324-4195-B1F2-BB141DED4BB6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9" creationId="{54782E6A-F001-406C-810D-4C8A257C809C}"/>
          </ac:spMkLst>
        </pc:spChg>
        <pc:picChg chg="add del mo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4" creationId="{B13BA053-1939-4997-8888-A391D65F0C82}"/>
          </ac:picMkLst>
        </pc:picChg>
        <pc:picChg chg="add mod or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5" creationId="{F00A4574-B470-491B-AD1B-AB1DA9C12807}"/>
          </ac:picMkLst>
        </pc:picChg>
        <pc:picChg chg="add mo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6" creationId="{4DA420D5-BFD7-4F4D-B6E5-861606E8EEEE}"/>
          </ac:picMkLst>
        </pc:picChg>
        <pc:picChg chg="add del">
          <ac:chgData name="hannah thomas" userId="c064588b8d4eaeb8" providerId="LiveId" clId="{4DF8FEE6-2025-4BF0-99D7-85CC96906F36}" dt="2018-12-04T22:02:33.314" v="13028" actId="26606"/>
          <ac:picMkLst>
            <pc:docMk/>
            <pc:sldMk cId="1323567451" sldId="263"/>
            <ac:picMk id="9" creationId="{B13BA053-1939-4997-8888-A391D65F0C82}"/>
          </ac:picMkLst>
        </pc:picChg>
        <pc:picChg chg="add del">
          <ac:chgData name="hannah thomas" userId="c064588b8d4eaeb8" providerId="LiveId" clId="{4DF8FEE6-2025-4BF0-99D7-85CC96906F36}" dt="2018-12-04T22:02:33.314" v="13028" actId="26606"/>
          <ac:picMkLst>
            <pc:docMk/>
            <pc:sldMk cId="1323567451" sldId="263"/>
            <ac:picMk id="16" creationId="{64899276-6BE6-45C0-96C9-E1C7CE56E85C}"/>
          </ac:picMkLst>
        </pc:picChg>
        <pc:picChg chg="add del">
          <ac:chgData name="hannah thomas" userId="c064588b8d4eaeb8" providerId="LiveId" clId="{4DF8FEE6-2025-4BF0-99D7-85CC96906F36}" dt="2018-12-04T22:02:33.314" v="13028" actId="26606"/>
          <ac:picMkLst>
            <pc:docMk/>
            <pc:sldMk cId="1323567451" sldId="263"/>
            <ac:picMk id="18" creationId="{9F6121EE-558A-4101-A303-C3DA7E2EA2FF}"/>
          </ac:picMkLst>
        </pc:picChg>
        <pc:picChg chg="ad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31" creationId="{3645D503-F8FF-4FFA-8EB8-D72CD880354F}"/>
          </ac:picMkLst>
        </pc:picChg>
        <pc:picChg chg="ad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32" creationId="{C82DA1E7-568C-4833-9F1E-9CBF990B1AF4}"/>
          </ac:picMkLst>
        </pc:picChg>
        <pc:picChg chg="ad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35" creationId="{B13BA053-1939-4997-8888-A391D65F0C82}"/>
          </ac:picMkLst>
        </pc:picChg>
      </pc:sldChg>
      <pc:sldChg chg="addSp delSp modSp add modNotesTx">
        <pc:chgData name="hannah thomas" userId="c064588b8d4eaeb8" providerId="LiveId" clId="{4DF8FEE6-2025-4BF0-99D7-85CC96906F36}" dt="2018-12-13T16:44:23.757" v="27342" actId="20577"/>
        <pc:sldMkLst>
          <pc:docMk/>
          <pc:sldMk cId="3453552636" sldId="265"/>
        </pc:sldMkLst>
        <pc:spChg chg="mod">
          <ac:chgData name="hannah thomas" userId="c064588b8d4eaeb8" providerId="LiveId" clId="{4DF8FEE6-2025-4BF0-99D7-85CC96906F36}" dt="2018-12-13T15:55:39.083" v="24460" actId="20577"/>
          <ac:spMkLst>
            <pc:docMk/>
            <pc:sldMk cId="3453552636" sldId="265"/>
            <ac:spMk id="2" creationId="{AD042606-BD64-4C3B-8E32-47508C161069}"/>
          </ac:spMkLst>
        </pc:spChg>
        <pc:spChg chg="del">
          <ac:chgData name="hannah thomas" userId="c064588b8d4eaeb8" providerId="LiveId" clId="{4DF8FEE6-2025-4BF0-99D7-85CC96906F36}" dt="2018-12-13T15:55:07.365" v="24350" actId="478"/>
          <ac:spMkLst>
            <pc:docMk/>
            <pc:sldMk cId="3453552636" sldId="265"/>
            <ac:spMk id="3" creationId="{5088A8A8-33A5-4B6E-ABFE-82CA6B3B33CB}"/>
          </ac:spMkLst>
        </pc:spChg>
        <pc:graphicFrameChg chg="add mod modGraphic">
          <ac:chgData name="hannah thomas" userId="c064588b8d4eaeb8" providerId="LiveId" clId="{4DF8FEE6-2025-4BF0-99D7-85CC96906F36}" dt="2018-12-13T16:17:54.450" v="25417" actId="20577"/>
          <ac:graphicFrameMkLst>
            <pc:docMk/>
            <pc:sldMk cId="3453552636" sldId="265"/>
            <ac:graphicFrameMk id="4" creationId="{13B047D9-6493-41B9-9FC0-74243E403902}"/>
          </ac:graphicFrameMkLst>
        </pc:graphicFrameChg>
        <pc:picChg chg="add mod">
          <ac:chgData name="hannah thomas" userId="c064588b8d4eaeb8" providerId="LiveId" clId="{4DF8FEE6-2025-4BF0-99D7-85CC96906F36}" dt="2018-12-13T16:24:26.140" v="26069" actId="1076"/>
          <ac:picMkLst>
            <pc:docMk/>
            <pc:sldMk cId="3453552636" sldId="265"/>
            <ac:picMk id="5" creationId="{015E5BF2-B420-44EE-9076-522368A5AB90}"/>
          </ac:picMkLst>
        </pc:picChg>
      </pc:sldChg>
      <pc:sldChg chg="addSp modSp add mod ord setBg">
        <pc:chgData name="hannah thomas" userId="c064588b8d4eaeb8" providerId="LiveId" clId="{4DF8FEE6-2025-4BF0-99D7-85CC96906F36}" dt="2018-12-04T22:05:51.837" v="13063" actId="403"/>
        <pc:sldMkLst>
          <pc:docMk/>
          <pc:sldMk cId="2154826121" sldId="266"/>
        </pc:sldMkLst>
        <pc:spChg chg="mod">
          <ac:chgData name="hannah thomas" userId="c064588b8d4eaeb8" providerId="LiveId" clId="{4DF8FEE6-2025-4BF0-99D7-85CC96906F36}" dt="2018-12-04T22:05:51.837" v="13063" actId="403"/>
          <ac:spMkLst>
            <pc:docMk/>
            <pc:sldMk cId="2154826121" sldId="266"/>
            <ac:spMk id="2" creationId="{EC1394BC-2188-4118-85CE-2E0E059D824E}"/>
          </ac:spMkLst>
        </pc:spChg>
        <pc:spChg chg="mod ord">
          <ac:chgData name="hannah thomas" userId="c064588b8d4eaeb8" providerId="LiveId" clId="{4DF8FEE6-2025-4BF0-99D7-85CC96906F36}" dt="2018-12-04T22:05:32.001" v="13056" actId="14100"/>
          <ac:spMkLst>
            <pc:docMk/>
            <pc:sldMk cId="2154826121" sldId="266"/>
            <ac:spMk id="3" creationId="{FFF69B9B-3CE3-417A-99DB-899DA9369D44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11" creationId="{CDC26FFF-5C4D-4D39-8A72-850535E9DFA3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17" creationId="{9D395944-07A2-4D09-AF00-D4F69F1B70A1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19" creationId="{8912F355-4B44-4DB8-A773-07D78CAE1834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21" creationId="{360FE256-05F9-458F-B7CF-F79880A6E414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23" creationId="{3C7584E0-B581-4D99-9099-7470A8AD2C8E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25" creationId="{54782E6A-F001-406C-810D-4C8A257C809C}"/>
          </ac:spMkLst>
        </pc:spChg>
        <pc:picChg chg="add mod">
          <ac:chgData name="hannah thomas" userId="c064588b8d4eaeb8" providerId="LiveId" clId="{4DF8FEE6-2025-4BF0-99D7-85CC96906F36}" dt="2018-12-04T22:05:12.823" v="13053" actId="27614"/>
          <ac:picMkLst>
            <pc:docMk/>
            <pc:sldMk cId="2154826121" sldId="266"/>
            <ac:picMk id="4" creationId="{894355F2-0483-452D-A90A-430ACB2404B5}"/>
          </ac:picMkLst>
        </pc:picChg>
        <pc:picChg chg="add mod">
          <ac:chgData name="hannah thomas" userId="c064588b8d4eaeb8" providerId="LiveId" clId="{4DF8FEE6-2025-4BF0-99D7-85CC96906F36}" dt="2018-12-04T22:05:13.011" v="13055" actId="27614"/>
          <ac:picMkLst>
            <pc:docMk/>
            <pc:sldMk cId="2154826121" sldId="266"/>
            <ac:picMk id="5" creationId="{C8E1E986-D39A-49A5-938E-EFE0ABDDDC7E}"/>
          </ac:picMkLst>
        </pc:picChg>
        <pc:picChg chg="add mod">
          <ac:chgData name="hannah thomas" userId="c064588b8d4eaeb8" providerId="LiveId" clId="{4DF8FEE6-2025-4BF0-99D7-85CC96906F36}" dt="2018-12-04T22:05:13.011" v="13054" actId="27614"/>
          <ac:picMkLst>
            <pc:docMk/>
            <pc:sldMk cId="2154826121" sldId="266"/>
            <ac:picMk id="6" creationId="{EDC0A2BB-A384-4A49-9812-1626AF1BE469}"/>
          </ac:picMkLst>
        </pc:picChg>
        <pc:picChg chg="add">
          <ac:chgData name="hannah thomas" userId="c064588b8d4eaeb8" providerId="LiveId" clId="{4DF8FEE6-2025-4BF0-99D7-85CC96906F36}" dt="2018-12-04T22:05:07.593" v="13051" actId="26606"/>
          <ac:picMkLst>
            <pc:docMk/>
            <pc:sldMk cId="2154826121" sldId="266"/>
            <ac:picMk id="13" creationId="{3645D503-F8FF-4FFA-8EB8-D72CD880354F}"/>
          </ac:picMkLst>
        </pc:picChg>
        <pc:picChg chg="add">
          <ac:chgData name="hannah thomas" userId="c064588b8d4eaeb8" providerId="LiveId" clId="{4DF8FEE6-2025-4BF0-99D7-85CC96906F36}" dt="2018-12-04T22:05:07.593" v="13051" actId="26606"/>
          <ac:picMkLst>
            <pc:docMk/>
            <pc:sldMk cId="2154826121" sldId="266"/>
            <ac:picMk id="15" creationId="{C82DA1E7-568C-4833-9F1E-9CBF990B1AF4}"/>
          </ac:picMkLst>
        </pc:picChg>
      </pc:sldChg>
      <pc:sldChg chg="add">
        <pc:chgData name="hannah thomas" userId="c064588b8d4eaeb8" providerId="LiveId" clId="{4DF8FEE6-2025-4BF0-99D7-85CC96906F36}" dt="2018-12-04T22:05:12.074" v="13052"/>
        <pc:sldMkLst>
          <pc:docMk/>
          <pc:sldMk cId="1424955867" sldId="267"/>
        </pc:sldMkLst>
      </pc:sldChg>
      <pc:sldChg chg="addSp delSp modSp add modNotesTx">
        <pc:chgData name="hannah thomas" userId="c064588b8d4eaeb8" providerId="LiveId" clId="{4DF8FEE6-2025-4BF0-99D7-85CC96906F36}" dt="2018-12-13T16:03:57.522" v="24494" actId="20577"/>
        <pc:sldMkLst>
          <pc:docMk/>
          <pc:sldMk cId="372788507" sldId="268"/>
        </pc:sldMkLst>
        <pc:spChg chg="del">
          <ac:chgData name="hannah thomas" userId="c064588b8d4eaeb8" providerId="LiveId" clId="{4DF8FEE6-2025-4BF0-99D7-85CC96906F36}" dt="2018-12-10T18:27:34.409" v="16166" actId="478"/>
          <ac:spMkLst>
            <pc:docMk/>
            <pc:sldMk cId="372788507" sldId="268"/>
            <ac:spMk id="2" creationId="{177AFAEA-39E1-4219-B4BD-8C5E48332331}"/>
          </ac:spMkLst>
        </pc:spChg>
        <pc:spChg chg="add del mod">
          <ac:chgData name="hannah thomas" userId="c064588b8d4eaeb8" providerId="LiveId" clId="{4DF8FEE6-2025-4BF0-99D7-85CC96906F36}" dt="2018-12-13T14:28:10.997" v="20420" actId="478"/>
          <ac:spMkLst>
            <pc:docMk/>
            <pc:sldMk cId="372788507" sldId="268"/>
            <ac:spMk id="3" creationId="{ADFF47F0-4D4A-40C3-8AD7-28A7BA341B24}"/>
          </ac:spMkLst>
        </pc:spChg>
        <pc:spChg chg="del">
          <ac:chgData name="hannah thomas" userId="c064588b8d4eaeb8" providerId="LiveId" clId="{4DF8FEE6-2025-4BF0-99D7-85CC96906F36}" dt="2018-12-10T18:27:30.377" v="16164" actId="3680"/>
          <ac:spMkLst>
            <pc:docMk/>
            <pc:sldMk cId="372788507" sldId="268"/>
            <ac:spMk id="3" creationId="{B8B7D9EC-2B1E-46BE-9748-2CDA4C749D27}"/>
          </ac:spMkLst>
        </pc:spChg>
        <pc:graphicFrameChg chg="add del mod modGraphic">
          <ac:chgData name="hannah thomas" userId="c064588b8d4eaeb8" providerId="LiveId" clId="{4DF8FEE6-2025-4BF0-99D7-85CC96906F36}" dt="2018-12-13T14:28:20.342" v="20421" actId="1076"/>
          <ac:graphicFrameMkLst>
            <pc:docMk/>
            <pc:sldMk cId="372788507" sldId="268"/>
            <ac:graphicFrameMk id="4" creationId="{9BD565BF-718A-4B23-A048-1960A5903F92}"/>
          </ac:graphicFrameMkLst>
        </pc:graphicFrameChg>
        <pc:picChg chg="add mod">
          <ac:chgData name="hannah thomas" userId="c064588b8d4eaeb8" providerId="LiveId" clId="{4DF8FEE6-2025-4BF0-99D7-85CC96906F36}" dt="2018-12-13T14:27:59.527" v="20418" actId="1076"/>
          <ac:picMkLst>
            <pc:docMk/>
            <pc:sldMk cId="372788507" sldId="268"/>
            <ac:picMk id="5" creationId="{6FF8893E-C4C3-416F-AA5E-502CD7587004}"/>
          </ac:picMkLst>
        </pc:picChg>
        <pc:picChg chg="add mod">
          <ac:chgData name="hannah thomas" userId="c064588b8d4eaeb8" providerId="LiveId" clId="{4DF8FEE6-2025-4BF0-99D7-85CC96906F36}" dt="2018-12-10T18:37:06.469" v="16233" actId="1076"/>
          <ac:picMkLst>
            <pc:docMk/>
            <pc:sldMk cId="372788507" sldId="268"/>
            <ac:picMk id="6" creationId="{245CD8E7-D663-470B-927B-FDC6D83F5D6F}"/>
          </ac:picMkLst>
        </pc:picChg>
      </pc:sldChg>
      <pc:sldChg chg="addSp modSp add modNotesTx">
        <pc:chgData name="hannah thomas" userId="c064588b8d4eaeb8" providerId="LiveId" clId="{4DF8FEE6-2025-4BF0-99D7-85CC96906F36}" dt="2018-12-10T22:34:29.663" v="20318" actId="20577"/>
        <pc:sldMkLst>
          <pc:docMk/>
          <pc:sldMk cId="2514320382" sldId="269"/>
        </pc:sldMkLst>
        <pc:graphicFrameChg chg="add mod modGraphic">
          <ac:chgData name="hannah thomas" userId="c064588b8d4eaeb8" providerId="LiveId" clId="{4DF8FEE6-2025-4BF0-99D7-85CC96906F36}" dt="2018-12-10T22:31:38.210" v="20149" actId="20577"/>
          <ac:graphicFrameMkLst>
            <pc:docMk/>
            <pc:sldMk cId="2514320382" sldId="269"/>
            <ac:graphicFrameMk id="4" creationId="{1872EEB3-FD4D-423F-BCB9-4825BB9B5F84}"/>
          </ac:graphicFrameMkLst>
        </pc:graphicFrameChg>
        <pc:picChg chg="add mod">
          <ac:chgData name="hannah thomas" userId="c064588b8d4eaeb8" providerId="LiveId" clId="{4DF8FEE6-2025-4BF0-99D7-85CC96906F36}" dt="2018-12-10T18:29:50.810" v="16216" actId="1076"/>
          <ac:picMkLst>
            <pc:docMk/>
            <pc:sldMk cId="2514320382" sldId="269"/>
            <ac:picMk id="5" creationId="{1AD16F8A-EFDC-43ED-8505-A16D595812D0}"/>
          </ac:picMkLst>
        </pc:picChg>
        <pc:picChg chg="add mod">
          <ac:chgData name="hannah thomas" userId="c064588b8d4eaeb8" providerId="LiveId" clId="{4DF8FEE6-2025-4BF0-99D7-85CC96906F36}" dt="2018-12-10T18:30:32.755" v="16225" actId="1076"/>
          <ac:picMkLst>
            <pc:docMk/>
            <pc:sldMk cId="2514320382" sldId="269"/>
            <ac:picMk id="6" creationId="{7A150056-873B-4F92-ADBC-48539C212679}"/>
          </ac:picMkLst>
        </pc:picChg>
      </pc:sldChg>
      <pc:sldChg chg="modSp add">
        <pc:chgData name="hannah thomas" userId="c064588b8d4eaeb8" providerId="LiveId" clId="{4DF8FEE6-2025-4BF0-99D7-85CC96906F36}" dt="2018-12-10T21:07:17.959" v="17437" actId="20577"/>
        <pc:sldMkLst>
          <pc:docMk/>
          <pc:sldMk cId="628630720" sldId="270"/>
        </pc:sldMkLst>
        <pc:spChg chg="mod">
          <ac:chgData name="hannah thomas" userId="c064588b8d4eaeb8" providerId="LiveId" clId="{4DF8FEE6-2025-4BF0-99D7-85CC96906F36}" dt="2018-12-10T21:07:17.959" v="17437" actId="20577"/>
          <ac:spMkLst>
            <pc:docMk/>
            <pc:sldMk cId="628630720" sldId="270"/>
            <ac:spMk id="2" creationId="{404811F2-E29F-4E67-B586-A02FCCF4620C}"/>
          </ac:spMkLst>
        </pc:spChg>
      </pc:sldChg>
      <pc:sldChg chg="addSp modSp mod setBg modNotesTx">
        <pc:chgData name="hannah thomas" userId="c064588b8d4eaeb8" providerId="LiveId" clId="{4DF8FEE6-2025-4BF0-99D7-85CC96906F36}" dt="2018-12-13T14:50:54.896" v="21584" actId="20577"/>
        <pc:sldMkLst>
          <pc:docMk/>
          <pc:sldMk cId="988088767" sldId="271"/>
        </pc:sldMkLst>
        <pc:spChg chg="mo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" creationId="{18CC1700-C695-4235-86DD-546696FD5214}"/>
          </ac:spMkLst>
        </pc:spChg>
        <pc:spChg chg="mod">
          <ac:chgData name="hannah thomas" userId="c064588b8d4eaeb8" providerId="LiveId" clId="{4DF8FEE6-2025-4BF0-99D7-85CC96906F36}" dt="2018-12-13T14:33:58.559" v="20941" actId="27636"/>
          <ac:spMkLst>
            <pc:docMk/>
            <pc:sldMk cId="988088767" sldId="271"/>
            <ac:spMk id="3" creationId="{61039B7C-81FF-49C8-8AFB-C9C76BF7176A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10" creationId="{43E8A7DD-2A7F-458E-811D-688E426FFBB6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16" creationId="{177F9E36-FCC2-4C93-BAAD-29776234A430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18" creationId="{5877AAE8-6509-45B1-9008-0330A3006110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0" creationId="{CF3CE229-7C8F-46E9-80D3-0F5E9590D919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2" creationId="{898EA078-490F-43CD-8721-FEDA0E91147B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4" creationId="{92DD7FA7-54D1-474A-B445-E95A6D6C2898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6" creationId="{F31A25E9-959E-4D61-AF4E-7BCCABD41043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8" creationId="{6BE696C0-B1F8-415E-AE37-1F9CB049FA01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30" creationId="{8637DA4D-8723-4578-BDEC-A5AA14167C81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32" creationId="{6F05ED2E-4025-4B9A-B435-08A7B2D8A672}"/>
          </ac:spMkLst>
        </pc:spChg>
        <pc:picChg chg="add mod or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4" creationId="{8F57772F-A711-4AE4-B7A7-ECAE5D8D4D8E}"/>
          </ac:picMkLst>
        </pc:picChg>
        <pc:picChg chg="add mo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5" creationId="{3DA587A7-F630-4AFA-8BC6-38B109001D40}"/>
          </ac:picMkLst>
        </pc:picChg>
        <pc:picChg chg="ad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12" creationId="{DE8F5258-3DA9-4FCD-A4D1-676669103673}"/>
          </ac:picMkLst>
        </pc:picChg>
        <pc:picChg chg="ad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14" creationId="{F44C111B-993F-4E51-9026-EC5AB1C25AD7}"/>
          </ac:picMkLst>
        </pc:picChg>
      </pc:sldChg>
      <pc:sldChg chg="addSp delSp modSp add modNotesTx">
        <pc:chgData name="hannah thomas" userId="c064588b8d4eaeb8" providerId="LiveId" clId="{4DF8FEE6-2025-4BF0-99D7-85CC96906F36}" dt="2018-12-13T15:49:55.636" v="23695" actId="20577"/>
        <pc:sldMkLst>
          <pc:docMk/>
          <pc:sldMk cId="270331048" sldId="272"/>
        </pc:sldMkLst>
        <pc:spChg chg="mod">
          <ac:chgData name="hannah thomas" userId="c064588b8d4eaeb8" providerId="LiveId" clId="{4DF8FEE6-2025-4BF0-99D7-85CC96906F36}" dt="2018-12-13T14:51:19.100" v="21648" actId="27636"/>
          <ac:spMkLst>
            <pc:docMk/>
            <pc:sldMk cId="270331048" sldId="272"/>
            <ac:spMk id="2" creationId="{E983E31F-180C-42AE-9C8C-E56C9FAE4CB8}"/>
          </ac:spMkLst>
        </pc:spChg>
        <pc:spChg chg="del">
          <ac:chgData name="hannah thomas" userId="c064588b8d4eaeb8" providerId="LiveId" clId="{4DF8FEE6-2025-4BF0-99D7-85CC96906F36}" dt="2018-12-13T15:01:21.965" v="21649" actId="478"/>
          <ac:spMkLst>
            <pc:docMk/>
            <pc:sldMk cId="270331048" sldId="272"/>
            <ac:spMk id="3" creationId="{D871F311-35D3-443C-A031-0A11C589328E}"/>
          </ac:spMkLst>
        </pc:spChg>
        <pc:graphicFrameChg chg="add del mod modGraphic">
          <ac:chgData name="hannah thomas" userId="c064588b8d4eaeb8" providerId="LiveId" clId="{4DF8FEE6-2025-4BF0-99D7-85CC96906F36}" dt="2018-12-13T15:02:07.571" v="21655" actId="478"/>
          <ac:graphicFrameMkLst>
            <pc:docMk/>
            <pc:sldMk cId="270331048" sldId="272"/>
            <ac:graphicFrameMk id="4" creationId="{011A0AE4-3763-41B9-A583-5233DC2B622D}"/>
          </ac:graphicFrameMkLst>
        </pc:graphicFrameChg>
        <pc:graphicFrameChg chg="add mod modGraphic">
          <ac:chgData name="hannah thomas" userId="c064588b8d4eaeb8" providerId="LiveId" clId="{4DF8FEE6-2025-4BF0-99D7-85CC96906F36}" dt="2018-12-13T15:39:54.723" v="23288" actId="1076"/>
          <ac:graphicFrameMkLst>
            <pc:docMk/>
            <pc:sldMk cId="270331048" sldId="272"/>
            <ac:graphicFrameMk id="5" creationId="{356B8D62-7788-481A-B4AA-5987E2D54A81}"/>
          </ac:graphicFrameMkLst>
        </pc:graphicFrameChg>
        <pc:graphicFrameChg chg="add del">
          <ac:chgData name="hannah thomas" userId="c064588b8d4eaeb8" providerId="LiveId" clId="{4DF8FEE6-2025-4BF0-99D7-85CC96906F36}" dt="2018-12-13T15:10:35.189" v="21925" actId="478"/>
          <ac:graphicFrameMkLst>
            <pc:docMk/>
            <pc:sldMk cId="270331048" sldId="272"/>
            <ac:graphicFrameMk id="6" creationId="{1C4BDCFE-236C-4F43-AAE0-116BB1AC6C14}"/>
          </ac:graphicFrameMkLst>
        </pc:graphicFrameChg>
        <pc:picChg chg="add mod">
          <ac:chgData name="hannah thomas" userId="c064588b8d4eaeb8" providerId="LiveId" clId="{4DF8FEE6-2025-4BF0-99D7-85CC96906F36}" dt="2018-12-13T15:47:11.918" v="23476" actId="14100"/>
          <ac:picMkLst>
            <pc:docMk/>
            <pc:sldMk cId="270331048" sldId="272"/>
            <ac:picMk id="7" creationId="{EA15D384-987B-489D-8B63-C73292B02A8D}"/>
          </ac:picMkLst>
        </pc:picChg>
        <pc:picChg chg="add mod">
          <ac:chgData name="hannah thomas" userId="c064588b8d4eaeb8" providerId="LiveId" clId="{4DF8FEE6-2025-4BF0-99D7-85CC96906F36}" dt="2018-12-13T15:47:08.047" v="23475" actId="1076"/>
          <ac:picMkLst>
            <pc:docMk/>
            <pc:sldMk cId="270331048" sldId="272"/>
            <ac:picMk id="8" creationId="{AA8CB6C0-0EED-443C-BA4E-071CBA937199}"/>
          </ac:picMkLst>
        </pc:picChg>
      </pc:sldChg>
      <pc:sldChg chg="add del">
        <pc:chgData name="hannah thomas" userId="c064588b8d4eaeb8" providerId="LiveId" clId="{4DF8FEE6-2025-4BF0-99D7-85CC96906F36}" dt="2018-12-13T16:14:01.769" v="24776" actId="2696"/>
        <pc:sldMkLst>
          <pc:docMk/>
          <pc:sldMk cId="638417354" sldId="273"/>
        </pc:sldMkLst>
      </pc:sldChg>
      <pc:sldChg chg="modSp add">
        <pc:chgData name="hannah thomas" userId="c064588b8d4eaeb8" providerId="LiveId" clId="{4DF8FEE6-2025-4BF0-99D7-85CC96906F36}" dt="2018-12-13T16:38:11.568" v="26986" actId="20577"/>
        <pc:sldMkLst>
          <pc:docMk/>
          <pc:sldMk cId="2074300891" sldId="273"/>
        </pc:sldMkLst>
        <pc:spChg chg="mod">
          <ac:chgData name="hannah thomas" userId="c064588b8d4eaeb8" providerId="LiveId" clId="{4DF8FEE6-2025-4BF0-99D7-85CC96906F36}" dt="2018-12-13T16:38:11.568" v="26986" actId="20577"/>
          <ac:spMkLst>
            <pc:docMk/>
            <pc:sldMk cId="2074300891" sldId="273"/>
            <ac:spMk id="2" creationId="{CCD89000-3A27-4823-8B4D-E1A9866CC506}"/>
          </ac:spMkLst>
        </pc:spChg>
      </pc:sldChg>
      <pc:sldChg chg="addSp modSp add mod setBg modNotesTx">
        <pc:chgData name="hannah thomas" userId="c064588b8d4eaeb8" providerId="LiveId" clId="{4DF8FEE6-2025-4BF0-99D7-85CC96906F36}" dt="2018-12-13T23:19:36.168" v="28772" actId="20577"/>
        <pc:sldMkLst>
          <pc:docMk/>
          <pc:sldMk cId="1347855576" sldId="274"/>
        </pc:sldMkLst>
        <pc:spChg chg="mo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" creationId="{51654C82-0FA8-47BD-A3DC-A9F42F17E281}"/>
          </ac:spMkLst>
        </pc:spChg>
        <pc:spChg chg="mo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3" creationId="{2F2E8721-6214-46C5-A4F5-35EC7E1C4878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10" creationId="{43E8A7DD-2A7F-458E-811D-688E426FFBB6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16" creationId="{177F9E36-FCC2-4C93-BAAD-29776234A430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18" creationId="{5877AAE8-6509-45B1-9008-0330A3006110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0" creationId="{CF3CE229-7C8F-46E9-80D3-0F5E9590D919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2" creationId="{898EA078-490F-43CD-8721-FEDA0E91147B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4" creationId="{92DD7FA7-54D1-474A-B445-E95A6D6C2898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6" creationId="{F31A25E9-959E-4D61-AF4E-7BCCABD41043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8" creationId="{6BE696C0-B1F8-415E-AE37-1F9CB049FA01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30" creationId="{8637DA4D-8723-4578-BDEC-A5AA14167C81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32" creationId="{6F05ED2E-4025-4B9A-B435-08A7B2D8A672}"/>
          </ac:spMkLst>
        </pc:spChg>
        <pc:picChg chg="add mo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4" creationId="{88CD3E0B-D4F0-4BDF-B869-6A433B9BBCA0}"/>
          </ac:picMkLst>
        </pc:picChg>
        <pc:picChg chg="add mo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5" creationId="{337EA987-2085-4DA5-8918-AE5ED38FCC0D}"/>
          </ac:picMkLst>
        </pc:picChg>
        <pc:picChg chg="ad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12" creationId="{DE8F5258-3DA9-4FCD-A4D1-676669103673}"/>
          </ac:picMkLst>
        </pc:picChg>
        <pc:picChg chg="ad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14" creationId="{F44C111B-993F-4E51-9026-EC5AB1C25AD7}"/>
          </ac:picMkLst>
        </pc:picChg>
      </pc:sldChg>
      <pc:sldChg chg="modSp add">
        <pc:chgData name="hannah thomas" userId="c064588b8d4eaeb8" providerId="LiveId" clId="{4DF8FEE6-2025-4BF0-99D7-85CC96906F36}" dt="2018-12-13T23:09:43.156" v="28272" actId="20577"/>
        <pc:sldMkLst>
          <pc:docMk/>
          <pc:sldMk cId="1204108975" sldId="275"/>
        </pc:sldMkLst>
        <pc:spChg chg="mod">
          <ac:chgData name="hannah thomas" userId="c064588b8d4eaeb8" providerId="LiveId" clId="{4DF8FEE6-2025-4BF0-99D7-85CC96906F36}" dt="2018-12-13T23:09:43.156" v="28272" actId="20577"/>
          <ac:spMkLst>
            <pc:docMk/>
            <pc:sldMk cId="1204108975" sldId="275"/>
            <ac:spMk id="2" creationId="{3FAF3935-F78B-4B98-A4F4-310A26FFBF3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0C4707-A063-4021-8420-8CDEFB6A42D3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526B75-856D-4CF2-9ADC-B52E117BDB37}">
      <dgm:prSet phldrT="[Text]"/>
      <dgm:spPr/>
      <dgm:t>
        <a:bodyPr/>
        <a:lstStyle/>
        <a:p>
          <a:r>
            <a:rPr lang="en-GB" dirty="0"/>
            <a:t>SWOT</a:t>
          </a:r>
        </a:p>
      </dgm:t>
    </dgm:pt>
    <dgm:pt modelId="{F3AC057F-FE81-4F44-AAA2-4700A7B08B59}" type="parTrans" cxnId="{8C81145B-DCB4-4988-9B11-59BAB4BBD40B}">
      <dgm:prSet/>
      <dgm:spPr/>
      <dgm:t>
        <a:bodyPr/>
        <a:lstStyle/>
        <a:p>
          <a:endParaRPr lang="en-GB"/>
        </a:p>
      </dgm:t>
    </dgm:pt>
    <dgm:pt modelId="{19CA420C-1F9A-4F27-85E3-A0A16B89EE1A}" type="sibTrans" cxnId="{8C81145B-DCB4-4988-9B11-59BAB4BBD40B}">
      <dgm:prSet/>
      <dgm:spPr/>
      <dgm:t>
        <a:bodyPr/>
        <a:lstStyle/>
        <a:p>
          <a:endParaRPr lang="en-GB"/>
        </a:p>
      </dgm:t>
    </dgm:pt>
    <dgm:pt modelId="{46F3039F-0170-4B26-883A-EF1039B118D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u="sng" dirty="0" err="1"/>
            <a:t>Cryfderau</a:t>
          </a:r>
          <a:r>
            <a:rPr lang="en-GB" b="1" u="sng" dirty="0"/>
            <a:t>.</a:t>
          </a:r>
        </a:p>
        <a:p>
          <a:pPr>
            <a:buFont typeface="Arial" panose="020B0604020202020204" pitchFamily="34" charset="0"/>
            <a:buNone/>
          </a:pPr>
          <a:r>
            <a:rPr lang="en-GB" b="0" u="none" dirty="0"/>
            <a:t>Un</a:t>
          </a:r>
          <a:r>
            <a:rPr lang="en-GB" b="0" u="none" baseline="0" dirty="0"/>
            <a:t> </a:t>
          </a:r>
          <a:r>
            <a:rPr lang="en-GB" b="0" u="none" baseline="0" dirty="0" err="1"/>
            <a:t>o’r</a:t>
          </a:r>
          <a:r>
            <a:rPr lang="en-GB" b="0" u="none" baseline="0" dirty="0"/>
            <a:t> </a:t>
          </a:r>
          <a:r>
            <a:rPr lang="en-GB" b="0" u="none" baseline="0" dirty="0" err="1"/>
            <a:t>brif</a:t>
          </a:r>
          <a:r>
            <a:rPr lang="en-GB" b="0" u="none" baseline="0" dirty="0"/>
            <a:t> </a:t>
          </a:r>
          <a:r>
            <a:rPr lang="en-GB" b="0" u="none" baseline="0" dirty="0" err="1"/>
            <a:t>arfarcnhadoedd</a:t>
          </a:r>
          <a:r>
            <a:rPr lang="en-GB" b="0" u="none" baseline="0" dirty="0"/>
            <a:t> </a:t>
          </a:r>
          <a:r>
            <a:rPr lang="en-GB" b="0" u="none" baseline="0" dirty="0" err="1"/>
            <a:t>yn</a:t>
          </a:r>
          <a:r>
            <a:rPr lang="en-GB" b="0" u="none" baseline="0" dirty="0"/>
            <a:t> y </a:t>
          </a:r>
          <a:r>
            <a:rPr lang="en-GB" b="0" u="none" baseline="0" dirty="0" err="1"/>
            <a:t>Deyrnas</a:t>
          </a:r>
          <a:r>
            <a:rPr lang="en-GB" b="0" u="none" baseline="0" dirty="0"/>
            <a:t> </a:t>
          </a:r>
          <a:r>
            <a:rPr lang="en-GB" b="0" u="none" baseline="0" dirty="0" err="1"/>
            <a:t>Unedig</a:t>
          </a:r>
          <a:r>
            <a:rPr lang="en-GB" b="0" u="none" baseline="0" dirty="0"/>
            <a:t>. </a:t>
          </a:r>
        </a:p>
        <a:p>
          <a:pPr>
            <a:buFont typeface="Arial" panose="020B0604020202020204" pitchFamily="34" charset="0"/>
            <a:buChar char="•"/>
          </a:pPr>
          <a:r>
            <a:rPr lang="en-GB" b="0" u="none" baseline="0" dirty="0"/>
            <a:t>Mae </a:t>
          </a:r>
          <a:r>
            <a:rPr lang="en-GB" b="0" u="none" baseline="0" dirty="0" err="1"/>
            <a:t>gan</a:t>
          </a:r>
          <a:r>
            <a:rPr lang="en-GB" b="0" u="none" baseline="0" dirty="0"/>
            <a:t> TESCO </a:t>
          </a:r>
          <a:r>
            <a:rPr lang="en-GB" b="0" u="none" baseline="0" dirty="0" err="1"/>
            <a:t>wefan</a:t>
          </a:r>
          <a:r>
            <a:rPr lang="en-GB" b="0" u="none" baseline="0" dirty="0"/>
            <a:t> </a:t>
          </a:r>
          <a:r>
            <a:rPr lang="en-GB" b="0" u="none" baseline="0" dirty="0" err="1"/>
            <a:t>llwyddianus</a:t>
          </a:r>
          <a:r>
            <a:rPr lang="en-GB" b="0" u="none" baseline="0" dirty="0"/>
            <a:t>, </a:t>
          </a:r>
          <a:r>
            <a:rPr lang="en-GB" b="0" u="none" baseline="0" dirty="0" err="1"/>
            <a:t>ble</a:t>
          </a:r>
          <a:r>
            <a:rPr lang="en-GB" b="0" u="none" baseline="0" dirty="0"/>
            <a:t> gall </a:t>
          </a:r>
          <a:r>
            <a:rPr lang="en-GB" b="0" u="none" baseline="0" dirty="0" err="1"/>
            <a:t>cwsmeriaid</a:t>
          </a:r>
          <a:r>
            <a:rPr lang="en-GB" b="0" u="none" baseline="0" dirty="0"/>
            <a:t> </a:t>
          </a:r>
          <a:r>
            <a:rPr lang="en-GB" b="0" u="none" baseline="0" dirty="0" err="1"/>
            <a:t>siopa</a:t>
          </a:r>
          <a:r>
            <a:rPr lang="en-GB" b="0" u="none" baseline="0" dirty="0"/>
            <a:t> </a:t>
          </a:r>
          <a:r>
            <a:rPr lang="en-GB" b="0" u="none" baseline="0" dirty="0" err="1"/>
            <a:t>unrhyw</a:t>
          </a:r>
          <a:r>
            <a:rPr lang="en-GB" b="0" u="none" baseline="0" dirty="0"/>
            <a:t> </a:t>
          </a:r>
          <a:r>
            <a:rPr lang="en-GB" b="0" u="none" baseline="0" dirty="0" err="1"/>
            <a:t>amser</a:t>
          </a:r>
          <a:r>
            <a:rPr lang="en-GB" b="0" u="none" baseline="0" dirty="0"/>
            <a:t>. </a:t>
          </a:r>
        </a:p>
        <a:p>
          <a:pPr>
            <a:buFont typeface="Arial" panose="020B0604020202020204" pitchFamily="34" charset="0"/>
            <a:buChar char="•"/>
          </a:pPr>
          <a:r>
            <a:rPr lang="en-GB" b="0" u="none" baseline="0" dirty="0" err="1"/>
            <a:t>Wrth</a:t>
          </a:r>
          <a:r>
            <a:rPr lang="en-GB" b="0" u="none" baseline="0" dirty="0"/>
            <a:t> </a:t>
          </a:r>
          <a:r>
            <a:rPr lang="en-GB" b="0" u="none" baseline="0" dirty="0" err="1"/>
            <a:t>ddefnyddio’r</a:t>
          </a:r>
          <a:r>
            <a:rPr lang="en-GB" b="0" u="none" baseline="0" dirty="0"/>
            <a:t> </a:t>
          </a:r>
          <a:r>
            <a:rPr lang="en-GB" b="0" u="none" baseline="0" dirty="0" err="1"/>
            <a:t>wefan</a:t>
          </a:r>
          <a:r>
            <a:rPr lang="en-GB" b="0" u="none" baseline="0" dirty="0"/>
            <a:t>, </a:t>
          </a:r>
          <a:r>
            <a:rPr lang="en-GB" b="0" u="none" baseline="0" dirty="0" err="1"/>
            <a:t>mae</a:t>
          </a:r>
          <a:r>
            <a:rPr lang="en-GB" b="0" u="none" baseline="0" dirty="0"/>
            <a:t> </a:t>
          </a:r>
          <a:r>
            <a:rPr lang="en-GB" b="0" u="none" baseline="0" dirty="0" err="1"/>
            <a:t>modd</a:t>
          </a:r>
          <a:r>
            <a:rPr lang="en-GB" b="0" u="none" baseline="0" dirty="0"/>
            <a:t> </a:t>
          </a:r>
          <a:r>
            <a:rPr lang="en-GB" b="0" u="none" baseline="0" dirty="0" err="1"/>
            <a:t>cael</a:t>
          </a:r>
          <a:r>
            <a:rPr lang="en-GB" b="0" u="none" baseline="0" dirty="0"/>
            <a:t> </a:t>
          </a:r>
          <a:r>
            <a:rPr lang="en-GB" b="0" u="none" baseline="0" dirty="0" err="1"/>
            <a:t>eich</a:t>
          </a:r>
          <a:r>
            <a:rPr lang="en-GB" b="0" u="none" baseline="0" dirty="0"/>
            <a:t> </a:t>
          </a:r>
          <a:r>
            <a:rPr lang="en-GB" b="0" u="none" baseline="0" dirty="0" err="1"/>
            <a:t>siopa</a:t>
          </a:r>
          <a:r>
            <a:rPr lang="en-GB" b="0" u="none" baseline="0" dirty="0"/>
            <a:t> </a:t>
          </a:r>
          <a:r>
            <a:rPr lang="en-GB" b="0" u="none" baseline="0" dirty="0" err="1"/>
            <a:t>wedi</a:t>
          </a:r>
          <a:r>
            <a:rPr lang="en-GB" b="0" u="none" baseline="0" dirty="0"/>
            <a:t> </a:t>
          </a:r>
          <a:r>
            <a:rPr lang="en-GB" b="0" u="none" baseline="0" dirty="0" err="1"/>
            <a:t>danfon</a:t>
          </a:r>
          <a:r>
            <a:rPr lang="en-GB" b="0" u="none" baseline="0" dirty="0"/>
            <a:t> </a:t>
          </a:r>
          <a:r>
            <a:rPr lang="en-GB" b="0" u="none" baseline="0" dirty="0" err="1"/>
            <a:t>iddych</a:t>
          </a:r>
          <a:endParaRPr lang="en-GB" b="0" u="none" baseline="0" dirty="0"/>
        </a:p>
        <a:p>
          <a:pPr>
            <a:buFont typeface="Arial" panose="020B0604020202020204" pitchFamily="34" charset="0"/>
            <a:buChar char="•"/>
          </a:pPr>
          <a:r>
            <a:rPr lang="en-GB" b="0" u="none" baseline="0" dirty="0"/>
            <a:t>Mae </a:t>
          </a:r>
          <a:r>
            <a:rPr lang="en-GB" b="0" u="none" baseline="0" dirty="0" err="1"/>
            <a:t>modd</a:t>
          </a:r>
          <a:r>
            <a:rPr lang="en-GB" b="0" u="none" baseline="0" dirty="0"/>
            <a:t> I </a:t>
          </a:r>
          <a:r>
            <a:rPr lang="en-GB" b="0" u="none" baseline="0" dirty="0" err="1"/>
            <a:t>gwmseriaid</a:t>
          </a:r>
          <a:r>
            <a:rPr lang="en-GB" b="0" u="none" baseline="0" dirty="0"/>
            <a:t> </a:t>
          </a:r>
          <a:r>
            <a:rPr lang="en-GB" b="0" u="none" baseline="0" dirty="0" err="1"/>
            <a:t>cael</a:t>
          </a:r>
          <a:r>
            <a:rPr lang="en-GB" b="0" u="none" baseline="0" dirty="0"/>
            <a:t> “</a:t>
          </a:r>
          <a:r>
            <a:rPr lang="en-GB" b="0" u="none" baseline="0" dirty="0" err="1"/>
            <a:t>ClubCard</a:t>
          </a:r>
          <a:r>
            <a:rPr lang="en-GB" b="0" u="none" baseline="0" dirty="0"/>
            <a:t>” I </a:t>
          </a:r>
          <a:r>
            <a:rPr lang="en-GB" b="0" u="none" baseline="0" dirty="0" err="1"/>
            <a:t>ennill</a:t>
          </a:r>
          <a:r>
            <a:rPr lang="en-GB" b="0" u="none" baseline="0" dirty="0"/>
            <a:t> </a:t>
          </a:r>
          <a:r>
            <a:rPr lang="en-GB" b="0" u="none" baseline="0" dirty="0" err="1"/>
            <a:t>pwyntiau</a:t>
          </a:r>
          <a:r>
            <a:rPr lang="en-GB" b="0" u="none" baseline="0" dirty="0"/>
            <a:t> a </a:t>
          </a:r>
          <a:r>
            <a:rPr lang="en-GB" b="0" u="none" baseline="0" dirty="0" err="1"/>
            <a:t>gwobrwyau</a:t>
          </a:r>
          <a:endParaRPr lang="en-GB" b="0" u="none" baseline="0" dirty="0"/>
        </a:p>
      </dgm:t>
    </dgm:pt>
    <dgm:pt modelId="{F61CF165-C48A-460E-8EDA-ACCAFE5FA155}" type="parTrans" cxnId="{0E8586DE-2B45-486E-905E-FDAB4ED28728}">
      <dgm:prSet/>
      <dgm:spPr/>
      <dgm:t>
        <a:bodyPr/>
        <a:lstStyle/>
        <a:p>
          <a:endParaRPr lang="en-GB"/>
        </a:p>
      </dgm:t>
    </dgm:pt>
    <dgm:pt modelId="{AEFE51BC-0049-4E2B-9505-0334A6457251}" type="sibTrans" cxnId="{0E8586DE-2B45-486E-905E-FDAB4ED28728}">
      <dgm:prSet/>
      <dgm:spPr/>
      <dgm:t>
        <a:bodyPr/>
        <a:lstStyle/>
        <a:p>
          <a:endParaRPr lang="en-GB"/>
        </a:p>
      </dgm:t>
    </dgm:pt>
    <dgm:pt modelId="{7A2F6261-EB42-42DE-9A09-4146D508A8B0}">
      <dgm:prSet phldrT="[Text]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u="sng" dirty="0" err="1"/>
            <a:t>Gwendidau</a:t>
          </a:r>
          <a:r>
            <a:rPr lang="en-GB" u="sng" dirty="0"/>
            <a:t>.</a:t>
          </a:r>
          <a:r>
            <a:rPr lang="en-GB" u="sng" baseline="0" dirty="0"/>
            <a:t> </a:t>
          </a:r>
        </a:p>
        <a:p>
          <a:pPr>
            <a:buFont typeface="Arial" panose="020B0604020202020204" pitchFamily="34" charset="0"/>
            <a:buChar char="•"/>
          </a:pPr>
          <a:r>
            <a:rPr lang="en-GB" b="0" u="none" dirty="0" err="1"/>
            <a:t>Yn</a:t>
          </a:r>
          <a:r>
            <a:rPr lang="en-GB" b="0" u="none" baseline="0" dirty="0"/>
            <a:t> 2016, </a:t>
          </a:r>
          <a:r>
            <a:rPr lang="en-GB" b="0" u="none" baseline="0" dirty="0" err="1"/>
            <a:t>roedd</a:t>
          </a:r>
          <a:r>
            <a:rPr lang="en-GB" b="0" u="none" baseline="0" dirty="0"/>
            <a:t> </a:t>
          </a:r>
          <a:r>
            <a:rPr lang="en-GB" b="0" u="none" baseline="0" dirty="0" err="1"/>
            <a:t>perfformiad</a:t>
          </a:r>
          <a:r>
            <a:rPr lang="en-GB" b="0" u="none" baseline="0" dirty="0"/>
            <a:t> </a:t>
          </a:r>
          <a:r>
            <a:rPr lang="en-GB" b="0" u="none" baseline="0" dirty="0" err="1"/>
            <a:t>ariannol</a:t>
          </a:r>
          <a:r>
            <a:rPr lang="en-GB" b="0" u="none" baseline="0" dirty="0"/>
            <a:t> TESCO </a:t>
          </a:r>
          <a:r>
            <a:rPr lang="en-GB" b="0" u="none" baseline="0" dirty="0" err="1"/>
            <a:t>yn</a:t>
          </a:r>
          <a:r>
            <a:rPr lang="en-GB" b="0" u="none" baseline="0" dirty="0"/>
            <a:t> wan. </a:t>
          </a:r>
        </a:p>
        <a:p>
          <a:pPr>
            <a:buFont typeface="Arial" panose="020B0604020202020204" pitchFamily="34" charset="0"/>
            <a:buChar char="•"/>
          </a:pPr>
          <a:r>
            <a:rPr lang="en-GB" b="0" u="none" baseline="0" dirty="0" err="1"/>
            <a:t>Yn</a:t>
          </a:r>
          <a:r>
            <a:rPr lang="en-GB" b="0" u="none" baseline="0" dirty="0"/>
            <a:t> 2015, </a:t>
          </a:r>
          <a:r>
            <a:rPr lang="en-GB" b="0" u="none" baseline="0" dirty="0" err="1"/>
            <a:t>roedd</a:t>
          </a:r>
          <a:r>
            <a:rPr lang="en-GB" b="0" u="none" baseline="0" dirty="0"/>
            <a:t> </a:t>
          </a:r>
          <a:r>
            <a:rPr lang="en-GB" b="0" u="none" baseline="0" dirty="0" err="1"/>
            <a:t>gan</a:t>
          </a:r>
          <a:r>
            <a:rPr lang="en-GB" b="0" u="none" baseline="0" dirty="0"/>
            <a:t> TESCO “commercial scandal”. O </a:t>
          </a:r>
          <a:r>
            <a:rPr lang="en-GB" b="0" u="none" baseline="0" dirty="0" err="1"/>
            <a:t>ganlyniad</a:t>
          </a:r>
          <a:r>
            <a:rPr lang="en-GB" b="0" u="none" baseline="0" dirty="0"/>
            <a:t>, </a:t>
          </a:r>
          <a:r>
            <a:rPr lang="en-GB" b="0" u="none" baseline="0" dirty="0" err="1"/>
            <a:t>cafodd</a:t>
          </a:r>
          <a:r>
            <a:rPr lang="en-GB" b="0" u="none" baseline="0" dirty="0"/>
            <a:t> TESCO </a:t>
          </a:r>
          <a:r>
            <a:rPr lang="en-GB" b="0" u="none" baseline="0" dirty="0" err="1"/>
            <a:t>difrod</a:t>
          </a:r>
          <a:r>
            <a:rPr lang="en-GB" b="0" u="none" baseline="0" dirty="0"/>
            <a:t> </a:t>
          </a:r>
          <a:r>
            <a:rPr lang="en-GB" b="0" u="none" baseline="0" dirty="0" err="1"/>
            <a:t>i</a:t>
          </a:r>
          <a:r>
            <a:rPr lang="en-GB" b="0" u="none" baseline="0" dirty="0"/>
            <a:t> </a:t>
          </a:r>
          <a:r>
            <a:rPr lang="en-GB" b="0" u="none" baseline="0" dirty="0" err="1"/>
            <a:t>enw</a:t>
          </a:r>
          <a:r>
            <a:rPr lang="en-GB" b="0" u="none" baseline="0" dirty="0"/>
            <a:t> y </a:t>
          </a:r>
          <a:r>
            <a:rPr lang="en-GB" b="0" u="none" baseline="0" dirty="0" err="1"/>
            <a:t>busnes</a:t>
          </a:r>
          <a:r>
            <a:rPr lang="en-GB" b="0" u="none" baseline="0" dirty="0"/>
            <a:t>.</a:t>
          </a:r>
        </a:p>
        <a:p>
          <a:pPr>
            <a:buFont typeface="Arial" panose="020B0604020202020204" pitchFamily="34" charset="0"/>
            <a:buChar char="•"/>
          </a:pPr>
          <a:endParaRPr lang="en-GB" b="0" u="none" baseline="0" dirty="0"/>
        </a:p>
        <a:p>
          <a:pPr>
            <a:buFont typeface="Arial" panose="020B0604020202020204" pitchFamily="34" charset="0"/>
            <a:buChar char="•"/>
          </a:pPr>
          <a:endParaRPr lang="en-GB" b="0" u="none" baseline="0" dirty="0"/>
        </a:p>
        <a:p>
          <a:pPr>
            <a:buFont typeface="Arial" panose="020B0604020202020204" pitchFamily="34" charset="0"/>
            <a:buChar char="•"/>
          </a:pPr>
          <a:r>
            <a:rPr lang="en-GB" b="0" u="none" baseline="0" dirty="0"/>
            <a:t> </a:t>
          </a:r>
          <a:endParaRPr lang="en-GB" dirty="0"/>
        </a:p>
      </dgm:t>
    </dgm:pt>
    <dgm:pt modelId="{12B058C1-82AD-4F67-8E6F-3ADF576E8299}" type="parTrans" cxnId="{C7E26120-9D1F-47C3-8E97-8F246822B6BF}">
      <dgm:prSet/>
      <dgm:spPr/>
      <dgm:t>
        <a:bodyPr/>
        <a:lstStyle/>
        <a:p>
          <a:endParaRPr lang="en-GB"/>
        </a:p>
      </dgm:t>
    </dgm:pt>
    <dgm:pt modelId="{9084A807-DD4A-4F0F-BDC7-124FF4F620FB}" type="sibTrans" cxnId="{C7E26120-9D1F-47C3-8E97-8F246822B6BF}">
      <dgm:prSet/>
      <dgm:spPr/>
      <dgm:t>
        <a:bodyPr/>
        <a:lstStyle/>
        <a:p>
          <a:endParaRPr lang="en-GB"/>
        </a:p>
      </dgm:t>
    </dgm:pt>
    <dgm:pt modelId="{0429A228-97DD-43E5-A5C0-39AB11AFFD4B}">
      <dgm:prSet phldrT="[Text]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dirty="0" err="1"/>
            <a:t>Cyfleoedd</a:t>
          </a:r>
          <a:r>
            <a:rPr lang="en-GB" dirty="0"/>
            <a:t>.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 err="1"/>
            <a:t>Maent</a:t>
          </a:r>
          <a:r>
            <a:rPr lang="en-GB" baseline="0" dirty="0"/>
            <a:t> </a:t>
          </a:r>
          <a:r>
            <a:rPr lang="en-GB" baseline="0" dirty="0" err="1"/>
            <a:t>yn</a:t>
          </a:r>
          <a:r>
            <a:rPr lang="en-GB" baseline="0" dirty="0"/>
            <a:t> </a:t>
          </a:r>
          <a:r>
            <a:rPr lang="en-GB" baseline="0" dirty="0" err="1"/>
            <a:t>gobeithio</a:t>
          </a:r>
          <a:r>
            <a:rPr lang="en-GB" baseline="0" dirty="0"/>
            <a:t> I </a:t>
          </a:r>
          <a:r>
            <a:rPr lang="en-GB" baseline="0" dirty="0" err="1"/>
            <a:t>wella’r</a:t>
          </a:r>
          <a:r>
            <a:rPr lang="en-GB" baseline="0" dirty="0"/>
            <a:t> </a:t>
          </a:r>
          <a:r>
            <a:rPr lang="en-GB" baseline="0" dirty="0" err="1"/>
            <a:t>amgylchedd</a:t>
          </a:r>
          <a:r>
            <a:rPr lang="en-GB" baseline="0" dirty="0"/>
            <a:t> </a:t>
          </a:r>
          <a:r>
            <a:rPr lang="en-GB" baseline="0" dirty="0" err="1"/>
            <a:t>gan</a:t>
          </a:r>
          <a:r>
            <a:rPr lang="en-GB" baseline="0" dirty="0"/>
            <a:t> </a:t>
          </a:r>
          <a:r>
            <a:rPr lang="en-GB" baseline="0" dirty="0" err="1"/>
            <a:t>lleihua’r</a:t>
          </a:r>
          <a:r>
            <a:rPr lang="en-GB" baseline="0" dirty="0"/>
            <a:t> </a:t>
          </a:r>
          <a:r>
            <a:rPr lang="en-GB" baseline="0" dirty="0" err="1"/>
            <a:t>nifer</a:t>
          </a:r>
          <a:r>
            <a:rPr lang="en-GB" baseline="0" dirty="0"/>
            <a:t> o </a:t>
          </a:r>
          <a:r>
            <a:rPr lang="en-GB" baseline="0" dirty="0" err="1"/>
            <a:t>wastraff</a:t>
          </a:r>
          <a:r>
            <a:rPr lang="en-GB" baseline="0" dirty="0"/>
            <a:t> </a:t>
          </a:r>
          <a:r>
            <a:rPr lang="en-GB" baseline="0" dirty="0" err="1"/>
            <a:t>bwyd</a:t>
          </a:r>
          <a:r>
            <a:rPr lang="en-GB" baseline="0" dirty="0"/>
            <a:t> </a:t>
          </a:r>
          <a:r>
            <a:rPr lang="en-GB" baseline="0" dirty="0" err="1"/>
            <a:t>gan</a:t>
          </a:r>
          <a:r>
            <a:rPr lang="en-GB" baseline="0" dirty="0"/>
            <a:t> </a:t>
          </a:r>
          <a:r>
            <a:rPr lang="en-GB" baseline="0" dirty="0" err="1"/>
            <a:t>gynnwys</a:t>
          </a:r>
          <a:r>
            <a:rPr lang="en-GB" baseline="0" dirty="0"/>
            <a:t> </a:t>
          </a:r>
          <a:r>
            <a:rPr lang="en-GB" baseline="0" dirty="0" err="1"/>
            <a:t>gynyddu</a:t>
          </a:r>
          <a:r>
            <a:rPr lang="en-GB" baseline="0" dirty="0"/>
            <a:t> </a:t>
          </a:r>
          <a:r>
            <a:rPr lang="en-GB" baseline="0" dirty="0" err="1"/>
            <a:t>nifer</a:t>
          </a:r>
          <a:r>
            <a:rPr lang="en-GB" baseline="0" dirty="0"/>
            <a:t> o </a:t>
          </a:r>
          <a:r>
            <a:rPr lang="en-GB" baseline="0" dirty="0" err="1"/>
            <a:t>ailgychu</a:t>
          </a:r>
          <a:r>
            <a:rPr lang="en-GB" baseline="0" dirty="0"/>
            <a:t>.</a:t>
          </a:r>
        </a:p>
        <a:p>
          <a:pPr>
            <a:buFont typeface="Arial" panose="020B0604020202020204" pitchFamily="34" charset="0"/>
            <a:buChar char="•"/>
          </a:pPr>
          <a:endParaRPr lang="en-GB" baseline="0" dirty="0"/>
        </a:p>
        <a:p>
          <a:pPr>
            <a:buFont typeface="Arial" panose="020B0604020202020204" pitchFamily="34" charset="0"/>
            <a:buChar char="•"/>
          </a:pPr>
          <a:endParaRPr lang="en-GB" baseline="0" dirty="0"/>
        </a:p>
        <a:p>
          <a:pPr>
            <a:buFont typeface="Arial" panose="020B0604020202020204" pitchFamily="34" charset="0"/>
            <a:buChar char="•"/>
          </a:pPr>
          <a:endParaRPr lang="en-GB" baseline="0" dirty="0"/>
        </a:p>
        <a:p>
          <a:pPr>
            <a:buFont typeface="Arial" panose="020B0604020202020204" pitchFamily="34" charset="0"/>
            <a:buChar char="•"/>
          </a:pPr>
          <a:r>
            <a:rPr lang="en-GB" baseline="0" dirty="0"/>
            <a:t> </a:t>
          </a:r>
          <a:endParaRPr lang="en-GB" dirty="0"/>
        </a:p>
      </dgm:t>
    </dgm:pt>
    <dgm:pt modelId="{3952CCDC-A043-4D2A-9859-E2AADC340116}" type="parTrans" cxnId="{F17117E4-AC3A-4A04-B337-AC3F38148607}">
      <dgm:prSet/>
      <dgm:spPr/>
      <dgm:t>
        <a:bodyPr/>
        <a:lstStyle/>
        <a:p>
          <a:endParaRPr lang="en-GB"/>
        </a:p>
      </dgm:t>
    </dgm:pt>
    <dgm:pt modelId="{5C5A45FE-C6B3-4994-A100-44DDB2A7550A}" type="sibTrans" cxnId="{F17117E4-AC3A-4A04-B337-AC3F38148607}">
      <dgm:prSet/>
      <dgm:spPr/>
      <dgm:t>
        <a:bodyPr/>
        <a:lstStyle/>
        <a:p>
          <a:endParaRPr lang="en-GB"/>
        </a:p>
      </dgm:t>
    </dgm:pt>
    <dgm:pt modelId="{77405C5E-B4BE-4036-9693-92FA06929A12}">
      <dgm:prSet phldrT="[Text]"/>
      <dgm:spPr/>
      <dgm:t>
        <a:bodyPr/>
        <a:lstStyle/>
        <a:p>
          <a:r>
            <a:rPr lang="en-GB" u="sng" dirty="0" err="1"/>
            <a:t>Bygythiadau</a:t>
          </a:r>
          <a:r>
            <a:rPr lang="en-GB" u="sng" dirty="0"/>
            <a:t>. </a:t>
          </a:r>
        </a:p>
        <a:p>
          <a:r>
            <a:rPr lang="en-GB" u="none" dirty="0" err="1"/>
            <a:t>Amrywiadau</a:t>
          </a:r>
          <a:r>
            <a:rPr lang="en-GB" u="none" dirty="0"/>
            <a:t> </a:t>
          </a:r>
          <a:r>
            <a:rPr lang="en-GB" u="none" dirty="0" err="1"/>
            <a:t>arian</a:t>
          </a:r>
          <a:r>
            <a:rPr lang="en-GB" u="none" dirty="0"/>
            <a:t> </a:t>
          </a:r>
          <a:r>
            <a:rPr lang="en-GB" u="none" dirty="0" err="1"/>
            <a:t>cyfred</a:t>
          </a:r>
          <a:endParaRPr lang="en-GB" u="none" dirty="0"/>
        </a:p>
        <a:p>
          <a:r>
            <a:rPr lang="en-GB" u="none" dirty="0" err="1"/>
            <a:t>Maent</a:t>
          </a:r>
          <a:r>
            <a:rPr lang="en-GB" u="none" dirty="0"/>
            <a:t> </a:t>
          </a:r>
          <a:r>
            <a:rPr lang="en-GB" u="none" dirty="0" err="1"/>
            <a:t>mewn</a:t>
          </a:r>
          <a:r>
            <a:rPr lang="en-GB" u="none" dirty="0"/>
            <a:t> </a:t>
          </a:r>
          <a:r>
            <a:rPr lang="en-GB" u="none" dirty="0" err="1"/>
            <a:t>cystadleuaeth</a:t>
          </a:r>
          <a:r>
            <a:rPr lang="en-GB" u="none" dirty="0"/>
            <a:t> </a:t>
          </a:r>
          <a:r>
            <a:rPr lang="en-GB" u="none" dirty="0" err="1"/>
            <a:t>gydag</a:t>
          </a:r>
          <a:r>
            <a:rPr lang="en-GB" u="none" dirty="0"/>
            <a:t> </a:t>
          </a:r>
          <a:r>
            <a:rPr lang="en-GB" u="none" dirty="0" err="1"/>
            <a:t>arfarchnadoedd</a:t>
          </a:r>
          <a:r>
            <a:rPr lang="en-GB" u="none" dirty="0"/>
            <a:t> </a:t>
          </a:r>
          <a:r>
            <a:rPr lang="en-GB" u="none" dirty="0" err="1"/>
            <a:t>eraill</a:t>
          </a:r>
          <a:r>
            <a:rPr lang="en-GB" u="none" dirty="0"/>
            <a:t> </a:t>
          </a:r>
          <a:r>
            <a:rPr lang="en-GB" u="none" dirty="0" err="1"/>
            <a:t>e.e.</a:t>
          </a:r>
          <a:r>
            <a:rPr lang="en-GB" u="none" dirty="0"/>
            <a:t> ASDA, Sainsbury’s</a:t>
          </a:r>
        </a:p>
        <a:p>
          <a:r>
            <a:rPr lang="en-GB" u="none" dirty="0"/>
            <a:t> </a:t>
          </a:r>
        </a:p>
        <a:p>
          <a:endParaRPr lang="en-GB" u="none" dirty="0"/>
        </a:p>
        <a:p>
          <a:endParaRPr lang="en-GB" u="sng" dirty="0"/>
        </a:p>
        <a:p>
          <a:endParaRPr lang="en-GB" u="sng" dirty="0"/>
        </a:p>
      </dgm:t>
    </dgm:pt>
    <dgm:pt modelId="{5E83641F-2C2A-45F6-A56D-CDF772D9D9D9}" type="parTrans" cxnId="{680BB579-D9D6-47F2-8781-CF0604C673F7}">
      <dgm:prSet/>
      <dgm:spPr/>
      <dgm:t>
        <a:bodyPr/>
        <a:lstStyle/>
        <a:p>
          <a:endParaRPr lang="en-GB"/>
        </a:p>
      </dgm:t>
    </dgm:pt>
    <dgm:pt modelId="{469B8F00-997C-460B-9D5D-E2AC8E8CCFC6}" type="sibTrans" cxnId="{680BB579-D9D6-47F2-8781-CF0604C673F7}">
      <dgm:prSet/>
      <dgm:spPr/>
      <dgm:t>
        <a:bodyPr/>
        <a:lstStyle/>
        <a:p>
          <a:endParaRPr lang="en-GB"/>
        </a:p>
      </dgm:t>
    </dgm:pt>
    <dgm:pt modelId="{DF46DCFD-8251-4515-BC72-29307EF568E3}" type="pres">
      <dgm:prSet presAssocID="{430C4707-A063-4021-8420-8CDEFB6A42D3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17AE8DB-5A55-4A7E-AB92-4EF7159AA1D5}" type="pres">
      <dgm:prSet presAssocID="{430C4707-A063-4021-8420-8CDEFB6A42D3}" presName="matrix" presStyleCnt="0"/>
      <dgm:spPr/>
    </dgm:pt>
    <dgm:pt modelId="{BB6806C8-F459-41F3-B618-571B5DC569D4}" type="pres">
      <dgm:prSet presAssocID="{430C4707-A063-4021-8420-8CDEFB6A42D3}" presName="tile1" presStyleLbl="node1" presStyleIdx="0" presStyleCnt="4" custLinFactNeighborX="-49740"/>
      <dgm:spPr/>
    </dgm:pt>
    <dgm:pt modelId="{23D6EB9E-DDFB-4C07-9ABE-D6164110A620}" type="pres">
      <dgm:prSet presAssocID="{430C4707-A063-4021-8420-8CDEFB6A42D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DC19E13-B34E-4A01-B3B0-ADC6420D021F}" type="pres">
      <dgm:prSet presAssocID="{430C4707-A063-4021-8420-8CDEFB6A42D3}" presName="tile2" presStyleLbl="node1" presStyleIdx="1" presStyleCnt="4" custLinFactNeighborX="2131" custLinFactNeighborY="0"/>
      <dgm:spPr/>
    </dgm:pt>
    <dgm:pt modelId="{DC94A8D5-4875-417D-82DE-C769C20FB12B}" type="pres">
      <dgm:prSet presAssocID="{430C4707-A063-4021-8420-8CDEFB6A42D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9390556-C817-475D-9A08-79B96026B2A3}" type="pres">
      <dgm:prSet presAssocID="{430C4707-A063-4021-8420-8CDEFB6A42D3}" presName="tile3" presStyleLbl="node1" presStyleIdx="2" presStyleCnt="4" custLinFactNeighborY="4822"/>
      <dgm:spPr/>
    </dgm:pt>
    <dgm:pt modelId="{E3660365-C0E4-4BCD-8AF1-BDCD7681AA95}" type="pres">
      <dgm:prSet presAssocID="{430C4707-A063-4021-8420-8CDEFB6A42D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B9423DB-07A6-4E02-8168-D40D266B82E4}" type="pres">
      <dgm:prSet presAssocID="{430C4707-A063-4021-8420-8CDEFB6A42D3}" presName="tile4" presStyleLbl="node1" presStyleIdx="3" presStyleCnt="4"/>
      <dgm:spPr/>
    </dgm:pt>
    <dgm:pt modelId="{6BE88731-7F7E-484C-83FB-5A2165A7BBB5}" type="pres">
      <dgm:prSet presAssocID="{430C4707-A063-4021-8420-8CDEFB6A42D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5F71F83-61F9-4478-85F4-0E0E509B2500}" type="pres">
      <dgm:prSet presAssocID="{430C4707-A063-4021-8420-8CDEFB6A42D3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29E06806-575C-4812-8FDA-89005DD30D96}" type="presOf" srcId="{430C4707-A063-4021-8420-8CDEFB6A42D3}" destId="{DF46DCFD-8251-4515-BC72-29307EF568E3}" srcOrd="0" destOrd="0" presId="urn:microsoft.com/office/officeart/2005/8/layout/matrix1"/>
    <dgm:cxn modelId="{CBE32B0D-B37B-4BDC-B132-A05AC2CBCA67}" type="presOf" srcId="{0429A228-97DD-43E5-A5C0-39AB11AFFD4B}" destId="{49390556-C817-475D-9A08-79B96026B2A3}" srcOrd="0" destOrd="0" presId="urn:microsoft.com/office/officeart/2005/8/layout/matrix1"/>
    <dgm:cxn modelId="{0F23E217-9E1B-4EF6-8F17-6A72A6A8AB59}" type="presOf" srcId="{7A2F6261-EB42-42DE-9A09-4146D508A8B0}" destId="{DC94A8D5-4875-417D-82DE-C769C20FB12B}" srcOrd="1" destOrd="0" presId="urn:microsoft.com/office/officeart/2005/8/layout/matrix1"/>
    <dgm:cxn modelId="{C7E26120-9D1F-47C3-8E97-8F246822B6BF}" srcId="{13526B75-856D-4CF2-9ADC-B52E117BDB37}" destId="{7A2F6261-EB42-42DE-9A09-4146D508A8B0}" srcOrd="1" destOrd="0" parTransId="{12B058C1-82AD-4F67-8E6F-3ADF576E8299}" sibTransId="{9084A807-DD4A-4F0F-BDC7-124FF4F620FB}"/>
    <dgm:cxn modelId="{7973AF37-3B20-40F7-A757-334A9AFD54C6}" type="presOf" srcId="{7A2F6261-EB42-42DE-9A09-4146D508A8B0}" destId="{BDC19E13-B34E-4A01-B3B0-ADC6420D021F}" srcOrd="0" destOrd="0" presId="urn:microsoft.com/office/officeart/2005/8/layout/matrix1"/>
    <dgm:cxn modelId="{8C81145B-DCB4-4988-9B11-59BAB4BBD40B}" srcId="{430C4707-A063-4021-8420-8CDEFB6A42D3}" destId="{13526B75-856D-4CF2-9ADC-B52E117BDB37}" srcOrd="0" destOrd="0" parTransId="{F3AC057F-FE81-4F44-AAA2-4700A7B08B59}" sibTransId="{19CA420C-1F9A-4F27-85E3-A0A16B89EE1A}"/>
    <dgm:cxn modelId="{73D00641-373B-4ADE-8D68-9928DD2C388E}" type="presOf" srcId="{46F3039F-0170-4B26-883A-EF1039B118D1}" destId="{BB6806C8-F459-41F3-B618-571B5DC569D4}" srcOrd="0" destOrd="0" presId="urn:microsoft.com/office/officeart/2005/8/layout/matrix1"/>
    <dgm:cxn modelId="{FB807053-6D82-431C-8940-F2581ED60551}" type="presOf" srcId="{77405C5E-B4BE-4036-9693-92FA06929A12}" destId="{EB9423DB-07A6-4E02-8168-D40D266B82E4}" srcOrd="0" destOrd="0" presId="urn:microsoft.com/office/officeart/2005/8/layout/matrix1"/>
    <dgm:cxn modelId="{680BB579-D9D6-47F2-8781-CF0604C673F7}" srcId="{13526B75-856D-4CF2-9ADC-B52E117BDB37}" destId="{77405C5E-B4BE-4036-9693-92FA06929A12}" srcOrd="3" destOrd="0" parTransId="{5E83641F-2C2A-45F6-A56D-CDF772D9D9D9}" sibTransId="{469B8F00-997C-460B-9D5D-E2AC8E8CCFC6}"/>
    <dgm:cxn modelId="{668FBC96-39CB-40B9-9EA3-9DF7C77DCEE4}" type="presOf" srcId="{77405C5E-B4BE-4036-9693-92FA06929A12}" destId="{6BE88731-7F7E-484C-83FB-5A2165A7BBB5}" srcOrd="1" destOrd="0" presId="urn:microsoft.com/office/officeart/2005/8/layout/matrix1"/>
    <dgm:cxn modelId="{B9FF7B9C-1148-4249-AF33-D4E0402DE64F}" type="presOf" srcId="{46F3039F-0170-4B26-883A-EF1039B118D1}" destId="{23D6EB9E-DDFB-4C07-9ABE-D6164110A620}" srcOrd="1" destOrd="0" presId="urn:microsoft.com/office/officeart/2005/8/layout/matrix1"/>
    <dgm:cxn modelId="{78478BBA-C6BC-4E38-BBC2-77FE7BC9BFF5}" type="presOf" srcId="{0429A228-97DD-43E5-A5C0-39AB11AFFD4B}" destId="{E3660365-C0E4-4BCD-8AF1-BDCD7681AA95}" srcOrd="1" destOrd="0" presId="urn:microsoft.com/office/officeart/2005/8/layout/matrix1"/>
    <dgm:cxn modelId="{0E8586DE-2B45-486E-905E-FDAB4ED28728}" srcId="{13526B75-856D-4CF2-9ADC-B52E117BDB37}" destId="{46F3039F-0170-4B26-883A-EF1039B118D1}" srcOrd="0" destOrd="0" parTransId="{F61CF165-C48A-460E-8EDA-ACCAFE5FA155}" sibTransId="{AEFE51BC-0049-4E2B-9505-0334A6457251}"/>
    <dgm:cxn modelId="{F17117E4-AC3A-4A04-B337-AC3F38148607}" srcId="{13526B75-856D-4CF2-9ADC-B52E117BDB37}" destId="{0429A228-97DD-43E5-A5C0-39AB11AFFD4B}" srcOrd="2" destOrd="0" parTransId="{3952CCDC-A043-4D2A-9859-E2AADC340116}" sibTransId="{5C5A45FE-C6B3-4994-A100-44DDB2A7550A}"/>
    <dgm:cxn modelId="{47C704F0-52CB-4419-B36A-D837845350D2}" type="presOf" srcId="{13526B75-856D-4CF2-9ADC-B52E117BDB37}" destId="{15F71F83-61F9-4478-85F4-0E0E509B2500}" srcOrd="0" destOrd="0" presId="urn:microsoft.com/office/officeart/2005/8/layout/matrix1"/>
    <dgm:cxn modelId="{E066438F-D296-4253-B8D9-21CC0DD2221F}" type="presParOf" srcId="{DF46DCFD-8251-4515-BC72-29307EF568E3}" destId="{117AE8DB-5A55-4A7E-AB92-4EF7159AA1D5}" srcOrd="0" destOrd="0" presId="urn:microsoft.com/office/officeart/2005/8/layout/matrix1"/>
    <dgm:cxn modelId="{6915094A-324D-41AF-A0D8-97AC0ECBA642}" type="presParOf" srcId="{117AE8DB-5A55-4A7E-AB92-4EF7159AA1D5}" destId="{BB6806C8-F459-41F3-B618-571B5DC569D4}" srcOrd="0" destOrd="0" presId="urn:microsoft.com/office/officeart/2005/8/layout/matrix1"/>
    <dgm:cxn modelId="{27C2B264-A982-4E01-955E-A726750BA2DD}" type="presParOf" srcId="{117AE8DB-5A55-4A7E-AB92-4EF7159AA1D5}" destId="{23D6EB9E-DDFB-4C07-9ABE-D6164110A620}" srcOrd="1" destOrd="0" presId="urn:microsoft.com/office/officeart/2005/8/layout/matrix1"/>
    <dgm:cxn modelId="{526130DA-A21D-4F37-9903-81C1A74DB4BF}" type="presParOf" srcId="{117AE8DB-5A55-4A7E-AB92-4EF7159AA1D5}" destId="{BDC19E13-B34E-4A01-B3B0-ADC6420D021F}" srcOrd="2" destOrd="0" presId="urn:microsoft.com/office/officeart/2005/8/layout/matrix1"/>
    <dgm:cxn modelId="{4632BAD6-4B01-4B70-B247-CE69C3021ED8}" type="presParOf" srcId="{117AE8DB-5A55-4A7E-AB92-4EF7159AA1D5}" destId="{DC94A8D5-4875-417D-82DE-C769C20FB12B}" srcOrd="3" destOrd="0" presId="urn:microsoft.com/office/officeart/2005/8/layout/matrix1"/>
    <dgm:cxn modelId="{68FEAE77-20CA-4B04-AC30-A92E339028F9}" type="presParOf" srcId="{117AE8DB-5A55-4A7E-AB92-4EF7159AA1D5}" destId="{49390556-C817-475D-9A08-79B96026B2A3}" srcOrd="4" destOrd="0" presId="urn:microsoft.com/office/officeart/2005/8/layout/matrix1"/>
    <dgm:cxn modelId="{4A3515FE-F867-4EA0-A622-D1038B2CB612}" type="presParOf" srcId="{117AE8DB-5A55-4A7E-AB92-4EF7159AA1D5}" destId="{E3660365-C0E4-4BCD-8AF1-BDCD7681AA95}" srcOrd="5" destOrd="0" presId="urn:microsoft.com/office/officeart/2005/8/layout/matrix1"/>
    <dgm:cxn modelId="{84237890-F154-4F35-8F60-9D7272EC9653}" type="presParOf" srcId="{117AE8DB-5A55-4A7E-AB92-4EF7159AA1D5}" destId="{EB9423DB-07A6-4E02-8168-D40D266B82E4}" srcOrd="6" destOrd="0" presId="urn:microsoft.com/office/officeart/2005/8/layout/matrix1"/>
    <dgm:cxn modelId="{902879D9-BF82-4F7F-85C7-640A1481A0C5}" type="presParOf" srcId="{117AE8DB-5A55-4A7E-AB92-4EF7159AA1D5}" destId="{6BE88731-7F7E-484C-83FB-5A2165A7BBB5}" srcOrd="7" destOrd="0" presId="urn:microsoft.com/office/officeart/2005/8/layout/matrix1"/>
    <dgm:cxn modelId="{E7AFBE23-89A1-46D3-A07E-156F6DF78BFC}" type="presParOf" srcId="{DF46DCFD-8251-4515-BC72-29307EF568E3}" destId="{15F71F83-61F9-4478-85F4-0E0E509B250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358BE7-896F-4A39-B601-F98E65FF7920}" type="doc">
      <dgm:prSet loTypeId="urn:microsoft.com/office/officeart/2008/layout/AlternatingHexagons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471699D-EAC0-419B-8CFC-17A837ECE517}">
      <dgm:prSet phldrT="[Text]"/>
      <dgm:spPr/>
      <dgm:t>
        <a:bodyPr/>
        <a:lstStyle/>
        <a:p>
          <a:endParaRPr lang="en-GB" dirty="0"/>
        </a:p>
      </dgm:t>
    </dgm:pt>
    <dgm:pt modelId="{38E2403A-D9A5-45B5-921B-2BA114D0A747}" type="parTrans" cxnId="{65BA995C-0CE5-4CA2-AD2E-5F29A09D7A64}">
      <dgm:prSet/>
      <dgm:spPr/>
      <dgm:t>
        <a:bodyPr/>
        <a:lstStyle/>
        <a:p>
          <a:endParaRPr lang="en-GB"/>
        </a:p>
      </dgm:t>
    </dgm:pt>
    <dgm:pt modelId="{E1C81057-4999-4C39-AE1C-034435B2725C}" type="sibTrans" cxnId="{65BA995C-0CE5-4CA2-AD2E-5F29A09D7A64}">
      <dgm:prSet/>
      <dgm:spPr/>
      <dgm:t>
        <a:bodyPr/>
        <a:lstStyle/>
        <a:p>
          <a:endParaRPr lang="en-GB"/>
        </a:p>
      </dgm:t>
    </dgm:pt>
    <dgm:pt modelId="{2246BB71-D45A-488E-8EEB-06D30A2268F7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E</a:t>
          </a:r>
        </a:p>
      </dgm:t>
    </dgm:pt>
    <dgm:pt modelId="{CE9357C5-C85A-44E6-BCED-9153547A5A1B}" type="parTrans" cxnId="{733C765D-FC82-45BC-8D94-A290B463073A}">
      <dgm:prSet/>
      <dgm:spPr/>
      <dgm:t>
        <a:bodyPr/>
        <a:lstStyle/>
        <a:p>
          <a:endParaRPr lang="en-GB"/>
        </a:p>
      </dgm:t>
    </dgm:pt>
    <dgm:pt modelId="{6FB3DBF0-DA51-404F-956B-52BE4981CC05}" type="sibTrans" cxnId="{733C765D-FC82-45BC-8D94-A290B463073A}">
      <dgm:prSet/>
      <dgm:spPr/>
      <dgm:t>
        <a:bodyPr/>
        <a:lstStyle/>
        <a:p>
          <a:endParaRPr lang="en-GB"/>
        </a:p>
      </dgm:t>
    </dgm:pt>
    <dgm:pt modelId="{2F69C972-A298-4A25-AA8D-F47873AC7318}">
      <dgm:prSet phldrT="[Text]"/>
      <dgm:spPr/>
      <dgm:t>
        <a:bodyPr/>
        <a:lstStyle/>
        <a:p>
          <a:r>
            <a:rPr lang="en-GB" dirty="0"/>
            <a:t>S</a:t>
          </a:r>
        </a:p>
      </dgm:t>
    </dgm:pt>
    <dgm:pt modelId="{48F29919-5A21-40BD-8CAA-0EA873192CFE}" type="parTrans" cxnId="{4264E730-F581-4C91-A041-C5D5F5500B89}">
      <dgm:prSet/>
      <dgm:spPr/>
      <dgm:t>
        <a:bodyPr/>
        <a:lstStyle/>
        <a:p>
          <a:endParaRPr lang="en-GB"/>
        </a:p>
      </dgm:t>
    </dgm:pt>
    <dgm:pt modelId="{97229562-87C1-413A-B572-374EA830F9AB}" type="sibTrans" cxnId="{4264E730-F581-4C91-A041-C5D5F5500B89}">
      <dgm:prSet/>
      <dgm:spPr/>
      <dgm:t>
        <a:bodyPr/>
        <a:lstStyle/>
        <a:p>
          <a:endParaRPr lang="en-GB"/>
        </a:p>
      </dgm:t>
    </dgm:pt>
    <dgm:pt modelId="{CB441869-0B43-4815-A344-B834AA8ABF34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P</a:t>
          </a:r>
        </a:p>
      </dgm:t>
    </dgm:pt>
    <dgm:pt modelId="{8FB0A2FA-CE50-4072-9959-7A6B46143D3C}" type="parTrans" cxnId="{1EF1B8DA-4AC5-4205-AD25-C2D29B8B9F7B}">
      <dgm:prSet/>
      <dgm:spPr/>
      <dgm:t>
        <a:bodyPr/>
        <a:lstStyle/>
        <a:p>
          <a:endParaRPr lang="en-GB"/>
        </a:p>
      </dgm:t>
    </dgm:pt>
    <dgm:pt modelId="{D28B5E09-F9B3-4B85-A226-F52ACF03AD4C}" type="sibTrans" cxnId="{1EF1B8DA-4AC5-4205-AD25-C2D29B8B9F7B}">
      <dgm:prSet/>
      <dgm:spPr/>
      <dgm:t>
        <a:bodyPr/>
        <a:lstStyle/>
        <a:p>
          <a:endParaRPr lang="en-GB"/>
        </a:p>
      </dgm:t>
    </dgm:pt>
    <dgm:pt modelId="{A34C901B-1F5D-4648-9B12-FE947375298E}">
      <dgm:prSet phldrT="[Text]"/>
      <dgm:spPr/>
      <dgm:t>
        <a:bodyPr/>
        <a:lstStyle/>
        <a:p>
          <a:r>
            <a:rPr lang="en-GB" dirty="0"/>
            <a:t>E</a:t>
          </a:r>
        </a:p>
      </dgm:t>
    </dgm:pt>
    <dgm:pt modelId="{D98C0F89-A261-485F-AAD3-6C596A343CD9}" type="parTrans" cxnId="{9BA00DEF-BCC0-4B66-BC94-796C3B757F19}">
      <dgm:prSet/>
      <dgm:spPr/>
      <dgm:t>
        <a:bodyPr/>
        <a:lstStyle/>
        <a:p>
          <a:endParaRPr lang="en-GB"/>
        </a:p>
      </dgm:t>
    </dgm:pt>
    <dgm:pt modelId="{CC6CCA42-6517-43D4-B56A-C577D583A672}" type="sibTrans" cxnId="{9BA00DEF-BCC0-4B66-BC94-796C3B757F19}">
      <dgm:prSet/>
      <dgm:spPr/>
      <dgm:t>
        <a:bodyPr/>
        <a:lstStyle/>
        <a:p>
          <a:endParaRPr lang="en-GB"/>
        </a:p>
      </dgm:t>
    </dgm:pt>
    <dgm:pt modelId="{AF3C1CDF-D008-4D1D-B810-A60E510103B0}">
      <dgm:prSet phldrT="[Text]" custT="1"/>
      <dgm:spPr/>
      <dgm:t>
        <a:bodyPr/>
        <a:lstStyle/>
        <a:p>
          <a:r>
            <a:rPr lang="en-GB" sz="4400" dirty="0">
              <a:solidFill>
                <a:schemeClr val="bg1"/>
              </a:solidFill>
            </a:rPr>
            <a:t>T</a:t>
          </a:r>
        </a:p>
      </dgm:t>
    </dgm:pt>
    <dgm:pt modelId="{9160D2A8-BE5A-445D-BD9F-8AFED49A6A4C}" type="parTrans" cxnId="{FA34A00F-6FF0-44CE-9BD1-6A8AA6C4C0E9}">
      <dgm:prSet/>
      <dgm:spPr/>
      <dgm:t>
        <a:bodyPr/>
        <a:lstStyle/>
        <a:p>
          <a:endParaRPr lang="en-GB"/>
        </a:p>
      </dgm:t>
    </dgm:pt>
    <dgm:pt modelId="{576A2CFE-C316-43EA-A575-C374382DDEA4}" type="sibTrans" cxnId="{FA34A00F-6FF0-44CE-9BD1-6A8AA6C4C0E9}">
      <dgm:prSet/>
      <dgm:spPr/>
      <dgm:t>
        <a:bodyPr/>
        <a:lstStyle/>
        <a:p>
          <a:endParaRPr lang="en-GB"/>
        </a:p>
      </dgm:t>
    </dgm:pt>
    <dgm:pt modelId="{660B5818-AC81-44BE-995D-0A3FCBB39479}" type="pres">
      <dgm:prSet presAssocID="{EC358BE7-896F-4A39-B601-F98E65FF7920}" presName="Name0" presStyleCnt="0">
        <dgm:presLayoutVars>
          <dgm:chMax/>
          <dgm:chPref/>
          <dgm:dir/>
          <dgm:animLvl val="lvl"/>
        </dgm:presLayoutVars>
      </dgm:prSet>
      <dgm:spPr/>
    </dgm:pt>
    <dgm:pt modelId="{B7DBE646-317C-46AB-862C-80D0B981BF85}" type="pres">
      <dgm:prSet presAssocID="{C471699D-EAC0-419B-8CFC-17A837ECE517}" presName="composite" presStyleCnt="0"/>
      <dgm:spPr/>
    </dgm:pt>
    <dgm:pt modelId="{934A12EA-29BF-40D3-A475-472FE45FB2C6}" type="pres">
      <dgm:prSet presAssocID="{C471699D-EAC0-419B-8CFC-17A837ECE517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125E8A12-8A16-4886-B7FE-92BD3FF1015B}" type="pres">
      <dgm:prSet presAssocID="{C471699D-EAC0-419B-8CFC-17A837ECE517}" presName="Childtext1" presStyleLbl="revTx" presStyleIdx="0" presStyleCnt="3" custLinFactNeighborX="-73137">
        <dgm:presLayoutVars>
          <dgm:chMax val="0"/>
          <dgm:chPref val="0"/>
          <dgm:bulletEnabled val="1"/>
        </dgm:presLayoutVars>
      </dgm:prSet>
      <dgm:spPr/>
    </dgm:pt>
    <dgm:pt modelId="{07800457-62F3-42A4-9AE5-7773B666A404}" type="pres">
      <dgm:prSet presAssocID="{C471699D-EAC0-419B-8CFC-17A837ECE517}" presName="BalanceSpacing" presStyleCnt="0"/>
      <dgm:spPr/>
    </dgm:pt>
    <dgm:pt modelId="{533BEA09-FE56-43E2-B7A3-BD2B1802D6A8}" type="pres">
      <dgm:prSet presAssocID="{C471699D-EAC0-419B-8CFC-17A837ECE517}" presName="BalanceSpacing1" presStyleCnt="0"/>
      <dgm:spPr/>
    </dgm:pt>
    <dgm:pt modelId="{4AE3906F-FBD8-4AD6-A18D-F75E10B09BAF}" type="pres">
      <dgm:prSet presAssocID="{E1C81057-4999-4C39-AE1C-034435B2725C}" presName="Accent1Text" presStyleLbl="node1" presStyleIdx="1" presStyleCnt="6"/>
      <dgm:spPr/>
    </dgm:pt>
    <dgm:pt modelId="{06F62B52-7DBC-4D9F-9710-10BACA86C5EA}" type="pres">
      <dgm:prSet presAssocID="{E1C81057-4999-4C39-AE1C-034435B2725C}" presName="spaceBetweenRectangles" presStyleCnt="0"/>
      <dgm:spPr/>
    </dgm:pt>
    <dgm:pt modelId="{402F9D6D-6BEE-436A-8429-883F0D3621C4}" type="pres">
      <dgm:prSet presAssocID="{2F69C972-A298-4A25-AA8D-F47873AC7318}" presName="composite" presStyleCnt="0"/>
      <dgm:spPr/>
    </dgm:pt>
    <dgm:pt modelId="{F6EDA149-C0C2-408C-8F8D-3F4A79CA9D93}" type="pres">
      <dgm:prSet presAssocID="{2F69C972-A298-4A25-AA8D-F47873AC7318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F7CD2D79-0A9F-4ED2-9E12-EDF405C83F94}" type="pres">
      <dgm:prSet presAssocID="{2F69C972-A298-4A25-AA8D-F47873AC7318}" presName="Childtext1" presStyleLbl="revTx" presStyleIdx="1" presStyleCnt="3" custLinFactY="-41550" custLinFactNeighborX="39830" custLinFactNeighborY="-100000">
        <dgm:presLayoutVars>
          <dgm:chMax val="0"/>
          <dgm:chPref val="0"/>
          <dgm:bulletEnabled val="1"/>
        </dgm:presLayoutVars>
      </dgm:prSet>
      <dgm:spPr/>
    </dgm:pt>
    <dgm:pt modelId="{09CCE4B3-281C-4B89-803B-1702D856C46B}" type="pres">
      <dgm:prSet presAssocID="{2F69C972-A298-4A25-AA8D-F47873AC7318}" presName="BalanceSpacing" presStyleCnt="0"/>
      <dgm:spPr/>
    </dgm:pt>
    <dgm:pt modelId="{16C20E20-E2A4-46FE-B206-90A95A5C2BF5}" type="pres">
      <dgm:prSet presAssocID="{2F69C972-A298-4A25-AA8D-F47873AC7318}" presName="BalanceSpacing1" presStyleCnt="0"/>
      <dgm:spPr/>
    </dgm:pt>
    <dgm:pt modelId="{A59B091A-498E-4C48-8676-D7967008BC87}" type="pres">
      <dgm:prSet presAssocID="{97229562-87C1-413A-B572-374EA830F9AB}" presName="Accent1Text" presStyleLbl="node1" presStyleIdx="3" presStyleCnt="6" custLinFactNeighborX="3803" custLinFactNeighborY="3104"/>
      <dgm:spPr/>
    </dgm:pt>
    <dgm:pt modelId="{E59A5850-1AE4-48D2-A7F9-2E9E84648B5E}" type="pres">
      <dgm:prSet presAssocID="{97229562-87C1-413A-B572-374EA830F9AB}" presName="spaceBetweenRectangles" presStyleCnt="0"/>
      <dgm:spPr/>
    </dgm:pt>
    <dgm:pt modelId="{E2C78122-B986-4FA5-A179-BCA5498E9108}" type="pres">
      <dgm:prSet presAssocID="{A34C901B-1F5D-4648-9B12-FE947375298E}" presName="composite" presStyleCnt="0"/>
      <dgm:spPr/>
    </dgm:pt>
    <dgm:pt modelId="{78FDBD38-281F-4270-A92B-2FAC7943EFDB}" type="pres">
      <dgm:prSet presAssocID="{A34C901B-1F5D-4648-9B12-FE947375298E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FEBA5D43-18D8-4300-8CCE-3D9E342B62F3}" type="pres">
      <dgm:prSet presAssocID="{A34C901B-1F5D-4648-9B12-FE947375298E}" presName="Childtext1" presStyleLbl="revTx" presStyleIdx="2" presStyleCnt="3" custLinFactY="-36035" custLinFactNeighborX="-28662" custLinFactNeighborY="-100000">
        <dgm:presLayoutVars>
          <dgm:chMax val="0"/>
          <dgm:chPref val="0"/>
          <dgm:bulletEnabled val="1"/>
        </dgm:presLayoutVars>
      </dgm:prSet>
      <dgm:spPr/>
    </dgm:pt>
    <dgm:pt modelId="{754D9CC7-B2C6-48D9-B1F6-738DBC0ADEBB}" type="pres">
      <dgm:prSet presAssocID="{A34C901B-1F5D-4648-9B12-FE947375298E}" presName="BalanceSpacing" presStyleCnt="0"/>
      <dgm:spPr/>
    </dgm:pt>
    <dgm:pt modelId="{7011C161-09FC-40B9-B35B-5D3738DC02EA}" type="pres">
      <dgm:prSet presAssocID="{A34C901B-1F5D-4648-9B12-FE947375298E}" presName="BalanceSpacing1" presStyleCnt="0"/>
      <dgm:spPr/>
    </dgm:pt>
    <dgm:pt modelId="{0EDD9A56-89AB-4F0A-BF12-A04D60CA139B}" type="pres">
      <dgm:prSet presAssocID="{CC6CCA42-6517-43D4-B56A-C577D583A672}" presName="Accent1Text" presStyleLbl="node1" presStyleIdx="5" presStyleCnt="6"/>
      <dgm:spPr/>
    </dgm:pt>
  </dgm:ptLst>
  <dgm:cxnLst>
    <dgm:cxn modelId="{FA34A00F-6FF0-44CE-9BD1-6A8AA6C4C0E9}" srcId="{A34C901B-1F5D-4648-9B12-FE947375298E}" destId="{AF3C1CDF-D008-4D1D-B810-A60E510103B0}" srcOrd="0" destOrd="0" parTransId="{9160D2A8-BE5A-445D-BD9F-8AFED49A6A4C}" sibTransId="{576A2CFE-C316-43EA-A575-C374382DDEA4}"/>
    <dgm:cxn modelId="{8BF11C1C-F8DF-41ED-9104-5B89A6D49488}" type="presOf" srcId="{2246BB71-D45A-488E-8EEB-06D30A2268F7}" destId="{125E8A12-8A16-4886-B7FE-92BD3FF1015B}" srcOrd="0" destOrd="0" presId="urn:microsoft.com/office/officeart/2008/layout/AlternatingHexagons"/>
    <dgm:cxn modelId="{BC4B552D-C8BE-4F40-8702-0EB2A6135FAD}" type="presOf" srcId="{2F69C972-A298-4A25-AA8D-F47873AC7318}" destId="{F6EDA149-C0C2-408C-8F8D-3F4A79CA9D93}" srcOrd="0" destOrd="0" presId="urn:microsoft.com/office/officeart/2008/layout/AlternatingHexagons"/>
    <dgm:cxn modelId="{4264E730-F581-4C91-A041-C5D5F5500B89}" srcId="{EC358BE7-896F-4A39-B601-F98E65FF7920}" destId="{2F69C972-A298-4A25-AA8D-F47873AC7318}" srcOrd="1" destOrd="0" parTransId="{48F29919-5A21-40BD-8CAA-0EA873192CFE}" sibTransId="{97229562-87C1-413A-B572-374EA830F9AB}"/>
    <dgm:cxn modelId="{65BA995C-0CE5-4CA2-AD2E-5F29A09D7A64}" srcId="{EC358BE7-896F-4A39-B601-F98E65FF7920}" destId="{C471699D-EAC0-419B-8CFC-17A837ECE517}" srcOrd="0" destOrd="0" parTransId="{38E2403A-D9A5-45B5-921B-2BA114D0A747}" sibTransId="{E1C81057-4999-4C39-AE1C-034435B2725C}"/>
    <dgm:cxn modelId="{733C765D-FC82-45BC-8D94-A290B463073A}" srcId="{C471699D-EAC0-419B-8CFC-17A837ECE517}" destId="{2246BB71-D45A-488E-8EEB-06D30A2268F7}" srcOrd="0" destOrd="0" parTransId="{CE9357C5-C85A-44E6-BCED-9153547A5A1B}" sibTransId="{6FB3DBF0-DA51-404F-956B-52BE4981CC05}"/>
    <dgm:cxn modelId="{D894DA48-15D2-4EFF-9F18-44C3741870CF}" type="presOf" srcId="{E1C81057-4999-4C39-AE1C-034435B2725C}" destId="{4AE3906F-FBD8-4AD6-A18D-F75E10B09BAF}" srcOrd="0" destOrd="0" presId="urn:microsoft.com/office/officeart/2008/layout/AlternatingHexagons"/>
    <dgm:cxn modelId="{19F2446C-F40A-408A-B9ED-88A9914C0008}" type="presOf" srcId="{C471699D-EAC0-419B-8CFC-17A837ECE517}" destId="{934A12EA-29BF-40D3-A475-472FE45FB2C6}" srcOrd="0" destOrd="0" presId="urn:microsoft.com/office/officeart/2008/layout/AlternatingHexagons"/>
    <dgm:cxn modelId="{87472A56-F9AC-499D-8F1D-625B832284E3}" type="presOf" srcId="{AF3C1CDF-D008-4D1D-B810-A60E510103B0}" destId="{FEBA5D43-18D8-4300-8CCE-3D9E342B62F3}" srcOrd="0" destOrd="0" presId="urn:microsoft.com/office/officeart/2008/layout/AlternatingHexagons"/>
    <dgm:cxn modelId="{CCB8B680-7F7C-446C-BCEE-DBF36E5D014C}" type="presOf" srcId="{A34C901B-1F5D-4648-9B12-FE947375298E}" destId="{78FDBD38-281F-4270-A92B-2FAC7943EFDB}" srcOrd="0" destOrd="0" presId="urn:microsoft.com/office/officeart/2008/layout/AlternatingHexagons"/>
    <dgm:cxn modelId="{9F23B587-859E-4076-9724-CCF748F7B13D}" type="presOf" srcId="{CC6CCA42-6517-43D4-B56A-C577D583A672}" destId="{0EDD9A56-89AB-4F0A-BF12-A04D60CA139B}" srcOrd="0" destOrd="0" presId="urn:microsoft.com/office/officeart/2008/layout/AlternatingHexagons"/>
    <dgm:cxn modelId="{1EF1B8DA-4AC5-4205-AD25-C2D29B8B9F7B}" srcId="{2F69C972-A298-4A25-AA8D-F47873AC7318}" destId="{CB441869-0B43-4815-A344-B834AA8ABF34}" srcOrd="0" destOrd="0" parTransId="{8FB0A2FA-CE50-4072-9959-7A6B46143D3C}" sibTransId="{D28B5E09-F9B3-4B85-A226-F52ACF03AD4C}"/>
    <dgm:cxn modelId="{97653FEE-E7C0-415C-AB0C-FA09131DDCAB}" type="presOf" srcId="{EC358BE7-896F-4A39-B601-F98E65FF7920}" destId="{660B5818-AC81-44BE-995D-0A3FCBB39479}" srcOrd="0" destOrd="0" presId="urn:microsoft.com/office/officeart/2008/layout/AlternatingHexagons"/>
    <dgm:cxn modelId="{9BA00DEF-BCC0-4B66-BC94-796C3B757F19}" srcId="{EC358BE7-896F-4A39-B601-F98E65FF7920}" destId="{A34C901B-1F5D-4648-9B12-FE947375298E}" srcOrd="2" destOrd="0" parTransId="{D98C0F89-A261-485F-AAD3-6C596A343CD9}" sibTransId="{CC6CCA42-6517-43D4-B56A-C577D583A672}"/>
    <dgm:cxn modelId="{A54CE9FD-8830-47C5-9164-CC67051998A1}" type="presOf" srcId="{CB441869-0B43-4815-A344-B834AA8ABF34}" destId="{F7CD2D79-0A9F-4ED2-9E12-EDF405C83F94}" srcOrd="0" destOrd="0" presId="urn:microsoft.com/office/officeart/2008/layout/AlternatingHexagons"/>
    <dgm:cxn modelId="{806962FF-BE4F-46CF-84F4-BB18046588B7}" type="presOf" srcId="{97229562-87C1-413A-B572-374EA830F9AB}" destId="{A59B091A-498E-4C48-8676-D7967008BC87}" srcOrd="0" destOrd="0" presId="urn:microsoft.com/office/officeart/2008/layout/AlternatingHexagons"/>
    <dgm:cxn modelId="{68E1371B-18C8-4901-901A-5D564B544897}" type="presParOf" srcId="{660B5818-AC81-44BE-995D-0A3FCBB39479}" destId="{B7DBE646-317C-46AB-862C-80D0B981BF85}" srcOrd="0" destOrd="0" presId="urn:microsoft.com/office/officeart/2008/layout/AlternatingHexagons"/>
    <dgm:cxn modelId="{182745F6-A14B-4AB6-9EF8-711E5BDBFF9D}" type="presParOf" srcId="{B7DBE646-317C-46AB-862C-80D0B981BF85}" destId="{934A12EA-29BF-40D3-A475-472FE45FB2C6}" srcOrd="0" destOrd="0" presId="urn:microsoft.com/office/officeart/2008/layout/AlternatingHexagons"/>
    <dgm:cxn modelId="{9DDE2A40-11D3-41E1-9631-7C9B1EBD1CBF}" type="presParOf" srcId="{B7DBE646-317C-46AB-862C-80D0B981BF85}" destId="{125E8A12-8A16-4886-B7FE-92BD3FF1015B}" srcOrd="1" destOrd="0" presId="urn:microsoft.com/office/officeart/2008/layout/AlternatingHexagons"/>
    <dgm:cxn modelId="{4A359C26-0E02-4F81-BD30-6B3153B7DD8D}" type="presParOf" srcId="{B7DBE646-317C-46AB-862C-80D0B981BF85}" destId="{07800457-62F3-42A4-9AE5-7773B666A404}" srcOrd="2" destOrd="0" presId="urn:microsoft.com/office/officeart/2008/layout/AlternatingHexagons"/>
    <dgm:cxn modelId="{C17156B1-796D-4E78-A6C0-B922ED94C449}" type="presParOf" srcId="{B7DBE646-317C-46AB-862C-80D0B981BF85}" destId="{533BEA09-FE56-43E2-B7A3-BD2B1802D6A8}" srcOrd="3" destOrd="0" presId="urn:microsoft.com/office/officeart/2008/layout/AlternatingHexagons"/>
    <dgm:cxn modelId="{EA0CE464-4DC9-4C0E-816B-ADAAAD2D9598}" type="presParOf" srcId="{B7DBE646-317C-46AB-862C-80D0B981BF85}" destId="{4AE3906F-FBD8-4AD6-A18D-F75E10B09BAF}" srcOrd="4" destOrd="0" presId="urn:microsoft.com/office/officeart/2008/layout/AlternatingHexagons"/>
    <dgm:cxn modelId="{F4AB6202-4051-4016-81F6-CFB24FB2E25F}" type="presParOf" srcId="{660B5818-AC81-44BE-995D-0A3FCBB39479}" destId="{06F62B52-7DBC-4D9F-9710-10BACA86C5EA}" srcOrd="1" destOrd="0" presId="urn:microsoft.com/office/officeart/2008/layout/AlternatingHexagons"/>
    <dgm:cxn modelId="{01412D74-13D6-478F-8667-1CC8B8C529E7}" type="presParOf" srcId="{660B5818-AC81-44BE-995D-0A3FCBB39479}" destId="{402F9D6D-6BEE-436A-8429-883F0D3621C4}" srcOrd="2" destOrd="0" presId="urn:microsoft.com/office/officeart/2008/layout/AlternatingHexagons"/>
    <dgm:cxn modelId="{71AE3700-9D12-4C2B-B39F-EB13F73756E7}" type="presParOf" srcId="{402F9D6D-6BEE-436A-8429-883F0D3621C4}" destId="{F6EDA149-C0C2-408C-8F8D-3F4A79CA9D93}" srcOrd="0" destOrd="0" presId="urn:microsoft.com/office/officeart/2008/layout/AlternatingHexagons"/>
    <dgm:cxn modelId="{A804E06E-E119-4D38-AA57-A302142F27A4}" type="presParOf" srcId="{402F9D6D-6BEE-436A-8429-883F0D3621C4}" destId="{F7CD2D79-0A9F-4ED2-9E12-EDF405C83F94}" srcOrd="1" destOrd="0" presId="urn:microsoft.com/office/officeart/2008/layout/AlternatingHexagons"/>
    <dgm:cxn modelId="{B92A6D68-D053-4084-ADCB-D99325AEC27E}" type="presParOf" srcId="{402F9D6D-6BEE-436A-8429-883F0D3621C4}" destId="{09CCE4B3-281C-4B89-803B-1702D856C46B}" srcOrd="2" destOrd="0" presId="urn:microsoft.com/office/officeart/2008/layout/AlternatingHexagons"/>
    <dgm:cxn modelId="{6FEDDA7F-B7E2-4CB0-A46A-52A1E24E6B47}" type="presParOf" srcId="{402F9D6D-6BEE-436A-8429-883F0D3621C4}" destId="{16C20E20-E2A4-46FE-B206-90A95A5C2BF5}" srcOrd="3" destOrd="0" presId="urn:microsoft.com/office/officeart/2008/layout/AlternatingHexagons"/>
    <dgm:cxn modelId="{20AA7B72-C515-47D9-A121-3B96197850E7}" type="presParOf" srcId="{402F9D6D-6BEE-436A-8429-883F0D3621C4}" destId="{A59B091A-498E-4C48-8676-D7967008BC87}" srcOrd="4" destOrd="0" presId="urn:microsoft.com/office/officeart/2008/layout/AlternatingHexagons"/>
    <dgm:cxn modelId="{DEE6F8EA-BF36-4D6D-BFEF-B039CF12BDFE}" type="presParOf" srcId="{660B5818-AC81-44BE-995D-0A3FCBB39479}" destId="{E59A5850-1AE4-48D2-A7F9-2E9E84648B5E}" srcOrd="3" destOrd="0" presId="urn:microsoft.com/office/officeart/2008/layout/AlternatingHexagons"/>
    <dgm:cxn modelId="{9EEF753D-3C63-4624-B9A5-467CCF35294B}" type="presParOf" srcId="{660B5818-AC81-44BE-995D-0A3FCBB39479}" destId="{E2C78122-B986-4FA5-A179-BCA5498E9108}" srcOrd="4" destOrd="0" presId="urn:microsoft.com/office/officeart/2008/layout/AlternatingHexagons"/>
    <dgm:cxn modelId="{7C0132E3-B581-441A-BB2E-D9BB191D2548}" type="presParOf" srcId="{E2C78122-B986-4FA5-A179-BCA5498E9108}" destId="{78FDBD38-281F-4270-A92B-2FAC7943EFDB}" srcOrd="0" destOrd="0" presId="urn:microsoft.com/office/officeart/2008/layout/AlternatingHexagons"/>
    <dgm:cxn modelId="{70BCC0D1-38D6-4FCD-8ED5-9EDC7D542D5E}" type="presParOf" srcId="{E2C78122-B986-4FA5-A179-BCA5498E9108}" destId="{FEBA5D43-18D8-4300-8CCE-3D9E342B62F3}" srcOrd="1" destOrd="0" presId="urn:microsoft.com/office/officeart/2008/layout/AlternatingHexagons"/>
    <dgm:cxn modelId="{4CC06E79-2F1A-4F4D-9875-0748C6656AF4}" type="presParOf" srcId="{E2C78122-B986-4FA5-A179-BCA5498E9108}" destId="{754D9CC7-B2C6-48D9-B1F6-738DBC0ADEBB}" srcOrd="2" destOrd="0" presId="urn:microsoft.com/office/officeart/2008/layout/AlternatingHexagons"/>
    <dgm:cxn modelId="{E15D646B-6488-4F5A-96F6-9B5EDB919B01}" type="presParOf" srcId="{E2C78122-B986-4FA5-A179-BCA5498E9108}" destId="{7011C161-09FC-40B9-B35B-5D3738DC02EA}" srcOrd="3" destOrd="0" presId="urn:microsoft.com/office/officeart/2008/layout/AlternatingHexagons"/>
    <dgm:cxn modelId="{4CE260BD-3511-44A5-93A3-26A0BA93E038}" type="presParOf" srcId="{E2C78122-B986-4FA5-A179-BCA5498E9108}" destId="{0EDD9A56-89AB-4F0A-BF12-A04D60CA139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806C8-F459-41F3-B618-571B5DC569D4}">
      <dsp:nvSpPr>
        <dsp:cNvPr id="0" name=""/>
        <dsp:cNvSpPr/>
      </dsp:nvSpPr>
      <dsp:spPr>
        <a:xfrm rot="16200000">
          <a:off x="677333" y="-677333"/>
          <a:ext cx="2709333" cy="4064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1" u="sng" kern="1200" dirty="0" err="1"/>
            <a:t>Cryfderau</a:t>
          </a:r>
          <a:r>
            <a:rPr lang="en-GB" sz="1300" b="1" u="sng" kern="1200" dirty="0"/>
            <a:t>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dirty="0"/>
            <a:t>Un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o’r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brif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arfarcnhadoedd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yn</a:t>
          </a:r>
          <a:r>
            <a:rPr lang="en-GB" sz="1300" b="0" u="none" kern="1200" baseline="0" dirty="0"/>
            <a:t> y </a:t>
          </a:r>
          <a:r>
            <a:rPr lang="en-GB" sz="1300" b="0" u="none" kern="1200" baseline="0" dirty="0" err="1"/>
            <a:t>Deyrnas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Unedig</a:t>
          </a:r>
          <a:r>
            <a:rPr lang="en-GB" sz="1300" b="0" u="none" kern="1200" baseline="0" dirty="0"/>
            <a:t>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baseline="0" dirty="0"/>
            <a:t>Mae </a:t>
          </a:r>
          <a:r>
            <a:rPr lang="en-GB" sz="1300" b="0" u="none" kern="1200" baseline="0" dirty="0" err="1"/>
            <a:t>gan</a:t>
          </a:r>
          <a:r>
            <a:rPr lang="en-GB" sz="1300" b="0" u="none" kern="1200" baseline="0" dirty="0"/>
            <a:t> TESCO </a:t>
          </a:r>
          <a:r>
            <a:rPr lang="en-GB" sz="1300" b="0" u="none" kern="1200" baseline="0" dirty="0" err="1"/>
            <a:t>wefan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llwyddianus</a:t>
          </a:r>
          <a:r>
            <a:rPr lang="en-GB" sz="1300" b="0" u="none" kern="1200" baseline="0" dirty="0"/>
            <a:t>, </a:t>
          </a:r>
          <a:r>
            <a:rPr lang="en-GB" sz="1300" b="0" u="none" kern="1200" baseline="0" dirty="0" err="1"/>
            <a:t>ble</a:t>
          </a:r>
          <a:r>
            <a:rPr lang="en-GB" sz="1300" b="0" u="none" kern="1200" baseline="0" dirty="0"/>
            <a:t> gall </a:t>
          </a:r>
          <a:r>
            <a:rPr lang="en-GB" sz="1300" b="0" u="none" kern="1200" baseline="0" dirty="0" err="1"/>
            <a:t>cwsmeriaid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siopa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unrhyw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amser</a:t>
          </a:r>
          <a:r>
            <a:rPr lang="en-GB" sz="1300" b="0" u="none" kern="1200" baseline="0" dirty="0"/>
            <a:t>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baseline="0" dirty="0" err="1"/>
            <a:t>Wrth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ddefnyddio’r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wefan</a:t>
          </a:r>
          <a:r>
            <a:rPr lang="en-GB" sz="1300" b="0" u="none" kern="1200" baseline="0" dirty="0"/>
            <a:t>, </a:t>
          </a:r>
          <a:r>
            <a:rPr lang="en-GB" sz="1300" b="0" u="none" kern="1200" baseline="0" dirty="0" err="1"/>
            <a:t>mae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modd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cael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eich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siopa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wedi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danfon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iddych</a:t>
          </a:r>
          <a:endParaRPr lang="en-GB" sz="1300" b="0" u="none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baseline="0" dirty="0"/>
            <a:t>Mae </a:t>
          </a:r>
          <a:r>
            <a:rPr lang="en-GB" sz="1300" b="0" u="none" kern="1200" baseline="0" dirty="0" err="1"/>
            <a:t>modd</a:t>
          </a:r>
          <a:r>
            <a:rPr lang="en-GB" sz="1300" b="0" u="none" kern="1200" baseline="0" dirty="0"/>
            <a:t> I </a:t>
          </a:r>
          <a:r>
            <a:rPr lang="en-GB" sz="1300" b="0" u="none" kern="1200" baseline="0" dirty="0" err="1"/>
            <a:t>gwmseriaid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cael</a:t>
          </a:r>
          <a:r>
            <a:rPr lang="en-GB" sz="1300" b="0" u="none" kern="1200" baseline="0" dirty="0"/>
            <a:t> “</a:t>
          </a:r>
          <a:r>
            <a:rPr lang="en-GB" sz="1300" b="0" u="none" kern="1200" baseline="0" dirty="0" err="1"/>
            <a:t>ClubCard</a:t>
          </a:r>
          <a:r>
            <a:rPr lang="en-GB" sz="1300" b="0" u="none" kern="1200" baseline="0" dirty="0"/>
            <a:t>” I </a:t>
          </a:r>
          <a:r>
            <a:rPr lang="en-GB" sz="1300" b="0" u="none" kern="1200" baseline="0" dirty="0" err="1"/>
            <a:t>ennill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pwyntiau</a:t>
          </a:r>
          <a:r>
            <a:rPr lang="en-GB" sz="1300" b="0" u="none" kern="1200" baseline="0" dirty="0"/>
            <a:t> a </a:t>
          </a:r>
          <a:r>
            <a:rPr lang="en-GB" sz="1300" b="0" u="none" kern="1200" baseline="0" dirty="0" err="1"/>
            <a:t>gwobrwyau</a:t>
          </a:r>
          <a:endParaRPr lang="en-GB" sz="1300" b="0" u="none" kern="1200" baseline="0" dirty="0"/>
        </a:p>
      </dsp:txBody>
      <dsp:txXfrm rot="5400000">
        <a:off x="-1" y="1"/>
        <a:ext cx="4064000" cy="2032000"/>
      </dsp:txXfrm>
    </dsp:sp>
    <dsp:sp modelId="{BDC19E13-B34E-4A01-B3B0-ADC6420D021F}">
      <dsp:nvSpPr>
        <dsp:cNvPr id="0" name=""/>
        <dsp:cNvSpPr/>
      </dsp:nvSpPr>
      <dsp:spPr>
        <a:xfrm>
          <a:off x="4064000" y="0"/>
          <a:ext cx="4064000" cy="270933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u="sng" kern="1200" dirty="0" err="1"/>
            <a:t>Gwendidau</a:t>
          </a:r>
          <a:r>
            <a:rPr lang="en-GB" sz="1300" u="sng" kern="1200" dirty="0"/>
            <a:t>.</a:t>
          </a:r>
          <a:r>
            <a:rPr lang="en-GB" sz="1300" u="sng" kern="1200" baseline="0" dirty="0"/>
            <a:t>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dirty="0" err="1"/>
            <a:t>Yn</a:t>
          </a:r>
          <a:r>
            <a:rPr lang="en-GB" sz="1300" b="0" u="none" kern="1200" baseline="0" dirty="0"/>
            <a:t> 2016, </a:t>
          </a:r>
          <a:r>
            <a:rPr lang="en-GB" sz="1300" b="0" u="none" kern="1200" baseline="0" dirty="0" err="1"/>
            <a:t>roedd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perfformiad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ariannol</a:t>
          </a:r>
          <a:r>
            <a:rPr lang="en-GB" sz="1300" b="0" u="none" kern="1200" baseline="0" dirty="0"/>
            <a:t> TESCO </a:t>
          </a:r>
          <a:r>
            <a:rPr lang="en-GB" sz="1300" b="0" u="none" kern="1200" baseline="0" dirty="0" err="1"/>
            <a:t>yn</a:t>
          </a:r>
          <a:r>
            <a:rPr lang="en-GB" sz="1300" b="0" u="none" kern="1200" baseline="0" dirty="0"/>
            <a:t> wan.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baseline="0" dirty="0" err="1"/>
            <a:t>Yn</a:t>
          </a:r>
          <a:r>
            <a:rPr lang="en-GB" sz="1300" b="0" u="none" kern="1200" baseline="0" dirty="0"/>
            <a:t> 2015, </a:t>
          </a:r>
          <a:r>
            <a:rPr lang="en-GB" sz="1300" b="0" u="none" kern="1200" baseline="0" dirty="0" err="1"/>
            <a:t>roedd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gan</a:t>
          </a:r>
          <a:r>
            <a:rPr lang="en-GB" sz="1300" b="0" u="none" kern="1200" baseline="0" dirty="0"/>
            <a:t> TESCO “commercial scandal”. O </a:t>
          </a:r>
          <a:r>
            <a:rPr lang="en-GB" sz="1300" b="0" u="none" kern="1200" baseline="0" dirty="0" err="1"/>
            <a:t>ganlyniad</a:t>
          </a:r>
          <a:r>
            <a:rPr lang="en-GB" sz="1300" b="0" u="none" kern="1200" baseline="0" dirty="0"/>
            <a:t>, </a:t>
          </a:r>
          <a:r>
            <a:rPr lang="en-GB" sz="1300" b="0" u="none" kern="1200" baseline="0" dirty="0" err="1"/>
            <a:t>cafodd</a:t>
          </a:r>
          <a:r>
            <a:rPr lang="en-GB" sz="1300" b="0" u="none" kern="1200" baseline="0" dirty="0"/>
            <a:t> TESCO </a:t>
          </a:r>
          <a:r>
            <a:rPr lang="en-GB" sz="1300" b="0" u="none" kern="1200" baseline="0" dirty="0" err="1"/>
            <a:t>difrod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i</a:t>
          </a:r>
          <a:r>
            <a:rPr lang="en-GB" sz="1300" b="0" u="none" kern="1200" baseline="0" dirty="0"/>
            <a:t> </a:t>
          </a:r>
          <a:r>
            <a:rPr lang="en-GB" sz="1300" b="0" u="none" kern="1200" baseline="0" dirty="0" err="1"/>
            <a:t>enw</a:t>
          </a:r>
          <a:r>
            <a:rPr lang="en-GB" sz="1300" b="0" u="none" kern="1200" baseline="0" dirty="0"/>
            <a:t> y </a:t>
          </a:r>
          <a:r>
            <a:rPr lang="en-GB" sz="1300" b="0" u="none" kern="1200" baseline="0" dirty="0" err="1"/>
            <a:t>busnes</a:t>
          </a:r>
          <a:r>
            <a:rPr lang="en-GB" sz="1300" b="0" u="none" kern="1200" baseline="0" dirty="0"/>
            <a:t>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b="0" u="none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b="0" u="none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baseline="0" dirty="0"/>
            <a:t> </a:t>
          </a:r>
          <a:endParaRPr lang="en-GB" sz="1300" kern="1200" dirty="0"/>
        </a:p>
      </dsp:txBody>
      <dsp:txXfrm>
        <a:off x="4064000" y="0"/>
        <a:ext cx="4064000" cy="2032000"/>
      </dsp:txXfrm>
    </dsp:sp>
    <dsp:sp modelId="{49390556-C817-475D-9A08-79B96026B2A3}">
      <dsp:nvSpPr>
        <dsp:cNvPr id="0" name=""/>
        <dsp:cNvSpPr/>
      </dsp:nvSpPr>
      <dsp:spPr>
        <a:xfrm rot="10800000">
          <a:off x="0" y="2709333"/>
          <a:ext cx="4064000" cy="270933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dirty="0" err="1"/>
            <a:t>Cyfleoedd</a:t>
          </a:r>
          <a:r>
            <a:rPr lang="en-GB" sz="1300" kern="1200" dirty="0"/>
            <a:t>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dirty="0" err="1"/>
            <a:t>Maent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yn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gobeithio</a:t>
          </a:r>
          <a:r>
            <a:rPr lang="en-GB" sz="1300" kern="1200" baseline="0" dirty="0"/>
            <a:t> I </a:t>
          </a:r>
          <a:r>
            <a:rPr lang="en-GB" sz="1300" kern="1200" baseline="0" dirty="0" err="1"/>
            <a:t>wella’r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amgylchedd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gan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lleihua’r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nifer</a:t>
          </a:r>
          <a:r>
            <a:rPr lang="en-GB" sz="1300" kern="1200" baseline="0" dirty="0"/>
            <a:t> o </a:t>
          </a:r>
          <a:r>
            <a:rPr lang="en-GB" sz="1300" kern="1200" baseline="0" dirty="0" err="1"/>
            <a:t>wastraff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bwyd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gan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gynnwys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gynyddu</a:t>
          </a:r>
          <a:r>
            <a:rPr lang="en-GB" sz="1300" kern="1200" baseline="0" dirty="0"/>
            <a:t> </a:t>
          </a:r>
          <a:r>
            <a:rPr lang="en-GB" sz="1300" kern="1200" baseline="0" dirty="0" err="1"/>
            <a:t>nifer</a:t>
          </a:r>
          <a:r>
            <a:rPr lang="en-GB" sz="1300" kern="1200" baseline="0" dirty="0"/>
            <a:t> o </a:t>
          </a:r>
          <a:r>
            <a:rPr lang="en-GB" sz="1300" kern="1200" baseline="0" dirty="0" err="1"/>
            <a:t>ailgychu</a:t>
          </a:r>
          <a:r>
            <a:rPr lang="en-GB" sz="1300" kern="1200" baseline="0" dirty="0"/>
            <a:t>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baseline="0" dirty="0"/>
            <a:t> </a:t>
          </a:r>
          <a:endParaRPr lang="en-GB" sz="1300" kern="1200" dirty="0"/>
        </a:p>
      </dsp:txBody>
      <dsp:txXfrm rot="10800000">
        <a:off x="0" y="3386666"/>
        <a:ext cx="4064000" cy="2032000"/>
      </dsp:txXfrm>
    </dsp:sp>
    <dsp:sp modelId="{EB9423DB-07A6-4E02-8168-D40D266B82E4}">
      <dsp:nvSpPr>
        <dsp:cNvPr id="0" name=""/>
        <dsp:cNvSpPr/>
      </dsp:nvSpPr>
      <dsp:spPr>
        <a:xfrm rot="5400000">
          <a:off x="4741333" y="2032000"/>
          <a:ext cx="2709333" cy="4064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sng" kern="1200" dirty="0" err="1"/>
            <a:t>Bygythiadau</a:t>
          </a:r>
          <a:r>
            <a:rPr lang="en-GB" sz="1300" u="sng" kern="1200" dirty="0"/>
            <a:t>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none" kern="1200" dirty="0" err="1"/>
            <a:t>Amrywiadau</a:t>
          </a:r>
          <a:r>
            <a:rPr lang="en-GB" sz="1300" u="none" kern="1200" dirty="0"/>
            <a:t> </a:t>
          </a:r>
          <a:r>
            <a:rPr lang="en-GB" sz="1300" u="none" kern="1200" dirty="0" err="1"/>
            <a:t>arian</a:t>
          </a:r>
          <a:r>
            <a:rPr lang="en-GB" sz="1300" u="none" kern="1200" dirty="0"/>
            <a:t> </a:t>
          </a:r>
          <a:r>
            <a:rPr lang="en-GB" sz="1300" u="none" kern="1200" dirty="0" err="1"/>
            <a:t>cyfred</a:t>
          </a:r>
          <a:endParaRPr lang="en-GB" sz="1300" u="none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none" kern="1200" dirty="0" err="1"/>
            <a:t>Maent</a:t>
          </a:r>
          <a:r>
            <a:rPr lang="en-GB" sz="1300" u="none" kern="1200" dirty="0"/>
            <a:t> </a:t>
          </a:r>
          <a:r>
            <a:rPr lang="en-GB" sz="1300" u="none" kern="1200" dirty="0" err="1"/>
            <a:t>mewn</a:t>
          </a:r>
          <a:r>
            <a:rPr lang="en-GB" sz="1300" u="none" kern="1200" dirty="0"/>
            <a:t> </a:t>
          </a:r>
          <a:r>
            <a:rPr lang="en-GB" sz="1300" u="none" kern="1200" dirty="0" err="1"/>
            <a:t>cystadleuaeth</a:t>
          </a:r>
          <a:r>
            <a:rPr lang="en-GB" sz="1300" u="none" kern="1200" dirty="0"/>
            <a:t> </a:t>
          </a:r>
          <a:r>
            <a:rPr lang="en-GB" sz="1300" u="none" kern="1200" dirty="0" err="1"/>
            <a:t>gydag</a:t>
          </a:r>
          <a:r>
            <a:rPr lang="en-GB" sz="1300" u="none" kern="1200" dirty="0"/>
            <a:t> </a:t>
          </a:r>
          <a:r>
            <a:rPr lang="en-GB" sz="1300" u="none" kern="1200" dirty="0" err="1"/>
            <a:t>arfarchnadoedd</a:t>
          </a:r>
          <a:r>
            <a:rPr lang="en-GB" sz="1300" u="none" kern="1200" dirty="0"/>
            <a:t> </a:t>
          </a:r>
          <a:r>
            <a:rPr lang="en-GB" sz="1300" u="none" kern="1200" dirty="0" err="1"/>
            <a:t>eraill</a:t>
          </a:r>
          <a:r>
            <a:rPr lang="en-GB" sz="1300" u="none" kern="1200" dirty="0"/>
            <a:t> </a:t>
          </a:r>
          <a:r>
            <a:rPr lang="en-GB" sz="1300" u="none" kern="1200" dirty="0" err="1"/>
            <a:t>e.e.</a:t>
          </a:r>
          <a:r>
            <a:rPr lang="en-GB" sz="1300" u="none" kern="1200" dirty="0"/>
            <a:t> ASDA, Sainsbury’s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none" kern="1200" dirty="0"/>
            <a:t>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none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sng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sng" kern="1200" dirty="0"/>
        </a:p>
      </dsp:txBody>
      <dsp:txXfrm rot="-5400000">
        <a:off x="4063999" y="3386666"/>
        <a:ext cx="4064000" cy="2032000"/>
      </dsp:txXfrm>
    </dsp:sp>
    <dsp:sp modelId="{15F71F83-61F9-4478-85F4-0E0E509B2500}">
      <dsp:nvSpPr>
        <dsp:cNvPr id="0" name=""/>
        <dsp:cNvSpPr/>
      </dsp:nvSpPr>
      <dsp:spPr>
        <a:xfrm>
          <a:off x="2844799" y="2032000"/>
          <a:ext cx="2438400" cy="1354666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SWOT</a:t>
          </a:r>
        </a:p>
      </dsp:txBody>
      <dsp:txXfrm>
        <a:off x="2910928" y="2098129"/>
        <a:ext cx="2306142" cy="1222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A12EA-29BF-40D3-A475-472FE45FB2C6}">
      <dsp:nvSpPr>
        <dsp:cNvPr id="0" name=""/>
        <dsp:cNvSpPr/>
      </dsp:nvSpPr>
      <dsp:spPr>
        <a:xfrm rot="5400000">
          <a:off x="3487442" y="98124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900" kern="1200" dirty="0"/>
        </a:p>
      </dsp:txBody>
      <dsp:txXfrm rot="-5400000">
        <a:off x="3784373" y="232594"/>
        <a:ext cx="886538" cy="1019008"/>
      </dsp:txXfrm>
    </dsp:sp>
    <dsp:sp modelId="{125E8A12-8A16-4886-B7FE-92BD3FF1015B}">
      <dsp:nvSpPr>
        <dsp:cNvPr id="0" name=""/>
        <dsp:cNvSpPr/>
      </dsp:nvSpPr>
      <dsp:spPr>
        <a:xfrm>
          <a:off x="3702383" y="297978"/>
          <a:ext cx="1652126" cy="88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</a:rPr>
            <a:t>E</a:t>
          </a:r>
        </a:p>
      </dsp:txBody>
      <dsp:txXfrm>
        <a:off x="3702383" y="297978"/>
        <a:ext cx="1652126" cy="888240"/>
      </dsp:txXfrm>
    </dsp:sp>
    <dsp:sp modelId="{4AE3906F-FBD8-4AD6-A18D-F75E10B09BAF}">
      <dsp:nvSpPr>
        <dsp:cNvPr id="0" name=""/>
        <dsp:cNvSpPr/>
      </dsp:nvSpPr>
      <dsp:spPr>
        <a:xfrm rot="5400000">
          <a:off x="2096458" y="98124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393389" y="232594"/>
        <a:ext cx="886538" cy="1019008"/>
      </dsp:txXfrm>
    </dsp:sp>
    <dsp:sp modelId="{F6EDA149-C0C2-408C-8F8D-3F4A79CA9D93}">
      <dsp:nvSpPr>
        <dsp:cNvPr id="0" name=""/>
        <dsp:cNvSpPr/>
      </dsp:nvSpPr>
      <dsp:spPr>
        <a:xfrm rot="5400000">
          <a:off x="2789286" y="1354688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S</a:t>
          </a:r>
        </a:p>
      </dsp:txBody>
      <dsp:txXfrm rot="-5400000">
        <a:off x="3086217" y="1489158"/>
        <a:ext cx="886538" cy="1019008"/>
      </dsp:txXfrm>
    </dsp:sp>
    <dsp:sp modelId="{F7CD2D79-0A9F-4ED2-9E12-EDF405C83F94}">
      <dsp:nvSpPr>
        <dsp:cNvPr id="0" name=""/>
        <dsp:cNvSpPr/>
      </dsp:nvSpPr>
      <dsp:spPr>
        <a:xfrm>
          <a:off x="1870200" y="297238"/>
          <a:ext cx="1598832" cy="88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</a:rPr>
            <a:t>P</a:t>
          </a:r>
        </a:p>
      </dsp:txBody>
      <dsp:txXfrm>
        <a:off x="1870200" y="297238"/>
        <a:ext cx="1598832" cy="888240"/>
      </dsp:txXfrm>
    </dsp:sp>
    <dsp:sp modelId="{A59B091A-498E-4C48-8676-D7967008BC87}">
      <dsp:nvSpPr>
        <dsp:cNvPr id="0" name=""/>
        <dsp:cNvSpPr/>
      </dsp:nvSpPr>
      <dsp:spPr>
        <a:xfrm rot="5400000">
          <a:off x="4229251" y="1400639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4526182" y="1535109"/>
        <a:ext cx="886538" cy="1019008"/>
      </dsp:txXfrm>
    </dsp:sp>
    <dsp:sp modelId="{78FDBD38-281F-4270-A92B-2FAC7943EFDB}">
      <dsp:nvSpPr>
        <dsp:cNvPr id="0" name=""/>
        <dsp:cNvSpPr/>
      </dsp:nvSpPr>
      <dsp:spPr>
        <a:xfrm rot="5400000">
          <a:off x="3487442" y="2611252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E</a:t>
          </a:r>
        </a:p>
      </dsp:txBody>
      <dsp:txXfrm rot="-5400000">
        <a:off x="3784373" y="2745722"/>
        <a:ext cx="886538" cy="1019008"/>
      </dsp:txXfrm>
    </dsp:sp>
    <dsp:sp modelId="{FEBA5D43-18D8-4300-8CCE-3D9E342B62F3}">
      <dsp:nvSpPr>
        <dsp:cNvPr id="0" name=""/>
        <dsp:cNvSpPr/>
      </dsp:nvSpPr>
      <dsp:spPr>
        <a:xfrm>
          <a:off x="4437167" y="1602788"/>
          <a:ext cx="1652126" cy="88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solidFill>
                <a:schemeClr val="bg1"/>
              </a:solidFill>
            </a:rPr>
            <a:t>T</a:t>
          </a:r>
        </a:p>
      </dsp:txBody>
      <dsp:txXfrm>
        <a:off x="4437167" y="1602788"/>
        <a:ext cx="1652126" cy="888240"/>
      </dsp:txXfrm>
    </dsp:sp>
    <dsp:sp modelId="{0EDD9A56-89AB-4F0A-BF12-A04D60CA139B}">
      <dsp:nvSpPr>
        <dsp:cNvPr id="0" name=""/>
        <dsp:cNvSpPr/>
      </dsp:nvSpPr>
      <dsp:spPr>
        <a:xfrm rot="5400000">
          <a:off x="2096458" y="2611252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393389" y="2745722"/>
        <a:ext cx="886538" cy="1019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483AB2-5A0E-4A79-8E68-E88095F11362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C7A5D-1A04-418A-842A-FB37B79A8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39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82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penderfynnu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 TESCO.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nghyflwyniad</a:t>
            </a:r>
            <a:r>
              <a:rPr lang="en-GB" dirty="0"/>
              <a:t>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gwendidau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I </a:t>
            </a:r>
            <a:r>
              <a:rPr lang="en-GB" dirty="0" err="1"/>
              <a:t>oresgyn</a:t>
            </a:r>
            <a:r>
              <a:rPr lang="en-GB" dirty="0"/>
              <a:t> </a:t>
            </a:r>
            <a:r>
              <a:rPr lang="en-GB" dirty="0" err="1"/>
              <a:t>broblemau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dyletwsyddau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.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4804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Tesco </a:t>
            </a:r>
            <a:r>
              <a:rPr lang="en-GB" dirty="0" err="1"/>
              <a:t>yw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marchnad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1919, a </a:t>
            </a:r>
            <a:r>
              <a:rPr lang="en-GB" dirty="0" err="1"/>
              <a:t>chafodd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ddyn</a:t>
            </a:r>
            <a:r>
              <a:rPr lang="en-GB" dirty="0"/>
              <a:t> o </a:t>
            </a:r>
            <a:r>
              <a:rPr lang="en-GB" dirty="0" err="1"/>
              <a:t>enw</a:t>
            </a:r>
            <a:r>
              <a:rPr lang="en-GB" dirty="0"/>
              <a:t> Jack Cohen. </a:t>
            </a:r>
            <a:r>
              <a:rPr lang="en-GB" dirty="0" err="1"/>
              <a:t>Dechreuodd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te</a:t>
            </a:r>
            <a:r>
              <a:rPr lang="en-GB" dirty="0"/>
              <a:t> a </a:t>
            </a:r>
            <a:r>
              <a:rPr lang="en-GB" dirty="0" err="1"/>
              <a:t>chreodd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1929 </a:t>
            </a:r>
            <a:r>
              <a:rPr lang="en-GB" dirty="0" err="1"/>
              <a:t>agorodd</a:t>
            </a:r>
            <a:r>
              <a:rPr lang="en-GB" dirty="0"/>
              <a:t> y </a:t>
            </a:r>
            <a:r>
              <a:rPr lang="en-GB" dirty="0" err="1"/>
              <a:t>siop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TESCO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ngogledd</a:t>
            </a:r>
            <a:r>
              <a:rPr lang="en-GB" dirty="0"/>
              <a:t> </a:t>
            </a:r>
            <a:r>
              <a:rPr lang="en-GB" dirty="0" err="1"/>
              <a:t>Llundain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gwerthodd</a:t>
            </a:r>
            <a:r>
              <a:rPr lang="en-GB" dirty="0"/>
              <a:t> “dry goods”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te</a:t>
            </a:r>
            <a:r>
              <a:rPr lang="en-GB" dirty="0"/>
              <a:t> a </a:t>
            </a:r>
            <a:r>
              <a:rPr lang="en-GB" dirty="0" err="1"/>
              <a:t>chreodd</a:t>
            </a:r>
            <a:r>
              <a:rPr lang="en-GB" dirty="0"/>
              <a:t> Cohen. </a:t>
            </a:r>
          </a:p>
          <a:p>
            <a:r>
              <a:rPr lang="en-GB" dirty="0" err="1"/>
              <a:t>Yn</a:t>
            </a:r>
            <a:r>
              <a:rPr lang="en-GB" dirty="0"/>
              <a:t> 1958, </a:t>
            </a:r>
            <a:r>
              <a:rPr lang="en-GB" dirty="0" err="1"/>
              <a:t>agorodd</a:t>
            </a:r>
            <a:r>
              <a:rPr lang="en-GB" dirty="0"/>
              <a:t> y </a:t>
            </a:r>
            <a:r>
              <a:rPr lang="en-GB" dirty="0" err="1"/>
              <a:t>marchnad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TESCO  </a:t>
            </a:r>
            <a:r>
              <a:rPr lang="en-GB" dirty="0" err="1"/>
              <a:t>yn</a:t>
            </a:r>
            <a:r>
              <a:rPr lang="en-GB" dirty="0"/>
              <a:t> Maldon, Essex.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croesawodd</a:t>
            </a:r>
            <a:r>
              <a:rPr lang="en-GB" dirty="0"/>
              <a:t> Cohen </a:t>
            </a:r>
            <a:r>
              <a:rPr lang="en-GB" dirty="0" err="1"/>
              <a:t>bwydydd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caws, </a:t>
            </a:r>
            <a:r>
              <a:rPr lang="en-GB" dirty="0" err="1"/>
              <a:t>menyn</a:t>
            </a:r>
            <a:r>
              <a:rPr lang="en-GB" dirty="0"/>
              <a:t> a </a:t>
            </a:r>
            <a:r>
              <a:rPr lang="en-GB" dirty="0" err="1"/>
              <a:t>chigoedd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bwydydd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mesuro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graddfeydd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y 1970au , </a:t>
            </a:r>
            <a:r>
              <a:rPr lang="en-GB" dirty="0" err="1"/>
              <a:t>esblygodd</a:t>
            </a:r>
            <a:r>
              <a:rPr lang="en-GB" dirty="0"/>
              <a:t> TESCO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groesawu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tanwydd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1993, </a:t>
            </a:r>
            <a:r>
              <a:rPr lang="en-GB" dirty="0" err="1"/>
              <a:t>dechreuodd</a:t>
            </a:r>
            <a:r>
              <a:rPr lang="en-GB" dirty="0"/>
              <a:t> TESCO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eitemau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TESCO value.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opsiynau</a:t>
            </a:r>
            <a:r>
              <a:rPr lang="en-GB" dirty="0"/>
              <a:t> </a:t>
            </a:r>
            <a:r>
              <a:rPr lang="en-GB" dirty="0" err="1"/>
              <a:t>siopa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gwmseriaid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prynu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chepach</a:t>
            </a:r>
            <a:r>
              <a:rPr lang="en-GB" dirty="0"/>
              <a:t> I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flwyddyn</a:t>
            </a:r>
            <a:r>
              <a:rPr lang="en-GB" dirty="0"/>
              <a:t>, </a:t>
            </a:r>
            <a:r>
              <a:rPr lang="en-GB" dirty="0" err="1"/>
              <a:t>croesawodd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y slogan “Every Little Helps”. </a:t>
            </a:r>
            <a:r>
              <a:rPr lang="en-GB" dirty="0" err="1"/>
              <a:t>Gnwaeth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denu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, </a:t>
            </a:r>
            <a:r>
              <a:rPr lang="en-GB" dirty="0" err="1"/>
              <a:t>rhwng</a:t>
            </a:r>
            <a:r>
              <a:rPr lang="en-GB" dirty="0"/>
              <a:t> 1993 – 1995, </a:t>
            </a:r>
            <a:r>
              <a:rPr lang="en-GB" dirty="0" err="1"/>
              <a:t>llwyddodd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denu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1.3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.</a:t>
            </a:r>
          </a:p>
          <a:p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2000, </a:t>
            </a:r>
            <a:r>
              <a:rPr lang="en-GB" dirty="0" err="1"/>
              <a:t>lansiodd</a:t>
            </a:r>
            <a:r>
              <a:rPr lang="en-GB" dirty="0"/>
              <a:t> TESCO </a:t>
            </a:r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denu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gwsmeriaid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gweini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500,000 </a:t>
            </a:r>
            <a:r>
              <a:rPr lang="en-GB" dirty="0" err="1"/>
              <a:t>cwsmeriaid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2001 </a:t>
            </a:r>
            <a:r>
              <a:rPr lang="en-GB" dirty="0" err="1"/>
              <a:t>dechreodd</a:t>
            </a:r>
            <a:r>
              <a:rPr lang="en-GB" dirty="0"/>
              <a:t> TESCO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dillad</a:t>
            </a:r>
            <a:r>
              <a:rPr lang="en-GB" dirty="0"/>
              <a:t> o dan F&amp;F, </a:t>
            </a:r>
            <a:r>
              <a:rPr lang="en-GB" dirty="0" err="1"/>
              <a:t>sef</a:t>
            </a:r>
            <a:r>
              <a:rPr lang="en-GB" dirty="0"/>
              <a:t> Florence and Fred. </a:t>
            </a:r>
          </a:p>
          <a:p>
            <a:endParaRPr lang="en-GB" dirty="0"/>
          </a:p>
          <a:p>
            <a:r>
              <a:rPr lang="en-GB" dirty="0"/>
              <a:t>(TESCO, 2018) https://www.tescoplc.com/about-us/history/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mywyd</a:t>
            </a:r>
            <a:r>
              <a:rPr lang="en-GB" dirty="0"/>
              <a:t> </a:t>
            </a:r>
            <a:r>
              <a:rPr lang="en-GB" dirty="0" err="1"/>
              <a:t>hoffen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. Pe bai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nod </a:t>
            </a:r>
            <a:r>
              <a:rPr lang="en-GB" dirty="0" err="1"/>
              <a:t>personol</a:t>
            </a:r>
            <a:r>
              <a:rPr lang="en-GB" dirty="0"/>
              <a:t> neu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. 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busness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mywn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a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Targed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neu </a:t>
            </a:r>
            <a:r>
              <a:rPr lang="en-GB" dirty="0" err="1"/>
              <a:t>rhywbeth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nod o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. Mae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Gwaith.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u="sng" dirty="0" err="1"/>
              <a:t>Targedau</a:t>
            </a:r>
            <a:r>
              <a:rPr lang="en-GB" u="sng" dirty="0"/>
              <a:t>:</a:t>
            </a:r>
          </a:p>
          <a:p>
            <a:r>
              <a:rPr lang="en-GB" dirty="0"/>
              <a:t>Pan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 am </a:t>
            </a: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gwrs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nod. </a:t>
            </a:r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I </a:t>
            </a:r>
            <a:r>
              <a:rPr lang="en-GB" dirty="0" err="1"/>
              <a:t>hanes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gwelaf</a:t>
            </a:r>
            <a:r>
              <a:rPr lang="en-GB" dirty="0"/>
              <a:t> bod TESCO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dargedau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y </a:t>
            </a:r>
            <a:r>
              <a:rPr lang="en-GB" dirty="0" err="1"/>
              <a:t>flynyddoedd</a:t>
            </a:r>
            <a:r>
              <a:rPr lang="en-GB" dirty="0"/>
              <a:t>. Mae </a:t>
            </a:r>
            <a:r>
              <a:rPr lang="en-GB" dirty="0" err="1"/>
              <a:t>gan</a:t>
            </a:r>
            <a:r>
              <a:rPr lang="en-GB" dirty="0"/>
              <a:t> TESCO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dargedau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amrywio</a:t>
            </a:r>
            <a:r>
              <a:rPr lang="en-GB" dirty="0"/>
              <a:t> o staff ag iechyd,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amglychedd</a:t>
            </a:r>
            <a:r>
              <a:rPr lang="en-GB" dirty="0"/>
              <a:t> a </a:t>
            </a:r>
            <a:r>
              <a:rPr lang="en-GB" dirty="0" err="1"/>
              <a:t>gwastraff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. Mae Tesco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I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dargedau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 </a:t>
            </a:r>
          </a:p>
          <a:p>
            <a:endParaRPr lang="en-GB" dirty="0"/>
          </a:p>
          <a:p>
            <a:r>
              <a:rPr lang="en-GB" dirty="0"/>
              <a:t>Gan </a:t>
            </a:r>
            <a:r>
              <a:rPr lang="en-GB" dirty="0" err="1"/>
              <a:t>ystyried</a:t>
            </a:r>
            <a:r>
              <a:rPr lang="en-GB" dirty="0"/>
              <a:t> y staff, </a:t>
            </a:r>
            <a:r>
              <a:rPr lang="en-GB" dirty="0" err="1"/>
              <a:t>mae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perfformiad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rhoi</a:t>
            </a:r>
            <a:r>
              <a:rPr lang="en-GB" baseline="0" dirty="0"/>
              <a:t> </a:t>
            </a:r>
            <a:r>
              <a:rPr lang="en-GB" baseline="0" dirty="0" err="1"/>
              <a:t>hyblygrywdd</a:t>
            </a:r>
            <a:r>
              <a:rPr lang="en-GB" baseline="0" dirty="0"/>
              <a:t>, </a:t>
            </a:r>
            <a:r>
              <a:rPr lang="en-GB" baseline="0" dirty="0" err="1"/>
              <a:t>sgiliau</a:t>
            </a:r>
            <a:r>
              <a:rPr lang="en-GB" baseline="0" dirty="0"/>
              <a:t> Newydd </a:t>
            </a:r>
            <a:r>
              <a:rPr lang="en-GB" baseline="0" dirty="0" err="1"/>
              <a:t>iddynt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hyfforddiant</a:t>
            </a:r>
            <a:r>
              <a:rPr lang="en-GB" baseline="0" dirty="0"/>
              <a:t>. </a:t>
            </a:r>
            <a:r>
              <a:rPr lang="en-GB" baseline="0" dirty="0" err="1"/>
              <a:t>Os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staff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llwyddo</a:t>
            </a:r>
            <a:r>
              <a:rPr lang="en-GB" baseline="0" dirty="0"/>
              <a:t> </a:t>
            </a:r>
            <a:r>
              <a:rPr lang="en-GB" baseline="0" dirty="0" err="1"/>
              <a:t>wneud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gwobrau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lle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Mae iechyd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cysylltiedig</a:t>
            </a:r>
            <a:r>
              <a:rPr lang="en-GB" baseline="0" dirty="0"/>
              <a:t> </a:t>
            </a:r>
            <a:r>
              <a:rPr lang="en-GB" baseline="0" dirty="0" err="1"/>
              <a:t>gyda’r</a:t>
            </a:r>
            <a:r>
              <a:rPr lang="en-GB" baseline="0" dirty="0"/>
              <a:t> staff,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TESCO am </a:t>
            </a:r>
            <a:r>
              <a:rPr lang="en-GB" baseline="0" dirty="0" err="1"/>
              <a:t>sihrau</a:t>
            </a:r>
            <a:r>
              <a:rPr lang="en-GB" baseline="0" dirty="0"/>
              <a:t> bod </a:t>
            </a:r>
            <a:r>
              <a:rPr lang="en-GB" baseline="0" dirty="0" err="1"/>
              <a:t>pob</a:t>
            </a:r>
            <a:r>
              <a:rPr lang="en-GB" baseline="0" dirty="0"/>
              <a:t> </a:t>
            </a:r>
            <a:r>
              <a:rPr lang="en-GB" baseline="0" dirty="0" err="1"/>
              <a:t>unigolyn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byw</a:t>
            </a:r>
            <a:r>
              <a:rPr lang="en-GB" baseline="0" dirty="0"/>
              <a:t> </a:t>
            </a:r>
            <a:r>
              <a:rPr lang="en-GB" baseline="0" dirty="0" err="1"/>
              <a:t>bywyd</a:t>
            </a:r>
            <a:r>
              <a:rPr lang="en-GB" baseline="0" dirty="0"/>
              <a:t> </a:t>
            </a:r>
            <a:r>
              <a:rPr lang="en-GB" baseline="0" dirty="0" err="1"/>
              <a:t>iachus</a:t>
            </a:r>
            <a:r>
              <a:rPr lang="en-GB" baseline="0" dirty="0"/>
              <a:t>.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annog</a:t>
            </a:r>
            <a:r>
              <a:rPr lang="en-GB" baseline="0" dirty="0"/>
              <a:t> </a:t>
            </a:r>
            <a:r>
              <a:rPr lang="en-GB" baseline="0" dirty="0" err="1"/>
              <a:t>cwsmeriaid</a:t>
            </a:r>
            <a:r>
              <a:rPr lang="en-GB" baseline="0" dirty="0"/>
              <a:t> I </a:t>
            </a:r>
            <a:r>
              <a:rPr lang="en-GB" baseline="0" dirty="0" err="1"/>
              <a:t>brynu</a:t>
            </a:r>
            <a:r>
              <a:rPr lang="en-GB" baseline="0" dirty="0"/>
              <a:t> </a:t>
            </a:r>
            <a:r>
              <a:rPr lang="en-GB" baseline="0" dirty="0" err="1"/>
              <a:t>pethau</a:t>
            </a:r>
            <a:r>
              <a:rPr lang="en-GB" baseline="0" dirty="0"/>
              <a:t> </a:t>
            </a:r>
            <a:r>
              <a:rPr lang="en-GB" baseline="0" dirty="0" err="1"/>
              <a:t>mwy</a:t>
            </a:r>
            <a:r>
              <a:rPr lang="en-GB" baseline="0" dirty="0"/>
              <a:t> </a:t>
            </a:r>
            <a:r>
              <a:rPr lang="en-GB" baseline="0" dirty="0" err="1"/>
              <a:t>iachus</a:t>
            </a:r>
            <a:r>
              <a:rPr lang="en-GB" baseline="0" dirty="0"/>
              <a:t> </a:t>
            </a:r>
            <a:r>
              <a:rPr lang="en-GB" baseline="0" dirty="0" err="1"/>
              <a:t>pob</a:t>
            </a:r>
            <a:r>
              <a:rPr lang="en-GB" baseline="0" dirty="0"/>
              <a:t> </a:t>
            </a:r>
            <a:r>
              <a:rPr lang="en-GB" baseline="0" dirty="0" err="1"/>
              <a:t>tro</a:t>
            </a:r>
            <a:r>
              <a:rPr lang="en-GB" baseline="0" dirty="0"/>
              <a:t>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siopa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TESCO.  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baseline="0" dirty="0"/>
              <a:t> TESCO </a:t>
            </a:r>
            <a:r>
              <a:rPr lang="en-GB" baseline="0" dirty="0" err="1"/>
              <a:t>targed</a:t>
            </a:r>
            <a:r>
              <a:rPr lang="en-GB" baseline="0" dirty="0"/>
              <a:t> </a:t>
            </a:r>
            <a:r>
              <a:rPr lang="en-GB" baseline="0" dirty="0" err="1"/>
              <a:t>erbyn</a:t>
            </a:r>
            <a:r>
              <a:rPr lang="en-GB" baseline="0" dirty="0"/>
              <a:t> 2030 I </a:t>
            </a:r>
            <a:r>
              <a:rPr lang="en-GB" baseline="0" dirty="0" err="1"/>
              <a:t>leihau</a:t>
            </a:r>
            <a:r>
              <a:rPr lang="en-GB" baseline="0" dirty="0"/>
              <a:t> </a:t>
            </a:r>
            <a:r>
              <a:rPr lang="en-GB" baseline="0" dirty="0" err="1"/>
              <a:t>gwastraff</a:t>
            </a:r>
            <a:r>
              <a:rPr lang="en-GB" baseline="0" dirty="0"/>
              <a:t> </a:t>
            </a:r>
            <a:r>
              <a:rPr lang="en-GB" baseline="0" dirty="0" err="1"/>
              <a:t>bwyd</a:t>
            </a:r>
            <a:r>
              <a:rPr lang="en-GB" baseline="0" dirty="0"/>
              <a:t> </a:t>
            </a:r>
            <a:r>
              <a:rPr lang="en-GB" baseline="0" dirty="0" err="1"/>
              <a:t>wrth</a:t>
            </a:r>
            <a:r>
              <a:rPr lang="en-GB" baseline="0" dirty="0"/>
              <a:t> ½.  Mae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cynnwys</a:t>
            </a:r>
            <a:r>
              <a:rPr lang="en-GB" baseline="0" dirty="0"/>
              <a:t> I </a:t>
            </a:r>
            <a:r>
              <a:rPr lang="en-GB" baseline="0" dirty="0" err="1"/>
              <a:t>hanneru</a:t>
            </a:r>
            <a:r>
              <a:rPr lang="en-GB" baseline="0" dirty="0"/>
              <a:t> </a:t>
            </a:r>
            <a:r>
              <a:rPr lang="en-GB" baseline="0" dirty="0" err="1"/>
              <a:t>gwastraff</a:t>
            </a:r>
            <a:r>
              <a:rPr lang="en-GB" baseline="0" dirty="0"/>
              <a:t> </a:t>
            </a:r>
            <a:r>
              <a:rPr lang="en-GB" baseline="0" dirty="0" err="1"/>
              <a:t>bwyd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cartrefi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dirty="0"/>
              <a:t>Heddiw,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bwyslais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pecynnnu</a:t>
            </a:r>
            <a:r>
              <a:rPr lang="en-GB" baseline="0" dirty="0"/>
              <a:t> </a:t>
            </a:r>
            <a:r>
              <a:rPr lang="en-GB" baseline="0" dirty="0" err="1"/>
              <a:t>eitemau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ddefnnyddio</a:t>
            </a:r>
            <a:r>
              <a:rPr lang="en-GB" baseline="0" dirty="0"/>
              <a:t> </a:t>
            </a:r>
            <a:r>
              <a:rPr lang="en-GB" baseline="0" dirty="0" err="1"/>
              <a:t>plastig</a:t>
            </a:r>
            <a:r>
              <a:rPr lang="en-GB" baseline="0" dirty="0"/>
              <a:t>.  Mae TESCO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gobeithio</a:t>
            </a:r>
            <a:r>
              <a:rPr lang="en-GB" baseline="0" dirty="0"/>
              <a:t> </a:t>
            </a:r>
            <a:r>
              <a:rPr lang="en-GB" baseline="0" dirty="0" err="1"/>
              <a:t>erbyn</a:t>
            </a:r>
            <a:r>
              <a:rPr lang="en-GB" baseline="0" dirty="0"/>
              <a:t> 2025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pecynnu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hollol</a:t>
            </a:r>
            <a:r>
              <a:rPr lang="en-GB" baseline="0" dirty="0"/>
              <a:t> </a:t>
            </a:r>
            <a:r>
              <a:rPr lang="en-GB" baseline="0" dirty="0" err="1"/>
              <a:t>ailgylchadwy</a:t>
            </a:r>
            <a:r>
              <a:rPr lang="en-GB" baseline="0" dirty="0"/>
              <a:t>.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gobethio</a:t>
            </a:r>
            <a:r>
              <a:rPr lang="en-GB" baseline="0" dirty="0"/>
              <a:t> </a:t>
            </a:r>
            <a:r>
              <a:rPr lang="en-GB" baseline="0" dirty="0" err="1"/>
              <a:t>rhoi</a:t>
            </a:r>
            <a:r>
              <a:rPr lang="en-GB" baseline="0" dirty="0"/>
              <a:t> </a:t>
            </a:r>
            <a:r>
              <a:rPr lang="en-GB" baseline="0" dirty="0" err="1"/>
              <a:t>diwedd</a:t>
            </a:r>
            <a:r>
              <a:rPr lang="en-GB" baseline="0" dirty="0"/>
              <a:t> y </a:t>
            </a:r>
            <a:r>
              <a:rPr lang="en-GB" baseline="0" dirty="0" err="1"/>
              <a:t>ddefnydd</a:t>
            </a:r>
            <a:r>
              <a:rPr lang="en-GB" baseline="0" dirty="0"/>
              <a:t> o </a:t>
            </a:r>
            <a:r>
              <a:rPr lang="en-GB" baseline="0" dirty="0" err="1"/>
              <a:t>ddeunyddiau</a:t>
            </a:r>
            <a:r>
              <a:rPr lang="en-GB" baseline="0" dirty="0"/>
              <a:t> “hard to recycle” </a:t>
            </a:r>
            <a:r>
              <a:rPr lang="en-GB" baseline="0" dirty="0" err="1"/>
              <a:t>erbyn</a:t>
            </a:r>
            <a:r>
              <a:rPr lang="en-GB" baseline="0" dirty="0"/>
              <a:t> 2019.  </a:t>
            </a:r>
            <a:r>
              <a:rPr lang="en-GB" baseline="0" dirty="0" err="1"/>
              <a:t>erbyn</a:t>
            </a:r>
            <a:r>
              <a:rPr lang="en-GB" baseline="0" dirty="0"/>
              <a:t> 2025,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holl</a:t>
            </a:r>
            <a:r>
              <a:rPr lang="en-GB" baseline="0" dirty="0"/>
              <a:t> </a:t>
            </a:r>
            <a:r>
              <a:rPr lang="en-GB" baseline="0" dirty="0" err="1"/>
              <a:t>papur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 </a:t>
            </a:r>
            <a:r>
              <a:rPr lang="en-GB" baseline="0" dirty="0" err="1"/>
              <a:t>cynaliadwy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Mae </a:t>
            </a:r>
            <a:r>
              <a:rPr lang="en-GB" baseline="0" dirty="0" err="1"/>
              <a:t>nifero</a:t>
            </a:r>
            <a:r>
              <a:rPr lang="en-GB" baseline="0" dirty="0"/>
              <a:t> </a:t>
            </a:r>
            <a:r>
              <a:rPr lang="en-GB" baseline="0" dirty="0" err="1"/>
              <a:t>fusnesau</a:t>
            </a:r>
            <a:r>
              <a:rPr lang="en-GB" baseline="0" dirty="0"/>
              <a:t> </a:t>
            </a:r>
            <a:r>
              <a:rPr lang="en-GB" baseline="0" dirty="0" err="1"/>
              <a:t>heddiw</a:t>
            </a:r>
            <a:r>
              <a:rPr lang="en-GB" baseline="0" dirty="0"/>
              <a:t> am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mwy</a:t>
            </a:r>
            <a:r>
              <a:rPr lang="en-GB" baseline="0" dirty="0"/>
              <a:t> </a:t>
            </a:r>
            <a:r>
              <a:rPr lang="en-GB" baseline="0" dirty="0" err="1"/>
              <a:t>cynaliadwy</a:t>
            </a:r>
            <a:r>
              <a:rPr lang="en-GB" baseline="0" dirty="0"/>
              <a:t>. Mae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bawb</a:t>
            </a:r>
            <a:r>
              <a:rPr lang="en-GB" baseline="0" dirty="0"/>
              <a:t> </a:t>
            </a:r>
            <a:r>
              <a:rPr lang="en-GB" baseline="0" dirty="0" err="1"/>
              <a:t>dyletswydd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amglychedd</a:t>
            </a:r>
            <a:r>
              <a:rPr lang="en-GB" baseline="0" dirty="0"/>
              <a:t> ac </a:t>
            </a:r>
            <a:r>
              <a:rPr lang="en-GB" baseline="0" dirty="0" err="1"/>
              <a:t>erbyn</a:t>
            </a:r>
            <a:r>
              <a:rPr lang="en-GB" baseline="0" dirty="0"/>
              <a:t> 2050, </a:t>
            </a:r>
            <a:r>
              <a:rPr lang="en-GB" baseline="0" dirty="0" err="1"/>
              <a:t>mae</a:t>
            </a:r>
            <a:r>
              <a:rPr lang="en-GB" baseline="0" dirty="0"/>
              <a:t> TESCO am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“zero carbon”. </a:t>
            </a:r>
          </a:p>
          <a:p>
            <a:r>
              <a:rPr lang="en-GB" baseline="0" dirty="0"/>
              <a:t>(TESCO, 2018) https://sustainability.tescoplc.com/sustainability/targets-and-actions/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305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baseline="0" dirty="0"/>
              <a:t> </a:t>
            </a:r>
            <a:r>
              <a:rPr lang="en-GB" baseline="0" dirty="0" err="1"/>
              <a:t>busnes</a:t>
            </a:r>
            <a:r>
              <a:rPr lang="en-GB" baseline="0" dirty="0"/>
              <a:t>,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rhaid</a:t>
            </a:r>
            <a:r>
              <a:rPr lang="en-GB" baseline="0" dirty="0"/>
              <a:t> </a:t>
            </a:r>
            <a:r>
              <a:rPr lang="en-GB" baseline="0" dirty="0" err="1"/>
              <a:t>ystyried</a:t>
            </a:r>
            <a:r>
              <a:rPr lang="en-GB" baseline="0" dirty="0"/>
              <a:t> y </a:t>
            </a:r>
            <a:r>
              <a:rPr lang="en-GB" baseline="0" dirty="0" err="1"/>
              <a:t>gwendidau</a:t>
            </a:r>
            <a:r>
              <a:rPr lang="en-GB" baseline="0" dirty="0"/>
              <a:t> a </a:t>
            </a:r>
            <a:r>
              <a:rPr lang="en-GB" baseline="0" dirty="0" err="1"/>
              <a:t>chryfderau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gynnwys</a:t>
            </a:r>
            <a:r>
              <a:rPr lang="en-GB" baseline="0" dirty="0"/>
              <a:t> y </a:t>
            </a:r>
            <a:r>
              <a:rPr lang="en-GB" baseline="0" dirty="0" err="1"/>
              <a:t>bygythiadau</a:t>
            </a:r>
            <a:r>
              <a:rPr lang="en-GB" baseline="0" dirty="0"/>
              <a:t> a </a:t>
            </a:r>
            <a:r>
              <a:rPr lang="en-GB" baseline="0" dirty="0" err="1"/>
              <a:t>chyfleoedd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ganddynt</a:t>
            </a:r>
            <a:r>
              <a:rPr lang="en-GB" baseline="0" dirty="0"/>
              <a:t>. Mae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adnabod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SWOT.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llwyddo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busnes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rhaid</a:t>
            </a:r>
            <a:r>
              <a:rPr lang="en-GB" baseline="0" dirty="0"/>
              <a:t> </a:t>
            </a:r>
            <a:r>
              <a:rPr lang="en-GB" baseline="0" dirty="0" err="1"/>
              <a:t>cydnabod</a:t>
            </a:r>
            <a:r>
              <a:rPr lang="en-GB" baseline="0" dirty="0"/>
              <a:t> bob </a:t>
            </a:r>
            <a:r>
              <a:rPr lang="en-GB" baseline="0" dirty="0" err="1"/>
              <a:t>elfen</a:t>
            </a:r>
            <a:r>
              <a:rPr lang="en-GB" baseline="0" dirty="0"/>
              <a:t>. Mae TESCO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busnes</a:t>
            </a:r>
            <a:r>
              <a:rPr lang="en-GB" baseline="0" dirty="0"/>
              <a:t> </a:t>
            </a:r>
            <a:r>
              <a:rPr lang="en-GB" baseline="0" dirty="0" err="1"/>
              <a:t>enfawr</a:t>
            </a:r>
            <a:r>
              <a:rPr lang="en-GB" baseline="0" dirty="0"/>
              <a:t>,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wedi’i</a:t>
            </a:r>
            <a:r>
              <a:rPr lang="en-GB" baseline="0" dirty="0"/>
              <a:t> </a:t>
            </a:r>
            <a:r>
              <a:rPr lang="en-GB" baseline="0" dirty="0" err="1"/>
              <a:t>sefydlu</a:t>
            </a:r>
            <a:r>
              <a:rPr lang="en-GB" baseline="0" dirty="0"/>
              <a:t> </a:t>
            </a:r>
            <a:r>
              <a:rPr lang="en-GB" baseline="0" dirty="0" err="1"/>
              <a:t>dros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holl</a:t>
            </a:r>
            <a:r>
              <a:rPr lang="en-GB" baseline="0" dirty="0"/>
              <a:t> </a:t>
            </a:r>
            <a:r>
              <a:rPr lang="en-GB" baseline="0" dirty="0" err="1"/>
              <a:t>Deyrnas</a:t>
            </a:r>
            <a:r>
              <a:rPr lang="en-GB" baseline="0" dirty="0"/>
              <a:t> </a:t>
            </a:r>
            <a:r>
              <a:rPr lang="en-GB" baseline="0" dirty="0" err="1"/>
              <a:t>Unedig</a:t>
            </a:r>
            <a:r>
              <a:rPr lang="en-GB" baseline="0" dirty="0"/>
              <a:t> ac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iddo</a:t>
            </a:r>
            <a:r>
              <a:rPr lang="en-GB" baseline="0" dirty="0"/>
              <a:t> </a:t>
            </a:r>
            <a:r>
              <a:rPr lang="en-GB" baseline="0" dirty="0" err="1"/>
              <a:t>gweithio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rhaid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siops</a:t>
            </a:r>
            <a:r>
              <a:rPr lang="en-GB" baseline="0" dirty="0"/>
              <a:t> </a:t>
            </a:r>
            <a:r>
              <a:rPr lang="en-GB" baseline="0" dirty="0" err="1"/>
              <a:t>ystyried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elfennau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gwella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hun</a:t>
            </a:r>
            <a:r>
              <a:rPr lang="en-GB" baseline="0" dirty="0"/>
              <a:t> ac I </a:t>
            </a:r>
            <a:r>
              <a:rPr lang="en-GB" baseline="0" dirty="0" err="1"/>
              <a:t>sefydlu</a:t>
            </a:r>
            <a:r>
              <a:rPr lang="en-GB" baseline="0" dirty="0"/>
              <a:t> </a:t>
            </a:r>
            <a:r>
              <a:rPr lang="en-GB" baseline="0" dirty="0" err="1"/>
              <a:t>targedau</a:t>
            </a:r>
            <a:r>
              <a:rPr lang="en-GB" baseline="0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baseline="0" dirty="0" err="1"/>
              <a:t>Cryfderau</a:t>
            </a:r>
            <a:r>
              <a:rPr lang="en-GB" u="sng" baseline="0" dirty="0"/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u="sng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TESCO </a:t>
            </a:r>
            <a:r>
              <a:rPr lang="en-GB" dirty="0" err="1"/>
              <a:t>yw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adwerthwr</a:t>
            </a:r>
            <a:r>
              <a:rPr lang="en-GB" dirty="0"/>
              <a:t> (retailer)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. Y </a:t>
            </a:r>
            <a:r>
              <a:rPr lang="en-GB" dirty="0" err="1"/>
              <a:t>cystadleuaeth</a:t>
            </a:r>
            <a:r>
              <a:rPr lang="en-GB" dirty="0"/>
              <a:t> </a:t>
            </a:r>
            <a:r>
              <a:rPr lang="en-GB" dirty="0" err="1"/>
              <a:t>agosach</a:t>
            </a:r>
            <a:r>
              <a:rPr lang="en-GB" dirty="0"/>
              <a:t> I TESCO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Sainsbury’s. Mae </a:t>
            </a:r>
            <a:r>
              <a:rPr lang="en-GB" dirty="0" err="1"/>
              <a:t>gan</a:t>
            </a:r>
            <a:r>
              <a:rPr lang="en-GB" dirty="0"/>
              <a:t> TESCO y “market shares” </a:t>
            </a:r>
            <a:r>
              <a:rPr lang="en-GB" dirty="0" err="1"/>
              <a:t>mwyaf</a:t>
            </a:r>
            <a:r>
              <a:rPr lang="en-GB" dirty="0"/>
              <a:t> I </a:t>
            </a:r>
            <a:r>
              <a:rPr lang="en-GB" dirty="0" err="1"/>
              <a:t>gymharu</a:t>
            </a:r>
            <a:r>
              <a:rPr lang="en-GB" dirty="0"/>
              <a:t> I Sainsbury’s ac ASDA </a:t>
            </a:r>
            <a:r>
              <a:rPr lang="en-GB" dirty="0" err="1"/>
              <a:t>gyda</a:t>
            </a:r>
            <a:r>
              <a:rPr lang="en-GB" dirty="0"/>
              <a:t> 27.9%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lleill</a:t>
            </a:r>
            <a:r>
              <a:rPr lang="en-GB" dirty="0"/>
              <a:t> “market shares” </a:t>
            </a:r>
            <a:r>
              <a:rPr lang="en-GB" dirty="0" err="1"/>
              <a:t>jyst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16%.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TESCO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I </a:t>
            </a:r>
            <a:r>
              <a:rPr lang="en-GB" dirty="0" err="1"/>
              <a:t>ddecrau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. </a:t>
            </a:r>
            <a:r>
              <a:rPr lang="en-GB" dirty="0" err="1"/>
              <a:t>Maer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I </a:t>
            </a:r>
            <a:r>
              <a:rPr lang="en-GB" dirty="0" err="1"/>
              <a:t>gwsmeriaid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we,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gyefr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, </a:t>
            </a:r>
            <a:r>
              <a:rPr lang="en-GB" dirty="0" err="1"/>
              <a:t>dillad</a:t>
            </a:r>
            <a:r>
              <a:rPr lang="en-GB" dirty="0"/>
              <a:t> neu </a:t>
            </a:r>
            <a:r>
              <a:rPr lang="en-GB" dirty="0" err="1"/>
              <a:t>pethau</a:t>
            </a:r>
            <a:r>
              <a:rPr lang="en-GB" dirty="0"/>
              <a:t> ty. </a:t>
            </a:r>
            <a:r>
              <a:rPr lang="en-GB" dirty="0" err="1"/>
              <a:t>Trwy’r</a:t>
            </a:r>
            <a:r>
              <a:rPr lang="en-GB" dirty="0"/>
              <a:t> we, </a:t>
            </a:r>
            <a:r>
              <a:rPr lang="en-GB" dirty="0" err="1"/>
              <a:t>maentyn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2015, </a:t>
            </a:r>
            <a:r>
              <a:rPr lang="en-GB" dirty="0" err="1"/>
              <a:t>tyfoedd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“online grocery” a </a:t>
            </a:r>
            <a:r>
              <a:rPr lang="en-GB" dirty="0" err="1"/>
              <a:t>gwelodd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o </a:t>
            </a:r>
            <a:r>
              <a:rPr lang="en-GB" dirty="0" err="1"/>
              <a:t>flane</a:t>
            </a:r>
            <a:r>
              <a:rPr lang="en-GB" dirty="0"/>
              <a:t> y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20%.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cafodd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collent</a:t>
            </a:r>
            <a:r>
              <a:rPr lang="en-GB" dirty="0"/>
              <a:t> o £6.37B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“pre-tax”. 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ClubCard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gwsmeriaid</a:t>
            </a:r>
            <a:r>
              <a:rPr lang="en-GB" dirty="0"/>
              <a:t>. </a:t>
            </a:r>
            <a:r>
              <a:rPr lang="en-GB" dirty="0" err="1"/>
              <a:t>Wrth</a:t>
            </a:r>
            <a:r>
              <a:rPr lang="en-GB" dirty="0"/>
              <a:t> I </a:t>
            </a:r>
            <a:r>
              <a:rPr lang="en-GB" dirty="0" err="1"/>
              <a:t>gwsmeriaid</a:t>
            </a:r>
            <a:r>
              <a:rPr lang="en-GB" dirty="0"/>
              <a:t> </a:t>
            </a:r>
            <a:r>
              <a:rPr lang="en-GB" dirty="0" err="1"/>
              <a:t>casglu</a:t>
            </a:r>
            <a:r>
              <a:rPr lang="en-GB" dirty="0"/>
              <a:t> “</a:t>
            </a:r>
            <a:r>
              <a:rPr lang="en-GB" dirty="0" err="1"/>
              <a:t>ClubCard</a:t>
            </a:r>
            <a:r>
              <a:rPr lang="en-GB" dirty="0"/>
              <a:t> Points” am </a:t>
            </a:r>
            <a:r>
              <a:rPr lang="en-GB" dirty="0" err="1"/>
              <a:t>pob</a:t>
            </a:r>
            <a:r>
              <a:rPr lang="en-GB" dirty="0"/>
              <a:t> bunt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gwario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teyrngarwch</a:t>
            </a:r>
            <a:r>
              <a:rPr lang="en-GB" dirty="0"/>
              <a:t> </a:t>
            </a:r>
            <a:r>
              <a:rPr lang="en-GB" dirty="0" err="1"/>
              <a:t>cwsmer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gwobrau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. 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vouchers neu </a:t>
            </a:r>
            <a:r>
              <a:rPr lang="en-GB" dirty="0" err="1"/>
              <a:t>eraill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“</a:t>
            </a:r>
            <a:r>
              <a:rPr lang="en-GB" dirty="0" err="1"/>
              <a:t>ClubCard</a:t>
            </a:r>
            <a:r>
              <a:rPr lang="en-GB" dirty="0"/>
              <a:t>”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 data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y </a:t>
            </a:r>
            <a:r>
              <a:rPr lang="en-GB" dirty="0" err="1"/>
              <a:t>cwsmer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a </a:t>
            </a:r>
            <a:r>
              <a:rPr lang="en-GB" dirty="0" err="1"/>
              <a:t>pha</a:t>
            </a:r>
            <a:r>
              <a:rPr lang="en-GB" dirty="0"/>
              <a:t>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data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I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gynnigion</a:t>
            </a:r>
            <a:r>
              <a:rPr lang="en-GB" dirty="0"/>
              <a:t>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 err="1"/>
              <a:t>Gwendidau</a:t>
            </a:r>
            <a:r>
              <a:rPr lang="en-GB" u="sng" dirty="0"/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u="sng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 err="1"/>
              <a:t>Yn</a:t>
            </a:r>
            <a:r>
              <a:rPr lang="en-GB" u="none" dirty="0"/>
              <a:t> 2015, </a:t>
            </a:r>
            <a:r>
              <a:rPr lang="en-GB" u="none" dirty="0" err="1"/>
              <a:t>collodd</a:t>
            </a:r>
            <a:r>
              <a:rPr lang="en-GB" u="none" dirty="0"/>
              <a:t> TESCO £6.4B, </a:t>
            </a:r>
            <a:r>
              <a:rPr lang="en-GB" u="none" dirty="0" err="1"/>
              <a:t>gwnaeth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achosi’r</a:t>
            </a:r>
            <a:r>
              <a:rPr lang="en-GB" u="none" dirty="0"/>
              <a:t> “net debt” I </a:t>
            </a:r>
            <a:r>
              <a:rPr lang="en-GB" u="none" dirty="0" err="1"/>
              <a:t>gynyddu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£8.5B. </a:t>
            </a:r>
            <a:r>
              <a:rPr lang="en-GB" u="none" dirty="0" err="1"/>
              <a:t>Serch</a:t>
            </a:r>
            <a:r>
              <a:rPr lang="en-GB" u="none" dirty="0"/>
              <a:t> </a:t>
            </a:r>
            <a:r>
              <a:rPr lang="en-GB" u="none" dirty="0" err="1"/>
              <a:t>hynny</a:t>
            </a:r>
            <a:r>
              <a:rPr lang="en-GB" u="none" dirty="0"/>
              <a:t>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cyfanswm</a:t>
            </a:r>
            <a:r>
              <a:rPr lang="en-GB" u="none" dirty="0"/>
              <a:t>  </a:t>
            </a:r>
            <a:r>
              <a:rPr lang="en-GB" u="none" dirty="0" err="1"/>
              <a:t>dyled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£22B. Gan </a:t>
            </a:r>
            <a:r>
              <a:rPr lang="en-GB" u="none" dirty="0" err="1"/>
              <a:t>ddadansoddi;r</a:t>
            </a:r>
            <a:r>
              <a:rPr lang="en-GB" u="none" dirty="0"/>
              <a:t> </a:t>
            </a:r>
            <a:r>
              <a:rPr lang="en-GB" u="none" dirty="0" err="1"/>
              <a:t>figurau</a:t>
            </a:r>
            <a:r>
              <a:rPr lang="en-GB" u="none" dirty="0"/>
              <a:t>, </a:t>
            </a:r>
            <a:r>
              <a:rPr lang="en-GB" u="none" dirty="0" err="1"/>
              <a:t>roedd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sefyllfa</a:t>
            </a:r>
            <a:r>
              <a:rPr lang="en-GB" u="none" dirty="0"/>
              <a:t> </a:t>
            </a:r>
            <a:r>
              <a:rPr lang="en-GB" u="none" dirty="0" err="1"/>
              <a:t>ariannol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waeth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flwyddyn</a:t>
            </a:r>
            <a:r>
              <a:rPr lang="en-GB" u="none" dirty="0"/>
              <a:t> </a:t>
            </a:r>
            <a:r>
              <a:rPr lang="en-GB" u="none" dirty="0" err="1"/>
              <a:t>cyn</a:t>
            </a:r>
            <a:r>
              <a:rPr lang="en-GB" u="none" dirty="0"/>
              <a:t> </a:t>
            </a:r>
            <a:r>
              <a:rPr lang="en-GB" u="none" dirty="0" err="1"/>
              <a:t>sef</a:t>
            </a:r>
            <a:r>
              <a:rPr lang="en-GB" u="none" dirty="0"/>
              <a:t> 2014.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u="non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u="sng" dirty="0" err="1"/>
              <a:t>Cyfleoedd</a:t>
            </a:r>
            <a:r>
              <a:rPr lang="en-GB" u="sng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/>
              <a:t>Gan </a:t>
            </a:r>
            <a:r>
              <a:rPr lang="en-GB" u="none" dirty="0" err="1"/>
              <a:t>ddadansoddi’r</a:t>
            </a:r>
            <a:r>
              <a:rPr lang="en-GB" u="none" dirty="0"/>
              <a:t> </a:t>
            </a:r>
            <a:r>
              <a:rPr lang="en-GB" u="none" dirty="0" err="1"/>
              <a:t>targedau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,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gobeithio</a:t>
            </a:r>
            <a:r>
              <a:rPr lang="en-GB" u="none" dirty="0"/>
              <a:t> I </a:t>
            </a:r>
            <a:r>
              <a:rPr lang="en-GB" u="none" dirty="0" err="1"/>
              <a:t>wella</a:t>
            </a:r>
            <a:r>
              <a:rPr lang="en-GB" u="none" dirty="0"/>
              <a:t> </a:t>
            </a:r>
            <a:r>
              <a:rPr lang="en-GB" u="none" dirty="0" err="1"/>
              <a:t>sefyllfaoedd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amgylchedd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lleihau</a:t>
            </a:r>
            <a:r>
              <a:rPr lang="en-GB" u="none" dirty="0"/>
              <a:t> y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wastraff</a:t>
            </a:r>
            <a:r>
              <a:rPr lang="en-GB" u="none" dirty="0"/>
              <a:t> </a:t>
            </a:r>
            <a:r>
              <a:rPr lang="en-GB" u="none" dirty="0" err="1"/>
              <a:t>bwyd</a:t>
            </a:r>
            <a:r>
              <a:rPr lang="en-GB" u="none" dirty="0"/>
              <a:t>, y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becynnu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gynyddi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ailgylchu</a:t>
            </a:r>
            <a:r>
              <a:rPr lang="en-GB" u="none" dirty="0"/>
              <a:t>.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</a:t>
            </a:r>
            <a:r>
              <a:rPr lang="en-GB" u="none" dirty="0" err="1"/>
              <a:t>nodi</a:t>
            </a:r>
            <a:r>
              <a:rPr lang="en-GB" u="none" dirty="0"/>
              <a:t> pan </a:t>
            </a:r>
            <a:r>
              <a:rPr lang="en-GB" u="none" dirty="0" err="1"/>
              <a:t>hoffen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cyrraedd</a:t>
            </a:r>
            <a:r>
              <a:rPr lang="en-GB" u="none" dirty="0"/>
              <a:t> y </a:t>
            </a:r>
            <a:r>
              <a:rPr lang="en-GB" u="none" dirty="0" err="1"/>
              <a:t>dargedau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wefan</a:t>
            </a:r>
            <a:r>
              <a:rPr lang="en-GB" u="none" dirty="0"/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u="non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u="sng" dirty="0" err="1"/>
              <a:t>Bygythiadau</a:t>
            </a:r>
            <a:r>
              <a:rPr lang="en-GB" u="sng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barhaus</a:t>
            </a:r>
            <a:r>
              <a:rPr lang="en-GB" u="none" dirty="0"/>
              <a:t> </a:t>
            </a:r>
            <a:r>
              <a:rPr lang="en-GB" u="none" dirty="0" err="1"/>
              <a:t>cystadleuaeth</a:t>
            </a:r>
            <a:r>
              <a:rPr lang="en-GB" u="none" dirty="0"/>
              <a:t> </a:t>
            </a:r>
            <a:r>
              <a:rPr lang="en-GB" u="none" dirty="0" err="1"/>
              <a:t>gydag</a:t>
            </a:r>
            <a:r>
              <a:rPr lang="en-GB" u="none" dirty="0"/>
              <a:t> </a:t>
            </a:r>
            <a:r>
              <a:rPr lang="en-GB" u="none" dirty="0" err="1"/>
              <a:t>arfachnadoedd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. Y  nod </a:t>
            </a:r>
            <a:r>
              <a:rPr lang="en-GB" u="none" dirty="0" err="1"/>
              <a:t>yw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gadw</a:t>
            </a:r>
            <a:r>
              <a:rPr lang="en-GB" u="none" dirty="0"/>
              <a:t> </a:t>
            </a:r>
            <a:r>
              <a:rPr lang="en-GB" u="none" dirty="0" err="1"/>
              <a:t>prisoedd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rhedymol</a:t>
            </a:r>
            <a:r>
              <a:rPr lang="en-GB" u="none" dirty="0"/>
              <a:t> </a:t>
            </a:r>
            <a:r>
              <a:rPr lang="en-GB" u="none" dirty="0" err="1"/>
              <a:t>ond</a:t>
            </a:r>
            <a:r>
              <a:rPr lang="en-GB" u="none" dirty="0"/>
              <a:t> I </a:t>
            </a:r>
            <a:r>
              <a:rPr lang="en-GB" u="none" dirty="0" err="1"/>
              <a:t>gadw’r</a:t>
            </a:r>
            <a:r>
              <a:rPr lang="en-GB" u="none" dirty="0"/>
              <a:t> </a:t>
            </a:r>
            <a:r>
              <a:rPr lang="en-GB" u="none" dirty="0" err="1"/>
              <a:t>goll</a:t>
            </a:r>
            <a:r>
              <a:rPr lang="en-GB" u="none" dirty="0"/>
              <a:t> </a:t>
            </a:r>
            <a:r>
              <a:rPr lang="en-GB" u="none" dirty="0" err="1"/>
              <a:t>cwmseriaid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ennill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arian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fusnes</a:t>
            </a:r>
            <a:r>
              <a:rPr lang="en-GB" u="none" dirty="0"/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u="none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</a:t>
            </a:r>
            <a:r>
              <a:rPr lang="en-GB" dirty="0" err="1"/>
              <a:t>ResearchMethodology</a:t>
            </a:r>
            <a:r>
              <a:rPr lang="en-GB" dirty="0"/>
              <a:t>, 2016)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https://research-methodology.net/tesco-swot-analysis/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5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SWOT,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system PESTLE. </a:t>
            </a:r>
            <a:r>
              <a:rPr lang="en-GB" u="none" dirty="0" err="1"/>
              <a:t>Dyma</a:t>
            </a:r>
            <a:r>
              <a:rPr lang="en-GB" u="none" dirty="0"/>
              <a:t> </a:t>
            </a:r>
            <a:r>
              <a:rPr lang="en-GB" u="none" dirty="0" err="1"/>
              <a:t>ble</a:t>
            </a:r>
            <a:r>
              <a:rPr lang="en-GB" u="none" dirty="0"/>
              <a:t> </a:t>
            </a:r>
            <a:r>
              <a:rPr lang="en-GB" u="none" dirty="0" err="1"/>
              <a:t>mae;r</a:t>
            </a:r>
            <a:r>
              <a:rPr lang="en-GB" u="none" dirty="0"/>
              <a:t> </a:t>
            </a:r>
            <a:r>
              <a:rPr lang="en-GB" u="none" dirty="0" err="1"/>
              <a:t>agweddau</a:t>
            </a:r>
            <a:r>
              <a:rPr lang="en-GB" u="none" dirty="0"/>
              <a:t> </a:t>
            </a:r>
            <a:r>
              <a:rPr lang="en-GB" u="none" dirty="0" err="1"/>
              <a:t>gwleidyddol</a:t>
            </a:r>
            <a:r>
              <a:rPr lang="en-GB" u="none" dirty="0"/>
              <a:t>, </a:t>
            </a:r>
            <a:r>
              <a:rPr lang="en-GB" u="none" dirty="0" err="1"/>
              <a:t>Economaidd</a:t>
            </a:r>
            <a:r>
              <a:rPr lang="en-GB" u="none" dirty="0"/>
              <a:t>, </a:t>
            </a:r>
            <a:r>
              <a:rPr lang="en-GB" u="none" dirty="0" err="1"/>
              <a:t>cymdeithasol</a:t>
            </a:r>
            <a:r>
              <a:rPr lang="en-GB" u="none" dirty="0"/>
              <a:t>, </a:t>
            </a:r>
            <a:r>
              <a:rPr lang="en-GB" u="none" dirty="0" err="1"/>
              <a:t>technolegol</a:t>
            </a:r>
            <a:r>
              <a:rPr lang="en-GB" u="none" dirty="0"/>
              <a:t>, </a:t>
            </a:r>
            <a:r>
              <a:rPr lang="en-GB" u="none" dirty="0" err="1"/>
              <a:t>cyfreithiol</a:t>
            </a:r>
            <a:r>
              <a:rPr lang="en-GB" u="none" dirty="0"/>
              <a:t> ac </a:t>
            </a:r>
            <a:r>
              <a:rPr lang="en-GB" u="none" dirty="0" err="1"/>
              <a:t>amgylcheddol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lle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. </a:t>
            </a:r>
          </a:p>
          <a:p>
            <a:endParaRPr lang="en-GB" u="sng" dirty="0"/>
          </a:p>
          <a:p>
            <a:r>
              <a:rPr lang="en-GB" u="sng" dirty="0" err="1"/>
              <a:t>Gwleidyddol</a:t>
            </a:r>
            <a:r>
              <a:rPr lang="en-GB" u="sng" dirty="0"/>
              <a:t>:</a:t>
            </a:r>
          </a:p>
          <a:p>
            <a:r>
              <a:rPr lang="en-GB" u="none" dirty="0"/>
              <a:t>Mae TESCO </a:t>
            </a:r>
            <a:r>
              <a:rPr lang="en-GB" u="none" dirty="0" err="1"/>
              <a:t>wedi’I</a:t>
            </a:r>
            <a:r>
              <a:rPr lang="en-GB" u="none" dirty="0"/>
              <a:t> </a:t>
            </a:r>
            <a:r>
              <a:rPr lang="en-GB" u="none" dirty="0" err="1"/>
              <a:t>sefydlu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dros</a:t>
            </a:r>
            <a:r>
              <a:rPr lang="en-GB" u="none" dirty="0"/>
              <a:t> 12 </a:t>
            </a:r>
            <a:r>
              <a:rPr lang="en-GB" u="none" dirty="0" err="1"/>
              <a:t>gwledydd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Ewrop</a:t>
            </a:r>
            <a:r>
              <a:rPr lang="en-GB" u="none" dirty="0"/>
              <a:t> ac Asia,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politicaidd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gweldydd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modd</a:t>
            </a:r>
            <a:r>
              <a:rPr lang="en-GB" u="none" dirty="0"/>
              <a:t> </a:t>
            </a:r>
            <a:r>
              <a:rPr lang="en-GB" u="none" dirty="0" err="1"/>
              <a:t>iddyn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rhedeg</a:t>
            </a:r>
            <a:r>
              <a:rPr lang="en-GB" u="none" dirty="0"/>
              <a:t>. Mae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bethau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effeithio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y </a:t>
            </a:r>
            <a:r>
              <a:rPr lang="en-GB" u="none" dirty="0" err="1"/>
              <a:t>facotrau</a:t>
            </a:r>
            <a:r>
              <a:rPr lang="en-GB" u="none" dirty="0"/>
              <a:t> </a:t>
            </a:r>
            <a:r>
              <a:rPr lang="en-GB" u="none" dirty="0" err="1"/>
              <a:t>gwleidyddol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</a:t>
            </a:r>
            <a:r>
              <a:rPr lang="en-GB" u="none" dirty="0" err="1"/>
              <a:t>gyfraddau</a:t>
            </a:r>
            <a:r>
              <a:rPr lang="en-GB" u="none" dirty="0"/>
              <a:t> </a:t>
            </a:r>
            <a:r>
              <a:rPr lang="en-GB" u="none" dirty="0" err="1"/>
              <a:t>treth</a:t>
            </a:r>
            <a:r>
              <a:rPr lang="en-GB" u="none" dirty="0"/>
              <a:t>,  </a:t>
            </a:r>
            <a:r>
              <a:rPr lang="en-GB" u="none" dirty="0" err="1"/>
              <a:t>deddfwriaeth</a:t>
            </a:r>
            <a:r>
              <a:rPr lang="en-GB" u="none" dirty="0"/>
              <a:t> </a:t>
            </a:r>
            <a:r>
              <a:rPr lang="en-GB" u="none" dirty="0" err="1"/>
              <a:t>presennol</a:t>
            </a:r>
            <a:r>
              <a:rPr lang="en-GB" u="none" dirty="0"/>
              <a:t> a </a:t>
            </a:r>
            <a:r>
              <a:rPr lang="en-GB" u="none" dirty="0" err="1"/>
              <a:t>dyfodol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cyflwr</a:t>
            </a:r>
            <a:r>
              <a:rPr lang="en-GB" u="none" dirty="0"/>
              <a:t> </a:t>
            </a:r>
            <a:r>
              <a:rPr lang="en-GB" u="none" dirty="0" err="1"/>
              <a:t>economaidd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effeithio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y </a:t>
            </a:r>
            <a:r>
              <a:rPr lang="en-GB" u="none" dirty="0" err="1"/>
              <a:t>gwleidydd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</a:t>
            </a:r>
            <a:r>
              <a:rPr lang="en-GB" u="none" dirty="0" err="1"/>
              <a:t>factorau</a:t>
            </a:r>
            <a:r>
              <a:rPr lang="en-GB" u="none" dirty="0"/>
              <a:t>. </a:t>
            </a:r>
          </a:p>
          <a:p>
            <a:r>
              <a:rPr lang="en-GB" u="none" dirty="0" err="1"/>
              <a:t>E.e.</a:t>
            </a:r>
            <a:r>
              <a:rPr lang="en-GB" u="none" dirty="0"/>
              <a:t> =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dyletswydd</a:t>
            </a:r>
            <a:r>
              <a:rPr lang="en-GB" u="none" dirty="0"/>
              <a:t> </a:t>
            </a:r>
            <a:r>
              <a:rPr lang="en-GB" u="none" dirty="0" err="1"/>
              <a:t>mewnfurio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itemau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gall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Tesco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mewnfurio</a:t>
            </a:r>
            <a:r>
              <a:rPr lang="en-GB" u="none" dirty="0"/>
              <a:t> </a:t>
            </a:r>
            <a:r>
              <a:rPr lang="en-GB" u="none" dirty="0" err="1"/>
              <a:t>rhai</a:t>
            </a:r>
            <a:r>
              <a:rPr lang="en-GB" u="none" dirty="0"/>
              <a:t> </a:t>
            </a:r>
            <a:r>
              <a:rPr lang="en-GB" u="none" dirty="0" err="1"/>
              <a:t>cynnyrch</a:t>
            </a:r>
            <a:r>
              <a:rPr lang="en-GB" u="none" dirty="0"/>
              <a:t> o </a:t>
            </a:r>
            <a:r>
              <a:rPr lang="en-GB" u="none" dirty="0" err="1"/>
              <a:t>wleidydd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</a:t>
            </a:r>
            <a:r>
              <a:rPr lang="en-GB" u="none" dirty="0" err="1"/>
              <a:t>Tseina</a:t>
            </a:r>
            <a:r>
              <a:rPr lang="en-GB" u="none" dirty="0"/>
              <a:t> a </a:t>
            </a:r>
            <a:r>
              <a:rPr lang="en-GB" u="none" dirty="0" err="1"/>
              <a:t>Dwyrain</a:t>
            </a:r>
            <a:r>
              <a:rPr lang="en-GB" u="none" dirty="0"/>
              <a:t> Asia. </a:t>
            </a:r>
          </a:p>
          <a:p>
            <a:endParaRPr lang="en-GB" u="sng" dirty="0"/>
          </a:p>
          <a:p>
            <a:r>
              <a:rPr lang="en-GB" u="sng" dirty="0" err="1"/>
              <a:t>Economaidd</a:t>
            </a:r>
            <a:r>
              <a:rPr lang="en-GB" u="sng" dirty="0"/>
              <a:t> </a:t>
            </a:r>
          </a:p>
          <a:p>
            <a:r>
              <a:rPr lang="en-GB" u="none" dirty="0"/>
              <a:t>Mae </a:t>
            </a:r>
            <a:r>
              <a:rPr lang="en-GB" u="none" dirty="0" err="1"/>
              <a:t>modd</a:t>
            </a:r>
            <a:r>
              <a:rPr lang="en-GB" u="none" dirty="0"/>
              <a:t> I </a:t>
            </a:r>
            <a:r>
              <a:rPr lang="en-GB" u="none" dirty="0" err="1"/>
              <a:t>gostiau</a:t>
            </a:r>
            <a:r>
              <a:rPr lang="en-GB" u="none" dirty="0"/>
              <a:t> </a:t>
            </a:r>
            <a:r>
              <a:rPr lang="en-GB" u="none" dirty="0" err="1"/>
              <a:t>llafur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arfarchnadoedd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adnabod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factor </a:t>
            </a:r>
            <a:r>
              <a:rPr lang="en-GB" u="none" dirty="0" err="1"/>
              <a:t>economaidd</a:t>
            </a:r>
            <a:r>
              <a:rPr lang="en-GB" u="none" dirty="0"/>
              <a:t> </a:t>
            </a:r>
            <a:r>
              <a:rPr lang="en-GB" u="none" dirty="0" err="1"/>
              <a:t>pwysig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bill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gyfer</a:t>
            </a:r>
            <a:r>
              <a:rPr lang="en-GB" u="none" dirty="0"/>
              <a:t> </a:t>
            </a:r>
            <a:r>
              <a:rPr lang="en-GB" u="none" dirty="0" err="1"/>
              <a:t>gyflog</a:t>
            </a:r>
            <a:r>
              <a:rPr lang="en-GB" u="none" dirty="0"/>
              <a:t> staff </a:t>
            </a:r>
            <a:r>
              <a:rPr lang="en-GB" u="none" dirty="0" err="1"/>
              <a:t>tua</a:t>
            </a:r>
            <a:r>
              <a:rPr lang="en-GB" u="none" dirty="0"/>
              <a:t> £4.5B.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gyfraith</a:t>
            </a:r>
            <a:r>
              <a:rPr lang="en-GB" u="none" dirty="0"/>
              <a:t> I </a:t>
            </a:r>
            <a:r>
              <a:rPr lang="en-GB" u="none" dirty="0" err="1"/>
              <a:t>unigolion</a:t>
            </a:r>
            <a:r>
              <a:rPr lang="en-GB" u="none" dirty="0"/>
              <a:t> </a:t>
            </a:r>
            <a:r>
              <a:rPr lang="en-GB" u="none" dirty="0" err="1"/>
              <a:t>derbyn</a:t>
            </a:r>
            <a:r>
              <a:rPr lang="en-GB" u="none" dirty="0"/>
              <a:t> o </a:t>
            </a:r>
            <a:r>
              <a:rPr lang="en-GB" u="none" dirty="0" err="1"/>
              <a:t>leiaf</a:t>
            </a:r>
            <a:r>
              <a:rPr lang="en-GB" u="none" dirty="0"/>
              <a:t> “minimum wage” felly,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rhif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cynnwys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. </a:t>
            </a:r>
            <a:r>
              <a:rPr lang="en-GB" u="none" dirty="0" err="1"/>
              <a:t>Serch</a:t>
            </a:r>
            <a:r>
              <a:rPr lang="en-GB" u="none" dirty="0"/>
              <a:t> </a:t>
            </a:r>
            <a:r>
              <a:rPr lang="en-GB" u="none" dirty="0" err="1"/>
              <a:t>hynny</a:t>
            </a:r>
            <a:r>
              <a:rPr lang="en-GB" u="none" dirty="0"/>
              <a:t>, </a:t>
            </a:r>
            <a:r>
              <a:rPr lang="en-GB" u="none" dirty="0" err="1"/>
              <a:t>yn</a:t>
            </a:r>
            <a:r>
              <a:rPr lang="en-GB" u="none" dirty="0"/>
              <a:t> 2018 </a:t>
            </a:r>
            <a:r>
              <a:rPr lang="en-GB" u="none" dirty="0" err="1"/>
              <a:t>cynyddodd</a:t>
            </a:r>
            <a:r>
              <a:rPr lang="en-GB" u="none" dirty="0"/>
              <a:t> “minimum wage” I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dros</a:t>
            </a:r>
            <a:r>
              <a:rPr lang="en-GB" u="none" dirty="0"/>
              <a:t> 25. O </a:t>
            </a:r>
            <a:r>
              <a:rPr lang="en-GB" u="none" dirty="0" err="1"/>
              <a:t>ganlyniad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</a:t>
            </a:r>
            <a:r>
              <a:rPr lang="en-GB" u="none" dirty="0" err="1"/>
              <a:t>cynyddu</a:t>
            </a:r>
            <a:r>
              <a:rPr lang="en-GB" u="none" dirty="0"/>
              <a:t> </a:t>
            </a:r>
            <a:r>
              <a:rPr lang="en-GB" u="none" dirty="0" err="1"/>
              <a:t>costiau</a:t>
            </a:r>
            <a:r>
              <a:rPr lang="en-GB" u="none" dirty="0"/>
              <a:t> Tesco,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gwelodd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miliynau</a:t>
            </a:r>
            <a:r>
              <a:rPr lang="en-GB" u="none" dirty="0"/>
              <a:t> o </a:t>
            </a:r>
            <a:r>
              <a:rPr lang="en-GB" u="none" dirty="0" err="1"/>
              <a:t>bynnoedd</a:t>
            </a:r>
            <a:r>
              <a:rPr lang="en-GB" u="none" dirty="0"/>
              <a:t> </a:t>
            </a:r>
            <a:r>
              <a:rPr lang="en-GB" u="none" dirty="0" err="1"/>
              <a:t>gadael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. </a:t>
            </a:r>
          </a:p>
          <a:p>
            <a:r>
              <a:rPr lang="en-GB" u="none" dirty="0"/>
              <a:t>Gan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ffactorau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. </a:t>
            </a:r>
            <a:r>
              <a:rPr lang="en-GB" u="none" dirty="0" err="1"/>
              <a:t>E.e.</a:t>
            </a:r>
            <a:r>
              <a:rPr lang="en-GB" u="none" dirty="0"/>
              <a:t> </a:t>
            </a:r>
            <a:r>
              <a:rPr lang="en-GB" u="none" dirty="0" err="1"/>
              <a:t>costiau</a:t>
            </a:r>
            <a:r>
              <a:rPr lang="en-GB" u="none" dirty="0"/>
              <a:t>, </a:t>
            </a:r>
            <a:r>
              <a:rPr lang="en-GB" u="none" dirty="0" err="1"/>
              <a:t>prisoedd</a:t>
            </a:r>
            <a:r>
              <a:rPr lang="en-GB" u="none" dirty="0"/>
              <a:t> ag </a:t>
            </a:r>
            <a:r>
              <a:rPr lang="en-GB" u="none" dirty="0" err="1"/>
              <a:t>elw</a:t>
            </a:r>
            <a:r>
              <a:rPr lang="en-GB" u="none" dirty="0"/>
              <a:t>. </a:t>
            </a:r>
            <a:r>
              <a:rPr lang="en-GB" u="none" dirty="0" err="1"/>
              <a:t>Maen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ffocusi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cost </a:t>
            </a:r>
            <a:r>
              <a:rPr lang="en-GB" u="none" dirty="0" err="1"/>
              <a:t>benthyciad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gynyddu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elw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fydd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lleihau</a:t>
            </a:r>
            <a:r>
              <a:rPr lang="en-GB" u="none" dirty="0"/>
              <a:t> </a:t>
            </a:r>
            <a:r>
              <a:rPr lang="en-GB" u="none" dirty="0" err="1"/>
              <a:t>ond</a:t>
            </a:r>
            <a:r>
              <a:rPr lang="en-GB" u="none" dirty="0"/>
              <a:t> </a:t>
            </a:r>
            <a:r>
              <a:rPr lang="en-GB" u="none" dirty="0" err="1"/>
              <a:t>bydd</a:t>
            </a:r>
            <a:r>
              <a:rPr lang="en-GB" u="none" dirty="0"/>
              <a:t> </a:t>
            </a:r>
            <a:r>
              <a:rPr lang="en-GB" u="none" dirty="0" err="1"/>
              <a:t>prisoedd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cynyddu</a:t>
            </a:r>
            <a:r>
              <a:rPr lang="en-GB" u="none" dirty="0"/>
              <a:t>.  </a:t>
            </a:r>
          </a:p>
          <a:p>
            <a:endParaRPr lang="en-GB" u="none" dirty="0"/>
          </a:p>
          <a:p>
            <a:r>
              <a:rPr lang="en-GB" u="sng" dirty="0" err="1"/>
              <a:t>Cymdeithasol</a:t>
            </a:r>
            <a:r>
              <a:rPr lang="en-GB" u="sng" dirty="0"/>
              <a:t> </a:t>
            </a:r>
          </a:p>
          <a:p>
            <a:r>
              <a:rPr lang="en-GB" u="none" dirty="0" err="1"/>
              <a:t>Dros</a:t>
            </a:r>
            <a:r>
              <a:rPr lang="en-GB" u="none" dirty="0"/>
              <a:t> </a:t>
            </a:r>
            <a:r>
              <a:rPr lang="en-GB" u="none" dirty="0" err="1"/>
              <a:t>amser</a:t>
            </a:r>
            <a:r>
              <a:rPr lang="en-GB" u="none" dirty="0"/>
              <a:t>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. Mae </a:t>
            </a:r>
            <a:r>
              <a:rPr lang="en-GB" u="none" dirty="0" err="1"/>
              <a:t>mwyafrif</a:t>
            </a:r>
            <a:r>
              <a:rPr lang="en-GB" u="none" dirty="0"/>
              <a:t> o </a:t>
            </a:r>
            <a:r>
              <a:rPr lang="en-GB" u="none" dirty="0" err="1"/>
              <a:t>siopwyr</a:t>
            </a:r>
            <a:r>
              <a:rPr lang="en-GB" u="none" dirty="0"/>
              <a:t>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dod</a:t>
            </a:r>
            <a:r>
              <a:rPr lang="en-GB" u="none" dirty="0"/>
              <a:t> </a:t>
            </a:r>
            <a:r>
              <a:rPr lang="en-GB" u="none" dirty="0" err="1"/>
              <a:t>o’r</a:t>
            </a:r>
            <a:r>
              <a:rPr lang="en-GB" u="none" dirty="0"/>
              <a:t>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 felly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iddyn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cadw</a:t>
            </a:r>
            <a:r>
              <a:rPr lang="en-GB" u="none" dirty="0"/>
              <a:t> </a:t>
            </a:r>
            <a:r>
              <a:rPr lang="en-GB" u="none" dirty="0" err="1"/>
              <a:t>llydaid</a:t>
            </a:r>
            <a:r>
              <a:rPr lang="en-GB" u="none" dirty="0"/>
              <a:t> </a:t>
            </a:r>
            <a:r>
              <a:rPr lang="en-GB" u="none" dirty="0" err="1"/>
              <a:t>agos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newidiadau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. Mae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rhedeg</a:t>
            </a:r>
            <a:r>
              <a:rPr lang="en-GB" u="none" dirty="0"/>
              <a:t> </a:t>
            </a:r>
            <a:r>
              <a:rPr lang="en-GB" u="none" dirty="0" err="1"/>
              <a:t>bywydau</a:t>
            </a:r>
            <a:r>
              <a:rPr lang="en-GB" u="none" dirty="0"/>
              <a:t> </a:t>
            </a:r>
            <a:r>
              <a:rPr lang="en-GB" u="none" dirty="0" err="1"/>
              <a:t>prysur</a:t>
            </a:r>
            <a:r>
              <a:rPr lang="en-GB" u="none" dirty="0"/>
              <a:t> a </a:t>
            </a:r>
            <a:r>
              <a:rPr lang="en-GB" u="none" dirty="0" err="1"/>
              <a:t>mae</a:t>
            </a:r>
            <a:r>
              <a:rPr lang="en-GB" u="none" dirty="0"/>
              <a:t> well I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lein</a:t>
            </a:r>
            <a:r>
              <a:rPr lang="en-GB" u="none" dirty="0"/>
              <a:t> neu </a:t>
            </a:r>
            <a:r>
              <a:rPr lang="en-GB" u="none" dirty="0" err="1"/>
              <a:t>wneud</a:t>
            </a:r>
            <a:r>
              <a:rPr lang="en-GB" u="none" dirty="0"/>
              <a:t> “one-stop shopping”. </a:t>
            </a:r>
          </a:p>
          <a:p>
            <a:r>
              <a:rPr lang="en-GB" u="none" dirty="0"/>
              <a:t>Mae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problemau</a:t>
            </a:r>
            <a:r>
              <a:rPr lang="en-GB" u="none" dirty="0"/>
              <a:t> iechyd </a:t>
            </a:r>
            <a:r>
              <a:rPr lang="en-GB" u="none" dirty="0" err="1"/>
              <a:t>heddiw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, </a:t>
            </a:r>
            <a:r>
              <a:rPr lang="en-GB" u="none" dirty="0" err="1"/>
              <a:t>enwedig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</a:t>
            </a:r>
            <a:r>
              <a:rPr lang="en-GB" u="none" dirty="0" err="1"/>
              <a:t>problemau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</a:t>
            </a:r>
            <a:r>
              <a:rPr lang="en-GB" u="none" dirty="0" err="1"/>
              <a:t>gordewdra</a:t>
            </a:r>
            <a:r>
              <a:rPr lang="en-GB" u="none" dirty="0"/>
              <a:t> a diabetes. O </a:t>
            </a:r>
            <a:r>
              <a:rPr lang="en-GB" u="none" dirty="0" err="1"/>
              <a:t>ganlyniad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I Tesco </a:t>
            </a:r>
            <a:r>
              <a:rPr lang="en-GB" u="none" dirty="0" err="1"/>
              <a:t>hyrwyddo</a:t>
            </a:r>
            <a:r>
              <a:rPr lang="en-GB" u="none" dirty="0"/>
              <a:t> “healthy living”. Mae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gwerthu</a:t>
            </a:r>
            <a:r>
              <a:rPr lang="en-GB" u="none" dirty="0"/>
              <a:t> </a:t>
            </a:r>
            <a:r>
              <a:rPr lang="en-GB" u="none" dirty="0" err="1"/>
              <a:t>bwydydd</a:t>
            </a:r>
            <a:r>
              <a:rPr lang="en-GB" u="none" dirty="0"/>
              <a:t> organic a </a:t>
            </a:r>
            <a:r>
              <a:rPr lang="en-GB" u="none" dirty="0" err="1"/>
              <a:t>phwyslais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brynu</a:t>
            </a:r>
            <a:r>
              <a:rPr lang="en-GB" u="none" dirty="0"/>
              <a:t> </a:t>
            </a:r>
            <a:r>
              <a:rPr lang="en-GB" u="none" dirty="0" err="1"/>
              <a:t>ffrwythau</a:t>
            </a:r>
            <a:r>
              <a:rPr lang="en-GB" u="none" dirty="0"/>
              <a:t> a </a:t>
            </a:r>
            <a:r>
              <a:rPr lang="en-GB" u="none" dirty="0" err="1"/>
              <a:t>llysiau</a:t>
            </a:r>
            <a:r>
              <a:rPr lang="en-GB" u="none" dirty="0"/>
              <a:t>.</a:t>
            </a:r>
          </a:p>
          <a:p>
            <a:endParaRPr lang="en-GB" u="sng" dirty="0"/>
          </a:p>
          <a:p>
            <a:r>
              <a:rPr lang="en-GB" u="sng" dirty="0" err="1"/>
              <a:t>Technolegol</a:t>
            </a:r>
            <a:endParaRPr lang="en-GB" u="sng" dirty="0"/>
          </a:p>
          <a:p>
            <a:r>
              <a:rPr lang="en-GB" u="none" dirty="0" err="1"/>
              <a:t>Rhai</a:t>
            </a:r>
            <a:r>
              <a:rPr lang="en-GB" u="none" dirty="0"/>
              <a:t> </a:t>
            </a:r>
            <a:r>
              <a:rPr lang="en-GB" u="none" dirty="0" err="1"/>
              <a:t>blynyddoedd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ol</a:t>
            </a:r>
            <a:r>
              <a:rPr lang="en-GB" u="none" dirty="0"/>
              <a:t> </a:t>
            </a:r>
            <a:r>
              <a:rPr lang="en-GB" u="none" dirty="0" err="1"/>
              <a:t>roedd</a:t>
            </a:r>
            <a:r>
              <a:rPr lang="en-GB" u="none" dirty="0"/>
              <a:t>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wynebu</a:t>
            </a:r>
            <a:r>
              <a:rPr lang="en-GB" u="none" dirty="0"/>
              <a:t> </a:t>
            </a:r>
            <a:r>
              <a:rPr lang="en-GB" u="none" dirty="0" err="1"/>
              <a:t>problemau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gwsmeriaid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derbyn</a:t>
            </a:r>
            <a:r>
              <a:rPr lang="en-GB" u="none" dirty="0"/>
              <a:t> </a:t>
            </a:r>
            <a:r>
              <a:rPr lang="en-GB" u="none" dirty="0" err="1"/>
              <a:t>gwasaneth</a:t>
            </a:r>
            <a:r>
              <a:rPr lang="en-GB" u="none" dirty="0"/>
              <a:t> </a:t>
            </a:r>
            <a:r>
              <a:rPr lang="en-GB" u="none" dirty="0" err="1"/>
              <a:t>cwsmer</a:t>
            </a:r>
            <a:r>
              <a:rPr lang="en-GB" u="none" dirty="0"/>
              <a:t> </a:t>
            </a:r>
            <a:r>
              <a:rPr lang="en-GB" u="none" dirty="0" err="1"/>
              <a:t>gwael</a:t>
            </a:r>
            <a:r>
              <a:rPr lang="en-GB" u="none" dirty="0"/>
              <a:t> </a:t>
            </a:r>
            <a:r>
              <a:rPr lang="en-GB" u="none" dirty="0" err="1"/>
              <a:t>a’r</a:t>
            </a:r>
            <a:r>
              <a:rPr lang="en-GB" u="none" dirty="0"/>
              <a:t> </a:t>
            </a:r>
            <a:r>
              <a:rPr lang="en-GB" u="none" dirty="0" err="1"/>
              <a:t>sgandal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cig </a:t>
            </a:r>
            <a:r>
              <a:rPr lang="en-GB" u="none" dirty="0" err="1"/>
              <a:t>ceffyl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bwrgers</a:t>
            </a:r>
            <a:r>
              <a:rPr lang="en-GB" u="none" dirty="0"/>
              <a:t>. </a:t>
            </a:r>
            <a:r>
              <a:rPr lang="en-GB" u="none" dirty="0" err="1"/>
              <a:t>Trwy’r</a:t>
            </a:r>
            <a:r>
              <a:rPr lang="en-GB" u="none" dirty="0"/>
              <a:t> </a:t>
            </a:r>
            <a:r>
              <a:rPr lang="en-GB" u="none" dirty="0" err="1"/>
              <a:t>ddefnydd</a:t>
            </a:r>
            <a:r>
              <a:rPr lang="en-GB" u="none" dirty="0"/>
              <a:t> o </a:t>
            </a:r>
            <a:r>
              <a:rPr lang="en-GB" u="none" dirty="0" err="1"/>
              <a:t>hyrwyddiant</a:t>
            </a:r>
            <a:r>
              <a:rPr lang="en-GB" u="none" dirty="0"/>
              <a:t> </a:t>
            </a:r>
            <a:r>
              <a:rPr lang="en-GB" u="none" dirty="0" err="1"/>
              <a:t>technolegol</a:t>
            </a:r>
            <a:r>
              <a:rPr lang="en-GB" u="none" dirty="0"/>
              <a:t>, </a:t>
            </a:r>
            <a:r>
              <a:rPr lang="en-GB" u="none" dirty="0" err="1"/>
              <a:t>cafodd</a:t>
            </a:r>
            <a:r>
              <a:rPr lang="en-GB" u="none" dirty="0"/>
              <a:t> Tesco </a:t>
            </a:r>
            <a:r>
              <a:rPr lang="en-GB" u="none" dirty="0" err="1"/>
              <a:t>siawns</a:t>
            </a:r>
            <a:r>
              <a:rPr lang="en-GB" u="none" dirty="0"/>
              <a:t> I </a:t>
            </a:r>
            <a:r>
              <a:rPr lang="en-GB" u="none" dirty="0" err="1"/>
              <a:t>ennill</a:t>
            </a:r>
            <a:r>
              <a:rPr lang="en-GB" u="none" dirty="0"/>
              <a:t> </a:t>
            </a:r>
            <a:r>
              <a:rPr lang="en-GB" u="none" dirty="0" err="1"/>
              <a:t>nol</a:t>
            </a:r>
            <a:r>
              <a:rPr lang="en-GB" u="none" dirty="0"/>
              <a:t> </a:t>
            </a:r>
            <a:r>
              <a:rPr lang="en-GB" u="none" dirty="0" err="1"/>
              <a:t>ymddiriedolaeth</a:t>
            </a:r>
            <a:r>
              <a:rPr lang="en-GB" u="none" dirty="0"/>
              <a:t> y </a:t>
            </a:r>
            <a:r>
              <a:rPr lang="en-GB" u="none" dirty="0" err="1"/>
              <a:t>cwsmeriaid</a:t>
            </a:r>
            <a:r>
              <a:rPr lang="en-GB" u="none" dirty="0"/>
              <a:t>. </a:t>
            </a:r>
          </a:p>
          <a:p>
            <a:r>
              <a:rPr lang="en-GB" u="none" dirty="0" err="1"/>
              <a:t>Croesawodd</a:t>
            </a:r>
            <a:r>
              <a:rPr lang="en-GB" u="none" dirty="0"/>
              <a:t> Tesco </a:t>
            </a:r>
            <a:r>
              <a:rPr lang="en-GB" u="none" dirty="0" err="1"/>
              <a:t>technoleg</a:t>
            </a:r>
            <a:r>
              <a:rPr lang="en-GB" u="none" dirty="0"/>
              <a:t> RFID. </a:t>
            </a:r>
            <a:r>
              <a:rPr lang="en-GB" u="none" dirty="0" err="1"/>
              <a:t>Pwrpas</a:t>
            </a:r>
            <a:r>
              <a:rPr lang="en-GB" u="none" dirty="0"/>
              <a:t> y </a:t>
            </a:r>
            <a:r>
              <a:rPr lang="en-GB" u="none" dirty="0" err="1"/>
              <a:t>technoleg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I </a:t>
            </a:r>
            <a:r>
              <a:rPr lang="en-GB" u="none" dirty="0" err="1"/>
              <a:t>gyfri</a:t>
            </a:r>
            <a:r>
              <a:rPr lang="en-GB" u="none" dirty="0"/>
              <a:t> </a:t>
            </a:r>
            <a:r>
              <a:rPr lang="en-GB" u="none" dirty="0" err="1"/>
              <a:t>stoc</a:t>
            </a:r>
            <a:r>
              <a:rPr lang="en-GB" u="none" dirty="0"/>
              <a:t> ac I </a:t>
            </a:r>
            <a:r>
              <a:rPr lang="en-GB" u="none" dirty="0" err="1"/>
              <a:t>gymryd</a:t>
            </a:r>
            <a:r>
              <a:rPr lang="en-GB" u="none" dirty="0"/>
              <a:t> I </a:t>
            </a:r>
            <a:r>
              <a:rPr lang="en-GB" u="none" dirty="0" err="1"/>
              <a:t>ffwrdd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ol</a:t>
            </a:r>
            <a:r>
              <a:rPr lang="en-GB" u="none" dirty="0"/>
              <a:t> </a:t>
            </a:r>
            <a:r>
              <a:rPr lang="en-GB" u="none" dirty="0" err="1"/>
              <a:t>gwerthu</a:t>
            </a:r>
            <a:r>
              <a:rPr lang="en-GB" u="none" dirty="0"/>
              <a:t>. </a:t>
            </a:r>
            <a:r>
              <a:rPr lang="en-GB" u="none" dirty="0" err="1"/>
              <a:t>Gwnaeth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wella</a:t>
            </a:r>
            <a:r>
              <a:rPr lang="en-GB" u="none" dirty="0"/>
              <a:t> </a:t>
            </a:r>
            <a:r>
              <a:rPr lang="en-GB" u="none" dirty="0" err="1"/>
              <a:t>profiad</a:t>
            </a:r>
            <a:r>
              <a:rPr lang="en-GB" u="none" dirty="0"/>
              <a:t> </a:t>
            </a:r>
            <a:r>
              <a:rPr lang="en-GB" u="none" dirty="0" err="1"/>
              <a:t>cwsmer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system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y </a:t>
            </a:r>
            <a:r>
              <a:rPr lang="en-GB" u="none" dirty="0" err="1"/>
              <a:t>ddefnyddioli</a:t>
            </a:r>
            <a:r>
              <a:rPr lang="en-GB" u="none" dirty="0"/>
              <a:t> </a:t>
            </a:r>
            <a:r>
              <a:rPr lang="en-GB" u="none" dirty="0" err="1"/>
              <a:t>gydnabod</a:t>
            </a:r>
            <a:r>
              <a:rPr lang="en-GB" u="none" dirty="0"/>
              <a:t> </a:t>
            </a:r>
            <a:r>
              <a:rPr lang="en-GB" u="none" dirty="0" err="1"/>
              <a:t>pryd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angen</a:t>
            </a:r>
            <a:r>
              <a:rPr lang="en-GB" u="none" dirty="0"/>
              <a:t> </a:t>
            </a:r>
            <a:r>
              <a:rPr lang="en-GB" u="none" dirty="0" err="1"/>
              <a:t>ailgyflenwi</a:t>
            </a:r>
            <a:r>
              <a:rPr lang="en-GB" u="none" dirty="0"/>
              <a:t> </a:t>
            </a:r>
            <a:r>
              <a:rPr lang="en-GB" u="none" dirty="0" err="1"/>
              <a:t>stoc</a:t>
            </a:r>
            <a:r>
              <a:rPr lang="en-GB" u="none" dirty="0"/>
              <a:t>. </a:t>
            </a:r>
          </a:p>
          <a:p>
            <a:r>
              <a:rPr lang="en-GB" u="none" dirty="0"/>
              <a:t>System </a:t>
            </a:r>
            <a:r>
              <a:rPr lang="en-GB" u="none" dirty="0" err="1"/>
              <a:t>arall</a:t>
            </a:r>
            <a:r>
              <a:rPr lang="en-GB" u="none" dirty="0"/>
              <a:t> </a:t>
            </a:r>
            <a:r>
              <a:rPr lang="en-GB" u="none" dirty="0" err="1"/>
              <a:t>croesawodd</a:t>
            </a:r>
            <a:r>
              <a:rPr lang="en-GB" u="none" dirty="0"/>
              <a:t> Tesco “in-store” </a:t>
            </a:r>
            <a:r>
              <a:rPr lang="en-GB" u="none" dirty="0" err="1"/>
              <a:t>oedd</a:t>
            </a:r>
            <a:r>
              <a:rPr lang="en-GB" u="none" dirty="0"/>
              <a:t> system </a:t>
            </a:r>
            <a:r>
              <a:rPr lang="en-GB" u="none" dirty="0" err="1"/>
              <a:t>ble</a:t>
            </a:r>
            <a:r>
              <a:rPr lang="en-GB" u="none" dirty="0"/>
              <a:t> </a:t>
            </a:r>
            <a:r>
              <a:rPr lang="en-GB" u="none" dirty="0" err="1"/>
              <a:t>rydych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scanio</a:t>
            </a:r>
            <a:r>
              <a:rPr lang="en-GB" u="none" dirty="0"/>
              <a:t> </a:t>
            </a:r>
            <a:r>
              <a:rPr lang="en-GB" u="none" dirty="0" err="1"/>
              <a:t>wrth</a:t>
            </a:r>
            <a:r>
              <a:rPr lang="en-GB" u="none" dirty="0"/>
              <a:t> I chi </a:t>
            </a:r>
            <a:r>
              <a:rPr lang="en-GB" u="none" dirty="0" err="1"/>
              <a:t>siopio</a:t>
            </a:r>
            <a:r>
              <a:rPr lang="en-GB" u="none" dirty="0"/>
              <a:t>. </a:t>
            </a:r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maen</a:t>
            </a:r>
            <a:r>
              <a:rPr lang="en-GB" u="none" dirty="0"/>
              <a:t> </a:t>
            </a:r>
            <a:r>
              <a:rPr lang="en-GB" u="none" dirty="0" err="1"/>
              <a:t>arbed</a:t>
            </a:r>
            <a:r>
              <a:rPr lang="en-GB" u="none" dirty="0"/>
              <a:t> </a:t>
            </a:r>
            <a:r>
              <a:rPr lang="en-GB" u="none" dirty="0" err="1"/>
              <a:t>amser</a:t>
            </a:r>
            <a:r>
              <a:rPr lang="en-GB" u="none" dirty="0"/>
              <a:t> and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lleihau</a:t>
            </a:r>
            <a:r>
              <a:rPr lang="en-GB" u="none" dirty="0"/>
              <a:t> </a:t>
            </a:r>
            <a:r>
              <a:rPr lang="en-GB" u="none" dirty="0" err="1"/>
              <a:t>costiau</a:t>
            </a:r>
            <a:r>
              <a:rPr lang="en-GB" u="none" dirty="0"/>
              <a:t> </a:t>
            </a:r>
            <a:r>
              <a:rPr lang="en-GB" u="none" dirty="0" err="1"/>
              <a:t>llafur</a:t>
            </a:r>
            <a:r>
              <a:rPr lang="en-GB" u="none" dirty="0"/>
              <a:t>.</a:t>
            </a:r>
          </a:p>
          <a:p>
            <a:endParaRPr lang="en-GB" u="none" dirty="0"/>
          </a:p>
          <a:p>
            <a:r>
              <a:rPr lang="en-GB" u="sng" dirty="0" err="1"/>
              <a:t>Cyfreithiol</a:t>
            </a:r>
            <a:r>
              <a:rPr lang="en-GB" u="sng" dirty="0"/>
              <a:t> 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gyfraith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 </a:t>
            </a:r>
            <a:r>
              <a:rPr lang="en-GB" u="none" dirty="0" err="1"/>
              <a:t>trwy’r</a:t>
            </a:r>
            <a:r>
              <a:rPr lang="en-GB" u="none" dirty="0"/>
              <a:t> </a:t>
            </a:r>
            <a:r>
              <a:rPr lang="en-GB" u="none" dirty="0" err="1"/>
              <a:t>amser</a:t>
            </a:r>
            <a:r>
              <a:rPr lang="en-GB" u="none" dirty="0"/>
              <a:t>, a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I </a:t>
            </a:r>
            <a:r>
              <a:rPr lang="en-GB" u="none" dirty="0" err="1"/>
              <a:t>fod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ymwybodol</a:t>
            </a:r>
            <a:r>
              <a:rPr lang="en-GB" u="none" dirty="0"/>
              <a:t> o </a:t>
            </a:r>
            <a:r>
              <a:rPr lang="en-GB" u="none" dirty="0" err="1"/>
              <a:t>bopeth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 </a:t>
            </a:r>
            <a:r>
              <a:rPr lang="en-GB" u="none" dirty="0" err="1"/>
              <a:t>achos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modd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newidiadau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a’I</a:t>
            </a:r>
            <a:r>
              <a:rPr lang="en-GB" u="none" dirty="0"/>
              <a:t> </a:t>
            </a:r>
            <a:r>
              <a:rPr lang="en-GB" u="none" dirty="0" err="1"/>
              <a:t>berfformiad</a:t>
            </a:r>
            <a:r>
              <a:rPr lang="en-GB" u="none" dirty="0"/>
              <a:t>. </a:t>
            </a:r>
          </a:p>
          <a:p>
            <a:r>
              <a:rPr lang="en-GB" u="none" dirty="0" err="1"/>
              <a:t>Yn</a:t>
            </a:r>
            <a:r>
              <a:rPr lang="en-GB" u="none" dirty="0"/>
              <a:t> 2016, </a:t>
            </a:r>
            <a:r>
              <a:rPr lang="en-GB" u="none" dirty="0" err="1"/>
              <a:t>gwnaeth</a:t>
            </a:r>
            <a:r>
              <a:rPr lang="en-GB" u="none" dirty="0"/>
              <a:t> 17 </a:t>
            </a:r>
            <a:r>
              <a:rPr lang="en-GB" u="none" dirty="0" err="1"/>
              <a:t>gweithwyr</a:t>
            </a:r>
            <a:r>
              <a:rPr lang="en-GB" u="none" dirty="0"/>
              <a:t> Tesco </a:t>
            </a:r>
            <a:r>
              <a:rPr lang="en-GB" u="none" dirty="0" err="1"/>
              <a:t>cymryd</a:t>
            </a:r>
            <a:r>
              <a:rPr lang="en-GB" u="none" dirty="0"/>
              <a:t> </a:t>
            </a:r>
            <a:r>
              <a:rPr lang="en-GB" u="none" dirty="0" err="1"/>
              <a:t>gweithrediad</a:t>
            </a:r>
            <a:r>
              <a:rPr lang="en-GB" u="none" dirty="0"/>
              <a:t> </a:t>
            </a:r>
            <a:r>
              <a:rPr lang="en-GB" u="none" dirty="0" err="1"/>
              <a:t>cyfreithiol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erbyn</a:t>
            </a:r>
            <a:r>
              <a:rPr lang="en-GB" u="none" dirty="0"/>
              <a:t> </a:t>
            </a:r>
            <a:r>
              <a:rPr lang="en-GB" u="none" dirty="0" err="1"/>
              <a:t>cyflogwr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sylwon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bod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gwahaniaethu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erbyn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</a:t>
            </a:r>
            <a:r>
              <a:rPr lang="en-GB" u="none" dirty="0" err="1"/>
              <a:t>oed</a:t>
            </a:r>
            <a:r>
              <a:rPr lang="en-GB" u="none" dirty="0"/>
              <a:t> a </a:t>
            </a:r>
            <a:r>
              <a:rPr lang="en-GB" u="none" dirty="0" err="1"/>
              <a:t>rhyw</a:t>
            </a:r>
            <a:r>
              <a:rPr lang="en-GB" u="none" dirty="0"/>
              <a:t>. </a:t>
            </a:r>
            <a:r>
              <a:rPr lang="en-GB" u="none" dirty="0" err="1"/>
              <a:t>Roedd</a:t>
            </a:r>
            <a:r>
              <a:rPr lang="en-GB" u="none" dirty="0"/>
              <a:t> y </a:t>
            </a:r>
            <a:r>
              <a:rPr lang="en-GB" u="none" dirty="0" err="1"/>
              <a:t>gweithwyr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rhywstredig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sylwon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roedd</a:t>
            </a:r>
            <a:r>
              <a:rPr lang="en-GB" u="none" dirty="0"/>
              <a:t> y </a:t>
            </a:r>
            <a:r>
              <a:rPr lang="en-GB" u="none" dirty="0" err="1"/>
              <a:t>graddfa</a:t>
            </a:r>
            <a:r>
              <a:rPr lang="en-GB" u="none" dirty="0"/>
              <a:t> </a:t>
            </a:r>
            <a:r>
              <a:rPr lang="en-GB" u="none" dirty="0" err="1"/>
              <a:t>gyflog</a:t>
            </a:r>
            <a:r>
              <a:rPr lang="en-GB" u="none" dirty="0"/>
              <a:t> am </a:t>
            </a:r>
            <a:r>
              <a:rPr lang="en-GB" u="none" dirty="0" err="1"/>
              <a:t>sifft</a:t>
            </a:r>
            <a:r>
              <a:rPr lang="en-GB" u="none" dirty="0"/>
              <a:t> </a:t>
            </a:r>
            <a:r>
              <a:rPr lang="en-GB" u="none" dirty="0" err="1"/>
              <a:t>nos</a:t>
            </a:r>
            <a:r>
              <a:rPr lang="en-GB" u="none" dirty="0"/>
              <a:t>, </a:t>
            </a:r>
            <a:r>
              <a:rPr lang="en-GB" u="none" dirty="0" err="1"/>
              <a:t>penwythnos</a:t>
            </a:r>
            <a:r>
              <a:rPr lang="en-GB" u="none" dirty="0"/>
              <a:t> a “bank-holidays”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llai</a:t>
            </a:r>
            <a:r>
              <a:rPr lang="en-GB" u="none" dirty="0"/>
              <a:t> </a:t>
            </a:r>
            <a:r>
              <a:rPr lang="en-GB" u="none" dirty="0" err="1"/>
              <a:t>na</a:t>
            </a:r>
            <a:r>
              <a:rPr lang="en-GB" u="none" dirty="0"/>
              <a:t> </a:t>
            </a:r>
            <a:r>
              <a:rPr lang="en-GB" u="none" dirty="0" err="1"/>
              <a:t>sifft</a:t>
            </a:r>
            <a:r>
              <a:rPr lang="en-GB" u="none" dirty="0"/>
              <a:t> normal. </a:t>
            </a:r>
          </a:p>
          <a:p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I Tesco </a:t>
            </a:r>
            <a:r>
              <a:rPr lang="en-GB" u="none" dirty="0" err="1"/>
              <a:t>cadw</a:t>
            </a:r>
            <a:r>
              <a:rPr lang="en-GB" u="none" dirty="0"/>
              <a:t> at (FRC – Food Retailing </a:t>
            </a:r>
            <a:r>
              <a:rPr lang="en-GB" u="none" dirty="0" err="1"/>
              <a:t>Commision</a:t>
            </a:r>
            <a:r>
              <a:rPr lang="en-GB" u="none" dirty="0"/>
              <a:t>) </a:t>
            </a:r>
            <a:r>
              <a:rPr lang="en-GB" u="none" dirty="0" err="1"/>
              <a:t>sef</a:t>
            </a:r>
            <a:r>
              <a:rPr lang="en-GB" u="none" dirty="0"/>
              <a:t> </a:t>
            </a:r>
            <a:r>
              <a:rPr lang="en-GB" u="none" dirty="0" err="1"/>
              <a:t>ymarfer</a:t>
            </a:r>
            <a:r>
              <a:rPr lang="en-GB" u="none" dirty="0"/>
              <a:t> </a:t>
            </a:r>
            <a:r>
              <a:rPr lang="en-GB" u="none" dirty="0" err="1"/>
              <a:t>pwysig</a:t>
            </a:r>
            <a:r>
              <a:rPr lang="en-GB" u="none" dirty="0"/>
              <a:t> o </a:t>
            </a:r>
            <a:r>
              <a:rPr lang="en-GB" u="none" dirty="0" err="1"/>
              <a:t>fewn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,  </a:t>
            </a:r>
            <a:r>
              <a:rPr lang="en-GB" u="none" dirty="0" err="1"/>
              <a:t>phwysig</a:t>
            </a:r>
            <a:r>
              <a:rPr lang="en-GB" u="none" dirty="0"/>
              <a:t> I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rhedeg</a:t>
            </a:r>
            <a:r>
              <a:rPr lang="en-GB" u="none" dirty="0"/>
              <a:t>.</a:t>
            </a:r>
          </a:p>
          <a:p>
            <a:endParaRPr lang="en-GB" u="sng" dirty="0"/>
          </a:p>
          <a:p>
            <a:r>
              <a:rPr lang="en-GB" u="sng" dirty="0" err="1"/>
              <a:t>Amgylcheddol</a:t>
            </a:r>
            <a:r>
              <a:rPr lang="en-GB" u="sng" dirty="0"/>
              <a:t>:</a:t>
            </a:r>
          </a:p>
          <a:p>
            <a:r>
              <a:rPr lang="en-GB" u="none" dirty="0"/>
              <a:t>Heddiw, </a:t>
            </a:r>
            <a:r>
              <a:rPr lang="en-GB" u="none" dirty="0" err="1"/>
              <a:t>ym</a:t>
            </a:r>
            <a:r>
              <a:rPr lang="en-GB" u="none" dirty="0"/>
              <a:t> </a:t>
            </a:r>
            <a:r>
              <a:rPr lang="en-GB" u="none" dirty="0" err="1"/>
              <a:t>mhob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pwyslias</a:t>
            </a:r>
            <a:r>
              <a:rPr lang="en-GB" u="none" dirty="0"/>
              <a:t> </a:t>
            </a:r>
            <a:r>
              <a:rPr lang="en-GB" u="none" dirty="0" err="1"/>
              <a:t>arnynt</a:t>
            </a:r>
            <a:r>
              <a:rPr lang="en-GB" u="none" dirty="0"/>
              <a:t> I </a:t>
            </a:r>
            <a:r>
              <a:rPr lang="en-GB" u="none" dirty="0" err="1"/>
              <a:t>fod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mwy</a:t>
            </a:r>
            <a:r>
              <a:rPr lang="en-GB" u="none" dirty="0"/>
              <a:t> </a:t>
            </a:r>
            <a:r>
              <a:rPr lang="en-GB" u="none" dirty="0" err="1"/>
              <a:t>amgylcheddol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factor </a:t>
            </a:r>
            <a:r>
              <a:rPr lang="en-GB" u="none" dirty="0" err="1"/>
              <a:t>amgylcheddol</a:t>
            </a:r>
            <a:r>
              <a:rPr lang="en-GB" u="none" dirty="0"/>
              <a:t>. Mae </a:t>
            </a:r>
            <a:r>
              <a:rPr lang="en-GB" u="none" dirty="0" err="1"/>
              <a:t>wedi</a:t>
            </a:r>
            <a:r>
              <a:rPr lang="en-GB" u="none" dirty="0"/>
              <a:t> bod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faterio</a:t>
            </a:r>
            <a:r>
              <a:rPr lang="en-GB" u="none" dirty="0"/>
              <a:t> n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newyddion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diweddar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bethau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bod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effeithio’r</a:t>
            </a:r>
            <a:r>
              <a:rPr lang="en-GB" u="none" dirty="0"/>
              <a:t> </a:t>
            </a:r>
            <a:r>
              <a:rPr lang="en-GB" u="none" dirty="0" err="1"/>
              <a:t>byd</a:t>
            </a:r>
            <a:r>
              <a:rPr lang="en-GB" u="none" dirty="0"/>
              <a:t> </a:t>
            </a:r>
            <a:r>
              <a:rPr lang="en-GB" u="none" dirty="0" err="1"/>
              <a:t>e.e.</a:t>
            </a:r>
            <a:r>
              <a:rPr lang="en-GB" u="none" dirty="0"/>
              <a:t> </a:t>
            </a:r>
            <a:r>
              <a:rPr lang="en-GB" u="none" dirty="0" err="1"/>
              <a:t>plastig</a:t>
            </a:r>
            <a:r>
              <a:rPr lang="en-GB" u="none" dirty="0"/>
              <a:t>.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I </a:t>
            </a:r>
            <a:r>
              <a:rPr lang="en-GB" u="none" dirty="0" err="1"/>
              <a:t>busnesau</a:t>
            </a:r>
            <a:r>
              <a:rPr lang="en-GB" u="none" dirty="0"/>
              <a:t> </a:t>
            </a:r>
            <a:r>
              <a:rPr lang="en-GB" u="none" dirty="0" err="1"/>
              <a:t>ymateb</a:t>
            </a:r>
            <a:r>
              <a:rPr lang="en-GB" u="none" dirty="0"/>
              <a:t> I </a:t>
            </a:r>
            <a:r>
              <a:rPr lang="en-GB" u="none" dirty="0" err="1"/>
              <a:t>broblemau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helpu’r</a:t>
            </a:r>
            <a:r>
              <a:rPr lang="en-GB" u="none" dirty="0"/>
              <a:t> </a:t>
            </a:r>
            <a:r>
              <a:rPr lang="en-GB" u="none" dirty="0" err="1"/>
              <a:t>gymdeithas</a:t>
            </a:r>
            <a:r>
              <a:rPr lang="en-GB" u="none" dirty="0"/>
              <a:t>.</a:t>
            </a:r>
          </a:p>
          <a:p>
            <a:r>
              <a:rPr lang="en-GB" u="none" dirty="0"/>
              <a:t>Mae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gymhell</a:t>
            </a:r>
            <a:r>
              <a:rPr lang="en-GB" u="none" dirty="0"/>
              <a:t> </a:t>
            </a:r>
            <a:r>
              <a:rPr lang="en-GB" u="none" dirty="0" err="1"/>
              <a:t>cwsmeriaid</a:t>
            </a:r>
            <a:r>
              <a:rPr lang="en-GB" u="none" dirty="0"/>
              <a:t> I </a:t>
            </a:r>
            <a:r>
              <a:rPr lang="en-GB" u="none" dirty="0" err="1"/>
              <a:t>siopio</a:t>
            </a:r>
            <a:r>
              <a:rPr lang="en-GB" u="none" dirty="0"/>
              <a:t> </a:t>
            </a:r>
            <a:r>
              <a:rPr lang="en-GB" u="none" dirty="0" err="1"/>
              <a:t>ar-lein</a:t>
            </a:r>
            <a:r>
              <a:rPr lang="en-GB" u="none" dirty="0"/>
              <a:t>. </a:t>
            </a:r>
            <a:r>
              <a:rPr lang="en-GB" u="none" dirty="0" err="1"/>
              <a:t>Trwy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bydd</a:t>
            </a:r>
            <a:r>
              <a:rPr lang="en-GB" u="none" dirty="0"/>
              <a:t> </a:t>
            </a:r>
            <a:r>
              <a:rPr lang="en-GB" u="none" dirty="0" err="1"/>
              <a:t>gyrrwr</a:t>
            </a:r>
            <a:r>
              <a:rPr lang="en-GB" u="none" dirty="0"/>
              <a:t> van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ddefnyddio</a:t>
            </a:r>
            <a:r>
              <a:rPr lang="en-GB" u="none" dirty="0"/>
              <a:t> </a:t>
            </a:r>
            <a:r>
              <a:rPr lang="en-GB" u="none" dirty="0" err="1"/>
              <a:t>llwybrau</a:t>
            </a:r>
            <a:r>
              <a:rPr lang="en-GB" u="none" dirty="0"/>
              <a:t> I </a:t>
            </a:r>
            <a:r>
              <a:rPr lang="en-GB" u="none" dirty="0" err="1"/>
              <a:t>arbed</a:t>
            </a:r>
            <a:r>
              <a:rPr lang="en-GB" u="none" dirty="0"/>
              <a:t> </a:t>
            </a:r>
            <a:r>
              <a:rPr lang="en-GB" u="none" dirty="0" err="1"/>
              <a:t>tanwydd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casglu</a:t>
            </a:r>
            <a:r>
              <a:rPr lang="en-GB" u="none" dirty="0"/>
              <a:t> </a:t>
            </a:r>
            <a:r>
              <a:rPr lang="en-GB" u="none" dirty="0" err="1"/>
              <a:t>unhryw</a:t>
            </a:r>
            <a:r>
              <a:rPr lang="en-GB" u="none" dirty="0"/>
              <a:t> </a:t>
            </a:r>
            <a:r>
              <a:rPr lang="en-GB" u="none" dirty="0" err="1"/>
              <a:t>bagiau</a:t>
            </a:r>
            <a:r>
              <a:rPr lang="en-GB" u="none" dirty="0"/>
              <a:t> </a:t>
            </a:r>
            <a:r>
              <a:rPr lang="en-GB" u="none" dirty="0" err="1"/>
              <a:t>plastig</a:t>
            </a:r>
            <a:r>
              <a:rPr lang="en-GB" u="none" dirty="0"/>
              <a:t> y </a:t>
            </a:r>
            <a:r>
              <a:rPr lang="en-GB" u="none" dirty="0" err="1"/>
              <a:t>cwsmeriaid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ailgylchu</a:t>
            </a:r>
            <a:r>
              <a:rPr lang="en-GB" u="none" dirty="0"/>
              <a:t>. 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darged</a:t>
            </a:r>
            <a:r>
              <a:rPr lang="en-GB" u="none" dirty="0"/>
              <a:t>, </a:t>
            </a:r>
            <a:r>
              <a:rPr lang="en-GB" u="none" dirty="0" err="1"/>
              <a:t>erbyn</a:t>
            </a:r>
            <a:r>
              <a:rPr lang="en-GB" u="none" dirty="0"/>
              <a:t> 2030  </a:t>
            </a:r>
            <a:r>
              <a:rPr lang="en-GB" u="none" dirty="0" err="1"/>
              <a:t>byddent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ddefnyddio</a:t>
            </a:r>
            <a:r>
              <a:rPr lang="en-GB" u="none" dirty="0"/>
              <a:t> </a:t>
            </a:r>
            <a:r>
              <a:rPr lang="en-GB" u="none" dirty="0" err="1"/>
              <a:t>ffynonellau</a:t>
            </a:r>
            <a:r>
              <a:rPr lang="en-GB" u="none" dirty="0"/>
              <a:t> </a:t>
            </a:r>
            <a:r>
              <a:rPr lang="en-GB" u="none" dirty="0" err="1"/>
              <a:t>adnewyddadwy</a:t>
            </a:r>
            <a:r>
              <a:rPr lang="en-GB" u="none" dirty="0"/>
              <a:t> I </a:t>
            </a:r>
            <a:r>
              <a:rPr lang="en-GB" u="none" dirty="0" err="1"/>
              <a:t>gynhyrchu</a:t>
            </a:r>
            <a:r>
              <a:rPr lang="en-GB" u="none" dirty="0"/>
              <a:t> 100% </a:t>
            </a:r>
            <a:r>
              <a:rPr lang="en-GB" u="none" dirty="0" err="1"/>
              <a:t>o’I</a:t>
            </a:r>
            <a:r>
              <a:rPr lang="en-GB" u="none" dirty="0"/>
              <a:t> </a:t>
            </a:r>
            <a:r>
              <a:rPr lang="en-GB" u="none" dirty="0" err="1"/>
              <a:t>drydan</a:t>
            </a:r>
            <a:r>
              <a:rPr lang="en-GB" u="none" dirty="0"/>
              <a:t>.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gobeithio</a:t>
            </a:r>
            <a:r>
              <a:rPr lang="en-GB" u="none" dirty="0"/>
              <a:t> I </a:t>
            </a:r>
            <a:r>
              <a:rPr lang="en-GB" u="none" dirty="0" err="1"/>
              <a:t>hanneru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“carbon footprint” </a:t>
            </a:r>
            <a:r>
              <a:rPr lang="en-GB" u="none" dirty="0" err="1"/>
              <a:t>erbyn</a:t>
            </a:r>
            <a:r>
              <a:rPr lang="en-GB" u="none" dirty="0"/>
              <a:t> 2020. </a:t>
            </a:r>
          </a:p>
          <a:p>
            <a:endParaRPr lang="en-GB" u="none" dirty="0"/>
          </a:p>
          <a:p>
            <a:r>
              <a:rPr lang="en-GB" u="none" dirty="0"/>
              <a:t>(</a:t>
            </a:r>
            <a:r>
              <a:rPr lang="en-GB" u="none" dirty="0" err="1"/>
              <a:t>Faroo.U</a:t>
            </a:r>
            <a:r>
              <a:rPr lang="en-GB" u="none" dirty="0"/>
              <a:t>, 2018)</a:t>
            </a:r>
          </a:p>
          <a:p>
            <a:r>
              <a:rPr lang="en-GB" u="none" dirty="0"/>
              <a:t>https://www.marketingtutor.net/tesco-pestle-analysis/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19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I </a:t>
            </a:r>
            <a:r>
              <a:rPr lang="en-GB" dirty="0" err="1"/>
              <a:t>rheoli</a:t>
            </a:r>
            <a:r>
              <a:rPr lang="en-GB" dirty="0"/>
              <a:t> a </a:t>
            </a:r>
            <a:r>
              <a:rPr lang="en-GB" dirty="0" err="1"/>
              <a:t>threfnu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I </a:t>
            </a:r>
            <a:r>
              <a:rPr lang="en-GB" dirty="0" err="1"/>
              <a:t>benderfynnu</a:t>
            </a:r>
            <a:r>
              <a:rPr lang="en-GB" dirty="0"/>
              <a:t> pa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I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 </a:t>
            </a:r>
          </a:p>
          <a:p>
            <a:r>
              <a:rPr lang="en-GB" dirty="0" err="1"/>
              <a:t>Gweithiau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ffordd</a:t>
            </a:r>
            <a:r>
              <a:rPr lang="en-GB" dirty="0"/>
              <a:t> I </a:t>
            </a:r>
            <a:r>
              <a:rPr lang="en-GB" dirty="0" err="1"/>
              <a:t>gyflanwni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 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I </a:t>
            </a:r>
            <a:r>
              <a:rPr lang="en-GB" dirty="0" err="1"/>
              <a:t>gydnabod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Gwaith.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un </a:t>
            </a:r>
            <a:r>
              <a:rPr lang="en-GB" dirty="0" err="1"/>
              <a:t>glasurol</a:t>
            </a:r>
            <a:r>
              <a:rPr lang="en-GB" dirty="0"/>
              <a:t>, </a:t>
            </a:r>
            <a:r>
              <a:rPr lang="en-GB" dirty="0" err="1"/>
              <a:t>gwyddonol</a:t>
            </a:r>
            <a:r>
              <a:rPr lang="en-GB" dirty="0"/>
              <a:t>, </a:t>
            </a:r>
            <a:r>
              <a:rPr lang="en-GB" dirty="0" err="1"/>
              <a:t>biwrocrataidd</a:t>
            </a:r>
            <a:r>
              <a:rPr lang="en-GB" dirty="0"/>
              <a:t> a </a:t>
            </a:r>
            <a:r>
              <a:rPr lang="en-GB" dirty="0" err="1"/>
              <a:t>chysylltaidau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funsesau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ffordd</a:t>
            </a:r>
            <a:r>
              <a:rPr lang="en-GB" dirty="0"/>
              <a:t> I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</a:t>
            </a:r>
            <a:r>
              <a:rPr lang="en-GB" dirty="0" err="1"/>
              <a:t>tesco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sector </a:t>
            </a:r>
            <a:r>
              <a:rPr lang="en-GB" dirty="0" err="1"/>
              <a:t>preiffat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and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ariannu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lywodraeth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259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 err="1"/>
              <a:t>Gwyddonol</a:t>
            </a:r>
            <a:r>
              <a:rPr lang="en-GB" u="sng" dirty="0"/>
              <a:t>: </a:t>
            </a:r>
          </a:p>
          <a:p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gwyddonol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ddarganfod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F.W.Taylor</a:t>
            </a:r>
            <a:r>
              <a:rPr lang="en-GB" u="none" dirty="0"/>
              <a:t>. </a:t>
            </a:r>
            <a:r>
              <a:rPr lang="en-GB" u="none" dirty="0" err="1"/>
              <a:t>Dywedodd</a:t>
            </a:r>
            <a:r>
              <a:rPr lang="en-GB" u="none" dirty="0"/>
              <a:t> e, y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gorau</a:t>
            </a:r>
            <a:r>
              <a:rPr lang="en-GB" u="none" dirty="0"/>
              <a:t> I </a:t>
            </a:r>
            <a:r>
              <a:rPr lang="en-GB" u="none" dirty="0" err="1"/>
              <a:t>gwblhau</a:t>
            </a:r>
            <a:r>
              <a:rPr lang="en-GB" u="none" dirty="0"/>
              <a:t> </a:t>
            </a:r>
            <a:r>
              <a:rPr lang="en-GB" u="none" dirty="0" err="1"/>
              <a:t>tasg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I  </a:t>
            </a:r>
            <a:r>
              <a:rPr lang="en-GB" u="none" dirty="0" err="1"/>
              <a:t>ddarganfod</a:t>
            </a:r>
            <a:r>
              <a:rPr lang="en-GB" u="none" dirty="0"/>
              <a:t> un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gadarnhaol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adnabod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“Taylorism” </a:t>
            </a:r>
            <a:r>
              <a:rPr lang="en-GB" u="none" dirty="0" err="1"/>
              <a:t>oherwydd</a:t>
            </a:r>
            <a:r>
              <a:rPr lang="en-GB" u="none" dirty="0"/>
              <a:t> y </a:t>
            </a:r>
            <a:r>
              <a:rPr lang="en-GB" u="none" dirty="0" err="1"/>
              <a:t>ddyn</a:t>
            </a:r>
            <a:r>
              <a:rPr lang="en-GB" u="none" dirty="0"/>
              <a:t> a </a:t>
            </a:r>
            <a:r>
              <a:rPr lang="en-GB" u="none" dirty="0" err="1"/>
              <a:t>darganfyddwyd</a:t>
            </a:r>
            <a:r>
              <a:rPr lang="en-GB" u="none" dirty="0"/>
              <a:t>. 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gweld</a:t>
            </a:r>
            <a:r>
              <a:rPr lang="en-GB" u="none" dirty="0"/>
              <a:t> </a:t>
            </a:r>
            <a:r>
              <a:rPr lang="en-GB" u="none" dirty="0" err="1"/>
              <a:t>mwyaf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“production floors”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ond</a:t>
            </a:r>
            <a:r>
              <a:rPr lang="en-GB" u="none" dirty="0"/>
              <a:t> un </a:t>
            </a:r>
            <a:r>
              <a:rPr lang="en-GB" u="none" dirty="0" err="1"/>
              <a:t>ffordd</a:t>
            </a:r>
            <a:r>
              <a:rPr lang="en-GB" u="none" dirty="0"/>
              <a:t> I </a:t>
            </a:r>
            <a:r>
              <a:rPr lang="en-GB" u="none" dirty="0" err="1"/>
              <a:t>gwblhau</a:t>
            </a:r>
            <a:r>
              <a:rPr lang="en-GB" u="none" dirty="0"/>
              <a:t> </a:t>
            </a:r>
            <a:r>
              <a:rPr lang="en-GB" u="none" dirty="0" err="1"/>
              <a:t>tasg</a:t>
            </a:r>
            <a:r>
              <a:rPr lang="en-GB" u="none" dirty="0"/>
              <a:t>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weithwyr</a:t>
            </a:r>
            <a:r>
              <a:rPr lang="en-GB" u="none" dirty="0"/>
              <a:t> I </a:t>
            </a:r>
            <a:r>
              <a:rPr lang="en-GB" u="none" dirty="0" err="1"/>
              <a:t>gyd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cydnabod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dylen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cyflawni</a:t>
            </a:r>
            <a:r>
              <a:rPr lang="en-GB" u="none" dirty="0"/>
              <a:t> </a:t>
            </a:r>
            <a:r>
              <a:rPr lang="en-GB" u="none" dirty="0" err="1"/>
              <a:t>tasg</a:t>
            </a:r>
            <a:r>
              <a:rPr lang="en-GB" u="none" dirty="0"/>
              <a:t>. </a:t>
            </a:r>
            <a:r>
              <a:rPr lang="en-GB" u="none" dirty="0" err="1"/>
              <a:t>Dadlau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bod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diflas</a:t>
            </a:r>
            <a:r>
              <a:rPr lang="en-GB" u="none" dirty="0"/>
              <a:t> o </a:t>
            </a:r>
            <a:r>
              <a:rPr lang="en-GB" u="none" dirty="0" err="1"/>
              <a:t>weithio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weithwyr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un </a:t>
            </a:r>
            <a:r>
              <a:rPr lang="en-GB" u="none" dirty="0" err="1"/>
              <a:t>beth</a:t>
            </a:r>
            <a:r>
              <a:rPr lang="en-GB" u="none" dirty="0"/>
              <a:t> bob </a:t>
            </a:r>
            <a:r>
              <a:rPr lang="en-GB" u="none" dirty="0" err="1"/>
              <a:t>dydd</a:t>
            </a:r>
            <a:r>
              <a:rPr lang="en-GB" u="none" dirty="0"/>
              <a:t>.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hynny</a:t>
            </a:r>
            <a:r>
              <a:rPr lang="en-GB" u="none" dirty="0"/>
              <a:t>, </a:t>
            </a:r>
            <a:r>
              <a:rPr lang="en-GB" u="none" dirty="0" err="1"/>
              <a:t>maen</a:t>
            </a:r>
            <a:r>
              <a:rPr lang="en-GB" u="none" dirty="0"/>
              <a:t> </a:t>
            </a:r>
            <a:r>
              <a:rPr lang="en-GB" u="none" dirty="0" err="1"/>
              <a:t>manteisiol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pawb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gwybod</a:t>
            </a:r>
            <a:r>
              <a:rPr lang="en-GB" u="none" dirty="0"/>
              <a:t> </a:t>
            </a:r>
            <a:r>
              <a:rPr lang="en-GB" u="none" dirty="0" err="1"/>
              <a:t>beth</a:t>
            </a:r>
            <a:r>
              <a:rPr lang="en-GB" u="none" dirty="0"/>
              <a:t> I </a:t>
            </a:r>
            <a:r>
              <a:rPr lang="en-GB" u="none" dirty="0" err="1"/>
              <a:t>wneud</a:t>
            </a:r>
            <a:r>
              <a:rPr lang="en-GB" u="none" dirty="0"/>
              <a:t>.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rhai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dadlau</a:t>
            </a:r>
            <a:r>
              <a:rPr lang="en-GB" u="none" dirty="0"/>
              <a:t> bod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diflas</a:t>
            </a:r>
            <a:r>
              <a:rPr lang="en-GB" u="none" dirty="0"/>
              <a:t> o </a:t>
            </a:r>
            <a:r>
              <a:rPr lang="en-GB" u="none" dirty="0" err="1"/>
              <a:t>weithio</a:t>
            </a:r>
            <a:r>
              <a:rPr lang="en-GB" u="none" dirty="0"/>
              <a:t>, </a:t>
            </a:r>
            <a:r>
              <a:rPr lang="en-GB" u="none" dirty="0" err="1"/>
              <a:t>dadlau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weithwyr</a:t>
            </a:r>
            <a:r>
              <a:rPr lang="en-GB" u="none" dirty="0"/>
              <a:t> dal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talu</a:t>
            </a:r>
            <a:r>
              <a:rPr lang="en-GB" u="none" dirty="0"/>
              <a:t> pe </a:t>
            </a:r>
            <a:r>
              <a:rPr lang="en-GB" u="none" dirty="0" err="1"/>
              <a:t>bai’r</a:t>
            </a:r>
            <a:r>
              <a:rPr lang="en-GB" u="none" dirty="0"/>
              <a:t> </a:t>
            </a:r>
            <a:r>
              <a:rPr lang="en-GB" u="none" dirty="0" err="1"/>
              <a:t>gwaith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diflas</a:t>
            </a:r>
            <a:r>
              <a:rPr lang="en-GB" u="none" dirty="0"/>
              <a:t> neu </a:t>
            </a:r>
            <a:r>
              <a:rPr lang="en-GB" u="none" dirty="0" err="1"/>
              <a:t>beidio</a:t>
            </a:r>
            <a:r>
              <a:rPr lang="en-GB" u="none" dirty="0"/>
              <a:t>. </a:t>
            </a:r>
          </a:p>
          <a:p>
            <a:endParaRPr lang="en-GB" u="none" dirty="0"/>
          </a:p>
          <a:p>
            <a:r>
              <a:rPr lang="en-GB" u="sng" dirty="0" err="1"/>
              <a:t>Biwrocratidd</a:t>
            </a:r>
            <a:r>
              <a:rPr lang="en-GB" u="sng" dirty="0"/>
              <a:t>:</a:t>
            </a:r>
          </a:p>
          <a:p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ddarganfod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Max Weber. </a:t>
            </a:r>
            <a:r>
              <a:rPr lang="en-GB" u="none" dirty="0" err="1"/>
              <a:t>Dyma</a:t>
            </a:r>
            <a:r>
              <a:rPr lang="en-GB" u="none" dirty="0"/>
              <a:t> </a:t>
            </a:r>
            <a:r>
              <a:rPr lang="en-GB" u="none" dirty="0" err="1"/>
              <a:t>ble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sefydliad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strwythuro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I </a:t>
            </a:r>
            <a:r>
              <a:rPr lang="en-GB" u="none" dirty="0" err="1"/>
              <a:t>hierarchaeth</a:t>
            </a:r>
            <a:r>
              <a:rPr lang="en-GB" u="none" dirty="0"/>
              <a:t>. </a:t>
            </a:r>
            <a:r>
              <a:rPr lang="en-GB" u="none" dirty="0" err="1"/>
              <a:t>mae</a:t>
            </a:r>
            <a:r>
              <a:rPr lang="en-GB" u="none" dirty="0"/>
              <a:t> set o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I </a:t>
            </a:r>
            <a:r>
              <a:rPr lang="en-GB" u="none" dirty="0" err="1"/>
              <a:t>lle</a:t>
            </a:r>
            <a:r>
              <a:rPr lang="en-GB" u="none" dirty="0"/>
              <a:t> a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anodd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 y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wedi’i</a:t>
            </a:r>
            <a:r>
              <a:rPr lang="en-GB" u="none" dirty="0"/>
              <a:t> </a:t>
            </a:r>
            <a:r>
              <a:rPr lang="en-GB" u="none" dirty="0" err="1"/>
              <a:t>strwythuro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o </a:t>
            </a:r>
            <a:r>
              <a:rPr lang="en-GB" u="none" dirty="0" err="1"/>
              <a:t>arwain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weld </a:t>
            </a:r>
            <a:r>
              <a:rPr lang="en-GB" u="none" dirty="0" err="1"/>
              <a:t>mwyaf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llefydd</a:t>
            </a:r>
            <a:r>
              <a:rPr lang="en-GB" u="none" dirty="0"/>
              <a:t> Gwaith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berthyn</a:t>
            </a:r>
            <a:r>
              <a:rPr lang="en-GB" u="none" dirty="0"/>
              <a:t> “production floors”.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statws</a:t>
            </a:r>
            <a:r>
              <a:rPr lang="en-GB" u="none" dirty="0"/>
              <a:t> </a:t>
            </a:r>
            <a:r>
              <a:rPr lang="en-GB" u="none" dirty="0" err="1"/>
              <a:t>gwahanol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awgyrymu</a:t>
            </a:r>
            <a:r>
              <a:rPr lang="en-GB" u="none" dirty="0"/>
              <a:t> </a:t>
            </a:r>
            <a:r>
              <a:rPr lang="en-GB" u="none" dirty="0" err="1"/>
              <a:t>beth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dyletswyddau</a:t>
            </a:r>
            <a:r>
              <a:rPr lang="en-GB" u="none" dirty="0"/>
              <a:t> a </a:t>
            </a:r>
            <a:r>
              <a:rPr lang="en-GB" u="none" dirty="0" err="1"/>
              <a:t>rolau</a:t>
            </a:r>
            <a:r>
              <a:rPr lang="en-GB" u="none" dirty="0"/>
              <a:t>. </a:t>
            </a:r>
            <a:r>
              <a:rPr lang="en-GB" u="none" dirty="0" err="1"/>
              <a:t>E.e.</a:t>
            </a:r>
            <a:r>
              <a:rPr lang="en-GB" u="none" dirty="0"/>
              <a:t> </a:t>
            </a:r>
            <a:r>
              <a:rPr lang="en-GB" u="none" dirty="0" err="1"/>
              <a:t>bydd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rheolwr</a:t>
            </a:r>
            <a:r>
              <a:rPr lang="en-GB" u="none" dirty="0"/>
              <a:t> </a:t>
            </a:r>
            <a:r>
              <a:rPr lang="en-GB" u="none" dirty="0" err="1"/>
              <a:t>llinell</a:t>
            </a:r>
            <a:r>
              <a:rPr lang="en-GB" u="none" dirty="0"/>
              <a:t>, </a:t>
            </a:r>
            <a:r>
              <a:rPr lang="en-GB" u="none" dirty="0" err="1"/>
              <a:t>arweinydd</a:t>
            </a:r>
            <a:r>
              <a:rPr lang="en-GB" u="none" dirty="0"/>
              <a:t> </a:t>
            </a:r>
            <a:r>
              <a:rPr lang="en-GB" u="none" dirty="0" err="1"/>
              <a:t>tim</a:t>
            </a:r>
            <a:r>
              <a:rPr lang="en-GB" u="none" dirty="0"/>
              <a:t>, </a:t>
            </a:r>
            <a:r>
              <a:rPr lang="en-GB" u="none" dirty="0" err="1"/>
              <a:t>cynorthwydd</a:t>
            </a:r>
            <a:r>
              <a:rPr lang="en-GB" u="none" dirty="0"/>
              <a:t> </a:t>
            </a:r>
            <a:r>
              <a:rPr lang="en-GB" u="none" dirty="0" err="1"/>
              <a:t>cwsmer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gyd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dyletswyddau</a:t>
            </a:r>
            <a:r>
              <a:rPr lang="en-GB" u="none" dirty="0"/>
              <a:t> </a:t>
            </a:r>
            <a:r>
              <a:rPr lang="en-GB" u="none" dirty="0" err="1"/>
              <a:t>gwahanol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iddyn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 I </a:t>
            </a:r>
            <a:r>
              <a:rPr lang="en-GB" u="none" dirty="0" err="1"/>
              <a:t>sicrhau</a:t>
            </a:r>
            <a:r>
              <a:rPr lang="en-GB" u="none" dirty="0"/>
              <a:t> </a:t>
            </a:r>
            <a:r>
              <a:rPr lang="en-GB" u="none" dirty="0" err="1"/>
              <a:t>effeithlonrwydd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lle</a:t>
            </a:r>
            <a:r>
              <a:rPr lang="en-GB" u="none" dirty="0"/>
              <a:t> Gwaith.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rhan</a:t>
            </a:r>
            <a:r>
              <a:rPr lang="en-GB" u="none" dirty="0"/>
              <a:t> or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weld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mwyafirf</a:t>
            </a:r>
            <a:r>
              <a:rPr lang="en-GB" u="none" dirty="0"/>
              <a:t> o </a:t>
            </a:r>
            <a:r>
              <a:rPr lang="en-GB" u="none" dirty="0" err="1"/>
              <a:t>busnesau</a:t>
            </a:r>
            <a:r>
              <a:rPr lang="en-GB" u="none" dirty="0"/>
              <a:t> </a:t>
            </a:r>
            <a:r>
              <a:rPr lang="en-GB" u="none" dirty="0" err="1"/>
              <a:t>heddiw</a:t>
            </a:r>
            <a:r>
              <a:rPr lang="en-GB" u="none" dirty="0"/>
              <a:t>. Mae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busnesau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dilyn</a:t>
            </a:r>
            <a:r>
              <a:rPr lang="en-GB" u="none" dirty="0"/>
              <a:t> a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dyletswyddau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. </a:t>
            </a:r>
            <a:r>
              <a:rPr lang="en-GB" u="none" dirty="0" err="1"/>
              <a:t>Dadlau</a:t>
            </a:r>
            <a:r>
              <a:rPr lang="en-GB" u="none" dirty="0"/>
              <a:t> bod </a:t>
            </a:r>
            <a:r>
              <a:rPr lang="en-GB" u="none" dirty="0" err="1"/>
              <a:t>agwedd</a:t>
            </a:r>
            <a:r>
              <a:rPr lang="en-GB" u="none" dirty="0"/>
              <a:t> or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Tesco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 </a:t>
            </a:r>
            <a:r>
              <a:rPr lang="en-GB" u="none" dirty="0" err="1"/>
              <a:t>statws</a:t>
            </a:r>
            <a:r>
              <a:rPr lang="en-GB" u="none" dirty="0"/>
              <a:t> </a:t>
            </a:r>
            <a:r>
              <a:rPr lang="en-GB" u="none" dirty="0" err="1"/>
              <a:t>gwahanol</a:t>
            </a:r>
            <a:r>
              <a:rPr lang="en-GB" u="none" dirty="0"/>
              <a:t> I </a:t>
            </a:r>
            <a:r>
              <a:rPr lang="en-GB" u="none" dirty="0" err="1"/>
              <a:t>sichrau</a:t>
            </a:r>
            <a:r>
              <a:rPr lang="en-GB" u="none" dirty="0"/>
              <a:t> bod Gwaith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.  </a:t>
            </a:r>
            <a:r>
              <a:rPr lang="en-GB" u="none" dirty="0" err="1"/>
              <a:t>Dadlau</a:t>
            </a:r>
            <a:r>
              <a:rPr lang="en-GB" u="none" dirty="0"/>
              <a:t> Weber, bod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mwy</a:t>
            </a:r>
            <a:r>
              <a:rPr lang="en-GB" u="none" dirty="0"/>
              <a:t> o </a:t>
            </a:r>
            <a:r>
              <a:rPr lang="en-GB" u="none" dirty="0" err="1"/>
              <a:t>wybodaeth</a:t>
            </a:r>
            <a:r>
              <a:rPr lang="en-GB" u="none" dirty="0"/>
              <a:t> </a:t>
            </a:r>
            <a:r>
              <a:rPr lang="en-GB" u="none" dirty="0" err="1"/>
              <a:t>mwy</a:t>
            </a:r>
            <a:r>
              <a:rPr lang="en-GB" u="none" dirty="0"/>
              <a:t> </a:t>
            </a:r>
            <a:r>
              <a:rPr lang="en-GB" u="none" dirty="0" err="1"/>
              <a:t>awdurdod</a:t>
            </a:r>
            <a:r>
              <a:rPr lang="en-GB" u="none" dirty="0"/>
              <a:t> I </a:t>
            </a:r>
            <a:r>
              <a:rPr lang="en-GB" u="none" dirty="0" err="1"/>
              <a:t>eraill</a:t>
            </a:r>
            <a:r>
              <a:rPr lang="en-GB" u="none" dirty="0"/>
              <a:t> a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ganddyn</a:t>
            </a:r>
            <a:r>
              <a:rPr lang="en-GB" u="none" dirty="0"/>
              <a:t> </a:t>
            </a:r>
            <a:r>
              <a:rPr lang="en-GB" u="none" dirty="0" err="1"/>
              <a:t>nhw’r</a:t>
            </a:r>
            <a:r>
              <a:rPr lang="en-GB" u="none" dirty="0"/>
              <a:t> </a:t>
            </a:r>
            <a:r>
              <a:rPr lang="en-GB" u="none" dirty="0" err="1"/>
              <a:t>hawl</a:t>
            </a:r>
            <a:r>
              <a:rPr lang="en-GB" u="none" dirty="0"/>
              <a:t>  </a:t>
            </a:r>
            <a:r>
              <a:rPr lang="en-GB" u="none" dirty="0" err="1"/>
              <a:t>rheoli</a:t>
            </a:r>
            <a:r>
              <a:rPr lang="en-GB" u="none" dirty="0"/>
              <a:t> </a:t>
            </a:r>
            <a:r>
              <a:rPr lang="en-GB" u="none" dirty="0" err="1"/>
              <a:t>gweddill</a:t>
            </a:r>
            <a:r>
              <a:rPr lang="en-GB" u="none" dirty="0"/>
              <a:t>.</a:t>
            </a:r>
          </a:p>
          <a:p>
            <a:endParaRPr lang="en-GB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0925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 err="1"/>
              <a:t>Clasurol</a:t>
            </a:r>
            <a:r>
              <a:rPr lang="en-GB" u="sng" dirty="0"/>
              <a:t>:</a:t>
            </a:r>
          </a:p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clasurol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I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berfformiad</a:t>
            </a:r>
            <a:r>
              <a:rPr lang="en-GB" dirty="0"/>
              <a:t> Gwaith y </a:t>
            </a:r>
            <a:r>
              <a:rPr lang="en-GB" dirty="0" err="1"/>
              <a:t>gweithwyr</a:t>
            </a:r>
            <a:r>
              <a:rPr lang="en-GB" dirty="0"/>
              <a:t>. </a:t>
            </a:r>
            <a:r>
              <a:rPr lang="en-GB" dirty="0" err="1"/>
              <a:t>Cafodd</a:t>
            </a:r>
            <a:r>
              <a:rPr lang="en-GB" dirty="0"/>
              <a:t> y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James Mooney ag Alan </a:t>
            </a:r>
            <a:r>
              <a:rPr lang="en-GB" dirty="0" err="1"/>
              <a:t>Reiley</a:t>
            </a:r>
            <a:r>
              <a:rPr lang="en-GB" dirty="0"/>
              <a:t>. </a:t>
            </a:r>
            <a:r>
              <a:rPr lang="en-GB" dirty="0" err="1"/>
              <a:t>Rhannon</a:t>
            </a:r>
            <a:r>
              <a:rPr lang="en-GB" dirty="0"/>
              <a:t> </a:t>
            </a:r>
            <a:r>
              <a:rPr lang="en-GB" dirty="0" err="1"/>
              <a:t>nhw’r</a:t>
            </a:r>
            <a:r>
              <a:rPr lang="en-GB" dirty="0"/>
              <a:t> un </a:t>
            </a:r>
            <a:r>
              <a:rPr lang="en-GB" dirty="0" err="1"/>
              <a:t>egwyddorion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sef</a:t>
            </a:r>
            <a:r>
              <a:rPr lang="en-GB" dirty="0"/>
              <a:t>. </a:t>
            </a:r>
          </a:p>
          <a:p>
            <a:r>
              <a:rPr lang="en-GB" dirty="0" err="1"/>
              <a:t>Cydlynu</a:t>
            </a:r>
            <a:r>
              <a:rPr lang="en-GB" dirty="0"/>
              <a:t>, y broses </a:t>
            </a:r>
            <a:r>
              <a:rPr lang="en-GB" dirty="0" err="1"/>
              <a:t>damweiniol</a:t>
            </a:r>
            <a:r>
              <a:rPr lang="en-GB" dirty="0"/>
              <a:t>, </a:t>
            </a:r>
            <a:r>
              <a:rPr lang="en-GB" dirty="0" err="1"/>
              <a:t>swyddogaethol</a:t>
            </a:r>
            <a:r>
              <a:rPr lang="en-GB" dirty="0"/>
              <a:t> a </a:t>
            </a:r>
            <a:r>
              <a:rPr lang="en-GB" dirty="0" err="1"/>
              <a:t>llinell</a:t>
            </a:r>
            <a:r>
              <a:rPr lang="en-GB" dirty="0"/>
              <a:t> staff.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fanteisiol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atal</a:t>
            </a:r>
            <a:r>
              <a:rPr lang="en-GB" dirty="0"/>
              <a:t> I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unhryw</a:t>
            </a:r>
            <a:r>
              <a:rPr lang="en-GB" dirty="0"/>
              <a:t> </a:t>
            </a:r>
            <a:r>
              <a:rPr lang="en-GB" dirty="0" err="1"/>
              <a:t>aros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Gwaith ac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berfformiad</a:t>
            </a:r>
            <a:r>
              <a:rPr lang="en-GB" dirty="0"/>
              <a:t> y staff I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dylen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. </a:t>
            </a:r>
          </a:p>
          <a:p>
            <a:r>
              <a:rPr lang="en-GB" dirty="0" err="1"/>
              <a:t>Dadlau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Tesco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y staff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cyffwrddus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le Gwaith.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 a </a:t>
            </a:r>
            <a:r>
              <a:rPr lang="en-GB" dirty="0" err="1"/>
              <a:t>dyled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Gwaith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. (Business Jargons, 2018) https://businessjargons.com/scientific-management-theory.html</a:t>
            </a:r>
          </a:p>
          <a:p>
            <a:endParaRPr lang="en-GB" u="sng" dirty="0"/>
          </a:p>
          <a:p>
            <a:r>
              <a:rPr lang="en-GB" u="sng" dirty="0" err="1"/>
              <a:t>Cysylltiadau</a:t>
            </a:r>
            <a:r>
              <a:rPr lang="en-GB" u="sng" dirty="0"/>
              <a:t> </a:t>
            </a:r>
            <a:r>
              <a:rPr lang="en-GB" u="sng" dirty="0" err="1"/>
              <a:t>dynol</a:t>
            </a:r>
            <a:r>
              <a:rPr lang="en-GB" u="sng" dirty="0"/>
              <a:t>: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strwythruo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syniad</a:t>
            </a:r>
            <a:r>
              <a:rPr lang="en-GB" u="none" dirty="0"/>
              <a:t> bod staff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cymell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gwobrau</a:t>
            </a:r>
            <a:r>
              <a:rPr lang="en-GB" u="none" dirty="0"/>
              <a:t> a </a:t>
            </a:r>
            <a:r>
              <a:rPr lang="en-GB" u="none" dirty="0" err="1"/>
              <a:t>ffactoau</a:t>
            </a:r>
            <a:r>
              <a:rPr lang="en-GB" u="none" dirty="0"/>
              <a:t> </a:t>
            </a:r>
            <a:r>
              <a:rPr lang="en-GB" u="none" dirty="0" err="1"/>
              <a:t>gymdeithasol</a:t>
            </a:r>
            <a:r>
              <a:rPr lang="en-GB" u="none" dirty="0"/>
              <a:t> </a:t>
            </a:r>
            <a:r>
              <a:rPr lang="en-GB" u="none" dirty="0" err="1"/>
              <a:t>e.e.</a:t>
            </a:r>
            <a:r>
              <a:rPr lang="en-GB" u="none" dirty="0"/>
              <a:t> </a:t>
            </a:r>
            <a:r>
              <a:rPr lang="en-GB" u="none" dirty="0" err="1"/>
              <a:t>teimlad</a:t>
            </a:r>
            <a:r>
              <a:rPr lang="en-GB" u="none" dirty="0"/>
              <a:t> o </a:t>
            </a:r>
            <a:r>
              <a:rPr lang="en-GB" u="none" dirty="0" err="1"/>
              <a:t>berthyn</a:t>
            </a:r>
            <a:r>
              <a:rPr lang="en-GB" u="none" dirty="0"/>
              <a:t>, a </a:t>
            </a:r>
            <a:r>
              <a:rPr lang="en-GB" u="none" dirty="0" err="1"/>
              <a:t>chanmoliaeth</a:t>
            </a:r>
            <a:r>
              <a:rPr lang="en-GB" u="none" dirty="0"/>
              <a:t>. </a:t>
            </a:r>
            <a:r>
              <a:rPr lang="en-GB" u="none" dirty="0" err="1"/>
              <a:t>Gnwaeth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esblygu</a:t>
            </a:r>
            <a:r>
              <a:rPr lang="en-GB" u="none" dirty="0"/>
              <a:t> </a:t>
            </a:r>
            <a:r>
              <a:rPr lang="en-GB" u="none" dirty="0" err="1"/>
              <a:t>o’r</a:t>
            </a:r>
            <a:r>
              <a:rPr lang="en-GB" u="none" dirty="0"/>
              <a:t> Hawthorne Studies a </a:t>
            </a:r>
            <a:r>
              <a:rPr lang="en-GB" u="none" dirty="0" err="1"/>
              <a:t>chafodd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arbrofi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Elton Mayo. </a:t>
            </a:r>
            <a:r>
              <a:rPr lang="en-GB" u="none" dirty="0" err="1"/>
              <a:t>Yn</a:t>
            </a:r>
            <a:r>
              <a:rPr lang="en-GB" u="none" dirty="0"/>
              <a:t> y 1920au pan </a:t>
            </a:r>
            <a:r>
              <a:rPr lang="en-GB" u="none" dirty="0" err="1"/>
              <a:t>dechreuodd</a:t>
            </a:r>
            <a:r>
              <a:rPr lang="en-GB" u="none" dirty="0"/>
              <a:t> y “Great Depression”, </a:t>
            </a:r>
            <a:r>
              <a:rPr lang="en-GB" u="none" dirty="0" err="1"/>
              <a:t>croesawodd</a:t>
            </a:r>
            <a:r>
              <a:rPr lang="en-GB" u="none" dirty="0"/>
              <a:t> Mayo </a:t>
            </a:r>
            <a:r>
              <a:rPr lang="en-GB" u="none" dirty="0" err="1"/>
              <a:t>golau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lle</a:t>
            </a:r>
            <a:r>
              <a:rPr lang="en-GB" u="none" dirty="0"/>
              <a:t> Gwaith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egwyl</a:t>
            </a:r>
            <a:r>
              <a:rPr lang="en-GB" u="none" dirty="0"/>
              <a:t> </a:t>
            </a:r>
            <a:r>
              <a:rPr lang="en-GB" u="none" dirty="0" err="1"/>
              <a:t>rheolaidd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. </a:t>
            </a:r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lle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wella’r</a:t>
            </a:r>
            <a:r>
              <a:rPr lang="en-GB" u="none" dirty="0"/>
              <a:t> </a:t>
            </a:r>
          </a:p>
          <a:p>
            <a:r>
              <a:rPr lang="en-GB" u="none" dirty="0" err="1"/>
              <a:t>amodau</a:t>
            </a:r>
            <a:r>
              <a:rPr lang="en-GB" u="none" dirty="0"/>
              <a:t> </a:t>
            </a:r>
            <a:r>
              <a:rPr lang="en-GB" u="none" dirty="0" err="1"/>
              <a:t>gweithio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 ac I </a:t>
            </a:r>
            <a:r>
              <a:rPr lang="en-GB" u="none" dirty="0" err="1"/>
              <a:t>wella</a:t>
            </a:r>
            <a:r>
              <a:rPr lang="en-GB" u="none" dirty="0"/>
              <a:t> </a:t>
            </a:r>
            <a:r>
              <a:rPr lang="en-GB" u="none" dirty="0" err="1"/>
              <a:t>cynhyrchiant</a:t>
            </a:r>
            <a:r>
              <a:rPr lang="en-GB" u="none" dirty="0"/>
              <a:t>. Mae </a:t>
            </a:r>
            <a:r>
              <a:rPr lang="en-GB" u="none" dirty="0" err="1"/>
              <a:t>gweithwyr</a:t>
            </a:r>
            <a:r>
              <a:rPr lang="en-GB" u="none" dirty="0"/>
              <a:t>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bonws</a:t>
            </a:r>
            <a:r>
              <a:rPr lang="en-GB" u="none" dirty="0"/>
              <a:t> </a:t>
            </a:r>
            <a:r>
              <a:rPr lang="en-GB" u="none" dirty="0" err="1"/>
              <a:t>blynyddol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. </a:t>
            </a:r>
            <a:r>
              <a:rPr lang="en-GB" u="none" dirty="0" err="1"/>
              <a:t>Maent</a:t>
            </a:r>
            <a:r>
              <a:rPr lang="en-GB" u="none" dirty="0"/>
              <a:t> I </a:t>
            </a:r>
            <a:r>
              <a:rPr lang="en-GB" u="none" dirty="0" err="1"/>
              <a:t>gyd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 </a:t>
            </a:r>
            <a:r>
              <a:rPr lang="en-GB" u="none" dirty="0" err="1"/>
              <a:t>trwy</a:t>
            </a:r>
            <a:r>
              <a:rPr lang="en-GB" u="none" dirty="0"/>
              <a:t> </a:t>
            </a:r>
            <a:r>
              <a:rPr lang="en-GB" u="none" dirty="0" err="1"/>
              <a:t>ffurf</a:t>
            </a:r>
            <a:r>
              <a:rPr lang="en-GB" u="none" dirty="0"/>
              <a:t> </a:t>
            </a:r>
            <a:r>
              <a:rPr lang="en-GB" u="none" dirty="0" err="1"/>
              <a:t>cyfreithlon</a:t>
            </a:r>
            <a:r>
              <a:rPr lang="en-GB" u="none" dirty="0"/>
              <a:t> a </a:t>
            </a:r>
            <a:r>
              <a:rPr lang="en-GB" u="none" dirty="0" err="1"/>
              <a:t>chynaliadwy</a:t>
            </a:r>
            <a:r>
              <a:rPr lang="en-GB" u="none" dirty="0"/>
              <a:t>. (Oxford Reference, 2018) </a:t>
            </a:r>
          </a:p>
          <a:p>
            <a:r>
              <a:rPr lang="en-GB" u="none" dirty="0"/>
              <a:t>http://www.oxfordreference.com/view/10.1093/oi/authority.20110803095949990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2824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I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,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un </a:t>
            </a:r>
            <a:r>
              <a:rPr lang="en-GB" dirty="0" err="1"/>
              <a:t>ffordd</a:t>
            </a:r>
            <a:r>
              <a:rPr lang="en-GB" dirty="0"/>
              <a:t> I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Gwaith. </a:t>
            </a:r>
            <a:r>
              <a:rPr lang="en-GB" dirty="0" err="1"/>
              <a:t>Gwelaf</a:t>
            </a:r>
            <a:r>
              <a:rPr lang="en-GB" dirty="0"/>
              <a:t> bod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ffocusi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iechyd </a:t>
            </a:r>
            <a:r>
              <a:rPr lang="en-GB" dirty="0" err="1"/>
              <a:t>ei</a:t>
            </a:r>
            <a:r>
              <a:rPr lang="en-GB" dirty="0"/>
              <a:t> staff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o </a:t>
            </a:r>
            <a:r>
              <a:rPr lang="en-GB" dirty="0" err="1"/>
              <a:t>osod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.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o </a:t>
            </a:r>
            <a:r>
              <a:rPr lang="en-GB" dirty="0" err="1"/>
              <a:t>funsesau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I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arain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elw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Tesco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rheolwyr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I </a:t>
            </a:r>
            <a:r>
              <a:rPr lang="en-GB" dirty="0" err="1"/>
              <a:t>rhedeg</a:t>
            </a:r>
            <a:r>
              <a:rPr lang="en-GB" dirty="0"/>
              <a:t> y business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“team leaders”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ddau</a:t>
            </a:r>
            <a:r>
              <a:rPr lang="en-GB" dirty="0"/>
              <a:t> </a:t>
            </a:r>
            <a:r>
              <a:rPr lang="en-GB" dirty="0" err="1"/>
              <a:t>rol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858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ac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o.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bod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rol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and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dirty="0" err="1"/>
              <a:t>Rheolwr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rol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I </a:t>
            </a:r>
            <a:r>
              <a:rPr lang="en-GB" dirty="0" err="1"/>
              <a:t>gadw</a:t>
            </a:r>
            <a:r>
              <a:rPr lang="en-GB" dirty="0"/>
              <a:t> at y </a:t>
            </a:r>
            <a:r>
              <a:rPr lang="en-GB" dirty="0" err="1"/>
              <a:t>rheolau</a:t>
            </a:r>
            <a:r>
              <a:rPr lang="en-GB" dirty="0"/>
              <a:t> felly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o dan </a:t>
            </a:r>
            <a:r>
              <a:rPr lang="en-GB" dirty="0" err="1"/>
              <a:t>rheolaeth</a:t>
            </a:r>
            <a:r>
              <a:rPr lang="en-GB" dirty="0"/>
              <a:t>. Mae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risgiau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a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chadw</a:t>
            </a:r>
            <a:r>
              <a:rPr lang="en-GB" dirty="0"/>
              <a:t> at y </a:t>
            </a:r>
            <a:r>
              <a:rPr lang="en-GB" dirty="0" err="1"/>
              <a:t>rheolau</a:t>
            </a:r>
            <a:r>
              <a:rPr lang="en-GB" dirty="0"/>
              <a:t>.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I </a:t>
            </a:r>
            <a:r>
              <a:rPr lang="en-GB" dirty="0" err="1"/>
              <a:t>ddweud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I </a:t>
            </a:r>
            <a:r>
              <a:rPr lang="en-GB" dirty="0" err="1"/>
              <a:t>sicrhau</a:t>
            </a:r>
            <a:r>
              <a:rPr lang="en-GB" dirty="0"/>
              <a:t> bod y </a:t>
            </a:r>
            <a:r>
              <a:rPr lang="en-GB" dirty="0" err="1"/>
              <a:t>tagredau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realistig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0" dirty="0"/>
              <a:t>I </a:t>
            </a:r>
            <a:r>
              <a:rPr lang="en-GB" b="0" dirty="0" err="1"/>
              <a:t>gymharu</a:t>
            </a:r>
            <a:r>
              <a:rPr lang="en-GB" b="0" dirty="0"/>
              <a:t> I </a:t>
            </a:r>
            <a:r>
              <a:rPr lang="en-GB" b="0" dirty="0" err="1"/>
              <a:t>rheolwr</a:t>
            </a:r>
            <a:r>
              <a:rPr lang="en-GB" b="0" dirty="0"/>
              <a:t>, </a:t>
            </a:r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greu</a:t>
            </a:r>
            <a:r>
              <a:rPr lang="en-GB" b="0" dirty="0"/>
              <a:t> </a:t>
            </a:r>
            <a:r>
              <a:rPr lang="en-GB" b="0" dirty="0" err="1"/>
              <a:t>gweledigaeth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y staff. </a:t>
            </a:r>
            <a:r>
              <a:rPr lang="en-GB" b="0" dirty="0" err="1"/>
              <a:t>Maen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defnyddio</a:t>
            </a:r>
            <a:r>
              <a:rPr lang="en-GB" b="0" dirty="0"/>
              <a:t> </a:t>
            </a:r>
            <a:r>
              <a:rPr lang="en-GB" b="0" dirty="0" err="1"/>
              <a:t>ymagweddau</a:t>
            </a:r>
            <a:r>
              <a:rPr lang="en-GB" b="0" dirty="0"/>
              <a:t> </a:t>
            </a:r>
            <a:r>
              <a:rPr lang="en-GB" b="0" dirty="0" err="1"/>
              <a:t>gwahnaol</a:t>
            </a:r>
            <a:r>
              <a:rPr lang="en-GB" b="0" dirty="0"/>
              <a:t> I </a:t>
            </a:r>
            <a:r>
              <a:rPr lang="en-GB" b="0" dirty="0" err="1"/>
              <a:t>rheoli</a:t>
            </a:r>
            <a:r>
              <a:rPr lang="en-GB" b="0" dirty="0"/>
              <a:t> problem a </a:t>
            </a:r>
            <a:r>
              <a:rPr lang="en-GB" b="0" dirty="0" err="1"/>
              <a:t>sefyllfa</a:t>
            </a:r>
            <a:r>
              <a:rPr lang="en-GB" b="0" dirty="0"/>
              <a:t>. </a:t>
            </a:r>
            <a:r>
              <a:rPr lang="en-GB" b="0" dirty="0" err="1"/>
              <a:t>Maent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arbrofi</a:t>
            </a:r>
            <a:r>
              <a:rPr lang="en-GB" b="0" dirty="0"/>
              <a:t> </a:t>
            </a:r>
            <a:r>
              <a:rPr lang="en-GB" b="0" dirty="0" err="1"/>
              <a:t>gydag</a:t>
            </a:r>
            <a:r>
              <a:rPr lang="en-GB" b="0" dirty="0"/>
              <a:t> </a:t>
            </a:r>
            <a:r>
              <a:rPr lang="en-GB" b="0" dirty="0" err="1"/>
              <a:t>ymagweddau</a:t>
            </a:r>
            <a:r>
              <a:rPr lang="en-GB" b="0" dirty="0"/>
              <a:t> </a:t>
            </a:r>
            <a:r>
              <a:rPr lang="en-GB" b="0" dirty="0" err="1"/>
              <a:t>wahanol</a:t>
            </a:r>
            <a:r>
              <a:rPr lang="en-GB" b="0" dirty="0"/>
              <a:t> I weld pa un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orau</a:t>
            </a:r>
            <a:r>
              <a:rPr lang="en-GB" b="0" dirty="0"/>
              <a:t>. Mae </a:t>
            </a:r>
            <a:r>
              <a:rPr lang="en-GB" b="0" dirty="0" err="1"/>
              <a:t>ganddyn</a:t>
            </a:r>
            <a:r>
              <a:rPr lang="en-GB" b="0" dirty="0"/>
              <a:t> </a:t>
            </a:r>
            <a:r>
              <a:rPr lang="en-GB" b="0" dirty="0" err="1"/>
              <a:t>nhw’r</a:t>
            </a:r>
            <a:r>
              <a:rPr lang="en-GB" b="0" dirty="0"/>
              <a:t> </a:t>
            </a:r>
            <a:r>
              <a:rPr lang="en-GB" b="0" dirty="0" err="1"/>
              <a:t>gallu</a:t>
            </a:r>
            <a:r>
              <a:rPr lang="en-GB" b="0" dirty="0"/>
              <a:t> I </a:t>
            </a:r>
            <a:r>
              <a:rPr lang="en-GB" b="0" dirty="0" err="1"/>
              <a:t>greu</a:t>
            </a:r>
            <a:r>
              <a:rPr lang="en-GB" b="0" dirty="0"/>
              <a:t> </a:t>
            </a:r>
            <a:r>
              <a:rPr lang="en-GB" b="0" dirty="0" err="1"/>
              <a:t>berthnasoedd</a:t>
            </a:r>
            <a:r>
              <a:rPr lang="en-GB" b="0" dirty="0"/>
              <a:t> </a:t>
            </a:r>
            <a:r>
              <a:rPr lang="en-GB" b="0" dirty="0" err="1"/>
              <a:t>rhwng</a:t>
            </a:r>
            <a:r>
              <a:rPr lang="en-GB" b="0" dirty="0"/>
              <a:t> </a:t>
            </a:r>
            <a:r>
              <a:rPr lang="en-GB" b="0" dirty="0" err="1"/>
              <a:t>wahanol</a:t>
            </a:r>
            <a:r>
              <a:rPr lang="en-GB" b="0" dirty="0"/>
              <a:t> </a:t>
            </a:r>
            <a:r>
              <a:rPr lang="en-GB" b="0" dirty="0" err="1"/>
              <a:t>pobl</a:t>
            </a:r>
            <a:r>
              <a:rPr lang="en-GB" b="0" dirty="0"/>
              <a:t>. </a:t>
            </a:r>
          </a:p>
          <a:p>
            <a:endParaRPr lang="en-GB" b="0" dirty="0"/>
          </a:p>
          <a:p>
            <a:r>
              <a:rPr lang="en-GB" b="0" dirty="0" err="1"/>
              <a:t>Dadlau</a:t>
            </a:r>
            <a:r>
              <a:rPr lang="en-GB" b="0" dirty="0"/>
              <a:t> </a:t>
            </a:r>
            <a:r>
              <a:rPr lang="en-GB" b="0" dirty="0" err="1"/>
              <a:t>nifer</a:t>
            </a:r>
            <a:r>
              <a:rPr lang="en-GB" b="0" dirty="0"/>
              <a:t> bod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greu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eni</a:t>
            </a:r>
            <a:r>
              <a:rPr lang="en-GB" b="0" dirty="0"/>
              <a:t>. Mae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dysgu’r</a:t>
            </a:r>
            <a:r>
              <a:rPr lang="en-GB" b="0" dirty="0"/>
              <a:t> </a:t>
            </a:r>
            <a:r>
              <a:rPr lang="en-GB" b="0" dirty="0" err="1"/>
              <a:t>sgiliau</a:t>
            </a:r>
            <a:r>
              <a:rPr lang="en-GB" b="0" dirty="0"/>
              <a:t> I </a:t>
            </a:r>
            <a:r>
              <a:rPr lang="en-GB" b="0" dirty="0" err="1"/>
              <a:t>wneud</a:t>
            </a:r>
            <a:r>
              <a:rPr lang="en-GB" b="0" dirty="0"/>
              <a:t> y </a:t>
            </a:r>
            <a:r>
              <a:rPr lang="en-GB" b="0" dirty="0" err="1"/>
              <a:t>swydd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eni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</a:t>
            </a:r>
            <a:r>
              <a:rPr lang="en-GB" b="0" dirty="0" err="1"/>
              <a:t>sgiliau</a:t>
            </a:r>
            <a:r>
              <a:rPr lang="en-GB" b="0" dirty="0"/>
              <a:t>.</a:t>
            </a:r>
            <a:r>
              <a:rPr lang="en-GB" b="1" dirty="0"/>
              <a:t>  Y </a:t>
            </a:r>
            <a:r>
              <a:rPr lang="en-GB" b="1" dirty="0" err="1"/>
              <a:t>brif</a:t>
            </a:r>
            <a:r>
              <a:rPr lang="en-GB" b="1" dirty="0"/>
              <a:t> </a:t>
            </a:r>
            <a:r>
              <a:rPr lang="en-GB" b="1" dirty="0" err="1"/>
              <a:t>wahaniaeth</a:t>
            </a:r>
            <a:r>
              <a:rPr lang="en-GB" b="1" dirty="0"/>
              <a:t> </a:t>
            </a:r>
            <a:r>
              <a:rPr lang="en-GB" b="1" dirty="0" err="1"/>
              <a:t>rhwng</a:t>
            </a:r>
            <a:r>
              <a:rPr lang="en-GB" b="1" dirty="0"/>
              <a:t> y </a:t>
            </a:r>
            <a:r>
              <a:rPr lang="en-GB" b="1" dirty="0" err="1"/>
              <a:t>dau</a:t>
            </a:r>
            <a:r>
              <a:rPr lang="en-GB" b="1" dirty="0"/>
              <a:t> </a:t>
            </a:r>
            <a:r>
              <a:rPr lang="en-GB" b="1" dirty="0" err="1"/>
              <a:t>rol</a:t>
            </a:r>
            <a:r>
              <a:rPr lang="en-GB" b="1" dirty="0"/>
              <a:t> </a:t>
            </a:r>
            <a:r>
              <a:rPr lang="en-GB" b="1" dirty="0" err="1"/>
              <a:t>yw</a:t>
            </a:r>
            <a:r>
              <a:rPr lang="en-GB" b="1" dirty="0"/>
              <a:t> bod </a:t>
            </a:r>
            <a:r>
              <a:rPr lang="en-GB" b="1" dirty="0" err="1"/>
              <a:t>rheolwr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ddweud</a:t>
            </a:r>
            <a:r>
              <a:rPr lang="en-GB" b="1" dirty="0"/>
              <a:t> </a:t>
            </a:r>
            <a:r>
              <a:rPr lang="en-GB" b="1" dirty="0" err="1"/>
              <a:t>wrth</a:t>
            </a:r>
            <a:r>
              <a:rPr lang="en-GB" b="1" dirty="0"/>
              <a:t> y staff </a:t>
            </a:r>
            <a:r>
              <a:rPr lang="en-GB" b="1" dirty="0" err="1"/>
              <a:t>beth</a:t>
            </a:r>
            <a:r>
              <a:rPr lang="en-GB" b="1" dirty="0"/>
              <a:t> I </a:t>
            </a:r>
            <a:r>
              <a:rPr lang="en-GB" b="1" dirty="0" err="1"/>
              <a:t>wneud</a:t>
            </a:r>
            <a:r>
              <a:rPr lang="en-GB" b="1" dirty="0"/>
              <a:t>, </a:t>
            </a:r>
            <a:r>
              <a:rPr lang="en-GB" b="1" dirty="0" err="1"/>
              <a:t>lle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wneud</a:t>
            </a:r>
            <a:r>
              <a:rPr lang="en-GB" b="1" dirty="0"/>
              <a:t> y </a:t>
            </a:r>
            <a:r>
              <a:rPr lang="en-GB" b="1" dirty="0" err="1"/>
              <a:t>tasg</a:t>
            </a:r>
            <a:r>
              <a:rPr lang="en-GB" b="1" dirty="0"/>
              <a:t> </a:t>
            </a:r>
            <a:r>
              <a:rPr lang="en-GB" b="1" dirty="0" err="1"/>
              <a:t>gyda’r</a:t>
            </a:r>
            <a:r>
              <a:rPr lang="en-GB" b="1" dirty="0"/>
              <a:t> staff. </a:t>
            </a:r>
          </a:p>
          <a:p>
            <a:endParaRPr lang="en-GB" b="1" dirty="0"/>
          </a:p>
          <a:p>
            <a:r>
              <a:rPr lang="en-GB" b="1" dirty="0"/>
              <a:t>A </a:t>
            </a:r>
            <a:r>
              <a:rPr lang="en-GB" b="1" dirty="0" err="1"/>
              <a:t>ydych</a:t>
            </a:r>
            <a:r>
              <a:rPr lang="en-GB" b="1" dirty="0"/>
              <a:t> </a:t>
            </a:r>
            <a:r>
              <a:rPr lang="en-GB" b="1" dirty="0" err="1"/>
              <a:t>chi’n</a:t>
            </a:r>
            <a:r>
              <a:rPr lang="en-GB" b="1" dirty="0"/>
              <a:t> </a:t>
            </a:r>
            <a:r>
              <a:rPr lang="en-GB" b="1" dirty="0" err="1"/>
              <a:t>cytuno</a:t>
            </a:r>
            <a:r>
              <a:rPr lang="en-GB" b="1" dirty="0"/>
              <a:t> bod </a:t>
            </a:r>
            <a:r>
              <a:rPr lang="en-GB" b="1" dirty="0" err="1"/>
              <a:t>rheolwr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r>
              <a:rPr lang="en-GB" b="1" dirty="0"/>
              <a:t>, </a:t>
            </a:r>
            <a:r>
              <a:rPr lang="en-GB" b="1" dirty="0" err="1"/>
              <a:t>lle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cael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eni</a:t>
            </a:r>
            <a:r>
              <a:rPr lang="en-GB" b="1" dirty="0"/>
              <a:t> ?</a:t>
            </a:r>
            <a:endParaRPr lang="en-GB" b="0" dirty="0"/>
          </a:p>
          <a:p>
            <a:endParaRPr lang="en-GB" b="1" dirty="0"/>
          </a:p>
          <a:p>
            <a:r>
              <a:rPr lang="en-GB" b="0" dirty="0"/>
              <a:t>(The Guardian, 2013)</a:t>
            </a:r>
          </a:p>
          <a:p>
            <a:r>
              <a:rPr lang="en-GB" b="0" dirty="0"/>
              <a:t>https://www.theguardian.com/careers/difference-between-leadership-management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6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pwrpas</a:t>
            </a:r>
            <a:r>
              <a:rPr lang="en-GB" b="1" dirty="0"/>
              <a:t> </a:t>
            </a:r>
            <a:r>
              <a:rPr lang="en-GB" b="1" dirty="0" err="1"/>
              <a:t>gwaith</a:t>
            </a:r>
            <a:r>
              <a:rPr lang="en-GB" b="1" dirty="0"/>
              <a:t> </a:t>
            </a:r>
            <a:r>
              <a:rPr lang="en-GB" b="1" dirty="0" err="1"/>
              <a:t>tim</a:t>
            </a:r>
            <a:r>
              <a:rPr lang="en-GB" b="1" dirty="0"/>
              <a:t>? </a:t>
            </a:r>
          </a:p>
          <a:p>
            <a:r>
              <a:rPr lang="en-GB" b="0" dirty="0" err="1"/>
              <a:t>Maen</a:t>
            </a:r>
            <a:r>
              <a:rPr lang="en-GB" b="0" dirty="0"/>
              <a:t> </a:t>
            </a:r>
            <a:r>
              <a:rPr lang="en-GB" b="0" dirty="0" err="1"/>
              <a:t>hollol</a:t>
            </a:r>
            <a:r>
              <a:rPr lang="en-GB" b="0" dirty="0"/>
              <a:t> </a:t>
            </a:r>
            <a:r>
              <a:rPr lang="en-GB" b="0" dirty="0" err="1"/>
              <a:t>bwysig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y </a:t>
            </a:r>
            <a:r>
              <a:rPr lang="en-GB" b="0" dirty="0" err="1"/>
              <a:t>gallu</a:t>
            </a:r>
            <a:r>
              <a:rPr lang="en-GB" b="0" dirty="0"/>
              <a:t> I </a:t>
            </a:r>
            <a:r>
              <a:rPr lang="en-GB" b="0" dirty="0" err="1"/>
              <a:t>gweithio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Be </a:t>
            </a:r>
            <a:r>
              <a:rPr lang="en-GB" b="0" dirty="0" err="1"/>
              <a:t>bynnag</a:t>
            </a:r>
            <a:r>
              <a:rPr lang="en-GB" b="0" dirty="0"/>
              <a:t> </a:t>
            </a:r>
            <a:r>
              <a:rPr lang="en-GB" b="0" dirty="0" err="1"/>
              <a:t>byddech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bywyd</a:t>
            </a:r>
            <a:r>
              <a:rPr lang="en-GB" b="0" dirty="0"/>
              <a:t> </a:t>
            </a:r>
            <a:r>
              <a:rPr lang="en-GB" b="0" dirty="0" err="1"/>
              <a:t>siawns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bydd</a:t>
            </a:r>
            <a:r>
              <a:rPr lang="en-GB" b="0" dirty="0"/>
              <a:t> </a:t>
            </a:r>
            <a:r>
              <a:rPr lang="en-GB" b="0" dirty="0" err="1"/>
              <a:t>rhaid</a:t>
            </a:r>
            <a:r>
              <a:rPr lang="en-GB" b="0" dirty="0"/>
              <a:t> </a:t>
            </a:r>
            <a:r>
              <a:rPr lang="en-GB" b="0" dirty="0" err="1"/>
              <a:t>iddych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gydag</a:t>
            </a:r>
            <a:r>
              <a:rPr lang="en-GB" b="0" dirty="0"/>
              <a:t> </a:t>
            </a:r>
            <a:r>
              <a:rPr lang="en-GB" b="0" dirty="0" err="1"/>
              <a:t>eraill</a:t>
            </a:r>
            <a:r>
              <a:rPr lang="en-GB" b="0" dirty="0"/>
              <a:t>. </a:t>
            </a:r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pwrpad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I </a:t>
            </a:r>
            <a:r>
              <a:rPr lang="en-GB" b="0" dirty="0" err="1"/>
              <a:t>ddangos</a:t>
            </a:r>
            <a:r>
              <a:rPr lang="en-GB" b="0" dirty="0"/>
              <a:t> </a:t>
            </a:r>
            <a:r>
              <a:rPr lang="en-GB" b="0" dirty="0" err="1"/>
              <a:t>rydych</a:t>
            </a:r>
            <a:r>
              <a:rPr lang="en-GB" b="0" dirty="0"/>
              <a:t> </a:t>
            </a:r>
            <a:r>
              <a:rPr lang="en-GB" b="0" dirty="0" err="1"/>
              <a:t>gallu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gydag</a:t>
            </a:r>
            <a:r>
              <a:rPr lang="en-GB" b="0" dirty="0"/>
              <a:t> </a:t>
            </a:r>
            <a:r>
              <a:rPr lang="en-GB" b="0" dirty="0" err="1"/>
              <a:t>eraill</a:t>
            </a:r>
            <a:r>
              <a:rPr lang="en-GB" b="0" dirty="0"/>
              <a:t>, </a:t>
            </a:r>
            <a:r>
              <a:rPr lang="en-GB" b="0" dirty="0" err="1"/>
              <a:t>cyfathrebu</a:t>
            </a:r>
            <a:r>
              <a:rPr lang="en-GB" b="0" dirty="0"/>
              <a:t> I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safonol</a:t>
            </a:r>
            <a:r>
              <a:rPr lang="en-GB" b="0" dirty="0"/>
              <a:t> a </a:t>
            </a:r>
            <a:r>
              <a:rPr lang="en-GB" b="0" dirty="0" err="1"/>
              <a:t>rhannu</a:t>
            </a:r>
            <a:r>
              <a:rPr lang="en-GB" b="0" dirty="0"/>
              <a:t> </a:t>
            </a:r>
            <a:r>
              <a:rPr lang="en-GB" b="0" dirty="0" err="1"/>
              <a:t>problemau</a:t>
            </a:r>
            <a:r>
              <a:rPr lang="en-GB" b="0" dirty="0"/>
              <a:t>. </a:t>
            </a:r>
            <a:r>
              <a:rPr lang="en-GB" b="0" dirty="0" err="1"/>
              <a:t>Dyma</a:t>
            </a:r>
            <a:r>
              <a:rPr lang="en-GB" b="0" dirty="0"/>
              <a:t> </a:t>
            </a:r>
            <a:r>
              <a:rPr lang="en-GB" b="0" dirty="0" err="1"/>
              <a:t>sgil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ddefnyddiol</a:t>
            </a:r>
            <a:r>
              <a:rPr lang="en-GB" b="0" dirty="0"/>
              <a:t> </a:t>
            </a:r>
            <a:r>
              <a:rPr lang="en-GB" b="0" dirty="0" err="1"/>
              <a:t>trwy</a:t>
            </a:r>
            <a:r>
              <a:rPr lang="en-GB" b="0" dirty="0"/>
              <a:t> </a:t>
            </a:r>
            <a:r>
              <a:rPr lang="en-GB" b="0" dirty="0" err="1"/>
              <a:t>eich</a:t>
            </a:r>
            <a:r>
              <a:rPr lang="en-GB" b="0" dirty="0"/>
              <a:t> </a:t>
            </a:r>
            <a:r>
              <a:rPr lang="en-GB" b="0" dirty="0" err="1"/>
              <a:t>holl</a:t>
            </a:r>
            <a:r>
              <a:rPr lang="en-GB" b="0" dirty="0"/>
              <a:t> </a:t>
            </a:r>
            <a:r>
              <a:rPr lang="en-GB" b="0" dirty="0" err="1"/>
              <a:t>bywyd</a:t>
            </a:r>
            <a:r>
              <a:rPr lang="en-GB" b="0" dirty="0"/>
              <a:t>. </a:t>
            </a:r>
          </a:p>
          <a:p>
            <a:endParaRPr lang="en-GB" b="0" dirty="0"/>
          </a:p>
          <a:p>
            <a:r>
              <a:rPr lang="en-GB" b="0" dirty="0" err="1"/>
              <a:t>Bydd</a:t>
            </a:r>
            <a:r>
              <a:rPr lang="en-GB" b="0" dirty="0"/>
              <a:t> </a:t>
            </a:r>
            <a:r>
              <a:rPr lang="en-GB" b="0" dirty="0" err="1"/>
              <a:t>pob</a:t>
            </a:r>
            <a:r>
              <a:rPr lang="en-GB" b="0" dirty="0"/>
              <a:t> </a:t>
            </a:r>
            <a:r>
              <a:rPr lang="en-GB" b="0" dirty="0" err="1"/>
              <a:t>sefydliad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angen</a:t>
            </a:r>
            <a:r>
              <a:rPr lang="en-GB" b="0" dirty="0"/>
              <a:t> </a:t>
            </a:r>
            <a:r>
              <a:rPr lang="en-GB" b="0" dirty="0" err="1"/>
              <a:t>pobl</a:t>
            </a:r>
            <a:r>
              <a:rPr lang="en-GB" b="0" dirty="0"/>
              <a:t> I </a:t>
            </a:r>
            <a:r>
              <a:rPr lang="en-GB" b="0" dirty="0" err="1"/>
              <a:t>gweithio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I </a:t>
            </a:r>
            <a:r>
              <a:rPr lang="en-GB" b="0" dirty="0" err="1"/>
              <a:t>oeresgyn</a:t>
            </a:r>
            <a:r>
              <a:rPr lang="en-GB" b="0" dirty="0"/>
              <a:t> </a:t>
            </a:r>
            <a:r>
              <a:rPr lang="en-GB" b="0" dirty="0" err="1"/>
              <a:t>tasgiau</a:t>
            </a:r>
            <a:r>
              <a:rPr lang="en-GB" b="0" dirty="0"/>
              <a:t> a </a:t>
            </a:r>
            <a:r>
              <a:rPr lang="en-GB" b="0" dirty="0" err="1"/>
              <a:t>phroblemau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gwaith</a:t>
            </a:r>
            <a:r>
              <a:rPr lang="en-GB" b="0" dirty="0"/>
              <a:t>. Gall </a:t>
            </a:r>
            <a:r>
              <a:rPr lang="en-GB" b="0" dirty="0" err="1"/>
              <a:t>hyn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effeithio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y </a:t>
            </a:r>
            <a:r>
              <a:rPr lang="en-GB" b="0" dirty="0" err="1"/>
              <a:t>gymysg</a:t>
            </a:r>
            <a:r>
              <a:rPr lang="en-GB" b="0" dirty="0"/>
              <a:t> </a:t>
            </a:r>
            <a:r>
              <a:rPr lang="en-GB" b="0" dirty="0" err="1"/>
              <a:t>anghywir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achos</a:t>
            </a:r>
            <a:r>
              <a:rPr lang="en-GB" b="0" dirty="0"/>
              <a:t> </a:t>
            </a: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wahanol</a:t>
            </a:r>
            <a:r>
              <a:rPr lang="en-GB" b="0" dirty="0"/>
              <a:t> </a:t>
            </a:r>
            <a:r>
              <a:rPr lang="en-GB" b="0" dirty="0" err="1"/>
              <a:t>personoliaethau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gallu</a:t>
            </a:r>
            <a:r>
              <a:rPr lang="en-GB" b="0" dirty="0"/>
              <a:t> </a:t>
            </a:r>
            <a:r>
              <a:rPr lang="en-GB" b="0" dirty="0" err="1"/>
              <a:t>wrthdaro</a:t>
            </a:r>
            <a:r>
              <a:rPr lang="en-GB" b="0" dirty="0"/>
              <a:t>.</a:t>
            </a:r>
          </a:p>
          <a:p>
            <a:endParaRPr lang="en-GB" b="0" dirty="0"/>
          </a:p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rheolwr</a:t>
            </a:r>
            <a:r>
              <a:rPr lang="en-GB" b="1" dirty="0"/>
              <a:t> ac </a:t>
            </a:r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effeithio</a:t>
            </a:r>
            <a:r>
              <a:rPr lang="en-GB" b="1" dirty="0"/>
              <a:t> Gwaith </a:t>
            </a:r>
            <a:r>
              <a:rPr lang="en-GB" b="1" dirty="0" err="1"/>
              <a:t>tim</a:t>
            </a:r>
            <a:r>
              <a:rPr lang="en-GB" b="1" dirty="0"/>
              <a:t>? </a:t>
            </a:r>
          </a:p>
          <a:p>
            <a:endParaRPr lang="en-GB" b="0" dirty="0"/>
          </a:p>
          <a:p>
            <a:r>
              <a:rPr lang="en-GB" b="1" dirty="0" err="1"/>
              <a:t>Rheolwr</a:t>
            </a:r>
            <a:r>
              <a:rPr lang="en-GB" b="1" dirty="0"/>
              <a:t>:</a:t>
            </a:r>
          </a:p>
          <a:p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dyletswydd</a:t>
            </a:r>
            <a:r>
              <a:rPr lang="en-GB" b="0" dirty="0"/>
              <a:t>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I </a:t>
            </a:r>
            <a:r>
              <a:rPr lang="en-GB" b="0" dirty="0" err="1"/>
              <a:t>ddweud</a:t>
            </a:r>
            <a:r>
              <a:rPr lang="en-GB" b="0" dirty="0"/>
              <a:t> </a:t>
            </a: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beth</a:t>
            </a:r>
            <a:r>
              <a:rPr lang="en-GB" b="0" dirty="0"/>
              <a:t> I </a:t>
            </a:r>
            <a:r>
              <a:rPr lang="en-GB" b="0" dirty="0" err="1"/>
              <a:t>wneud</a:t>
            </a:r>
            <a:r>
              <a:rPr lang="en-GB" b="0" dirty="0"/>
              <a:t> a </a:t>
            </a:r>
            <a:r>
              <a:rPr lang="en-GB" b="0" dirty="0" err="1"/>
              <a:t>sut</a:t>
            </a:r>
            <a:r>
              <a:rPr lang="en-GB" b="0" dirty="0"/>
              <a:t> I </a:t>
            </a:r>
            <a:r>
              <a:rPr lang="en-GB" b="0" dirty="0" err="1"/>
              <a:t>oresgyn</a:t>
            </a:r>
            <a:r>
              <a:rPr lang="en-GB" b="0" dirty="0"/>
              <a:t> problem,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gadw</a:t>
            </a:r>
            <a:r>
              <a:rPr lang="en-GB" b="0" dirty="0"/>
              <a:t> at y </a:t>
            </a:r>
            <a:r>
              <a:rPr lang="en-GB" b="0" dirty="0" err="1"/>
              <a:t>rheolau</a:t>
            </a:r>
            <a:r>
              <a:rPr lang="en-GB" b="0" dirty="0"/>
              <a:t> a </a:t>
            </a:r>
            <a:r>
              <a:rPr lang="en-GB" b="0" dirty="0" err="1"/>
              <a:t>systemau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. And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gwaith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</a:p>
          <a:p>
            <a:endParaRPr lang="en-GB" b="0" dirty="0"/>
          </a:p>
          <a:p>
            <a:r>
              <a:rPr lang="en-GB" b="1" dirty="0" err="1"/>
              <a:t>Arweinydd</a:t>
            </a:r>
            <a:r>
              <a:rPr lang="en-GB" b="1" dirty="0"/>
              <a:t>:</a:t>
            </a:r>
          </a:p>
          <a:p>
            <a:r>
              <a:rPr lang="en-GB" b="0" dirty="0" err="1"/>
              <a:t>Bydd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hefyd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ddweud</a:t>
            </a:r>
            <a:r>
              <a:rPr lang="en-GB" b="0" dirty="0"/>
              <a:t> </a:t>
            </a: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sut</a:t>
            </a:r>
            <a:r>
              <a:rPr lang="en-GB" b="0" dirty="0"/>
              <a:t> I </a:t>
            </a:r>
            <a:r>
              <a:rPr lang="en-GB" b="0" dirty="0" err="1"/>
              <a:t>oersegyn</a:t>
            </a:r>
            <a:r>
              <a:rPr lang="en-GB" b="0" dirty="0"/>
              <a:t> </a:t>
            </a:r>
            <a:r>
              <a:rPr lang="en-GB" b="0" dirty="0" err="1"/>
              <a:t>broblem</a:t>
            </a:r>
            <a:r>
              <a:rPr lang="en-GB" b="0" dirty="0"/>
              <a:t>, </a:t>
            </a:r>
            <a:r>
              <a:rPr lang="en-GB" b="0" dirty="0" err="1"/>
              <a:t>ond</a:t>
            </a:r>
            <a:r>
              <a:rPr lang="en-GB" b="0" dirty="0"/>
              <a:t> y </a:t>
            </a:r>
            <a:r>
              <a:rPr lang="en-GB" b="0" dirty="0" err="1"/>
              <a:t>gwahanieth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bydden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tim</a:t>
            </a:r>
            <a:r>
              <a:rPr lang="en-GB" b="0" dirty="0"/>
              <a:t> I </a:t>
            </a:r>
            <a:r>
              <a:rPr lang="en-GB" b="0" dirty="0" err="1"/>
              <a:t>oeresgyn</a:t>
            </a:r>
            <a:r>
              <a:rPr lang="en-GB" b="0" dirty="0"/>
              <a:t> y </a:t>
            </a:r>
            <a:r>
              <a:rPr lang="en-GB" b="0" dirty="0" err="1"/>
              <a:t>broblem</a:t>
            </a:r>
            <a:r>
              <a:rPr lang="en-GB" b="0" dirty="0"/>
              <a:t> </a:t>
            </a:r>
            <a:r>
              <a:rPr lang="en-GB" b="0" dirty="0" err="1"/>
              <a:t>gyda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rhoi’r</a:t>
            </a:r>
            <a:r>
              <a:rPr lang="en-GB" b="0" dirty="0"/>
              <a:t> </a:t>
            </a:r>
            <a:r>
              <a:rPr lang="en-GB" b="0" dirty="0" err="1"/>
              <a:t>tasg</a:t>
            </a:r>
            <a:r>
              <a:rPr lang="en-GB" b="0" dirty="0"/>
              <a:t> ac </a:t>
            </a:r>
            <a:r>
              <a:rPr lang="en-GB" b="0" dirty="0" err="1"/>
              <a:t>wedyn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cam </a:t>
            </a:r>
            <a:r>
              <a:rPr lang="en-GB" b="0" dirty="0" err="1"/>
              <a:t>nol</a:t>
            </a:r>
            <a:r>
              <a:rPr lang="en-GB" b="0" dirty="0"/>
              <a:t> I </a:t>
            </a:r>
            <a:r>
              <a:rPr lang="en-GB" b="0" dirty="0" err="1"/>
              <a:t>arsylwi</a:t>
            </a:r>
            <a:r>
              <a:rPr lang="en-GB" b="0" dirty="0"/>
              <a:t> </a:t>
            </a:r>
            <a:r>
              <a:rPr lang="en-GB" b="0" dirty="0" err="1"/>
              <a:t>perfformiad</a:t>
            </a:r>
            <a:r>
              <a:rPr lang="en-GB" b="0" dirty="0"/>
              <a:t> y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199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Manteision</a:t>
            </a:r>
            <a:r>
              <a:rPr lang="en-GB" b="1" dirty="0"/>
              <a:t> ac </a:t>
            </a:r>
            <a:r>
              <a:rPr lang="en-GB" b="1" dirty="0" err="1"/>
              <a:t>anfanteision</a:t>
            </a:r>
            <a:r>
              <a:rPr lang="en-GB" b="1" dirty="0"/>
              <a:t> </a:t>
            </a:r>
            <a:r>
              <a:rPr lang="en-GB" b="1" dirty="0" err="1"/>
              <a:t>gweithio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tim</a:t>
            </a:r>
            <a:endParaRPr lang="en-GB" b="1" dirty="0"/>
          </a:p>
          <a:p>
            <a:r>
              <a:rPr lang="en-GB" b="0" dirty="0"/>
              <a:t> </a:t>
            </a:r>
          </a:p>
          <a:p>
            <a:r>
              <a:rPr lang="en-GB" b="1" dirty="0" err="1"/>
              <a:t>Manteision</a:t>
            </a:r>
            <a:r>
              <a:rPr lang="en-GB" b="1" dirty="0"/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nifer</a:t>
            </a:r>
            <a:r>
              <a:rPr lang="en-GB" b="0" dirty="0"/>
              <a:t> o </a:t>
            </a:r>
            <a:r>
              <a:rPr lang="en-GB" b="0" dirty="0" err="1"/>
              <a:t>fanteision</a:t>
            </a:r>
            <a:r>
              <a:rPr lang="en-GB" b="0" dirty="0"/>
              <a:t> I </a:t>
            </a:r>
            <a:r>
              <a:rPr lang="en-GB" b="0" dirty="0" err="1"/>
              <a:t>ystyried</a:t>
            </a:r>
            <a:r>
              <a:rPr lang="en-GB" b="0" dirty="0"/>
              <a:t> pan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cynydu’r</a:t>
            </a:r>
            <a:r>
              <a:rPr lang="en-GB" b="0" dirty="0"/>
              <a:t> </a:t>
            </a:r>
            <a:r>
              <a:rPr lang="en-GB" b="0" dirty="0" err="1"/>
              <a:t>lefelau</a:t>
            </a:r>
            <a:r>
              <a:rPr lang="en-GB" b="0" dirty="0"/>
              <a:t> o </a:t>
            </a:r>
            <a:r>
              <a:rPr lang="en-GB" b="0" dirty="0" err="1"/>
              <a:t>waith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bod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yna</a:t>
            </a:r>
            <a:r>
              <a:rPr lang="en-GB" b="0" dirty="0"/>
              <a:t> I </a:t>
            </a:r>
            <a:r>
              <a:rPr lang="en-GB" b="0" dirty="0" err="1"/>
              <a:t>gyflawni</a:t>
            </a:r>
            <a:r>
              <a:rPr lang="en-GB" b="0" dirty="0"/>
              <a:t> </a:t>
            </a:r>
            <a:r>
              <a:rPr lang="en-GB" b="0" dirty="0" err="1"/>
              <a:t>tasg</a:t>
            </a:r>
            <a:r>
              <a:rPr lang="en-GB" b="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I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hyn</a:t>
            </a:r>
            <a:r>
              <a:rPr lang="en-GB" b="0" dirty="0"/>
              <a:t> </a:t>
            </a: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lleihau’r</a:t>
            </a:r>
            <a:r>
              <a:rPr lang="en-GB" b="0" dirty="0"/>
              <a:t> </a:t>
            </a:r>
            <a:r>
              <a:rPr lang="en-GB" b="0" dirty="0" err="1"/>
              <a:t>lefel</a:t>
            </a:r>
            <a:r>
              <a:rPr lang="en-GB" b="0" dirty="0"/>
              <a:t> o </a:t>
            </a:r>
            <a:r>
              <a:rPr lang="en-GB" b="0" dirty="0" err="1"/>
              <a:t>straen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unigolion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Gan </a:t>
            </a:r>
            <a:r>
              <a:rPr lang="en-GB" b="0" dirty="0" err="1"/>
              <a:t>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pobl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rhannu</a:t>
            </a:r>
            <a:r>
              <a:rPr lang="en-GB" b="0" dirty="0"/>
              <a:t> </a:t>
            </a:r>
            <a:r>
              <a:rPr lang="en-GB" b="0" dirty="0" err="1"/>
              <a:t>syniadau</a:t>
            </a:r>
            <a:r>
              <a:rPr lang="en-GB" b="0" dirty="0"/>
              <a:t> I weld pa </a:t>
            </a:r>
            <a:r>
              <a:rPr lang="en-GB" b="0" dirty="0" err="1"/>
              <a:t>ffordd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orau</a:t>
            </a:r>
            <a:r>
              <a:rPr lang="en-GB" b="0" dirty="0"/>
              <a:t> I </a:t>
            </a:r>
            <a:r>
              <a:rPr lang="en-GB" b="0" dirty="0" err="1"/>
              <a:t>oeresgyn</a:t>
            </a:r>
            <a:r>
              <a:rPr lang="en-GB" b="0" dirty="0"/>
              <a:t> y </a:t>
            </a:r>
            <a:r>
              <a:rPr lang="en-GB" b="0" dirty="0" err="1"/>
              <a:t>broblem</a:t>
            </a:r>
            <a:r>
              <a:rPr lang="en-GB" b="0" dirty="0"/>
              <a:t>/</a:t>
            </a:r>
            <a:r>
              <a:rPr lang="en-GB" b="0" dirty="0" err="1"/>
              <a:t>tasg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amser</a:t>
            </a:r>
            <a:r>
              <a:rPr lang="en-GB" b="0" dirty="0"/>
              <a:t> </a:t>
            </a:r>
            <a:r>
              <a:rPr lang="en-GB" b="0" dirty="0" err="1"/>
              <a:t>safonol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gan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undeb</a:t>
            </a:r>
            <a:r>
              <a:rPr lang="en-GB" b="0" dirty="0"/>
              <a:t> </a:t>
            </a:r>
            <a:r>
              <a:rPr lang="en-GB" b="0" dirty="0" err="1"/>
              <a:t>tuag</a:t>
            </a:r>
            <a:r>
              <a:rPr lang="en-GB" b="0" dirty="0"/>
              <a:t> at y </a:t>
            </a:r>
            <a:r>
              <a:rPr lang="en-GB" b="0" dirty="0" err="1"/>
              <a:t>targedau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iddyn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 felly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effeithlonrywdd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err="1"/>
              <a:t>Anfanteision</a:t>
            </a:r>
            <a:r>
              <a:rPr lang="en-GB" b="1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y </a:t>
            </a:r>
            <a:r>
              <a:rPr lang="en-GB" b="0" dirty="0" err="1"/>
              <a:t>gymysg</a:t>
            </a:r>
            <a:r>
              <a:rPr lang="en-GB" b="0" dirty="0"/>
              <a:t> </a:t>
            </a:r>
            <a:r>
              <a:rPr lang="en-GB" b="0" dirty="0" err="1"/>
              <a:t>anghywir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modd</a:t>
            </a:r>
            <a:r>
              <a:rPr lang="en-GB" b="0" dirty="0"/>
              <a:t> I </a:t>
            </a:r>
            <a:r>
              <a:rPr lang="en-GB" b="0" dirty="0" err="1"/>
              <a:t>wrthdaro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. </a:t>
            </a:r>
            <a:r>
              <a:rPr lang="en-GB" b="0" dirty="0" err="1"/>
              <a:t>Wrth</a:t>
            </a:r>
            <a:r>
              <a:rPr lang="en-GB" b="0" dirty="0"/>
              <a:t> I </a:t>
            </a:r>
            <a:r>
              <a:rPr lang="en-GB" b="0" dirty="0" err="1"/>
              <a:t>hyn</a:t>
            </a:r>
            <a:r>
              <a:rPr lang="en-GB" b="0" dirty="0"/>
              <a:t> </a:t>
            </a:r>
            <a:r>
              <a:rPr lang="en-GB" b="0" dirty="0" err="1"/>
              <a:t>digwydd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modd</a:t>
            </a:r>
            <a:r>
              <a:rPr lang="en-GB" b="0" dirty="0"/>
              <a:t> I </a:t>
            </a:r>
            <a:r>
              <a:rPr lang="en-GB" b="0" dirty="0" err="1"/>
              <a:t>effeithlonrwydd</a:t>
            </a:r>
            <a:r>
              <a:rPr lang="en-GB" b="0" dirty="0"/>
              <a:t> Gwaith </a:t>
            </a:r>
            <a:r>
              <a:rPr lang="en-GB" b="0" dirty="0" err="1"/>
              <a:t>lleihau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cynyddu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</a:t>
            </a:r>
            <a:r>
              <a:rPr lang="en-GB" b="0" dirty="0" err="1"/>
              <a:t>dyled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Hefyd</a:t>
            </a:r>
            <a:r>
              <a:rPr lang="en-GB" b="0" dirty="0"/>
              <a:t>, </a:t>
            </a:r>
            <a:r>
              <a:rPr lang="en-GB" b="0" dirty="0" err="1"/>
              <a:t>oherwydd</a:t>
            </a:r>
            <a:r>
              <a:rPr lang="en-GB" b="0" dirty="0"/>
              <a:t> </a:t>
            </a:r>
            <a:r>
              <a:rPr lang="en-GB" b="0" dirty="0" err="1"/>
              <a:t>problemau</a:t>
            </a:r>
            <a:r>
              <a:rPr lang="en-GB" b="0" dirty="0"/>
              <a:t> </a:t>
            </a:r>
            <a:r>
              <a:rPr lang="en-GB" b="0" dirty="0" err="1"/>
              <a:t>wrthdaro</a:t>
            </a:r>
            <a:r>
              <a:rPr lang="en-GB" b="0" dirty="0"/>
              <a:t> gall y </a:t>
            </a:r>
            <a:r>
              <a:rPr lang="en-GB" b="0" dirty="0" err="1"/>
              <a:t>tasg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amser</a:t>
            </a:r>
            <a:r>
              <a:rPr lang="en-GB" b="0" dirty="0"/>
              <a:t> </a:t>
            </a:r>
            <a:r>
              <a:rPr lang="en-GB" b="0" dirty="0" err="1"/>
              <a:t>na</a:t>
            </a:r>
            <a:r>
              <a:rPr lang="en-GB" b="0" dirty="0"/>
              <a:t> </a:t>
            </a:r>
            <a:r>
              <a:rPr lang="en-GB" b="0" dirty="0" err="1"/>
              <a:t>wreiddiol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aml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un neu </a:t>
            </a:r>
            <a:r>
              <a:rPr lang="en-GB" b="0" dirty="0" err="1"/>
              <a:t>dau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adael</a:t>
            </a:r>
            <a:r>
              <a:rPr lang="en-GB" b="0" dirty="0"/>
              <a:t> I </a:t>
            </a:r>
            <a:r>
              <a:rPr lang="en-GB" b="0" dirty="0" err="1"/>
              <a:t>gweddill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yr</a:t>
            </a:r>
            <a:r>
              <a:rPr lang="en-GB" b="0" dirty="0"/>
              <a:t> </a:t>
            </a:r>
            <a:r>
              <a:rPr lang="en-GB" b="0" dirty="0" err="1"/>
              <a:t>holl</a:t>
            </a:r>
            <a:r>
              <a:rPr lang="en-GB" b="0" dirty="0"/>
              <a:t> </a:t>
            </a:r>
            <a:r>
              <a:rPr lang="en-GB" b="0" dirty="0" err="1"/>
              <a:t>gwaith</a:t>
            </a:r>
            <a:r>
              <a:rPr lang="en-GB" b="0" dirty="0"/>
              <a:t>. Felly o </a:t>
            </a:r>
            <a:r>
              <a:rPr lang="en-GB" b="0" dirty="0" err="1"/>
              <a:t>hyn</a:t>
            </a:r>
            <a:r>
              <a:rPr lang="en-GB" b="0" dirty="0"/>
              <a:t>, </a:t>
            </a:r>
            <a:r>
              <a:rPr lang="en-GB" b="0" dirty="0" err="1"/>
              <a:t>nad</a:t>
            </a:r>
            <a:r>
              <a:rPr lang="en-GB" b="0" dirty="0"/>
              <a:t> </a:t>
            </a:r>
            <a:r>
              <a:rPr lang="en-GB" b="0" dirty="0" err="1"/>
              <a:t>yw’r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berfformio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gorau</a:t>
            </a:r>
            <a:r>
              <a:rPr lang="en-GB" b="0" dirty="0"/>
              <a:t> a </a:t>
            </a:r>
            <a:r>
              <a:rPr lang="en-GB" b="0" dirty="0" err="1"/>
              <a:t>gallent</a:t>
            </a:r>
            <a:r>
              <a:rPr lang="en-GB" b="0" dirty="0"/>
              <a:t> ac </a:t>
            </a:r>
            <a:r>
              <a:rPr lang="en-GB" b="0" dirty="0" err="1"/>
              <a:t>eto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effeithlonrywdd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lleihau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Gweithiau</a:t>
            </a:r>
            <a:r>
              <a:rPr lang="en-GB" b="0" dirty="0"/>
              <a:t> </a:t>
            </a:r>
            <a:r>
              <a:rPr lang="en-GB" b="0" dirty="0" err="1"/>
              <a:t>nad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busnes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cydnabod</a:t>
            </a:r>
            <a:r>
              <a:rPr lang="en-GB" b="0" dirty="0"/>
              <a:t> </a:t>
            </a:r>
            <a:r>
              <a:rPr lang="en-GB" b="0" dirty="0" err="1"/>
              <a:t>gwendidau</a:t>
            </a:r>
            <a:r>
              <a:rPr lang="en-GB" b="0" dirty="0"/>
              <a:t> a </a:t>
            </a:r>
            <a:r>
              <a:rPr lang="en-GB" b="0" dirty="0" err="1"/>
              <a:t>chryfderau</a:t>
            </a:r>
            <a:r>
              <a:rPr lang="en-GB" b="0" dirty="0"/>
              <a:t> </a:t>
            </a:r>
            <a:r>
              <a:rPr lang="en-GB" b="0" dirty="0" err="1"/>
              <a:t>unigoion</a:t>
            </a:r>
            <a:r>
              <a:rPr lang="en-GB" b="0" dirty="0"/>
              <a:t>, felly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modd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y </a:t>
            </a:r>
            <a:r>
              <a:rPr lang="en-GB" b="0" dirty="0" err="1"/>
              <a:t>gymysg</a:t>
            </a:r>
            <a:r>
              <a:rPr lang="en-GB" b="0" dirty="0"/>
              <a:t> </a:t>
            </a:r>
            <a:r>
              <a:rPr lang="en-GB" b="0" dirty="0" err="1"/>
              <a:t>anghywir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. Mae </a:t>
            </a:r>
            <a:r>
              <a:rPr lang="en-GB" b="0" dirty="0" err="1"/>
              <a:t>modd</a:t>
            </a:r>
            <a:r>
              <a:rPr lang="en-GB" b="0" dirty="0"/>
              <a:t> </a:t>
            </a:r>
            <a:r>
              <a:rPr lang="en-GB" b="0" dirty="0" err="1"/>
              <a:t>oeresgyn</a:t>
            </a:r>
            <a:r>
              <a:rPr lang="en-GB" b="0" dirty="0"/>
              <a:t> y </a:t>
            </a:r>
            <a:r>
              <a:rPr lang="en-GB" b="0" dirty="0" err="1"/>
              <a:t>broblem</a:t>
            </a:r>
            <a:r>
              <a:rPr lang="en-GB" b="0" dirty="0"/>
              <a:t>  </a:t>
            </a:r>
            <a:r>
              <a:rPr lang="en-GB" b="0" dirty="0" err="1"/>
              <a:t>yma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arborfion</a:t>
            </a:r>
            <a:r>
              <a:rPr lang="en-GB" b="0" dirty="0"/>
              <a:t> </a:t>
            </a:r>
            <a:r>
              <a:rPr lang="en-GB" b="0" dirty="0" err="1"/>
              <a:t>personol</a:t>
            </a:r>
            <a:r>
              <a:rPr lang="en-GB" b="0" dirty="0"/>
              <a:t> I </a:t>
            </a:r>
            <a:r>
              <a:rPr lang="en-GB" b="0" dirty="0" err="1"/>
              <a:t>ddarganfod</a:t>
            </a:r>
            <a:r>
              <a:rPr lang="en-GB" b="0" dirty="0"/>
              <a:t> </a:t>
            </a:r>
            <a:r>
              <a:rPr lang="en-GB" b="0" dirty="0" err="1"/>
              <a:t>gwendidau</a:t>
            </a:r>
            <a:r>
              <a:rPr lang="en-GB" b="0" dirty="0"/>
              <a:t> a </a:t>
            </a:r>
            <a:r>
              <a:rPr lang="en-GB" b="0" dirty="0" err="1"/>
              <a:t>chryferau</a:t>
            </a:r>
            <a:r>
              <a:rPr lang="en-GB" b="0" dirty="0"/>
              <a:t> bob </a:t>
            </a:r>
            <a:r>
              <a:rPr lang="en-GB" b="0" dirty="0" err="1"/>
              <a:t>aelod</a:t>
            </a:r>
            <a:r>
              <a:rPr lang="en-GB" b="0" dirty="0"/>
              <a:t> o staff. </a:t>
            </a:r>
            <a:r>
              <a:rPr lang="en-GB" b="0" dirty="0" err="1"/>
              <a:t>E.e.</a:t>
            </a:r>
            <a:r>
              <a:rPr lang="en-GB" b="0" dirty="0"/>
              <a:t> </a:t>
            </a:r>
            <a:r>
              <a:rPr lang="en-GB" b="0" dirty="0" err="1"/>
              <a:t>prawf</a:t>
            </a:r>
            <a:r>
              <a:rPr lang="en-GB" b="0" dirty="0"/>
              <a:t> Belbin.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(Team Building, 2018)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https://www.teambuilding.co.uk/pros-cons-of-team-building-activities.html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382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Belbin: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Darganfyddodd</a:t>
            </a:r>
            <a:r>
              <a:rPr lang="en-GB" b="0" dirty="0"/>
              <a:t> Dr Meredith Belbin bod </a:t>
            </a:r>
            <a:r>
              <a:rPr lang="en-GB" b="0" dirty="0" err="1"/>
              <a:t>yna</a:t>
            </a:r>
            <a:r>
              <a:rPr lang="en-GB" b="0" dirty="0"/>
              <a:t> 9 </a:t>
            </a:r>
            <a:r>
              <a:rPr lang="en-GB" b="0" dirty="0" err="1"/>
              <a:t>whanaol</a:t>
            </a:r>
            <a:r>
              <a:rPr lang="en-GB" b="0" dirty="0"/>
              <a:t> </a:t>
            </a:r>
            <a:r>
              <a:rPr lang="en-GB" b="0" dirty="0" err="1"/>
              <a:t>ymddygiad</a:t>
            </a:r>
            <a:r>
              <a:rPr lang="en-GB" b="0" dirty="0"/>
              <a:t> I </a:t>
            </a:r>
            <a:r>
              <a:rPr lang="en-GB" b="0" dirty="0" err="1"/>
              <a:t>ystyried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–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adnabod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“</a:t>
            </a:r>
            <a:r>
              <a:rPr lang="en-GB" b="0" dirty="0" err="1"/>
              <a:t>Rolau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Dywedodd</a:t>
            </a:r>
            <a:r>
              <a:rPr lang="en-GB" b="0" dirty="0"/>
              <a:t>, </a:t>
            </a:r>
            <a:r>
              <a:rPr lang="en-GB" b="0" dirty="0" err="1"/>
              <a:t>er</a:t>
            </a:r>
            <a:r>
              <a:rPr lang="en-GB" b="0" dirty="0"/>
              <a:t> </a:t>
            </a:r>
            <a:r>
              <a:rPr lang="en-GB" b="0" dirty="0" err="1"/>
              <a:t>mwyn</a:t>
            </a:r>
            <a:r>
              <a:rPr lang="en-GB" b="0" dirty="0"/>
              <a:t> I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llwyddiannus</a:t>
            </a:r>
            <a:r>
              <a:rPr lang="en-GB" b="0" dirty="0"/>
              <a:t> ac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effeithlon</a:t>
            </a:r>
            <a:r>
              <a:rPr lang="en-GB" b="0" dirty="0"/>
              <a:t> </a:t>
            </a: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bwysig</a:t>
            </a:r>
            <a:r>
              <a:rPr lang="en-GB" b="0" dirty="0"/>
              <a:t> I </a:t>
            </a:r>
            <a:r>
              <a:rPr lang="en-GB" b="0" dirty="0" err="1"/>
              <a:t>gael</a:t>
            </a:r>
            <a:r>
              <a:rPr lang="en-GB" b="0" dirty="0"/>
              <a:t> </a:t>
            </a:r>
            <a:r>
              <a:rPr lang="en-GB" b="0" dirty="0" err="1"/>
              <a:t>yr</a:t>
            </a:r>
            <a:r>
              <a:rPr lang="en-GB" b="0" dirty="0"/>
              <a:t> </a:t>
            </a:r>
            <a:r>
              <a:rPr lang="en-GB" b="0" dirty="0" err="1"/>
              <a:t>holl</a:t>
            </a:r>
            <a:r>
              <a:rPr lang="en-GB" b="0" dirty="0"/>
              <a:t> 9 </a:t>
            </a:r>
            <a:r>
              <a:rPr lang="en-GB" b="0" dirty="0" err="1"/>
              <a:t>rol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Creodd</a:t>
            </a:r>
            <a:r>
              <a:rPr lang="en-GB" b="0" dirty="0"/>
              <a:t> Belbin </a:t>
            </a:r>
            <a:r>
              <a:rPr lang="en-GB" b="0" dirty="0" err="1"/>
              <a:t>prawf</a:t>
            </a:r>
            <a:r>
              <a:rPr lang="en-GB" b="0" dirty="0"/>
              <a:t> I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gymryd</a:t>
            </a:r>
            <a:r>
              <a:rPr lang="en-GB" b="0" dirty="0"/>
              <a:t> I </a:t>
            </a:r>
            <a:r>
              <a:rPr lang="en-GB" b="0" dirty="0" err="1"/>
              <a:t>ddarganfod</a:t>
            </a:r>
            <a:r>
              <a:rPr lang="en-GB" b="0" dirty="0"/>
              <a:t> </a:t>
            </a:r>
            <a:r>
              <a:rPr lang="en-GB" b="0" dirty="0" err="1"/>
              <a:t>beth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. Ni </a:t>
            </a:r>
            <a:r>
              <a:rPr lang="en-GB" b="0" dirty="0" err="1"/>
              <a:t>fydd</a:t>
            </a:r>
            <a:r>
              <a:rPr lang="en-GB" b="0" dirty="0"/>
              <a:t> </a:t>
            </a:r>
            <a:r>
              <a:rPr lang="en-GB" b="0" dirty="0" err="1"/>
              <a:t>pawb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cytuno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</a:t>
            </a:r>
            <a:r>
              <a:rPr lang="en-GB" b="0" dirty="0" err="1"/>
              <a:t>prawf</a:t>
            </a:r>
            <a:r>
              <a:rPr lang="en-GB" b="0" dirty="0"/>
              <a:t> </a:t>
            </a:r>
            <a:r>
              <a:rPr lang="en-GB" b="0" dirty="0" err="1"/>
              <a:t>yma</a:t>
            </a:r>
            <a:r>
              <a:rPr lang="en-GB" b="0" dirty="0"/>
              <a:t> </a:t>
            </a:r>
            <a:r>
              <a:rPr lang="en-GB" b="0" dirty="0" err="1"/>
              <a:t>oherwydd</a:t>
            </a:r>
            <a:r>
              <a:rPr lang="en-GB" b="0" dirty="0"/>
              <a:t> gal credo bod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arall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well </a:t>
            </a:r>
            <a:r>
              <a:rPr lang="en-GB" b="0" dirty="0" err="1"/>
              <a:t>iddynt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gan</a:t>
            </a:r>
            <a:r>
              <a:rPr lang="en-GB" b="0" dirty="0"/>
              <a:t> bob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gwendidau</a:t>
            </a:r>
            <a:r>
              <a:rPr lang="en-GB" b="0" dirty="0"/>
              <a:t> a </a:t>
            </a:r>
            <a:r>
              <a:rPr lang="en-GB" b="0" dirty="0" err="1"/>
              <a:t>chryfderau</a:t>
            </a:r>
            <a:r>
              <a:rPr lang="en-GB" b="0" dirty="0"/>
              <a:t> a </a:t>
            </a:r>
            <a:r>
              <a:rPr lang="en-GB" b="0" dirty="0" err="1"/>
              <a:t>phwrpas</a:t>
            </a:r>
            <a:r>
              <a:rPr lang="en-GB" b="0" dirty="0"/>
              <a:t> y </a:t>
            </a:r>
            <a:r>
              <a:rPr lang="en-GB" b="0" dirty="0" err="1"/>
              <a:t>prawf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I </a:t>
            </a:r>
            <a:r>
              <a:rPr lang="en-GB" b="0" dirty="0" err="1"/>
              <a:t>gydnabod</a:t>
            </a:r>
            <a:r>
              <a:rPr lang="en-GB" b="0" dirty="0"/>
              <a:t> </a:t>
            </a:r>
            <a:r>
              <a:rPr lang="en-GB" b="0" dirty="0" err="1"/>
              <a:t>beth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Felly, y 9 </a:t>
            </a:r>
            <a:r>
              <a:rPr lang="en-GB" b="0" dirty="0" err="1"/>
              <a:t>wahanol</a:t>
            </a:r>
            <a:r>
              <a:rPr lang="en-GB" b="0" dirty="0"/>
              <a:t>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Ymchwilydd</a:t>
            </a:r>
            <a:r>
              <a:rPr lang="en-GB" b="0" dirty="0"/>
              <a:t> </a:t>
            </a:r>
            <a:r>
              <a:rPr lang="en-GB" b="0" dirty="0" err="1"/>
              <a:t>adnoddau</a:t>
            </a:r>
            <a:r>
              <a:rPr lang="en-GB" b="0" dirty="0"/>
              <a:t> – RESEARCH INVESTIGATOR – </a:t>
            </a:r>
            <a:r>
              <a:rPr lang="en-GB" b="0" dirty="0" err="1"/>
              <a:t>Darganfod</a:t>
            </a:r>
            <a:r>
              <a:rPr lang="en-GB" b="0" dirty="0"/>
              <a:t> </a:t>
            </a:r>
            <a:r>
              <a:rPr lang="en-GB" b="0" dirty="0" err="1"/>
              <a:t>syniadau</a:t>
            </a:r>
            <a:r>
              <a:rPr lang="en-GB" b="0" dirty="0"/>
              <a:t> I </a:t>
            </a:r>
            <a:r>
              <a:rPr lang="en-GB" b="0" dirty="0" err="1"/>
              <a:t>gymryd</a:t>
            </a:r>
            <a:r>
              <a:rPr lang="en-GB" b="0" dirty="0"/>
              <a:t> </a:t>
            </a:r>
            <a:r>
              <a:rPr lang="en-GB" b="0" dirty="0" err="1"/>
              <a:t>nol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Gweithwyr</a:t>
            </a:r>
            <a:r>
              <a:rPr lang="en-GB" b="0" dirty="0"/>
              <a:t> Tim – TEAM WORKER – </a:t>
            </a:r>
            <a:r>
              <a:rPr lang="en-GB" b="0" dirty="0" err="1"/>
              <a:t>helpu’r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I </a:t>
            </a:r>
            <a:r>
              <a:rPr lang="en-GB" b="0" dirty="0" err="1"/>
              <a:t>weithio</a:t>
            </a:r>
            <a:r>
              <a:rPr lang="en-GB" b="0" dirty="0"/>
              <a:t> </a:t>
            </a:r>
            <a:r>
              <a:rPr lang="en-GB" b="0" dirty="0" err="1"/>
              <a:t>gyda’I</a:t>
            </a:r>
            <a:r>
              <a:rPr lang="en-GB" b="0" dirty="0"/>
              <a:t> </a:t>
            </a:r>
            <a:r>
              <a:rPr lang="en-GB" b="0" dirty="0" err="1"/>
              <a:t>gilydd</a:t>
            </a:r>
            <a:r>
              <a:rPr lang="en-GB" b="0" dirty="0"/>
              <a:t> ac I </a:t>
            </a:r>
            <a:r>
              <a:rPr lang="en-GB" b="0" dirty="0" err="1"/>
              <a:t>oeresgyn</a:t>
            </a:r>
            <a:r>
              <a:rPr lang="en-GB" b="0" dirty="0"/>
              <a:t> </a:t>
            </a:r>
            <a:r>
              <a:rPr lang="en-GB" b="0" dirty="0" err="1"/>
              <a:t>unrhwy</a:t>
            </a:r>
            <a:r>
              <a:rPr lang="en-GB" b="0" dirty="0"/>
              <a:t> </a:t>
            </a:r>
            <a:r>
              <a:rPr lang="en-GB" b="0" dirty="0" err="1"/>
              <a:t>broblemau</a:t>
            </a:r>
            <a:r>
              <a:rPr lang="en-GB" b="0" dirty="0"/>
              <a:t>.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Cydlynydd</a:t>
            </a:r>
            <a:r>
              <a:rPr lang="en-GB" b="0" dirty="0"/>
              <a:t> – CO – ORDINATOR – </a:t>
            </a:r>
            <a:r>
              <a:rPr lang="en-GB" b="0" dirty="0" err="1"/>
              <a:t>focusi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y </a:t>
            </a:r>
            <a:r>
              <a:rPr lang="en-GB" b="0" dirty="0" err="1"/>
              <a:t>brif</a:t>
            </a:r>
            <a:r>
              <a:rPr lang="en-GB" b="0" dirty="0"/>
              <a:t> </a:t>
            </a:r>
            <a:r>
              <a:rPr lang="en-GB" b="0" dirty="0" err="1"/>
              <a:t>amcanion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/>
              <a:t>Plant – y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creadigol</a:t>
            </a:r>
            <a:r>
              <a:rPr lang="en-GB" b="0" dirty="0"/>
              <a:t> ac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datrys</a:t>
            </a:r>
            <a:r>
              <a:rPr lang="en-GB" b="0" dirty="0"/>
              <a:t> </a:t>
            </a:r>
            <a:r>
              <a:rPr lang="en-GB" b="0" dirty="0" err="1"/>
              <a:t>problemau</a:t>
            </a:r>
            <a:r>
              <a:rPr lang="en-GB" b="0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Monitro</a:t>
            </a:r>
            <a:r>
              <a:rPr lang="en-GB" b="0" dirty="0"/>
              <a:t> </a:t>
            </a:r>
            <a:r>
              <a:rPr lang="en-GB" b="0" dirty="0" err="1"/>
              <a:t>gwethuswr</a:t>
            </a:r>
            <a:r>
              <a:rPr lang="en-GB" b="0" dirty="0"/>
              <a:t> – MONITOR EVALUATOR – </a:t>
            </a:r>
            <a:r>
              <a:rPr lang="en-GB" b="0" dirty="0" err="1"/>
              <a:t>creu</a:t>
            </a:r>
            <a:r>
              <a:rPr lang="en-GB" b="0" dirty="0"/>
              <a:t> </a:t>
            </a:r>
            <a:r>
              <a:rPr lang="en-GB" b="0" dirty="0" err="1"/>
              <a:t>dyfarniadau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Arbenigwr</a:t>
            </a:r>
            <a:r>
              <a:rPr lang="en-GB" b="0" dirty="0"/>
              <a:t> – SPECIALIST – </a:t>
            </a:r>
            <a:r>
              <a:rPr lang="en-GB" b="0" dirty="0" err="1"/>
              <a:t>dyma’r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</a:t>
            </a:r>
            <a:r>
              <a:rPr lang="en-GB" b="0" dirty="0" err="1"/>
              <a:t>gwybodaeth</a:t>
            </a:r>
            <a:r>
              <a:rPr lang="en-GB" b="0" dirty="0"/>
              <a:t> am </a:t>
            </a:r>
            <a:r>
              <a:rPr lang="en-GB" b="0" dirty="0" err="1"/>
              <a:t>bopeth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/>
              <a:t>Shaper – y </a:t>
            </a:r>
            <a:r>
              <a:rPr lang="en-GB" b="0" dirty="0" err="1"/>
              <a:t>berosn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sichrau</a:t>
            </a:r>
            <a:r>
              <a:rPr lang="en-GB" b="0" dirty="0"/>
              <a:t> bod y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darged</a:t>
            </a:r>
            <a:r>
              <a:rPr lang="en-GB" b="0" dirty="0"/>
              <a:t> </a:t>
            </a:r>
            <a:r>
              <a:rPr lang="en-GB" b="0" dirty="0" err="1"/>
              <a:t>heb</a:t>
            </a:r>
            <a:r>
              <a:rPr lang="en-GB" b="0" dirty="0"/>
              <a:t> golli </a:t>
            </a:r>
            <a:r>
              <a:rPr lang="en-GB" b="0" dirty="0" err="1"/>
              <a:t>unrhwy</a:t>
            </a:r>
            <a:r>
              <a:rPr lang="en-GB" b="0" dirty="0"/>
              <a:t> </a:t>
            </a:r>
            <a:r>
              <a:rPr lang="en-GB" b="0" dirty="0" err="1"/>
              <a:t>momentwm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Gweithredydd</a:t>
            </a:r>
            <a:r>
              <a:rPr lang="en-GB" b="0" dirty="0"/>
              <a:t> – IMPLEMENTER – </a:t>
            </a:r>
            <a:r>
              <a:rPr lang="en-GB" b="0" dirty="0" err="1"/>
              <a:t>creu</a:t>
            </a:r>
            <a:r>
              <a:rPr lang="en-GB" b="0" dirty="0"/>
              <a:t> </a:t>
            </a:r>
            <a:r>
              <a:rPr lang="en-GB" b="0" dirty="0" err="1"/>
              <a:t>strategaeth</a:t>
            </a:r>
            <a:r>
              <a:rPr lang="en-GB" b="0" dirty="0"/>
              <a:t> ac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sicrhau</a:t>
            </a:r>
            <a:r>
              <a:rPr lang="en-GB" b="0" dirty="0"/>
              <a:t> bod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gyflawni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ffordd</a:t>
            </a:r>
            <a:r>
              <a:rPr lang="en-GB" b="0" dirty="0"/>
              <a:t> </a:t>
            </a:r>
            <a:r>
              <a:rPr lang="en-GB" b="0" dirty="0" err="1"/>
              <a:t>effeithlon</a:t>
            </a:r>
            <a:r>
              <a:rPr lang="en-GB" b="0" dirty="0"/>
              <a:t>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Gorffenydd</a:t>
            </a:r>
            <a:r>
              <a:rPr lang="en-GB" b="0" dirty="0"/>
              <a:t> – COMPLETER FINSIHER – </a:t>
            </a:r>
            <a:r>
              <a:rPr lang="en-GB" b="0" dirty="0" err="1"/>
              <a:t>sicrhau</a:t>
            </a:r>
            <a:r>
              <a:rPr lang="en-GB" b="0" dirty="0"/>
              <a:t> bod </a:t>
            </a:r>
            <a:r>
              <a:rPr lang="en-GB" b="0" dirty="0" err="1"/>
              <a:t>popeth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gywir</a:t>
            </a:r>
            <a:r>
              <a:rPr lang="en-GB" b="0" dirty="0"/>
              <a:t> ac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gwblhau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dasg</a:t>
            </a:r>
            <a:r>
              <a:rPr lang="en-GB" b="0" dirty="0"/>
              <a:t>. </a:t>
            </a:r>
          </a:p>
          <a:p>
            <a:endParaRPr lang="en-GB" b="1" dirty="0"/>
          </a:p>
          <a:p>
            <a:r>
              <a:rPr lang="en-GB" b="1" dirty="0"/>
              <a:t>Mae </a:t>
            </a:r>
            <a:r>
              <a:rPr lang="en-GB" b="1" dirty="0" err="1"/>
              <a:t>rhaid</a:t>
            </a:r>
            <a:r>
              <a:rPr lang="en-GB" b="1" dirty="0"/>
              <a:t> </a:t>
            </a:r>
            <a:r>
              <a:rPr lang="en-GB" b="1" dirty="0" err="1"/>
              <a:t>cofio</a:t>
            </a:r>
            <a:r>
              <a:rPr lang="en-GB" b="1" dirty="0"/>
              <a:t> </a:t>
            </a:r>
            <a:r>
              <a:rPr lang="en-GB" b="1" dirty="0" err="1"/>
              <a:t>ym</a:t>
            </a:r>
            <a:r>
              <a:rPr lang="en-GB" b="1" dirty="0"/>
              <a:t> </a:t>
            </a:r>
            <a:r>
              <a:rPr lang="en-GB" b="1" dirty="0" err="1"/>
              <a:t>mhob</a:t>
            </a:r>
            <a:r>
              <a:rPr lang="en-GB" b="1" dirty="0"/>
              <a:t> </a:t>
            </a:r>
            <a:r>
              <a:rPr lang="en-GB" b="1" dirty="0" err="1"/>
              <a:t>rol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ganddyn</a:t>
            </a:r>
            <a:r>
              <a:rPr lang="en-GB" b="1" dirty="0"/>
              <a:t> </a:t>
            </a:r>
            <a:r>
              <a:rPr lang="en-GB" b="1" dirty="0" err="1"/>
              <a:t>nhw</a:t>
            </a:r>
            <a:r>
              <a:rPr lang="en-GB" b="1" dirty="0"/>
              <a:t> </a:t>
            </a:r>
            <a:r>
              <a:rPr lang="en-GB" b="1" dirty="0" err="1"/>
              <a:t>gwendidau</a:t>
            </a:r>
            <a:r>
              <a:rPr lang="en-GB" b="1" dirty="0"/>
              <a:t> a </a:t>
            </a:r>
            <a:r>
              <a:rPr lang="en-GB" b="1" dirty="0" err="1"/>
              <a:t>chryfderau</a:t>
            </a:r>
            <a:r>
              <a:rPr lang="en-GB" b="1" dirty="0"/>
              <a:t> a </a:t>
            </a:r>
            <a:r>
              <a:rPr lang="en-GB" b="1" dirty="0" err="1"/>
              <a:t>maen</a:t>
            </a:r>
            <a:r>
              <a:rPr lang="en-GB" b="1" dirty="0"/>
              <a:t> </a:t>
            </a:r>
            <a:r>
              <a:rPr lang="en-GB" b="1" dirty="0" err="1"/>
              <a:t>hollol</a:t>
            </a:r>
            <a:r>
              <a:rPr lang="en-GB" b="1" dirty="0"/>
              <a:t> </a:t>
            </a:r>
            <a:r>
              <a:rPr lang="en-GB" b="1" dirty="0" err="1"/>
              <a:t>bwysig</a:t>
            </a:r>
            <a:r>
              <a:rPr lang="en-GB" b="1" dirty="0"/>
              <a:t> I </a:t>
            </a:r>
            <a:r>
              <a:rPr lang="en-GB" b="1" dirty="0" err="1"/>
              <a:t>gydnabod</a:t>
            </a:r>
            <a:r>
              <a:rPr lang="en-GB" b="1" dirty="0"/>
              <a:t> </a:t>
            </a:r>
            <a:r>
              <a:rPr lang="en-GB" b="1" dirty="0" err="1"/>
              <a:t>nhw</a:t>
            </a:r>
            <a:r>
              <a:rPr lang="en-GB" b="1" dirty="0"/>
              <a:t> </a:t>
            </a:r>
            <a:r>
              <a:rPr lang="en-GB" b="1" dirty="0" err="1"/>
              <a:t>er</a:t>
            </a:r>
            <a:r>
              <a:rPr lang="en-GB" b="1" dirty="0"/>
              <a:t> </a:t>
            </a:r>
            <a:r>
              <a:rPr lang="en-GB" b="1" dirty="0" err="1"/>
              <a:t>mwyn</a:t>
            </a:r>
            <a:r>
              <a:rPr lang="en-GB" b="1" dirty="0"/>
              <a:t> </a:t>
            </a:r>
            <a:r>
              <a:rPr lang="en-GB" b="1" dirty="0" err="1"/>
              <a:t>gweithio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ffordd</a:t>
            </a:r>
            <a:r>
              <a:rPr lang="en-GB" b="1" dirty="0"/>
              <a:t> </a:t>
            </a:r>
            <a:r>
              <a:rPr lang="en-GB" b="1" dirty="0" err="1"/>
              <a:t>effeithlon</a:t>
            </a:r>
            <a:r>
              <a:rPr lang="en-GB" b="1" dirty="0"/>
              <a:t> a </a:t>
            </a:r>
            <a:r>
              <a:rPr lang="en-GB" b="1" dirty="0" err="1"/>
              <a:t>llwyddianus</a:t>
            </a:r>
            <a:r>
              <a:rPr lang="en-GB" b="1" dirty="0"/>
              <a:t>. </a:t>
            </a:r>
          </a:p>
          <a:p>
            <a:r>
              <a:rPr lang="en-GB" b="0" dirty="0"/>
              <a:t>(Belbin, 2018) https://www.belbin.com/about/belbin-team-roles/ </a:t>
            </a:r>
          </a:p>
          <a:p>
            <a:endParaRPr lang="en-GB" b="0" dirty="0"/>
          </a:p>
          <a:p>
            <a:r>
              <a:rPr lang="en-GB" b="1" dirty="0"/>
              <a:t>Tuckman: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Gwaith Dr Bruce Tuckman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dangos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rhaid</a:t>
            </a:r>
            <a:r>
              <a:rPr lang="en-GB" b="0" dirty="0"/>
              <a:t> I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trwy’r</a:t>
            </a:r>
            <a:r>
              <a:rPr lang="en-GB" b="0" dirty="0"/>
              <a:t> 5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gwahanol</a:t>
            </a:r>
            <a:r>
              <a:rPr lang="en-GB" b="0" dirty="0"/>
              <a:t> </a:t>
            </a:r>
            <a:r>
              <a:rPr lang="en-GB" b="0" dirty="0" err="1"/>
              <a:t>er</a:t>
            </a:r>
            <a:r>
              <a:rPr lang="en-GB" b="0" dirty="0"/>
              <a:t> </a:t>
            </a:r>
            <a:r>
              <a:rPr lang="en-GB" b="0" dirty="0" err="1"/>
              <a:t>mwyn</a:t>
            </a:r>
            <a:r>
              <a:rPr lang="en-GB" b="0" dirty="0"/>
              <a:t> </a:t>
            </a:r>
            <a:r>
              <a:rPr lang="en-GB" b="0" dirty="0" err="1"/>
              <a:t>cyrraedd</a:t>
            </a:r>
            <a:r>
              <a:rPr lang="en-GB" b="0" dirty="0"/>
              <a:t> </a:t>
            </a:r>
            <a:r>
              <a:rPr lang="en-GB" b="0" dirty="0" err="1"/>
              <a:t>targed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Os</a:t>
            </a:r>
            <a:r>
              <a:rPr lang="en-GB" b="0" dirty="0"/>
              <a:t> </a:t>
            </a: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methu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un </a:t>
            </a:r>
            <a:r>
              <a:rPr lang="en-GB" b="0" dirty="0" err="1"/>
              <a:t>lefel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rhaid</a:t>
            </a:r>
            <a:r>
              <a:rPr lang="en-GB" b="0" dirty="0"/>
              <a:t> ail </a:t>
            </a:r>
            <a:r>
              <a:rPr lang="en-GB" b="0" dirty="0" err="1"/>
              <a:t>ddechrau</a:t>
            </a:r>
            <a:r>
              <a:rPr lang="en-GB" b="0" dirty="0"/>
              <a:t> bob </a:t>
            </a:r>
            <a:r>
              <a:rPr lang="en-GB" b="0" dirty="0" err="1"/>
              <a:t>lefel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Mae’r</a:t>
            </a:r>
            <a:r>
              <a:rPr lang="en-GB" b="0" dirty="0"/>
              <a:t> pump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adnabod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STORMING – FORMING – NORMING – PERFORMING – ADJOURNING.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Gwnaeth</a:t>
            </a:r>
            <a:r>
              <a:rPr lang="en-GB" b="0" dirty="0"/>
              <a:t> y </a:t>
            </a:r>
            <a:r>
              <a:rPr lang="en-GB" b="0" dirty="0" err="1"/>
              <a:t>lefelau</a:t>
            </a:r>
            <a:r>
              <a:rPr lang="en-GB" b="0" dirty="0"/>
              <a:t> </a:t>
            </a:r>
            <a:r>
              <a:rPr lang="en-GB" b="0" dirty="0" err="1"/>
              <a:t>yma</a:t>
            </a:r>
            <a:r>
              <a:rPr lang="en-GB" b="0" dirty="0"/>
              <a:t> </a:t>
            </a:r>
            <a:r>
              <a:rPr lang="en-GB" b="0" dirty="0" err="1"/>
              <a:t>datblygu</a:t>
            </a:r>
            <a:r>
              <a:rPr lang="en-GB" b="0" dirty="0"/>
              <a:t> o Tuckman </a:t>
            </a:r>
            <a:r>
              <a:rPr lang="en-GB" b="0" dirty="0" err="1"/>
              <a:t>arsylwi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ymddygiad</a:t>
            </a:r>
            <a:r>
              <a:rPr lang="en-GB" b="0" dirty="0"/>
              <a:t> </a:t>
            </a:r>
            <a:r>
              <a:rPr lang="en-GB" b="0" dirty="0" err="1"/>
              <a:t>grwpiau</a:t>
            </a:r>
            <a:r>
              <a:rPr lang="en-GB" b="0" dirty="0"/>
              <a:t> </a:t>
            </a:r>
            <a:r>
              <a:rPr lang="en-GB" b="0" dirty="0" err="1"/>
              <a:t>wahanol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bwysig</a:t>
            </a:r>
            <a:r>
              <a:rPr lang="en-GB" b="0" dirty="0"/>
              <a:t> I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trwy</a:t>
            </a:r>
            <a:r>
              <a:rPr lang="en-GB" b="0" dirty="0"/>
              <a:t> bob </a:t>
            </a:r>
            <a:r>
              <a:rPr lang="en-GB" b="0" dirty="0" err="1"/>
              <a:t>lefel</a:t>
            </a:r>
            <a:r>
              <a:rPr lang="en-GB" b="0" dirty="0"/>
              <a:t> I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llwyddiannus</a:t>
            </a:r>
            <a:r>
              <a:rPr lang="en-GB" b="0" dirty="0"/>
              <a:t> ac </a:t>
            </a:r>
            <a:r>
              <a:rPr lang="en-GB" b="0" dirty="0" err="1"/>
              <a:t>effeithlon</a:t>
            </a:r>
            <a:r>
              <a:rPr lang="en-GB" b="0" dirty="0"/>
              <a:t>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(</a:t>
            </a:r>
            <a:r>
              <a:rPr lang="en-GB" b="0" dirty="0" err="1"/>
              <a:t>Infed</a:t>
            </a:r>
            <a:r>
              <a:rPr lang="en-GB" b="0" dirty="0"/>
              <a:t>, 2018) http://infed.org/mobi/bruce-w-tuckman-forming-storming-norming-and-performing-in-groups/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ddau</a:t>
            </a:r>
            <a:r>
              <a:rPr lang="en-GB" b="0" dirty="0"/>
              <a:t> </a:t>
            </a:r>
            <a:r>
              <a:rPr lang="en-GB" b="0" dirty="0" err="1"/>
              <a:t>theori</a:t>
            </a:r>
            <a:r>
              <a:rPr lang="en-GB" b="0" dirty="0"/>
              <a:t> dal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ystyried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grwpiau</a:t>
            </a:r>
            <a:r>
              <a:rPr lang="en-GB" b="0" dirty="0"/>
              <a:t> a </a:t>
            </a:r>
            <a:r>
              <a:rPr lang="en-GB" b="0" dirty="0" err="1"/>
              <a:t>thimoedd</a:t>
            </a:r>
            <a:r>
              <a:rPr lang="en-GB" b="0" dirty="0"/>
              <a:t> </a:t>
            </a:r>
            <a:r>
              <a:rPr lang="en-GB" b="0" dirty="0" err="1"/>
              <a:t>heddiw</a:t>
            </a:r>
            <a:r>
              <a:rPr lang="en-GB" b="0" dirty="0"/>
              <a:t> I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llwyddiannus</a:t>
            </a:r>
            <a:r>
              <a:rPr lang="en-GB" b="0" dirty="0"/>
              <a:t> ac </a:t>
            </a:r>
            <a:r>
              <a:rPr lang="en-GB" b="0" dirty="0" err="1"/>
              <a:t>effeithlon</a:t>
            </a:r>
            <a:r>
              <a:rPr lang="en-GB" b="0" dirty="0"/>
              <a:t>. 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268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bod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ac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. </a:t>
            </a:r>
          </a:p>
          <a:p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I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I </a:t>
            </a:r>
            <a:r>
              <a:rPr lang="en-GB" dirty="0" err="1"/>
              <a:t>weithio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oeresgyn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theory Belbin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pa </a:t>
            </a:r>
            <a:r>
              <a:rPr lang="en-GB" dirty="0" err="1"/>
              <a:t>gwendidau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,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hawsach</a:t>
            </a:r>
            <a:r>
              <a:rPr lang="en-GB" dirty="0"/>
              <a:t> I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swyddi</a:t>
            </a:r>
            <a:r>
              <a:rPr lang="en-GB" dirty="0"/>
              <a:t> </a:t>
            </a:r>
            <a:r>
              <a:rPr lang="en-GB" dirty="0" err="1"/>
              <a:t>pendol</a:t>
            </a:r>
            <a:r>
              <a:rPr lang="en-GB" dirty="0"/>
              <a:t> I </a:t>
            </a:r>
            <a:r>
              <a:rPr lang="en-GB" dirty="0" err="1"/>
              <a:t>unigolion</a:t>
            </a:r>
            <a:r>
              <a:rPr lang="en-GB" dirty="0"/>
              <a:t>. </a:t>
            </a:r>
            <a:r>
              <a:rPr lang="en-GB" dirty="0" err="1"/>
              <a:t>Credaf</a:t>
            </a:r>
            <a:r>
              <a:rPr lang="en-GB" dirty="0"/>
              <a:t> bod theory Belbin in </a:t>
            </a:r>
            <a:r>
              <a:rPr lang="en-GB" dirty="0" err="1"/>
              <a:t>hollol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cryfach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effeithlon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dyletswyddau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o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Belbin.</a:t>
            </a:r>
          </a:p>
          <a:p>
            <a:endParaRPr lang="en-GB" dirty="0"/>
          </a:p>
          <a:p>
            <a:r>
              <a:rPr lang="en-GB" dirty="0"/>
              <a:t>Gan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Tuckman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bob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676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cymdetihasol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– CORPORATE SOCIAL RESPONSIBILTIY.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dyletswydd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dyletswydd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y </a:t>
            </a:r>
            <a:r>
              <a:rPr lang="en-GB" dirty="0" err="1"/>
              <a:t>gymuned</a:t>
            </a:r>
            <a:r>
              <a:rPr lang="en-GB" dirty="0"/>
              <a:t> ag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ecolegol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. 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lleihau</a:t>
            </a:r>
            <a:r>
              <a:rPr lang="en-GB" dirty="0"/>
              <a:t> y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blastig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. (Business Dictionary, 2018) </a:t>
            </a:r>
          </a:p>
          <a:p>
            <a:r>
              <a:rPr lang="en-GB" dirty="0"/>
              <a:t>http://www.businessdictionary.com/definition/corporate-social-responsibility.html</a:t>
            </a:r>
          </a:p>
          <a:p>
            <a:endParaRPr lang="en-GB" dirty="0"/>
          </a:p>
          <a:p>
            <a:r>
              <a:rPr lang="en-GB" dirty="0"/>
              <a:t>Gan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dyletswyddau</a:t>
            </a:r>
            <a:r>
              <a:rPr lang="en-GB" dirty="0"/>
              <a:t> Tesco,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jobyn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 da.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048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Banciau</a:t>
            </a:r>
            <a:r>
              <a:rPr lang="en-GB" b="1" dirty="0"/>
              <a:t> </a:t>
            </a:r>
            <a:r>
              <a:rPr lang="en-GB" b="1" dirty="0" err="1"/>
              <a:t>Bwyd</a:t>
            </a:r>
            <a:r>
              <a:rPr lang="en-GB" b="1" dirty="0"/>
              <a:t> / </a:t>
            </a:r>
            <a:r>
              <a:rPr lang="en-GB" b="1" dirty="0" err="1"/>
              <a:t>Cymuned</a:t>
            </a:r>
            <a:r>
              <a:rPr lang="en-GB" b="1" dirty="0"/>
              <a:t>:</a:t>
            </a:r>
          </a:p>
          <a:p>
            <a:r>
              <a:rPr lang="en-GB" b="0" dirty="0"/>
              <a:t>Mae </a:t>
            </a:r>
            <a:r>
              <a:rPr lang="en-GB" b="0" dirty="0" err="1"/>
              <a:t>gan</a:t>
            </a:r>
            <a:r>
              <a:rPr lang="en-GB" b="0" dirty="0"/>
              <a:t> Tesco 2,600 </a:t>
            </a:r>
            <a:r>
              <a:rPr lang="en-GB" b="0" dirty="0" err="1"/>
              <a:t>siop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gymryd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casglu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y </a:t>
            </a:r>
            <a:r>
              <a:rPr lang="en-GB" b="0" dirty="0" err="1"/>
              <a:t>llai</a:t>
            </a:r>
            <a:r>
              <a:rPr lang="en-GB" b="0" dirty="0"/>
              <a:t> </a:t>
            </a:r>
            <a:r>
              <a:rPr lang="en-GB" b="0" dirty="0" err="1"/>
              <a:t>ffodus</a:t>
            </a:r>
            <a:r>
              <a:rPr lang="en-GB" b="0" dirty="0"/>
              <a:t> </a:t>
            </a:r>
            <a:r>
              <a:rPr lang="en-GB" b="0" dirty="0" err="1"/>
              <a:t>a’r</a:t>
            </a:r>
            <a:r>
              <a:rPr lang="en-GB" b="0" dirty="0"/>
              <a:t> di-</a:t>
            </a:r>
            <a:r>
              <a:rPr lang="en-GB" b="0" dirty="0" err="1"/>
              <a:t>gatref</a:t>
            </a:r>
            <a:r>
              <a:rPr lang="en-GB" b="0" dirty="0"/>
              <a:t>.</a:t>
            </a:r>
            <a:r>
              <a:rPr lang="en-GB" b="1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pwrpas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I </a:t>
            </a:r>
            <a:r>
              <a:rPr lang="en-GB" b="0" dirty="0" err="1"/>
              <a:t>annog</a:t>
            </a:r>
            <a:r>
              <a:rPr lang="en-GB" b="0" dirty="0"/>
              <a:t> </a:t>
            </a:r>
            <a:r>
              <a:rPr lang="en-GB" b="0" dirty="0" err="1"/>
              <a:t>cwsmeriaid</a:t>
            </a:r>
            <a:r>
              <a:rPr lang="en-GB" b="0" dirty="0"/>
              <a:t> I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elusen</a:t>
            </a:r>
            <a:r>
              <a:rPr lang="en-GB" b="0" dirty="0"/>
              <a:t> “The Trussell Trust”. </a:t>
            </a:r>
            <a:r>
              <a:rPr lang="en-GB" b="0" dirty="0" err="1"/>
              <a:t>Rhwng</a:t>
            </a:r>
            <a:r>
              <a:rPr lang="en-GB" b="0" dirty="0"/>
              <a:t> Mis </a:t>
            </a:r>
            <a:r>
              <a:rPr lang="en-GB" b="0" dirty="0" err="1"/>
              <a:t>Tachwedd</a:t>
            </a:r>
            <a:r>
              <a:rPr lang="en-GB" b="0" dirty="0"/>
              <a:t> 29fed – Mis </a:t>
            </a:r>
            <a:r>
              <a:rPr lang="en-GB" b="0" dirty="0" err="1"/>
              <a:t>Rhagfyr</a:t>
            </a:r>
            <a:r>
              <a:rPr lang="en-GB" b="0" dirty="0"/>
              <a:t> 1af </a:t>
            </a:r>
            <a:r>
              <a:rPr lang="en-GB" b="0" dirty="0" err="1"/>
              <a:t>gwnaeth</a:t>
            </a:r>
            <a:r>
              <a:rPr lang="en-GB" b="0" dirty="0"/>
              <a:t> </a:t>
            </a:r>
            <a:r>
              <a:rPr lang="en-GB" b="0" dirty="0" err="1"/>
              <a:t>dros</a:t>
            </a:r>
            <a:r>
              <a:rPr lang="en-GB" b="0" dirty="0"/>
              <a:t> 2,600 </a:t>
            </a:r>
            <a:r>
              <a:rPr lang="en-GB" b="0" dirty="0" err="1"/>
              <a:t>siop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elusen</a:t>
            </a:r>
            <a:r>
              <a:rPr lang="en-GB" b="0" dirty="0"/>
              <a:t>. </a:t>
            </a:r>
          </a:p>
          <a:p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ir</a:t>
            </a:r>
            <a:r>
              <a:rPr lang="en-GB" b="0" dirty="0"/>
              <a:t> “Trust”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allan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pecynnau</a:t>
            </a:r>
            <a:r>
              <a:rPr lang="en-GB" b="0" dirty="0"/>
              <a:t> </a:t>
            </a:r>
            <a:r>
              <a:rPr lang="en-GB" b="0" dirty="0" err="1"/>
              <a:t>argyfwng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methu</a:t>
            </a:r>
            <a:r>
              <a:rPr lang="en-GB" b="0" dirty="0"/>
              <a:t> </a:t>
            </a:r>
            <a:r>
              <a:rPr lang="en-GB" b="0" dirty="0" err="1"/>
              <a:t>ariannu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hun</a:t>
            </a:r>
            <a:r>
              <a:rPr lang="en-GB" b="0" dirty="0"/>
              <a:t> </a:t>
            </a:r>
            <a:r>
              <a:rPr lang="en-GB" b="0" dirty="0" err="1"/>
              <a:t>a’I</a:t>
            </a:r>
            <a:r>
              <a:rPr lang="en-GB" b="0" dirty="0"/>
              <a:t> </a:t>
            </a:r>
            <a:r>
              <a:rPr lang="en-GB" b="0" dirty="0" err="1"/>
              <a:t>teuluoedd</a:t>
            </a:r>
            <a:r>
              <a:rPr lang="en-GB" b="0" dirty="0"/>
              <a:t>. </a:t>
            </a:r>
          </a:p>
          <a:p>
            <a:r>
              <a:rPr lang="en-GB" b="0" dirty="0" err="1"/>
              <a:t>Dywed</a:t>
            </a:r>
            <a:r>
              <a:rPr lang="en-GB" b="0" dirty="0"/>
              <a:t> Jason Tarry bod “</a:t>
            </a:r>
            <a:r>
              <a:rPr lang="en-GB" b="0" dirty="0" err="1"/>
              <a:t>casgliad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Tesco </a:t>
            </a:r>
            <a:r>
              <a:rPr lang="en-GB" b="0" dirty="0" err="1"/>
              <a:t>yw</a:t>
            </a:r>
            <a:r>
              <a:rPr lang="en-GB" b="0" dirty="0"/>
              <a:t> un </a:t>
            </a:r>
            <a:r>
              <a:rPr lang="en-GB" b="0" dirty="0" err="1"/>
              <a:t>o’r</a:t>
            </a:r>
            <a:r>
              <a:rPr lang="en-GB" b="0" dirty="0"/>
              <a:t> </a:t>
            </a:r>
            <a:r>
              <a:rPr lang="en-GB" b="0" dirty="0" err="1"/>
              <a:t>casgliadau</a:t>
            </a:r>
            <a:r>
              <a:rPr lang="en-GB" b="0" dirty="0"/>
              <a:t> </a:t>
            </a:r>
            <a:r>
              <a:rPr lang="en-GB" b="0" dirty="0" err="1"/>
              <a:t>mwyaf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Brydain</a:t>
            </a:r>
            <a:r>
              <a:rPr lang="en-GB" b="0" dirty="0"/>
              <a:t>, a </a:t>
            </a: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busnes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na</a:t>
            </a:r>
            <a:r>
              <a:rPr lang="en-GB" b="0" dirty="0"/>
              <a:t> </a:t>
            </a:r>
            <a:r>
              <a:rPr lang="en-GB" b="0" dirty="0" err="1"/>
              <a:t>hapus</a:t>
            </a:r>
            <a:r>
              <a:rPr lang="en-GB" b="0" dirty="0"/>
              <a:t> I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ohono</a:t>
            </a:r>
            <a:r>
              <a:rPr lang="en-GB" b="0" dirty="0"/>
              <a:t>.” </a:t>
            </a:r>
          </a:p>
          <a:p>
            <a:r>
              <a:rPr lang="en-GB" b="0" dirty="0" err="1"/>
              <a:t>Blwyddyn</a:t>
            </a:r>
            <a:r>
              <a:rPr lang="en-GB" b="0" dirty="0"/>
              <a:t> </a:t>
            </a:r>
            <a:r>
              <a:rPr lang="en-GB" b="0" dirty="0" err="1"/>
              <a:t>diwethaf</a:t>
            </a:r>
            <a:r>
              <a:rPr lang="en-GB" b="0" dirty="0"/>
              <a:t> </a:t>
            </a:r>
            <a:r>
              <a:rPr lang="en-GB" b="0" dirty="0" err="1"/>
              <a:t>cafodd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na</a:t>
            </a:r>
            <a:r>
              <a:rPr lang="en-GB" b="0" dirty="0"/>
              <a:t> 3.34 </a:t>
            </a:r>
            <a:r>
              <a:rPr lang="en-GB" b="0" dirty="0" err="1"/>
              <a:t>milliwn</a:t>
            </a:r>
            <a:r>
              <a:rPr lang="en-GB" b="0" dirty="0"/>
              <a:t> o </a:t>
            </a:r>
            <a:r>
              <a:rPr lang="en-GB" b="0" dirty="0" err="1"/>
              <a:t>brydau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eu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I </a:t>
            </a:r>
            <a:r>
              <a:rPr lang="en-GB" b="0" dirty="0" err="1"/>
              <a:t>elusen</a:t>
            </a:r>
            <a:r>
              <a:rPr lang="en-GB" b="0" dirty="0"/>
              <a:t>. (Tesco, 2018) </a:t>
            </a:r>
          </a:p>
          <a:p>
            <a:r>
              <a:rPr lang="en-GB" b="0" dirty="0"/>
              <a:t>https://sustainability.tescoplc.com/news/2018/uk-s-biggest-christmas-food-collection-supports-people-in-need/</a:t>
            </a:r>
          </a:p>
          <a:p>
            <a:endParaRPr lang="en-GB" b="0" dirty="0"/>
          </a:p>
          <a:p>
            <a:r>
              <a:rPr lang="en-GB" b="1" dirty="0"/>
              <a:t>WWF:</a:t>
            </a:r>
          </a:p>
          <a:p>
            <a:r>
              <a:rPr lang="en-GB" b="0" dirty="0"/>
              <a:t>Mae Tesco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dechrau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gyda</a:t>
            </a:r>
            <a:r>
              <a:rPr lang="en-GB" b="0" dirty="0"/>
              <a:t> WWF, I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hi’n</a:t>
            </a:r>
            <a:r>
              <a:rPr lang="en-GB" b="0" dirty="0"/>
              <a:t> </a:t>
            </a:r>
            <a:r>
              <a:rPr lang="en-GB" b="0" dirty="0" err="1"/>
              <a:t>haswch</a:t>
            </a:r>
            <a:r>
              <a:rPr lang="en-GB" b="0" dirty="0"/>
              <a:t> I </a:t>
            </a:r>
            <a:r>
              <a:rPr lang="en-GB" b="0" dirty="0" err="1"/>
              <a:t>gwsmeriaid</a:t>
            </a:r>
            <a:r>
              <a:rPr lang="en-GB" b="0" dirty="0"/>
              <a:t> </a:t>
            </a:r>
            <a:r>
              <a:rPr lang="en-GB" b="0" dirty="0" err="1"/>
              <a:t>brynu</a:t>
            </a:r>
            <a:r>
              <a:rPr lang="en-GB" b="0" dirty="0"/>
              <a:t> </a:t>
            </a:r>
            <a:r>
              <a:rPr lang="en-GB" b="0" dirty="0" err="1"/>
              <a:t>bwyddyd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iahcus</a:t>
            </a:r>
            <a:r>
              <a:rPr lang="en-GB" b="0" dirty="0"/>
              <a:t> a </a:t>
            </a:r>
            <a:r>
              <a:rPr lang="en-GB" b="0" dirty="0" err="1"/>
              <a:t>chynaliadwy</a:t>
            </a:r>
            <a:r>
              <a:rPr lang="en-GB" b="0" dirty="0"/>
              <a:t>. </a:t>
            </a:r>
          </a:p>
          <a:p>
            <a:r>
              <a:rPr lang="en-GB" b="0" dirty="0"/>
              <a:t>Mae </a:t>
            </a:r>
            <a:r>
              <a:rPr lang="en-GB" b="0" dirty="0" err="1"/>
              <a:t>ymchwil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profi</a:t>
            </a:r>
            <a:r>
              <a:rPr lang="en-GB" b="0" dirty="0"/>
              <a:t> bod well </a:t>
            </a:r>
            <a:r>
              <a:rPr lang="en-GB" b="0" dirty="0" err="1"/>
              <a:t>gan</a:t>
            </a:r>
            <a:r>
              <a:rPr lang="en-GB" b="0" dirty="0"/>
              <a:t> 80% o </a:t>
            </a:r>
            <a:r>
              <a:rPr lang="en-GB" b="0" dirty="0" err="1"/>
              <a:t>siopwyr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</a:t>
            </a:r>
            <a:r>
              <a:rPr lang="en-GB" b="0" dirty="0" err="1"/>
              <a:t>yr</a:t>
            </a:r>
            <a:r>
              <a:rPr lang="en-GB" b="0" dirty="0"/>
              <a:t> </a:t>
            </a:r>
            <a:r>
              <a:rPr lang="en-GB" b="0" dirty="0" err="1"/>
              <a:t>opsiwn</a:t>
            </a:r>
            <a:r>
              <a:rPr lang="en-GB" b="0" dirty="0"/>
              <a:t> I </a:t>
            </a:r>
            <a:r>
              <a:rPr lang="en-GB" b="0" dirty="0" err="1"/>
              <a:t>brynnu</a:t>
            </a:r>
            <a:r>
              <a:rPr lang="en-GB" b="0" dirty="0"/>
              <a:t> </a:t>
            </a:r>
            <a:r>
              <a:rPr lang="en-GB" b="0" dirty="0" err="1"/>
              <a:t>bethau</a:t>
            </a:r>
            <a:r>
              <a:rPr lang="en-GB" b="0" dirty="0"/>
              <a:t> </a:t>
            </a:r>
            <a:r>
              <a:rPr lang="en-GB" b="0" dirty="0" err="1"/>
              <a:t>su’n</a:t>
            </a:r>
            <a:r>
              <a:rPr lang="en-GB" b="0" dirty="0"/>
              <a:t> </a:t>
            </a:r>
            <a:r>
              <a:rPr lang="en-GB" b="0" dirty="0" err="1"/>
              <a:t>lleihau’r</a:t>
            </a:r>
            <a:r>
              <a:rPr lang="en-GB" b="0" dirty="0"/>
              <a:t> </a:t>
            </a:r>
            <a:r>
              <a:rPr lang="en-GB" b="0" dirty="0" err="1"/>
              <a:t>effaith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pryniannau’r</a:t>
            </a:r>
            <a:r>
              <a:rPr lang="en-GB" b="0" dirty="0"/>
              <a:t> </a:t>
            </a:r>
            <a:r>
              <a:rPr lang="en-GB" b="0" dirty="0" err="1"/>
              <a:t>cwsmer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y planed. </a:t>
            </a:r>
          </a:p>
          <a:p>
            <a:r>
              <a:rPr lang="en-GB" b="0" dirty="0" err="1"/>
              <a:t>Ar</a:t>
            </a:r>
            <a:r>
              <a:rPr lang="en-GB" b="0" dirty="0"/>
              <a:t> y 17fed o </a:t>
            </a:r>
            <a:r>
              <a:rPr lang="en-GB" b="0" dirty="0" err="1"/>
              <a:t>Dachwedd</a:t>
            </a:r>
            <a:r>
              <a:rPr lang="en-GB" b="0" dirty="0"/>
              <a:t> 2018, </a:t>
            </a:r>
            <a:r>
              <a:rPr lang="en-GB" b="0" dirty="0" err="1"/>
              <a:t>cyhoeddodd</a:t>
            </a:r>
            <a:r>
              <a:rPr lang="en-GB" b="0" dirty="0"/>
              <a:t> Tesco a WWF </a:t>
            </a:r>
            <a:r>
              <a:rPr lang="en-GB" b="0" dirty="0" err="1"/>
              <a:t>berthynas</a:t>
            </a:r>
            <a:r>
              <a:rPr lang="en-GB" b="0" dirty="0"/>
              <a:t> </a:t>
            </a:r>
            <a:r>
              <a:rPr lang="en-GB" b="0" dirty="0" err="1"/>
              <a:t>tymor</a:t>
            </a:r>
            <a:r>
              <a:rPr lang="en-GB" b="0" dirty="0"/>
              <a:t> </a:t>
            </a:r>
            <a:r>
              <a:rPr lang="en-GB" b="0" dirty="0" err="1"/>
              <a:t>hir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nod o </a:t>
            </a:r>
            <a:r>
              <a:rPr lang="en-GB" b="0" dirty="0" err="1"/>
              <a:t>lleihau’r</a:t>
            </a:r>
            <a:r>
              <a:rPr lang="en-GB" b="0" dirty="0"/>
              <a:t> </a:t>
            </a:r>
            <a:r>
              <a:rPr lang="en-GB" b="0" dirty="0" err="1"/>
              <a:t>effaith</a:t>
            </a:r>
            <a:r>
              <a:rPr lang="en-GB" b="0" dirty="0"/>
              <a:t> </a:t>
            </a:r>
            <a:r>
              <a:rPr lang="en-GB" b="0" dirty="0" err="1"/>
              <a:t>amgylcheddol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basged</a:t>
            </a:r>
            <a:r>
              <a:rPr lang="en-GB" b="0" dirty="0"/>
              <a:t> y </a:t>
            </a:r>
            <a:r>
              <a:rPr lang="en-GB" b="0" dirty="0" err="1"/>
              <a:t>siopwyr</a:t>
            </a:r>
            <a:r>
              <a:rPr lang="en-GB" b="0" dirty="0"/>
              <a:t> y </a:t>
            </a:r>
            <a:r>
              <a:rPr lang="en-GB" b="0" dirty="0" err="1"/>
              <a:t>Deyrnas</a:t>
            </a:r>
            <a:r>
              <a:rPr lang="en-GB" b="0" dirty="0"/>
              <a:t> </a:t>
            </a:r>
            <a:r>
              <a:rPr lang="en-GB" b="0" dirty="0" err="1"/>
              <a:t>Unedig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hanner</a:t>
            </a:r>
            <a:r>
              <a:rPr lang="en-GB" b="0" dirty="0"/>
              <a:t>. </a:t>
            </a:r>
            <a:r>
              <a:rPr lang="en-GB" b="0" dirty="0" err="1"/>
              <a:t>Maent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gobeithio</a:t>
            </a:r>
            <a:r>
              <a:rPr lang="en-GB" b="0" dirty="0"/>
              <a:t> </a:t>
            </a:r>
            <a:r>
              <a:rPr lang="en-GB" b="0" dirty="0" err="1"/>
              <a:t>wella’r</a:t>
            </a:r>
            <a:r>
              <a:rPr lang="en-GB" b="0" dirty="0"/>
              <a:t> </a:t>
            </a:r>
            <a:r>
              <a:rPr lang="en-GB" b="0" dirty="0" err="1"/>
              <a:t>cynaliadwyedd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sicrhau</a:t>
            </a:r>
            <a:r>
              <a:rPr lang="en-GB" b="0" dirty="0"/>
              <a:t> bod y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aros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fforddiadwy</a:t>
            </a:r>
            <a:r>
              <a:rPr lang="en-GB" b="0" dirty="0"/>
              <a:t>. </a:t>
            </a:r>
          </a:p>
          <a:p>
            <a:r>
              <a:rPr lang="en-GB" b="0" dirty="0"/>
              <a:t>Y 3 </a:t>
            </a:r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amcan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I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Annog</a:t>
            </a:r>
            <a:r>
              <a:rPr lang="en-GB" b="0" dirty="0"/>
              <a:t> </a:t>
            </a:r>
            <a:r>
              <a:rPr lang="en-GB" b="0" dirty="0" err="1"/>
              <a:t>cwsmeriaid</a:t>
            </a:r>
            <a:r>
              <a:rPr lang="en-GB" b="0" dirty="0"/>
              <a:t> I </a:t>
            </a:r>
            <a:r>
              <a:rPr lang="en-GB" b="0" dirty="0" err="1"/>
              <a:t>bwyta</a:t>
            </a:r>
            <a:r>
              <a:rPr lang="en-GB" b="0" dirty="0"/>
              <a:t> </a:t>
            </a:r>
            <a:r>
              <a:rPr lang="en-GB" b="0" dirty="0" err="1"/>
              <a:t>deiet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cynaliadwy</a:t>
            </a:r>
            <a:endParaRPr lang="en-GB" b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Adfer</a:t>
            </a:r>
            <a:r>
              <a:rPr lang="en-GB" b="0" dirty="0"/>
              <a:t> </a:t>
            </a:r>
            <a:r>
              <a:rPr lang="en-GB" b="0" dirty="0" err="1"/>
              <a:t>natur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cynnyrch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Cael </a:t>
            </a:r>
            <a:r>
              <a:rPr lang="en-GB" b="0" dirty="0" err="1"/>
              <a:t>gwared</a:t>
            </a:r>
            <a:r>
              <a:rPr lang="en-GB" b="0" dirty="0"/>
              <a:t> o </a:t>
            </a:r>
            <a:r>
              <a:rPr lang="en-GB" b="0" dirty="0" err="1"/>
              <a:t>becynnau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plastig</a:t>
            </a:r>
            <a:r>
              <a:rPr lang="en-GB" b="0" dirty="0"/>
              <a:t>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(Tesco, 2018) https://sustainability.tescoplc.com/news/2018/tesco-and-wwf-join-forces-to-make-food-more-sustainable/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839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Am </a:t>
            </a:r>
            <a:r>
              <a:rPr lang="en-GB" dirty="0" err="1"/>
              <a:t>flynyddoedd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Tesco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“Cancer Research” 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“Race for Life”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milynoedd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I cancer research ac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nail ai 5 neu 10km. 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I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ehroi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. Mae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am </a:t>
            </a:r>
            <a:r>
              <a:rPr lang="en-GB" dirty="0" err="1"/>
              <a:t>rheswm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a </a:t>
            </a:r>
            <a:r>
              <a:rPr lang="en-GB" dirty="0" err="1"/>
              <a:t>phersonol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agos</a:t>
            </a:r>
            <a:r>
              <a:rPr lang="en-GB" dirty="0"/>
              <a:t> at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calon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Cancer Research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geisio</a:t>
            </a:r>
            <a:r>
              <a:rPr lang="en-GB" dirty="0"/>
              <a:t> </a:t>
            </a:r>
            <a:r>
              <a:rPr lang="en-GB" dirty="0" err="1"/>
              <a:t>curo</a:t>
            </a:r>
            <a:r>
              <a:rPr lang="en-GB" dirty="0"/>
              <a:t> cancer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 O </a:t>
            </a:r>
            <a:r>
              <a:rPr lang="en-GB" dirty="0" err="1"/>
              <a:t>ganlyniad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I </a:t>
            </a:r>
            <a:r>
              <a:rPr lang="en-GB" dirty="0" err="1"/>
              <a:t>achub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fywydau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guro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gyfradd</a:t>
            </a:r>
            <a:r>
              <a:rPr lang="en-GB" dirty="0"/>
              <a:t> </a:t>
            </a:r>
            <a:r>
              <a:rPr lang="en-GB" dirty="0" err="1"/>
              <a:t>oroesi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dwbli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40 </a:t>
            </a:r>
            <a:r>
              <a:rPr lang="en-GB" dirty="0" err="1"/>
              <a:t>blynedd</a:t>
            </a:r>
            <a:r>
              <a:rPr lang="en-GB" dirty="0"/>
              <a:t>. Cancer research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I 200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gancr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menywod</a:t>
            </a:r>
            <a:r>
              <a:rPr lang="en-GB" dirty="0"/>
              <a:t> a </a:t>
            </a:r>
            <a:r>
              <a:rPr lang="en-GB" dirty="0" err="1"/>
              <a:t>dynion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NAD YW’R ELUSEN YMA YN DERBYN UNRHYW ARAIN GAN Y LLYWODRAETH. </a:t>
            </a:r>
          </a:p>
          <a:p>
            <a:endParaRPr lang="en-GB" dirty="0"/>
          </a:p>
          <a:p>
            <a:r>
              <a:rPr lang="en-GB" dirty="0"/>
              <a:t>Felly,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chodi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I </a:t>
            </a:r>
            <a:r>
              <a:rPr lang="en-GB" dirty="0" err="1"/>
              <a:t>rhoi’r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,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ffurfiau</a:t>
            </a:r>
            <a:r>
              <a:rPr lang="en-GB" dirty="0"/>
              <a:t> I </a:t>
            </a:r>
            <a:r>
              <a:rPr lang="en-GB" dirty="0" err="1"/>
              <a:t>achub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fywydau</a:t>
            </a:r>
            <a:r>
              <a:rPr lang="en-GB" dirty="0"/>
              <a:t>.</a:t>
            </a:r>
          </a:p>
          <a:p>
            <a:r>
              <a:rPr lang="en-GB" dirty="0"/>
              <a:t> Mae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noddwr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ag </a:t>
            </a:r>
            <a:r>
              <a:rPr lang="en-GB" dirty="0" err="1"/>
              <a:t>arain</a:t>
            </a:r>
            <a:r>
              <a:rPr lang="en-GB" dirty="0"/>
              <a:t> I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iddynt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gyfrifoldeb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</a:t>
            </a:r>
            <a:r>
              <a:rPr lang="en-GB" dirty="0" err="1"/>
              <a:t>tesco</a:t>
            </a:r>
            <a:r>
              <a:rPr lang="en-GB" dirty="0"/>
              <a:t>. </a:t>
            </a:r>
          </a:p>
          <a:p>
            <a:r>
              <a:rPr lang="en-GB" dirty="0"/>
              <a:t>(Tesco, 2018) https://sustainability.tescoplc.com/sustainability/communities/topics/race-for-life/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6540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Gan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, </a:t>
            </a:r>
            <a:r>
              <a:rPr lang="en-GB" dirty="0" err="1"/>
              <a:t>gwelaf</a:t>
            </a:r>
            <a:r>
              <a:rPr lang="en-GB" dirty="0"/>
              <a:t> bod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am </a:t>
            </a:r>
            <a:r>
              <a:rPr lang="en-GB" dirty="0" err="1"/>
              <a:t>ei</a:t>
            </a:r>
            <a:r>
              <a:rPr lang="en-GB" dirty="0"/>
              <a:t> staff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iechyd. Gan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ag </a:t>
            </a:r>
            <a:r>
              <a:rPr lang="en-GB" dirty="0" err="1"/>
              <a:t>elw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and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ariannu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lywodraeth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sector </a:t>
            </a:r>
            <a:r>
              <a:rPr lang="en-GB" dirty="0" err="1"/>
              <a:t>preiffat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ohonyn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Tesco </a:t>
            </a:r>
            <a:r>
              <a:rPr lang="en-GB" dirty="0" err="1"/>
              <a:t>heddiw</a:t>
            </a:r>
            <a:r>
              <a:rPr lang="en-GB" dirty="0"/>
              <a:t>, a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arfarchnadoedd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Mae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gystadleuaeth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ASDA, Morrisons, Sainsbury’s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Lidl ac Aldi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chepach</a:t>
            </a:r>
            <a:r>
              <a:rPr lang="en-GB" dirty="0"/>
              <a:t>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Tesco dal I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ddiwydiant</a:t>
            </a:r>
            <a:r>
              <a:rPr lang="en-GB" dirty="0"/>
              <a:t> ac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am </a:t>
            </a:r>
            <a:r>
              <a:rPr lang="en-GB" dirty="0" err="1"/>
              <a:t>flynyddoedd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656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  <a:p>
            <a:pPr lvl="4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jpe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jpe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1.jpe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.jpe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E92C-8F32-4ECB-B7ED-7C8A9DE3A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57804" y="2955235"/>
            <a:ext cx="5518066" cy="2268559"/>
          </a:xfrm>
        </p:spPr>
        <p:txBody>
          <a:bodyPr/>
          <a:lstStyle/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Cyfoes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5BEB7-F5B0-4778-B6F8-3DD3217B0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7804" y="5343290"/>
            <a:ext cx="5357600" cy="11602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Hannah Thomas </a:t>
            </a:r>
          </a:p>
          <a:p>
            <a:r>
              <a:rPr lang="en-GB" dirty="0"/>
              <a:t>1703882 </a:t>
            </a:r>
          </a:p>
          <a:p>
            <a:r>
              <a:rPr lang="en-GB" dirty="0"/>
              <a:t>BMPS4002C – Davina Rees.</a:t>
            </a:r>
          </a:p>
        </p:txBody>
      </p:sp>
    </p:spTree>
    <p:extLst>
      <p:ext uri="{BB962C8B-B14F-4D97-AF65-F5344CB8AC3E}">
        <p14:creationId xmlns:p14="http://schemas.microsoft.com/office/powerpoint/2010/main" val="3638325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899BC-14BE-4D75-829F-72B40FC4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961" y="1780692"/>
            <a:ext cx="7958331" cy="1077229"/>
          </a:xfrm>
        </p:spPr>
        <p:txBody>
          <a:bodyPr/>
          <a:lstStyle/>
          <a:p>
            <a:pPr algn="l"/>
            <a:r>
              <a:rPr lang="en-GB" sz="36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Cyflwyniad</a:t>
            </a:r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AD8BA-3C96-4649-9AE6-7739E7B89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676" y="2548480"/>
            <a:ext cx="7796540" cy="3997828"/>
          </a:xfrm>
        </p:spPr>
        <p:txBody>
          <a:bodyPr/>
          <a:lstStyle/>
          <a:p>
            <a:br>
              <a:rPr lang="en-GB" dirty="0"/>
            </a:b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nghyflwyniad</a:t>
            </a:r>
            <a:r>
              <a:rPr lang="en-GB" dirty="0"/>
              <a:t>,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gwendidau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ganddo</a:t>
            </a:r>
            <a:r>
              <a:rPr lang="en-GB" dirty="0"/>
              <a:t>.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ddyletswyddau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77460D-C892-4830-A209-7E08A45AAFD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7946" y="169799"/>
            <a:ext cx="6313279" cy="2889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8515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807AD375-1535-4C61-8F87-8185E472A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BB567D8-C472-43CC-ABBA-B0052F8AA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B2CF6AD-6BBF-42CF-8FA5-5C7F9F7D3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8CA683-C3BB-4F90-BE4A-74AE0AFE3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9C97E93-31F7-45F6-8228-716042A1D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A0F212D-AA10-4354-8EA9-D327FA4B6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50517B5-9C08-4F80-A83B-5666433B0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2FC1FC8-BEBE-4276-8C5D-EEE105B9B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6FC36F0A-A7C5-4F6B-BD2E-42C22F9AB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515C0898-63B3-405B-AE05-F1698A899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CEB8457-F7C8-46FC-BBCD-DAFAEA30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774AF58-3341-4CB6-8CE4-88B9F00D4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4EEC7F82-AAFD-4E50-92EF-D97B50D27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CD4B7B4-94BB-4121-81C3-329AD3C3F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0" y="0"/>
            <a:ext cx="574863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C538956-589E-401E-9DB0-F0950753AB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2155" y="998563"/>
            <a:ext cx="2396150" cy="1629648"/>
          </a:xfrm>
          <a:prstGeom prst="rect">
            <a:avLst/>
          </a:prstGeom>
          <a:ln w="12700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6748F4-A16D-4B9E-8B24-F3C1CF061D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52921" y="1055854"/>
            <a:ext cx="2376229" cy="1566993"/>
          </a:xfrm>
          <a:prstGeom prst="rect">
            <a:avLst/>
          </a:prstGeom>
          <a:ln w="12700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81A4EB-7914-4613-80C7-814D3EA4D5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6159" y="4742880"/>
            <a:ext cx="2402146" cy="630563"/>
          </a:xfrm>
          <a:prstGeom prst="rect">
            <a:avLst/>
          </a:prstGeom>
          <a:ln w="12700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1C0C1A-C1DC-4387-B3C8-6E278CD0F8B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2947" y="4164660"/>
            <a:ext cx="2379332" cy="1566994"/>
          </a:xfrm>
          <a:prstGeom prst="rect">
            <a:avLst/>
          </a:prstGeom>
          <a:ln w="12700">
            <a:noFill/>
          </a:ln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FCED75AD-1BEE-4B72-A3A6-5E6D7152C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5511" y="3265639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8F66662-15C9-4DD6-B37F-0BD889BB5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7039" y="3724517"/>
            <a:ext cx="3136887" cy="2370158"/>
          </a:xfrm>
          <a:noFill/>
          <a:ln w="762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“EVERY LITTLE HELPS” 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1FA30D3-8CE3-41D2-A131-3C00EDC4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450" y="235284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B52FEF1-6D90-4EDF-93EF-50878CAB8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0997" y="237540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BCC4B36-5E91-47B0-8418-DF57B1669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8073" y="3513911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321F846-06D2-410E-95FE-A24E3F448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0435" y="3513911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C1F755E-6E83-4399-B26A-1337B1255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AAE9C9-7CEE-4CD2-9DAF-0C0BFD8D32F5}"/>
              </a:ext>
            </a:extLst>
          </p:cNvPr>
          <p:cNvSpPr txBox="1"/>
          <p:nvPr/>
        </p:nvSpPr>
        <p:spPr>
          <a:xfrm>
            <a:off x="7807039" y="1839350"/>
            <a:ext cx="34415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Hanes y </a:t>
            </a:r>
            <a:r>
              <a:rPr lang="en-GB" sz="36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Busnes</a:t>
            </a:r>
            <a:r>
              <a:rPr lang="en-GB" sz="36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dirty="0"/>
              <a:t>.. </a:t>
            </a:r>
          </a:p>
        </p:txBody>
      </p:sp>
    </p:spTree>
    <p:extLst>
      <p:ext uri="{BB962C8B-B14F-4D97-AF65-F5344CB8AC3E}">
        <p14:creationId xmlns:p14="http://schemas.microsoft.com/office/powerpoint/2010/main" val="3501333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CF8A604D-6FA1-4A84-9A3D-21CD2B352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A2FE288-A5F0-4294-8CCB-CB0C57621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2A1F064C-B393-4CCC-B8E9-C78E609D1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B90503-E019-456B-AE2F-8A200E1A7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1B0DA5D-74ED-471E-B913-81033E87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5A10B6-1EF7-4E46-8A4F-7ED0EDA9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8BE59F1-2D9F-4AB4-B2DD-16CA029AB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50C6C2F-2972-414B-93B1-35239DD69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B5831B8A-C635-4E06-9E17-360EBEA1F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59A7BB9-0713-4D56-BE13-5499EAF0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A73239D1-B3D3-4FDC-B0DF-A96C64EFD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4655DFA-BA91-4F51-9421-7B4DA639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6CEEE55-5943-4457-A1EB-3C7A3BBE5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1" y="0"/>
            <a:ext cx="57410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34AB31-B6D0-4D04-BAA4-0089D754F1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3776" y="256665"/>
            <a:ext cx="2668679" cy="2668679"/>
          </a:xfrm>
          <a:prstGeom prst="rect">
            <a:avLst/>
          </a:prstGeom>
          <a:ln w="12700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EBA2BB-F915-4797-99DD-CD768F1916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7331" y="535225"/>
            <a:ext cx="2396430" cy="1940299"/>
          </a:xfrm>
          <a:prstGeom prst="rect">
            <a:avLst/>
          </a:prstGeom>
          <a:ln w="12700">
            <a:noFill/>
          </a:ln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2225EE-050F-4068-AFFC-E36F29E639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/>
          </a:blip>
          <a:srcRect r="-1" b="7784"/>
          <a:stretch/>
        </p:blipFill>
        <p:spPr>
          <a:xfrm>
            <a:off x="1331439" y="3295666"/>
            <a:ext cx="5099561" cy="2868562"/>
          </a:xfrm>
          <a:prstGeom prst="rect">
            <a:avLst/>
          </a:prstGeom>
          <a:ln w="12700">
            <a:noFill/>
          </a:ln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D7615AB7-1669-479C-BF7D-BCCFA167B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74340BF-276D-449B-BA9E-42D8E7BBC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5511" y="3265639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A7F6D-C280-49EC-BB60-DCA9FCD7B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6090" y="535225"/>
            <a:ext cx="286322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 err="1"/>
              <a:t>Ymagwedd</a:t>
            </a:r>
            <a:r>
              <a:rPr lang="en-US" sz="3600" dirty="0"/>
              <a:t> at </a:t>
            </a:r>
            <a:r>
              <a:rPr lang="en-US" sz="3600" dirty="0" err="1"/>
              <a:t>Strategaeth</a:t>
            </a:r>
            <a:r>
              <a:rPr lang="en-US" sz="3600" dirty="0"/>
              <a:t>. 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1C09152-062F-428C-92D7-EE45C2E68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009" y="231229"/>
            <a:ext cx="2551792" cy="245598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6CE1922C-1259-415D-9A48-4522AADBD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351" y="231229"/>
            <a:ext cx="2551792" cy="245598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E3F86B75-D503-4711-B57B-78F0FD8D0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009" y="2845846"/>
            <a:ext cx="5271133" cy="3766492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F6A6854-B403-4330-A19F-9624ED437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F8B2FC-4E06-4EFF-809F-F15B5321368C}"/>
              </a:ext>
            </a:extLst>
          </p:cNvPr>
          <p:cNvSpPr txBox="1"/>
          <p:nvPr/>
        </p:nvSpPr>
        <p:spPr>
          <a:xfrm>
            <a:off x="7665706" y="3631973"/>
            <a:ext cx="32474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strategaeth</a:t>
            </a:r>
            <a:r>
              <a:rPr lang="en-GB" sz="2000" dirty="0"/>
              <a:t>?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targed</a:t>
            </a:r>
            <a:r>
              <a:rPr lang="en-GB" sz="2000" dirty="0"/>
              <a:t>?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targedau</a:t>
            </a:r>
            <a:r>
              <a:rPr lang="en-GB" sz="2000" dirty="0"/>
              <a:t> Tesco a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maen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gweithio</a:t>
            </a:r>
            <a:r>
              <a:rPr lang="en-GB" sz="2000" dirty="0"/>
              <a:t> am?</a:t>
            </a:r>
          </a:p>
        </p:txBody>
      </p:sp>
    </p:spTree>
    <p:extLst>
      <p:ext uri="{BB962C8B-B14F-4D97-AF65-F5344CB8AC3E}">
        <p14:creationId xmlns:p14="http://schemas.microsoft.com/office/powerpoint/2010/main" val="3470118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B76F3-E1D7-4300-B5FE-CA8961E99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380" y="0"/>
            <a:ext cx="7958331" cy="1077229"/>
          </a:xfrm>
        </p:spPr>
        <p:txBody>
          <a:bodyPr/>
          <a:lstStyle/>
          <a:p>
            <a:pPr algn="ctr"/>
            <a:r>
              <a:rPr lang="en-GB" sz="3600" dirty="0"/>
              <a:t>SWOT</a:t>
            </a:r>
            <a:r>
              <a:rPr lang="en-GB" dirty="0"/>
              <a:t>. 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A4E8C09-11B9-4B35-A993-7AA69B24D4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238949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6735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29CC8-2AF4-4777-B4F7-DC8DE3738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269441"/>
            <a:ext cx="7958331" cy="107722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PESTLE</a:t>
            </a:r>
            <a:br>
              <a:rPr lang="en-GB" dirty="0"/>
            </a:br>
            <a:r>
              <a:rPr lang="en-GB" i="1" dirty="0" err="1"/>
              <a:t>Gwleidyddol</a:t>
            </a:r>
            <a:r>
              <a:rPr lang="en-GB" i="1" dirty="0"/>
              <a:t>, </a:t>
            </a:r>
            <a:r>
              <a:rPr lang="en-GB" i="1" dirty="0" err="1"/>
              <a:t>Economaidd</a:t>
            </a:r>
            <a:r>
              <a:rPr lang="en-GB" i="1" dirty="0"/>
              <a:t>, </a:t>
            </a:r>
            <a:r>
              <a:rPr lang="en-GB" i="1" dirty="0" err="1"/>
              <a:t>Cymdeithasol</a:t>
            </a:r>
            <a:r>
              <a:rPr lang="en-GB" i="1" dirty="0"/>
              <a:t>, </a:t>
            </a:r>
            <a:r>
              <a:rPr lang="en-GB" i="1" dirty="0" err="1"/>
              <a:t>Technolegol</a:t>
            </a:r>
            <a:r>
              <a:rPr lang="en-GB" i="1" dirty="0"/>
              <a:t>,  </a:t>
            </a:r>
            <a:r>
              <a:rPr lang="en-GB" i="1" dirty="0" err="1"/>
              <a:t>Cyfreithiol</a:t>
            </a:r>
            <a:r>
              <a:rPr lang="en-GB" i="1" dirty="0"/>
              <a:t>, </a:t>
            </a:r>
            <a:r>
              <a:rPr lang="en-GB" i="1" dirty="0" err="1"/>
              <a:t>Amgylcheddol</a:t>
            </a:r>
            <a:r>
              <a:rPr lang="en-GB" i="1" dirty="0"/>
              <a:t>.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6CBE2A-CF14-4ADA-BD0D-E97DD0FA77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733041"/>
              </p:ext>
            </p:extLst>
          </p:nvPr>
        </p:nvGraphicFramePr>
        <p:xfrm>
          <a:off x="2773363" y="2052638"/>
          <a:ext cx="7796212" cy="3997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70C6C18-8CB5-440F-952A-5DC57060D365}"/>
              </a:ext>
            </a:extLst>
          </p:cNvPr>
          <p:cNvSpPr txBox="1"/>
          <p:nvPr/>
        </p:nvSpPr>
        <p:spPr>
          <a:xfrm>
            <a:off x="5029200" y="4837453"/>
            <a:ext cx="1066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910400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0211F7-F632-479B-94B0-606780A85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4899276-6BE6-45C0-96C9-E1C7CE56E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6121EE-558A-4101-A303-C3DA7E2EA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A507012-8B21-4F98-B936-87D43CF5E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C0A394-5B83-4E2B-9A5D-20A150743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F0D28-974F-48E0-A3F7-4D039DE12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123" y="1687384"/>
            <a:ext cx="3141491" cy="2136151"/>
          </a:xfrm>
        </p:spPr>
        <p:txBody>
          <a:bodyPr>
            <a:normAutofit/>
          </a:bodyPr>
          <a:lstStyle/>
          <a:p>
            <a:r>
              <a:rPr lang="en-GB" sz="3600" dirty="0" err="1"/>
              <a:t>Dulliau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 err="1"/>
              <a:t>Rheoli</a:t>
            </a:r>
            <a:r>
              <a:rPr lang="en-GB" sz="3600" dirty="0"/>
              <a:t> a </a:t>
            </a:r>
            <a:r>
              <a:rPr lang="en-GB" sz="3600" dirty="0" err="1"/>
              <a:t>Threfnu</a:t>
            </a:r>
            <a:r>
              <a:rPr lang="en-GB" sz="36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EA75E4-9D01-4745-8D4F-E0CC2D203C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021" r="19470"/>
          <a:stretch/>
        </p:blipFill>
        <p:spPr>
          <a:xfrm>
            <a:off x="3798815" y="10"/>
            <a:ext cx="2776409" cy="260808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43F3B8-2FDC-4F01-816F-9A7F39E3B94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9445" r="10286"/>
          <a:stretch/>
        </p:blipFill>
        <p:spPr>
          <a:xfrm>
            <a:off x="1000389" y="10"/>
            <a:ext cx="2798425" cy="261180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5290D0-A5B1-400F-BA96-76D62660298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0864" r="5307"/>
          <a:stretch/>
        </p:blipFill>
        <p:spPr>
          <a:xfrm>
            <a:off x="1001716" y="2611819"/>
            <a:ext cx="5573498" cy="424640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570086B-889C-4FA2-B1A5-A7A311F23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E801D6-F043-4CA6-B2A2-55A00F484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AD0991-A517-4BD1-898B-0F7D7E2CC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21FC2-A561-40D8-AE34-42B5A5AC2C89}"/>
              </a:ext>
            </a:extLst>
          </p:cNvPr>
          <p:cNvSpPr txBox="1"/>
          <p:nvPr/>
        </p:nvSpPr>
        <p:spPr>
          <a:xfrm>
            <a:off x="7138487" y="3850105"/>
            <a:ext cx="40459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I </a:t>
            </a:r>
            <a:r>
              <a:rPr lang="en-GB" dirty="0" err="1"/>
              <a:t>reholi</a:t>
            </a:r>
            <a:r>
              <a:rPr lang="en-GB" dirty="0"/>
              <a:t> a </a:t>
            </a:r>
            <a:r>
              <a:rPr lang="en-GB" dirty="0" err="1"/>
              <a:t>threfnu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I </a:t>
            </a:r>
            <a:r>
              <a:rPr lang="en-GB" dirty="0" err="1"/>
              <a:t>benderfynnu</a:t>
            </a:r>
            <a:r>
              <a:rPr lang="en-GB" dirty="0"/>
              <a:t> pa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I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Gweithiau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ffordd</a:t>
            </a:r>
            <a:r>
              <a:rPr lang="en-GB" dirty="0"/>
              <a:t> I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0449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7393A-217E-4F69-BBC6-9B39D15B5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887AD-D716-4E1C-9091-2CD5C3639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872EEB3-FD4D-423F-BCB9-4825BB9B5F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990834"/>
              </p:ext>
            </p:extLst>
          </p:nvPr>
        </p:nvGraphicFramePr>
        <p:xfrm>
          <a:off x="1289537" y="187570"/>
          <a:ext cx="9892240" cy="6400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946120">
                  <a:extLst>
                    <a:ext uri="{9D8B030D-6E8A-4147-A177-3AD203B41FA5}">
                      <a16:colId xmlns:a16="http://schemas.microsoft.com/office/drawing/2014/main" val="1279583522"/>
                    </a:ext>
                  </a:extLst>
                </a:gridCol>
                <a:gridCol w="4946120">
                  <a:extLst>
                    <a:ext uri="{9D8B030D-6E8A-4147-A177-3AD203B41FA5}">
                      <a16:colId xmlns:a16="http://schemas.microsoft.com/office/drawing/2014/main" val="2099935309"/>
                    </a:ext>
                  </a:extLst>
                </a:gridCol>
              </a:tblGrid>
              <a:tr h="6400800">
                <a:tc>
                  <a:txBody>
                    <a:bodyPr/>
                    <a:lstStyle/>
                    <a:p>
                      <a:r>
                        <a:rPr lang="en-GB" sz="2800" dirty="0"/>
                        <a:t>GWYDDONOL:</a:t>
                      </a:r>
                    </a:p>
                    <a:p>
                      <a:endParaRPr lang="en-GB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/>
                        <a:t>Cael </a:t>
                      </a:r>
                      <a:r>
                        <a:rPr lang="en-GB" sz="1800" b="0" dirty="0" err="1"/>
                        <a:t>ei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adnabod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fel</a:t>
                      </a:r>
                      <a:r>
                        <a:rPr lang="en-GB" sz="1800" b="0" dirty="0"/>
                        <a:t> “Taylorism” – </a:t>
                      </a:r>
                      <a:r>
                        <a:rPr lang="en-GB" sz="1800" b="0" dirty="0" err="1"/>
                        <a:t>cafodd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ei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darganfod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gan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F.W.Taylor</a:t>
                      </a:r>
                      <a:r>
                        <a:rPr lang="en-GB" sz="1800" b="0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Er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mwyn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gwblhau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tasg</a:t>
                      </a:r>
                      <a:r>
                        <a:rPr lang="en-GB" sz="1800" b="0" dirty="0"/>
                        <a:t>, </a:t>
                      </a:r>
                      <a:r>
                        <a:rPr lang="en-GB" sz="1800" b="0" dirty="0" err="1"/>
                        <a:t>rhaid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darganfod</a:t>
                      </a:r>
                      <a:r>
                        <a:rPr lang="en-GB" sz="1800" b="0" dirty="0"/>
                        <a:t> un </a:t>
                      </a:r>
                      <a:r>
                        <a:rPr lang="en-GB" sz="1800" b="0" dirty="0" err="1"/>
                        <a:t>ffordd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sy’n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gorau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yw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gyflawni</a:t>
                      </a:r>
                      <a:r>
                        <a:rPr lang="en-GB" sz="1800" b="0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Dadlau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rhai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ffordd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diflas</a:t>
                      </a:r>
                      <a:r>
                        <a:rPr lang="en-GB" sz="1800" b="0" dirty="0"/>
                        <a:t> o </a:t>
                      </a:r>
                      <a:r>
                        <a:rPr lang="en-GB" sz="1800" b="0" dirty="0" err="1"/>
                        <a:t>weithio</a:t>
                      </a:r>
                      <a:r>
                        <a:rPr lang="en-GB" sz="1800" b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BIWROCRATIADD</a:t>
                      </a:r>
                      <a:r>
                        <a:rPr lang="en-GB" sz="1800" dirty="0"/>
                        <a:t>:</a:t>
                      </a:r>
                    </a:p>
                    <a:p>
                      <a:endParaRPr lang="en-GB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Rhoi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strwythur</a:t>
                      </a:r>
                      <a:r>
                        <a:rPr lang="en-GB" sz="1800" b="0" dirty="0"/>
                        <a:t> I </a:t>
                      </a:r>
                      <a:r>
                        <a:rPr lang="en-GB" sz="1800" b="0" dirty="0" err="1"/>
                        <a:t>lle</a:t>
                      </a:r>
                      <a:r>
                        <a:rPr lang="en-GB" sz="1800" b="0" dirty="0"/>
                        <a:t> Gwaith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Nifer</a:t>
                      </a:r>
                      <a:r>
                        <a:rPr lang="en-GB" sz="1800" b="0" dirty="0"/>
                        <a:t> o </a:t>
                      </a:r>
                      <a:r>
                        <a:rPr lang="en-GB" sz="1800" b="0" dirty="0" err="1"/>
                        <a:t>rheolau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mewn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lle</a:t>
                      </a:r>
                      <a:r>
                        <a:rPr lang="en-GB" sz="1800" b="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Anodd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newid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sut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mae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busnes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biwrocratiadd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yn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gweithio</a:t>
                      </a:r>
                      <a:r>
                        <a:rPr lang="en-GB" sz="1800" b="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Darganfyddwyd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gan</a:t>
                      </a:r>
                      <a:r>
                        <a:rPr lang="en-GB" sz="1800" b="0" dirty="0"/>
                        <a:t> Max Weber.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44592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AD16F8A-EFDC-43ED-8505-A16D59581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9292" y="3774831"/>
            <a:ext cx="4003087" cy="2813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150056-873B-4F92-ADBC-48539C2126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3380" y="3774830"/>
            <a:ext cx="5001845" cy="2813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320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D565BF-718A-4B23-A048-1960A5903F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304918"/>
              </p:ext>
            </p:extLst>
          </p:nvPr>
        </p:nvGraphicFramePr>
        <p:xfrm>
          <a:off x="1155576" y="73267"/>
          <a:ext cx="9981345" cy="1272906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17867">
                  <a:extLst>
                    <a:ext uri="{9D8B030D-6E8A-4147-A177-3AD203B41FA5}">
                      <a16:colId xmlns:a16="http://schemas.microsoft.com/office/drawing/2014/main" val="3155207273"/>
                    </a:ext>
                  </a:extLst>
                </a:gridCol>
                <a:gridCol w="4963478">
                  <a:extLst>
                    <a:ext uri="{9D8B030D-6E8A-4147-A177-3AD203B41FA5}">
                      <a16:colId xmlns:a16="http://schemas.microsoft.com/office/drawing/2014/main" val="3409987737"/>
                    </a:ext>
                  </a:extLst>
                </a:gridCol>
              </a:tblGrid>
              <a:tr h="6364531">
                <a:tc>
                  <a:txBody>
                    <a:bodyPr/>
                    <a:lstStyle/>
                    <a:p>
                      <a:r>
                        <a:rPr lang="en-GB" sz="2800" dirty="0"/>
                        <a:t>CLASUROL:</a:t>
                      </a:r>
                    </a:p>
                    <a:p>
                      <a:endParaRPr lang="en-GB" sz="28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 err="1"/>
                        <a:t>Pwrpas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yw</a:t>
                      </a:r>
                      <a:r>
                        <a:rPr lang="en-GB" b="0" dirty="0"/>
                        <a:t> I </a:t>
                      </a:r>
                      <a:r>
                        <a:rPr lang="en-GB" b="0" dirty="0" err="1"/>
                        <a:t>ganolbwyntio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ar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berfformiad</a:t>
                      </a:r>
                      <a:r>
                        <a:rPr lang="en-GB" b="0" dirty="0"/>
                        <a:t> y staff.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 err="1"/>
                        <a:t>Cafodd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ei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ddarganfod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gan</a:t>
                      </a:r>
                      <a:r>
                        <a:rPr lang="en-GB" b="0" dirty="0"/>
                        <a:t> James Mooney ag Alan Riley.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 err="1"/>
                        <a:t>Rhannon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nhw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egwyddorion</a:t>
                      </a:r>
                      <a:r>
                        <a:rPr lang="en-GB" b="0" dirty="0"/>
                        <a:t> am </a:t>
                      </a:r>
                      <a:r>
                        <a:rPr lang="en-GB" b="0" dirty="0" err="1"/>
                        <a:t>gydlynu</a:t>
                      </a:r>
                      <a:r>
                        <a:rPr lang="en-GB" b="0" dirty="0"/>
                        <a:t>, </a:t>
                      </a:r>
                      <a:r>
                        <a:rPr lang="en-GB" b="0" dirty="0" err="1"/>
                        <a:t>llinell</a:t>
                      </a:r>
                      <a:r>
                        <a:rPr lang="en-GB" b="0" dirty="0"/>
                        <a:t> staff, y broses </a:t>
                      </a:r>
                      <a:r>
                        <a:rPr lang="en-GB" b="0" dirty="0" err="1"/>
                        <a:t>damweiniol</a:t>
                      </a:r>
                      <a:r>
                        <a:rPr lang="en-GB" b="0" dirty="0"/>
                        <a:t> a </a:t>
                      </a:r>
                      <a:r>
                        <a:rPr lang="en-GB" b="0" dirty="0" err="1"/>
                        <a:t>swyddogaethol</a:t>
                      </a:r>
                      <a:r>
                        <a:rPr lang="en-GB" b="0" dirty="0"/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CYSYLLTIADAU DYNOL:</a:t>
                      </a:r>
                    </a:p>
                    <a:p>
                      <a:endParaRPr lang="en-GB" sz="2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u="none" dirty="0"/>
                        <a:t>Staff </a:t>
                      </a:r>
                      <a:r>
                        <a:rPr lang="en-GB" sz="1800" b="0" u="none" dirty="0" err="1"/>
                        <a:t>yn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cael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eu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cymell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gan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wobrau</a:t>
                      </a:r>
                      <a:r>
                        <a:rPr lang="en-GB" sz="1800" b="0" u="none" dirty="0"/>
                        <a:t> a </a:t>
                      </a:r>
                      <a:r>
                        <a:rPr lang="en-GB" sz="1800" b="0" u="none" dirty="0" err="1"/>
                        <a:t>ffactorau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cymdeithasol</a:t>
                      </a:r>
                      <a:r>
                        <a:rPr lang="en-GB" sz="1800" b="0" u="none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u="none" dirty="0" err="1"/>
                        <a:t>Esblygodd</a:t>
                      </a:r>
                      <a:r>
                        <a:rPr lang="en-GB" sz="1800" b="0" u="none" dirty="0"/>
                        <a:t> y </a:t>
                      </a:r>
                      <a:r>
                        <a:rPr lang="en-GB" sz="1800" b="0" u="none" dirty="0" err="1"/>
                        <a:t>syniad</a:t>
                      </a:r>
                      <a:r>
                        <a:rPr lang="en-GB" sz="1800" b="0" u="none" dirty="0"/>
                        <a:t> o </a:t>
                      </a:r>
                      <a:r>
                        <a:rPr lang="en-GB" sz="1800" b="0" u="none" dirty="0" err="1"/>
                        <a:t>i</a:t>
                      </a:r>
                      <a:r>
                        <a:rPr lang="en-GB" sz="1800" b="0" i="1" u="none" dirty="0" err="1"/>
                        <a:t>Hawthorne</a:t>
                      </a:r>
                      <a:r>
                        <a:rPr lang="en-GB" sz="1800" b="0" i="1" u="none" dirty="0"/>
                        <a:t> Studies </a:t>
                      </a:r>
                      <a:r>
                        <a:rPr lang="en-GB" sz="1800" b="0" i="0" u="none" dirty="0"/>
                        <a:t>a </a:t>
                      </a:r>
                      <a:r>
                        <a:rPr lang="en-GB" sz="1800" b="0" i="0" u="none" dirty="0" err="1"/>
                        <a:t>chafodd</a:t>
                      </a:r>
                      <a:r>
                        <a:rPr lang="en-GB" sz="1800" b="0" i="0" u="none" dirty="0"/>
                        <a:t> </a:t>
                      </a:r>
                      <a:r>
                        <a:rPr lang="en-GB" sz="1800" b="0" i="0" u="none" dirty="0" err="1"/>
                        <a:t>ei</a:t>
                      </a:r>
                      <a:r>
                        <a:rPr lang="en-GB" sz="1800" b="0" i="0" u="none" dirty="0"/>
                        <a:t> </a:t>
                      </a:r>
                      <a:r>
                        <a:rPr lang="en-GB" sz="1800" b="0" i="0" u="none" dirty="0" err="1"/>
                        <a:t>ddarganfod</a:t>
                      </a:r>
                      <a:r>
                        <a:rPr lang="en-GB" sz="1800" b="0" i="0" u="none" dirty="0"/>
                        <a:t> </a:t>
                      </a:r>
                      <a:r>
                        <a:rPr lang="en-GB" sz="1800" b="0" i="0" u="none" dirty="0" err="1"/>
                        <a:t>gan</a:t>
                      </a:r>
                      <a:r>
                        <a:rPr lang="en-GB" sz="1800" b="0" i="0" u="none" dirty="0"/>
                        <a:t> Elton Mayo.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1534017"/>
                  </a:ext>
                </a:extLst>
              </a:tr>
              <a:tr h="636453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49742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FF8893E-C4C3-416F-AA5E-502CD7587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6249" y="3842273"/>
            <a:ext cx="4525108" cy="25453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5CD8E7-D663-470B-927B-FDC6D83F5D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6406" y="4069652"/>
            <a:ext cx="3353227" cy="249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8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E8A7DD-2A7F-458E-811D-688E426FF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8F5258-3DA9-4FCD-A4D1-67666910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44C111B-993F-4E51-9026-EC5AB1C25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77F9E36-FCC2-4C93-BAAD-29776234A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77AAE8-6509-45B1-9008-0330A3006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F3CE229-7C8F-46E9-80D3-0F5E9590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C1700-C695-4235-86DD-546696FD5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>
            <a:normAutofit/>
          </a:bodyPr>
          <a:lstStyle/>
          <a:p>
            <a:pPr algn="l"/>
            <a:r>
              <a:rPr lang="en-GB" sz="2600"/>
              <a:t>Pa </a:t>
            </a:r>
            <a:r>
              <a:rPr lang="en-GB" sz="2600" err="1"/>
              <a:t>ffordd</a:t>
            </a:r>
            <a:r>
              <a:rPr lang="en-GB" sz="2600"/>
              <a:t> </a:t>
            </a:r>
            <a:r>
              <a:rPr lang="en-GB" sz="2600" err="1"/>
              <a:t>rheoli</a:t>
            </a:r>
            <a:r>
              <a:rPr lang="en-GB" sz="2600"/>
              <a:t> </a:t>
            </a:r>
            <a:r>
              <a:rPr lang="en-GB" sz="2600" err="1"/>
              <a:t>sy’n</a:t>
            </a:r>
            <a:r>
              <a:rPr lang="en-GB" sz="2600"/>
              <a:t> </a:t>
            </a:r>
            <a:r>
              <a:rPr lang="en-GB" sz="2600" err="1"/>
              <a:t>berthyn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Tesco </a:t>
            </a:r>
            <a:r>
              <a:rPr lang="en-GB" sz="2600" err="1"/>
              <a:t>mwyaf</a:t>
            </a:r>
            <a:r>
              <a:rPr lang="en-GB" sz="260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39B7C-81FF-49C8-8AFB-C9C76BF71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803" y="2052116"/>
            <a:ext cx="3969505" cy="4481320"/>
          </a:xfrm>
        </p:spPr>
        <p:txBody>
          <a:bodyPr>
            <a:normAutofit/>
          </a:bodyPr>
          <a:lstStyle/>
          <a:p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ffordd</a:t>
            </a:r>
            <a:r>
              <a:rPr lang="en-GB" sz="1800" dirty="0"/>
              <a:t> </a:t>
            </a:r>
            <a:r>
              <a:rPr lang="en-GB" sz="1800" dirty="0" err="1"/>
              <a:t>mae’r</a:t>
            </a:r>
            <a:r>
              <a:rPr lang="en-GB" sz="1800" dirty="0"/>
              <a:t> </a:t>
            </a:r>
            <a:r>
              <a:rPr lang="en-GB" sz="1800" dirty="0" err="1"/>
              <a:t>pedwar</a:t>
            </a:r>
            <a:r>
              <a:rPr lang="en-GB" sz="1800" dirty="0"/>
              <a:t> </a:t>
            </a:r>
            <a:r>
              <a:rPr lang="en-GB" sz="1800" dirty="0" err="1"/>
              <a:t>ffordd</a:t>
            </a:r>
            <a:r>
              <a:rPr lang="en-GB" sz="1800" dirty="0"/>
              <a:t> o </a:t>
            </a:r>
            <a:r>
              <a:rPr lang="en-GB" sz="1800" dirty="0" err="1"/>
              <a:t>rheoli</a:t>
            </a:r>
            <a:r>
              <a:rPr lang="en-GB" sz="1800" dirty="0"/>
              <a:t> </a:t>
            </a:r>
            <a:r>
              <a:rPr lang="en-GB" sz="1800" dirty="0" err="1"/>
              <a:t>rwyf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nodi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berthnasol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busnes</a:t>
            </a:r>
            <a:r>
              <a:rPr lang="en-GB" sz="1800" dirty="0"/>
              <a:t>. </a:t>
            </a:r>
          </a:p>
          <a:p>
            <a:r>
              <a:rPr lang="en-GB" sz="1800" dirty="0"/>
              <a:t>Mae </a:t>
            </a:r>
            <a:r>
              <a:rPr lang="en-GB" sz="1800" dirty="0" err="1"/>
              <a:t>agweddau</a:t>
            </a:r>
            <a:r>
              <a:rPr lang="en-GB" sz="1800" dirty="0"/>
              <a:t> o bob </a:t>
            </a:r>
            <a:r>
              <a:rPr lang="en-GB" sz="1800" dirty="0" err="1"/>
              <a:t>ymagwedd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er</a:t>
            </a:r>
            <a:r>
              <a:rPr lang="en-GB" sz="1800" dirty="0"/>
              <a:t> </a:t>
            </a:r>
            <a:r>
              <a:rPr lang="en-GB" sz="1800" dirty="0" err="1"/>
              <a:t>mwyn</a:t>
            </a:r>
            <a:r>
              <a:rPr lang="en-GB" sz="1800" dirty="0"/>
              <a:t> </a:t>
            </a:r>
            <a:r>
              <a:rPr lang="en-GB" sz="1800" dirty="0" err="1"/>
              <a:t>rhedeg</a:t>
            </a:r>
            <a:r>
              <a:rPr lang="en-GB" sz="1800" dirty="0"/>
              <a:t> y </a:t>
            </a:r>
            <a:r>
              <a:rPr lang="en-GB" sz="1800" dirty="0" err="1"/>
              <a:t>busnes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ffordd</a:t>
            </a:r>
            <a:r>
              <a:rPr lang="en-GB" sz="1800" dirty="0"/>
              <a:t> </a:t>
            </a:r>
            <a:r>
              <a:rPr lang="en-GB" sz="1800" dirty="0" err="1"/>
              <a:t>effiethlon</a:t>
            </a:r>
            <a:r>
              <a:rPr lang="en-GB" sz="1800" dirty="0"/>
              <a:t> a </a:t>
            </a:r>
            <a:r>
              <a:rPr lang="en-GB" sz="1800" dirty="0" err="1"/>
              <a:t>pharchus</a:t>
            </a:r>
            <a:r>
              <a:rPr lang="en-GB" sz="1800" dirty="0"/>
              <a:t>.  (</a:t>
            </a:r>
            <a:r>
              <a:rPr lang="en-GB" sz="1800" dirty="0" err="1"/>
              <a:t>cysylltiadau</a:t>
            </a:r>
            <a:r>
              <a:rPr lang="en-GB" sz="1800" dirty="0"/>
              <a:t> </a:t>
            </a:r>
            <a:r>
              <a:rPr lang="en-GB" sz="1800" dirty="0" err="1"/>
              <a:t>dynol</a:t>
            </a:r>
            <a:r>
              <a:rPr lang="en-GB" sz="1800" dirty="0"/>
              <a:t>) </a:t>
            </a:r>
          </a:p>
          <a:p>
            <a:r>
              <a:rPr lang="en-GB" sz="1800" dirty="0" err="1"/>
              <a:t>Mae’n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gweithwyr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deimlad</a:t>
            </a:r>
            <a:r>
              <a:rPr lang="en-GB" sz="1800" dirty="0"/>
              <a:t> o </a:t>
            </a:r>
            <a:r>
              <a:rPr lang="en-GB" sz="1800" dirty="0" err="1"/>
              <a:t>berthyn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y </a:t>
            </a:r>
            <a:r>
              <a:rPr lang="en-GB" sz="1800" dirty="0" err="1"/>
              <a:t>lle</a:t>
            </a:r>
            <a:r>
              <a:rPr lang="en-GB" sz="1800" dirty="0"/>
              <a:t> Gwaith, </a:t>
            </a:r>
            <a:r>
              <a:rPr lang="en-GB" sz="1800" dirty="0" err="1"/>
              <a:t>ond</a:t>
            </a:r>
            <a:r>
              <a:rPr lang="en-GB" sz="1800" dirty="0"/>
              <a:t> </a:t>
            </a:r>
            <a:r>
              <a:rPr lang="en-GB" sz="1800" dirty="0" err="1"/>
              <a:t>maen</a:t>
            </a:r>
            <a:r>
              <a:rPr lang="en-GB" sz="1800" dirty="0"/>
              <a:t> </a:t>
            </a:r>
            <a:r>
              <a:rPr lang="en-GB" sz="1800" dirty="0" err="1"/>
              <a:t>hefyd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busnes</a:t>
            </a:r>
            <a:r>
              <a:rPr lang="en-GB" sz="1800" dirty="0"/>
              <a:t> </a:t>
            </a:r>
            <a:r>
              <a:rPr lang="en-GB" sz="1800" dirty="0" err="1"/>
              <a:t>cyrraedd</a:t>
            </a:r>
            <a:r>
              <a:rPr lang="en-GB" sz="1800" dirty="0"/>
              <a:t> </a:t>
            </a:r>
            <a:r>
              <a:rPr lang="en-GB" sz="1800" dirty="0" err="1"/>
              <a:t>targedau</a:t>
            </a:r>
            <a:r>
              <a:rPr lang="en-GB" sz="1800" dirty="0"/>
              <a:t> a </a:t>
            </a:r>
            <a:r>
              <a:rPr lang="en-GB" sz="1800" dirty="0" err="1"/>
              <a:t>chreu</a:t>
            </a:r>
            <a:r>
              <a:rPr lang="en-GB" sz="1800" dirty="0"/>
              <a:t> </a:t>
            </a:r>
            <a:r>
              <a:rPr lang="en-GB" sz="1800" dirty="0" err="1"/>
              <a:t>arian</a:t>
            </a:r>
            <a:r>
              <a:rPr lang="en-GB" sz="1800" dirty="0"/>
              <a:t>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8EA078-490F-43CD-8721-FEDA0E91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5120" y="641225"/>
            <a:ext cx="3656394" cy="55702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A587A7-F630-4AFA-8BC6-38B109001D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3271" y="1720999"/>
            <a:ext cx="3017268" cy="792033"/>
          </a:xfrm>
          <a:prstGeom prst="rect">
            <a:avLst/>
          </a:prstGeom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2DD7FA7-54D1-474A-B445-E95A6D6C2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0169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57772F-A711-4AE4-B7A7-ECAE5D8D4D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3271" y="3603812"/>
            <a:ext cx="3019190" cy="2271940"/>
          </a:xfrm>
          <a:prstGeom prst="rect">
            <a:avLst/>
          </a:prstGeom>
          <a:ln>
            <a:noFill/>
          </a:ln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31A25E9-959E-4D61-AF4E-7BCCABD41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0786" y="319015"/>
            <a:ext cx="4323016" cy="6214421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BE696C0-B1F8-415E-AE37-1F9CB049F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883272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37DA4D-8723-4578-BDEC-A5AA14167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3503486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05ED2E-4025-4B9A-B435-08A7B2D8A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08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E31F-180C-42AE-9C8C-E56C9FAE4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ac </a:t>
            </a:r>
            <a:r>
              <a:rPr lang="en-GB" dirty="0" err="1"/>
              <a:t>arweinydd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56B8D62-7788-481A-B4AA-5987E2D54A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901496"/>
              </p:ext>
            </p:extLst>
          </p:nvPr>
        </p:nvGraphicFramePr>
        <p:xfrm>
          <a:off x="1524608" y="2179657"/>
          <a:ext cx="9142784" cy="279305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571392">
                  <a:extLst>
                    <a:ext uri="{9D8B030D-6E8A-4147-A177-3AD203B41FA5}">
                      <a16:colId xmlns:a16="http://schemas.microsoft.com/office/drawing/2014/main" val="2930360051"/>
                    </a:ext>
                  </a:extLst>
                </a:gridCol>
                <a:gridCol w="4571392">
                  <a:extLst>
                    <a:ext uri="{9D8B030D-6E8A-4147-A177-3AD203B41FA5}">
                      <a16:colId xmlns:a16="http://schemas.microsoft.com/office/drawing/2014/main" val="983955299"/>
                    </a:ext>
                  </a:extLst>
                </a:gridCol>
              </a:tblGrid>
              <a:tr h="564801">
                <a:tc>
                  <a:txBody>
                    <a:bodyPr/>
                    <a:lstStyle/>
                    <a:p>
                      <a:r>
                        <a:rPr lang="en-GB" dirty="0" err="1"/>
                        <a:t>Rheolwr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Arweinydd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3560775"/>
                  </a:ext>
                </a:extLst>
              </a:tr>
              <a:tr h="222825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targedau</a:t>
                      </a:r>
                      <a:r>
                        <a:rPr lang="en-GB" dirty="0"/>
                        <a:t> I </a:t>
                      </a:r>
                      <a:r>
                        <a:rPr lang="en-GB" dirty="0" err="1"/>
                        <a:t>gyrraedd</a:t>
                      </a: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Cadw</a:t>
                      </a:r>
                      <a:r>
                        <a:rPr lang="en-GB" dirty="0"/>
                        <a:t> at </a:t>
                      </a:r>
                      <a:r>
                        <a:rPr lang="en-GB" dirty="0" err="1"/>
                        <a:t>rheolau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Rheoli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risgiau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Dweud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wrth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beth</a:t>
                      </a:r>
                      <a:r>
                        <a:rPr lang="en-GB" dirty="0"/>
                        <a:t> I </a:t>
                      </a:r>
                      <a:r>
                        <a:rPr lang="en-GB" dirty="0" err="1"/>
                        <a:t>wneud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systemau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gweledigaeth</a:t>
                      </a:r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 err="1"/>
                        <a:t>Defnyddio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ymagweddau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wahanol</a:t>
                      </a:r>
                      <a:r>
                        <a:rPr lang="en-GB" dirty="0"/>
                        <a:t> I </a:t>
                      </a:r>
                      <a:r>
                        <a:rPr lang="en-GB" dirty="0" err="1"/>
                        <a:t>wedl</a:t>
                      </a:r>
                      <a:r>
                        <a:rPr lang="en-GB" dirty="0"/>
                        <a:t> pa un </a:t>
                      </a:r>
                      <a:r>
                        <a:rPr lang="en-GB" dirty="0" err="1"/>
                        <a:t>sy’n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gorau</a:t>
                      </a:r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berthnasoedd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rhwng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812203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EA15D384-987B-489D-8B63-C73292B02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4403618"/>
            <a:ext cx="2041210" cy="18852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8CB6C0-0EED-443C-BA4E-071CBA9371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846" y="4403618"/>
            <a:ext cx="1828154" cy="1885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1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3">
            <a:extLst>
              <a:ext uri="{FF2B5EF4-FFF2-40B4-BE49-F238E27FC236}">
                <a16:creationId xmlns:a16="http://schemas.microsoft.com/office/drawing/2014/main" id="{CDC26FFF-5C4D-4D39-8A72-850535E9D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15">
            <a:extLst>
              <a:ext uri="{FF2B5EF4-FFF2-40B4-BE49-F238E27FC236}">
                <a16:creationId xmlns:a16="http://schemas.microsoft.com/office/drawing/2014/main" id="{3645D503-F8FF-4FFA-8EB8-D72CD8803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2" name="Picture 17">
            <a:extLst>
              <a:ext uri="{FF2B5EF4-FFF2-40B4-BE49-F238E27FC236}">
                <a16:creationId xmlns:a16="http://schemas.microsoft.com/office/drawing/2014/main" id="{C82DA1E7-568C-4833-9F1E-9CBF990B1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3" name="Rectangle 19">
            <a:extLst>
              <a:ext uri="{FF2B5EF4-FFF2-40B4-BE49-F238E27FC236}">
                <a16:creationId xmlns:a16="http://schemas.microsoft.com/office/drawing/2014/main" id="{9D395944-07A2-4D09-AF00-D4F69F1B7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1">
            <a:extLst>
              <a:ext uri="{FF2B5EF4-FFF2-40B4-BE49-F238E27FC236}">
                <a16:creationId xmlns:a16="http://schemas.microsoft.com/office/drawing/2014/main" id="{8912F355-4B44-4DB8-A773-07D78CAE1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1883E-E775-47A3-B670-8353B24A6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2962" y="2328909"/>
            <a:ext cx="3024722" cy="1077229"/>
          </a:xfrm>
        </p:spPr>
        <p:txBody>
          <a:bodyPr>
            <a:normAutofit/>
          </a:bodyPr>
          <a:lstStyle/>
          <a:p>
            <a:r>
              <a:rPr lang="en-GB" dirty="0"/>
              <a:t>Gwaith </a:t>
            </a:r>
            <a:br>
              <a:rPr lang="en-GB" dirty="0"/>
            </a:br>
            <a:r>
              <a:rPr lang="en-GB" dirty="0" err="1"/>
              <a:t>tim.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0A4574-B470-491B-AD1B-AB1DA9C1280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7421" r="2" b="4088"/>
          <a:stretch/>
        </p:blipFill>
        <p:spPr>
          <a:xfrm>
            <a:off x="986500" y="10"/>
            <a:ext cx="5588714" cy="343258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B13BA053-1939-4997-8888-A391D65F0C8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197" r="32083" b="-3"/>
          <a:stretch/>
        </p:blipFill>
        <p:spPr>
          <a:xfrm>
            <a:off x="1005402" y="3425635"/>
            <a:ext cx="2787154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6" name="Rectangle 23">
            <a:extLst>
              <a:ext uri="{FF2B5EF4-FFF2-40B4-BE49-F238E27FC236}">
                <a16:creationId xmlns:a16="http://schemas.microsoft.com/office/drawing/2014/main" id="{360FE256-05F9-458F-B7CF-F79880A6E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25">
            <a:extLst>
              <a:ext uri="{FF2B5EF4-FFF2-40B4-BE49-F238E27FC236}">
                <a16:creationId xmlns:a16="http://schemas.microsoft.com/office/drawing/2014/main" id="{3C7584E0-B581-4D99-9099-7470A8AD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A420D5-BFD7-4F4D-B6E5-861606E8EEE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542" r="18468" b="-1"/>
          <a:stretch/>
        </p:blipFill>
        <p:spPr>
          <a:xfrm>
            <a:off x="3798815" y="3425635"/>
            <a:ext cx="2776401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8" name="Content Placeholder 10">
            <a:extLst>
              <a:ext uri="{FF2B5EF4-FFF2-40B4-BE49-F238E27FC236}">
                <a16:creationId xmlns:a16="http://schemas.microsoft.com/office/drawing/2014/main" id="{707ACE93-B324-4195-B1F2-BB141DED4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117" y="3629846"/>
            <a:ext cx="3024723" cy="2420098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Beth </a:t>
            </a:r>
            <a:r>
              <a:rPr lang="en-US" sz="1600" dirty="0" err="1"/>
              <a:t>yw</a:t>
            </a:r>
            <a:r>
              <a:rPr lang="en-US" sz="1600" dirty="0"/>
              <a:t> </a:t>
            </a:r>
            <a:r>
              <a:rPr lang="en-US" sz="1600" dirty="0" err="1"/>
              <a:t>pwrpas</a:t>
            </a:r>
            <a:r>
              <a:rPr lang="en-US" sz="1600" dirty="0"/>
              <a:t> Gwaith </a:t>
            </a:r>
            <a:r>
              <a:rPr lang="en-US" sz="1600" dirty="0" err="1"/>
              <a:t>tim</a:t>
            </a:r>
            <a:r>
              <a:rPr lang="en-US" sz="1600" dirty="0"/>
              <a:t>?</a:t>
            </a:r>
          </a:p>
          <a:p>
            <a:r>
              <a:rPr lang="en-US" sz="1600" dirty="0" err="1"/>
              <a:t>Sut</a:t>
            </a:r>
            <a:r>
              <a:rPr lang="en-US" sz="1600" dirty="0"/>
              <a:t> </a:t>
            </a:r>
            <a:r>
              <a:rPr lang="en-US" sz="1600" dirty="0" err="1"/>
              <a:t>mae</a:t>
            </a:r>
            <a:r>
              <a:rPr lang="en-US" sz="1600" dirty="0"/>
              <a:t> </a:t>
            </a:r>
            <a:r>
              <a:rPr lang="en-US" sz="1600" dirty="0" err="1"/>
              <a:t>rheolwr</a:t>
            </a:r>
            <a:r>
              <a:rPr lang="en-US" sz="1600" dirty="0"/>
              <a:t> ac </a:t>
            </a:r>
            <a:r>
              <a:rPr lang="en-US" sz="1600" dirty="0" err="1"/>
              <a:t>arweinydd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effeithio</a:t>
            </a:r>
            <a:r>
              <a:rPr lang="en-US" sz="1600" dirty="0"/>
              <a:t> Gwaith </a:t>
            </a:r>
            <a:r>
              <a:rPr lang="en-US" sz="1600" dirty="0" err="1"/>
              <a:t>tim</a:t>
            </a:r>
            <a:r>
              <a:rPr lang="en-US" sz="1600" dirty="0"/>
              <a:t>? </a:t>
            </a:r>
          </a:p>
          <a:p>
            <a:r>
              <a:rPr lang="en-US" sz="1600" dirty="0" err="1"/>
              <a:t>Manteision</a:t>
            </a:r>
            <a:r>
              <a:rPr lang="en-US" sz="1600" dirty="0"/>
              <a:t> ac </a:t>
            </a:r>
            <a:r>
              <a:rPr lang="en-US" sz="1600" dirty="0" err="1"/>
              <a:t>anfanteison</a:t>
            </a:r>
            <a:r>
              <a:rPr lang="en-US" sz="1600" dirty="0"/>
              <a:t> </a:t>
            </a:r>
            <a:r>
              <a:rPr lang="en-US" sz="1600" dirty="0" err="1"/>
              <a:t>gweithio</a:t>
            </a:r>
            <a:r>
              <a:rPr lang="en-US" sz="1600" dirty="0"/>
              <a:t> 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tim</a:t>
            </a:r>
            <a:r>
              <a:rPr lang="en-US" sz="1600" dirty="0"/>
              <a:t> </a:t>
            </a:r>
          </a:p>
          <a:p>
            <a:endParaRPr lang="en-US" sz="1600" dirty="0"/>
          </a:p>
        </p:txBody>
      </p:sp>
      <p:sp>
        <p:nvSpPr>
          <p:cNvPr id="39" name="Rectangle 27">
            <a:extLst>
              <a:ext uri="{FF2B5EF4-FFF2-40B4-BE49-F238E27FC236}">
                <a16:creationId xmlns:a16="http://schemas.microsoft.com/office/drawing/2014/main" id="{54782E6A-F001-406C-810D-4C8A257C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67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42606-BD64-4C3B-8E32-47508C161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ac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B047D9-6493-41B9-9FC0-74243E4039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3292040"/>
              </p:ext>
            </p:extLst>
          </p:nvPr>
        </p:nvGraphicFramePr>
        <p:xfrm>
          <a:off x="2442139" y="2179531"/>
          <a:ext cx="8128000" cy="386218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20269934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351619436"/>
                    </a:ext>
                  </a:extLst>
                </a:gridCol>
              </a:tblGrid>
              <a:tr h="719786">
                <a:tc>
                  <a:txBody>
                    <a:bodyPr/>
                    <a:lstStyle/>
                    <a:p>
                      <a:r>
                        <a:rPr lang="en-GB" dirty="0" err="1"/>
                        <a:t>Manteision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Anfanteision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67149"/>
                  </a:ext>
                </a:extLst>
              </a:tr>
              <a:tr h="31424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Cynyddu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lefel</a:t>
                      </a:r>
                      <a:r>
                        <a:rPr lang="en-GB" dirty="0"/>
                        <a:t> Gwaith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Lleihau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straen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Rhannu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syniadau</a:t>
                      </a:r>
                      <a:r>
                        <a:rPr lang="en-GB" dirty="0"/>
                        <a:t> I </a:t>
                      </a:r>
                      <a:r>
                        <a:rPr lang="en-GB" dirty="0" err="1"/>
                        <a:t>oeresgyn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problemau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Mwy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undeb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tuag</a:t>
                      </a:r>
                      <a:r>
                        <a:rPr lang="en-GB" dirty="0"/>
                        <a:t> at </a:t>
                      </a:r>
                      <a:r>
                        <a:rPr lang="en-GB" dirty="0" err="1"/>
                        <a:t>targedau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Gwrthdaro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rhwng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personoliaeth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Gall </a:t>
                      </a:r>
                      <a:r>
                        <a:rPr lang="en-GB" dirty="0" err="1"/>
                        <a:t>cymryd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mwy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amser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wreiddiol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achos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problemau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gwrthdaro</a:t>
                      </a:r>
                      <a:r>
                        <a:rPr lang="en-GB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Gall </a:t>
                      </a:r>
                      <a:r>
                        <a:rPr lang="en-GB" dirty="0" err="1"/>
                        <a:t>pobl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adael</a:t>
                      </a:r>
                      <a:r>
                        <a:rPr lang="en-GB" dirty="0"/>
                        <a:t> I </a:t>
                      </a:r>
                      <a:r>
                        <a:rPr lang="en-GB" dirty="0" err="1"/>
                        <a:t>eraill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wneud</a:t>
                      </a:r>
                      <a:r>
                        <a:rPr lang="en-GB" dirty="0"/>
                        <a:t> y Gwaith I </a:t>
                      </a:r>
                      <a:r>
                        <a:rPr lang="en-GB" dirty="0" err="1"/>
                        <a:t>gyd</a:t>
                      </a:r>
                      <a:r>
                        <a:rPr lang="en-GB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Gall </a:t>
                      </a:r>
                      <a:r>
                        <a:rPr lang="en-GB" dirty="0" err="1"/>
                        <a:t>cael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cymysg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anghywir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23652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15E5BF2-B420-44EE-9076-522368A5AB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68" y="4681336"/>
            <a:ext cx="3258479" cy="21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552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E6FB3D2-1331-4482-ADB2-95DAB6B14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7B8D1CE-53EE-4C93-830A-6FD7F8DB2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0A1346-2148-4416-B726-530D59C78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DC3A923-07B0-4783-AA34-3CD58806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C1ABC-99AD-42E7-A585-BE7D0BC63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7B1E1E9-02DD-4E8C-8B78-1EFD11AC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F3935-F78B-4B98-A4F4-310A26FFB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705" y="250221"/>
            <a:ext cx="3013024" cy="10772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Belbin &amp; Tuckman.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99C897F-C3F3-4126-B381-E75CA9612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583" y="655870"/>
            <a:ext cx="4603846" cy="55556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AF285E-4F5E-414B-8FAF-21967D4786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9308" y="965298"/>
            <a:ext cx="3368625" cy="2307508"/>
          </a:xfrm>
          <a:prstGeom prst="rect">
            <a:avLst/>
          </a:prstGeom>
          <a:ln>
            <a:noFill/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E1A3434-019F-4123-BD23-5FBE55B7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2481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212692E4-0BAB-4039-A55D-EBCCC8AE86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8651" y="4170089"/>
            <a:ext cx="3969891" cy="1141343"/>
          </a:xfrm>
          <a:prstGeom prst="rect">
            <a:avLst/>
          </a:prstGeom>
          <a:ln>
            <a:noFill/>
          </a:ln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173313C-BD96-4203-AEC7-671467400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2830" y="319015"/>
            <a:ext cx="5251333" cy="6214421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011ACC-7A74-448F-ADAF-16431D546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94097" y="881663"/>
            <a:ext cx="4114049" cy="2474293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68F114B-4F7D-47D4-A1AB-A922B931D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94097" y="3509765"/>
            <a:ext cx="4114049" cy="2474293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C0EA3B1-2F9D-41E0-9979-CE7B0540A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1685" y="1327449"/>
            <a:ext cx="4382782" cy="5280329"/>
          </a:xfrm>
        </p:spPr>
        <p:txBody>
          <a:bodyPr>
            <a:normAutofit fontScale="92500" lnSpcReduction="20000"/>
          </a:bodyPr>
          <a:lstStyle/>
          <a:p>
            <a:pPr marL="6160" indent="0">
              <a:buNone/>
            </a:pPr>
            <a:r>
              <a:rPr lang="en-US" sz="1800" b="1" dirty="0"/>
              <a:t>Belbin: </a:t>
            </a:r>
          </a:p>
          <a:p>
            <a:r>
              <a:rPr lang="en-US" sz="1800" dirty="0" err="1"/>
              <a:t>Darganfyddodd</a:t>
            </a:r>
            <a:r>
              <a:rPr lang="en-US" sz="1800" dirty="0"/>
              <a:t> Dr Meredith Belbin bod </a:t>
            </a:r>
            <a:r>
              <a:rPr lang="en-US" sz="1800" dirty="0" err="1"/>
              <a:t>yna</a:t>
            </a:r>
            <a:r>
              <a:rPr lang="en-US" sz="1800" dirty="0"/>
              <a:t> 9 </a:t>
            </a:r>
            <a:r>
              <a:rPr lang="en-US" sz="1800" dirty="0" err="1"/>
              <a:t>wahanol</a:t>
            </a:r>
            <a:r>
              <a:rPr lang="en-US" sz="1800" dirty="0"/>
              <a:t> </a:t>
            </a:r>
            <a:r>
              <a:rPr lang="en-US" sz="1800" dirty="0" err="1"/>
              <a:t>ymddygiad</a:t>
            </a:r>
            <a:r>
              <a:rPr lang="en-US" sz="1800" dirty="0"/>
              <a:t> I </a:t>
            </a:r>
            <a:r>
              <a:rPr lang="en-US" sz="1800" dirty="0" err="1"/>
              <a:t>ystyried</a:t>
            </a:r>
            <a:r>
              <a:rPr lang="en-US" sz="1800" dirty="0"/>
              <a:t> – </a:t>
            </a:r>
            <a:r>
              <a:rPr lang="en-US" sz="1800" dirty="0" err="1"/>
              <a:t>sy’n</a:t>
            </a:r>
            <a:r>
              <a:rPr lang="en-US" sz="1800" dirty="0"/>
              <a:t> </a:t>
            </a:r>
            <a:r>
              <a:rPr lang="en-US" sz="1800" dirty="0" err="1"/>
              <a:t>cael</a:t>
            </a:r>
            <a:r>
              <a:rPr lang="en-US" sz="1800" dirty="0"/>
              <a:t> </a:t>
            </a:r>
            <a:r>
              <a:rPr lang="en-US" sz="1800" dirty="0" err="1"/>
              <a:t>ei</a:t>
            </a:r>
            <a:r>
              <a:rPr lang="en-US" sz="1800" dirty="0"/>
              <a:t> </a:t>
            </a:r>
            <a:r>
              <a:rPr lang="en-US" sz="1800" dirty="0" err="1"/>
              <a:t>adnabod</a:t>
            </a:r>
            <a:r>
              <a:rPr lang="en-US" sz="1800" dirty="0"/>
              <a:t> </a:t>
            </a:r>
            <a:r>
              <a:rPr lang="en-US" sz="1800" dirty="0" err="1"/>
              <a:t>fel</a:t>
            </a:r>
            <a:r>
              <a:rPr lang="en-US" sz="1800" dirty="0"/>
              <a:t> </a:t>
            </a:r>
            <a:r>
              <a:rPr lang="en-US" sz="1800" dirty="0" err="1"/>
              <a:t>Rolau</a:t>
            </a:r>
            <a:r>
              <a:rPr lang="en-US" sz="1800" dirty="0"/>
              <a:t> Tim. </a:t>
            </a:r>
          </a:p>
          <a:p>
            <a:r>
              <a:rPr lang="en-US" sz="1800" dirty="0"/>
              <a:t>Y </a:t>
            </a:r>
            <a:r>
              <a:rPr lang="en-US" sz="1800" dirty="0" err="1"/>
              <a:t>syniad</a:t>
            </a:r>
            <a:r>
              <a:rPr lang="en-US" sz="1800" dirty="0"/>
              <a:t> </a:t>
            </a:r>
            <a:r>
              <a:rPr lang="en-US" sz="1800" dirty="0" err="1"/>
              <a:t>yw</a:t>
            </a:r>
            <a:r>
              <a:rPr lang="en-US" sz="1800" dirty="0"/>
              <a:t> bod </a:t>
            </a:r>
            <a:r>
              <a:rPr lang="en-US" sz="1800" dirty="0" err="1"/>
              <a:t>tim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gorfod</a:t>
            </a:r>
            <a:r>
              <a:rPr lang="en-US" sz="1800" dirty="0"/>
              <a:t> </a:t>
            </a:r>
            <a:r>
              <a:rPr lang="en-US" sz="1800" dirty="0" err="1"/>
              <a:t>cael</a:t>
            </a:r>
            <a:r>
              <a:rPr lang="en-US" sz="1800" dirty="0"/>
              <a:t> y 9 </a:t>
            </a:r>
            <a:r>
              <a:rPr lang="en-US" sz="1800" dirty="0" err="1"/>
              <a:t>ymddygiad</a:t>
            </a:r>
            <a:r>
              <a:rPr lang="en-US" sz="1800" dirty="0"/>
              <a:t> </a:t>
            </a:r>
            <a:r>
              <a:rPr lang="en-US" sz="1800" dirty="0" err="1"/>
              <a:t>er</a:t>
            </a:r>
            <a:r>
              <a:rPr lang="en-US" sz="1800" dirty="0"/>
              <a:t> </a:t>
            </a:r>
            <a:r>
              <a:rPr lang="en-US" sz="1800" dirty="0" err="1"/>
              <a:t>mwyn</a:t>
            </a:r>
            <a:r>
              <a:rPr lang="en-US" sz="1800" dirty="0"/>
              <a:t> bod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effeithlon</a:t>
            </a:r>
            <a:r>
              <a:rPr lang="en-US" sz="1800" dirty="0"/>
              <a:t>. </a:t>
            </a:r>
          </a:p>
          <a:p>
            <a:endParaRPr lang="en-US" sz="1800" dirty="0"/>
          </a:p>
          <a:p>
            <a:pPr marL="6160" indent="0">
              <a:buNone/>
            </a:pPr>
            <a:r>
              <a:rPr lang="en-US" sz="1800" b="1" dirty="0"/>
              <a:t>Tuckman:</a:t>
            </a:r>
          </a:p>
          <a:p>
            <a:r>
              <a:rPr lang="en-US" sz="1800" dirty="0"/>
              <a:t>Dr Bruce Tuckman </a:t>
            </a:r>
            <a:r>
              <a:rPr lang="en-US" sz="1800" dirty="0" err="1"/>
              <a:t>darganfyddodd</a:t>
            </a:r>
            <a:r>
              <a:rPr lang="en-US" sz="1800" dirty="0"/>
              <a:t> y theory </a:t>
            </a:r>
            <a:r>
              <a:rPr lang="en-US" sz="1800" dirty="0" err="1"/>
              <a:t>yma</a:t>
            </a:r>
            <a:r>
              <a:rPr lang="en-US" sz="1800" dirty="0"/>
              <a:t> o </a:t>
            </a:r>
            <a:r>
              <a:rPr lang="en-US" sz="1800" dirty="0" err="1"/>
              <a:t>gweithio</a:t>
            </a:r>
            <a:r>
              <a:rPr lang="en-US" sz="1800" dirty="0"/>
              <a:t> </a:t>
            </a:r>
            <a:r>
              <a:rPr lang="en-US" sz="1800" dirty="0" err="1"/>
              <a:t>fel</a:t>
            </a:r>
            <a:r>
              <a:rPr lang="en-US" sz="1800" dirty="0"/>
              <a:t> </a:t>
            </a:r>
            <a:r>
              <a:rPr lang="en-US" sz="1800" dirty="0" err="1"/>
              <a:t>tim.</a:t>
            </a:r>
            <a:r>
              <a:rPr lang="en-US" sz="1800" dirty="0"/>
              <a:t> </a:t>
            </a:r>
          </a:p>
          <a:p>
            <a:r>
              <a:rPr lang="en-US" sz="1800" dirty="0"/>
              <a:t>Mae </a:t>
            </a:r>
            <a:r>
              <a:rPr lang="en-US" sz="1800" dirty="0" err="1"/>
              <a:t>yna</a:t>
            </a:r>
            <a:r>
              <a:rPr lang="en-US" sz="1800" dirty="0"/>
              <a:t> 5 </a:t>
            </a:r>
            <a:r>
              <a:rPr lang="en-US" sz="1800" dirty="0" err="1"/>
              <a:t>lefel</a:t>
            </a:r>
            <a:r>
              <a:rPr lang="en-US" sz="1800" dirty="0"/>
              <a:t> </a:t>
            </a:r>
            <a:r>
              <a:rPr lang="en-US" sz="1800" dirty="0" err="1"/>
              <a:t>sydd</a:t>
            </a:r>
            <a:r>
              <a:rPr lang="en-US" sz="1800" dirty="0"/>
              <a:t> </a:t>
            </a:r>
            <a:r>
              <a:rPr lang="en-US" sz="1800" dirty="0" err="1"/>
              <a:t>rhaid</a:t>
            </a:r>
            <a:r>
              <a:rPr lang="en-US" sz="1800" dirty="0"/>
              <a:t> </a:t>
            </a:r>
            <a:r>
              <a:rPr lang="en-US" sz="1800" dirty="0" err="1"/>
              <a:t>cyflawni</a:t>
            </a:r>
            <a:r>
              <a:rPr lang="en-US" sz="1800" dirty="0"/>
              <a:t> ac </a:t>
            </a:r>
            <a:r>
              <a:rPr lang="en-US" sz="1800" dirty="0" err="1"/>
              <a:t>os</a:t>
            </a:r>
            <a:r>
              <a:rPr lang="en-US" sz="1800" dirty="0"/>
              <a:t> </a:t>
            </a:r>
            <a:r>
              <a:rPr lang="en-US" sz="1800" dirty="0" err="1"/>
              <a:t>mae</a:t>
            </a:r>
            <a:r>
              <a:rPr lang="en-US" sz="1800" dirty="0"/>
              <a:t> un </a:t>
            </a:r>
            <a:r>
              <a:rPr lang="en-US" sz="1800" dirty="0" err="1"/>
              <a:t>lefel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methu</a:t>
            </a:r>
            <a:r>
              <a:rPr lang="en-US" sz="1800" dirty="0"/>
              <a:t> </a:t>
            </a:r>
            <a:r>
              <a:rPr lang="en-US" sz="1800" dirty="0" err="1"/>
              <a:t>mae</a:t>
            </a:r>
            <a:r>
              <a:rPr lang="en-US" sz="1800" dirty="0"/>
              <a:t> </a:t>
            </a:r>
            <a:r>
              <a:rPr lang="en-US" sz="1800" dirty="0" err="1"/>
              <a:t>rhaid</a:t>
            </a:r>
            <a:r>
              <a:rPr lang="en-US" sz="1800" dirty="0"/>
              <a:t> </a:t>
            </a:r>
            <a:r>
              <a:rPr lang="en-US" sz="1800" dirty="0" err="1"/>
              <a:t>I’r</a:t>
            </a:r>
            <a:r>
              <a:rPr lang="en-US" sz="1800" dirty="0"/>
              <a:t> </a:t>
            </a:r>
            <a:r>
              <a:rPr lang="en-US" sz="1800" dirty="0" err="1"/>
              <a:t>tim</a:t>
            </a:r>
            <a:r>
              <a:rPr lang="en-US" sz="1800" dirty="0"/>
              <a:t> </a:t>
            </a:r>
            <a:r>
              <a:rPr lang="en-US" sz="1800" dirty="0" err="1"/>
              <a:t>defchrau</a:t>
            </a:r>
            <a:r>
              <a:rPr lang="en-US" sz="1800" dirty="0"/>
              <a:t> </a:t>
            </a:r>
            <a:r>
              <a:rPr lang="en-US" sz="1800" dirty="0" err="1"/>
              <a:t>eto</a:t>
            </a:r>
            <a:r>
              <a:rPr lang="en-US" sz="1800" dirty="0"/>
              <a:t> </a:t>
            </a:r>
          </a:p>
          <a:p>
            <a:r>
              <a:rPr lang="en-US" sz="1800" dirty="0"/>
              <a:t>FORMING – STORMING – NORMING – PERFFORIMING – ADJOURNING. </a:t>
            </a:r>
          </a:p>
          <a:p>
            <a:pPr marL="6160" indent="0">
              <a:buNone/>
            </a:pPr>
            <a:endParaRPr lang="en-US" sz="1800" b="1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BC534D-6C94-49DC-A853-8373C225E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108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E8A7DD-2A7F-458E-811D-688E426FF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8F5258-3DA9-4FCD-A4D1-67666910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44C111B-993F-4E51-9026-EC5AB1C25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77F9E36-FCC2-4C93-BAAD-29776234A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77AAE8-6509-45B1-9008-0330A3006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F3CE229-7C8F-46E9-80D3-0F5E9590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54C82-0FA8-47BD-A3DC-A9F42F17E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Pam bod </a:t>
            </a:r>
            <a:r>
              <a:rPr lang="en-GB" sz="2200" dirty="0" err="1"/>
              <a:t>hu’n</a:t>
            </a:r>
            <a:r>
              <a:rPr lang="en-GB" sz="2200" dirty="0"/>
              <a:t> </a:t>
            </a:r>
            <a:r>
              <a:rPr lang="en-GB" sz="2200" dirty="0" err="1"/>
              <a:t>bwysig</a:t>
            </a:r>
            <a:r>
              <a:rPr lang="en-GB" sz="2200" dirty="0"/>
              <a:t> </a:t>
            </a:r>
            <a:r>
              <a:rPr lang="en-GB" sz="2200" dirty="0" err="1"/>
              <a:t>gweithio</a:t>
            </a:r>
            <a:r>
              <a:rPr lang="en-GB" sz="2200" dirty="0"/>
              <a:t> </a:t>
            </a:r>
            <a:r>
              <a:rPr lang="en-GB" sz="2200" dirty="0" err="1"/>
              <a:t>fel</a:t>
            </a:r>
            <a:r>
              <a:rPr lang="en-GB" sz="2200" dirty="0"/>
              <a:t> </a:t>
            </a:r>
            <a:r>
              <a:rPr lang="en-GB" sz="2200" dirty="0" err="1"/>
              <a:t>tim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busnes</a:t>
            </a:r>
            <a:r>
              <a:rPr lang="en-GB" sz="2200" dirty="0"/>
              <a:t> </a:t>
            </a:r>
            <a:r>
              <a:rPr lang="en-GB" sz="2200" dirty="0" err="1"/>
              <a:t>fel</a:t>
            </a:r>
            <a:r>
              <a:rPr lang="en-GB" sz="2200" dirty="0"/>
              <a:t> Tesco</a:t>
            </a:r>
            <a:r>
              <a:rPr lang="en-GB" sz="21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E8721-6214-46C5-A4F5-35EC7E1C4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1710" y="1552149"/>
            <a:ext cx="4926788" cy="4659323"/>
          </a:xfrm>
        </p:spPr>
        <p:txBody>
          <a:bodyPr>
            <a:normAutofit/>
          </a:bodyPr>
          <a:lstStyle/>
          <a:p>
            <a:r>
              <a:rPr lang="en-GB" sz="1800" dirty="0"/>
              <a:t>Gan </a:t>
            </a:r>
            <a:r>
              <a:rPr lang="en-GB" sz="1800" dirty="0" err="1"/>
              <a:t>ystyried</a:t>
            </a:r>
            <a:r>
              <a:rPr lang="en-GB" sz="1800" dirty="0"/>
              <a:t> bod business </a:t>
            </a:r>
            <a:r>
              <a:rPr lang="en-GB" sz="1800" dirty="0" err="1"/>
              <a:t>maen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o </a:t>
            </a:r>
            <a:r>
              <a:rPr lang="en-GB" sz="1800" dirty="0" err="1"/>
              <a:t>fewn</a:t>
            </a:r>
            <a:r>
              <a:rPr lang="en-GB" sz="1800" dirty="0"/>
              <a:t> </a:t>
            </a:r>
            <a:r>
              <a:rPr lang="en-GB" sz="1800" dirty="0" err="1"/>
              <a:t>tim.</a:t>
            </a:r>
            <a:r>
              <a:rPr lang="en-GB" sz="1800" dirty="0"/>
              <a:t> </a:t>
            </a:r>
          </a:p>
          <a:p>
            <a:r>
              <a:rPr lang="en-GB" sz="1800" dirty="0"/>
              <a:t>Mae </a:t>
            </a:r>
            <a:r>
              <a:rPr lang="en-GB" sz="1800" dirty="0" err="1"/>
              <a:t>gan</a:t>
            </a:r>
            <a:r>
              <a:rPr lang="en-GB" sz="1800" dirty="0"/>
              <a:t> Tesco </a:t>
            </a:r>
            <a:r>
              <a:rPr lang="en-GB" sz="1800" dirty="0" err="1"/>
              <a:t>nifer</a:t>
            </a:r>
            <a:r>
              <a:rPr lang="en-GB" sz="1800" dirty="0"/>
              <a:t> o </a:t>
            </a:r>
            <a:r>
              <a:rPr lang="en-GB" sz="1800" dirty="0" err="1"/>
              <a:t>wahanol</a:t>
            </a:r>
            <a:r>
              <a:rPr lang="en-GB" sz="1800" dirty="0"/>
              <a:t> </a:t>
            </a:r>
            <a:r>
              <a:rPr lang="en-GB" sz="1800" dirty="0" err="1"/>
              <a:t>adrannau</a:t>
            </a:r>
            <a:r>
              <a:rPr lang="en-GB" sz="1800" dirty="0"/>
              <a:t> </a:t>
            </a:r>
            <a:r>
              <a:rPr lang="en-GB" sz="1800" dirty="0" err="1"/>
              <a:t>sy’n</a:t>
            </a:r>
            <a:r>
              <a:rPr lang="en-GB" sz="1800" dirty="0"/>
              <a:t> </a:t>
            </a:r>
            <a:r>
              <a:rPr lang="en-GB" sz="1800" dirty="0" err="1"/>
              <a:t>amrywio</a:t>
            </a:r>
            <a:r>
              <a:rPr lang="en-GB" sz="1800" dirty="0"/>
              <a:t> I </a:t>
            </a:r>
            <a:r>
              <a:rPr lang="en-GB" sz="1800" dirty="0" err="1"/>
              <a:t>llawr</a:t>
            </a:r>
            <a:r>
              <a:rPr lang="en-GB" sz="1800" dirty="0"/>
              <a:t> y </a:t>
            </a:r>
            <a:r>
              <a:rPr lang="en-GB" sz="1800" dirty="0" err="1"/>
              <a:t>siop</a:t>
            </a:r>
            <a:r>
              <a:rPr lang="en-GB" sz="1800" dirty="0"/>
              <a:t>,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adran</a:t>
            </a:r>
            <a:r>
              <a:rPr lang="en-GB" sz="1800" dirty="0"/>
              <a:t> </a:t>
            </a:r>
            <a:r>
              <a:rPr lang="en-GB" sz="1800" dirty="0" err="1"/>
              <a:t>ariannu</a:t>
            </a:r>
            <a:r>
              <a:rPr lang="en-GB" sz="1800" dirty="0"/>
              <a:t> 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adran</a:t>
            </a:r>
            <a:r>
              <a:rPr lang="en-GB" sz="1800" dirty="0"/>
              <a:t> </a:t>
            </a:r>
            <a:r>
              <a:rPr lang="en-GB" sz="1800" dirty="0" err="1"/>
              <a:t>marchnata</a:t>
            </a:r>
            <a:r>
              <a:rPr lang="en-GB" sz="1800" dirty="0"/>
              <a:t>. </a:t>
            </a:r>
          </a:p>
          <a:p>
            <a:r>
              <a:rPr lang="en-GB" sz="1800" dirty="0"/>
              <a:t>Gan </a:t>
            </a:r>
            <a:r>
              <a:rPr lang="en-GB" sz="1800" dirty="0" err="1"/>
              <a:t>ystyried</a:t>
            </a:r>
            <a:r>
              <a:rPr lang="en-GB" sz="1800" dirty="0"/>
              <a:t> for Tesco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busnes</a:t>
            </a:r>
            <a:r>
              <a:rPr lang="en-GB" sz="1800" dirty="0"/>
              <a:t> </a:t>
            </a:r>
            <a:r>
              <a:rPr lang="en-GB" sz="1800" dirty="0" err="1"/>
              <a:t>mawr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maint</a:t>
            </a:r>
            <a:r>
              <a:rPr lang="en-GB" sz="1800" dirty="0"/>
              <a:t>, </a:t>
            </a:r>
            <a:r>
              <a:rPr lang="en-GB" sz="1800" dirty="0" err="1"/>
              <a:t>maen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I </a:t>
            </a:r>
            <a:r>
              <a:rPr lang="en-GB" sz="1800" dirty="0" err="1"/>
              <a:t>bobl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</a:t>
            </a:r>
            <a:r>
              <a:rPr lang="en-GB" sz="1800" dirty="0" err="1"/>
              <a:t>gyda’I</a:t>
            </a:r>
            <a:r>
              <a:rPr lang="en-GB" sz="1800" dirty="0"/>
              <a:t> </a:t>
            </a:r>
            <a:r>
              <a:rPr lang="en-GB" sz="1800" dirty="0" err="1"/>
              <a:t>gilydd</a:t>
            </a:r>
            <a:r>
              <a:rPr lang="en-GB" sz="1800" dirty="0"/>
              <a:t> I </a:t>
            </a:r>
            <a:r>
              <a:rPr lang="en-GB" sz="1800" dirty="0" err="1"/>
              <a:t>oeresgyn</a:t>
            </a:r>
            <a:r>
              <a:rPr lang="en-GB" sz="1800" dirty="0"/>
              <a:t> </a:t>
            </a:r>
            <a:r>
              <a:rPr lang="en-GB" sz="1800" dirty="0" err="1"/>
              <a:t>problemau</a:t>
            </a:r>
            <a:r>
              <a:rPr lang="en-GB" sz="1800" dirty="0"/>
              <a:t>. </a:t>
            </a:r>
          </a:p>
          <a:p>
            <a:r>
              <a:rPr lang="en-GB" sz="1800" dirty="0" err="1"/>
              <a:t>Sut</a:t>
            </a:r>
            <a:r>
              <a:rPr lang="en-GB" sz="1800" dirty="0"/>
              <a:t>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theori</a:t>
            </a:r>
            <a:r>
              <a:rPr lang="en-GB" sz="1800" dirty="0"/>
              <a:t> Belbin &amp; Tuckman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helpu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Tesco.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8EA078-490F-43CD-8721-FEDA0E91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5120" y="641225"/>
            <a:ext cx="3656394" cy="55702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CD3E0B-D4F0-4BDF-B869-6A433B9BBC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3271" y="1426816"/>
            <a:ext cx="3017268" cy="1380399"/>
          </a:xfrm>
          <a:prstGeom prst="rect">
            <a:avLst/>
          </a:prstGeom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2DD7FA7-54D1-474A-B445-E95A6D6C2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0169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7EA987-2085-4DA5-8918-AE5ED38FCC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3271" y="3890635"/>
            <a:ext cx="3019190" cy="1698294"/>
          </a:xfrm>
          <a:prstGeom prst="rect">
            <a:avLst/>
          </a:prstGeom>
          <a:ln>
            <a:noFill/>
          </a:ln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31A25E9-959E-4D61-AF4E-7BCCABD41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0786" y="319015"/>
            <a:ext cx="4323016" cy="6214421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BE696C0-B1F8-415E-AE37-1F9CB049F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883272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37DA4D-8723-4578-BDEC-A5AA14167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3503486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05ED2E-4025-4B9A-B435-08A7B2D8A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55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DC26FFF-5C4D-4D39-8A72-850535E9D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645D503-F8FF-4FFA-8EB8-D72CD8803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82DA1E7-568C-4833-9F1E-9CBF990B1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D395944-07A2-4D09-AF00-D4F69F1B7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12F355-4B44-4DB8-A773-07D78CAE1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394BC-2188-4118-85CE-2E0E059D8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1895" y="2107908"/>
            <a:ext cx="3436841" cy="1645945"/>
          </a:xfrm>
        </p:spPr>
        <p:txBody>
          <a:bodyPr>
            <a:normAutofit/>
          </a:bodyPr>
          <a:lstStyle/>
          <a:p>
            <a:r>
              <a:rPr lang="en-GB" sz="3600" dirty="0" err="1"/>
              <a:t>Cyfrifoldeb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 err="1"/>
              <a:t>Cymdeithasol</a:t>
            </a:r>
            <a:r>
              <a:rPr lang="en-GB" sz="3600" dirty="0"/>
              <a:t> </a:t>
            </a:r>
            <a:r>
              <a:rPr lang="en-GB" sz="3600" dirty="0" err="1"/>
              <a:t>Corfforaethol</a:t>
            </a:r>
            <a:endParaRPr lang="en-GB" sz="3600" dirty="0"/>
          </a:p>
        </p:txBody>
      </p:sp>
      <p:pic>
        <p:nvPicPr>
          <p:cNvPr id="4" name="Picture 3" descr="A close up of an animal&#10;&#10;Description automatically generated">
            <a:extLst>
              <a:ext uri="{FF2B5EF4-FFF2-40B4-BE49-F238E27FC236}">
                <a16:creationId xmlns:a16="http://schemas.microsoft.com/office/drawing/2014/main" id="{894355F2-0483-452D-A90A-430ACB2404B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775" r="2" b="2"/>
          <a:stretch/>
        </p:blipFill>
        <p:spPr>
          <a:xfrm>
            <a:off x="986500" y="-66897"/>
            <a:ext cx="5588714" cy="343258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Picture 4" descr="A person holding a plant&#10;&#10;Description automatically generated">
            <a:extLst>
              <a:ext uri="{FF2B5EF4-FFF2-40B4-BE49-F238E27FC236}">
                <a16:creationId xmlns:a16="http://schemas.microsoft.com/office/drawing/2014/main" id="{C8E1E986-D39A-49A5-938E-EFE0ABDDDC7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2878" r="30584"/>
          <a:stretch/>
        </p:blipFill>
        <p:spPr>
          <a:xfrm>
            <a:off x="1005402" y="3425635"/>
            <a:ext cx="2787154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60FE256-05F9-458F-B7CF-F79880A6E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C7584E0-B581-4D99-9099-7470A8AD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6" name="Picture 5" descr="A picture containing ground&#10;&#10;Description automatically generated">
            <a:extLst>
              <a:ext uri="{FF2B5EF4-FFF2-40B4-BE49-F238E27FC236}">
                <a16:creationId xmlns:a16="http://schemas.microsoft.com/office/drawing/2014/main" id="{EDC0A2BB-A384-4A49-9812-1626AF1BE46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5814" r="33744"/>
          <a:stretch/>
        </p:blipFill>
        <p:spPr>
          <a:xfrm>
            <a:off x="3798815" y="3425635"/>
            <a:ext cx="2776401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69B9B-3CE3-417A-99DB-899DA9369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118" y="3990476"/>
            <a:ext cx="3024722" cy="2059467"/>
          </a:xfrm>
        </p:spPr>
        <p:txBody>
          <a:bodyPr>
            <a:normAutofit/>
          </a:bodyPr>
          <a:lstStyle/>
          <a:p>
            <a:r>
              <a:rPr lang="en-GB" sz="1600" dirty="0"/>
              <a:t>Beth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Cyfrifoldeb</a:t>
            </a:r>
            <a:r>
              <a:rPr lang="en-GB" sz="1600" dirty="0"/>
              <a:t> </a:t>
            </a:r>
            <a:r>
              <a:rPr lang="en-GB" sz="1600" dirty="0" err="1"/>
              <a:t>Cymdetihasol</a:t>
            </a:r>
            <a:r>
              <a:rPr lang="en-GB" sz="1600" dirty="0"/>
              <a:t> </a:t>
            </a:r>
            <a:r>
              <a:rPr lang="en-GB" sz="1600" dirty="0" err="1"/>
              <a:t>Corfforaethol</a:t>
            </a:r>
            <a:r>
              <a:rPr lang="en-GB" sz="1600" dirty="0"/>
              <a:t>?</a:t>
            </a:r>
          </a:p>
          <a:p>
            <a:r>
              <a:rPr lang="en-GB" sz="1600" dirty="0"/>
              <a:t>Beth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dyletswydd</a:t>
            </a:r>
            <a:r>
              <a:rPr lang="en-GB" sz="1600" dirty="0"/>
              <a:t> Tesco </a:t>
            </a:r>
            <a:r>
              <a:rPr lang="en-GB" sz="1600" dirty="0" err="1"/>
              <a:t>tuag</a:t>
            </a:r>
            <a:r>
              <a:rPr lang="en-GB" sz="1600" dirty="0"/>
              <a:t> at </a:t>
            </a:r>
            <a:r>
              <a:rPr lang="en-GB" sz="1600" dirty="0" err="1"/>
              <a:t>cyfrifoldeb</a:t>
            </a:r>
            <a:r>
              <a:rPr lang="en-GB" sz="1600" dirty="0"/>
              <a:t> </a:t>
            </a:r>
            <a:r>
              <a:rPr lang="en-GB" sz="1600" dirty="0" err="1"/>
              <a:t>cymdeithasol</a:t>
            </a:r>
            <a:r>
              <a:rPr lang="en-GB" sz="1600" dirty="0"/>
              <a:t> </a:t>
            </a:r>
            <a:r>
              <a:rPr lang="en-GB" sz="1600" dirty="0" err="1"/>
              <a:t>corfforaethol</a:t>
            </a:r>
            <a:r>
              <a:rPr lang="en-GB" sz="1600" dirty="0"/>
              <a:t>?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782E6A-F001-406C-810D-4C8A257C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8261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74F3096-2919-45BD-8006-36501D2FE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BA76BF5-574C-4986-AD7A-A5D83CF79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11A2754-E5F9-4122-AA8E-424E5357B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0FCE933-CBDB-4420-AE1A-57E1EF2D4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B599A36-1973-4DE4-AC07-3511ED159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B39C90-1519-49DE-9C16-BD81DD3B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7A87E-DA6E-4AA7-924F-87999F043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0737" y="808056"/>
            <a:ext cx="3241032" cy="1077229"/>
          </a:xfrm>
        </p:spPr>
        <p:txBody>
          <a:bodyPr>
            <a:normAutofit/>
          </a:bodyPr>
          <a:lstStyle/>
          <a:p>
            <a:r>
              <a:rPr lang="en-GB" dirty="0" err="1"/>
              <a:t>Nodau</a:t>
            </a:r>
            <a:r>
              <a:rPr lang="en-GB" dirty="0"/>
              <a:t> Tesco: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CD9A938-B7DD-4CEC-B7F9-FE606DED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0231" y="641224"/>
            <a:ext cx="4614979" cy="557024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B692F540-55DD-435E-BC2A-10CDD3A7DC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1729" y="929944"/>
            <a:ext cx="1821537" cy="1215875"/>
          </a:xfrm>
          <a:prstGeom prst="rect">
            <a:avLst/>
          </a:prstGeom>
          <a:ln w="9525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B8257A-8113-4596-8108-9D243AFAC8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7298" y="1842983"/>
            <a:ext cx="1824712" cy="551975"/>
          </a:xfrm>
          <a:prstGeom prst="rect">
            <a:avLst/>
          </a:prstGeom>
          <a:ln w="9525">
            <a:noFill/>
          </a:ln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462855D-4CC9-431D-978B-E289338F1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8399" y="888668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C57F37C-4168-4BD7-A53F-458CF1597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2215" y="888668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5D73861-FA8B-41FE-B3C9-B19A4D75B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3514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8E5919-7B33-41B5-B966-B4312FB20C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1156" y="4058708"/>
            <a:ext cx="1825697" cy="1369272"/>
          </a:xfrm>
          <a:prstGeom prst="rect">
            <a:avLst/>
          </a:prstGeom>
          <a:ln w="9525">
            <a:noFill/>
          </a:ln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B97F9C9-9E8E-4D41-8222-C0519DDC3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334" y="3509765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4E98C-FFDC-4EF3-9150-CDB2962A9C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07457" y="4192394"/>
            <a:ext cx="1828880" cy="1101900"/>
          </a:xfrm>
          <a:prstGeom prst="rect">
            <a:avLst/>
          </a:prstGeom>
          <a:ln w="9525">
            <a:noFill/>
          </a:ln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978E962-3A7F-4759-821B-DDFE5B02F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2215" y="3521037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0D6A1AB-3BB6-434C-9E68-3A630CA71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5150" y="1384790"/>
            <a:ext cx="3241032" cy="3997828"/>
          </a:xfrm>
        </p:spPr>
        <p:txBody>
          <a:bodyPr>
            <a:normAutofit/>
          </a:bodyPr>
          <a:lstStyle/>
          <a:p>
            <a:r>
              <a:rPr lang="en-US" sz="1800" dirty="0" err="1"/>
              <a:t>Banciau</a:t>
            </a:r>
            <a:r>
              <a:rPr lang="en-US" sz="1800" dirty="0"/>
              <a:t> </a:t>
            </a:r>
            <a:r>
              <a:rPr lang="en-US" sz="1800" dirty="0" err="1"/>
              <a:t>bwyd</a:t>
            </a:r>
            <a:r>
              <a:rPr lang="en-US" sz="1800" dirty="0"/>
              <a:t> </a:t>
            </a:r>
          </a:p>
          <a:p>
            <a:r>
              <a:rPr lang="en-US" sz="1800" dirty="0" err="1"/>
              <a:t>Gweithio</a:t>
            </a:r>
            <a:r>
              <a:rPr lang="en-US" sz="1800" dirty="0"/>
              <a:t> </a:t>
            </a:r>
            <a:r>
              <a:rPr lang="en-US" sz="1800" dirty="0" err="1"/>
              <a:t>gyda</a:t>
            </a:r>
            <a:r>
              <a:rPr lang="en-US" sz="1800" dirty="0"/>
              <a:t> WWF </a:t>
            </a:r>
          </a:p>
          <a:p>
            <a:r>
              <a:rPr lang="en-US" sz="1800" dirty="0" err="1"/>
              <a:t>Gweithio</a:t>
            </a:r>
            <a:r>
              <a:rPr lang="en-US" sz="1800" dirty="0"/>
              <a:t> </a:t>
            </a:r>
            <a:r>
              <a:rPr lang="en-US" sz="1800" dirty="0" err="1"/>
              <a:t>gyda</a:t>
            </a:r>
            <a:r>
              <a:rPr lang="en-US" sz="1800" dirty="0"/>
              <a:t> “Race for Life” </a:t>
            </a:r>
          </a:p>
          <a:p>
            <a:endParaRPr lang="en-US" sz="18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C7CA8F1-59D1-4C8E-BCA4-AC0E04491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8D1370-0DDB-4E3A-ABD1-57D57B1E0018}"/>
              </a:ext>
            </a:extLst>
          </p:cNvPr>
          <p:cNvSpPr txBox="1"/>
          <p:nvPr/>
        </p:nvSpPr>
        <p:spPr>
          <a:xfrm>
            <a:off x="6887680" y="4373379"/>
            <a:ext cx="39402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Jason Tarry “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casgliad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Bwyd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Tesco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yw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un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o’r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casgliadau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mwyaf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Brydain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, a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mae’r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busnes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mwy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na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hapus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I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fod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rhan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ohono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.”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955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A73533-BD89-4875-8862-9EA969B26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9F1363-48BD-4A2D-B1B5-B48C31AA5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A72671-0EA2-4860-A352-483330DC9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A1F5C0D-9218-46C3-8AF1-CCDFB0469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F8F345-29A0-445E-86A0-63EE71D97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E9ED330-7E35-4D3D-A69E-DF23956E7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FD25-B520-4B8E-AF4B-E96BD8099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“Race For Life”</a:t>
            </a:r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E5F9617-9F0B-4A44-B9AE-CDDCC0208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8808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EB963-B889-427B-AD3A-0D195BD17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Mae Tesco </a:t>
            </a:r>
            <a:r>
              <a:rPr lang="en-GB" sz="1800" dirty="0" err="1"/>
              <a:t>wedi</a:t>
            </a:r>
            <a:r>
              <a:rPr lang="en-GB" sz="1800" dirty="0"/>
              <a:t> bod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</a:t>
            </a:r>
            <a:r>
              <a:rPr lang="en-GB" sz="1800" dirty="0" err="1"/>
              <a:t>gyda</a:t>
            </a:r>
            <a:r>
              <a:rPr lang="en-GB" sz="1800" dirty="0"/>
              <a:t> “Cancer Research” am </a:t>
            </a:r>
            <a:r>
              <a:rPr lang="en-GB" sz="1800" dirty="0" err="1"/>
              <a:t>dros</a:t>
            </a:r>
            <a:r>
              <a:rPr lang="en-GB" sz="1800" dirty="0"/>
              <a:t> 17 </a:t>
            </a:r>
            <a:r>
              <a:rPr lang="en-GB" sz="1800" dirty="0" err="1"/>
              <a:t>blynedd</a:t>
            </a:r>
            <a:r>
              <a:rPr lang="en-GB" sz="1800" dirty="0"/>
              <a:t>. </a:t>
            </a:r>
          </a:p>
          <a:p>
            <a:r>
              <a:rPr lang="en-GB" sz="1800" dirty="0"/>
              <a:t>Mae </a:t>
            </a:r>
            <a:r>
              <a:rPr lang="en-GB" sz="1800" dirty="0" err="1"/>
              <a:t>milynau</a:t>
            </a:r>
            <a:r>
              <a:rPr lang="en-GB" sz="1800" dirty="0"/>
              <a:t> o </a:t>
            </a:r>
            <a:r>
              <a:rPr lang="en-GB" sz="1800" dirty="0" err="1"/>
              <a:t>bobl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rhan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y </a:t>
            </a:r>
            <a:r>
              <a:rPr lang="en-GB" sz="1800" dirty="0" err="1"/>
              <a:t>ras</a:t>
            </a:r>
            <a:r>
              <a:rPr lang="en-GB" sz="1800" dirty="0"/>
              <a:t> </a:t>
            </a:r>
            <a:r>
              <a:rPr lang="en-GB" sz="1800" dirty="0" err="1"/>
              <a:t>yma</a:t>
            </a:r>
            <a:r>
              <a:rPr lang="en-GB" sz="1800" dirty="0"/>
              <a:t> ac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llwyddo</a:t>
            </a:r>
            <a:r>
              <a:rPr lang="en-GB" sz="1800" dirty="0"/>
              <a:t> I </a:t>
            </a:r>
            <a:r>
              <a:rPr lang="en-GB" sz="1800" dirty="0" err="1"/>
              <a:t>godi</a:t>
            </a:r>
            <a:r>
              <a:rPr lang="en-GB" sz="1800" dirty="0"/>
              <a:t> </a:t>
            </a:r>
            <a:r>
              <a:rPr lang="en-GB" sz="1800" dirty="0" err="1"/>
              <a:t>dros</a:t>
            </a:r>
            <a:r>
              <a:rPr lang="en-GB" sz="1800" dirty="0"/>
              <a:t> £40mil o </a:t>
            </a:r>
            <a:r>
              <a:rPr lang="en-GB" sz="1800" dirty="0" err="1"/>
              <a:t>bynoedd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elusen</a:t>
            </a:r>
            <a:r>
              <a:rPr lang="en-GB" sz="1800" dirty="0"/>
              <a:t>.</a:t>
            </a:r>
          </a:p>
          <a:p>
            <a:r>
              <a:rPr lang="en-GB" sz="1800" dirty="0"/>
              <a:t>MAE HYN YN CAEL EI ADNABOD FEL RHAN O GYFRIFOLDEB CYMDEITHASOL CORFFORAETHOL TESCO. </a:t>
            </a:r>
          </a:p>
          <a:p>
            <a:r>
              <a:rPr lang="en-GB" sz="1800" dirty="0"/>
              <a:t>BETH YW “CANCER RESEARCH”?</a:t>
            </a:r>
          </a:p>
          <a:p>
            <a:endParaRPr lang="en-GB" sz="1800" dirty="0"/>
          </a:p>
        </p:txBody>
      </p:sp>
      <p:pic>
        <p:nvPicPr>
          <p:cNvPr id="4" name="Picture 3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261BE529-CA56-4797-ACD3-8C4CEE0A10D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958" r="21208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632E7E1-06DC-47BE-8E2D-8D7E496E8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233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CC119E4-ED34-4807-82AC-18986D7B8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4EFBB712-7987-4801-925F-1581897E3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BC30D49-073C-4A06-BB8A-C45E21A25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73052665-B13E-4204-AAF1-3A7F35C10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289894C-0ADA-4BDE-A05C-938921B32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EFCAF8-EC33-4D20-95A4-037D5048AC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35000"/>
            <a:extLst/>
          </a:blip>
          <a:srcRect r="-1" b="6247"/>
          <a:stretch/>
        </p:blipFill>
        <p:spPr>
          <a:xfrm>
            <a:off x="308764" y="-166148"/>
            <a:ext cx="1219169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9D1121-F297-42D0-9F0D-BB780ECFC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117" y="808056"/>
            <a:ext cx="3024722" cy="124934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800"/>
              <a:t>Casgliad. </a:t>
            </a:r>
          </a:p>
        </p:txBody>
      </p:sp>
      <p:pic>
        <p:nvPicPr>
          <p:cNvPr id="36" name="Content Placeholder 3">
            <a:extLst>
              <a:ext uri="{FF2B5EF4-FFF2-40B4-BE49-F238E27FC236}">
                <a16:creationId xmlns:a16="http://schemas.microsoft.com/office/drawing/2014/main" id="{AFEFCAF8-EC33-4D20-95A4-037D5048AC9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11105" r="40165"/>
          <a:stretch/>
        </p:blipFill>
        <p:spPr>
          <a:xfrm>
            <a:off x="1005401" y="227"/>
            <a:ext cx="5569814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F4BB9FA5-B097-4A0E-9BB6-442AF847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2E9ADDD-C30A-484D-BA1A-33C668F5D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3BD6F0D-CD23-489D-9F00-71B6A4CC9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7993B5-98E1-4BC1-B277-BED236D69674}"/>
              </a:ext>
            </a:extLst>
          </p:cNvPr>
          <p:cNvSpPr txBox="1"/>
          <p:nvPr/>
        </p:nvSpPr>
        <p:spPr>
          <a:xfrm>
            <a:off x="7138487" y="1885950"/>
            <a:ext cx="39385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Gan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am y </a:t>
            </a:r>
            <a:r>
              <a:rPr lang="en-GB" dirty="0" err="1"/>
              <a:t>busnes</a:t>
            </a:r>
            <a:r>
              <a:rPr lang="en-GB" dirty="0"/>
              <a:t> Tesco, </a:t>
            </a:r>
            <a:r>
              <a:rPr lang="en-GB" dirty="0" err="1"/>
              <a:t>gwelaf</a:t>
            </a:r>
            <a:r>
              <a:rPr lang="en-GB" dirty="0"/>
              <a:t> bod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am staff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iechyd.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elw</a:t>
            </a:r>
            <a:r>
              <a:rPr lang="en-GB" dirty="0"/>
              <a:t> ag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sector </a:t>
            </a:r>
            <a:r>
              <a:rPr lang="en-GB" dirty="0" err="1"/>
              <a:t>preiffat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39089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89000-3A27-4823-8B4D-E1A9866CC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764A7-0E5E-4E63-BB07-0515CF593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008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2D251F"/>
      </a:dk2>
      <a:lt2>
        <a:srgbClr val="FAE9C5"/>
      </a:lt2>
      <a:accent1>
        <a:srgbClr val="ED3846"/>
      </a:accent1>
      <a:accent2>
        <a:srgbClr val="F87184"/>
      </a:accent2>
      <a:accent3>
        <a:srgbClr val="EC9DA9"/>
      </a:accent3>
      <a:accent4>
        <a:srgbClr val="ECC190"/>
      </a:accent4>
      <a:accent5>
        <a:srgbClr val="FFB268"/>
      </a:accent5>
      <a:accent6>
        <a:srgbClr val="F98657"/>
      </a:accent6>
      <a:hlink>
        <a:srgbClr val="B97669"/>
      </a:hlink>
      <a:folHlink>
        <a:srgbClr val="9E94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BCCF8060-3FCB-4641-B728-8A589529B1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5729</Words>
  <Application>Microsoft Office PowerPoint</Application>
  <PresentationFormat>Widescreen</PresentationFormat>
  <Paragraphs>390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MS Shell Dlg 2</vt:lpstr>
      <vt:lpstr>Wingdings</vt:lpstr>
      <vt:lpstr>Wingdings 3</vt:lpstr>
      <vt:lpstr>Madison</vt:lpstr>
      <vt:lpstr>Dulliau Rheoli Cyfoes</vt:lpstr>
      <vt:lpstr>Cyflwyniad. </vt:lpstr>
      <vt:lpstr>“EVERY LITTLE HELPS” </vt:lpstr>
      <vt:lpstr>Ymagwedd at Strategaeth. </vt:lpstr>
      <vt:lpstr>SWOT. </vt:lpstr>
      <vt:lpstr>PESTLE Gwleidyddol, Economaidd, Cymdeithasol, Technolegol,  Cyfreithiol, Amgylcheddol. </vt:lpstr>
      <vt:lpstr>Dulliau  Rheoli a Threfnu </vt:lpstr>
      <vt:lpstr>PowerPoint Presentation</vt:lpstr>
      <vt:lpstr>PowerPoint Presentation</vt:lpstr>
      <vt:lpstr>Pa ffordd rheoli sy’n berthyn i Tesco mwyaf?</vt:lpstr>
      <vt:lpstr>Beth yw’r gwahaniaeth rhwng rheolwr ac arweinydd?   </vt:lpstr>
      <vt:lpstr>Gwaith  tim.</vt:lpstr>
      <vt:lpstr>Beth yw’r manteision ac anfanteision gweithio fel tim?</vt:lpstr>
      <vt:lpstr>Belbin &amp; Tuckman. </vt:lpstr>
      <vt:lpstr>Pam bod hu’n bwysig gweithio fel tim o fewn busnes fel Tesco?</vt:lpstr>
      <vt:lpstr>Cyfrifoldeb  Cymdeithasol Corfforaethol</vt:lpstr>
      <vt:lpstr>Nodau Tesco:</vt:lpstr>
      <vt:lpstr>“Race For Life”</vt:lpstr>
      <vt:lpstr>Casgliad. </vt:lpstr>
      <vt:lpstr>Cyfeiriadau.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Dulliau Rheoli Cyfoes</dc:title>
  <dc:creator>hannah thomas</dc:creator>
  <cp:lastModifiedBy>hannah thomas</cp:lastModifiedBy>
  <cp:revision>15</cp:revision>
  <dcterms:created xsi:type="dcterms:W3CDTF">2018-12-14T15:07:16Z</dcterms:created>
  <dcterms:modified xsi:type="dcterms:W3CDTF">2018-12-14T21:49:07Z</dcterms:modified>
</cp:coreProperties>
</file>