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60" r:id="rId2"/>
    <p:sldId id="259" r:id="rId3"/>
    <p:sldId id="258" r:id="rId4"/>
    <p:sldId id="261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7" autoAdjust="0"/>
    <p:restoredTop sz="94660"/>
  </p:normalViewPr>
  <p:slideViewPr>
    <p:cSldViewPr>
      <p:cViewPr varScale="1">
        <p:scale>
          <a:sx n="63" d="100"/>
          <a:sy n="63" d="100"/>
        </p:scale>
        <p:origin x="1252" y="44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5271" y="758952"/>
            <a:ext cx="7652385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5271" y="4800600"/>
            <a:ext cx="7652385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714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8831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86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5271" y="758952"/>
            <a:ext cx="7652385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5271" y="4800600"/>
            <a:ext cx="7652385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714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12482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5271" y="1828802"/>
            <a:ext cx="3640455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7765" y="1828802"/>
            <a:ext cx="3640455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984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5271" y="1717185"/>
            <a:ext cx="3640455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5271" y="2507550"/>
            <a:ext cx="3640455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982718" y="1717185"/>
            <a:ext cx="3645408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7765" y="2507550"/>
            <a:ext cx="3640455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00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48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902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14" y="457202"/>
            <a:ext cx="2600325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9717" y="685800"/>
            <a:ext cx="4939242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3514" y="2099736"/>
            <a:ext cx="2600325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629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9175433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50" y="5257800"/>
            <a:ext cx="8110538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2"/>
            <a:ext cx="9175433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0" y="6108591"/>
            <a:ext cx="8110538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723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950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27069" y="381000"/>
            <a:ext cx="2012156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9125" y="381000"/>
            <a:ext cx="6284119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406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119711" y="0"/>
            <a:ext cx="79248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5271" y="365760"/>
            <a:ext cx="787527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5271" y="1828802"/>
            <a:ext cx="698373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8563453" y="1032768"/>
            <a:ext cx="1904999" cy="2966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725251" y="4080768"/>
            <a:ext cx="3581400" cy="2966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44476" y="6172202"/>
            <a:ext cx="74295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76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q=seafood%20menus%20christmas%20party&amp;qs=n&amp;form=QBIRMH&amp;sp=-1&amp;pq=seafood%20menus%20christmas%20party&amp;sc=0-29&amp;cvid=9D13B883543F4E42B91F3EBA45577120&amp;ghsh=0&amp;ghacc=0&amp;first=1&amp;tsc=ImageHoverTitle" TargetMode="External"/><Relationship Id="rId2" Type="http://schemas.openxmlformats.org/officeDocument/2006/relationships/hyperlink" Target="https://www.bing.com/images/search?q=hotel+menu+models+uk+christmas+party&amp;form=HDRSC3&amp;first=1&amp;tsc=ImageHoverTitl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ing.com/search?q=london+menus+christmas+party&amp;FORM=HDRSC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614DBF0-41F2-B705-2794-2989784C7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138"/>
            <a:ext cx="10267962" cy="6832862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08382" y="276546"/>
            <a:ext cx="3394517" cy="13916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masis MT Pro Black" panose="02040A04050005020304" pitchFamily="18" charset="0"/>
                <a:ea typeface="+mj-ea"/>
                <a:cs typeface="+mj-cs"/>
              </a:rPr>
              <a:t>HOTEL TRINITY </a:t>
            </a:r>
          </a:p>
        </p:txBody>
      </p:sp>
      <p:sp>
        <p:nvSpPr>
          <p:cNvPr id="3" name="Rectangle 2"/>
          <p:cNvSpPr/>
          <p:nvPr/>
        </p:nvSpPr>
        <p:spPr>
          <a:xfrm>
            <a:off x="404101" y="1668238"/>
            <a:ext cx="2948699" cy="2675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lgerian" panose="04020705040A02060702" pitchFamily="82" charset="0"/>
              </a:rPr>
              <a:t>Theme –  Saturday MUSIC NIGHT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lgerian" panose="04020705040A02060702" pitchFamily="82" charset="0"/>
              </a:rPr>
              <a:t>Venue – TRINITY HOTEL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lgerian" panose="04020705040A02060702" pitchFamily="82" charset="0"/>
              </a:rPr>
              <a:t>LOCATION – Baker street, London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lgerian" panose="04020705040A02060702" pitchFamily="82" charset="0"/>
              </a:rPr>
              <a:t>30 % DISCOUNT ON SEAT BOOKINGS TILL 10 DECEMBER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  <a:latin typeface="Algerian" panose="04020705040A02060702" pitchFamily="82" charset="0"/>
              </a:rPr>
              <a:t>STARTERS , COURSES ALONG WITH BEVERAGES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5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72"/>
          <a:stretch/>
        </p:blipFill>
        <p:spPr bwMode="auto">
          <a:xfrm>
            <a:off x="4211281" y="461682"/>
            <a:ext cx="5350759" cy="2967319"/>
          </a:xfrm>
          <a:custGeom>
            <a:avLst/>
            <a:gdLst/>
            <a:ahLst/>
            <a:cxnLst/>
            <a:rect l="l" t="t" r="r" b="b"/>
            <a:pathLst>
              <a:path w="6585549" h="2967319">
                <a:moveTo>
                  <a:pt x="225406" y="0"/>
                </a:moveTo>
                <a:lnTo>
                  <a:pt x="6585549" y="0"/>
                </a:lnTo>
                <a:lnTo>
                  <a:pt x="6585549" y="2967319"/>
                </a:lnTo>
                <a:lnTo>
                  <a:pt x="941" y="2967319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76" b="22572"/>
          <a:stretch/>
        </p:blipFill>
        <p:spPr bwMode="auto">
          <a:xfrm>
            <a:off x="4212045" y="3429000"/>
            <a:ext cx="5349994" cy="3011751"/>
          </a:xfrm>
          <a:custGeom>
            <a:avLst/>
            <a:gdLst/>
            <a:ahLst/>
            <a:cxnLst/>
            <a:rect l="l" t="t" r="r" b="b"/>
            <a:pathLst>
              <a:path w="6584608" h="3011751">
                <a:moveTo>
                  <a:pt x="0" y="0"/>
                </a:moveTo>
                <a:lnTo>
                  <a:pt x="6584608" y="0"/>
                </a:lnTo>
                <a:lnTo>
                  <a:pt x="6584608" y="3011751"/>
                </a:lnTo>
                <a:lnTo>
                  <a:pt x="225659" y="3011751"/>
                </a:lnTo>
                <a:lnTo>
                  <a:pt x="213588" y="2933486"/>
                </a:lnTo>
                <a:lnTo>
                  <a:pt x="202297" y="2857210"/>
                </a:lnTo>
                <a:lnTo>
                  <a:pt x="190379" y="2766405"/>
                </a:lnTo>
                <a:lnTo>
                  <a:pt x="176108" y="2658649"/>
                </a:lnTo>
                <a:lnTo>
                  <a:pt x="161054" y="2539392"/>
                </a:lnTo>
                <a:lnTo>
                  <a:pt x="145215" y="2405001"/>
                </a:lnTo>
                <a:lnTo>
                  <a:pt x="128435" y="2258502"/>
                </a:lnTo>
                <a:lnTo>
                  <a:pt x="111655" y="2099290"/>
                </a:lnTo>
                <a:lnTo>
                  <a:pt x="94562" y="1929788"/>
                </a:lnTo>
                <a:lnTo>
                  <a:pt x="78723" y="1746967"/>
                </a:lnTo>
                <a:lnTo>
                  <a:pt x="63512" y="1555671"/>
                </a:lnTo>
                <a:lnTo>
                  <a:pt x="49711" y="1353478"/>
                </a:lnTo>
                <a:lnTo>
                  <a:pt x="36539" y="1142810"/>
                </a:lnTo>
                <a:lnTo>
                  <a:pt x="24150" y="923062"/>
                </a:lnTo>
                <a:lnTo>
                  <a:pt x="19759" y="810464"/>
                </a:lnTo>
                <a:lnTo>
                  <a:pt x="14897" y="695444"/>
                </a:lnTo>
                <a:lnTo>
                  <a:pt x="10350" y="578608"/>
                </a:lnTo>
                <a:lnTo>
                  <a:pt x="7370" y="461167"/>
                </a:lnTo>
                <a:lnTo>
                  <a:pt x="4704" y="341304"/>
                </a:lnTo>
                <a:lnTo>
                  <a:pt x="1881" y="220231"/>
                </a:lnTo>
                <a:lnTo>
                  <a:pt x="0" y="967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E2A139-2A54-91A5-5196-CF801E451D86}"/>
              </a:ext>
            </a:extLst>
          </p:cNvPr>
          <p:cNvSpPr txBox="1"/>
          <p:nvPr/>
        </p:nvSpPr>
        <p:spPr>
          <a:xfrm>
            <a:off x="4915235" y="4327892"/>
            <a:ext cx="380717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Student name: Cristina Veronica Piscoci</a:t>
            </a:r>
          </a:p>
          <a:p>
            <a:r>
              <a:rPr lang="en-GB" sz="2000" b="1" dirty="0"/>
              <a:t>Student ID:2125765</a:t>
            </a:r>
          </a:p>
          <a:p>
            <a:r>
              <a:rPr lang="en-GB" sz="2000" b="1" dirty="0"/>
              <a:t>Lecturer’s name: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1948810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DAC4B6-E864-E9BE-1F21-273881AE8E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3531" y="-76200"/>
            <a:ext cx="10458137" cy="69342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30200" y="228600"/>
            <a:ext cx="8915400" cy="609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287" tIns="53643" rIns="107287" bIns="53643" rtlCol="0" anchor="ctr"/>
          <a:lstStyle/>
          <a:p>
            <a:pPr algn="ctr"/>
            <a:r>
              <a:rPr lang="en-US" sz="28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lgerian" pitchFamily="82" charset="0"/>
              </a:rPr>
              <a:t>MENU</a:t>
            </a:r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lgerian" pitchFamily="8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0200" y="1295401"/>
            <a:ext cx="4140200" cy="58637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107287" tIns="53643" rIns="107287" bIns="53643" rtlCol="0">
            <a:spAutoFit/>
          </a:bodyPr>
          <a:lstStyle/>
          <a:p>
            <a:r>
              <a:rPr lang="en-US" b="1" dirty="0">
                <a:latin typeface="Algerian" pitchFamily="82" charset="0"/>
              </a:rPr>
              <a:t>STARTERS</a:t>
            </a:r>
          </a:p>
          <a:p>
            <a:endParaRPr lang="en-US" b="1" dirty="0">
              <a:latin typeface="Algerian" pitchFamily="82" charset="0"/>
            </a:endParaRPr>
          </a:p>
          <a:p>
            <a:pPr algn="just"/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Double dip dough balls ………………..</a:t>
            </a:r>
            <a:r>
              <a:rPr lang="en-IN" sz="1600" b="0" i="0" dirty="0">
                <a:solidFill>
                  <a:srgbClr val="E8EAED"/>
                </a:solidFill>
                <a:effectLst/>
                <a:latin typeface="Google Sans"/>
              </a:rPr>
              <a:t> 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£</a:t>
            </a:r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50</a:t>
            </a:r>
          </a:p>
          <a:p>
            <a:pPr algn="just"/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Garlic and Jalapeno cheese dip</a:t>
            </a:r>
          </a:p>
          <a:p>
            <a:pPr algn="just"/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Bruschetta................................................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250</a:t>
            </a:r>
          </a:p>
          <a:p>
            <a:pPr algn="just"/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Tomato, red onion, basil, olive oil, black pepper</a:t>
            </a:r>
          </a:p>
          <a:p>
            <a:pPr algn="just"/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Garlic and cheese mushrooms………….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190</a:t>
            </a:r>
          </a:p>
          <a:p>
            <a:pPr algn="just"/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Cheese sauce, toasted garlic bread, mushrooms</a:t>
            </a:r>
          </a:p>
          <a:p>
            <a:pPr algn="just"/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Calamari………………………………..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200</a:t>
            </a:r>
          </a:p>
          <a:p>
            <a:pPr algn="just"/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Cracked black pepper, sprinkled and grana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padano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warm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napolitane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fresh wedge of lemon</a:t>
            </a:r>
          </a:p>
          <a:p>
            <a:pPr algn="just"/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Prawn cocktail…………………………..</a:t>
            </a:r>
          </a:p>
          <a:p>
            <a:pPr algn="just"/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150</a:t>
            </a:r>
          </a:p>
          <a:p>
            <a:pPr algn="just"/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Large prawns, crisp iceberg, red pepper,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marie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rose sauce</a:t>
            </a:r>
          </a:p>
          <a:p>
            <a:pPr algn="just"/>
            <a:endParaRPr lang="en-US" sz="16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600" b="1" dirty="0">
              <a:latin typeface="Times New Roman" pitchFamily="18" charset="0"/>
              <a:cs typeface="Times New Roman" pitchFamily="18" charset="0"/>
            </a:endParaRPr>
          </a:p>
          <a:p>
            <a:pPr marL="335270" indent="-335270" algn="just">
              <a:buFont typeface="Arial" pitchFamily="34" charset="0"/>
              <a:buChar char="•"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22800" y="1295400"/>
            <a:ext cx="4622800" cy="48788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107287" tIns="53643" rIns="107287" bIns="53643" rtlCol="0">
            <a:spAutoFit/>
          </a:bodyPr>
          <a:lstStyle/>
          <a:p>
            <a:r>
              <a:rPr lang="en-US" dirty="0">
                <a:latin typeface="Algerian" pitchFamily="82" charset="0"/>
              </a:rPr>
              <a:t>Main course</a:t>
            </a:r>
          </a:p>
          <a:p>
            <a:endParaRPr lang="en-US" dirty="0">
              <a:latin typeface="Algerian" pitchFamily="82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Salman crispy roll……………………………..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180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Deep fried salmon, baby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courgette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salad, guacamole, berry spritzer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Cheese shrimp roll…………………………… 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250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Shrimp with cream cheese and sauce 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Baked crab cheese…………………………….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280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Cream cheese, lightly flaked crabs meat, garlic and scallions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Crispy squid…………………………………..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300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Batter coated disk, deep fried squids with salt and lemon side</a:t>
            </a:r>
          </a:p>
          <a:p>
            <a:endParaRPr lang="en-US" sz="1600" b="1" dirty="0">
              <a:latin typeface="Times New Roman" pitchFamily="18" charset="0"/>
              <a:cs typeface="Times New Roman" pitchFamily="18" charset="0"/>
            </a:endParaRPr>
          </a:p>
          <a:p>
            <a:endParaRPr lang="en-US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085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0200" y="228600"/>
            <a:ext cx="8915400" cy="6096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7287" tIns="53643" rIns="107287" bIns="53643" rtlCol="0" anchor="ctr"/>
          <a:lstStyle/>
          <a:p>
            <a:pPr algn="ctr"/>
            <a:r>
              <a:rPr lang="en-US" sz="28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lgerian" pitchFamily="82" charset="0"/>
              </a:rPr>
              <a:t>menu</a:t>
            </a:r>
            <a:endParaRPr lang="en-US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lgerian" pitchFamily="82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25284" y="1125794"/>
            <a:ext cx="4925962" cy="52578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r>
              <a:rPr lang="en-US" dirty="0" err="1">
                <a:solidFill>
                  <a:schemeClr val="tx1"/>
                </a:solidFill>
                <a:latin typeface="Algerian" pitchFamily="82" charset="0"/>
              </a:rPr>
              <a:t>BEVeraGES</a:t>
            </a:r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sz="1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Christmas cosmos……………………………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150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1.5 of Vodka 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oz triple sec</a:t>
            </a: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North pole………………………………… ..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200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0.5 of white rum 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oz of Drambuie</a:t>
            </a: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Black Santa…………………………………. 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£ </a:t>
            </a:r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180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oz of coffee liqueur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0.5 oz of Vodka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Crushed peppermint</a:t>
            </a: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Frosty the snowman…………………….......</a:t>
            </a:r>
            <a:r>
              <a:rPr lang="en-IN" sz="1600" b="0" i="0" dirty="0">
                <a:solidFill>
                  <a:schemeClr val="tx1"/>
                </a:solidFill>
                <a:effectLst/>
                <a:latin typeface="Google Sans"/>
              </a:rPr>
              <a:t> £ </a:t>
            </a:r>
            <a:r>
              <a:rPr lang="en-US" sz="1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200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oz of Crème de Menthe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Whipped cream </a:t>
            </a:r>
          </a:p>
          <a:p>
            <a:r>
              <a: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Crushed peppermint </a:t>
            </a: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1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solidFill>
                  <a:schemeClr val="tx1"/>
                </a:solidFill>
                <a:latin typeface="Algerian" pitchFamily="82" charset="0"/>
              </a:rPr>
              <a:t> </a:t>
            </a: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endParaRPr lang="en-US" dirty="0">
              <a:solidFill>
                <a:schemeClr val="tx1"/>
              </a:solidFill>
              <a:latin typeface="Algerian" pitchFamily="82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lgerian" pitchFamily="82" charset="0"/>
              </a:rPr>
              <a:t> </a:t>
            </a:r>
            <a:endParaRPr lang="en-US" dirty="0">
              <a:solidFill>
                <a:schemeClr val="tx1"/>
              </a:solidFill>
              <a:latin typeface="Algerian" pitchFamily="8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C2EACF-ADAC-1B04-1B35-263554698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0" y="1752600"/>
            <a:ext cx="35052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854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558D7E-8114-AEA5-F185-3F37AD36C417}"/>
              </a:ext>
            </a:extLst>
          </p:cNvPr>
          <p:cNvSpPr txBox="1"/>
          <p:nvPr/>
        </p:nvSpPr>
        <p:spPr>
          <a:xfrm>
            <a:off x="3276600" y="685800"/>
            <a:ext cx="2507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References</a:t>
            </a:r>
            <a:r>
              <a:rPr lang="en-GB" sz="2800" dirty="0"/>
              <a:t>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F314D5-B3BE-6336-1427-F7EDED8EF827}"/>
              </a:ext>
            </a:extLst>
          </p:cNvPr>
          <p:cNvSpPr txBox="1"/>
          <p:nvPr/>
        </p:nvSpPr>
        <p:spPr>
          <a:xfrm>
            <a:off x="1143000" y="2209800"/>
            <a:ext cx="708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hotel menu models </a:t>
            </a:r>
            <a:r>
              <a:rPr lang="en-GB" dirty="0" err="1">
                <a:hlinkClick r:id="rId2"/>
              </a:rPr>
              <a:t>uk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christmas</a:t>
            </a:r>
            <a:r>
              <a:rPr lang="en-GB" dirty="0">
                <a:hlinkClick r:id="rId2"/>
              </a:rPr>
              <a:t> party - Bing images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E6A0AA-1EFC-2F9A-83FB-B0DA42BAA1A7}"/>
              </a:ext>
            </a:extLst>
          </p:cNvPr>
          <p:cNvSpPr txBox="1"/>
          <p:nvPr/>
        </p:nvSpPr>
        <p:spPr>
          <a:xfrm>
            <a:off x="1219200" y="2743201"/>
            <a:ext cx="6217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seafood menus </a:t>
            </a:r>
            <a:r>
              <a:rPr lang="en-GB" dirty="0" err="1">
                <a:hlinkClick r:id="rId3"/>
              </a:rPr>
              <a:t>christmas</a:t>
            </a:r>
            <a:r>
              <a:rPr lang="en-GB" dirty="0">
                <a:hlinkClick r:id="rId3"/>
              </a:rPr>
              <a:t> party - Bing images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CC9D9B-65E2-3572-CFF6-BC91E52F6CF1}"/>
              </a:ext>
            </a:extLst>
          </p:cNvPr>
          <p:cNvSpPr txBox="1"/>
          <p:nvPr/>
        </p:nvSpPr>
        <p:spPr>
          <a:xfrm>
            <a:off x="1219200" y="3105835"/>
            <a:ext cx="6217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hlinkClick r:id="rId4"/>
              </a:rPr>
              <a:t>london</a:t>
            </a:r>
            <a:r>
              <a:rPr lang="en-GB" dirty="0">
                <a:hlinkClick r:id="rId4"/>
              </a:rPr>
              <a:t> menus </a:t>
            </a:r>
            <a:r>
              <a:rPr lang="en-GB" dirty="0" err="1">
                <a:hlinkClick r:id="rId4"/>
              </a:rPr>
              <a:t>christmas</a:t>
            </a:r>
            <a:r>
              <a:rPr lang="en-GB" dirty="0">
                <a:hlinkClick r:id="rId4"/>
              </a:rPr>
              <a:t> party - Search (bing.com)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60120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0</TotalTime>
  <Words>287</Words>
  <Application>Microsoft Office PowerPoint</Application>
  <PresentationFormat>A4 Paper (210x297 mm)</PresentationFormat>
  <Paragraphs>109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Algerian</vt:lpstr>
      <vt:lpstr>Amasis MT Pro Black</vt:lpstr>
      <vt:lpstr>Arial</vt:lpstr>
      <vt:lpstr>Century Schoolbook</vt:lpstr>
      <vt:lpstr>Google Sans</vt:lpstr>
      <vt:lpstr>Times New Roman</vt:lpstr>
      <vt:lpstr>Wingdings 2</vt:lpstr>
      <vt:lpstr>Wingdings 3</vt:lpstr>
      <vt:lpstr>View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Cristina Piscoci</cp:lastModifiedBy>
  <cp:revision>28</cp:revision>
  <dcterms:created xsi:type="dcterms:W3CDTF">2006-08-16T00:00:00Z</dcterms:created>
  <dcterms:modified xsi:type="dcterms:W3CDTF">2022-11-17T11:11:55Z</dcterms:modified>
</cp:coreProperties>
</file>