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61" r:id="rId8"/>
    <p:sldId id="276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3623AE3-6DC8-47F3-8AF3-B61E3D71E27B}" type="datetimeFigureOut">
              <a:rPr lang="en-US" smtClean="0"/>
              <a:t>10/20/2014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0DE1386-5592-4A1D-A2FF-328765203D53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6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171400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184540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/>
              <a:t>CS</a:t>
            </a:r>
            <a:r>
              <a:rPr lang="en-GB" sz="6000" dirty="0" smtClean="0"/>
              <a:t>SK6002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65749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Dissertation Presentation</a:t>
            </a:r>
            <a:endParaRPr lang="en-GB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60363"/>
            <a:ext cx="8353425" cy="1196975"/>
          </a:xfrm>
        </p:spPr>
        <p:txBody>
          <a:bodyPr>
            <a:normAutofit/>
          </a:bodyPr>
          <a:lstStyle/>
          <a:p>
            <a:r>
              <a:rPr lang="en-GB" dirty="0" smtClean="0"/>
              <a:t>Presentation Dates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18488" cy="43211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r>
              <a:rPr lang="en-GB" dirty="0" smtClean="0"/>
              <a:t>15 </a:t>
            </a:r>
            <a:r>
              <a:rPr lang="en-GB" dirty="0" smtClean="0"/>
              <a:t>minute oral presentation (5%)</a:t>
            </a:r>
          </a:p>
          <a:p>
            <a:pPr lvl="1"/>
            <a:r>
              <a:rPr lang="en-GB" dirty="0"/>
              <a:t>Semester 1</a:t>
            </a:r>
          </a:p>
          <a:p>
            <a:pPr lvl="1"/>
            <a:r>
              <a:rPr lang="en-GB" dirty="0" smtClean="0"/>
              <a:t>Week beginning 17 </a:t>
            </a:r>
            <a:r>
              <a:rPr lang="en-GB" dirty="0"/>
              <a:t>November </a:t>
            </a:r>
            <a:r>
              <a:rPr lang="en-GB" dirty="0" smtClean="0"/>
              <a:t>2014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15 </a:t>
            </a:r>
            <a:r>
              <a:rPr lang="en-GB" dirty="0" smtClean="0"/>
              <a:t>minute presentation: assessed by two members of staff</a:t>
            </a:r>
          </a:p>
          <a:p>
            <a:pPr>
              <a:buFont typeface="Wingdings" pitchFamily="2" charset="2"/>
              <a:buNone/>
            </a:pPr>
            <a:endParaRPr lang="en-GB" dirty="0" smtClean="0"/>
          </a:p>
          <a:p>
            <a:r>
              <a:rPr lang="en-GB" dirty="0" smtClean="0"/>
              <a:t>The presentation will be taped (and might be referred to during the final examination process)</a:t>
            </a:r>
          </a:p>
          <a:p>
            <a:pPr>
              <a:buFont typeface="Wingdings" pitchFamily="2" charset="2"/>
              <a:buNone/>
            </a:pPr>
            <a:endParaRPr lang="en-GB" dirty="0" smtClean="0"/>
          </a:p>
          <a:p>
            <a:r>
              <a:rPr lang="en-GB" dirty="0" smtClean="0"/>
              <a:t>Any handouts/</a:t>
            </a:r>
            <a:r>
              <a:rPr lang="en-GB" dirty="0" err="1" smtClean="0"/>
              <a:t>powerpoint</a:t>
            </a:r>
            <a:r>
              <a:rPr lang="en-GB" dirty="0" smtClean="0"/>
              <a:t> presentation that you produce will be kept for the examination process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Include the following: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 discussion of the </a:t>
            </a:r>
            <a:r>
              <a:rPr lang="en-GB" dirty="0" smtClean="0">
                <a:solidFill>
                  <a:srgbClr val="FFC000"/>
                </a:solidFill>
              </a:rPr>
              <a:t>material</a:t>
            </a:r>
            <a:r>
              <a:rPr lang="en-GB" dirty="0" smtClean="0"/>
              <a:t> being researched in your dissertation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Your </a:t>
            </a:r>
            <a:r>
              <a:rPr lang="en-GB" dirty="0" smtClean="0">
                <a:solidFill>
                  <a:srgbClr val="FFC000"/>
                </a:solidFill>
              </a:rPr>
              <a:t>research question </a:t>
            </a:r>
            <a:r>
              <a:rPr lang="en-GB" dirty="0" smtClean="0"/>
              <a:t>&amp; why this is important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 smtClean="0">
                <a:solidFill>
                  <a:srgbClr val="FFC000"/>
                </a:solidFill>
              </a:rPr>
              <a:t>data</a:t>
            </a:r>
            <a:r>
              <a:rPr lang="en-GB" dirty="0" smtClean="0"/>
              <a:t> that you have collected to date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Your </a:t>
            </a:r>
            <a:r>
              <a:rPr lang="en-GB" dirty="0" smtClean="0">
                <a:solidFill>
                  <a:srgbClr val="FFC000"/>
                </a:solidFill>
              </a:rPr>
              <a:t>methodology</a:t>
            </a:r>
            <a:r>
              <a:rPr lang="en-GB" dirty="0" smtClean="0"/>
              <a:t> &amp;/or the  </a:t>
            </a:r>
            <a:r>
              <a:rPr lang="en-GB" dirty="0" smtClean="0">
                <a:solidFill>
                  <a:srgbClr val="FFC000"/>
                </a:solidFill>
              </a:rPr>
              <a:t>theoretical approach</a:t>
            </a:r>
            <a:r>
              <a:rPr lang="en-GB" dirty="0" smtClean="0"/>
              <a:t> that you have applied to this material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Your anticipated results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State your name &amp;dissertation title clearly at the beginning of your presentation (for the tape)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Title slide</a:t>
            </a:r>
            <a:r>
              <a:rPr lang="en-GB" dirty="0" smtClean="0"/>
              <a:t>: give your name &amp; dissertation title</a:t>
            </a:r>
          </a:p>
          <a:p>
            <a:r>
              <a:rPr lang="en-GB" dirty="0" smtClean="0"/>
              <a:t>Remember, you only have </a:t>
            </a:r>
            <a:r>
              <a:rPr lang="en-GB" dirty="0" smtClean="0">
                <a:solidFill>
                  <a:srgbClr val="FFC000"/>
                </a:solidFill>
              </a:rPr>
              <a:t>15 </a:t>
            </a:r>
            <a:r>
              <a:rPr lang="en-GB" dirty="0" smtClean="0">
                <a:solidFill>
                  <a:srgbClr val="FFC000"/>
                </a:solidFill>
              </a:rPr>
              <a:t>minutes</a:t>
            </a:r>
            <a:r>
              <a:rPr lang="en-GB" dirty="0" smtClean="0"/>
              <a:t>: restrict you slides to an additional 5 (at the </a:t>
            </a:r>
            <a:r>
              <a:rPr lang="en-GB" dirty="0" smtClean="0">
                <a:solidFill>
                  <a:srgbClr val="FFC000"/>
                </a:solidFill>
              </a:rPr>
              <a:t>absolute maximum</a:t>
            </a:r>
            <a:r>
              <a:rPr lang="en-GB" dirty="0" smtClean="0"/>
              <a:t>)</a:t>
            </a:r>
            <a:endParaRPr lang="en-GB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put in too much information (text or images): use transitions</a:t>
            </a:r>
          </a:p>
          <a:p>
            <a:r>
              <a:rPr lang="en-GB" dirty="0" smtClean="0"/>
              <a:t>Think about font size and font/background colour</a:t>
            </a:r>
          </a:p>
          <a:p>
            <a:r>
              <a:rPr lang="en-GB" dirty="0" smtClean="0"/>
              <a:t>Remember History &amp; Archaeology are very visual subjects: use images</a:t>
            </a:r>
          </a:p>
          <a:p>
            <a:r>
              <a:rPr lang="en-GB" dirty="0" smtClean="0"/>
              <a:t>Check out on-line tutorials if you are unsure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541623"/>
            <a:ext cx="7489825" cy="13668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R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B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tx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 rot="-1291789">
            <a:off x="4456113" y="1490948"/>
            <a:ext cx="396081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7200">
                <a:solidFill>
                  <a:srgbClr val="CC00CC"/>
                </a:solidFill>
                <a:latin typeface="Bodoni MT Black" pitchFamily="18" charset="0"/>
              </a:rPr>
              <a:t>DON’T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 rot="628407">
            <a:off x="323850" y="2052923"/>
            <a:ext cx="5545138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CCCC"/>
                </a:solidFill>
                <a:latin typeface="Castellar" pitchFamily="18" charset="0"/>
              </a:rPr>
              <a:t>OVERDO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5795963" y="2989548"/>
            <a:ext cx="29527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0000"/>
                </a:solidFill>
                <a:latin typeface="Edwardian Script ITC" pitchFamily="66" charset="0"/>
              </a:rPr>
              <a:t>THE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 rot="-1513946">
            <a:off x="395288" y="4213511"/>
            <a:ext cx="46085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000">
                <a:solidFill>
                  <a:srgbClr val="00FFFF"/>
                </a:solidFill>
                <a:latin typeface="Gloucester MT Extra Condensed" pitchFamily="18" charset="0"/>
              </a:rPr>
              <a:t>TRANSITIONS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3203575" y="4645311"/>
            <a:ext cx="51847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9600">
                <a:solidFill>
                  <a:srgbClr val="FF3399"/>
                </a:solidFill>
                <a:latin typeface="Goudy Stout" pitchFamily="18" charset="0"/>
              </a:rPr>
              <a:t>!!!!!!!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1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10244" grpId="0"/>
      <p:bldP spid="10245" grpId="0"/>
      <p:bldP spid="10246" grpId="0"/>
      <p:bldP spid="10247" grpId="0"/>
      <p:bldP spid="10248" grpId="0"/>
      <p:bldP spid="1024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71472" y="928670"/>
            <a:ext cx="8229600" cy="46259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7200" dirty="0" smtClean="0">
                <a:solidFill>
                  <a:srgbClr val="FFC000"/>
                </a:solidFill>
              </a:rPr>
              <a:t>Any questions???</a:t>
            </a:r>
            <a:endParaRPr lang="en-GB" sz="7200" dirty="0">
              <a:solidFill>
                <a:srgbClr val="FFC000"/>
              </a:solidFill>
            </a:endParaRPr>
          </a:p>
        </p:txBody>
      </p:sp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85918" y="596122"/>
            <a:ext cx="6619092" cy="66190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</TotalTime>
  <Words>211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Module</vt:lpstr>
      <vt:lpstr>CSSK6002</vt:lpstr>
      <vt:lpstr>Presentation Dates</vt:lpstr>
      <vt:lpstr>Oral Presentation</vt:lpstr>
      <vt:lpstr>Oral Presentation</vt:lpstr>
      <vt:lpstr>Powerpoint Presentation</vt:lpstr>
      <vt:lpstr>Powerpoint Presentation</vt:lpstr>
      <vt:lpstr>PowerPoint Presentation</vt:lpstr>
      <vt:lpstr>PowerPoint Presentation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</dc:title>
  <dc:creator>Louise Steel</dc:creator>
  <cp:lastModifiedBy>UCS</cp:lastModifiedBy>
  <cp:revision>8</cp:revision>
  <dcterms:created xsi:type="dcterms:W3CDTF">2011-11-20T17:00:13Z</dcterms:created>
  <dcterms:modified xsi:type="dcterms:W3CDTF">2014-10-20T09:52:20Z</dcterms:modified>
</cp:coreProperties>
</file>