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65" r:id="rId2"/>
    <p:sldId id="273" r:id="rId3"/>
    <p:sldId id="281" r:id="rId4"/>
    <p:sldId id="282"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05" r:id="rId28"/>
    <p:sldId id="30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3" autoAdjust="0"/>
    <p:restoredTop sz="94706" autoAdjust="0"/>
  </p:normalViewPr>
  <p:slideViewPr>
    <p:cSldViewPr snapToGrid="0">
      <p:cViewPr varScale="1">
        <p:scale>
          <a:sx n="83" d="100"/>
          <a:sy n="83" d="100"/>
        </p:scale>
        <p:origin x="45" y="270"/>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4DAA6699-F35C-4E87-91F6-A34D6D798E35}"/>
    <pc:docChg chg="undo custSel addSld delSld modSld">
      <pc:chgData name="Sian Turvey" userId="9a374997-2901-41ac-b51e-a8948a26085a" providerId="ADAL" clId="{4DAA6699-F35C-4E87-91F6-A34D6D798E35}" dt="2021-09-14T09:09:36.785" v="1043" actId="47"/>
      <pc:docMkLst>
        <pc:docMk/>
      </pc:docMkLst>
      <pc:sldChg chg="del">
        <pc:chgData name="Sian Turvey" userId="9a374997-2901-41ac-b51e-a8948a26085a" providerId="ADAL" clId="{4DAA6699-F35C-4E87-91F6-A34D6D798E35}" dt="2021-09-14T09:09:29.873" v="1036" actId="47"/>
        <pc:sldMkLst>
          <pc:docMk/>
          <pc:sldMk cId="1401137450" sldId="258"/>
        </pc:sldMkLst>
      </pc:sldChg>
      <pc:sldChg chg="del">
        <pc:chgData name="Sian Turvey" userId="9a374997-2901-41ac-b51e-a8948a26085a" providerId="ADAL" clId="{4DAA6699-F35C-4E87-91F6-A34D6D798E35}" dt="2021-09-14T09:09:32.118" v="1038" actId="47"/>
        <pc:sldMkLst>
          <pc:docMk/>
          <pc:sldMk cId="1341470884" sldId="260"/>
        </pc:sldMkLst>
      </pc:sldChg>
      <pc:sldChg chg="del">
        <pc:chgData name="Sian Turvey" userId="9a374997-2901-41ac-b51e-a8948a26085a" providerId="ADAL" clId="{4DAA6699-F35C-4E87-91F6-A34D6D798E35}" dt="2021-09-14T09:09:33.277" v="1039" actId="47"/>
        <pc:sldMkLst>
          <pc:docMk/>
          <pc:sldMk cId="4064813429" sldId="261"/>
        </pc:sldMkLst>
      </pc:sldChg>
      <pc:sldChg chg="del">
        <pc:chgData name="Sian Turvey" userId="9a374997-2901-41ac-b51e-a8948a26085a" providerId="ADAL" clId="{4DAA6699-F35C-4E87-91F6-A34D6D798E35}" dt="2021-09-14T09:09:34.202" v="1040" actId="47"/>
        <pc:sldMkLst>
          <pc:docMk/>
          <pc:sldMk cId="1891427728" sldId="262"/>
        </pc:sldMkLst>
      </pc:sldChg>
      <pc:sldChg chg="del">
        <pc:chgData name="Sian Turvey" userId="9a374997-2901-41ac-b51e-a8948a26085a" providerId="ADAL" clId="{4DAA6699-F35C-4E87-91F6-A34D6D798E35}" dt="2021-09-14T09:09:36.785" v="1043" actId="47"/>
        <pc:sldMkLst>
          <pc:docMk/>
          <pc:sldMk cId="158548089" sldId="264"/>
        </pc:sldMkLst>
      </pc:sldChg>
      <pc:sldChg chg="modSp mod">
        <pc:chgData name="Sian Turvey" userId="9a374997-2901-41ac-b51e-a8948a26085a" providerId="ADAL" clId="{4DAA6699-F35C-4E87-91F6-A34D6D798E35}" dt="2021-09-14T08:43:43.005" v="25" actId="20577"/>
        <pc:sldMkLst>
          <pc:docMk/>
          <pc:sldMk cId="2798809327" sldId="265"/>
        </pc:sldMkLst>
        <pc:spChg chg="mod">
          <ac:chgData name="Sian Turvey" userId="9a374997-2901-41ac-b51e-a8948a26085a" providerId="ADAL" clId="{4DAA6699-F35C-4E87-91F6-A34D6D798E35}" dt="2021-09-14T08:43:38.608" v="13" actId="20577"/>
          <ac:spMkLst>
            <pc:docMk/>
            <pc:sldMk cId="2798809327" sldId="265"/>
            <ac:spMk id="2" creationId="{00000000-0000-0000-0000-000000000000}"/>
          </ac:spMkLst>
        </pc:spChg>
        <pc:spChg chg="mod">
          <ac:chgData name="Sian Turvey" userId="9a374997-2901-41ac-b51e-a8948a26085a" providerId="ADAL" clId="{4DAA6699-F35C-4E87-91F6-A34D6D798E35}" dt="2021-09-14T08:43:43.005" v="25" actId="20577"/>
          <ac:spMkLst>
            <pc:docMk/>
            <pc:sldMk cId="2798809327" sldId="265"/>
            <ac:spMk id="4" creationId="{00000000-0000-0000-0000-000000000000}"/>
          </ac:spMkLst>
        </pc:spChg>
      </pc:sldChg>
      <pc:sldChg chg="del">
        <pc:chgData name="Sian Turvey" userId="9a374997-2901-41ac-b51e-a8948a26085a" providerId="ADAL" clId="{4DAA6699-F35C-4E87-91F6-A34D6D798E35}" dt="2021-09-14T09:09:30.953" v="1037" actId="47"/>
        <pc:sldMkLst>
          <pc:docMk/>
          <pc:sldMk cId="1511206867" sldId="267"/>
        </pc:sldMkLst>
      </pc:sldChg>
      <pc:sldChg chg="del">
        <pc:chgData name="Sian Turvey" userId="9a374997-2901-41ac-b51e-a8948a26085a" providerId="ADAL" clId="{4DAA6699-F35C-4E87-91F6-A34D6D798E35}" dt="2021-09-14T09:09:35.883" v="1042" actId="47"/>
        <pc:sldMkLst>
          <pc:docMk/>
          <pc:sldMk cId="180787586" sldId="269"/>
        </pc:sldMkLst>
      </pc:sldChg>
      <pc:sldChg chg="modSp mod">
        <pc:chgData name="Sian Turvey" userId="9a374997-2901-41ac-b51e-a8948a26085a" providerId="ADAL" clId="{4DAA6699-F35C-4E87-91F6-A34D6D798E35}" dt="2021-09-14T08:45:59.330" v="270" actId="27636"/>
        <pc:sldMkLst>
          <pc:docMk/>
          <pc:sldMk cId="1495955062" sldId="273"/>
        </pc:sldMkLst>
        <pc:spChg chg="mod">
          <ac:chgData name="Sian Turvey" userId="9a374997-2901-41ac-b51e-a8948a26085a" providerId="ADAL" clId="{4DAA6699-F35C-4E87-91F6-A34D6D798E35}" dt="2021-09-14T08:45:11.102" v="41" actId="20577"/>
          <ac:spMkLst>
            <pc:docMk/>
            <pc:sldMk cId="1495955062" sldId="273"/>
            <ac:spMk id="13" creationId="{00000000-0000-0000-0000-000000000000}"/>
          </ac:spMkLst>
        </pc:spChg>
        <pc:spChg chg="mod">
          <ac:chgData name="Sian Turvey" userId="9a374997-2901-41ac-b51e-a8948a26085a" providerId="ADAL" clId="{4DAA6699-F35C-4E87-91F6-A34D6D798E35}" dt="2021-09-14T08:45:59.330" v="270" actId="27636"/>
          <ac:spMkLst>
            <pc:docMk/>
            <pc:sldMk cId="1495955062" sldId="273"/>
            <ac:spMk id="14" creationId="{00000000-0000-0000-0000-000000000000}"/>
          </ac:spMkLst>
        </pc:spChg>
      </pc:sldChg>
      <pc:sldChg chg="del">
        <pc:chgData name="Sian Turvey" userId="9a374997-2901-41ac-b51e-a8948a26085a" providerId="ADAL" clId="{4DAA6699-F35C-4E87-91F6-A34D6D798E35}" dt="2021-09-14T09:09:27.304" v="1033" actId="47"/>
        <pc:sldMkLst>
          <pc:docMk/>
          <pc:sldMk cId="1047887586" sldId="274"/>
        </pc:sldMkLst>
      </pc:sldChg>
      <pc:sldChg chg="del">
        <pc:chgData name="Sian Turvey" userId="9a374997-2901-41ac-b51e-a8948a26085a" providerId="ADAL" clId="{4DAA6699-F35C-4E87-91F6-A34D6D798E35}" dt="2021-09-14T09:09:28.802" v="1035" actId="47"/>
        <pc:sldMkLst>
          <pc:docMk/>
          <pc:sldMk cId="3722933169" sldId="277"/>
        </pc:sldMkLst>
      </pc:sldChg>
      <pc:sldChg chg="del">
        <pc:chgData name="Sian Turvey" userId="9a374997-2901-41ac-b51e-a8948a26085a" providerId="ADAL" clId="{4DAA6699-F35C-4E87-91F6-A34D6D798E35}" dt="2021-09-14T09:09:28.225" v="1034" actId="47"/>
        <pc:sldMkLst>
          <pc:docMk/>
          <pc:sldMk cId="2301501593" sldId="279"/>
        </pc:sldMkLst>
      </pc:sldChg>
      <pc:sldChg chg="del">
        <pc:chgData name="Sian Turvey" userId="9a374997-2901-41ac-b51e-a8948a26085a" providerId="ADAL" clId="{4DAA6699-F35C-4E87-91F6-A34D6D798E35}" dt="2021-09-14T09:09:35.051" v="1041" actId="47"/>
        <pc:sldMkLst>
          <pc:docMk/>
          <pc:sldMk cId="1582645835" sldId="280"/>
        </pc:sldMkLst>
      </pc:sldChg>
      <pc:sldChg chg="modSp new mod">
        <pc:chgData name="Sian Turvey" userId="9a374997-2901-41ac-b51e-a8948a26085a" providerId="ADAL" clId="{4DAA6699-F35C-4E87-91F6-A34D6D798E35}" dt="2021-09-14T08:48:40.714" v="361" actId="20577"/>
        <pc:sldMkLst>
          <pc:docMk/>
          <pc:sldMk cId="3284270792" sldId="281"/>
        </pc:sldMkLst>
        <pc:spChg chg="mod">
          <ac:chgData name="Sian Turvey" userId="9a374997-2901-41ac-b51e-a8948a26085a" providerId="ADAL" clId="{4DAA6699-F35C-4E87-91F6-A34D6D798E35}" dt="2021-09-14T08:48:40.714" v="361" actId="20577"/>
          <ac:spMkLst>
            <pc:docMk/>
            <pc:sldMk cId="3284270792" sldId="281"/>
            <ac:spMk id="2" creationId="{33387A6A-52D7-4297-9EE7-D9D26000D34A}"/>
          </ac:spMkLst>
        </pc:spChg>
        <pc:spChg chg="mod">
          <ac:chgData name="Sian Turvey" userId="9a374997-2901-41ac-b51e-a8948a26085a" providerId="ADAL" clId="{4DAA6699-F35C-4E87-91F6-A34D6D798E35}" dt="2021-09-14T08:48:32.596" v="340" actId="113"/>
          <ac:spMkLst>
            <pc:docMk/>
            <pc:sldMk cId="3284270792" sldId="281"/>
            <ac:spMk id="3" creationId="{FDD461AD-FF74-480C-866B-C78E1087E4BF}"/>
          </ac:spMkLst>
        </pc:spChg>
      </pc:sldChg>
      <pc:sldChg chg="modSp new mod">
        <pc:chgData name="Sian Turvey" userId="9a374997-2901-41ac-b51e-a8948a26085a" providerId="ADAL" clId="{4DAA6699-F35C-4E87-91F6-A34D6D798E35}" dt="2021-09-14T08:47:16.092" v="320" actId="20577"/>
        <pc:sldMkLst>
          <pc:docMk/>
          <pc:sldMk cId="303786280" sldId="282"/>
        </pc:sldMkLst>
        <pc:spChg chg="mod">
          <ac:chgData name="Sian Turvey" userId="9a374997-2901-41ac-b51e-a8948a26085a" providerId="ADAL" clId="{4DAA6699-F35C-4E87-91F6-A34D6D798E35}" dt="2021-09-14T08:47:00.540" v="314" actId="20577"/>
          <ac:spMkLst>
            <pc:docMk/>
            <pc:sldMk cId="303786280" sldId="282"/>
            <ac:spMk id="2" creationId="{F7E9DDE1-1C82-4C51-971D-8063DC814B6F}"/>
          </ac:spMkLst>
        </pc:spChg>
        <pc:spChg chg="mod">
          <ac:chgData name="Sian Turvey" userId="9a374997-2901-41ac-b51e-a8948a26085a" providerId="ADAL" clId="{4DAA6699-F35C-4E87-91F6-A34D6D798E35}" dt="2021-09-14T08:47:16.092" v="320" actId="20577"/>
          <ac:spMkLst>
            <pc:docMk/>
            <pc:sldMk cId="303786280" sldId="282"/>
            <ac:spMk id="3" creationId="{D2A80DA9-7BE4-4C30-931A-032A4F8DCE23}"/>
          </ac:spMkLst>
        </pc:spChg>
      </pc:sldChg>
      <pc:sldChg chg="modSp new mod">
        <pc:chgData name="Sian Turvey" userId="9a374997-2901-41ac-b51e-a8948a26085a" providerId="ADAL" clId="{4DAA6699-F35C-4E87-91F6-A34D6D798E35}" dt="2021-09-14T08:48:05.451" v="337" actId="113"/>
        <pc:sldMkLst>
          <pc:docMk/>
          <pc:sldMk cId="1857246082" sldId="283"/>
        </pc:sldMkLst>
        <pc:spChg chg="mod">
          <ac:chgData name="Sian Turvey" userId="9a374997-2901-41ac-b51e-a8948a26085a" providerId="ADAL" clId="{4DAA6699-F35C-4E87-91F6-A34D6D798E35}" dt="2021-09-14T08:47:20.143" v="328" actId="20577"/>
          <ac:spMkLst>
            <pc:docMk/>
            <pc:sldMk cId="1857246082" sldId="283"/>
            <ac:spMk id="2" creationId="{7DB46BFB-0070-4DF0-8135-307E8BE57E9F}"/>
          </ac:spMkLst>
        </pc:spChg>
        <pc:spChg chg="mod">
          <ac:chgData name="Sian Turvey" userId="9a374997-2901-41ac-b51e-a8948a26085a" providerId="ADAL" clId="{4DAA6699-F35C-4E87-91F6-A34D6D798E35}" dt="2021-09-14T08:48:05.451" v="337" actId="113"/>
          <ac:spMkLst>
            <pc:docMk/>
            <pc:sldMk cId="1857246082" sldId="283"/>
            <ac:spMk id="3" creationId="{E4A6954B-36F8-4BD0-B1E7-FF7946FFD37C}"/>
          </ac:spMkLst>
        </pc:spChg>
      </pc:sldChg>
      <pc:sldChg chg="modSp new mod">
        <pc:chgData name="Sian Turvey" userId="9a374997-2901-41ac-b51e-a8948a26085a" providerId="ADAL" clId="{4DAA6699-F35C-4E87-91F6-A34D6D798E35}" dt="2021-09-14T08:49:03.955" v="409" actId="20577"/>
        <pc:sldMkLst>
          <pc:docMk/>
          <pc:sldMk cId="4015361084" sldId="284"/>
        </pc:sldMkLst>
        <pc:spChg chg="mod">
          <ac:chgData name="Sian Turvey" userId="9a374997-2901-41ac-b51e-a8948a26085a" providerId="ADAL" clId="{4DAA6699-F35C-4E87-91F6-A34D6D798E35}" dt="2021-09-14T08:48:51.536" v="405" actId="20577"/>
          <ac:spMkLst>
            <pc:docMk/>
            <pc:sldMk cId="4015361084" sldId="284"/>
            <ac:spMk id="2" creationId="{E33FDC1F-CE5A-4DC5-A2A4-BF7CC0D8DFE8}"/>
          </ac:spMkLst>
        </pc:spChg>
        <pc:spChg chg="mod">
          <ac:chgData name="Sian Turvey" userId="9a374997-2901-41ac-b51e-a8948a26085a" providerId="ADAL" clId="{4DAA6699-F35C-4E87-91F6-A34D6D798E35}" dt="2021-09-14T08:49:03.955" v="409" actId="20577"/>
          <ac:spMkLst>
            <pc:docMk/>
            <pc:sldMk cId="4015361084" sldId="284"/>
            <ac:spMk id="3" creationId="{DCF07424-23AC-4026-AC3F-22FB01B43EE1}"/>
          </ac:spMkLst>
        </pc:spChg>
      </pc:sldChg>
      <pc:sldChg chg="modSp new mod">
        <pc:chgData name="Sian Turvey" userId="9a374997-2901-41ac-b51e-a8948a26085a" providerId="ADAL" clId="{4DAA6699-F35C-4E87-91F6-A34D6D798E35}" dt="2021-09-14T08:50:08.479" v="460" actId="20577"/>
        <pc:sldMkLst>
          <pc:docMk/>
          <pc:sldMk cId="1684152921" sldId="285"/>
        </pc:sldMkLst>
        <pc:spChg chg="mod">
          <ac:chgData name="Sian Turvey" userId="9a374997-2901-41ac-b51e-a8948a26085a" providerId="ADAL" clId="{4DAA6699-F35C-4E87-91F6-A34D6D798E35}" dt="2021-09-14T08:49:32.637" v="455" actId="20577"/>
          <ac:spMkLst>
            <pc:docMk/>
            <pc:sldMk cId="1684152921" sldId="285"/>
            <ac:spMk id="2" creationId="{B0826272-5A0B-4570-9326-4060E4D591A3}"/>
          </ac:spMkLst>
        </pc:spChg>
        <pc:spChg chg="mod">
          <ac:chgData name="Sian Turvey" userId="9a374997-2901-41ac-b51e-a8948a26085a" providerId="ADAL" clId="{4DAA6699-F35C-4E87-91F6-A34D6D798E35}" dt="2021-09-14T08:50:08.479" v="460" actId="20577"/>
          <ac:spMkLst>
            <pc:docMk/>
            <pc:sldMk cId="1684152921" sldId="285"/>
            <ac:spMk id="3" creationId="{646339D4-5A39-4039-8312-810883C34D44}"/>
          </ac:spMkLst>
        </pc:spChg>
      </pc:sldChg>
      <pc:sldChg chg="modSp new mod">
        <pc:chgData name="Sian Turvey" userId="9a374997-2901-41ac-b51e-a8948a26085a" providerId="ADAL" clId="{4DAA6699-F35C-4E87-91F6-A34D6D798E35}" dt="2021-09-14T08:51:18.560" v="477"/>
        <pc:sldMkLst>
          <pc:docMk/>
          <pc:sldMk cId="2802189469" sldId="286"/>
        </pc:sldMkLst>
        <pc:spChg chg="mod">
          <ac:chgData name="Sian Turvey" userId="9a374997-2901-41ac-b51e-a8948a26085a" providerId="ADAL" clId="{4DAA6699-F35C-4E87-91F6-A34D6D798E35}" dt="2021-09-14T08:51:18.560" v="477"/>
          <ac:spMkLst>
            <pc:docMk/>
            <pc:sldMk cId="2802189469" sldId="286"/>
            <ac:spMk id="2" creationId="{54B83202-47CC-4D51-AB55-8D08F325593C}"/>
          </ac:spMkLst>
        </pc:spChg>
        <pc:spChg chg="mod">
          <ac:chgData name="Sian Turvey" userId="9a374997-2901-41ac-b51e-a8948a26085a" providerId="ADAL" clId="{4DAA6699-F35C-4E87-91F6-A34D6D798E35}" dt="2021-09-14T08:51:02.423" v="476" actId="27636"/>
          <ac:spMkLst>
            <pc:docMk/>
            <pc:sldMk cId="2802189469" sldId="286"/>
            <ac:spMk id="3" creationId="{267AE6F8-6288-4491-9EB7-6436BADDD458}"/>
          </ac:spMkLst>
        </pc:spChg>
      </pc:sldChg>
      <pc:sldChg chg="modSp new mod">
        <pc:chgData name="Sian Turvey" userId="9a374997-2901-41ac-b51e-a8948a26085a" providerId="ADAL" clId="{4DAA6699-F35C-4E87-91F6-A34D6D798E35}" dt="2021-09-14T08:52:31.845" v="504" actId="20577"/>
        <pc:sldMkLst>
          <pc:docMk/>
          <pc:sldMk cId="1237905620" sldId="287"/>
        </pc:sldMkLst>
        <pc:spChg chg="mod">
          <ac:chgData name="Sian Turvey" userId="9a374997-2901-41ac-b51e-a8948a26085a" providerId="ADAL" clId="{4DAA6699-F35C-4E87-91F6-A34D6D798E35}" dt="2021-09-14T08:51:42.935" v="487" actId="20577"/>
          <ac:spMkLst>
            <pc:docMk/>
            <pc:sldMk cId="1237905620" sldId="287"/>
            <ac:spMk id="2" creationId="{85E4C1FC-ED6F-4194-BE6B-6B3CD22DE351}"/>
          </ac:spMkLst>
        </pc:spChg>
        <pc:spChg chg="mod">
          <ac:chgData name="Sian Turvey" userId="9a374997-2901-41ac-b51e-a8948a26085a" providerId="ADAL" clId="{4DAA6699-F35C-4E87-91F6-A34D6D798E35}" dt="2021-09-14T08:52:31.845" v="504" actId="20577"/>
          <ac:spMkLst>
            <pc:docMk/>
            <pc:sldMk cId="1237905620" sldId="287"/>
            <ac:spMk id="3" creationId="{3D947C1B-F651-4E9C-9DC4-449D29932547}"/>
          </ac:spMkLst>
        </pc:spChg>
      </pc:sldChg>
      <pc:sldChg chg="modSp new mod">
        <pc:chgData name="Sian Turvey" userId="9a374997-2901-41ac-b51e-a8948a26085a" providerId="ADAL" clId="{4DAA6699-F35C-4E87-91F6-A34D6D798E35}" dt="2021-09-14T08:53:39.342" v="546" actId="27636"/>
        <pc:sldMkLst>
          <pc:docMk/>
          <pc:sldMk cId="2475020696" sldId="288"/>
        </pc:sldMkLst>
        <pc:spChg chg="mod">
          <ac:chgData name="Sian Turvey" userId="9a374997-2901-41ac-b51e-a8948a26085a" providerId="ADAL" clId="{4DAA6699-F35C-4E87-91F6-A34D6D798E35}" dt="2021-09-14T08:53:05.685" v="539" actId="20577"/>
          <ac:spMkLst>
            <pc:docMk/>
            <pc:sldMk cId="2475020696" sldId="288"/>
            <ac:spMk id="2" creationId="{8780895F-42C6-4393-893D-3695111C2102}"/>
          </ac:spMkLst>
        </pc:spChg>
        <pc:spChg chg="mod">
          <ac:chgData name="Sian Turvey" userId="9a374997-2901-41ac-b51e-a8948a26085a" providerId="ADAL" clId="{4DAA6699-F35C-4E87-91F6-A34D6D798E35}" dt="2021-09-14T08:53:39.342" v="546" actId="27636"/>
          <ac:spMkLst>
            <pc:docMk/>
            <pc:sldMk cId="2475020696" sldId="288"/>
            <ac:spMk id="3" creationId="{332A4C6F-D2C7-480F-8359-D06D54E96148}"/>
          </ac:spMkLst>
        </pc:spChg>
      </pc:sldChg>
      <pc:sldChg chg="modSp new mod">
        <pc:chgData name="Sian Turvey" userId="9a374997-2901-41ac-b51e-a8948a26085a" providerId="ADAL" clId="{4DAA6699-F35C-4E87-91F6-A34D6D798E35}" dt="2021-09-14T08:54:14.737" v="561" actId="20577"/>
        <pc:sldMkLst>
          <pc:docMk/>
          <pc:sldMk cId="3850538408" sldId="289"/>
        </pc:sldMkLst>
        <pc:spChg chg="mod">
          <ac:chgData name="Sian Turvey" userId="9a374997-2901-41ac-b51e-a8948a26085a" providerId="ADAL" clId="{4DAA6699-F35C-4E87-91F6-A34D6D798E35}" dt="2021-09-14T08:53:43.746" v="555" actId="20577"/>
          <ac:spMkLst>
            <pc:docMk/>
            <pc:sldMk cId="3850538408" sldId="289"/>
            <ac:spMk id="2" creationId="{D200D1AC-F558-47F7-AD44-BBC174BDC433}"/>
          </ac:spMkLst>
        </pc:spChg>
        <pc:spChg chg="mod">
          <ac:chgData name="Sian Turvey" userId="9a374997-2901-41ac-b51e-a8948a26085a" providerId="ADAL" clId="{4DAA6699-F35C-4E87-91F6-A34D6D798E35}" dt="2021-09-14T08:54:14.737" v="561" actId="20577"/>
          <ac:spMkLst>
            <pc:docMk/>
            <pc:sldMk cId="3850538408" sldId="289"/>
            <ac:spMk id="3" creationId="{C80B621B-517C-4566-A907-944C32B93972}"/>
          </ac:spMkLst>
        </pc:spChg>
      </pc:sldChg>
      <pc:sldChg chg="modSp new mod">
        <pc:chgData name="Sian Turvey" userId="9a374997-2901-41ac-b51e-a8948a26085a" providerId="ADAL" clId="{4DAA6699-F35C-4E87-91F6-A34D6D798E35}" dt="2021-09-14T08:54:54.344" v="581" actId="20577"/>
        <pc:sldMkLst>
          <pc:docMk/>
          <pc:sldMk cId="1060884128" sldId="290"/>
        </pc:sldMkLst>
        <pc:spChg chg="mod">
          <ac:chgData name="Sian Turvey" userId="9a374997-2901-41ac-b51e-a8948a26085a" providerId="ADAL" clId="{4DAA6699-F35C-4E87-91F6-A34D6D798E35}" dt="2021-09-14T08:54:18.596" v="569" actId="20577"/>
          <ac:spMkLst>
            <pc:docMk/>
            <pc:sldMk cId="1060884128" sldId="290"/>
            <ac:spMk id="2" creationId="{A8FAD62D-5A69-4F1A-AE73-D6CAA5050D25}"/>
          </ac:spMkLst>
        </pc:spChg>
        <pc:spChg chg="mod">
          <ac:chgData name="Sian Turvey" userId="9a374997-2901-41ac-b51e-a8948a26085a" providerId="ADAL" clId="{4DAA6699-F35C-4E87-91F6-A34D6D798E35}" dt="2021-09-14T08:54:54.344" v="581" actId="20577"/>
          <ac:spMkLst>
            <pc:docMk/>
            <pc:sldMk cId="1060884128" sldId="290"/>
            <ac:spMk id="3" creationId="{B2DBA01F-6E00-468E-B608-420649FFB29D}"/>
          </ac:spMkLst>
        </pc:spChg>
      </pc:sldChg>
      <pc:sldChg chg="modSp new mod">
        <pc:chgData name="Sian Turvey" userId="9a374997-2901-41ac-b51e-a8948a26085a" providerId="ADAL" clId="{4DAA6699-F35C-4E87-91F6-A34D6D798E35}" dt="2021-09-14T08:56:05.748" v="644" actId="20577"/>
        <pc:sldMkLst>
          <pc:docMk/>
          <pc:sldMk cId="1132157650" sldId="291"/>
        </pc:sldMkLst>
        <pc:spChg chg="mod">
          <ac:chgData name="Sian Turvey" userId="9a374997-2901-41ac-b51e-a8948a26085a" providerId="ADAL" clId="{4DAA6699-F35C-4E87-91F6-A34D6D798E35}" dt="2021-09-14T08:55:24.067" v="619" actId="20577"/>
          <ac:spMkLst>
            <pc:docMk/>
            <pc:sldMk cId="1132157650" sldId="291"/>
            <ac:spMk id="2" creationId="{4E9A89AE-1E61-43A3-BB97-0E549A43CDC1}"/>
          </ac:spMkLst>
        </pc:spChg>
        <pc:spChg chg="mod">
          <ac:chgData name="Sian Turvey" userId="9a374997-2901-41ac-b51e-a8948a26085a" providerId="ADAL" clId="{4DAA6699-F35C-4E87-91F6-A34D6D798E35}" dt="2021-09-14T08:56:05.748" v="644" actId="20577"/>
          <ac:spMkLst>
            <pc:docMk/>
            <pc:sldMk cId="1132157650" sldId="291"/>
            <ac:spMk id="3" creationId="{64CE2E1E-94C1-4E7F-82F5-AECE64F6D3C1}"/>
          </ac:spMkLst>
        </pc:spChg>
      </pc:sldChg>
      <pc:sldChg chg="modSp new mod">
        <pc:chgData name="Sian Turvey" userId="9a374997-2901-41ac-b51e-a8948a26085a" providerId="ADAL" clId="{4DAA6699-F35C-4E87-91F6-A34D6D798E35}" dt="2021-09-14T08:56:59.386" v="686" actId="27636"/>
        <pc:sldMkLst>
          <pc:docMk/>
          <pc:sldMk cId="198106218" sldId="292"/>
        </pc:sldMkLst>
        <pc:spChg chg="mod">
          <ac:chgData name="Sian Turvey" userId="9a374997-2901-41ac-b51e-a8948a26085a" providerId="ADAL" clId="{4DAA6699-F35C-4E87-91F6-A34D6D798E35}" dt="2021-09-14T08:56:24.684" v="662" actId="20577"/>
          <ac:spMkLst>
            <pc:docMk/>
            <pc:sldMk cId="198106218" sldId="292"/>
            <ac:spMk id="2" creationId="{23101D33-5461-48D6-B9BE-6DC0D29245B8}"/>
          </ac:spMkLst>
        </pc:spChg>
        <pc:spChg chg="mod">
          <ac:chgData name="Sian Turvey" userId="9a374997-2901-41ac-b51e-a8948a26085a" providerId="ADAL" clId="{4DAA6699-F35C-4E87-91F6-A34D6D798E35}" dt="2021-09-14T08:56:59.386" v="686" actId="27636"/>
          <ac:spMkLst>
            <pc:docMk/>
            <pc:sldMk cId="198106218" sldId="292"/>
            <ac:spMk id="3" creationId="{6C5BDA09-E5C9-4282-AF6E-5390F9B09934}"/>
          </ac:spMkLst>
        </pc:spChg>
      </pc:sldChg>
      <pc:sldChg chg="modSp new mod">
        <pc:chgData name="Sian Turvey" userId="9a374997-2901-41ac-b51e-a8948a26085a" providerId="ADAL" clId="{4DAA6699-F35C-4E87-91F6-A34D6D798E35}" dt="2021-09-14T08:58:03.295" v="703" actId="20577"/>
        <pc:sldMkLst>
          <pc:docMk/>
          <pc:sldMk cId="3194383300" sldId="293"/>
        </pc:sldMkLst>
        <pc:spChg chg="mod">
          <ac:chgData name="Sian Turvey" userId="9a374997-2901-41ac-b51e-a8948a26085a" providerId="ADAL" clId="{4DAA6699-F35C-4E87-91F6-A34D6D798E35}" dt="2021-09-14T08:58:03.295" v="703" actId="20577"/>
          <ac:spMkLst>
            <pc:docMk/>
            <pc:sldMk cId="3194383300" sldId="293"/>
            <ac:spMk id="3" creationId="{83FB61BE-C8F9-4D7B-8850-2991184C27F7}"/>
          </ac:spMkLst>
        </pc:spChg>
      </pc:sldChg>
      <pc:sldChg chg="modSp new mod">
        <pc:chgData name="Sian Turvey" userId="9a374997-2901-41ac-b51e-a8948a26085a" providerId="ADAL" clId="{4DAA6699-F35C-4E87-91F6-A34D6D798E35}" dt="2021-09-14T08:58:43.660" v="726" actId="20577"/>
        <pc:sldMkLst>
          <pc:docMk/>
          <pc:sldMk cId="2051205151" sldId="294"/>
        </pc:sldMkLst>
        <pc:spChg chg="mod">
          <ac:chgData name="Sian Turvey" userId="9a374997-2901-41ac-b51e-a8948a26085a" providerId="ADAL" clId="{4DAA6699-F35C-4E87-91F6-A34D6D798E35}" dt="2021-09-14T08:58:28.617" v="723" actId="20577"/>
          <ac:spMkLst>
            <pc:docMk/>
            <pc:sldMk cId="2051205151" sldId="294"/>
            <ac:spMk id="2" creationId="{BCCEC016-0647-401F-9C74-ADED915DA6EE}"/>
          </ac:spMkLst>
        </pc:spChg>
        <pc:spChg chg="mod">
          <ac:chgData name="Sian Turvey" userId="9a374997-2901-41ac-b51e-a8948a26085a" providerId="ADAL" clId="{4DAA6699-F35C-4E87-91F6-A34D6D798E35}" dt="2021-09-14T08:58:43.660" v="726" actId="20577"/>
          <ac:spMkLst>
            <pc:docMk/>
            <pc:sldMk cId="2051205151" sldId="294"/>
            <ac:spMk id="3" creationId="{B558794D-CD95-4EE0-96A8-40273DD7CD93}"/>
          </ac:spMkLst>
        </pc:spChg>
      </pc:sldChg>
      <pc:sldChg chg="modSp new mod">
        <pc:chgData name="Sian Turvey" userId="9a374997-2901-41ac-b51e-a8948a26085a" providerId="ADAL" clId="{4DAA6699-F35C-4E87-91F6-A34D6D798E35}" dt="2021-09-14T08:59:30.174" v="758" actId="27636"/>
        <pc:sldMkLst>
          <pc:docMk/>
          <pc:sldMk cId="2063025355" sldId="295"/>
        </pc:sldMkLst>
        <pc:spChg chg="mod">
          <ac:chgData name="Sian Turvey" userId="9a374997-2901-41ac-b51e-a8948a26085a" providerId="ADAL" clId="{4DAA6699-F35C-4E87-91F6-A34D6D798E35}" dt="2021-09-14T08:59:01.927" v="738" actId="20577"/>
          <ac:spMkLst>
            <pc:docMk/>
            <pc:sldMk cId="2063025355" sldId="295"/>
            <ac:spMk id="2" creationId="{13A28F80-1DA1-43FA-8275-9FBA2783EF8C}"/>
          </ac:spMkLst>
        </pc:spChg>
        <pc:spChg chg="mod">
          <ac:chgData name="Sian Turvey" userId="9a374997-2901-41ac-b51e-a8948a26085a" providerId="ADAL" clId="{4DAA6699-F35C-4E87-91F6-A34D6D798E35}" dt="2021-09-14T08:59:30.174" v="758" actId="27636"/>
          <ac:spMkLst>
            <pc:docMk/>
            <pc:sldMk cId="2063025355" sldId="295"/>
            <ac:spMk id="3" creationId="{E1839648-C409-43E3-9B6E-198DB38C4E19}"/>
          </ac:spMkLst>
        </pc:spChg>
      </pc:sldChg>
      <pc:sldChg chg="modSp new mod">
        <pc:chgData name="Sian Turvey" userId="9a374997-2901-41ac-b51e-a8948a26085a" providerId="ADAL" clId="{4DAA6699-F35C-4E87-91F6-A34D6D798E35}" dt="2021-09-14T09:00:30.798" v="786" actId="5793"/>
        <pc:sldMkLst>
          <pc:docMk/>
          <pc:sldMk cId="348044644" sldId="296"/>
        </pc:sldMkLst>
        <pc:spChg chg="mod">
          <ac:chgData name="Sian Turvey" userId="9a374997-2901-41ac-b51e-a8948a26085a" providerId="ADAL" clId="{4DAA6699-F35C-4E87-91F6-A34D6D798E35}" dt="2021-09-14T08:59:46.644" v="771" actId="20577"/>
          <ac:spMkLst>
            <pc:docMk/>
            <pc:sldMk cId="348044644" sldId="296"/>
            <ac:spMk id="2" creationId="{AF0C6D2E-BE72-409F-A76A-3C23881B8FF3}"/>
          </ac:spMkLst>
        </pc:spChg>
        <pc:spChg chg="mod">
          <ac:chgData name="Sian Turvey" userId="9a374997-2901-41ac-b51e-a8948a26085a" providerId="ADAL" clId="{4DAA6699-F35C-4E87-91F6-A34D6D798E35}" dt="2021-09-14T09:00:30.798" v="786" actId="5793"/>
          <ac:spMkLst>
            <pc:docMk/>
            <pc:sldMk cId="348044644" sldId="296"/>
            <ac:spMk id="3" creationId="{6212037B-2BB7-4B94-AA74-1B2B251B0C56}"/>
          </ac:spMkLst>
        </pc:spChg>
      </pc:sldChg>
      <pc:sldChg chg="modSp new mod">
        <pc:chgData name="Sian Turvey" userId="9a374997-2901-41ac-b51e-a8948a26085a" providerId="ADAL" clId="{4DAA6699-F35C-4E87-91F6-A34D6D798E35}" dt="2021-09-14T09:00:43.550" v="790" actId="20577"/>
        <pc:sldMkLst>
          <pc:docMk/>
          <pc:sldMk cId="4283790482" sldId="297"/>
        </pc:sldMkLst>
        <pc:spChg chg="mod">
          <ac:chgData name="Sian Turvey" userId="9a374997-2901-41ac-b51e-a8948a26085a" providerId="ADAL" clId="{4DAA6699-F35C-4E87-91F6-A34D6D798E35}" dt="2021-09-14T09:00:43.550" v="790" actId="20577"/>
          <ac:spMkLst>
            <pc:docMk/>
            <pc:sldMk cId="4283790482" sldId="297"/>
            <ac:spMk id="3" creationId="{ADAF4265-AF80-4883-A1B4-D35074946AA9}"/>
          </ac:spMkLst>
        </pc:spChg>
      </pc:sldChg>
      <pc:sldChg chg="modSp new mod">
        <pc:chgData name="Sian Turvey" userId="9a374997-2901-41ac-b51e-a8948a26085a" providerId="ADAL" clId="{4DAA6699-F35C-4E87-91F6-A34D6D798E35}" dt="2021-09-14T09:03:40.901" v="844" actId="20577"/>
        <pc:sldMkLst>
          <pc:docMk/>
          <pc:sldMk cId="195378031" sldId="298"/>
        </pc:sldMkLst>
        <pc:spChg chg="mod">
          <ac:chgData name="Sian Turvey" userId="9a374997-2901-41ac-b51e-a8948a26085a" providerId="ADAL" clId="{4DAA6699-F35C-4E87-91F6-A34D6D798E35}" dt="2021-09-14T09:03:40.901" v="844" actId="20577"/>
          <ac:spMkLst>
            <pc:docMk/>
            <pc:sldMk cId="195378031" sldId="298"/>
            <ac:spMk id="3" creationId="{46E5F014-C446-44F0-8C86-24B0724767D9}"/>
          </ac:spMkLst>
        </pc:spChg>
      </pc:sldChg>
      <pc:sldChg chg="modSp new mod">
        <pc:chgData name="Sian Turvey" userId="9a374997-2901-41ac-b51e-a8948a26085a" providerId="ADAL" clId="{4DAA6699-F35C-4E87-91F6-A34D6D798E35}" dt="2021-09-14T09:04:01.652" v="851" actId="20577"/>
        <pc:sldMkLst>
          <pc:docMk/>
          <pc:sldMk cId="3072666184" sldId="299"/>
        </pc:sldMkLst>
        <pc:spChg chg="mod">
          <ac:chgData name="Sian Turvey" userId="9a374997-2901-41ac-b51e-a8948a26085a" providerId="ADAL" clId="{4DAA6699-F35C-4E87-91F6-A34D6D798E35}" dt="2021-09-14T09:04:01.652" v="851" actId="20577"/>
          <ac:spMkLst>
            <pc:docMk/>
            <pc:sldMk cId="3072666184" sldId="299"/>
            <ac:spMk id="3" creationId="{FADE4320-ECF4-45B5-BDE2-44D160C8E40A}"/>
          </ac:spMkLst>
        </pc:spChg>
      </pc:sldChg>
      <pc:sldChg chg="modSp new mod">
        <pc:chgData name="Sian Turvey" userId="9a374997-2901-41ac-b51e-a8948a26085a" providerId="ADAL" clId="{4DAA6699-F35C-4E87-91F6-A34D6D798E35}" dt="2021-09-14T09:04:13.257" v="855" actId="20577"/>
        <pc:sldMkLst>
          <pc:docMk/>
          <pc:sldMk cId="2267136301" sldId="300"/>
        </pc:sldMkLst>
        <pc:spChg chg="mod">
          <ac:chgData name="Sian Turvey" userId="9a374997-2901-41ac-b51e-a8948a26085a" providerId="ADAL" clId="{4DAA6699-F35C-4E87-91F6-A34D6D798E35}" dt="2021-09-14T09:04:13.257" v="855" actId="20577"/>
          <ac:spMkLst>
            <pc:docMk/>
            <pc:sldMk cId="2267136301" sldId="300"/>
            <ac:spMk id="3" creationId="{B0EC33C8-9E29-4DEF-92A2-B59CF40CE3DA}"/>
          </ac:spMkLst>
        </pc:spChg>
      </pc:sldChg>
      <pc:sldChg chg="modSp new mod">
        <pc:chgData name="Sian Turvey" userId="9a374997-2901-41ac-b51e-a8948a26085a" providerId="ADAL" clId="{4DAA6699-F35C-4E87-91F6-A34D6D798E35}" dt="2021-09-14T09:04:34.920" v="863" actId="20577"/>
        <pc:sldMkLst>
          <pc:docMk/>
          <pc:sldMk cId="2350061141" sldId="301"/>
        </pc:sldMkLst>
        <pc:spChg chg="mod">
          <ac:chgData name="Sian Turvey" userId="9a374997-2901-41ac-b51e-a8948a26085a" providerId="ADAL" clId="{4DAA6699-F35C-4E87-91F6-A34D6D798E35}" dt="2021-09-14T09:04:34.920" v="863" actId="20577"/>
          <ac:spMkLst>
            <pc:docMk/>
            <pc:sldMk cId="2350061141" sldId="301"/>
            <ac:spMk id="3" creationId="{568F0825-5E11-4F18-AF33-5CBF645D20D3}"/>
          </ac:spMkLst>
        </pc:spChg>
      </pc:sldChg>
      <pc:sldChg chg="modSp new mod">
        <pc:chgData name="Sian Turvey" userId="9a374997-2901-41ac-b51e-a8948a26085a" providerId="ADAL" clId="{4DAA6699-F35C-4E87-91F6-A34D6D798E35}" dt="2021-09-14T09:03:09.467" v="838" actId="20577"/>
        <pc:sldMkLst>
          <pc:docMk/>
          <pc:sldMk cId="3246852651" sldId="302"/>
        </pc:sldMkLst>
        <pc:spChg chg="mod">
          <ac:chgData name="Sian Turvey" userId="9a374997-2901-41ac-b51e-a8948a26085a" providerId="ADAL" clId="{4DAA6699-F35C-4E87-91F6-A34D6D798E35}" dt="2021-09-14T09:02:52.959" v="832" actId="20577"/>
          <ac:spMkLst>
            <pc:docMk/>
            <pc:sldMk cId="3246852651" sldId="302"/>
            <ac:spMk id="2" creationId="{4E2CEB6A-3C5F-476C-939E-B947C34F1C18}"/>
          </ac:spMkLst>
        </pc:spChg>
        <pc:spChg chg="mod">
          <ac:chgData name="Sian Turvey" userId="9a374997-2901-41ac-b51e-a8948a26085a" providerId="ADAL" clId="{4DAA6699-F35C-4E87-91F6-A34D6D798E35}" dt="2021-09-14T09:03:09.467" v="838" actId="20577"/>
          <ac:spMkLst>
            <pc:docMk/>
            <pc:sldMk cId="3246852651" sldId="302"/>
            <ac:spMk id="3" creationId="{26112790-41F0-4EDE-9B88-2B2838529BDF}"/>
          </ac:spMkLst>
        </pc:spChg>
      </pc:sldChg>
      <pc:sldChg chg="modSp new mod">
        <pc:chgData name="Sian Turvey" userId="9a374997-2901-41ac-b51e-a8948a26085a" providerId="ADAL" clId="{4DAA6699-F35C-4E87-91F6-A34D6D798E35}" dt="2021-09-14T09:06:31.835" v="926" actId="20577"/>
        <pc:sldMkLst>
          <pc:docMk/>
          <pc:sldMk cId="1882627486" sldId="303"/>
        </pc:sldMkLst>
        <pc:spChg chg="mod">
          <ac:chgData name="Sian Turvey" userId="9a374997-2901-41ac-b51e-a8948a26085a" providerId="ADAL" clId="{4DAA6699-F35C-4E87-91F6-A34D6D798E35}" dt="2021-09-14T09:05:24.188" v="873" actId="20577"/>
          <ac:spMkLst>
            <pc:docMk/>
            <pc:sldMk cId="1882627486" sldId="303"/>
            <ac:spMk id="2" creationId="{C9598763-66C9-4517-83B5-6788BBC34D70}"/>
          </ac:spMkLst>
        </pc:spChg>
        <pc:spChg chg="mod">
          <ac:chgData name="Sian Turvey" userId="9a374997-2901-41ac-b51e-a8948a26085a" providerId="ADAL" clId="{4DAA6699-F35C-4E87-91F6-A34D6D798E35}" dt="2021-09-14T09:06:31.835" v="926" actId="20577"/>
          <ac:spMkLst>
            <pc:docMk/>
            <pc:sldMk cId="1882627486" sldId="303"/>
            <ac:spMk id="3" creationId="{FE9FED40-E68E-48BE-9C0D-337DF48768C9}"/>
          </ac:spMkLst>
        </pc:spChg>
      </pc:sldChg>
      <pc:sldChg chg="modSp new mod">
        <pc:chgData name="Sian Turvey" userId="9a374997-2901-41ac-b51e-a8948a26085a" providerId="ADAL" clId="{4DAA6699-F35C-4E87-91F6-A34D6D798E35}" dt="2021-09-14T09:07:30.731" v="949" actId="113"/>
        <pc:sldMkLst>
          <pc:docMk/>
          <pc:sldMk cId="411800938" sldId="304"/>
        </pc:sldMkLst>
        <pc:spChg chg="mod">
          <ac:chgData name="Sian Turvey" userId="9a374997-2901-41ac-b51e-a8948a26085a" providerId="ADAL" clId="{4DAA6699-F35C-4E87-91F6-A34D6D798E35}" dt="2021-09-14T09:06:35.787" v="933" actId="20577"/>
          <ac:spMkLst>
            <pc:docMk/>
            <pc:sldMk cId="411800938" sldId="304"/>
            <ac:spMk id="2" creationId="{998F52F6-449C-486C-B8A0-E0E248382601}"/>
          </ac:spMkLst>
        </pc:spChg>
        <pc:spChg chg="mod">
          <ac:chgData name="Sian Turvey" userId="9a374997-2901-41ac-b51e-a8948a26085a" providerId="ADAL" clId="{4DAA6699-F35C-4E87-91F6-A34D6D798E35}" dt="2021-09-14T09:07:30.731" v="949" actId="113"/>
          <ac:spMkLst>
            <pc:docMk/>
            <pc:sldMk cId="411800938" sldId="304"/>
            <ac:spMk id="3" creationId="{058D549C-A296-4ED9-9362-772E9DAADCDA}"/>
          </ac:spMkLst>
        </pc:spChg>
      </pc:sldChg>
      <pc:sldChg chg="modSp new mod">
        <pc:chgData name="Sian Turvey" userId="9a374997-2901-41ac-b51e-a8948a26085a" providerId="ADAL" clId="{4DAA6699-F35C-4E87-91F6-A34D6D798E35}" dt="2021-09-14T09:08:15.418" v="989" actId="20577"/>
        <pc:sldMkLst>
          <pc:docMk/>
          <pc:sldMk cId="2405098139" sldId="305"/>
        </pc:sldMkLst>
        <pc:spChg chg="mod">
          <ac:chgData name="Sian Turvey" userId="9a374997-2901-41ac-b51e-a8948a26085a" providerId="ADAL" clId="{4DAA6699-F35C-4E87-91F6-A34D6D798E35}" dt="2021-09-14T09:07:51.227" v="979" actId="20577"/>
          <ac:spMkLst>
            <pc:docMk/>
            <pc:sldMk cId="2405098139" sldId="305"/>
            <ac:spMk id="2" creationId="{F0B9CB8C-6D3C-4694-B861-22A6F9B1CCEC}"/>
          </ac:spMkLst>
        </pc:spChg>
        <pc:spChg chg="mod">
          <ac:chgData name="Sian Turvey" userId="9a374997-2901-41ac-b51e-a8948a26085a" providerId="ADAL" clId="{4DAA6699-F35C-4E87-91F6-A34D6D798E35}" dt="2021-09-14T09:08:15.418" v="989" actId="20577"/>
          <ac:spMkLst>
            <pc:docMk/>
            <pc:sldMk cId="2405098139" sldId="305"/>
            <ac:spMk id="3" creationId="{A4F5752A-5056-4C35-9EA4-7477B5513381}"/>
          </ac:spMkLst>
        </pc:spChg>
      </pc:sldChg>
      <pc:sldChg chg="modSp new mod">
        <pc:chgData name="Sian Turvey" userId="9a374997-2901-41ac-b51e-a8948a26085a" providerId="ADAL" clId="{4DAA6699-F35C-4E87-91F6-A34D6D798E35}" dt="2021-09-14T09:09:16.215" v="1032" actId="27636"/>
        <pc:sldMkLst>
          <pc:docMk/>
          <pc:sldMk cId="2168211057" sldId="306"/>
        </pc:sldMkLst>
        <pc:spChg chg="mod">
          <ac:chgData name="Sian Turvey" userId="9a374997-2901-41ac-b51e-a8948a26085a" providerId="ADAL" clId="{4DAA6699-F35C-4E87-91F6-A34D6D798E35}" dt="2021-09-14T09:08:39.914" v="998" actId="20577"/>
          <ac:spMkLst>
            <pc:docMk/>
            <pc:sldMk cId="2168211057" sldId="306"/>
            <ac:spMk id="2" creationId="{427A7F41-F407-41E7-8851-897B79BCCFF9}"/>
          </ac:spMkLst>
        </pc:spChg>
        <pc:spChg chg="mod">
          <ac:chgData name="Sian Turvey" userId="9a374997-2901-41ac-b51e-a8948a26085a" providerId="ADAL" clId="{4DAA6699-F35C-4E87-91F6-A34D6D798E35}" dt="2021-09-14T09:09:16.215" v="1032" actId="27636"/>
          <ac:spMkLst>
            <pc:docMk/>
            <pc:sldMk cId="2168211057" sldId="306"/>
            <ac:spMk id="3" creationId="{6BB8A3F7-1190-4C73-827A-9349528FCFD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9/14/2021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9/14/2021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9/14/2021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9/14/2021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9/14/2021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9/14/2021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9/14/2021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9/14/2021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9/14/2021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9/14/2021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Trusts of Land</a:t>
            </a:r>
          </a:p>
        </p:txBody>
      </p:sp>
      <p:sp>
        <p:nvSpPr>
          <p:cNvPr id="4" name="Subtitle 2"/>
          <p:cNvSpPr>
            <a:spLocks noGrp="1"/>
          </p:cNvSpPr>
          <p:nvPr>
            <p:ph type="subTitle" idx="1"/>
          </p:nvPr>
        </p:nvSpPr>
        <p:spPr/>
        <p:txBody>
          <a:bodyPr/>
          <a:lstStyle/>
          <a:p>
            <a:r>
              <a:rPr lang="en-US" dirty="0"/>
              <a:t>Property Law</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Express Trusts </a:t>
            </a:r>
          </a:p>
        </p:txBody>
      </p:sp>
      <p:sp>
        <p:nvSpPr>
          <p:cNvPr id="14" name="Content Placeholder 2"/>
          <p:cNvSpPr>
            <a:spLocks noGrp="1"/>
          </p:cNvSpPr>
          <p:nvPr>
            <p:ph idx="1"/>
          </p:nvPr>
        </p:nvSpPr>
        <p:spPr/>
        <p:txBody>
          <a:bodyPr>
            <a:normAutofit/>
          </a:bodyPr>
          <a:lstStyle/>
          <a:p>
            <a:r>
              <a:rPr lang="en-GB" dirty="0"/>
              <a:t>In the previous lecture, you were introduced to the concept of trusts.</a:t>
            </a:r>
          </a:p>
          <a:p>
            <a:r>
              <a:rPr lang="en-GB" dirty="0"/>
              <a:t>Trusts can be express or implied.</a:t>
            </a:r>
          </a:p>
          <a:p>
            <a:r>
              <a:rPr lang="en-GB" dirty="0"/>
              <a:t>An express trust of land is where the parties agree to hold the property in certain shares.</a:t>
            </a:r>
          </a:p>
        </p:txBody>
      </p:sp>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87A6A-52D7-4297-9EE7-D9D26000D34A}"/>
              </a:ext>
            </a:extLst>
          </p:cNvPr>
          <p:cNvSpPr>
            <a:spLocks noGrp="1"/>
          </p:cNvSpPr>
          <p:nvPr>
            <p:ph type="title"/>
          </p:nvPr>
        </p:nvSpPr>
        <p:spPr/>
        <p:txBody>
          <a:bodyPr/>
          <a:lstStyle/>
          <a:p>
            <a:r>
              <a:rPr lang="en-GB" dirty="0"/>
              <a:t>Implied Trusts – Resulting Trusts </a:t>
            </a:r>
          </a:p>
        </p:txBody>
      </p:sp>
      <p:sp>
        <p:nvSpPr>
          <p:cNvPr id="3" name="Content Placeholder 2">
            <a:extLst>
              <a:ext uri="{FF2B5EF4-FFF2-40B4-BE49-F238E27FC236}">
                <a16:creationId xmlns:a16="http://schemas.microsoft.com/office/drawing/2014/main" id="{FDD461AD-FF74-480C-866B-C78E1087E4BF}"/>
              </a:ext>
            </a:extLst>
          </p:cNvPr>
          <p:cNvSpPr>
            <a:spLocks noGrp="1"/>
          </p:cNvSpPr>
          <p:nvPr>
            <p:ph idx="1"/>
          </p:nvPr>
        </p:nvSpPr>
        <p:spPr/>
        <p:txBody>
          <a:bodyPr>
            <a:normAutofit fontScale="92500" lnSpcReduction="10000"/>
          </a:bodyPr>
          <a:lstStyle/>
          <a:p>
            <a:r>
              <a:rPr lang="en-GB" dirty="0"/>
              <a:t>In the absence of an express declaration of trust, a trust of land may be implied as a consequence of the conduct of the parties. </a:t>
            </a:r>
          </a:p>
          <a:p>
            <a:r>
              <a:rPr lang="en-GB" dirty="0"/>
              <a:t>This will either be a resulting or constructive trust. </a:t>
            </a:r>
          </a:p>
          <a:p>
            <a:r>
              <a:rPr lang="en-GB" b="1" dirty="0"/>
              <a:t>Resulting trust </a:t>
            </a:r>
          </a:p>
          <a:p>
            <a:r>
              <a:rPr lang="en-GB" dirty="0"/>
              <a:t>A resulting trust will arise when: </a:t>
            </a:r>
          </a:p>
          <a:p>
            <a:r>
              <a:rPr lang="en-GB" dirty="0"/>
              <a:t>a person, who does not hold legal title to property, contributes to the purchase price of the property; </a:t>
            </a:r>
          </a:p>
          <a:p>
            <a:r>
              <a:rPr lang="en-GB" dirty="0"/>
              <a:t>there is no evidence that the contribution was intended as a gift or a loan; and </a:t>
            </a:r>
          </a:p>
          <a:p>
            <a:r>
              <a:rPr lang="en-GB" dirty="0"/>
              <a:t>the contribution must be of all or part of the purchase price at the date of acquisition (not after it). The person then holds a beneficial interest in the property proportionate to the contribution made. </a:t>
            </a:r>
            <a:endParaRPr lang="en-US" dirty="0"/>
          </a:p>
          <a:p>
            <a:endParaRPr lang="en-GB" dirty="0"/>
          </a:p>
        </p:txBody>
      </p:sp>
    </p:spTree>
    <p:extLst>
      <p:ext uri="{BB962C8B-B14F-4D97-AF65-F5344CB8AC3E}">
        <p14:creationId xmlns:p14="http://schemas.microsoft.com/office/powerpoint/2010/main" val="3284270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9DDE1-1C82-4C51-971D-8063DC814B6F}"/>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D2A80DA9-7BE4-4C30-931A-032A4F8DCE23}"/>
              </a:ext>
            </a:extLst>
          </p:cNvPr>
          <p:cNvSpPr>
            <a:spLocks noGrp="1"/>
          </p:cNvSpPr>
          <p:nvPr>
            <p:ph idx="1"/>
          </p:nvPr>
        </p:nvSpPr>
        <p:spPr/>
        <p:txBody>
          <a:bodyPr/>
          <a:lstStyle/>
          <a:p>
            <a:r>
              <a:rPr lang="en-GB" dirty="0"/>
              <a:t>Ken purchased 98 Munroe Place (‘the Property’) for £260,000. </a:t>
            </a:r>
          </a:p>
          <a:p>
            <a:r>
              <a:rPr lang="en-GB" dirty="0"/>
              <a:t>The Property was transferred into his sole name. </a:t>
            </a:r>
          </a:p>
          <a:p>
            <a:r>
              <a:rPr lang="en-GB" dirty="0"/>
              <a:t>Ken’s friend, Barbara, paid the deposit of £26,000 and Ken paid the balance.</a:t>
            </a:r>
          </a:p>
          <a:p>
            <a:r>
              <a:rPr lang="en-GB" dirty="0"/>
              <a:t>How is the Property held?</a:t>
            </a:r>
          </a:p>
        </p:txBody>
      </p:sp>
    </p:spTree>
    <p:extLst>
      <p:ext uri="{BB962C8B-B14F-4D97-AF65-F5344CB8AC3E}">
        <p14:creationId xmlns:p14="http://schemas.microsoft.com/office/powerpoint/2010/main" val="303786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46BFB-0070-4DF0-8135-307E8BE57E9F}"/>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E4A6954B-36F8-4BD0-B1E7-FF7946FFD37C}"/>
              </a:ext>
            </a:extLst>
          </p:cNvPr>
          <p:cNvSpPr>
            <a:spLocks noGrp="1"/>
          </p:cNvSpPr>
          <p:nvPr>
            <p:ph idx="1"/>
          </p:nvPr>
        </p:nvSpPr>
        <p:spPr/>
        <p:txBody>
          <a:bodyPr/>
          <a:lstStyle/>
          <a:p>
            <a:r>
              <a:rPr lang="en-GB" b="1" dirty="0"/>
              <a:t>Legal estate </a:t>
            </a:r>
          </a:p>
          <a:p>
            <a:r>
              <a:rPr lang="en-GB" dirty="0"/>
              <a:t>Ken holds the legal estate on trust for himself and Barbara. </a:t>
            </a:r>
          </a:p>
          <a:p>
            <a:r>
              <a:rPr lang="en-GB" b="1" dirty="0"/>
              <a:t>Equitable interests </a:t>
            </a:r>
          </a:p>
          <a:p>
            <a:r>
              <a:rPr lang="en-GB" dirty="0"/>
              <a:t>Barbara made a financial contribution to the purchase price on acquisition of the Property. </a:t>
            </a:r>
          </a:p>
          <a:p>
            <a:r>
              <a:rPr lang="en-GB" dirty="0"/>
              <a:t>Her interest is proportionate to her contribution, i.e. 10%</a:t>
            </a:r>
          </a:p>
        </p:txBody>
      </p:sp>
    </p:spTree>
    <p:extLst>
      <p:ext uri="{BB962C8B-B14F-4D97-AF65-F5344CB8AC3E}">
        <p14:creationId xmlns:p14="http://schemas.microsoft.com/office/powerpoint/2010/main" val="185724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FDC1F-CE5A-4DC5-A2A4-BF7CC0D8DFE8}"/>
              </a:ext>
            </a:extLst>
          </p:cNvPr>
          <p:cNvSpPr>
            <a:spLocks noGrp="1"/>
          </p:cNvSpPr>
          <p:nvPr>
            <p:ph type="title"/>
          </p:nvPr>
        </p:nvSpPr>
        <p:spPr/>
        <p:txBody>
          <a:bodyPr/>
          <a:lstStyle/>
          <a:p>
            <a:r>
              <a:rPr lang="en-GB" dirty="0"/>
              <a:t>Implied Trusts – Constructive Trusts </a:t>
            </a:r>
          </a:p>
        </p:txBody>
      </p:sp>
      <p:sp>
        <p:nvSpPr>
          <p:cNvPr id="3" name="Content Placeholder 2">
            <a:extLst>
              <a:ext uri="{FF2B5EF4-FFF2-40B4-BE49-F238E27FC236}">
                <a16:creationId xmlns:a16="http://schemas.microsoft.com/office/drawing/2014/main" id="{DCF07424-23AC-4026-AC3F-22FB01B43EE1}"/>
              </a:ext>
            </a:extLst>
          </p:cNvPr>
          <p:cNvSpPr>
            <a:spLocks noGrp="1"/>
          </p:cNvSpPr>
          <p:nvPr>
            <p:ph idx="1"/>
          </p:nvPr>
        </p:nvSpPr>
        <p:spPr/>
        <p:txBody>
          <a:bodyPr/>
          <a:lstStyle/>
          <a:p>
            <a:r>
              <a:rPr lang="en-GB" dirty="0"/>
              <a:t>Lord Bridge’s obiter comments in Lloyds Bank plc v Rosset [1991] 1 AC 107 provide a two stage test for the creation of a constructive trust. </a:t>
            </a:r>
          </a:p>
          <a:p>
            <a:r>
              <a:rPr lang="en-GB" dirty="0"/>
              <a:t>This can be created either by: </a:t>
            </a:r>
          </a:p>
          <a:p>
            <a:r>
              <a:rPr lang="en-GB" dirty="0"/>
              <a:t>An agreement + detrimental reliance or </a:t>
            </a:r>
          </a:p>
          <a:p>
            <a:r>
              <a:rPr lang="en-GB" dirty="0"/>
              <a:t>Conduct + direct financial contribution</a:t>
            </a:r>
          </a:p>
        </p:txBody>
      </p:sp>
    </p:spTree>
    <p:extLst>
      <p:ext uri="{BB962C8B-B14F-4D97-AF65-F5344CB8AC3E}">
        <p14:creationId xmlns:p14="http://schemas.microsoft.com/office/powerpoint/2010/main" val="4015361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26272-5A0B-4570-9326-4060E4D591A3}"/>
              </a:ext>
            </a:extLst>
          </p:cNvPr>
          <p:cNvSpPr>
            <a:spLocks noGrp="1"/>
          </p:cNvSpPr>
          <p:nvPr>
            <p:ph type="title"/>
          </p:nvPr>
        </p:nvSpPr>
        <p:spPr/>
        <p:txBody>
          <a:bodyPr/>
          <a:lstStyle/>
          <a:p>
            <a:r>
              <a:rPr lang="en-GB" dirty="0"/>
              <a:t>Agreement and Detrimental Allowance </a:t>
            </a:r>
          </a:p>
        </p:txBody>
      </p:sp>
      <p:sp>
        <p:nvSpPr>
          <p:cNvPr id="3" name="Content Placeholder 2">
            <a:extLst>
              <a:ext uri="{FF2B5EF4-FFF2-40B4-BE49-F238E27FC236}">
                <a16:creationId xmlns:a16="http://schemas.microsoft.com/office/drawing/2014/main" id="{646339D4-5A39-4039-8312-810883C34D44}"/>
              </a:ext>
            </a:extLst>
          </p:cNvPr>
          <p:cNvSpPr>
            <a:spLocks noGrp="1"/>
          </p:cNvSpPr>
          <p:nvPr>
            <p:ph idx="1"/>
          </p:nvPr>
        </p:nvSpPr>
        <p:spPr/>
        <p:txBody>
          <a:bodyPr/>
          <a:lstStyle/>
          <a:p>
            <a:r>
              <a:rPr lang="en-GB" dirty="0"/>
              <a:t>Lord Bridge referred to any ‘agreement, arrangement or understanding’ reached between the parties on how the property is to be shared beneficially. </a:t>
            </a:r>
          </a:p>
          <a:p>
            <a:r>
              <a:rPr lang="en-GB" dirty="0"/>
              <a:t>This is a question of fact and depends on the evidence of express discussions between the parties presented to the court (however imperfectly remembered or imprecise the terms of the agreement). </a:t>
            </a:r>
          </a:p>
          <a:p>
            <a:r>
              <a:rPr lang="en-GB" dirty="0"/>
              <a:t>It is irrelevant that the agreement is based on a trick or is deceitful. </a:t>
            </a:r>
          </a:p>
          <a:p>
            <a:r>
              <a:rPr lang="en-GB" dirty="0"/>
              <a:t>For example in Eves v Eves [1975] 1 WLR 1338 the legal owner stated that the house could not be purchased jointly as his partner was less than 21 years of age or in Grant v Edwards [1986] Ch 638 where the legal owner stated that the house could not be purchased jointly as it would prejudice the divorce proceedings of his partner.</a:t>
            </a:r>
          </a:p>
        </p:txBody>
      </p:sp>
    </p:spTree>
    <p:extLst>
      <p:ext uri="{BB962C8B-B14F-4D97-AF65-F5344CB8AC3E}">
        <p14:creationId xmlns:p14="http://schemas.microsoft.com/office/powerpoint/2010/main" val="1684152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83202-47CC-4D51-AB55-8D08F325593C}"/>
              </a:ext>
            </a:extLst>
          </p:cNvPr>
          <p:cNvSpPr>
            <a:spLocks noGrp="1"/>
          </p:cNvSpPr>
          <p:nvPr>
            <p:ph type="title"/>
          </p:nvPr>
        </p:nvSpPr>
        <p:spPr/>
        <p:txBody>
          <a:bodyPr/>
          <a:lstStyle/>
          <a:p>
            <a:r>
              <a:rPr lang="en-GB" dirty="0"/>
              <a:t>Agreement and Detrimental Allowance </a:t>
            </a:r>
          </a:p>
        </p:txBody>
      </p:sp>
      <p:sp>
        <p:nvSpPr>
          <p:cNvPr id="3" name="Content Placeholder 2">
            <a:extLst>
              <a:ext uri="{FF2B5EF4-FFF2-40B4-BE49-F238E27FC236}">
                <a16:creationId xmlns:a16="http://schemas.microsoft.com/office/drawing/2014/main" id="{267AE6F8-6288-4491-9EB7-6436BADDD458}"/>
              </a:ext>
            </a:extLst>
          </p:cNvPr>
          <p:cNvSpPr>
            <a:spLocks noGrp="1"/>
          </p:cNvSpPr>
          <p:nvPr>
            <p:ph idx="1"/>
          </p:nvPr>
        </p:nvSpPr>
        <p:spPr/>
        <p:txBody>
          <a:bodyPr>
            <a:normAutofit lnSpcReduction="10000"/>
          </a:bodyPr>
          <a:lstStyle/>
          <a:p>
            <a:r>
              <a:rPr lang="en-GB" dirty="0"/>
              <a:t>The agreement can be at the time of the purchase or subsequent to it. </a:t>
            </a:r>
          </a:p>
          <a:p>
            <a:r>
              <a:rPr lang="en-GB" dirty="0"/>
              <a:t>The non-legal owner (asserting the benefit of the agreement) must show that they have relied upon the agreement to their detriment or significantly altered their position. </a:t>
            </a:r>
          </a:p>
          <a:p>
            <a:r>
              <a:rPr lang="en-GB" dirty="0"/>
              <a:t>The following are examples of detrimental reliance: </a:t>
            </a:r>
          </a:p>
          <a:p>
            <a:r>
              <a:rPr lang="en-GB" dirty="0"/>
              <a:t>Paying for improvements to the house out of their own money </a:t>
            </a:r>
          </a:p>
          <a:p>
            <a:r>
              <a:rPr lang="en-GB" dirty="0"/>
              <a:t>Paying all of the household bills to allow the legal owner to pay the mortgage</a:t>
            </a:r>
          </a:p>
          <a:p>
            <a:r>
              <a:rPr lang="en-GB" dirty="0"/>
              <a:t>Working unpaid in the legal owner’s business. </a:t>
            </a:r>
          </a:p>
          <a:p>
            <a:r>
              <a:rPr lang="en-GB" dirty="0"/>
              <a:t>The detriment must be linked to the agreement and not related to any other motive, such as love and affection</a:t>
            </a:r>
          </a:p>
        </p:txBody>
      </p:sp>
    </p:spTree>
    <p:extLst>
      <p:ext uri="{BB962C8B-B14F-4D97-AF65-F5344CB8AC3E}">
        <p14:creationId xmlns:p14="http://schemas.microsoft.com/office/powerpoint/2010/main" val="2802189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C1FC-ED6F-4194-BE6B-6B3CD22DE351}"/>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3D947C1B-F651-4E9C-9DC4-449D29932547}"/>
              </a:ext>
            </a:extLst>
          </p:cNvPr>
          <p:cNvSpPr>
            <a:spLocks noGrp="1"/>
          </p:cNvSpPr>
          <p:nvPr>
            <p:ph idx="1"/>
          </p:nvPr>
        </p:nvSpPr>
        <p:spPr/>
        <p:txBody>
          <a:bodyPr/>
          <a:lstStyle/>
          <a:p>
            <a:r>
              <a:rPr lang="en-GB" dirty="0"/>
              <a:t>George is the sole owner of 26 Railway Cuttings (‘the Property’). </a:t>
            </a:r>
          </a:p>
          <a:p>
            <a:r>
              <a:rPr lang="en-GB" dirty="0"/>
              <a:t>At the time of the purchase in 2017, George assured his girlfriend, Nicole, that the Property would be their ‘forever home’. </a:t>
            </a:r>
          </a:p>
          <a:p>
            <a:r>
              <a:rPr lang="en-GB" dirty="0"/>
              <a:t>Upon the purchase of the Property, Nicole gave up her rented flat and since then has paid half of the mortgage payments for the Property. </a:t>
            </a:r>
          </a:p>
          <a:p>
            <a:r>
              <a:rPr lang="en-GB" b="1" dirty="0"/>
              <a:t>The agreement </a:t>
            </a:r>
            <a:r>
              <a:rPr lang="en-GB" dirty="0"/>
              <a:t>is George’s statement that the Property would be their forever home.</a:t>
            </a:r>
          </a:p>
          <a:p>
            <a:r>
              <a:rPr lang="en-GB" b="1" dirty="0"/>
              <a:t>The detriment </a:t>
            </a:r>
            <a:r>
              <a:rPr lang="en-GB" dirty="0"/>
              <a:t>is that Nicole gave up her flat and paid half the mortgage payments, provided that this was in reliance of the agreement (not love and affection for George).</a:t>
            </a:r>
          </a:p>
          <a:p>
            <a:r>
              <a:rPr lang="en-GB" dirty="0"/>
              <a:t>Nicole is a beneficiary under a constructive trust</a:t>
            </a:r>
          </a:p>
        </p:txBody>
      </p:sp>
    </p:spTree>
    <p:extLst>
      <p:ext uri="{BB962C8B-B14F-4D97-AF65-F5344CB8AC3E}">
        <p14:creationId xmlns:p14="http://schemas.microsoft.com/office/powerpoint/2010/main" val="1237905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0895F-42C6-4393-893D-3695111C2102}"/>
              </a:ext>
            </a:extLst>
          </p:cNvPr>
          <p:cNvSpPr>
            <a:spLocks noGrp="1"/>
          </p:cNvSpPr>
          <p:nvPr>
            <p:ph type="title"/>
          </p:nvPr>
        </p:nvSpPr>
        <p:spPr/>
        <p:txBody>
          <a:bodyPr/>
          <a:lstStyle/>
          <a:p>
            <a:r>
              <a:rPr lang="en-GB" dirty="0"/>
              <a:t>Conduct and Indirect Contribution</a:t>
            </a:r>
          </a:p>
        </p:txBody>
      </p:sp>
      <p:sp>
        <p:nvSpPr>
          <p:cNvPr id="3" name="Content Placeholder 2">
            <a:extLst>
              <a:ext uri="{FF2B5EF4-FFF2-40B4-BE49-F238E27FC236}">
                <a16:creationId xmlns:a16="http://schemas.microsoft.com/office/drawing/2014/main" id="{332A4C6F-D2C7-480F-8359-D06D54E96148}"/>
              </a:ext>
            </a:extLst>
          </p:cNvPr>
          <p:cNvSpPr>
            <a:spLocks noGrp="1"/>
          </p:cNvSpPr>
          <p:nvPr>
            <p:ph idx="1"/>
          </p:nvPr>
        </p:nvSpPr>
        <p:spPr/>
        <p:txBody>
          <a:bodyPr>
            <a:normAutofit lnSpcReduction="10000"/>
          </a:bodyPr>
          <a:lstStyle/>
          <a:p>
            <a:r>
              <a:rPr lang="en-GB" dirty="0"/>
              <a:t>In this situation, there is no evidence of an agreement or arrangement to share the property beneficially. </a:t>
            </a:r>
          </a:p>
          <a:p>
            <a:r>
              <a:rPr lang="en-GB" dirty="0"/>
              <a:t>In the absence of such an agreement, the court looks at the conduct of the parties ‘both as the basis from which to infer a common intention to share the property beneficially and as the conduct relied on to give rise to a constructive trust’, per Lord Bridge.</a:t>
            </a:r>
          </a:p>
          <a:p>
            <a:r>
              <a:rPr lang="en-GB" dirty="0"/>
              <a:t>The required conduct is payment towards the purchase price initially or payment of the mortgage payments by the non-owning party. </a:t>
            </a:r>
          </a:p>
          <a:p>
            <a:r>
              <a:rPr lang="en-GB" dirty="0"/>
              <a:t>This direct financial contribution then gives rise to a common intention that the property should be shared beneficially. </a:t>
            </a:r>
          </a:p>
          <a:p>
            <a:r>
              <a:rPr lang="en-GB" dirty="0"/>
              <a:t>Lord Bridge thought that anything less than such a direct financial contribution would be insufficient.</a:t>
            </a:r>
          </a:p>
        </p:txBody>
      </p:sp>
    </p:spTree>
    <p:extLst>
      <p:ext uri="{BB962C8B-B14F-4D97-AF65-F5344CB8AC3E}">
        <p14:creationId xmlns:p14="http://schemas.microsoft.com/office/powerpoint/2010/main" val="2475020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D1AC-F558-47F7-AD44-BBC174BDC433}"/>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80B621B-517C-4566-A907-944C32B93972}"/>
              </a:ext>
            </a:extLst>
          </p:cNvPr>
          <p:cNvSpPr>
            <a:spLocks noGrp="1"/>
          </p:cNvSpPr>
          <p:nvPr>
            <p:ph idx="1"/>
          </p:nvPr>
        </p:nvSpPr>
        <p:spPr/>
        <p:txBody>
          <a:bodyPr/>
          <a:lstStyle/>
          <a:p>
            <a:r>
              <a:rPr lang="en-GB" dirty="0"/>
              <a:t>Mr and Mrs Rosset purchased a property. </a:t>
            </a:r>
          </a:p>
          <a:p>
            <a:r>
              <a:rPr lang="en-GB" dirty="0"/>
              <a:t>The property was transferred into Mr Rosset’s sole name although he promised Mrs Rosset that it would be jointly owned. </a:t>
            </a:r>
          </a:p>
          <a:p>
            <a:r>
              <a:rPr lang="en-GB" dirty="0"/>
              <a:t>The property required a complete renovation. </a:t>
            </a:r>
          </a:p>
          <a:p>
            <a:r>
              <a:rPr lang="en-GB" dirty="0"/>
              <a:t>Mrs Rosset assisted in chasing the building contractors and doing some decoration around the house. </a:t>
            </a:r>
          </a:p>
          <a:p>
            <a:r>
              <a:rPr lang="en-GB" dirty="0"/>
              <a:t>Mrs Rosset made no direct financial contributions. </a:t>
            </a:r>
          </a:p>
          <a:p>
            <a:r>
              <a:rPr lang="en-GB" dirty="0"/>
              <a:t>Does Mrs Rosset have an interest in the property</a:t>
            </a:r>
          </a:p>
        </p:txBody>
      </p:sp>
    </p:spTree>
    <p:extLst>
      <p:ext uri="{BB962C8B-B14F-4D97-AF65-F5344CB8AC3E}">
        <p14:creationId xmlns:p14="http://schemas.microsoft.com/office/powerpoint/2010/main" val="3850538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AD62D-5A69-4F1A-AE73-D6CAA5050D25}"/>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B2DBA01F-6E00-468E-B608-420649FFB29D}"/>
              </a:ext>
            </a:extLst>
          </p:cNvPr>
          <p:cNvSpPr>
            <a:spLocks noGrp="1"/>
          </p:cNvSpPr>
          <p:nvPr>
            <p:ph idx="1"/>
          </p:nvPr>
        </p:nvSpPr>
        <p:spPr/>
        <p:txBody>
          <a:bodyPr/>
          <a:lstStyle/>
          <a:p>
            <a:r>
              <a:rPr lang="en-GB" dirty="0"/>
              <a:t>Following Lord Bridge’s two-stage test: </a:t>
            </a:r>
          </a:p>
          <a:p>
            <a:r>
              <a:rPr lang="en-GB" dirty="0"/>
              <a:t>There is evidence of an agreement in that Mr Rosset promised that the property would be jointly owned. </a:t>
            </a:r>
          </a:p>
          <a:p>
            <a:r>
              <a:rPr lang="en-GB" dirty="0"/>
              <a:t>However, there was no detrimental reliance by Mrs Rosset as she had been engaged in usual family activity.</a:t>
            </a:r>
          </a:p>
          <a:p>
            <a:r>
              <a:rPr lang="en-GB" dirty="0"/>
              <a:t>Mrs Rosset made no direct financial contributions and, therefore, there was insufficient conduct to imply a common intention to share the property beneficially.</a:t>
            </a:r>
          </a:p>
          <a:p>
            <a:r>
              <a:rPr lang="en-GB" dirty="0"/>
              <a:t>On this basis, Mrs Rosset had no beneficial interest in the property. </a:t>
            </a:r>
          </a:p>
          <a:p>
            <a:r>
              <a:rPr lang="en-GB" dirty="0"/>
              <a:t>This was the outcome in Lloyds Bank plc v Rosset [1991] 1 AC 107.</a:t>
            </a:r>
          </a:p>
        </p:txBody>
      </p:sp>
    </p:spTree>
    <p:extLst>
      <p:ext uri="{BB962C8B-B14F-4D97-AF65-F5344CB8AC3E}">
        <p14:creationId xmlns:p14="http://schemas.microsoft.com/office/powerpoint/2010/main" val="1060884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89AE-1E61-43A3-BB97-0E549A43CDC1}"/>
              </a:ext>
            </a:extLst>
          </p:cNvPr>
          <p:cNvSpPr>
            <a:spLocks noGrp="1"/>
          </p:cNvSpPr>
          <p:nvPr>
            <p:ph type="title"/>
          </p:nvPr>
        </p:nvSpPr>
        <p:spPr/>
        <p:txBody>
          <a:bodyPr/>
          <a:lstStyle/>
          <a:p>
            <a:r>
              <a:rPr lang="en-GB" dirty="0"/>
              <a:t>Development of case law in this area</a:t>
            </a:r>
          </a:p>
        </p:txBody>
      </p:sp>
      <p:sp>
        <p:nvSpPr>
          <p:cNvPr id="3" name="Content Placeholder 2">
            <a:extLst>
              <a:ext uri="{FF2B5EF4-FFF2-40B4-BE49-F238E27FC236}">
                <a16:creationId xmlns:a16="http://schemas.microsoft.com/office/drawing/2014/main" id="{64CE2E1E-94C1-4E7F-82F5-AECE64F6D3C1}"/>
              </a:ext>
            </a:extLst>
          </p:cNvPr>
          <p:cNvSpPr>
            <a:spLocks noGrp="1"/>
          </p:cNvSpPr>
          <p:nvPr>
            <p:ph idx="1"/>
          </p:nvPr>
        </p:nvSpPr>
        <p:spPr/>
        <p:txBody>
          <a:bodyPr/>
          <a:lstStyle/>
          <a:p>
            <a:r>
              <a:rPr lang="en-GB" dirty="0"/>
              <a:t>Lord Bridge’s two-stage test has been criticised by Baroness Hale in obiter comments in Stack v Dowden [2007] 2 AC 432 where she indicated that Lord Bridge’s test was too narrow and that: </a:t>
            </a:r>
          </a:p>
          <a:p>
            <a:r>
              <a:rPr lang="en-GB" dirty="0"/>
              <a:t>The law has indeed moved on in response to changing social and economic conditions. The search is to ascertain the parties’ shared intentions, actual, inferred or imputed, with respect to the property in the light of their whole course of conduct in relation to it.</a:t>
            </a:r>
          </a:p>
          <a:p>
            <a:r>
              <a:rPr lang="en-GB" dirty="0"/>
              <a:t>This more holistic approach was further developed in Jones v Kernott [2011] UKSC 53 with helpful guidance in relation to trusts of the family home where the legal estate is in one name as follows on the next slide. </a:t>
            </a:r>
          </a:p>
        </p:txBody>
      </p:sp>
    </p:spTree>
    <p:extLst>
      <p:ext uri="{BB962C8B-B14F-4D97-AF65-F5344CB8AC3E}">
        <p14:creationId xmlns:p14="http://schemas.microsoft.com/office/powerpoint/2010/main" val="1132157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1D33-5461-48D6-B9BE-6DC0D29245B8}"/>
              </a:ext>
            </a:extLst>
          </p:cNvPr>
          <p:cNvSpPr>
            <a:spLocks noGrp="1"/>
          </p:cNvSpPr>
          <p:nvPr>
            <p:ph type="title"/>
          </p:nvPr>
        </p:nvSpPr>
        <p:spPr/>
        <p:txBody>
          <a:bodyPr/>
          <a:lstStyle/>
          <a:p>
            <a:r>
              <a:rPr lang="en-GB" dirty="0"/>
              <a:t>Jones v Kernott </a:t>
            </a:r>
          </a:p>
        </p:txBody>
      </p:sp>
      <p:sp>
        <p:nvSpPr>
          <p:cNvPr id="3" name="Content Placeholder 2">
            <a:extLst>
              <a:ext uri="{FF2B5EF4-FFF2-40B4-BE49-F238E27FC236}">
                <a16:creationId xmlns:a16="http://schemas.microsoft.com/office/drawing/2014/main" id="{6C5BDA09-E5C9-4282-AF6E-5390F9B09934}"/>
              </a:ext>
            </a:extLst>
          </p:cNvPr>
          <p:cNvSpPr>
            <a:spLocks noGrp="1"/>
          </p:cNvSpPr>
          <p:nvPr>
            <p:ph idx="1"/>
          </p:nvPr>
        </p:nvSpPr>
        <p:spPr/>
        <p:txBody>
          <a:bodyPr>
            <a:normAutofit fontScale="92500" lnSpcReduction="10000"/>
          </a:bodyPr>
          <a:lstStyle/>
          <a:p>
            <a:r>
              <a:rPr lang="en-GB" dirty="0"/>
              <a:t>(a) Was it intended that the non-owning party have any beneficial interest in the property? </a:t>
            </a:r>
          </a:p>
          <a:p>
            <a:r>
              <a:rPr lang="en-GB" dirty="0"/>
              <a:t>(b) If so, the parties’ common intention must be deduced objectively from their conduct. </a:t>
            </a:r>
          </a:p>
          <a:p>
            <a:r>
              <a:rPr lang="en-GB" dirty="0"/>
              <a:t>(c) There is no presumption of joint beneficial ownership (</a:t>
            </a:r>
            <a:r>
              <a:rPr lang="en-GB" dirty="0" err="1"/>
              <a:t>ie</a:t>
            </a:r>
            <a:r>
              <a:rPr lang="en-GB" dirty="0"/>
              <a:t> holding in equal ‘shares’).</a:t>
            </a:r>
          </a:p>
          <a:p>
            <a:r>
              <a:rPr lang="en-GB" dirty="0"/>
              <a:t>(d) If there is no evidence as to what shares were intended, the court considers what is fair having regard to the whole course of dealing between them in relation to the property. </a:t>
            </a:r>
          </a:p>
          <a:p>
            <a:r>
              <a:rPr lang="en-GB" dirty="0"/>
              <a:t>(e) Each case will turn on its own facts. Financial contributions are relevant but there are many other factors which may enable the court to decide what shares were intended or fair. </a:t>
            </a:r>
          </a:p>
          <a:p>
            <a:r>
              <a:rPr lang="en-GB" dirty="0"/>
              <a:t>(f) Resulting trusts are not appropriate to ascertainment of beneficial interests in a family home. </a:t>
            </a:r>
          </a:p>
          <a:p>
            <a:r>
              <a:rPr lang="en-GB" dirty="0"/>
              <a:t>Constructive trusts are preferred by the courts.</a:t>
            </a:r>
          </a:p>
        </p:txBody>
      </p:sp>
    </p:spTree>
    <p:extLst>
      <p:ext uri="{BB962C8B-B14F-4D97-AF65-F5344CB8AC3E}">
        <p14:creationId xmlns:p14="http://schemas.microsoft.com/office/powerpoint/2010/main" val="198106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340B5-7E15-4E61-8CB0-EB8B2BAED5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FB61BE-C8F9-4D7B-8850-2991184C27F7}"/>
              </a:ext>
            </a:extLst>
          </p:cNvPr>
          <p:cNvSpPr>
            <a:spLocks noGrp="1"/>
          </p:cNvSpPr>
          <p:nvPr>
            <p:ph idx="1"/>
          </p:nvPr>
        </p:nvSpPr>
        <p:spPr/>
        <p:txBody>
          <a:bodyPr/>
          <a:lstStyle/>
          <a:p>
            <a:r>
              <a:rPr lang="en-GB" dirty="0"/>
              <a:t>The Supreme Court has not yet formally overturned the need to create a constructive trust using the two-stage test set out in Lloyds Bank v Rosset, save for indicating that the parties’ common intention to create a trust has to be deduced objectively from their conduct. </a:t>
            </a:r>
          </a:p>
          <a:p>
            <a:r>
              <a:rPr lang="en-GB" dirty="0"/>
              <a:t>The safest approach is, therefore, to apply the two-stage test in Lloyds Bank v Rosset to identify whether a constructive trust has been created. </a:t>
            </a:r>
          </a:p>
          <a:p>
            <a:r>
              <a:rPr lang="en-GB" dirty="0"/>
              <a:t>If so, the more flexible approach in Stack v Dowden and Jones v Kernott can be applied to calculate the respective interests of the beneficial owners in the family home. </a:t>
            </a:r>
          </a:p>
        </p:txBody>
      </p:sp>
    </p:spTree>
    <p:extLst>
      <p:ext uri="{BB962C8B-B14F-4D97-AF65-F5344CB8AC3E}">
        <p14:creationId xmlns:p14="http://schemas.microsoft.com/office/powerpoint/2010/main" val="3194383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EC016-0647-401F-9C74-ADED915DA6EE}"/>
              </a:ext>
            </a:extLst>
          </p:cNvPr>
          <p:cNvSpPr>
            <a:spLocks noGrp="1"/>
          </p:cNvSpPr>
          <p:nvPr>
            <p:ph type="title"/>
          </p:nvPr>
        </p:nvSpPr>
        <p:spPr/>
        <p:txBody>
          <a:bodyPr/>
          <a:lstStyle/>
          <a:p>
            <a:r>
              <a:rPr lang="en-GB" dirty="0"/>
              <a:t>Settling Disputes </a:t>
            </a:r>
          </a:p>
        </p:txBody>
      </p:sp>
      <p:sp>
        <p:nvSpPr>
          <p:cNvPr id="3" name="Content Placeholder 2">
            <a:extLst>
              <a:ext uri="{FF2B5EF4-FFF2-40B4-BE49-F238E27FC236}">
                <a16:creationId xmlns:a16="http://schemas.microsoft.com/office/drawing/2014/main" id="{B558794D-CD95-4EE0-96A8-40273DD7CD93}"/>
              </a:ext>
            </a:extLst>
          </p:cNvPr>
          <p:cNvSpPr>
            <a:spLocks noGrp="1"/>
          </p:cNvSpPr>
          <p:nvPr>
            <p:ph idx="1"/>
          </p:nvPr>
        </p:nvSpPr>
        <p:spPr/>
        <p:txBody>
          <a:bodyPr/>
          <a:lstStyle/>
          <a:p>
            <a:r>
              <a:rPr lang="en-GB" dirty="0"/>
              <a:t>Disputes between married couples will be resolved using legislation in relation to divorce. </a:t>
            </a:r>
          </a:p>
          <a:p>
            <a:r>
              <a:rPr lang="en-GB" dirty="0"/>
              <a:t>There is no such legislation for non-married couples and the development of case law (</a:t>
            </a:r>
            <a:r>
              <a:rPr lang="en-GB" dirty="0" err="1"/>
              <a:t>ie</a:t>
            </a:r>
            <a:r>
              <a:rPr lang="en-GB" dirty="0"/>
              <a:t> Stack v Dowden and Jones v Kernott) can be viewed as an attempt to create a framework for non-married couples. </a:t>
            </a:r>
          </a:p>
          <a:p>
            <a:r>
              <a:rPr lang="en-GB" dirty="0"/>
              <a:t>In order for co-owned land to be sold, all the trustees need to execute the deed transferring the legal estate. </a:t>
            </a:r>
          </a:p>
          <a:p>
            <a:r>
              <a:rPr lang="en-GB" dirty="0"/>
              <a:t>When co-owners fall out and one (or more) of them wants to sell the property and the other(s) want to retain the property, such disputes can be resolved using ss 14 and 15 of TOLATA 1996</a:t>
            </a:r>
          </a:p>
        </p:txBody>
      </p:sp>
    </p:spTree>
    <p:extLst>
      <p:ext uri="{BB962C8B-B14F-4D97-AF65-F5344CB8AC3E}">
        <p14:creationId xmlns:p14="http://schemas.microsoft.com/office/powerpoint/2010/main" val="20512051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8F80-1DA1-43FA-8275-9FBA2783EF8C}"/>
              </a:ext>
            </a:extLst>
          </p:cNvPr>
          <p:cNvSpPr>
            <a:spLocks noGrp="1"/>
          </p:cNvSpPr>
          <p:nvPr>
            <p:ph type="title"/>
          </p:nvPr>
        </p:nvSpPr>
        <p:spPr/>
        <p:txBody>
          <a:bodyPr/>
          <a:lstStyle/>
          <a:p>
            <a:r>
              <a:rPr lang="en-GB" dirty="0"/>
              <a:t>Section 14</a:t>
            </a:r>
          </a:p>
        </p:txBody>
      </p:sp>
      <p:sp>
        <p:nvSpPr>
          <p:cNvPr id="3" name="Content Placeholder 2">
            <a:extLst>
              <a:ext uri="{FF2B5EF4-FFF2-40B4-BE49-F238E27FC236}">
                <a16:creationId xmlns:a16="http://schemas.microsoft.com/office/drawing/2014/main" id="{E1839648-C409-43E3-9B6E-198DB38C4E19}"/>
              </a:ext>
            </a:extLst>
          </p:cNvPr>
          <p:cNvSpPr>
            <a:spLocks noGrp="1"/>
          </p:cNvSpPr>
          <p:nvPr>
            <p:ph idx="1"/>
          </p:nvPr>
        </p:nvSpPr>
        <p:spPr/>
        <p:txBody>
          <a:bodyPr>
            <a:normAutofit fontScale="85000" lnSpcReduction="20000"/>
          </a:bodyPr>
          <a:lstStyle/>
          <a:p>
            <a:r>
              <a:rPr lang="en-GB" dirty="0"/>
              <a:t>A trustee or any person who has an interest in the property may make an application to the court for an order under s 14. </a:t>
            </a:r>
          </a:p>
          <a:p>
            <a:r>
              <a:rPr lang="en-GB" dirty="0"/>
              <a:t>The court has wide discretion to make an order: </a:t>
            </a:r>
          </a:p>
          <a:p>
            <a:r>
              <a:rPr lang="en-GB" dirty="0"/>
              <a:t>(a) relating to the exercise by the trustees of any of their functions; or </a:t>
            </a:r>
          </a:p>
          <a:p>
            <a:r>
              <a:rPr lang="en-GB" dirty="0"/>
              <a:t>(b) declaring the nature or extent of the person’s interest in property. </a:t>
            </a:r>
          </a:p>
          <a:p>
            <a:r>
              <a:rPr lang="en-GB" dirty="0"/>
              <a:t>Applications under s 14 are likely to fall into one of the following categories: </a:t>
            </a:r>
          </a:p>
          <a:p>
            <a:r>
              <a:rPr lang="en-GB" dirty="0"/>
              <a:t>disputes regarding the size of co-ownership interests, for example where there has been no express declaration of trust </a:t>
            </a:r>
          </a:p>
          <a:p>
            <a:r>
              <a:rPr lang="en-GB" dirty="0"/>
              <a:t>disputes regarding the occupation of trust land</a:t>
            </a:r>
          </a:p>
          <a:p>
            <a:r>
              <a:rPr lang="en-GB" dirty="0"/>
              <a:t>authorising transactions without the consent of all the trustees </a:t>
            </a:r>
          </a:p>
          <a:p>
            <a:r>
              <a:rPr lang="en-GB" dirty="0"/>
              <a:t>disputes as to whether co-owned land should be sold.</a:t>
            </a:r>
          </a:p>
        </p:txBody>
      </p:sp>
    </p:spTree>
    <p:extLst>
      <p:ext uri="{BB962C8B-B14F-4D97-AF65-F5344CB8AC3E}">
        <p14:creationId xmlns:p14="http://schemas.microsoft.com/office/powerpoint/2010/main" val="2063025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C6D2E-BE72-409F-A76A-3C23881B8FF3}"/>
              </a:ext>
            </a:extLst>
          </p:cNvPr>
          <p:cNvSpPr>
            <a:spLocks noGrp="1"/>
          </p:cNvSpPr>
          <p:nvPr>
            <p:ph type="title"/>
          </p:nvPr>
        </p:nvSpPr>
        <p:spPr/>
        <p:txBody>
          <a:bodyPr/>
          <a:lstStyle/>
          <a:p>
            <a:r>
              <a:rPr lang="en-GB" dirty="0"/>
              <a:t>Section 15</a:t>
            </a:r>
          </a:p>
        </p:txBody>
      </p:sp>
      <p:sp>
        <p:nvSpPr>
          <p:cNvPr id="3" name="Content Placeholder 2">
            <a:extLst>
              <a:ext uri="{FF2B5EF4-FFF2-40B4-BE49-F238E27FC236}">
                <a16:creationId xmlns:a16="http://schemas.microsoft.com/office/drawing/2014/main" id="{6212037B-2BB7-4B94-AA74-1B2B251B0C56}"/>
              </a:ext>
            </a:extLst>
          </p:cNvPr>
          <p:cNvSpPr>
            <a:spLocks noGrp="1"/>
          </p:cNvSpPr>
          <p:nvPr>
            <p:ph idx="1"/>
          </p:nvPr>
        </p:nvSpPr>
        <p:spPr/>
        <p:txBody>
          <a:bodyPr/>
          <a:lstStyle/>
          <a:p>
            <a:r>
              <a:rPr lang="en-GB" dirty="0"/>
              <a:t>Section 15 of TOLATA 1996 sets out the factors that the court should consider in exercising its powers under s 14. </a:t>
            </a:r>
          </a:p>
          <a:p>
            <a:r>
              <a:rPr lang="en-GB" dirty="0"/>
              <a:t>The factors in s 15(1) are: </a:t>
            </a:r>
          </a:p>
          <a:p>
            <a:r>
              <a:rPr lang="en-GB" dirty="0"/>
              <a:t>(a) the intentions of the person or persons (if any) who created the trust; </a:t>
            </a:r>
          </a:p>
          <a:p>
            <a:r>
              <a:rPr lang="en-GB" dirty="0"/>
              <a:t>(b) the purposes for which the property subject to the trust is held; </a:t>
            </a:r>
          </a:p>
          <a:p>
            <a:r>
              <a:rPr lang="en-GB" dirty="0"/>
              <a:t>(c) the welfare of any minor who occupies or might reasonably be expected to occupy any land subject to the trust as his home; and </a:t>
            </a:r>
          </a:p>
          <a:p>
            <a:r>
              <a:rPr lang="en-GB" dirty="0"/>
              <a:t>(d) the interests of any secured creditor of any beneficiary</a:t>
            </a:r>
          </a:p>
          <a:p>
            <a:r>
              <a:rPr lang="en-GB" dirty="0"/>
              <a:t>AND…</a:t>
            </a:r>
          </a:p>
          <a:p>
            <a:endParaRPr lang="en-GB" dirty="0"/>
          </a:p>
        </p:txBody>
      </p:sp>
    </p:spTree>
    <p:extLst>
      <p:ext uri="{BB962C8B-B14F-4D97-AF65-F5344CB8AC3E}">
        <p14:creationId xmlns:p14="http://schemas.microsoft.com/office/powerpoint/2010/main" val="348044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984A-2C14-4B86-83B5-5848A846B4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AF4265-AF80-4883-A1B4-D35074946AA9}"/>
              </a:ext>
            </a:extLst>
          </p:cNvPr>
          <p:cNvSpPr>
            <a:spLocks noGrp="1"/>
          </p:cNvSpPr>
          <p:nvPr>
            <p:ph idx="1"/>
          </p:nvPr>
        </p:nvSpPr>
        <p:spPr/>
        <p:txBody>
          <a:bodyPr/>
          <a:lstStyle/>
          <a:p>
            <a:r>
              <a:rPr lang="en-GB" dirty="0"/>
              <a:t>Section 15(3): </a:t>
            </a:r>
          </a:p>
          <a:p>
            <a:r>
              <a:rPr lang="en-GB" dirty="0"/>
              <a:t>‘… the matters to which the court is to have regard also include the circumstances and wishes of any beneficiaries of full age and entitled to an interest in possession in property subject to the trust or (in the case of dispute) of the majority (according to the value of their combined interests).’ </a:t>
            </a:r>
          </a:p>
          <a:p>
            <a:r>
              <a:rPr lang="en-GB" dirty="0"/>
              <a:t>Subsequent case law demonstrates that the above list is not exhaustive and the court can have regard to any other relevant circumstances, although weight will always be given to a secured creditor against the needs of a child or an ill co-owner (Bank of Ireland Home Mortgages Ltd v Bell [2001] 2 FLR 809)</a:t>
            </a:r>
          </a:p>
        </p:txBody>
      </p:sp>
    </p:spTree>
    <p:extLst>
      <p:ext uri="{BB962C8B-B14F-4D97-AF65-F5344CB8AC3E}">
        <p14:creationId xmlns:p14="http://schemas.microsoft.com/office/powerpoint/2010/main" val="428379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6746-C7D3-4FE4-9A75-B9C473D3E5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E5F014-C446-44F0-8C86-24B0724767D9}"/>
              </a:ext>
            </a:extLst>
          </p:cNvPr>
          <p:cNvSpPr>
            <a:spLocks noGrp="1"/>
          </p:cNvSpPr>
          <p:nvPr>
            <p:ph idx="1"/>
          </p:nvPr>
        </p:nvSpPr>
        <p:spPr/>
        <p:txBody>
          <a:bodyPr>
            <a:normAutofit/>
          </a:bodyPr>
          <a:lstStyle/>
          <a:p>
            <a:r>
              <a:rPr lang="en-GB" dirty="0"/>
              <a:t>Section 15(1)(a) </a:t>
            </a:r>
          </a:p>
          <a:p>
            <a:r>
              <a:rPr lang="en-GB" dirty="0"/>
              <a:t>The intentions of the person(s) who created the trust .</a:t>
            </a:r>
          </a:p>
          <a:p>
            <a:r>
              <a:rPr lang="en-GB" dirty="0"/>
              <a:t>This is relevant where the trust has been created expressly or by will. </a:t>
            </a:r>
          </a:p>
          <a:p>
            <a:r>
              <a:rPr lang="en-GB" dirty="0"/>
              <a:t>The court will consider the settlor’s intentions prior to creating the trust. </a:t>
            </a:r>
          </a:p>
          <a:p>
            <a:r>
              <a:rPr lang="en-GB" dirty="0"/>
              <a:t>The court considers the historic position. </a:t>
            </a:r>
          </a:p>
        </p:txBody>
      </p:sp>
    </p:spTree>
    <p:extLst>
      <p:ext uri="{BB962C8B-B14F-4D97-AF65-F5344CB8AC3E}">
        <p14:creationId xmlns:p14="http://schemas.microsoft.com/office/powerpoint/2010/main" val="195378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834C-9A18-42A1-BE96-165CC63F55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DE4320-ECF4-45B5-BDE2-44D160C8E40A}"/>
              </a:ext>
            </a:extLst>
          </p:cNvPr>
          <p:cNvSpPr>
            <a:spLocks noGrp="1"/>
          </p:cNvSpPr>
          <p:nvPr>
            <p:ph idx="1"/>
          </p:nvPr>
        </p:nvSpPr>
        <p:spPr/>
        <p:txBody>
          <a:bodyPr/>
          <a:lstStyle/>
          <a:p>
            <a:r>
              <a:rPr lang="en-GB" dirty="0"/>
              <a:t>Section 15(1)(b) </a:t>
            </a:r>
          </a:p>
          <a:p>
            <a:r>
              <a:rPr lang="en-GB" dirty="0"/>
              <a:t>The purposes for which the property subject to the trust is held.</a:t>
            </a:r>
          </a:p>
          <a:p>
            <a:r>
              <a:rPr lang="en-GB" dirty="0"/>
              <a:t> The court considers the current position. </a:t>
            </a:r>
          </a:p>
          <a:p>
            <a:r>
              <a:rPr lang="en-GB" dirty="0"/>
              <a:t>The purposes of a trust can be formulated informally and can be varied by agreement.</a:t>
            </a:r>
          </a:p>
          <a:p>
            <a:r>
              <a:rPr lang="en-GB" dirty="0"/>
              <a:t>Where the purpose of the trust is still capable of being substantially fulfilled, particularly where the property is a family home, the court is likely to refuse and order the sale. </a:t>
            </a:r>
          </a:p>
          <a:p>
            <a:r>
              <a:rPr lang="en-GB" dirty="0"/>
              <a:t>However, where a relationship has broken down irretrievably and there are no minor children then the court is more likely to order a sale (Jones v Challenger [1961] 1 QB 176).</a:t>
            </a:r>
          </a:p>
        </p:txBody>
      </p:sp>
    </p:spTree>
    <p:extLst>
      <p:ext uri="{BB962C8B-B14F-4D97-AF65-F5344CB8AC3E}">
        <p14:creationId xmlns:p14="http://schemas.microsoft.com/office/powerpoint/2010/main" val="3072666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FF857-C43E-4343-BFB6-ADB28D322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EC33C8-9E29-4DEF-92A2-B59CF40CE3DA}"/>
              </a:ext>
            </a:extLst>
          </p:cNvPr>
          <p:cNvSpPr>
            <a:spLocks noGrp="1"/>
          </p:cNvSpPr>
          <p:nvPr>
            <p:ph idx="1"/>
          </p:nvPr>
        </p:nvSpPr>
        <p:spPr/>
        <p:txBody>
          <a:bodyPr/>
          <a:lstStyle/>
          <a:p>
            <a:r>
              <a:rPr lang="en-GB" dirty="0"/>
              <a:t>Section 15(1)(c) </a:t>
            </a:r>
          </a:p>
          <a:p>
            <a:r>
              <a:rPr lang="en-GB" dirty="0"/>
              <a:t>The welfare of any minor who occupies or might reasonably be expected to occupy any land subject to the trust as his home.</a:t>
            </a:r>
          </a:p>
          <a:p>
            <a:r>
              <a:rPr lang="en-GB" dirty="0"/>
              <a:t> In Re Evers [1980] 1 WLR 810, as the father had a secure home and the mother accepted responsibility for the outstanding mortgage, the court refused an order for sale. </a:t>
            </a:r>
          </a:p>
          <a:p>
            <a:r>
              <a:rPr lang="en-GB" dirty="0"/>
              <a:t>The court indicated that, if or when the circumstances changed (</a:t>
            </a:r>
            <a:r>
              <a:rPr lang="en-GB" dirty="0" err="1"/>
              <a:t>eg</a:t>
            </a:r>
            <a:r>
              <a:rPr lang="en-GB" dirty="0"/>
              <a:t> as the children grew up and left home), a renewed application by the father to sell the property would probably receive a sympathetic hearing.</a:t>
            </a:r>
          </a:p>
        </p:txBody>
      </p:sp>
    </p:spTree>
    <p:extLst>
      <p:ext uri="{BB962C8B-B14F-4D97-AF65-F5344CB8AC3E}">
        <p14:creationId xmlns:p14="http://schemas.microsoft.com/office/powerpoint/2010/main" val="2267136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1F91-E6E6-4DAA-AD44-BFF0720398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68F0825-5E11-4F18-AF33-5CBF645D20D3}"/>
              </a:ext>
            </a:extLst>
          </p:cNvPr>
          <p:cNvSpPr>
            <a:spLocks noGrp="1"/>
          </p:cNvSpPr>
          <p:nvPr>
            <p:ph idx="1"/>
          </p:nvPr>
        </p:nvSpPr>
        <p:spPr/>
        <p:txBody>
          <a:bodyPr>
            <a:normAutofit lnSpcReduction="10000"/>
          </a:bodyPr>
          <a:lstStyle/>
          <a:p>
            <a:r>
              <a:rPr lang="en-GB" dirty="0"/>
              <a:t>Section 15(1)(d) </a:t>
            </a:r>
          </a:p>
          <a:p>
            <a:r>
              <a:rPr lang="en-GB" dirty="0"/>
              <a:t>The interests of any secured creditor of any beneficiary.</a:t>
            </a:r>
          </a:p>
          <a:p>
            <a:r>
              <a:rPr lang="en-GB" dirty="0"/>
              <a:t> Where an application is made under s 14 for sale by a trustee in bankruptcy, different considerations apply (s 335A Insolvency Act 1986).</a:t>
            </a:r>
          </a:p>
          <a:p>
            <a:r>
              <a:rPr lang="en-GB" dirty="0"/>
              <a:t>It is now settled that the interests of the mortgagee will take priority over the interests of others in the absence of exceptional circumstances. </a:t>
            </a:r>
          </a:p>
          <a:p>
            <a:r>
              <a:rPr lang="en-GB" dirty="0"/>
              <a:t>For example, the welfare of a child aged 17 was given very little weight as against the needs of a secured creditor. </a:t>
            </a:r>
          </a:p>
          <a:p>
            <a:r>
              <a:rPr lang="en-GB" dirty="0"/>
              <a:t>The court will also give consideration to the fact that if the property were not sold, the mortgage debt would continue to rise at the risk of wiping out the entire value of the property, or making it very difficult for the borrower to repay the debt.</a:t>
            </a:r>
          </a:p>
        </p:txBody>
      </p:sp>
    </p:spTree>
    <p:extLst>
      <p:ext uri="{BB962C8B-B14F-4D97-AF65-F5344CB8AC3E}">
        <p14:creationId xmlns:p14="http://schemas.microsoft.com/office/powerpoint/2010/main" val="2350061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EB6A-3C5F-476C-939E-B947C34F1C18}"/>
              </a:ext>
            </a:extLst>
          </p:cNvPr>
          <p:cNvSpPr>
            <a:spLocks noGrp="1"/>
          </p:cNvSpPr>
          <p:nvPr>
            <p:ph type="title"/>
          </p:nvPr>
        </p:nvSpPr>
        <p:spPr/>
        <p:txBody>
          <a:bodyPr/>
          <a:lstStyle/>
          <a:p>
            <a:r>
              <a:rPr lang="en-GB" dirty="0"/>
              <a:t>Options for the court</a:t>
            </a:r>
          </a:p>
        </p:txBody>
      </p:sp>
      <p:sp>
        <p:nvSpPr>
          <p:cNvPr id="3" name="Content Placeholder 2">
            <a:extLst>
              <a:ext uri="{FF2B5EF4-FFF2-40B4-BE49-F238E27FC236}">
                <a16:creationId xmlns:a16="http://schemas.microsoft.com/office/drawing/2014/main" id="{26112790-41F0-4EDE-9B88-2B2838529BDF}"/>
              </a:ext>
            </a:extLst>
          </p:cNvPr>
          <p:cNvSpPr>
            <a:spLocks noGrp="1"/>
          </p:cNvSpPr>
          <p:nvPr>
            <p:ph idx="1"/>
          </p:nvPr>
        </p:nvSpPr>
        <p:spPr/>
        <p:txBody>
          <a:bodyPr/>
          <a:lstStyle/>
          <a:p>
            <a:r>
              <a:rPr lang="en-GB" dirty="0"/>
              <a:t>1. Refuse a sale – this is likely if the purpose of acquisition can still be fulfilled. </a:t>
            </a:r>
          </a:p>
          <a:p>
            <a:r>
              <a:rPr lang="en-GB" dirty="0"/>
              <a:t>2. Order a sale – this solution is the one normally adopted where the purposes for which the property was acquired have clearly failed, for example the property was acquired for use in a business and that business has failed. </a:t>
            </a:r>
          </a:p>
          <a:p>
            <a:r>
              <a:rPr lang="en-GB" dirty="0"/>
              <a:t>3. Refuse a sale, but make an order regulating the right to occupy the property – for example, where a relationship has broken down as a consequence of the violence of one towards the other, a sale may be refused but the person in occupation may be ordered to pay rent to the person excluded from occupation (by their violence). This is very rare. </a:t>
            </a:r>
          </a:p>
          <a:p>
            <a:r>
              <a:rPr lang="en-GB" dirty="0"/>
              <a:t>4. In exceptional cases, partition the co-owned property. </a:t>
            </a:r>
          </a:p>
        </p:txBody>
      </p:sp>
    </p:spTree>
    <p:extLst>
      <p:ext uri="{BB962C8B-B14F-4D97-AF65-F5344CB8AC3E}">
        <p14:creationId xmlns:p14="http://schemas.microsoft.com/office/powerpoint/2010/main" val="324685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98763-66C9-4517-83B5-6788BBC34D70}"/>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FE9FED40-E68E-48BE-9C0D-337DF48768C9}"/>
              </a:ext>
            </a:extLst>
          </p:cNvPr>
          <p:cNvSpPr>
            <a:spLocks noGrp="1"/>
          </p:cNvSpPr>
          <p:nvPr>
            <p:ph idx="1"/>
          </p:nvPr>
        </p:nvSpPr>
        <p:spPr/>
        <p:txBody>
          <a:bodyPr>
            <a:normAutofit lnSpcReduction="10000"/>
          </a:bodyPr>
          <a:lstStyle/>
          <a:p>
            <a:r>
              <a:rPr lang="en-GB" dirty="0"/>
              <a:t>Archie, Blake, Cherry and Duncan purchase 12 Acacia Avenue (‘the Property’) for them to live in whilst they complete their LLB and SQE courses. </a:t>
            </a:r>
          </a:p>
          <a:p>
            <a:r>
              <a:rPr lang="en-GB" dirty="0"/>
              <a:t>The transfer to them expressly declared a beneficial tenancy in common in equal shares. </a:t>
            </a:r>
          </a:p>
          <a:p>
            <a:r>
              <a:rPr lang="en-GB" dirty="0"/>
              <a:t>Blake decided early in the LLB course that law was not for her and sold her interest to Archie. </a:t>
            </a:r>
          </a:p>
          <a:p>
            <a:r>
              <a:rPr lang="en-GB" dirty="0"/>
              <a:t>Duncan has now completed his LLB and secured a training contract with an international firm. </a:t>
            </a:r>
          </a:p>
          <a:p>
            <a:r>
              <a:rPr lang="en-GB" dirty="0"/>
              <a:t>Duncan is keen for the Property to be sold, whereas Archie and Cherry would like to remain in the property as they are planning to work for local firms.</a:t>
            </a:r>
          </a:p>
          <a:p>
            <a:r>
              <a:rPr lang="en-GB" dirty="0"/>
              <a:t>How is the property held?</a:t>
            </a:r>
          </a:p>
        </p:txBody>
      </p:sp>
    </p:spTree>
    <p:extLst>
      <p:ext uri="{BB962C8B-B14F-4D97-AF65-F5344CB8AC3E}">
        <p14:creationId xmlns:p14="http://schemas.microsoft.com/office/powerpoint/2010/main" val="1882627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F52F6-449C-486C-B8A0-E0E248382601}"/>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058D549C-A296-4ED9-9362-772E9DAADCDA}"/>
              </a:ext>
            </a:extLst>
          </p:cNvPr>
          <p:cNvSpPr>
            <a:spLocks noGrp="1"/>
          </p:cNvSpPr>
          <p:nvPr>
            <p:ph idx="1"/>
          </p:nvPr>
        </p:nvSpPr>
        <p:spPr/>
        <p:txBody>
          <a:bodyPr>
            <a:normAutofit fontScale="92500" lnSpcReduction="20000"/>
          </a:bodyPr>
          <a:lstStyle/>
          <a:p>
            <a:r>
              <a:rPr lang="en-GB" b="1" dirty="0"/>
              <a:t>Legal estate </a:t>
            </a:r>
          </a:p>
          <a:p>
            <a:r>
              <a:rPr lang="en-GB" dirty="0"/>
              <a:t>Archie, Blake, Cherry and Duncan hold the legal estate as trustees as joint tenants.</a:t>
            </a:r>
          </a:p>
          <a:p>
            <a:r>
              <a:rPr lang="en-GB" dirty="0"/>
              <a:t>Although Blake sold her equitable interest, she remains as a trustee. </a:t>
            </a:r>
          </a:p>
          <a:p>
            <a:r>
              <a:rPr lang="en-GB" dirty="0"/>
              <a:t>In order for the Property to be sold, all four would need to execute the transfer document. </a:t>
            </a:r>
          </a:p>
          <a:p>
            <a:r>
              <a:rPr lang="en-GB" b="1" dirty="0"/>
              <a:t>Equitable interest </a:t>
            </a:r>
          </a:p>
          <a:p>
            <a:r>
              <a:rPr lang="en-GB" dirty="0"/>
              <a:t>The beneficial interest was originally held as a tenancy in common in equal shares. Blake’s sale to Archie meant that the beneficial interests were held as to: </a:t>
            </a:r>
          </a:p>
          <a:p>
            <a:r>
              <a:rPr lang="en-GB" dirty="0"/>
              <a:t>Archie ½ (his original ¼ plus the ¼ purchased from Blake) </a:t>
            </a:r>
          </a:p>
          <a:p>
            <a:r>
              <a:rPr lang="en-GB" dirty="0"/>
              <a:t>Cherry ¼ </a:t>
            </a:r>
          </a:p>
          <a:p>
            <a:r>
              <a:rPr lang="en-GB" dirty="0"/>
              <a:t>Duncan ¼</a:t>
            </a:r>
          </a:p>
        </p:txBody>
      </p:sp>
    </p:spTree>
    <p:extLst>
      <p:ext uri="{BB962C8B-B14F-4D97-AF65-F5344CB8AC3E}">
        <p14:creationId xmlns:p14="http://schemas.microsoft.com/office/powerpoint/2010/main" val="411800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9CB8C-6D3C-4694-B861-22A6F9B1CCEC}"/>
              </a:ext>
            </a:extLst>
          </p:cNvPr>
          <p:cNvSpPr>
            <a:spLocks noGrp="1"/>
          </p:cNvSpPr>
          <p:nvPr>
            <p:ph type="title"/>
          </p:nvPr>
        </p:nvSpPr>
        <p:spPr/>
        <p:txBody>
          <a:bodyPr/>
          <a:lstStyle/>
          <a:p>
            <a:r>
              <a:rPr lang="en-GB" dirty="0"/>
              <a:t>Sections 14 &amp; 15 TOLATA 1996</a:t>
            </a:r>
          </a:p>
        </p:txBody>
      </p:sp>
      <p:sp>
        <p:nvSpPr>
          <p:cNvPr id="3" name="Content Placeholder 2">
            <a:extLst>
              <a:ext uri="{FF2B5EF4-FFF2-40B4-BE49-F238E27FC236}">
                <a16:creationId xmlns:a16="http://schemas.microsoft.com/office/drawing/2014/main" id="{A4F5752A-5056-4C35-9EA4-7477B5513381}"/>
              </a:ext>
            </a:extLst>
          </p:cNvPr>
          <p:cNvSpPr>
            <a:spLocks noGrp="1"/>
          </p:cNvSpPr>
          <p:nvPr>
            <p:ph idx="1"/>
          </p:nvPr>
        </p:nvSpPr>
        <p:spPr/>
        <p:txBody>
          <a:bodyPr>
            <a:normAutofit fontScale="92500" lnSpcReduction="20000"/>
          </a:bodyPr>
          <a:lstStyle/>
          <a:p>
            <a:r>
              <a:rPr lang="en-GB" dirty="0"/>
              <a:t>Duncan has the right to apply to the court under s 14 as both a trustee and beneficiary under the trust. </a:t>
            </a:r>
          </a:p>
          <a:p>
            <a:r>
              <a:rPr lang="en-GB" dirty="0"/>
              <a:t>The court will consider the s 15 factors. </a:t>
            </a:r>
          </a:p>
          <a:p>
            <a:r>
              <a:rPr lang="en-GB" dirty="0"/>
              <a:t>The most relevant are: </a:t>
            </a:r>
          </a:p>
          <a:p>
            <a:r>
              <a:rPr lang="en-GB" dirty="0"/>
              <a:t>Section 15(1)(b) The purposes for which the property subject to the trust is held – Archie and Cherry could argue that the purposes of the trust are being still substantially fulfilled in providing them a home while they complete their courses and training contracts. </a:t>
            </a:r>
          </a:p>
          <a:p>
            <a:r>
              <a:rPr lang="en-GB" dirty="0"/>
              <a:t>Section 15(3) The beneficiaries are of full age and entitled to an interest in possession, and therefore, the majority according to the value of their combined interests, take precedence. </a:t>
            </a:r>
          </a:p>
          <a:p>
            <a:r>
              <a:rPr lang="en-GB" dirty="0"/>
              <a:t>On the facts, this would be Archie and Cherry who together hold ¾ of the equitable interest. </a:t>
            </a:r>
          </a:p>
          <a:p>
            <a:r>
              <a:rPr lang="en-GB" dirty="0"/>
              <a:t>On this basis, the court would be likely to refuse a sale.</a:t>
            </a:r>
          </a:p>
        </p:txBody>
      </p:sp>
    </p:spTree>
    <p:extLst>
      <p:ext uri="{BB962C8B-B14F-4D97-AF65-F5344CB8AC3E}">
        <p14:creationId xmlns:p14="http://schemas.microsoft.com/office/powerpoint/2010/main" val="2405098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A7F41-F407-41E7-8851-897B79BCCFF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BB8A3F7-1190-4C73-827A-9349528FCFDC}"/>
              </a:ext>
            </a:extLst>
          </p:cNvPr>
          <p:cNvSpPr>
            <a:spLocks noGrp="1"/>
          </p:cNvSpPr>
          <p:nvPr>
            <p:ph idx="1"/>
          </p:nvPr>
        </p:nvSpPr>
        <p:spPr/>
        <p:txBody>
          <a:bodyPr>
            <a:normAutofit fontScale="70000" lnSpcReduction="20000"/>
          </a:bodyPr>
          <a:lstStyle/>
          <a:p>
            <a:r>
              <a:rPr lang="en-GB" dirty="0"/>
              <a:t>Section 1 of TOLATA 1996 automatically creates a trust of land when more than one person owns land. </a:t>
            </a:r>
          </a:p>
          <a:p>
            <a:r>
              <a:rPr lang="en-GB" dirty="0"/>
              <a:t>The legal estate is always held as a joint tenancy (s 1(6) LPA 1925) and the trustees have all the powers of an estate owner (s 6 TOLATA 1996).</a:t>
            </a:r>
          </a:p>
          <a:p>
            <a:r>
              <a:rPr lang="en-GB" dirty="0"/>
              <a:t>Beneficial owners can hold their equitable interests as either joint tenants or tenants in common. </a:t>
            </a:r>
          </a:p>
          <a:p>
            <a:r>
              <a:rPr lang="en-GB" dirty="0"/>
              <a:t>In the absence of an express declaration (which is conclusive), if the four unities are present, there is a presumption in favour of a joint tenancy. </a:t>
            </a:r>
          </a:p>
          <a:p>
            <a:r>
              <a:rPr lang="en-GB" dirty="0"/>
              <a:t>That presumption can be rebutted (</a:t>
            </a:r>
            <a:r>
              <a:rPr lang="en-GB" dirty="0" err="1"/>
              <a:t>ie</a:t>
            </a:r>
            <a:r>
              <a:rPr lang="en-GB" dirty="0"/>
              <a:t> words of severance or business use). </a:t>
            </a:r>
          </a:p>
          <a:p>
            <a:r>
              <a:rPr lang="en-GB" dirty="0"/>
              <a:t>The right of survivorship applies to joint tenancies (but not tenancies in common).</a:t>
            </a:r>
          </a:p>
          <a:p>
            <a:r>
              <a:rPr lang="en-GB" dirty="0"/>
              <a:t> A joint tenancy in equity can be severed formally or informally. </a:t>
            </a:r>
          </a:p>
          <a:p>
            <a:r>
              <a:rPr lang="en-GB" dirty="0"/>
              <a:t>A co-owner severing a joint tenancy in equity (where there are more than two </a:t>
            </a:r>
            <a:r>
              <a:rPr lang="en-GB" dirty="0" err="1"/>
              <a:t>coowners</a:t>
            </a:r>
            <a:r>
              <a:rPr lang="en-GB" dirty="0"/>
              <a:t>) holds as a tenant in common (in proportion to the number of co-owners) and the remaining co-owners continue to hold the remainder as joint tenants. </a:t>
            </a:r>
          </a:p>
          <a:p>
            <a:r>
              <a:rPr lang="en-GB" dirty="0"/>
              <a:t>A dispute between co-owners may be resolved using ss 14 and 15 of TOLATA 1996.</a:t>
            </a:r>
          </a:p>
        </p:txBody>
      </p:sp>
    </p:spTree>
    <p:extLst>
      <p:ext uri="{BB962C8B-B14F-4D97-AF65-F5344CB8AC3E}">
        <p14:creationId xmlns:p14="http://schemas.microsoft.com/office/powerpoint/2010/main" val="2168211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3013</Words>
  <Application>Microsoft Office PowerPoint</Application>
  <PresentationFormat>Widescreen</PresentationFormat>
  <Paragraphs>172</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Corbel</vt:lpstr>
      <vt:lpstr>Euphemia</vt:lpstr>
      <vt:lpstr>Banded Design Blue 16x9</vt:lpstr>
      <vt:lpstr>Trusts of Land</vt:lpstr>
      <vt:lpstr>Express Trusts </vt:lpstr>
      <vt:lpstr>Implied Trusts – Resulting Trusts </vt:lpstr>
      <vt:lpstr>Example </vt:lpstr>
      <vt:lpstr>Answer </vt:lpstr>
      <vt:lpstr>Implied Trusts – Constructive Trusts </vt:lpstr>
      <vt:lpstr>Agreement and Detrimental Allowance </vt:lpstr>
      <vt:lpstr>Agreement and Detrimental Allowance </vt:lpstr>
      <vt:lpstr>Example </vt:lpstr>
      <vt:lpstr>Conduct and Indirect Contribution</vt:lpstr>
      <vt:lpstr>Example </vt:lpstr>
      <vt:lpstr>Answer </vt:lpstr>
      <vt:lpstr>Development of case law in this area</vt:lpstr>
      <vt:lpstr>Jones v Kernott </vt:lpstr>
      <vt:lpstr>PowerPoint Presentation</vt:lpstr>
      <vt:lpstr>Settling Disputes </vt:lpstr>
      <vt:lpstr>Section 14</vt:lpstr>
      <vt:lpstr>Section 15</vt:lpstr>
      <vt:lpstr>PowerPoint Presentation</vt:lpstr>
      <vt:lpstr>PowerPoint Presentation</vt:lpstr>
      <vt:lpstr>PowerPoint Presentation</vt:lpstr>
      <vt:lpstr>PowerPoint Presentation</vt:lpstr>
      <vt:lpstr>PowerPoint Presentation</vt:lpstr>
      <vt:lpstr>Options for the court</vt:lpstr>
      <vt:lpstr>Example </vt:lpstr>
      <vt:lpstr>Answer </vt:lpstr>
      <vt:lpstr>Sections 14 &amp; 15 TOLATA 1996</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2021-09-14T08:43:15Z</dcterms:created>
  <dcterms:modified xsi:type="dcterms:W3CDTF">2021-09-14T09:09:41Z</dcterms:modified>
</cp:coreProperties>
</file>