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8" d="100"/>
          <a:sy n="78" d="100"/>
        </p:scale>
        <p:origin x="45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theartofextraordinary.com/overcoming-presenting-nerves-doubt/" TargetMode="External"/><Relationship Id="rId2" Type="http://schemas.openxmlformats.org/officeDocument/2006/relationships/hyperlink" Target="https://fineartamerica.com/featured/fake-it-till-you-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lideshare.net/Lynnlu/presentation1-20887067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C8B3E-567A-43B9-923F-57D5E1E531E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Using PowerPoint as an effective visual aid during presentations.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67F091-2212-4B15-8154-EDBEEF6358C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Genna Bowen.</a:t>
            </a:r>
          </a:p>
        </p:txBody>
      </p:sp>
    </p:spTree>
    <p:extLst>
      <p:ext uri="{BB962C8B-B14F-4D97-AF65-F5344CB8AC3E}">
        <p14:creationId xmlns:p14="http://schemas.microsoft.com/office/powerpoint/2010/main" val="1665421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9A232-3F17-42D0-B373-1B42342DC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316" y="243364"/>
            <a:ext cx="4351025" cy="2283824"/>
          </a:xfrm>
        </p:spPr>
        <p:txBody>
          <a:bodyPr/>
          <a:lstStyle/>
          <a:p>
            <a:r>
              <a:rPr lang="en-GB" dirty="0"/>
              <a:t>Introduction.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0CFB06-68BF-47CE-AE24-89C70A31D8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48424" y="2195730"/>
            <a:ext cx="3757545" cy="2283824"/>
          </a:xfrm>
        </p:spPr>
        <p:txBody>
          <a:bodyPr>
            <a:normAutofit fontScale="77500" lnSpcReduction="20000"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 err="1"/>
              <a:t>Powerpoint</a:t>
            </a:r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LAYOUT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Delivery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Overcoming nerves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373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FF0E8-2B83-4257-8CCA-B022D2439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Locating PowerPoint on your laptop.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C041CAD-BBFD-4AF8-8A8E-F080086874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502" y="1814307"/>
            <a:ext cx="5143414" cy="28917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724D1D8-2F42-4031-9D69-1E1D08B1F7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184075"/>
            <a:ext cx="5537982" cy="3043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760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98CD8F7-D51C-4AE0-810C-E8FE1D05E6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137" y="2780271"/>
            <a:ext cx="4838058" cy="3104061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E25E9F54-EB6D-4732-B8F2-FC93E3960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your design and changing layout of slide.</a:t>
            </a:r>
          </a:p>
        </p:txBody>
      </p:sp>
      <p:pic>
        <p:nvPicPr>
          <p:cNvPr id="13" name="Picture Placeholder 4">
            <a:extLst>
              <a:ext uri="{FF2B5EF4-FFF2-40B4-BE49-F238E27FC236}">
                <a16:creationId xmlns:a16="http://schemas.microsoft.com/office/drawing/2014/main" id="{AC1D76F1-818D-451C-B183-95700B260B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445" b="15445"/>
          <a:stretch>
            <a:fillRect/>
          </a:stretch>
        </p:blipFill>
        <p:spPr>
          <a:xfrm>
            <a:off x="6096000" y="2724665"/>
            <a:ext cx="5605849" cy="3215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182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258BC-FE85-4C50-900F-09CEAABDE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38" y="464234"/>
            <a:ext cx="6278250" cy="1575581"/>
          </a:xfrm>
        </p:spPr>
        <p:txBody>
          <a:bodyPr/>
          <a:lstStyle/>
          <a:p>
            <a:pPr algn="ctr"/>
            <a:r>
              <a:rPr lang="en-GB" sz="3600" b="1" u="sng" dirty="0"/>
              <a:t>Useful tips for PowerPoint presentations.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5A19BC-68C7-4AC7-9223-992C463FB3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1256" y="562708"/>
            <a:ext cx="4780626" cy="5838092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Font size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FLOW.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SLIDE NUMBERS.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DISTRACTIONS.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Use visually distracting fontsStay away from gimmicky fontsKeep type sizes consistentDONT USE ALL CAPS!Avoid text overload...">
            <a:extLst>
              <a:ext uri="{FF2B5EF4-FFF2-40B4-BE49-F238E27FC236}">
                <a16:creationId xmlns:a16="http://schemas.microsoft.com/office/drawing/2014/main" id="{08379714-2017-45CC-9AB5-87948A145C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676" y="0"/>
            <a:ext cx="5638324" cy="6536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distractions">
            <a:extLst>
              <a:ext uri="{FF2B5EF4-FFF2-40B4-BE49-F238E27FC236}">
                <a16:creationId xmlns:a16="http://schemas.microsoft.com/office/drawing/2014/main" id="{53F514C4-C980-4EDE-A3C8-92723BBC8C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3842" y="4448432"/>
            <a:ext cx="3022158" cy="1846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464517-8995-41B5-B39B-0311CB94D0DC}"/>
              </a:ext>
            </a:extLst>
          </p:cNvPr>
          <p:cNvSpPr txBox="1"/>
          <p:nvPr/>
        </p:nvSpPr>
        <p:spPr>
          <a:xfrm>
            <a:off x="581256" y="5647038"/>
            <a:ext cx="2034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Flaten</a:t>
            </a:r>
            <a:r>
              <a:rPr lang="en-GB" dirty="0"/>
              <a:t>, 2017.)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C09348-3269-484F-81CF-C4CC803E1189}"/>
              </a:ext>
            </a:extLst>
          </p:cNvPr>
          <p:cNvSpPr txBox="1"/>
          <p:nvPr/>
        </p:nvSpPr>
        <p:spPr>
          <a:xfrm>
            <a:off x="6553676" y="5985592"/>
            <a:ext cx="2034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(Patrick, 2013.)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FCF95B-43ED-46E9-904C-BB4E0E59FB31}"/>
              </a:ext>
            </a:extLst>
          </p:cNvPr>
          <p:cNvSpPr txBox="1"/>
          <p:nvPr/>
        </p:nvSpPr>
        <p:spPr>
          <a:xfrm>
            <a:off x="581256" y="4448432"/>
            <a:ext cx="2492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(Cottrell, 2013.)</a:t>
            </a:r>
          </a:p>
        </p:txBody>
      </p:sp>
    </p:spTree>
    <p:extLst>
      <p:ext uri="{BB962C8B-B14F-4D97-AF65-F5344CB8AC3E}">
        <p14:creationId xmlns:p14="http://schemas.microsoft.com/office/powerpoint/2010/main" val="3350752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061F655-345C-4AD8-85BC-913D87523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643780CE-2BE5-46F6-97B2-60DF30217E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4233DC0E-DE6C-4FB6-A529-51B162641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3870477F-E451-4BC3-863F-0E2FC5728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88FBA05C-D740-40CE-9A7D-9E5A715A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B4A81DE1-E2BC-4A31-99EE-71350421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FDE8183D-5757-4D73-A338-62BDD88E4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F6ACD5FC-CAFE-48EB-B765-60EED2E0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C7E86840-EDDA-48E1-AE5E-868AF7270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8854" y="5528735"/>
            <a:ext cx="2942210" cy="10202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b="0" i="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(Patrick, 2013.)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5125BC-07D2-4CE7-9B35-D3ADFA23A0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98773" y="1238498"/>
            <a:ext cx="3133726" cy="3898900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Intro</a:t>
            </a:r>
          </a:p>
          <a:p>
            <a:pPr marL="285750" indent="-285750">
              <a:buFont typeface="Wingdings 3" charset="2"/>
              <a:buChar char=""/>
            </a:pPr>
            <a:endParaRPr lang="en-US" sz="2800" dirty="0">
              <a:solidFill>
                <a:srgbClr val="FFFFFF"/>
              </a:solidFill>
            </a:endParaRPr>
          </a:p>
          <a:p>
            <a:pPr marL="285750" indent="-285750"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Main points</a:t>
            </a:r>
          </a:p>
          <a:p>
            <a:pPr marL="285750" indent="-285750">
              <a:buFont typeface="Wingdings 3" charset="2"/>
              <a:buChar char=""/>
            </a:pPr>
            <a:endParaRPr lang="en-US" sz="2800" dirty="0">
              <a:solidFill>
                <a:srgbClr val="FFFFFF"/>
              </a:solidFill>
            </a:endParaRPr>
          </a:p>
          <a:p>
            <a:pPr marL="285750" indent="-285750"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Summary</a:t>
            </a:r>
          </a:p>
          <a:p>
            <a:pPr marL="285750" indent="-285750">
              <a:buFont typeface="Wingdings 3" charset="2"/>
              <a:buChar char=""/>
            </a:pPr>
            <a:endParaRPr lang="en-US" sz="2800" dirty="0">
              <a:solidFill>
                <a:srgbClr val="FFFFFF"/>
              </a:solidFill>
            </a:endParaRPr>
          </a:p>
          <a:p>
            <a:pPr marL="285750" indent="-285750"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References</a:t>
            </a:r>
          </a:p>
          <a:p>
            <a:pPr marL="285750" indent="-285750"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9" name="Picture 4" descr="When making lists on your power pointâ¦Remember the rule of four.Four items on the pageâ¦Is easier for the mind to remember....">
            <a:extLst>
              <a:ext uri="{FF2B5EF4-FFF2-40B4-BE49-F238E27FC236}">
                <a16:creationId xmlns:a16="http://schemas.microsoft.com/office/drawing/2014/main" id="{FC07E160-376A-4125-B536-870508E917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4607" y="1032175"/>
            <a:ext cx="6391533" cy="479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2BF225-652F-4A36-9D39-BD91A9870568}"/>
              </a:ext>
            </a:extLst>
          </p:cNvPr>
          <p:cNvSpPr txBox="1"/>
          <p:nvPr/>
        </p:nvSpPr>
        <p:spPr>
          <a:xfrm>
            <a:off x="191054" y="181292"/>
            <a:ext cx="4880919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859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7E809A0-4449-40FD-919D-0AAB17E6CE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Delivering the presentation.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728E15-ED0E-46F8-B3C5-7E18D9C96E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Wait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Speech (volume, speed and tone).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Eye contact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Memory or prompts on cards.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A19EA8-90D1-40DB-96AD-2483170389F4}"/>
              </a:ext>
            </a:extLst>
          </p:cNvPr>
          <p:cNvSpPr txBox="1"/>
          <p:nvPr/>
        </p:nvSpPr>
        <p:spPr>
          <a:xfrm>
            <a:off x="1886781" y="4796502"/>
            <a:ext cx="545826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Number your prompt cards.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One heading, few prompt words.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A5DC7D-7C5F-451B-944B-736C49BF12B1}"/>
              </a:ext>
            </a:extLst>
          </p:cNvPr>
          <p:cNvSpPr txBox="1"/>
          <p:nvPr/>
        </p:nvSpPr>
        <p:spPr>
          <a:xfrm>
            <a:off x="407773" y="6128951"/>
            <a:ext cx="2656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(Cottrell, 2013.)</a:t>
            </a:r>
          </a:p>
        </p:txBody>
      </p:sp>
    </p:spTree>
    <p:extLst>
      <p:ext uri="{BB962C8B-B14F-4D97-AF65-F5344CB8AC3E}">
        <p14:creationId xmlns:p14="http://schemas.microsoft.com/office/powerpoint/2010/main" val="1815491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10405-0D4A-4AAB-955A-8B5A8B221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CONFIDENCE!!!!!!</a:t>
            </a:r>
          </a:p>
        </p:txBody>
      </p:sp>
      <p:pic>
        <p:nvPicPr>
          <p:cNvPr id="3074" name="Picture 2" descr="Image result for fake it till you make it">
            <a:extLst>
              <a:ext uri="{FF2B5EF4-FFF2-40B4-BE49-F238E27FC236}">
                <a16:creationId xmlns:a16="http://schemas.microsoft.com/office/drawing/2014/main" id="{B6955E32-A3E2-4044-9F51-E85F8931244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7807" y="2645703"/>
            <a:ext cx="2763407" cy="341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77A425A-3634-4589-9586-2CB5D5B8F2D3}"/>
              </a:ext>
            </a:extLst>
          </p:cNvPr>
          <p:cNvSpPr txBox="1"/>
          <p:nvPr/>
        </p:nvSpPr>
        <p:spPr>
          <a:xfrm>
            <a:off x="576775" y="2841674"/>
            <a:ext cx="3376247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Even if you make a mistake…..</a:t>
            </a:r>
          </a:p>
          <a:p>
            <a:endParaRPr lang="en-GB" sz="2800" dirty="0"/>
          </a:p>
          <a:p>
            <a:r>
              <a:rPr lang="en-GB" sz="2800" dirty="0"/>
              <a:t>…..Just go with it!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55CAAD-585A-4A2F-994C-A9C4299EE147}"/>
              </a:ext>
            </a:extLst>
          </p:cNvPr>
          <p:cNvSpPr txBox="1"/>
          <p:nvPr/>
        </p:nvSpPr>
        <p:spPr>
          <a:xfrm>
            <a:off x="4467807" y="6376086"/>
            <a:ext cx="2896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(Kelli, 2018.)</a:t>
            </a:r>
          </a:p>
        </p:txBody>
      </p:sp>
    </p:spTree>
    <p:extLst>
      <p:ext uri="{BB962C8B-B14F-4D97-AF65-F5344CB8AC3E}">
        <p14:creationId xmlns:p14="http://schemas.microsoft.com/office/powerpoint/2010/main" val="3885831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9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0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82" name="Rectangle 81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84" name="Group 83">
            <a:extLst>
              <a:ext uri="{FF2B5EF4-FFF2-40B4-BE49-F238E27FC236}">
                <a16:creationId xmlns:a16="http://schemas.microsoft.com/office/drawing/2014/main" id="{6061F655-345C-4AD8-85BC-913D87523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643780CE-2BE5-46F6-97B2-60DF30217E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6" name="Oval 85">
              <a:extLst>
                <a:ext uri="{FF2B5EF4-FFF2-40B4-BE49-F238E27FC236}">
                  <a16:creationId xmlns:a16="http://schemas.microsoft.com/office/drawing/2014/main" id="{4233DC0E-DE6C-4FB6-A529-51B162641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3870477F-E451-4BC3-863F-0E2FC5728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8" name="Rectangle 87">
              <a:extLst>
                <a:ext uri="{FF2B5EF4-FFF2-40B4-BE49-F238E27FC236}">
                  <a16:creationId xmlns:a16="http://schemas.microsoft.com/office/drawing/2014/main" id="{88FBA05C-D740-40CE-9A7D-9E5A715A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9" name="Freeform 5">
              <a:extLst>
                <a:ext uri="{FF2B5EF4-FFF2-40B4-BE49-F238E27FC236}">
                  <a16:creationId xmlns:a16="http://schemas.microsoft.com/office/drawing/2014/main" id="{B4A81DE1-E2BC-4A31-99EE-71350421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0" name="Freeform 5">
              <a:extLst>
                <a:ext uri="{FF2B5EF4-FFF2-40B4-BE49-F238E27FC236}">
                  <a16:creationId xmlns:a16="http://schemas.microsoft.com/office/drawing/2014/main" id="{FDE8183D-5757-4D73-A338-62BDD88E4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1" name="Freeform 5">
              <a:extLst>
                <a:ext uri="{FF2B5EF4-FFF2-40B4-BE49-F238E27FC236}">
                  <a16:creationId xmlns:a16="http://schemas.microsoft.com/office/drawing/2014/main" id="{F6ACD5FC-CAFE-48EB-B765-60EED2E0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83D3A3E-7C0E-4E2C-BCE2-A9044D518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8580" y="527298"/>
            <a:ext cx="5094179" cy="1020232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b="1" i="0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Overcoming nerves.</a:t>
            </a:r>
            <a:br>
              <a:rPr lang="en-US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endParaRPr lang="en-US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5021BE-6AC9-4D74-9754-D7DE39D1AD03}"/>
              </a:ext>
            </a:extLst>
          </p:cNvPr>
          <p:cNvSpPr txBox="1"/>
          <p:nvPr/>
        </p:nvSpPr>
        <p:spPr>
          <a:xfrm>
            <a:off x="508604" y="1013254"/>
            <a:ext cx="4252848" cy="500654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Practice, use a watch to time yourself.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800" dirty="0">
              <a:solidFill>
                <a:srgbClr val="FFFFFF"/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Be prepared and in control.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800" dirty="0">
              <a:solidFill>
                <a:srgbClr val="FFFFFF"/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Relax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800" dirty="0">
              <a:solidFill>
                <a:srgbClr val="FFFFFF"/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>
                <a:solidFill>
                  <a:srgbClr val="FFFFFF"/>
                </a:solidFill>
              </a:rPr>
              <a:t>Plan ahead and arrive early.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098" name="Picture 2" descr="Image result for overcoming nerves when presenting">
            <a:extLst>
              <a:ext uri="{FF2B5EF4-FFF2-40B4-BE49-F238E27FC236}">
                <a16:creationId xmlns:a16="http://schemas.microsoft.com/office/drawing/2014/main" id="{606CAA73-4DE9-4857-A1ED-58DAD50CCF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0077" y="1866405"/>
            <a:ext cx="6424185" cy="4247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3" name="Rectangle 92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1C2328-D160-4B24-9109-D52E065A57AE}"/>
              </a:ext>
            </a:extLst>
          </p:cNvPr>
          <p:cNvSpPr txBox="1"/>
          <p:nvPr/>
        </p:nvSpPr>
        <p:spPr>
          <a:xfrm>
            <a:off x="716692" y="6019800"/>
            <a:ext cx="30713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(Cottrell, 2013.)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D1D3FE-DB7A-4E5D-8586-FA273FDD5A34}"/>
              </a:ext>
            </a:extLst>
          </p:cNvPr>
          <p:cNvSpPr txBox="1"/>
          <p:nvPr/>
        </p:nvSpPr>
        <p:spPr>
          <a:xfrm>
            <a:off x="4942703" y="6203092"/>
            <a:ext cx="3805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(The Art of Extraordinary, n.d.)</a:t>
            </a:r>
          </a:p>
        </p:txBody>
      </p:sp>
    </p:spTree>
    <p:extLst>
      <p:ext uri="{BB962C8B-B14F-4D97-AF65-F5344CB8AC3E}">
        <p14:creationId xmlns:p14="http://schemas.microsoft.com/office/powerpoint/2010/main" val="868760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2D2055-D8FA-41AA-A93D-92E4218A8D3F}"/>
              </a:ext>
            </a:extLst>
          </p:cNvPr>
          <p:cNvSpPr txBox="1"/>
          <p:nvPr/>
        </p:nvSpPr>
        <p:spPr>
          <a:xfrm>
            <a:off x="506627" y="450159"/>
            <a:ext cx="75994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/>
              <a:t>Summary.</a:t>
            </a:r>
          </a:p>
          <a:p>
            <a:endParaRPr lang="en-GB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3347A3-18AD-46A6-B8D2-43A66A61858A}"/>
              </a:ext>
            </a:extLst>
          </p:cNvPr>
          <p:cNvSpPr txBox="1"/>
          <p:nvPr/>
        </p:nvSpPr>
        <p:spPr>
          <a:xfrm>
            <a:off x="506627" y="1235676"/>
            <a:ext cx="5461687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rgbClr val="00B050"/>
                </a:solidFill>
              </a:rPr>
              <a:t>DO.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Use readable font.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Keep it simple and to the point.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Keep Speech steady and at an appropriate volume.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Use prompt cards.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Relax and try to be confident.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DCCFF2-F87B-4A73-A10A-53D2FEEBA6A2}"/>
              </a:ext>
            </a:extLst>
          </p:cNvPr>
          <p:cNvSpPr txBox="1"/>
          <p:nvPr/>
        </p:nvSpPr>
        <p:spPr>
          <a:xfrm>
            <a:off x="6895070" y="1243786"/>
            <a:ext cx="6359611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rgbClr val="FF0000"/>
                </a:solidFill>
              </a:rPr>
              <a:t>DON’T.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Panic!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Overcomplicate slides.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/>
              <a:t>Get side tracked.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7952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40CBEEE-0796-4DC8-AD46-E551E9B522AF}"/>
              </a:ext>
            </a:extLst>
          </p:cNvPr>
          <p:cNvSpPr txBox="1"/>
          <p:nvPr/>
        </p:nvSpPr>
        <p:spPr>
          <a:xfrm>
            <a:off x="498389" y="861379"/>
            <a:ext cx="11195221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Reference List.       </a:t>
            </a:r>
          </a:p>
          <a:p>
            <a:endParaRPr lang="en-GB" dirty="0"/>
          </a:p>
          <a:p>
            <a:r>
              <a:rPr lang="en-GB" dirty="0"/>
              <a:t>        Cottrell, S. (2013). The Study Skills Handbook (4</a:t>
            </a:r>
            <a:r>
              <a:rPr lang="en-GB" baseline="30000" dirty="0"/>
              <a:t>th</a:t>
            </a:r>
            <a:r>
              <a:rPr lang="en-GB" dirty="0"/>
              <a:t> ed.).  Basingstoke: Palgrave Macmillan</a:t>
            </a:r>
          </a:p>
          <a:p>
            <a:r>
              <a:rPr lang="en-GB" dirty="0"/>
              <a:t>        </a:t>
            </a:r>
          </a:p>
          <a:p>
            <a:r>
              <a:rPr lang="en-GB" dirty="0"/>
              <a:t>        </a:t>
            </a:r>
            <a:r>
              <a:rPr lang="en-GB" dirty="0" err="1"/>
              <a:t>Flaten</a:t>
            </a:r>
            <a:r>
              <a:rPr lang="en-GB" dirty="0"/>
              <a:t>, S. (2017, January 2) No Distractions [Blog post] Retrieved from</a:t>
            </a:r>
          </a:p>
          <a:p>
            <a:r>
              <a:rPr lang="en-GB" dirty="0"/>
              <a:t>             </a:t>
            </a:r>
            <a:r>
              <a:rPr lang="en-GB" u="sng" dirty="0">
                <a:solidFill>
                  <a:srgbClr val="FF0000"/>
                </a:solidFill>
              </a:rPr>
              <a:t>www.scottflaten.</a:t>
            </a:r>
            <a:r>
              <a:rPr lang="en-GB" u="sng">
                <a:solidFill>
                  <a:srgbClr val="FF0000"/>
                </a:solidFill>
              </a:rPr>
              <a:t>com/scottblog</a:t>
            </a:r>
            <a:r>
              <a:rPr lang="en-GB" u="sng" dirty="0">
                <a:solidFill>
                  <a:srgbClr val="FF0000"/>
                </a:solidFill>
              </a:rPr>
              <a:t>/2017/1/2/no-distractions</a:t>
            </a:r>
          </a:p>
          <a:p>
            <a:endParaRPr lang="en-GB" dirty="0"/>
          </a:p>
          <a:p>
            <a:r>
              <a:rPr lang="en-GB" dirty="0"/>
              <a:t>        Information Overload (2017, March 29) Retrieved 30</a:t>
            </a:r>
            <a:r>
              <a:rPr lang="en-GB" baseline="30000" dirty="0"/>
              <a:t>th</a:t>
            </a:r>
            <a:r>
              <a:rPr lang="en-GB" dirty="0"/>
              <a:t> November 2018 from</a:t>
            </a:r>
          </a:p>
          <a:p>
            <a:r>
              <a:rPr lang="en-GB" dirty="0"/>
              <a:t>             </a:t>
            </a:r>
            <a:r>
              <a:rPr lang="en-GB" u="sng" dirty="0">
                <a:solidFill>
                  <a:srgbClr val="FF0000"/>
                </a:solidFill>
              </a:rPr>
              <a:t>https://halchereford.gov.uk/event/information-overload/</a:t>
            </a:r>
          </a:p>
          <a:p>
            <a:endParaRPr lang="en-GB" u="sng" dirty="0">
              <a:solidFill>
                <a:srgbClr val="FF0000"/>
              </a:solidFill>
            </a:endParaRPr>
          </a:p>
          <a:p>
            <a:r>
              <a:rPr lang="en-GB" dirty="0"/>
              <a:t>        Kelli, (2018) Body Electric. Retrieved 30</a:t>
            </a:r>
            <a:r>
              <a:rPr lang="en-GB" baseline="30000" dirty="0"/>
              <a:t>th</a:t>
            </a:r>
            <a:r>
              <a:rPr lang="en-GB" dirty="0"/>
              <a:t> November 2018 from </a:t>
            </a:r>
          </a:p>
          <a:p>
            <a:r>
              <a:rPr lang="en-GB" dirty="0"/>
              <a:t>             </a:t>
            </a:r>
            <a:r>
              <a:rPr lang="en-GB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https://fineartamerica.com/featured/fake-it-till-you-</a:t>
            </a:r>
            <a:r>
              <a:rPr lang="en-GB" u="sng" dirty="0">
                <a:solidFill>
                  <a:srgbClr val="FF0000"/>
                </a:solidFill>
              </a:rPr>
              <a:t>make-it-kelli.html</a:t>
            </a:r>
          </a:p>
          <a:p>
            <a:endParaRPr lang="en-GB" dirty="0"/>
          </a:p>
          <a:p>
            <a:r>
              <a:rPr lang="en-GB" dirty="0"/>
              <a:t>        Overcoming Presenting Nerves and Doubt (n.d.). The Art of Extraordinary. Retrieved 30</a:t>
            </a:r>
            <a:r>
              <a:rPr lang="en-GB" baseline="30000" dirty="0"/>
              <a:t>th</a:t>
            </a:r>
            <a:r>
              <a:rPr lang="en-GB" dirty="0"/>
              <a:t> </a:t>
            </a:r>
          </a:p>
          <a:p>
            <a:r>
              <a:rPr lang="en-GB" dirty="0"/>
              <a:t>             November 2018 from</a:t>
            </a:r>
          </a:p>
          <a:p>
            <a:r>
              <a:rPr lang="en-GB" dirty="0"/>
              <a:t>             </a:t>
            </a:r>
            <a:r>
              <a:rPr lang="en-GB" dirty="0">
                <a:solidFill>
                  <a:srgbClr val="FF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https://theartofextraordinary.com/overcoming-presenting-nerves-doubt/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      Patrick, L. (2013). Education Tech Assignment. Retrieved 30</a:t>
            </a:r>
            <a:r>
              <a:rPr lang="en-GB" baseline="30000" dirty="0"/>
              <a:t>th</a:t>
            </a:r>
            <a:r>
              <a:rPr lang="en-GB" dirty="0"/>
              <a:t> November 2018 from</a:t>
            </a:r>
          </a:p>
          <a:p>
            <a:r>
              <a:rPr lang="en-GB" dirty="0"/>
              <a:t>             </a:t>
            </a:r>
            <a:r>
              <a:rPr lang="en-GB" dirty="0">
                <a:solidFill>
                  <a:srgbClr val="FF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https://www.slideshare.net/Lynnlu/presentation1-20887067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/>
              <a:t>     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017DE8-1ACA-4732-8252-E689010A3636}"/>
              </a:ext>
            </a:extLst>
          </p:cNvPr>
          <p:cNvSpPr txBox="1"/>
          <p:nvPr/>
        </p:nvSpPr>
        <p:spPr>
          <a:xfrm>
            <a:off x="1861751" y="247135"/>
            <a:ext cx="69980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With thanks to…..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182980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72E48-E217-40EF-93B8-B0E1EBC1518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22651380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397</Words>
  <Application>Microsoft Office PowerPoint</Application>
  <PresentationFormat>Widescreen</PresentationFormat>
  <Paragraphs>94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Wingdings</vt:lpstr>
      <vt:lpstr>Wingdings 3</vt:lpstr>
      <vt:lpstr>Ion Boardroom</vt:lpstr>
      <vt:lpstr>Using PowerPoint as an effective visual aid during presentations.</vt:lpstr>
      <vt:lpstr>Introduction.</vt:lpstr>
      <vt:lpstr>Locating PowerPoint on your laptop.</vt:lpstr>
      <vt:lpstr>Selecting your design and changing layout of slide.</vt:lpstr>
      <vt:lpstr>Useful tips for PowerPoint presentations.</vt:lpstr>
      <vt:lpstr>(Patrick, 2013.)</vt:lpstr>
      <vt:lpstr>Delivering the presentation.</vt:lpstr>
      <vt:lpstr>CONFIDENCE!!!!!!</vt:lpstr>
      <vt:lpstr>Overcoming nerves. </vt:lpstr>
      <vt:lpstr>PowerPoint Presentation</vt:lpstr>
      <vt:lpstr>PowerPoint Presentation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PowerPoint as an effective visual aid during presentations.</dc:title>
  <dc:creator>Genna-kay Bowen (1002065)</dc:creator>
  <cp:lastModifiedBy>Genna-kay Bowen (1002065)</cp:lastModifiedBy>
  <cp:revision>3</cp:revision>
  <dcterms:created xsi:type="dcterms:W3CDTF">2018-12-07T19:56:45Z</dcterms:created>
  <dcterms:modified xsi:type="dcterms:W3CDTF">2018-12-07T20:08:31Z</dcterms:modified>
</cp:coreProperties>
</file>