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5" r:id="rId3"/>
    <p:sldId id="257" r:id="rId4"/>
    <p:sldId id="258" r:id="rId5"/>
    <p:sldId id="259" r:id="rId6"/>
    <p:sldId id="260" r:id="rId7"/>
    <p:sldId id="261" r:id="rId8"/>
    <p:sldId id="262" r:id="rId9"/>
    <p:sldId id="263" r:id="rId10"/>
    <p:sldId id="268" r:id="rId11"/>
    <p:sldId id="269" r:id="rId12"/>
    <p:sldId id="270" r:id="rId13"/>
    <p:sldId id="271" r:id="rId14"/>
    <p:sldId id="273"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91" d="100"/>
          <a:sy n="91" d="100"/>
        </p:scale>
        <p:origin x="208"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42.svg"/></Relationships>
</file>

<file path=ppt/diagrams/_rels/data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4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B8498C-8D64-4A53-8E48-1168EC5077E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6C12A7-93D7-425B-8BEA-CBD9C45F4033}">
      <dgm:prSet/>
      <dgm:spPr/>
      <dgm:t>
        <a:bodyPr/>
        <a:lstStyle/>
        <a:p>
          <a:r>
            <a:rPr lang="en-GB"/>
            <a:t>By the end of week 4 you should have:</a:t>
          </a:r>
          <a:endParaRPr lang="en-US"/>
        </a:p>
      </dgm:t>
    </dgm:pt>
    <dgm:pt modelId="{19092438-F32F-4418-B7C5-C311D7CA457D}" type="parTrans" cxnId="{836C255A-A69E-4210-A9A8-80ABD35A4D64}">
      <dgm:prSet/>
      <dgm:spPr/>
      <dgm:t>
        <a:bodyPr/>
        <a:lstStyle/>
        <a:p>
          <a:endParaRPr lang="en-US"/>
        </a:p>
      </dgm:t>
    </dgm:pt>
    <dgm:pt modelId="{0FC279A4-6B96-4263-94F6-54AAD3CEF8EC}" type="sibTrans" cxnId="{836C255A-A69E-4210-A9A8-80ABD35A4D64}">
      <dgm:prSet/>
      <dgm:spPr/>
      <dgm:t>
        <a:bodyPr/>
        <a:lstStyle/>
        <a:p>
          <a:endParaRPr lang="en-US"/>
        </a:p>
      </dgm:t>
    </dgm:pt>
    <dgm:pt modelId="{5E4BDC01-42D1-4920-AD26-A3D433BBA7EA}">
      <dgm:prSet/>
      <dgm:spPr/>
      <dgm:t>
        <a:bodyPr/>
        <a:lstStyle/>
        <a:p>
          <a:r>
            <a:rPr lang="en-GB"/>
            <a:t>Contacted a member of staff</a:t>
          </a:r>
          <a:endParaRPr lang="en-US"/>
        </a:p>
      </dgm:t>
    </dgm:pt>
    <dgm:pt modelId="{B49B49FD-F6B2-4EB0-B6D2-8B707691C295}" type="parTrans" cxnId="{F0C6A63A-5735-4741-8B1F-4489A79E30A3}">
      <dgm:prSet/>
      <dgm:spPr/>
      <dgm:t>
        <a:bodyPr/>
        <a:lstStyle/>
        <a:p>
          <a:endParaRPr lang="en-US"/>
        </a:p>
      </dgm:t>
    </dgm:pt>
    <dgm:pt modelId="{98F97F72-425F-4423-9DF7-AE926A0DB2D3}" type="sibTrans" cxnId="{F0C6A63A-5735-4741-8B1F-4489A79E30A3}">
      <dgm:prSet/>
      <dgm:spPr/>
      <dgm:t>
        <a:bodyPr/>
        <a:lstStyle/>
        <a:p>
          <a:endParaRPr lang="en-US"/>
        </a:p>
      </dgm:t>
    </dgm:pt>
    <dgm:pt modelId="{993CDE86-64D2-466F-AF32-ADA699C9B3EB}">
      <dgm:prSet/>
      <dgm:spPr/>
      <dgm:t>
        <a:bodyPr/>
        <a:lstStyle/>
        <a:p>
          <a:r>
            <a:rPr lang="en-GB"/>
            <a:t>Have discussed your initial ideas</a:t>
          </a:r>
          <a:endParaRPr lang="en-US"/>
        </a:p>
      </dgm:t>
    </dgm:pt>
    <dgm:pt modelId="{F87DADBB-494B-4E9D-BE3B-AF955E395BC8}" type="parTrans" cxnId="{8FB44624-6E74-4A8B-81D8-E56F3A4DD6FC}">
      <dgm:prSet/>
      <dgm:spPr/>
      <dgm:t>
        <a:bodyPr/>
        <a:lstStyle/>
        <a:p>
          <a:endParaRPr lang="en-US"/>
        </a:p>
      </dgm:t>
    </dgm:pt>
    <dgm:pt modelId="{63F7043C-79E6-4002-911F-62281B1E63D5}" type="sibTrans" cxnId="{8FB44624-6E74-4A8B-81D8-E56F3A4DD6FC}">
      <dgm:prSet/>
      <dgm:spPr/>
      <dgm:t>
        <a:bodyPr/>
        <a:lstStyle/>
        <a:p>
          <a:endParaRPr lang="en-US"/>
        </a:p>
      </dgm:t>
    </dgm:pt>
    <dgm:pt modelId="{1AF50DDD-63D7-454B-988B-154DB3F59FE1}">
      <dgm:prSet/>
      <dgm:spPr/>
      <dgm:t>
        <a:bodyPr/>
        <a:lstStyle/>
        <a:p>
          <a:r>
            <a:rPr lang="en-GB"/>
            <a:t>Presented your proposal </a:t>
          </a:r>
          <a:endParaRPr lang="en-US"/>
        </a:p>
      </dgm:t>
    </dgm:pt>
    <dgm:pt modelId="{24D33B2E-8875-436E-B08A-E8452BFB11B4}" type="parTrans" cxnId="{2DD78779-9174-4819-852C-B302088407A4}">
      <dgm:prSet/>
      <dgm:spPr/>
      <dgm:t>
        <a:bodyPr/>
        <a:lstStyle/>
        <a:p>
          <a:endParaRPr lang="en-US"/>
        </a:p>
      </dgm:t>
    </dgm:pt>
    <dgm:pt modelId="{8EBEF5BB-229B-4EB5-B73F-06387017354D}" type="sibTrans" cxnId="{2DD78779-9174-4819-852C-B302088407A4}">
      <dgm:prSet/>
      <dgm:spPr/>
      <dgm:t>
        <a:bodyPr/>
        <a:lstStyle/>
        <a:p>
          <a:endParaRPr lang="en-US"/>
        </a:p>
      </dgm:t>
    </dgm:pt>
    <dgm:pt modelId="{FED30D60-6AC3-409C-AC25-0ABA3D1C34DA}">
      <dgm:prSet/>
      <dgm:spPr/>
      <dgm:t>
        <a:bodyPr/>
        <a:lstStyle/>
        <a:p>
          <a:r>
            <a:rPr lang="en-GB"/>
            <a:t>Submitted your proposal to the Turnitin link on Moodle – Friday 25</a:t>
          </a:r>
          <a:r>
            <a:rPr lang="en-GB" baseline="30000"/>
            <a:t>th</a:t>
          </a:r>
          <a:r>
            <a:rPr lang="en-GB"/>
            <a:t> October</a:t>
          </a:r>
          <a:endParaRPr lang="en-US"/>
        </a:p>
      </dgm:t>
    </dgm:pt>
    <dgm:pt modelId="{6717C3B7-9130-479D-96D1-BA03127C54F4}" type="parTrans" cxnId="{E855B368-8013-40F0-B838-3605E3C7FD07}">
      <dgm:prSet/>
      <dgm:spPr/>
      <dgm:t>
        <a:bodyPr/>
        <a:lstStyle/>
        <a:p>
          <a:endParaRPr lang="en-US"/>
        </a:p>
      </dgm:t>
    </dgm:pt>
    <dgm:pt modelId="{2AA277C8-2663-4812-BAC5-22D265B8E3E9}" type="sibTrans" cxnId="{E855B368-8013-40F0-B838-3605E3C7FD07}">
      <dgm:prSet/>
      <dgm:spPr/>
      <dgm:t>
        <a:bodyPr/>
        <a:lstStyle/>
        <a:p>
          <a:endParaRPr lang="en-US"/>
        </a:p>
      </dgm:t>
    </dgm:pt>
    <dgm:pt modelId="{B3048015-484E-4D49-B875-300BEB041D38}">
      <dgm:prSet/>
      <dgm:spPr/>
      <dgm:t>
        <a:bodyPr/>
        <a:lstStyle/>
        <a:p>
          <a:r>
            <a:rPr lang="en-GB" dirty="0"/>
            <a:t>Have a look through the ‘Stage 1 resources – design and explore’ </a:t>
          </a:r>
          <a:endParaRPr lang="en-US" dirty="0"/>
        </a:p>
      </dgm:t>
    </dgm:pt>
    <dgm:pt modelId="{9979354B-C88E-422B-9C38-49AC05AF2977}" type="parTrans" cxnId="{FC3C33BD-AD8D-49FA-B387-850BE0318612}">
      <dgm:prSet/>
      <dgm:spPr/>
      <dgm:t>
        <a:bodyPr/>
        <a:lstStyle/>
        <a:p>
          <a:endParaRPr lang="en-US"/>
        </a:p>
      </dgm:t>
    </dgm:pt>
    <dgm:pt modelId="{826966CE-2B2E-49D7-A325-7269089D7E10}" type="sibTrans" cxnId="{FC3C33BD-AD8D-49FA-B387-850BE0318612}">
      <dgm:prSet/>
      <dgm:spPr/>
      <dgm:t>
        <a:bodyPr/>
        <a:lstStyle/>
        <a:p>
          <a:endParaRPr lang="en-US"/>
        </a:p>
      </dgm:t>
    </dgm:pt>
    <dgm:pt modelId="{33FDFFFA-26BB-4B41-886E-E7F87A430D2D}" type="pres">
      <dgm:prSet presAssocID="{A6B8498C-8D64-4A53-8E48-1168EC5077EB}" presName="root" presStyleCnt="0">
        <dgm:presLayoutVars>
          <dgm:dir/>
          <dgm:resizeHandles val="exact"/>
        </dgm:presLayoutVars>
      </dgm:prSet>
      <dgm:spPr/>
    </dgm:pt>
    <dgm:pt modelId="{8FAC8685-AE60-4EF4-A157-FC1FA9230D32}" type="pres">
      <dgm:prSet presAssocID="{D66C12A7-93D7-425B-8BEA-CBD9C45F4033}" presName="compNode" presStyleCnt="0"/>
      <dgm:spPr/>
    </dgm:pt>
    <dgm:pt modelId="{0455A977-E42E-473B-B661-812FF89D13A9}" type="pres">
      <dgm:prSet presAssocID="{D66C12A7-93D7-425B-8BEA-CBD9C45F4033}" presName="bgRect" presStyleLbl="bgShp" presStyleIdx="0" presStyleCnt="6"/>
      <dgm:spPr/>
    </dgm:pt>
    <dgm:pt modelId="{0152F369-8800-492A-9576-88B40A6D8337}" type="pres">
      <dgm:prSet presAssocID="{D66C12A7-93D7-425B-8BEA-CBD9C45F403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2C1AE354-04B4-4C96-BCB7-EBA4A0C94737}" type="pres">
      <dgm:prSet presAssocID="{D66C12A7-93D7-425B-8BEA-CBD9C45F4033}" presName="spaceRect" presStyleCnt="0"/>
      <dgm:spPr/>
    </dgm:pt>
    <dgm:pt modelId="{2E6F5832-240D-4969-BF19-4C2FE430774C}" type="pres">
      <dgm:prSet presAssocID="{D66C12A7-93D7-425B-8BEA-CBD9C45F4033}" presName="parTx" presStyleLbl="revTx" presStyleIdx="0" presStyleCnt="6">
        <dgm:presLayoutVars>
          <dgm:chMax val="0"/>
          <dgm:chPref val="0"/>
        </dgm:presLayoutVars>
      </dgm:prSet>
      <dgm:spPr/>
    </dgm:pt>
    <dgm:pt modelId="{6D701B1F-B2F0-43B4-BEA0-2ABB47144A57}" type="pres">
      <dgm:prSet presAssocID="{0FC279A4-6B96-4263-94F6-54AAD3CEF8EC}" presName="sibTrans" presStyleCnt="0"/>
      <dgm:spPr/>
    </dgm:pt>
    <dgm:pt modelId="{430327E4-0B53-464F-8992-7422800177BF}" type="pres">
      <dgm:prSet presAssocID="{5E4BDC01-42D1-4920-AD26-A3D433BBA7EA}" presName="compNode" presStyleCnt="0"/>
      <dgm:spPr/>
    </dgm:pt>
    <dgm:pt modelId="{1182F0F0-3B9F-4AFA-B266-E70F4604B5D7}" type="pres">
      <dgm:prSet presAssocID="{5E4BDC01-42D1-4920-AD26-A3D433BBA7EA}" presName="bgRect" presStyleLbl="bgShp" presStyleIdx="1" presStyleCnt="6"/>
      <dgm:spPr/>
    </dgm:pt>
    <dgm:pt modelId="{D117B1B2-09FE-43BF-B330-A20F67EC55E2}" type="pres">
      <dgm:prSet presAssocID="{5E4BDC01-42D1-4920-AD26-A3D433BBA7E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E87FD6E-83D3-491C-8587-FB4217CE1F53}" type="pres">
      <dgm:prSet presAssocID="{5E4BDC01-42D1-4920-AD26-A3D433BBA7EA}" presName="spaceRect" presStyleCnt="0"/>
      <dgm:spPr/>
    </dgm:pt>
    <dgm:pt modelId="{C6519EB0-C8FC-4613-AB2F-0B0ACCCEEC82}" type="pres">
      <dgm:prSet presAssocID="{5E4BDC01-42D1-4920-AD26-A3D433BBA7EA}" presName="parTx" presStyleLbl="revTx" presStyleIdx="1" presStyleCnt="6">
        <dgm:presLayoutVars>
          <dgm:chMax val="0"/>
          <dgm:chPref val="0"/>
        </dgm:presLayoutVars>
      </dgm:prSet>
      <dgm:spPr/>
    </dgm:pt>
    <dgm:pt modelId="{96BAE9E8-5564-490F-8BC3-A7D6B1346FFF}" type="pres">
      <dgm:prSet presAssocID="{98F97F72-425F-4423-9DF7-AE926A0DB2D3}" presName="sibTrans" presStyleCnt="0"/>
      <dgm:spPr/>
    </dgm:pt>
    <dgm:pt modelId="{21CB2C0D-CEA1-4418-8373-5E1CB983634D}" type="pres">
      <dgm:prSet presAssocID="{993CDE86-64D2-466F-AF32-ADA699C9B3EB}" presName="compNode" presStyleCnt="0"/>
      <dgm:spPr/>
    </dgm:pt>
    <dgm:pt modelId="{04FFF153-B61C-476A-8078-3895A0480F8B}" type="pres">
      <dgm:prSet presAssocID="{993CDE86-64D2-466F-AF32-ADA699C9B3EB}" presName="bgRect" presStyleLbl="bgShp" presStyleIdx="2" presStyleCnt="6"/>
      <dgm:spPr/>
    </dgm:pt>
    <dgm:pt modelId="{DE2B877A-5225-4433-A971-6A7F5EA00467}" type="pres">
      <dgm:prSet presAssocID="{993CDE86-64D2-466F-AF32-ADA699C9B3E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08E97DD-EA28-4D7F-B615-B71D14E2EBEC}" type="pres">
      <dgm:prSet presAssocID="{993CDE86-64D2-466F-AF32-ADA699C9B3EB}" presName="spaceRect" presStyleCnt="0"/>
      <dgm:spPr/>
    </dgm:pt>
    <dgm:pt modelId="{064335D9-9C1A-4432-9B1E-57887D6E7151}" type="pres">
      <dgm:prSet presAssocID="{993CDE86-64D2-466F-AF32-ADA699C9B3EB}" presName="parTx" presStyleLbl="revTx" presStyleIdx="2" presStyleCnt="6">
        <dgm:presLayoutVars>
          <dgm:chMax val="0"/>
          <dgm:chPref val="0"/>
        </dgm:presLayoutVars>
      </dgm:prSet>
      <dgm:spPr/>
    </dgm:pt>
    <dgm:pt modelId="{8906B92D-3614-4683-8A5C-326A7EC915E0}" type="pres">
      <dgm:prSet presAssocID="{63F7043C-79E6-4002-911F-62281B1E63D5}" presName="sibTrans" presStyleCnt="0"/>
      <dgm:spPr/>
    </dgm:pt>
    <dgm:pt modelId="{16446A00-D04D-4305-BD73-699830177D4C}" type="pres">
      <dgm:prSet presAssocID="{1AF50DDD-63D7-454B-988B-154DB3F59FE1}" presName="compNode" presStyleCnt="0"/>
      <dgm:spPr/>
    </dgm:pt>
    <dgm:pt modelId="{DF878E9A-535B-43AF-A297-578DDB2F7023}" type="pres">
      <dgm:prSet presAssocID="{1AF50DDD-63D7-454B-988B-154DB3F59FE1}" presName="bgRect" presStyleLbl="bgShp" presStyleIdx="3" presStyleCnt="6"/>
      <dgm:spPr/>
    </dgm:pt>
    <dgm:pt modelId="{1B186149-4156-48FB-BFC5-023D3B56E81D}" type="pres">
      <dgm:prSet presAssocID="{1AF50DDD-63D7-454B-988B-154DB3F59FE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19834F9-7778-4D76-812C-6CE73B7C2650}" type="pres">
      <dgm:prSet presAssocID="{1AF50DDD-63D7-454B-988B-154DB3F59FE1}" presName="spaceRect" presStyleCnt="0"/>
      <dgm:spPr/>
    </dgm:pt>
    <dgm:pt modelId="{DAB1E3AF-FCA2-4AEB-983F-F8121A828125}" type="pres">
      <dgm:prSet presAssocID="{1AF50DDD-63D7-454B-988B-154DB3F59FE1}" presName="parTx" presStyleLbl="revTx" presStyleIdx="3" presStyleCnt="6">
        <dgm:presLayoutVars>
          <dgm:chMax val="0"/>
          <dgm:chPref val="0"/>
        </dgm:presLayoutVars>
      </dgm:prSet>
      <dgm:spPr/>
    </dgm:pt>
    <dgm:pt modelId="{A52008F4-1F40-4B2F-8E9A-12CE9919FE7E}" type="pres">
      <dgm:prSet presAssocID="{8EBEF5BB-229B-4EB5-B73F-06387017354D}" presName="sibTrans" presStyleCnt="0"/>
      <dgm:spPr/>
    </dgm:pt>
    <dgm:pt modelId="{74ADC84D-7F5D-466B-99C4-E468C8762EA6}" type="pres">
      <dgm:prSet presAssocID="{FED30D60-6AC3-409C-AC25-0ABA3D1C34DA}" presName="compNode" presStyleCnt="0"/>
      <dgm:spPr/>
    </dgm:pt>
    <dgm:pt modelId="{2A05DD76-D82A-4E83-8C00-5B4549DCD82F}" type="pres">
      <dgm:prSet presAssocID="{FED30D60-6AC3-409C-AC25-0ABA3D1C34DA}" presName="bgRect" presStyleLbl="bgShp" presStyleIdx="4" presStyleCnt="6"/>
      <dgm:spPr/>
    </dgm:pt>
    <dgm:pt modelId="{825104D1-D2C8-4C31-8A87-FE4C242D94ED}" type="pres">
      <dgm:prSet presAssocID="{FED30D60-6AC3-409C-AC25-0ABA3D1C34D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DBF3638F-01FD-447B-A727-C6590480A240}" type="pres">
      <dgm:prSet presAssocID="{FED30D60-6AC3-409C-AC25-0ABA3D1C34DA}" presName="spaceRect" presStyleCnt="0"/>
      <dgm:spPr/>
    </dgm:pt>
    <dgm:pt modelId="{CA7A3060-3AA4-40E9-86CB-C2CB1CB5DA12}" type="pres">
      <dgm:prSet presAssocID="{FED30D60-6AC3-409C-AC25-0ABA3D1C34DA}" presName="parTx" presStyleLbl="revTx" presStyleIdx="4" presStyleCnt="6">
        <dgm:presLayoutVars>
          <dgm:chMax val="0"/>
          <dgm:chPref val="0"/>
        </dgm:presLayoutVars>
      </dgm:prSet>
      <dgm:spPr/>
    </dgm:pt>
    <dgm:pt modelId="{5549CB01-93FF-4EF5-8C7F-BE6F62ADF33D}" type="pres">
      <dgm:prSet presAssocID="{2AA277C8-2663-4812-BAC5-22D265B8E3E9}" presName="sibTrans" presStyleCnt="0"/>
      <dgm:spPr/>
    </dgm:pt>
    <dgm:pt modelId="{F342028F-33FB-4D12-ACFF-1D81DDFC6EEB}" type="pres">
      <dgm:prSet presAssocID="{B3048015-484E-4D49-B875-300BEB041D38}" presName="compNode" presStyleCnt="0"/>
      <dgm:spPr/>
    </dgm:pt>
    <dgm:pt modelId="{87787531-FCBD-4ABA-8383-DB1642BD1325}" type="pres">
      <dgm:prSet presAssocID="{B3048015-484E-4D49-B875-300BEB041D38}" presName="bgRect" presStyleLbl="bgShp" presStyleIdx="5" presStyleCnt="6"/>
      <dgm:spPr/>
    </dgm:pt>
    <dgm:pt modelId="{1B5ABF71-3079-4CC2-BB70-FE1B5ED7AC7E}" type="pres">
      <dgm:prSet presAssocID="{B3048015-484E-4D49-B875-300BEB041D3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inoculars"/>
        </a:ext>
      </dgm:extLst>
    </dgm:pt>
    <dgm:pt modelId="{CC7B2CB8-0B5A-4244-B565-E7AB1A2593EC}" type="pres">
      <dgm:prSet presAssocID="{B3048015-484E-4D49-B875-300BEB041D38}" presName="spaceRect" presStyleCnt="0"/>
      <dgm:spPr/>
    </dgm:pt>
    <dgm:pt modelId="{A790679F-70A4-4429-8691-A0C4142D2AA8}" type="pres">
      <dgm:prSet presAssocID="{B3048015-484E-4D49-B875-300BEB041D38}" presName="parTx" presStyleLbl="revTx" presStyleIdx="5" presStyleCnt="6">
        <dgm:presLayoutVars>
          <dgm:chMax val="0"/>
          <dgm:chPref val="0"/>
        </dgm:presLayoutVars>
      </dgm:prSet>
      <dgm:spPr/>
    </dgm:pt>
  </dgm:ptLst>
  <dgm:cxnLst>
    <dgm:cxn modelId="{1EC0D715-01E1-4E40-B3F7-7B6B5898095D}" type="presOf" srcId="{D66C12A7-93D7-425B-8BEA-CBD9C45F4033}" destId="{2E6F5832-240D-4969-BF19-4C2FE430774C}" srcOrd="0" destOrd="0" presId="urn:microsoft.com/office/officeart/2018/2/layout/IconVerticalSolidList"/>
    <dgm:cxn modelId="{9B1D4421-E79F-4A02-80F5-EF84DBA723CB}" type="presOf" srcId="{B3048015-484E-4D49-B875-300BEB041D38}" destId="{A790679F-70A4-4429-8691-A0C4142D2AA8}" srcOrd="0" destOrd="0" presId="urn:microsoft.com/office/officeart/2018/2/layout/IconVerticalSolidList"/>
    <dgm:cxn modelId="{8FB44624-6E74-4A8B-81D8-E56F3A4DD6FC}" srcId="{A6B8498C-8D64-4A53-8E48-1168EC5077EB}" destId="{993CDE86-64D2-466F-AF32-ADA699C9B3EB}" srcOrd="2" destOrd="0" parTransId="{F87DADBB-494B-4E9D-BE3B-AF955E395BC8}" sibTransId="{63F7043C-79E6-4002-911F-62281B1E63D5}"/>
    <dgm:cxn modelId="{F0C6A63A-5735-4741-8B1F-4489A79E30A3}" srcId="{A6B8498C-8D64-4A53-8E48-1168EC5077EB}" destId="{5E4BDC01-42D1-4920-AD26-A3D433BBA7EA}" srcOrd="1" destOrd="0" parTransId="{B49B49FD-F6B2-4EB0-B6D2-8B707691C295}" sibTransId="{98F97F72-425F-4423-9DF7-AE926A0DB2D3}"/>
    <dgm:cxn modelId="{836C255A-A69E-4210-A9A8-80ABD35A4D64}" srcId="{A6B8498C-8D64-4A53-8E48-1168EC5077EB}" destId="{D66C12A7-93D7-425B-8BEA-CBD9C45F4033}" srcOrd="0" destOrd="0" parTransId="{19092438-F32F-4418-B7C5-C311D7CA457D}" sibTransId="{0FC279A4-6B96-4263-94F6-54AAD3CEF8EC}"/>
    <dgm:cxn modelId="{E855B368-8013-40F0-B838-3605E3C7FD07}" srcId="{A6B8498C-8D64-4A53-8E48-1168EC5077EB}" destId="{FED30D60-6AC3-409C-AC25-0ABA3D1C34DA}" srcOrd="4" destOrd="0" parTransId="{6717C3B7-9130-479D-96D1-BA03127C54F4}" sibTransId="{2AA277C8-2663-4812-BAC5-22D265B8E3E9}"/>
    <dgm:cxn modelId="{2DD78779-9174-4819-852C-B302088407A4}" srcId="{A6B8498C-8D64-4A53-8E48-1168EC5077EB}" destId="{1AF50DDD-63D7-454B-988B-154DB3F59FE1}" srcOrd="3" destOrd="0" parTransId="{24D33B2E-8875-436E-B08A-E8452BFB11B4}" sibTransId="{8EBEF5BB-229B-4EB5-B73F-06387017354D}"/>
    <dgm:cxn modelId="{BA3FA39F-FF3C-43A1-A221-0CC3220A8A0E}" type="presOf" srcId="{993CDE86-64D2-466F-AF32-ADA699C9B3EB}" destId="{064335D9-9C1A-4432-9B1E-57887D6E7151}" srcOrd="0" destOrd="0" presId="urn:microsoft.com/office/officeart/2018/2/layout/IconVerticalSolidList"/>
    <dgm:cxn modelId="{FC3C33BD-AD8D-49FA-B387-850BE0318612}" srcId="{A6B8498C-8D64-4A53-8E48-1168EC5077EB}" destId="{B3048015-484E-4D49-B875-300BEB041D38}" srcOrd="5" destOrd="0" parTransId="{9979354B-C88E-422B-9C38-49AC05AF2977}" sibTransId="{826966CE-2B2E-49D7-A325-7269089D7E10}"/>
    <dgm:cxn modelId="{29F708C2-C416-4FBE-AB48-F09AB688D7F7}" type="presOf" srcId="{A6B8498C-8D64-4A53-8E48-1168EC5077EB}" destId="{33FDFFFA-26BB-4B41-886E-E7F87A430D2D}" srcOrd="0" destOrd="0" presId="urn:microsoft.com/office/officeart/2018/2/layout/IconVerticalSolidList"/>
    <dgm:cxn modelId="{45672DC6-3E0A-4CCF-9503-58B5C4F00C85}" type="presOf" srcId="{5E4BDC01-42D1-4920-AD26-A3D433BBA7EA}" destId="{C6519EB0-C8FC-4613-AB2F-0B0ACCCEEC82}" srcOrd="0" destOrd="0" presId="urn:microsoft.com/office/officeart/2018/2/layout/IconVerticalSolidList"/>
    <dgm:cxn modelId="{CA9527DB-C810-4B07-A9E2-F251FE3311E0}" type="presOf" srcId="{1AF50DDD-63D7-454B-988B-154DB3F59FE1}" destId="{DAB1E3AF-FCA2-4AEB-983F-F8121A828125}" srcOrd="0" destOrd="0" presId="urn:microsoft.com/office/officeart/2018/2/layout/IconVerticalSolidList"/>
    <dgm:cxn modelId="{5A923CFB-C0AA-407E-B585-C109FA1C2CD3}" type="presOf" srcId="{FED30D60-6AC3-409C-AC25-0ABA3D1C34DA}" destId="{CA7A3060-3AA4-40E9-86CB-C2CB1CB5DA12}" srcOrd="0" destOrd="0" presId="urn:microsoft.com/office/officeart/2018/2/layout/IconVerticalSolidList"/>
    <dgm:cxn modelId="{9DEF5E01-8F4B-4220-B228-8BEB6461B1EE}" type="presParOf" srcId="{33FDFFFA-26BB-4B41-886E-E7F87A430D2D}" destId="{8FAC8685-AE60-4EF4-A157-FC1FA9230D32}" srcOrd="0" destOrd="0" presId="urn:microsoft.com/office/officeart/2018/2/layout/IconVerticalSolidList"/>
    <dgm:cxn modelId="{F3D9B73A-DD7B-4BCD-B5DD-2654E1E0993F}" type="presParOf" srcId="{8FAC8685-AE60-4EF4-A157-FC1FA9230D32}" destId="{0455A977-E42E-473B-B661-812FF89D13A9}" srcOrd="0" destOrd="0" presId="urn:microsoft.com/office/officeart/2018/2/layout/IconVerticalSolidList"/>
    <dgm:cxn modelId="{B71225AE-6DC0-40A8-AEDD-95A4F6673712}" type="presParOf" srcId="{8FAC8685-AE60-4EF4-A157-FC1FA9230D32}" destId="{0152F369-8800-492A-9576-88B40A6D8337}" srcOrd="1" destOrd="0" presId="urn:microsoft.com/office/officeart/2018/2/layout/IconVerticalSolidList"/>
    <dgm:cxn modelId="{2A6C86D3-5EA5-40FF-9CFE-C70ED92FBB5A}" type="presParOf" srcId="{8FAC8685-AE60-4EF4-A157-FC1FA9230D32}" destId="{2C1AE354-04B4-4C96-BCB7-EBA4A0C94737}" srcOrd="2" destOrd="0" presId="urn:microsoft.com/office/officeart/2018/2/layout/IconVerticalSolidList"/>
    <dgm:cxn modelId="{DC1DD6EF-6948-4CE6-80E5-5737092D5DEC}" type="presParOf" srcId="{8FAC8685-AE60-4EF4-A157-FC1FA9230D32}" destId="{2E6F5832-240D-4969-BF19-4C2FE430774C}" srcOrd="3" destOrd="0" presId="urn:microsoft.com/office/officeart/2018/2/layout/IconVerticalSolidList"/>
    <dgm:cxn modelId="{176DC07F-7505-495A-9B36-885EEC7F93D3}" type="presParOf" srcId="{33FDFFFA-26BB-4B41-886E-E7F87A430D2D}" destId="{6D701B1F-B2F0-43B4-BEA0-2ABB47144A57}" srcOrd="1" destOrd="0" presId="urn:microsoft.com/office/officeart/2018/2/layout/IconVerticalSolidList"/>
    <dgm:cxn modelId="{87BE6723-1372-4BA9-A27A-D8FF8BC2FAFD}" type="presParOf" srcId="{33FDFFFA-26BB-4B41-886E-E7F87A430D2D}" destId="{430327E4-0B53-464F-8992-7422800177BF}" srcOrd="2" destOrd="0" presId="urn:microsoft.com/office/officeart/2018/2/layout/IconVerticalSolidList"/>
    <dgm:cxn modelId="{AFCD0232-9552-424B-BEF0-CF8A3A54F765}" type="presParOf" srcId="{430327E4-0B53-464F-8992-7422800177BF}" destId="{1182F0F0-3B9F-4AFA-B266-E70F4604B5D7}" srcOrd="0" destOrd="0" presId="urn:microsoft.com/office/officeart/2018/2/layout/IconVerticalSolidList"/>
    <dgm:cxn modelId="{BB70A73A-6218-4597-8660-E865060F6C2A}" type="presParOf" srcId="{430327E4-0B53-464F-8992-7422800177BF}" destId="{D117B1B2-09FE-43BF-B330-A20F67EC55E2}" srcOrd="1" destOrd="0" presId="urn:microsoft.com/office/officeart/2018/2/layout/IconVerticalSolidList"/>
    <dgm:cxn modelId="{92C42268-1117-4E3C-95B1-F80477F4554C}" type="presParOf" srcId="{430327E4-0B53-464F-8992-7422800177BF}" destId="{4E87FD6E-83D3-491C-8587-FB4217CE1F53}" srcOrd="2" destOrd="0" presId="urn:microsoft.com/office/officeart/2018/2/layout/IconVerticalSolidList"/>
    <dgm:cxn modelId="{385C1385-A4E6-4633-9CFA-5B83D707E6F8}" type="presParOf" srcId="{430327E4-0B53-464F-8992-7422800177BF}" destId="{C6519EB0-C8FC-4613-AB2F-0B0ACCCEEC82}" srcOrd="3" destOrd="0" presId="urn:microsoft.com/office/officeart/2018/2/layout/IconVerticalSolidList"/>
    <dgm:cxn modelId="{3CBC25BD-B9DD-410B-91D6-B50E6F105DAA}" type="presParOf" srcId="{33FDFFFA-26BB-4B41-886E-E7F87A430D2D}" destId="{96BAE9E8-5564-490F-8BC3-A7D6B1346FFF}" srcOrd="3" destOrd="0" presId="urn:microsoft.com/office/officeart/2018/2/layout/IconVerticalSolidList"/>
    <dgm:cxn modelId="{5645AC73-5A38-424E-995E-62251292C7E2}" type="presParOf" srcId="{33FDFFFA-26BB-4B41-886E-E7F87A430D2D}" destId="{21CB2C0D-CEA1-4418-8373-5E1CB983634D}" srcOrd="4" destOrd="0" presId="urn:microsoft.com/office/officeart/2018/2/layout/IconVerticalSolidList"/>
    <dgm:cxn modelId="{EE64C0DE-A5E3-4EB6-8FFA-A61923CF5141}" type="presParOf" srcId="{21CB2C0D-CEA1-4418-8373-5E1CB983634D}" destId="{04FFF153-B61C-476A-8078-3895A0480F8B}" srcOrd="0" destOrd="0" presId="urn:microsoft.com/office/officeart/2018/2/layout/IconVerticalSolidList"/>
    <dgm:cxn modelId="{146E2EFE-A003-41F6-B006-064385FC32A2}" type="presParOf" srcId="{21CB2C0D-CEA1-4418-8373-5E1CB983634D}" destId="{DE2B877A-5225-4433-A971-6A7F5EA00467}" srcOrd="1" destOrd="0" presId="urn:microsoft.com/office/officeart/2018/2/layout/IconVerticalSolidList"/>
    <dgm:cxn modelId="{05CD95F8-8E87-4403-BADA-C92E07E01DE2}" type="presParOf" srcId="{21CB2C0D-CEA1-4418-8373-5E1CB983634D}" destId="{E08E97DD-EA28-4D7F-B615-B71D14E2EBEC}" srcOrd="2" destOrd="0" presId="urn:microsoft.com/office/officeart/2018/2/layout/IconVerticalSolidList"/>
    <dgm:cxn modelId="{2B85DE11-2F65-4B7E-BBE4-61A1A580DB94}" type="presParOf" srcId="{21CB2C0D-CEA1-4418-8373-5E1CB983634D}" destId="{064335D9-9C1A-4432-9B1E-57887D6E7151}" srcOrd="3" destOrd="0" presId="urn:microsoft.com/office/officeart/2018/2/layout/IconVerticalSolidList"/>
    <dgm:cxn modelId="{4B23A303-14E6-46CB-A375-68557A42A480}" type="presParOf" srcId="{33FDFFFA-26BB-4B41-886E-E7F87A430D2D}" destId="{8906B92D-3614-4683-8A5C-326A7EC915E0}" srcOrd="5" destOrd="0" presId="urn:microsoft.com/office/officeart/2018/2/layout/IconVerticalSolidList"/>
    <dgm:cxn modelId="{7517BFB1-2827-4CFD-B217-78279E304A8F}" type="presParOf" srcId="{33FDFFFA-26BB-4B41-886E-E7F87A430D2D}" destId="{16446A00-D04D-4305-BD73-699830177D4C}" srcOrd="6" destOrd="0" presId="urn:microsoft.com/office/officeart/2018/2/layout/IconVerticalSolidList"/>
    <dgm:cxn modelId="{FB9C4EDC-CA6F-4392-8EA1-F9B03CD9137F}" type="presParOf" srcId="{16446A00-D04D-4305-BD73-699830177D4C}" destId="{DF878E9A-535B-43AF-A297-578DDB2F7023}" srcOrd="0" destOrd="0" presId="urn:microsoft.com/office/officeart/2018/2/layout/IconVerticalSolidList"/>
    <dgm:cxn modelId="{C1AE0FA4-6565-4E34-8FD1-C68A77283C4D}" type="presParOf" srcId="{16446A00-D04D-4305-BD73-699830177D4C}" destId="{1B186149-4156-48FB-BFC5-023D3B56E81D}" srcOrd="1" destOrd="0" presId="urn:microsoft.com/office/officeart/2018/2/layout/IconVerticalSolidList"/>
    <dgm:cxn modelId="{560F8DD9-ECA2-40F0-A7C8-B94A3A1212E5}" type="presParOf" srcId="{16446A00-D04D-4305-BD73-699830177D4C}" destId="{B19834F9-7778-4D76-812C-6CE73B7C2650}" srcOrd="2" destOrd="0" presId="urn:microsoft.com/office/officeart/2018/2/layout/IconVerticalSolidList"/>
    <dgm:cxn modelId="{ECA669E7-B051-448F-9BF7-F579233FD379}" type="presParOf" srcId="{16446A00-D04D-4305-BD73-699830177D4C}" destId="{DAB1E3AF-FCA2-4AEB-983F-F8121A828125}" srcOrd="3" destOrd="0" presId="urn:microsoft.com/office/officeart/2018/2/layout/IconVerticalSolidList"/>
    <dgm:cxn modelId="{837F3767-6926-4229-9076-3770B183941F}" type="presParOf" srcId="{33FDFFFA-26BB-4B41-886E-E7F87A430D2D}" destId="{A52008F4-1F40-4B2F-8E9A-12CE9919FE7E}" srcOrd="7" destOrd="0" presId="urn:microsoft.com/office/officeart/2018/2/layout/IconVerticalSolidList"/>
    <dgm:cxn modelId="{D9243929-AE7C-4CD2-B80F-A82679C3E1FC}" type="presParOf" srcId="{33FDFFFA-26BB-4B41-886E-E7F87A430D2D}" destId="{74ADC84D-7F5D-466B-99C4-E468C8762EA6}" srcOrd="8" destOrd="0" presId="urn:microsoft.com/office/officeart/2018/2/layout/IconVerticalSolidList"/>
    <dgm:cxn modelId="{B5A4FFF2-414F-420D-A6B1-AF6F325CE07C}" type="presParOf" srcId="{74ADC84D-7F5D-466B-99C4-E468C8762EA6}" destId="{2A05DD76-D82A-4E83-8C00-5B4549DCD82F}" srcOrd="0" destOrd="0" presId="urn:microsoft.com/office/officeart/2018/2/layout/IconVerticalSolidList"/>
    <dgm:cxn modelId="{973F7309-ED24-4DA1-982F-2BEC32EDE80C}" type="presParOf" srcId="{74ADC84D-7F5D-466B-99C4-E468C8762EA6}" destId="{825104D1-D2C8-4C31-8A87-FE4C242D94ED}" srcOrd="1" destOrd="0" presId="urn:microsoft.com/office/officeart/2018/2/layout/IconVerticalSolidList"/>
    <dgm:cxn modelId="{FDA25AF5-8633-436E-9FB0-C3AB5E03E7B1}" type="presParOf" srcId="{74ADC84D-7F5D-466B-99C4-E468C8762EA6}" destId="{DBF3638F-01FD-447B-A727-C6590480A240}" srcOrd="2" destOrd="0" presId="urn:microsoft.com/office/officeart/2018/2/layout/IconVerticalSolidList"/>
    <dgm:cxn modelId="{2DEC1BDC-F097-43E0-A88A-BB6D7BB14789}" type="presParOf" srcId="{74ADC84D-7F5D-466B-99C4-E468C8762EA6}" destId="{CA7A3060-3AA4-40E9-86CB-C2CB1CB5DA12}" srcOrd="3" destOrd="0" presId="urn:microsoft.com/office/officeart/2018/2/layout/IconVerticalSolidList"/>
    <dgm:cxn modelId="{D0ECF716-D3AD-4D1E-9738-9430B2700A6E}" type="presParOf" srcId="{33FDFFFA-26BB-4B41-886E-E7F87A430D2D}" destId="{5549CB01-93FF-4EF5-8C7F-BE6F62ADF33D}" srcOrd="9" destOrd="0" presId="urn:microsoft.com/office/officeart/2018/2/layout/IconVerticalSolidList"/>
    <dgm:cxn modelId="{F993D611-9DD5-47B5-B2DC-C0598F17C4D0}" type="presParOf" srcId="{33FDFFFA-26BB-4B41-886E-E7F87A430D2D}" destId="{F342028F-33FB-4D12-ACFF-1D81DDFC6EEB}" srcOrd="10" destOrd="0" presId="urn:microsoft.com/office/officeart/2018/2/layout/IconVerticalSolidList"/>
    <dgm:cxn modelId="{88074434-3058-415A-B46F-ECF0529C30E6}" type="presParOf" srcId="{F342028F-33FB-4D12-ACFF-1D81DDFC6EEB}" destId="{87787531-FCBD-4ABA-8383-DB1642BD1325}" srcOrd="0" destOrd="0" presId="urn:microsoft.com/office/officeart/2018/2/layout/IconVerticalSolidList"/>
    <dgm:cxn modelId="{B83AF229-34EB-4385-89E6-046AA155DC43}" type="presParOf" srcId="{F342028F-33FB-4D12-ACFF-1D81DDFC6EEB}" destId="{1B5ABF71-3079-4CC2-BB70-FE1B5ED7AC7E}" srcOrd="1" destOrd="0" presId="urn:microsoft.com/office/officeart/2018/2/layout/IconVerticalSolidList"/>
    <dgm:cxn modelId="{D6EE67E0-B393-45EA-994D-D4DD1211FD96}" type="presParOf" srcId="{F342028F-33FB-4D12-ACFF-1D81DDFC6EEB}" destId="{CC7B2CB8-0B5A-4244-B565-E7AB1A2593EC}" srcOrd="2" destOrd="0" presId="urn:microsoft.com/office/officeart/2018/2/layout/IconVerticalSolidList"/>
    <dgm:cxn modelId="{D101B483-A66B-4B07-869F-0262F1803B59}" type="presParOf" srcId="{F342028F-33FB-4D12-ACFF-1D81DDFC6EEB}" destId="{A790679F-70A4-4429-8691-A0C4142D2AA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971AEA-A96C-4F4B-BCCA-4244D0BE308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CEDC88B-9B4B-45CC-B863-CDD25E09DF82}">
      <dgm:prSet/>
      <dgm:spPr/>
      <dgm:t>
        <a:bodyPr/>
        <a:lstStyle/>
        <a:p>
          <a:r>
            <a:rPr lang="en-GB"/>
            <a:t>This section may be incorporated in your introduction. </a:t>
          </a:r>
          <a:endParaRPr lang="en-US"/>
        </a:p>
      </dgm:t>
    </dgm:pt>
    <dgm:pt modelId="{B07F1620-AF10-4518-87CF-F74827E7BF4B}" type="parTrans" cxnId="{A0F0E98C-E6C3-4185-B920-CE8DB58DE1A7}">
      <dgm:prSet/>
      <dgm:spPr/>
      <dgm:t>
        <a:bodyPr/>
        <a:lstStyle/>
        <a:p>
          <a:endParaRPr lang="en-US"/>
        </a:p>
      </dgm:t>
    </dgm:pt>
    <dgm:pt modelId="{4EDD0BF3-B445-41B6-A8AB-ED6C4C64D788}" type="sibTrans" cxnId="{A0F0E98C-E6C3-4185-B920-CE8DB58DE1A7}">
      <dgm:prSet/>
      <dgm:spPr/>
      <dgm:t>
        <a:bodyPr/>
        <a:lstStyle/>
        <a:p>
          <a:endParaRPr lang="en-US"/>
        </a:p>
      </dgm:t>
    </dgm:pt>
    <dgm:pt modelId="{A84D5E50-C6A4-4B8F-A00E-F9A0A9A5BFDA}">
      <dgm:prSet/>
      <dgm:spPr/>
      <dgm:t>
        <a:bodyPr/>
        <a:lstStyle/>
        <a:p>
          <a:r>
            <a:rPr lang="en-GB"/>
            <a:t>At some point you need to clearly identify the problem or knowledge gap that your project is responding to. </a:t>
          </a:r>
          <a:endParaRPr lang="en-US"/>
        </a:p>
      </dgm:t>
    </dgm:pt>
    <dgm:pt modelId="{EE830E88-2F9E-491D-86B7-6A15130CA0FF}" type="parTrans" cxnId="{786FF23A-2A7C-4E85-9BB1-CDF1F42BBAA2}">
      <dgm:prSet/>
      <dgm:spPr/>
      <dgm:t>
        <a:bodyPr/>
        <a:lstStyle/>
        <a:p>
          <a:endParaRPr lang="en-US"/>
        </a:p>
      </dgm:t>
    </dgm:pt>
    <dgm:pt modelId="{78057BF8-99EC-4E88-90D3-766F6D0CA3DE}" type="sibTrans" cxnId="{786FF23A-2A7C-4E85-9BB1-CDF1F42BBAA2}">
      <dgm:prSet/>
      <dgm:spPr/>
      <dgm:t>
        <a:bodyPr/>
        <a:lstStyle/>
        <a:p>
          <a:endParaRPr lang="en-US"/>
        </a:p>
      </dgm:t>
    </dgm:pt>
    <dgm:pt modelId="{A11306AC-6FCB-403A-AB16-AA7F0DAE617E}">
      <dgm:prSet/>
      <dgm:spPr/>
      <dgm:t>
        <a:bodyPr/>
        <a:lstStyle/>
        <a:p>
          <a:r>
            <a:rPr lang="en-GB"/>
            <a:t>This section should answer the question: “What is the gap that needs to be filled?” and/or “What is the problem that needs to be solved?” </a:t>
          </a:r>
          <a:endParaRPr lang="en-US"/>
        </a:p>
      </dgm:t>
    </dgm:pt>
    <dgm:pt modelId="{1D8F7CB7-8348-481D-9CC1-5AA1E374AAC8}" type="parTrans" cxnId="{E16D90F2-7AE9-4717-A65F-E8B42A6DDFED}">
      <dgm:prSet/>
      <dgm:spPr/>
      <dgm:t>
        <a:bodyPr/>
        <a:lstStyle/>
        <a:p>
          <a:endParaRPr lang="en-US"/>
        </a:p>
      </dgm:t>
    </dgm:pt>
    <dgm:pt modelId="{672FC0A4-5A1F-4C3B-BC3F-834A9452323F}" type="sibTrans" cxnId="{E16D90F2-7AE9-4717-A65F-E8B42A6DDFED}">
      <dgm:prSet/>
      <dgm:spPr/>
      <dgm:t>
        <a:bodyPr/>
        <a:lstStyle/>
        <a:p>
          <a:endParaRPr lang="en-US"/>
        </a:p>
      </dgm:t>
    </dgm:pt>
    <dgm:pt modelId="{043E4B6E-6FA0-4015-A23E-B7EF0477713F}">
      <dgm:prSet/>
      <dgm:spPr/>
      <dgm:t>
        <a:bodyPr/>
        <a:lstStyle/>
        <a:p>
          <a:r>
            <a:rPr lang="en-GB"/>
            <a:t>State the problem clearly early in a paragraph. </a:t>
          </a:r>
          <a:endParaRPr lang="en-US"/>
        </a:p>
      </dgm:t>
    </dgm:pt>
    <dgm:pt modelId="{C8F774A6-4B79-45AB-807E-C8A5F10CD06B}" type="parTrans" cxnId="{04890DC8-5DF6-46D2-92FE-DF62D5844CF0}">
      <dgm:prSet/>
      <dgm:spPr/>
      <dgm:t>
        <a:bodyPr/>
        <a:lstStyle/>
        <a:p>
          <a:endParaRPr lang="en-US"/>
        </a:p>
      </dgm:t>
    </dgm:pt>
    <dgm:pt modelId="{4B60B68B-E71F-43EE-89F3-A5A36C03F8B1}" type="sibTrans" cxnId="{04890DC8-5DF6-46D2-92FE-DF62D5844CF0}">
      <dgm:prSet/>
      <dgm:spPr/>
      <dgm:t>
        <a:bodyPr/>
        <a:lstStyle/>
        <a:p>
          <a:endParaRPr lang="en-US"/>
        </a:p>
      </dgm:t>
    </dgm:pt>
    <dgm:pt modelId="{6837536A-8879-48A6-98FC-D7BB1D36AB1C}">
      <dgm:prSet/>
      <dgm:spPr/>
      <dgm:t>
        <a:bodyPr/>
        <a:lstStyle/>
        <a:p>
          <a:r>
            <a:rPr lang="en-GB"/>
            <a:t>Limit the variables you address in stating your problem or question. </a:t>
          </a:r>
          <a:endParaRPr lang="en-US"/>
        </a:p>
      </dgm:t>
    </dgm:pt>
    <dgm:pt modelId="{A0AC5829-32F0-4812-A2B9-D1282C65D30A}" type="parTrans" cxnId="{D262D18A-013B-4A32-808A-829A73AC909D}">
      <dgm:prSet/>
      <dgm:spPr/>
      <dgm:t>
        <a:bodyPr/>
        <a:lstStyle/>
        <a:p>
          <a:endParaRPr lang="en-US"/>
        </a:p>
      </dgm:t>
    </dgm:pt>
    <dgm:pt modelId="{DC26BB34-38E1-4CAD-A9F1-B52109364A6D}" type="sibTrans" cxnId="{D262D18A-013B-4A32-808A-829A73AC909D}">
      <dgm:prSet/>
      <dgm:spPr/>
      <dgm:t>
        <a:bodyPr/>
        <a:lstStyle/>
        <a:p>
          <a:endParaRPr lang="en-US"/>
        </a:p>
      </dgm:t>
    </dgm:pt>
    <dgm:pt modelId="{E87514C4-F2D7-4B39-AF56-AC745884A873}">
      <dgm:prSet/>
      <dgm:spPr/>
      <dgm:t>
        <a:bodyPr/>
        <a:lstStyle/>
        <a:p>
          <a:r>
            <a:rPr lang="en-GB"/>
            <a:t>You may want to consider framing your problem “statement” as a question, since you are really seeking to answer a question (or a set of questions) in your study.</a:t>
          </a:r>
          <a:endParaRPr lang="en-US"/>
        </a:p>
      </dgm:t>
    </dgm:pt>
    <dgm:pt modelId="{AC299C9D-ECA1-4126-80BC-9D8876717A87}" type="parTrans" cxnId="{80A68027-EA8B-45C0-98F1-C6D73DA7121A}">
      <dgm:prSet/>
      <dgm:spPr/>
      <dgm:t>
        <a:bodyPr/>
        <a:lstStyle/>
        <a:p>
          <a:endParaRPr lang="en-US"/>
        </a:p>
      </dgm:t>
    </dgm:pt>
    <dgm:pt modelId="{14F66D68-E360-453B-B83E-D58E6EA33ED5}" type="sibTrans" cxnId="{80A68027-EA8B-45C0-98F1-C6D73DA7121A}">
      <dgm:prSet/>
      <dgm:spPr/>
      <dgm:t>
        <a:bodyPr/>
        <a:lstStyle/>
        <a:p>
          <a:endParaRPr lang="en-US"/>
        </a:p>
      </dgm:t>
    </dgm:pt>
    <dgm:pt modelId="{DE940061-4B9E-F24A-8E0E-22A76E4F28DB}" type="pres">
      <dgm:prSet presAssocID="{E0971AEA-A96C-4F4B-BCCA-4244D0BE3086}" presName="vert0" presStyleCnt="0">
        <dgm:presLayoutVars>
          <dgm:dir/>
          <dgm:animOne val="branch"/>
          <dgm:animLvl val="lvl"/>
        </dgm:presLayoutVars>
      </dgm:prSet>
      <dgm:spPr/>
    </dgm:pt>
    <dgm:pt modelId="{44B8DC0A-E4B5-384B-B27D-51D980529D56}" type="pres">
      <dgm:prSet presAssocID="{8CEDC88B-9B4B-45CC-B863-CDD25E09DF82}" presName="thickLine" presStyleLbl="alignNode1" presStyleIdx="0" presStyleCnt="6"/>
      <dgm:spPr/>
    </dgm:pt>
    <dgm:pt modelId="{F79C8392-44B7-3742-A087-BB603D827073}" type="pres">
      <dgm:prSet presAssocID="{8CEDC88B-9B4B-45CC-B863-CDD25E09DF82}" presName="horz1" presStyleCnt="0"/>
      <dgm:spPr/>
    </dgm:pt>
    <dgm:pt modelId="{7332B796-705D-5241-9927-BF0005410A93}" type="pres">
      <dgm:prSet presAssocID="{8CEDC88B-9B4B-45CC-B863-CDD25E09DF82}" presName="tx1" presStyleLbl="revTx" presStyleIdx="0" presStyleCnt="6"/>
      <dgm:spPr/>
    </dgm:pt>
    <dgm:pt modelId="{E9BF16D5-1193-2B40-8F7B-BF47CB1463C7}" type="pres">
      <dgm:prSet presAssocID="{8CEDC88B-9B4B-45CC-B863-CDD25E09DF82}" presName="vert1" presStyleCnt="0"/>
      <dgm:spPr/>
    </dgm:pt>
    <dgm:pt modelId="{3C573204-1BDF-4A46-A67E-8A6C80ABF9F2}" type="pres">
      <dgm:prSet presAssocID="{A84D5E50-C6A4-4B8F-A00E-F9A0A9A5BFDA}" presName="thickLine" presStyleLbl="alignNode1" presStyleIdx="1" presStyleCnt="6"/>
      <dgm:spPr/>
    </dgm:pt>
    <dgm:pt modelId="{BD8DCD7E-16CD-8C48-BB91-6470E49DB116}" type="pres">
      <dgm:prSet presAssocID="{A84D5E50-C6A4-4B8F-A00E-F9A0A9A5BFDA}" presName="horz1" presStyleCnt="0"/>
      <dgm:spPr/>
    </dgm:pt>
    <dgm:pt modelId="{B4FCC770-D806-7A49-BF2D-645015995C35}" type="pres">
      <dgm:prSet presAssocID="{A84D5E50-C6A4-4B8F-A00E-F9A0A9A5BFDA}" presName="tx1" presStyleLbl="revTx" presStyleIdx="1" presStyleCnt="6"/>
      <dgm:spPr/>
    </dgm:pt>
    <dgm:pt modelId="{93DCB05C-3D6A-AE45-86B3-6D21330A394E}" type="pres">
      <dgm:prSet presAssocID="{A84D5E50-C6A4-4B8F-A00E-F9A0A9A5BFDA}" presName="vert1" presStyleCnt="0"/>
      <dgm:spPr/>
    </dgm:pt>
    <dgm:pt modelId="{AC62E8AE-A756-FD43-83E3-FD4E404425BC}" type="pres">
      <dgm:prSet presAssocID="{A11306AC-6FCB-403A-AB16-AA7F0DAE617E}" presName="thickLine" presStyleLbl="alignNode1" presStyleIdx="2" presStyleCnt="6"/>
      <dgm:spPr/>
    </dgm:pt>
    <dgm:pt modelId="{9316E249-7765-A94C-8177-06C50F885DFE}" type="pres">
      <dgm:prSet presAssocID="{A11306AC-6FCB-403A-AB16-AA7F0DAE617E}" presName="horz1" presStyleCnt="0"/>
      <dgm:spPr/>
    </dgm:pt>
    <dgm:pt modelId="{E53D00AC-172F-5748-86C6-AF2CBF382451}" type="pres">
      <dgm:prSet presAssocID="{A11306AC-6FCB-403A-AB16-AA7F0DAE617E}" presName="tx1" presStyleLbl="revTx" presStyleIdx="2" presStyleCnt="6"/>
      <dgm:spPr/>
    </dgm:pt>
    <dgm:pt modelId="{10489E0B-4A85-164C-9E95-40A536551B94}" type="pres">
      <dgm:prSet presAssocID="{A11306AC-6FCB-403A-AB16-AA7F0DAE617E}" presName="vert1" presStyleCnt="0"/>
      <dgm:spPr/>
    </dgm:pt>
    <dgm:pt modelId="{B3CF76C0-BBEC-DA47-826F-DD0A06CE4E29}" type="pres">
      <dgm:prSet presAssocID="{043E4B6E-6FA0-4015-A23E-B7EF0477713F}" presName="thickLine" presStyleLbl="alignNode1" presStyleIdx="3" presStyleCnt="6"/>
      <dgm:spPr/>
    </dgm:pt>
    <dgm:pt modelId="{EEA7F9BB-0A2B-C742-9F14-180DAEAFED91}" type="pres">
      <dgm:prSet presAssocID="{043E4B6E-6FA0-4015-A23E-B7EF0477713F}" presName="horz1" presStyleCnt="0"/>
      <dgm:spPr/>
    </dgm:pt>
    <dgm:pt modelId="{459A2DFB-6D0D-EF42-A26E-BFB65388F11B}" type="pres">
      <dgm:prSet presAssocID="{043E4B6E-6FA0-4015-A23E-B7EF0477713F}" presName="tx1" presStyleLbl="revTx" presStyleIdx="3" presStyleCnt="6"/>
      <dgm:spPr/>
    </dgm:pt>
    <dgm:pt modelId="{F561A5BE-A1E4-DA40-91FC-1C683070FB25}" type="pres">
      <dgm:prSet presAssocID="{043E4B6E-6FA0-4015-A23E-B7EF0477713F}" presName="vert1" presStyleCnt="0"/>
      <dgm:spPr/>
    </dgm:pt>
    <dgm:pt modelId="{17A87A39-53E4-2A42-9A9C-0E88D9E2F980}" type="pres">
      <dgm:prSet presAssocID="{6837536A-8879-48A6-98FC-D7BB1D36AB1C}" presName="thickLine" presStyleLbl="alignNode1" presStyleIdx="4" presStyleCnt="6"/>
      <dgm:spPr/>
    </dgm:pt>
    <dgm:pt modelId="{71F61A54-CBB7-B048-82B1-2BF5F5AA1394}" type="pres">
      <dgm:prSet presAssocID="{6837536A-8879-48A6-98FC-D7BB1D36AB1C}" presName="horz1" presStyleCnt="0"/>
      <dgm:spPr/>
    </dgm:pt>
    <dgm:pt modelId="{30E0F75A-05A5-564B-AB31-2BB7192B2A2F}" type="pres">
      <dgm:prSet presAssocID="{6837536A-8879-48A6-98FC-D7BB1D36AB1C}" presName="tx1" presStyleLbl="revTx" presStyleIdx="4" presStyleCnt="6"/>
      <dgm:spPr/>
    </dgm:pt>
    <dgm:pt modelId="{F77AFC1A-6BAF-374D-B5B1-E0C1D07D074C}" type="pres">
      <dgm:prSet presAssocID="{6837536A-8879-48A6-98FC-D7BB1D36AB1C}" presName="vert1" presStyleCnt="0"/>
      <dgm:spPr/>
    </dgm:pt>
    <dgm:pt modelId="{A0FCD2D9-2558-AA41-89AD-CA3BF789E7F4}" type="pres">
      <dgm:prSet presAssocID="{E87514C4-F2D7-4B39-AF56-AC745884A873}" presName="thickLine" presStyleLbl="alignNode1" presStyleIdx="5" presStyleCnt="6"/>
      <dgm:spPr/>
    </dgm:pt>
    <dgm:pt modelId="{8FA05B82-CFA8-A54B-B5A7-B12990579438}" type="pres">
      <dgm:prSet presAssocID="{E87514C4-F2D7-4B39-AF56-AC745884A873}" presName="horz1" presStyleCnt="0"/>
      <dgm:spPr/>
    </dgm:pt>
    <dgm:pt modelId="{ADAFE056-F165-654A-9614-E5E6771330C1}" type="pres">
      <dgm:prSet presAssocID="{E87514C4-F2D7-4B39-AF56-AC745884A873}" presName="tx1" presStyleLbl="revTx" presStyleIdx="5" presStyleCnt="6"/>
      <dgm:spPr/>
    </dgm:pt>
    <dgm:pt modelId="{B4DE05DF-805E-294A-8779-D804D8E2092E}" type="pres">
      <dgm:prSet presAssocID="{E87514C4-F2D7-4B39-AF56-AC745884A873}" presName="vert1" presStyleCnt="0"/>
      <dgm:spPr/>
    </dgm:pt>
  </dgm:ptLst>
  <dgm:cxnLst>
    <dgm:cxn modelId="{7CB1C00B-6D0E-CD45-B1A6-77A6B202B343}" type="presOf" srcId="{A84D5E50-C6A4-4B8F-A00E-F9A0A9A5BFDA}" destId="{B4FCC770-D806-7A49-BF2D-645015995C35}" srcOrd="0" destOrd="0" presId="urn:microsoft.com/office/officeart/2008/layout/LinedList"/>
    <dgm:cxn modelId="{80A68027-EA8B-45C0-98F1-C6D73DA7121A}" srcId="{E0971AEA-A96C-4F4B-BCCA-4244D0BE3086}" destId="{E87514C4-F2D7-4B39-AF56-AC745884A873}" srcOrd="5" destOrd="0" parTransId="{AC299C9D-ECA1-4126-80BC-9D8876717A87}" sibTransId="{14F66D68-E360-453B-B83E-D58E6EA33ED5}"/>
    <dgm:cxn modelId="{786FF23A-2A7C-4E85-9BB1-CDF1F42BBAA2}" srcId="{E0971AEA-A96C-4F4B-BCCA-4244D0BE3086}" destId="{A84D5E50-C6A4-4B8F-A00E-F9A0A9A5BFDA}" srcOrd="1" destOrd="0" parTransId="{EE830E88-2F9E-491D-86B7-6A15130CA0FF}" sibTransId="{78057BF8-99EC-4E88-90D3-766F6D0CA3DE}"/>
    <dgm:cxn modelId="{9F0DAD7B-ED18-EB49-B2F5-B21B30EE9DC9}" type="presOf" srcId="{A11306AC-6FCB-403A-AB16-AA7F0DAE617E}" destId="{E53D00AC-172F-5748-86C6-AF2CBF382451}" srcOrd="0" destOrd="0" presId="urn:microsoft.com/office/officeart/2008/layout/LinedList"/>
    <dgm:cxn modelId="{22699B86-4B2A-F247-9EB7-D45EEBDFEA47}" type="presOf" srcId="{043E4B6E-6FA0-4015-A23E-B7EF0477713F}" destId="{459A2DFB-6D0D-EF42-A26E-BFB65388F11B}" srcOrd="0" destOrd="0" presId="urn:microsoft.com/office/officeart/2008/layout/LinedList"/>
    <dgm:cxn modelId="{D262D18A-013B-4A32-808A-829A73AC909D}" srcId="{E0971AEA-A96C-4F4B-BCCA-4244D0BE3086}" destId="{6837536A-8879-48A6-98FC-D7BB1D36AB1C}" srcOrd="4" destOrd="0" parTransId="{A0AC5829-32F0-4812-A2B9-D1282C65D30A}" sibTransId="{DC26BB34-38E1-4CAD-A9F1-B52109364A6D}"/>
    <dgm:cxn modelId="{A0F0E98C-E6C3-4185-B920-CE8DB58DE1A7}" srcId="{E0971AEA-A96C-4F4B-BCCA-4244D0BE3086}" destId="{8CEDC88B-9B4B-45CC-B863-CDD25E09DF82}" srcOrd="0" destOrd="0" parTransId="{B07F1620-AF10-4518-87CF-F74827E7BF4B}" sibTransId="{4EDD0BF3-B445-41B6-A8AB-ED6C4C64D788}"/>
    <dgm:cxn modelId="{77AD9292-0C88-644F-8DE5-360AD8061806}" type="presOf" srcId="{6837536A-8879-48A6-98FC-D7BB1D36AB1C}" destId="{30E0F75A-05A5-564B-AB31-2BB7192B2A2F}" srcOrd="0" destOrd="0" presId="urn:microsoft.com/office/officeart/2008/layout/LinedList"/>
    <dgm:cxn modelId="{007A1EB4-F523-FC44-B162-85E352A91FEC}" type="presOf" srcId="{8CEDC88B-9B4B-45CC-B863-CDD25E09DF82}" destId="{7332B796-705D-5241-9927-BF0005410A93}" srcOrd="0" destOrd="0" presId="urn:microsoft.com/office/officeart/2008/layout/LinedList"/>
    <dgm:cxn modelId="{4CC870B6-7652-FA4E-BA7D-E6960F9697F5}" type="presOf" srcId="{E87514C4-F2D7-4B39-AF56-AC745884A873}" destId="{ADAFE056-F165-654A-9614-E5E6771330C1}" srcOrd="0" destOrd="0" presId="urn:microsoft.com/office/officeart/2008/layout/LinedList"/>
    <dgm:cxn modelId="{04890DC8-5DF6-46D2-92FE-DF62D5844CF0}" srcId="{E0971AEA-A96C-4F4B-BCCA-4244D0BE3086}" destId="{043E4B6E-6FA0-4015-A23E-B7EF0477713F}" srcOrd="3" destOrd="0" parTransId="{C8F774A6-4B79-45AB-807E-C8A5F10CD06B}" sibTransId="{4B60B68B-E71F-43EE-89F3-A5A36C03F8B1}"/>
    <dgm:cxn modelId="{F516CCF0-CC2C-A64D-897A-1BABE5A6FBCD}" type="presOf" srcId="{E0971AEA-A96C-4F4B-BCCA-4244D0BE3086}" destId="{DE940061-4B9E-F24A-8E0E-22A76E4F28DB}" srcOrd="0" destOrd="0" presId="urn:microsoft.com/office/officeart/2008/layout/LinedList"/>
    <dgm:cxn modelId="{E16D90F2-7AE9-4717-A65F-E8B42A6DDFED}" srcId="{E0971AEA-A96C-4F4B-BCCA-4244D0BE3086}" destId="{A11306AC-6FCB-403A-AB16-AA7F0DAE617E}" srcOrd="2" destOrd="0" parTransId="{1D8F7CB7-8348-481D-9CC1-5AA1E374AAC8}" sibTransId="{672FC0A4-5A1F-4C3B-BC3F-834A9452323F}"/>
    <dgm:cxn modelId="{AA0BAB02-5D55-5D4D-8C15-AC37AB35F348}" type="presParOf" srcId="{DE940061-4B9E-F24A-8E0E-22A76E4F28DB}" destId="{44B8DC0A-E4B5-384B-B27D-51D980529D56}" srcOrd="0" destOrd="0" presId="urn:microsoft.com/office/officeart/2008/layout/LinedList"/>
    <dgm:cxn modelId="{5D6E69A8-90C7-9347-8B36-B7CDF6507228}" type="presParOf" srcId="{DE940061-4B9E-F24A-8E0E-22A76E4F28DB}" destId="{F79C8392-44B7-3742-A087-BB603D827073}" srcOrd="1" destOrd="0" presId="urn:microsoft.com/office/officeart/2008/layout/LinedList"/>
    <dgm:cxn modelId="{95E7BACC-4BF7-9449-8229-90B514BC4C7A}" type="presParOf" srcId="{F79C8392-44B7-3742-A087-BB603D827073}" destId="{7332B796-705D-5241-9927-BF0005410A93}" srcOrd="0" destOrd="0" presId="urn:microsoft.com/office/officeart/2008/layout/LinedList"/>
    <dgm:cxn modelId="{BB8111B1-F37D-8F48-A64E-47983F8F909D}" type="presParOf" srcId="{F79C8392-44B7-3742-A087-BB603D827073}" destId="{E9BF16D5-1193-2B40-8F7B-BF47CB1463C7}" srcOrd="1" destOrd="0" presId="urn:microsoft.com/office/officeart/2008/layout/LinedList"/>
    <dgm:cxn modelId="{117FC90E-9363-0F49-B417-A9E941413D79}" type="presParOf" srcId="{DE940061-4B9E-F24A-8E0E-22A76E4F28DB}" destId="{3C573204-1BDF-4A46-A67E-8A6C80ABF9F2}" srcOrd="2" destOrd="0" presId="urn:microsoft.com/office/officeart/2008/layout/LinedList"/>
    <dgm:cxn modelId="{F3431BD0-F75E-4649-B492-1473E67B8EBB}" type="presParOf" srcId="{DE940061-4B9E-F24A-8E0E-22A76E4F28DB}" destId="{BD8DCD7E-16CD-8C48-BB91-6470E49DB116}" srcOrd="3" destOrd="0" presId="urn:microsoft.com/office/officeart/2008/layout/LinedList"/>
    <dgm:cxn modelId="{866A32B9-DFB4-EB4A-B658-07D865F90792}" type="presParOf" srcId="{BD8DCD7E-16CD-8C48-BB91-6470E49DB116}" destId="{B4FCC770-D806-7A49-BF2D-645015995C35}" srcOrd="0" destOrd="0" presId="urn:microsoft.com/office/officeart/2008/layout/LinedList"/>
    <dgm:cxn modelId="{C2294AF1-2DFC-0F44-9B5E-EB08ECEA2BB8}" type="presParOf" srcId="{BD8DCD7E-16CD-8C48-BB91-6470E49DB116}" destId="{93DCB05C-3D6A-AE45-86B3-6D21330A394E}" srcOrd="1" destOrd="0" presId="urn:microsoft.com/office/officeart/2008/layout/LinedList"/>
    <dgm:cxn modelId="{6BA82AF7-F8CE-A349-965A-E7140231C5D5}" type="presParOf" srcId="{DE940061-4B9E-F24A-8E0E-22A76E4F28DB}" destId="{AC62E8AE-A756-FD43-83E3-FD4E404425BC}" srcOrd="4" destOrd="0" presId="urn:microsoft.com/office/officeart/2008/layout/LinedList"/>
    <dgm:cxn modelId="{5B57561B-B895-9643-907F-A64A05D3A271}" type="presParOf" srcId="{DE940061-4B9E-F24A-8E0E-22A76E4F28DB}" destId="{9316E249-7765-A94C-8177-06C50F885DFE}" srcOrd="5" destOrd="0" presId="urn:microsoft.com/office/officeart/2008/layout/LinedList"/>
    <dgm:cxn modelId="{C5D5706F-6DAD-A74A-8E70-AFF6FEC7F6FA}" type="presParOf" srcId="{9316E249-7765-A94C-8177-06C50F885DFE}" destId="{E53D00AC-172F-5748-86C6-AF2CBF382451}" srcOrd="0" destOrd="0" presId="urn:microsoft.com/office/officeart/2008/layout/LinedList"/>
    <dgm:cxn modelId="{F4CF5824-7D91-BF44-8767-441206FF498D}" type="presParOf" srcId="{9316E249-7765-A94C-8177-06C50F885DFE}" destId="{10489E0B-4A85-164C-9E95-40A536551B94}" srcOrd="1" destOrd="0" presId="urn:microsoft.com/office/officeart/2008/layout/LinedList"/>
    <dgm:cxn modelId="{A210B524-414D-D54A-A838-4F0FB9978793}" type="presParOf" srcId="{DE940061-4B9E-F24A-8E0E-22A76E4F28DB}" destId="{B3CF76C0-BBEC-DA47-826F-DD0A06CE4E29}" srcOrd="6" destOrd="0" presId="urn:microsoft.com/office/officeart/2008/layout/LinedList"/>
    <dgm:cxn modelId="{DE53CBBE-F225-7A4D-8135-0FFC32757829}" type="presParOf" srcId="{DE940061-4B9E-F24A-8E0E-22A76E4F28DB}" destId="{EEA7F9BB-0A2B-C742-9F14-180DAEAFED91}" srcOrd="7" destOrd="0" presId="urn:microsoft.com/office/officeart/2008/layout/LinedList"/>
    <dgm:cxn modelId="{ECC7DC4A-232D-0147-8CBC-8C8992A4822E}" type="presParOf" srcId="{EEA7F9BB-0A2B-C742-9F14-180DAEAFED91}" destId="{459A2DFB-6D0D-EF42-A26E-BFB65388F11B}" srcOrd="0" destOrd="0" presId="urn:microsoft.com/office/officeart/2008/layout/LinedList"/>
    <dgm:cxn modelId="{6FC7E000-B94D-B64E-9F30-C86240638BEE}" type="presParOf" srcId="{EEA7F9BB-0A2B-C742-9F14-180DAEAFED91}" destId="{F561A5BE-A1E4-DA40-91FC-1C683070FB25}" srcOrd="1" destOrd="0" presId="urn:microsoft.com/office/officeart/2008/layout/LinedList"/>
    <dgm:cxn modelId="{9751281B-24A8-9340-8C37-81DC15C7AED3}" type="presParOf" srcId="{DE940061-4B9E-F24A-8E0E-22A76E4F28DB}" destId="{17A87A39-53E4-2A42-9A9C-0E88D9E2F980}" srcOrd="8" destOrd="0" presId="urn:microsoft.com/office/officeart/2008/layout/LinedList"/>
    <dgm:cxn modelId="{895C773B-4278-6747-BDF9-01EAEE8F0D25}" type="presParOf" srcId="{DE940061-4B9E-F24A-8E0E-22A76E4F28DB}" destId="{71F61A54-CBB7-B048-82B1-2BF5F5AA1394}" srcOrd="9" destOrd="0" presId="urn:microsoft.com/office/officeart/2008/layout/LinedList"/>
    <dgm:cxn modelId="{5CFEFBA2-5552-3341-B45D-03CDC369C1DE}" type="presParOf" srcId="{71F61A54-CBB7-B048-82B1-2BF5F5AA1394}" destId="{30E0F75A-05A5-564B-AB31-2BB7192B2A2F}" srcOrd="0" destOrd="0" presId="urn:microsoft.com/office/officeart/2008/layout/LinedList"/>
    <dgm:cxn modelId="{971010D0-456E-8A4D-BF0B-0D64530B85AC}" type="presParOf" srcId="{71F61A54-CBB7-B048-82B1-2BF5F5AA1394}" destId="{F77AFC1A-6BAF-374D-B5B1-E0C1D07D074C}" srcOrd="1" destOrd="0" presId="urn:microsoft.com/office/officeart/2008/layout/LinedList"/>
    <dgm:cxn modelId="{34432122-1CE1-CF45-9B6C-D1B7E6CF9BF8}" type="presParOf" srcId="{DE940061-4B9E-F24A-8E0E-22A76E4F28DB}" destId="{A0FCD2D9-2558-AA41-89AD-CA3BF789E7F4}" srcOrd="10" destOrd="0" presId="urn:microsoft.com/office/officeart/2008/layout/LinedList"/>
    <dgm:cxn modelId="{1B0A3462-9A08-9048-B933-88E83589562C}" type="presParOf" srcId="{DE940061-4B9E-F24A-8E0E-22A76E4F28DB}" destId="{8FA05B82-CFA8-A54B-B5A7-B12990579438}" srcOrd="11" destOrd="0" presId="urn:microsoft.com/office/officeart/2008/layout/LinedList"/>
    <dgm:cxn modelId="{92E7AD16-4A93-A242-A297-37CDAFD0D718}" type="presParOf" srcId="{8FA05B82-CFA8-A54B-B5A7-B12990579438}" destId="{ADAFE056-F165-654A-9614-E5E6771330C1}" srcOrd="0" destOrd="0" presId="urn:microsoft.com/office/officeart/2008/layout/LinedList"/>
    <dgm:cxn modelId="{08B3CD5F-136B-344A-9637-7ED0B7B48B1E}" type="presParOf" srcId="{8FA05B82-CFA8-A54B-B5A7-B12990579438}" destId="{B4DE05DF-805E-294A-8779-D804D8E2092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9220B8-BF6E-4CD8-843C-E7B0455A22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E1EB6D8-0488-4F71-BF82-A09E032D3757}">
      <dgm:prSet/>
      <dgm:spPr/>
      <dgm:t>
        <a:bodyPr/>
        <a:lstStyle/>
        <a:p>
          <a:r>
            <a:rPr lang="en-GB"/>
            <a:t>Explain the goals and research objectives of the study (what do you hope to find?).  </a:t>
          </a:r>
          <a:endParaRPr lang="en-US"/>
        </a:p>
      </dgm:t>
    </dgm:pt>
    <dgm:pt modelId="{0AED906B-B347-4978-8071-3031A412A153}" type="parTrans" cxnId="{BBE6C754-4E62-4B2B-995F-5417D19E45B2}">
      <dgm:prSet/>
      <dgm:spPr/>
      <dgm:t>
        <a:bodyPr/>
        <a:lstStyle/>
        <a:p>
          <a:endParaRPr lang="en-US"/>
        </a:p>
      </dgm:t>
    </dgm:pt>
    <dgm:pt modelId="{6C5BEE96-A3AF-4BE5-96E7-54979591A3C9}" type="sibTrans" cxnId="{BBE6C754-4E62-4B2B-995F-5417D19E45B2}">
      <dgm:prSet/>
      <dgm:spPr/>
      <dgm:t>
        <a:bodyPr/>
        <a:lstStyle/>
        <a:p>
          <a:endParaRPr lang="en-US"/>
        </a:p>
      </dgm:t>
    </dgm:pt>
    <dgm:pt modelId="{50782358-DDF2-438A-BF91-B1FFE33A9FBD}">
      <dgm:prSet/>
      <dgm:spPr/>
      <dgm:t>
        <a:bodyPr/>
        <a:lstStyle/>
        <a:p>
          <a:r>
            <a:rPr lang="en-GB"/>
            <a:t>Show the original contributions of your study by explaining how your research questions or approach are different from previous research (what will you add to the field of knowledge?). </a:t>
          </a:r>
          <a:endParaRPr lang="en-US"/>
        </a:p>
      </dgm:t>
    </dgm:pt>
    <dgm:pt modelId="{6BB52133-AE73-4617-A7B5-268DBD2A3285}" type="parTrans" cxnId="{D7673CDD-7EA5-49EA-AA5C-AA974DAC54F5}">
      <dgm:prSet/>
      <dgm:spPr/>
      <dgm:t>
        <a:bodyPr/>
        <a:lstStyle/>
        <a:p>
          <a:endParaRPr lang="en-US"/>
        </a:p>
      </dgm:t>
    </dgm:pt>
    <dgm:pt modelId="{1E9D27FE-65BF-49A7-95F9-B7BCE03398C8}" type="sibTrans" cxnId="{D7673CDD-7EA5-49EA-AA5C-AA974DAC54F5}">
      <dgm:prSet/>
      <dgm:spPr/>
      <dgm:t>
        <a:bodyPr/>
        <a:lstStyle/>
        <a:p>
          <a:endParaRPr lang="en-US"/>
        </a:p>
      </dgm:t>
    </dgm:pt>
    <dgm:pt modelId="{F28BB1BE-6847-4EDF-9C09-A85391EC3298}">
      <dgm:prSet/>
      <dgm:spPr/>
      <dgm:t>
        <a:bodyPr/>
        <a:lstStyle/>
        <a:p>
          <a:r>
            <a:rPr lang="en-GB"/>
            <a:t>Provide a more detailed account of the points summarized in the introduction. </a:t>
          </a:r>
          <a:endParaRPr lang="en-US"/>
        </a:p>
      </dgm:t>
    </dgm:pt>
    <dgm:pt modelId="{B53C0EC7-2901-4A8D-9AD1-BF0BC9006A49}" type="parTrans" cxnId="{62551D4D-813C-4AA7-8856-CBFF78624798}">
      <dgm:prSet/>
      <dgm:spPr/>
      <dgm:t>
        <a:bodyPr/>
        <a:lstStyle/>
        <a:p>
          <a:endParaRPr lang="en-US"/>
        </a:p>
      </dgm:t>
    </dgm:pt>
    <dgm:pt modelId="{E46CF15E-E6FD-49DA-BBA9-604E4D6AAEA3}" type="sibTrans" cxnId="{62551D4D-813C-4AA7-8856-CBFF78624798}">
      <dgm:prSet/>
      <dgm:spPr/>
      <dgm:t>
        <a:bodyPr/>
        <a:lstStyle/>
        <a:p>
          <a:endParaRPr lang="en-US"/>
        </a:p>
      </dgm:t>
    </dgm:pt>
    <dgm:pt modelId="{698937A9-0237-449D-B50F-18AD54253339}">
      <dgm:prSet/>
      <dgm:spPr/>
      <dgm:t>
        <a:bodyPr/>
        <a:lstStyle/>
        <a:p>
          <a:r>
            <a:rPr lang="en-GB"/>
            <a:t>Include a rationale for the study (why should we study this?). </a:t>
          </a:r>
          <a:endParaRPr lang="en-US"/>
        </a:p>
      </dgm:t>
    </dgm:pt>
    <dgm:pt modelId="{073F3E8E-E8D2-42D2-A3CC-9763431AA4A4}" type="parTrans" cxnId="{E1897D63-E16E-4AB2-9037-00AC4DC8B2DF}">
      <dgm:prSet/>
      <dgm:spPr/>
      <dgm:t>
        <a:bodyPr/>
        <a:lstStyle/>
        <a:p>
          <a:endParaRPr lang="en-US"/>
        </a:p>
      </dgm:t>
    </dgm:pt>
    <dgm:pt modelId="{A836BC34-D10E-4643-9438-1C9D73AE73DC}" type="sibTrans" cxnId="{E1897D63-E16E-4AB2-9037-00AC4DC8B2DF}">
      <dgm:prSet/>
      <dgm:spPr/>
      <dgm:t>
        <a:bodyPr/>
        <a:lstStyle/>
        <a:p>
          <a:endParaRPr lang="en-US"/>
        </a:p>
      </dgm:t>
    </dgm:pt>
    <dgm:pt modelId="{D721F7B8-47FA-4560-9783-461E3945105C}" type="pres">
      <dgm:prSet presAssocID="{B29220B8-BF6E-4CD8-843C-E7B0455A2230}" presName="root" presStyleCnt="0">
        <dgm:presLayoutVars>
          <dgm:dir/>
          <dgm:resizeHandles val="exact"/>
        </dgm:presLayoutVars>
      </dgm:prSet>
      <dgm:spPr/>
    </dgm:pt>
    <dgm:pt modelId="{253BAE6D-0768-4768-8DB4-248E42129D3B}" type="pres">
      <dgm:prSet presAssocID="{FE1EB6D8-0488-4F71-BF82-A09E032D3757}" presName="compNode" presStyleCnt="0"/>
      <dgm:spPr/>
    </dgm:pt>
    <dgm:pt modelId="{4F2127BE-72F9-456A-B5D7-9E6ED3F7B3B2}" type="pres">
      <dgm:prSet presAssocID="{FE1EB6D8-0488-4F71-BF82-A09E032D3757}" presName="bgRect" presStyleLbl="bgShp" presStyleIdx="0" presStyleCnt="4"/>
      <dgm:spPr/>
    </dgm:pt>
    <dgm:pt modelId="{243475FC-9C14-4DC3-BC5D-641A5E51A1A7}" type="pres">
      <dgm:prSet presAssocID="{FE1EB6D8-0488-4F71-BF82-A09E032D37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B9D8513-8375-4FDC-9CA9-71C00DD1B297}" type="pres">
      <dgm:prSet presAssocID="{FE1EB6D8-0488-4F71-BF82-A09E032D3757}" presName="spaceRect" presStyleCnt="0"/>
      <dgm:spPr/>
    </dgm:pt>
    <dgm:pt modelId="{19BB7A7C-B9AD-4403-AB9A-19F2BD3B32CC}" type="pres">
      <dgm:prSet presAssocID="{FE1EB6D8-0488-4F71-BF82-A09E032D3757}" presName="parTx" presStyleLbl="revTx" presStyleIdx="0" presStyleCnt="4">
        <dgm:presLayoutVars>
          <dgm:chMax val="0"/>
          <dgm:chPref val="0"/>
        </dgm:presLayoutVars>
      </dgm:prSet>
      <dgm:spPr/>
    </dgm:pt>
    <dgm:pt modelId="{1B49834E-1CC2-4E17-B21F-9B22000F5924}" type="pres">
      <dgm:prSet presAssocID="{6C5BEE96-A3AF-4BE5-96E7-54979591A3C9}" presName="sibTrans" presStyleCnt="0"/>
      <dgm:spPr/>
    </dgm:pt>
    <dgm:pt modelId="{ADE07EEA-1EFE-4CAA-BFA6-E6C5399031A4}" type="pres">
      <dgm:prSet presAssocID="{50782358-DDF2-438A-BF91-B1FFE33A9FBD}" presName="compNode" presStyleCnt="0"/>
      <dgm:spPr/>
    </dgm:pt>
    <dgm:pt modelId="{B28EA160-6D1E-4E6D-B9B7-6DA39702D746}" type="pres">
      <dgm:prSet presAssocID="{50782358-DDF2-438A-BF91-B1FFE33A9FBD}" presName="bgRect" presStyleLbl="bgShp" presStyleIdx="1" presStyleCnt="4"/>
      <dgm:spPr/>
    </dgm:pt>
    <dgm:pt modelId="{8B0BD370-9F55-4662-95B4-B13263BACD80}" type="pres">
      <dgm:prSet presAssocID="{50782358-DDF2-438A-BF91-B1FFE33A9F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EAA00AA-A1E6-415B-977C-317DAA40A878}" type="pres">
      <dgm:prSet presAssocID="{50782358-DDF2-438A-BF91-B1FFE33A9FBD}" presName="spaceRect" presStyleCnt="0"/>
      <dgm:spPr/>
    </dgm:pt>
    <dgm:pt modelId="{3550FD22-4016-4D1D-924E-7C18BE6A4908}" type="pres">
      <dgm:prSet presAssocID="{50782358-DDF2-438A-BF91-B1FFE33A9FBD}" presName="parTx" presStyleLbl="revTx" presStyleIdx="1" presStyleCnt="4">
        <dgm:presLayoutVars>
          <dgm:chMax val="0"/>
          <dgm:chPref val="0"/>
        </dgm:presLayoutVars>
      </dgm:prSet>
      <dgm:spPr/>
    </dgm:pt>
    <dgm:pt modelId="{AA9A5F81-D5BE-4727-9C6C-E6A257EBE063}" type="pres">
      <dgm:prSet presAssocID="{1E9D27FE-65BF-49A7-95F9-B7BCE03398C8}" presName="sibTrans" presStyleCnt="0"/>
      <dgm:spPr/>
    </dgm:pt>
    <dgm:pt modelId="{6150784D-AD95-480D-8BFC-9873FCF39D92}" type="pres">
      <dgm:prSet presAssocID="{F28BB1BE-6847-4EDF-9C09-A85391EC3298}" presName="compNode" presStyleCnt="0"/>
      <dgm:spPr/>
    </dgm:pt>
    <dgm:pt modelId="{C853E0E5-16A8-4853-A376-8A8959111CE4}" type="pres">
      <dgm:prSet presAssocID="{F28BB1BE-6847-4EDF-9C09-A85391EC3298}" presName="bgRect" presStyleLbl="bgShp" presStyleIdx="2" presStyleCnt="4"/>
      <dgm:spPr/>
    </dgm:pt>
    <dgm:pt modelId="{4BF15282-ADCD-4555-9073-9F9E580C0F38}" type="pres">
      <dgm:prSet presAssocID="{F28BB1BE-6847-4EDF-9C09-A85391EC32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rsor"/>
        </a:ext>
      </dgm:extLst>
    </dgm:pt>
    <dgm:pt modelId="{9991E583-936D-4E29-A279-410C46042236}" type="pres">
      <dgm:prSet presAssocID="{F28BB1BE-6847-4EDF-9C09-A85391EC3298}" presName="spaceRect" presStyleCnt="0"/>
      <dgm:spPr/>
    </dgm:pt>
    <dgm:pt modelId="{DDA89155-40F2-4BB4-B1EF-73AED00E8CC5}" type="pres">
      <dgm:prSet presAssocID="{F28BB1BE-6847-4EDF-9C09-A85391EC3298}" presName="parTx" presStyleLbl="revTx" presStyleIdx="2" presStyleCnt="4">
        <dgm:presLayoutVars>
          <dgm:chMax val="0"/>
          <dgm:chPref val="0"/>
        </dgm:presLayoutVars>
      </dgm:prSet>
      <dgm:spPr/>
    </dgm:pt>
    <dgm:pt modelId="{B00F3ED3-9E40-44DB-ADB1-33D35D389D7E}" type="pres">
      <dgm:prSet presAssocID="{E46CF15E-E6FD-49DA-BBA9-604E4D6AAEA3}" presName="sibTrans" presStyleCnt="0"/>
      <dgm:spPr/>
    </dgm:pt>
    <dgm:pt modelId="{DF4F4607-B9D7-46E5-B84F-1261F9604CAF}" type="pres">
      <dgm:prSet presAssocID="{698937A9-0237-449D-B50F-18AD54253339}" presName="compNode" presStyleCnt="0"/>
      <dgm:spPr/>
    </dgm:pt>
    <dgm:pt modelId="{0AB66829-C1A1-41A5-ABAF-9CB1F3A7A4E3}" type="pres">
      <dgm:prSet presAssocID="{698937A9-0237-449D-B50F-18AD54253339}" presName="bgRect" presStyleLbl="bgShp" presStyleIdx="3" presStyleCnt="4"/>
      <dgm:spPr/>
    </dgm:pt>
    <dgm:pt modelId="{372A403B-E0DD-4B5E-BD4C-6800DF712084}" type="pres">
      <dgm:prSet presAssocID="{698937A9-0237-449D-B50F-18AD542533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d Quotation Mark"/>
        </a:ext>
      </dgm:extLst>
    </dgm:pt>
    <dgm:pt modelId="{EAFA963E-441D-4AFA-9A0E-06DE8D16C43B}" type="pres">
      <dgm:prSet presAssocID="{698937A9-0237-449D-B50F-18AD54253339}" presName="spaceRect" presStyleCnt="0"/>
      <dgm:spPr/>
    </dgm:pt>
    <dgm:pt modelId="{73F65E89-C3BB-446C-BA0D-9187454192E4}" type="pres">
      <dgm:prSet presAssocID="{698937A9-0237-449D-B50F-18AD54253339}" presName="parTx" presStyleLbl="revTx" presStyleIdx="3" presStyleCnt="4">
        <dgm:presLayoutVars>
          <dgm:chMax val="0"/>
          <dgm:chPref val="0"/>
        </dgm:presLayoutVars>
      </dgm:prSet>
      <dgm:spPr/>
    </dgm:pt>
  </dgm:ptLst>
  <dgm:cxnLst>
    <dgm:cxn modelId="{73B87928-D7C3-47B5-9762-31CF2891C32A}" type="presOf" srcId="{FE1EB6D8-0488-4F71-BF82-A09E032D3757}" destId="{19BB7A7C-B9AD-4403-AB9A-19F2BD3B32CC}" srcOrd="0" destOrd="0" presId="urn:microsoft.com/office/officeart/2018/2/layout/IconVerticalSolidList"/>
    <dgm:cxn modelId="{62551D4D-813C-4AA7-8856-CBFF78624798}" srcId="{B29220B8-BF6E-4CD8-843C-E7B0455A2230}" destId="{F28BB1BE-6847-4EDF-9C09-A85391EC3298}" srcOrd="2" destOrd="0" parTransId="{B53C0EC7-2901-4A8D-9AD1-BF0BC9006A49}" sibTransId="{E46CF15E-E6FD-49DA-BBA9-604E4D6AAEA3}"/>
    <dgm:cxn modelId="{47C7F44E-1F1B-4FF7-AAD7-FF99192E2FC2}" type="presOf" srcId="{F28BB1BE-6847-4EDF-9C09-A85391EC3298}" destId="{DDA89155-40F2-4BB4-B1EF-73AED00E8CC5}" srcOrd="0" destOrd="0" presId="urn:microsoft.com/office/officeart/2018/2/layout/IconVerticalSolidList"/>
    <dgm:cxn modelId="{12E32751-C599-428B-BE8B-57D9C71B147E}" type="presOf" srcId="{B29220B8-BF6E-4CD8-843C-E7B0455A2230}" destId="{D721F7B8-47FA-4560-9783-461E3945105C}" srcOrd="0" destOrd="0" presId="urn:microsoft.com/office/officeart/2018/2/layout/IconVerticalSolidList"/>
    <dgm:cxn modelId="{BBE6C754-4E62-4B2B-995F-5417D19E45B2}" srcId="{B29220B8-BF6E-4CD8-843C-E7B0455A2230}" destId="{FE1EB6D8-0488-4F71-BF82-A09E032D3757}" srcOrd="0" destOrd="0" parTransId="{0AED906B-B347-4978-8071-3031A412A153}" sibTransId="{6C5BEE96-A3AF-4BE5-96E7-54979591A3C9}"/>
    <dgm:cxn modelId="{E1897D63-E16E-4AB2-9037-00AC4DC8B2DF}" srcId="{B29220B8-BF6E-4CD8-843C-E7B0455A2230}" destId="{698937A9-0237-449D-B50F-18AD54253339}" srcOrd="3" destOrd="0" parTransId="{073F3E8E-E8D2-42D2-A3CC-9763431AA4A4}" sibTransId="{A836BC34-D10E-4643-9438-1C9D73AE73DC}"/>
    <dgm:cxn modelId="{DB1042AA-532A-4707-86BB-F73A7FE58721}" type="presOf" srcId="{50782358-DDF2-438A-BF91-B1FFE33A9FBD}" destId="{3550FD22-4016-4D1D-924E-7C18BE6A4908}" srcOrd="0" destOrd="0" presId="urn:microsoft.com/office/officeart/2018/2/layout/IconVerticalSolidList"/>
    <dgm:cxn modelId="{D37BFDB0-40C0-4CC2-A308-B510CF5AEEF3}" type="presOf" srcId="{698937A9-0237-449D-B50F-18AD54253339}" destId="{73F65E89-C3BB-446C-BA0D-9187454192E4}" srcOrd="0" destOrd="0" presId="urn:microsoft.com/office/officeart/2018/2/layout/IconVerticalSolidList"/>
    <dgm:cxn modelId="{D7673CDD-7EA5-49EA-AA5C-AA974DAC54F5}" srcId="{B29220B8-BF6E-4CD8-843C-E7B0455A2230}" destId="{50782358-DDF2-438A-BF91-B1FFE33A9FBD}" srcOrd="1" destOrd="0" parTransId="{6BB52133-AE73-4617-A7B5-268DBD2A3285}" sibTransId="{1E9D27FE-65BF-49A7-95F9-B7BCE03398C8}"/>
    <dgm:cxn modelId="{D9F957AA-8EC9-4A8E-ABE6-8612CB227795}" type="presParOf" srcId="{D721F7B8-47FA-4560-9783-461E3945105C}" destId="{253BAE6D-0768-4768-8DB4-248E42129D3B}" srcOrd="0" destOrd="0" presId="urn:microsoft.com/office/officeart/2018/2/layout/IconVerticalSolidList"/>
    <dgm:cxn modelId="{B101F534-00DC-4849-A3F1-3C09F4591C4D}" type="presParOf" srcId="{253BAE6D-0768-4768-8DB4-248E42129D3B}" destId="{4F2127BE-72F9-456A-B5D7-9E6ED3F7B3B2}" srcOrd="0" destOrd="0" presId="urn:microsoft.com/office/officeart/2018/2/layout/IconVerticalSolidList"/>
    <dgm:cxn modelId="{3CFF0AF2-ADF8-49AB-833D-3A69BBB7F537}" type="presParOf" srcId="{253BAE6D-0768-4768-8DB4-248E42129D3B}" destId="{243475FC-9C14-4DC3-BC5D-641A5E51A1A7}" srcOrd="1" destOrd="0" presId="urn:microsoft.com/office/officeart/2018/2/layout/IconVerticalSolidList"/>
    <dgm:cxn modelId="{B9922FAA-280B-4B2C-9453-5CDE236433EC}" type="presParOf" srcId="{253BAE6D-0768-4768-8DB4-248E42129D3B}" destId="{2B9D8513-8375-4FDC-9CA9-71C00DD1B297}" srcOrd="2" destOrd="0" presId="urn:microsoft.com/office/officeart/2018/2/layout/IconVerticalSolidList"/>
    <dgm:cxn modelId="{D42D0838-D30F-46CF-B182-713389E385DD}" type="presParOf" srcId="{253BAE6D-0768-4768-8DB4-248E42129D3B}" destId="{19BB7A7C-B9AD-4403-AB9A-19F2BD3B32CC}" srcOrd="3" destOrd="0" presId="urn:microsoft.com/office/officeart/2018/2/layout/IconVerticalSolidList"/>
    <dgm:cxn modelId="{2057222C-C486-445E-8E25-7A7148581933}" type="presParOf" srcId="{D721F7B8-47FA-4560-9783-461E3945105C}" destId="{1B49834E-1CC2-4E17-B21F-9B22000F5924}" srcOrd="1" destOrd="0" presId="urn:microsoft.com/office/officeart/2018/2/layout/IconVerticalSolidList"/>
    <dgm:cxn modelId="{B385A38D-86E6-4180-8C15-88E669FC7A42}" type="presParOf" srcId="{D721F7B8-47FA-4560-9783-461E3945105C}" destId="{ADE07EEA-1EFE-4CAA-BFA6-E6C5399031A4}" srcOrd="2" destOrd="0" presId="urn:microsoft.com/office/officeart/2018/2/layout/IconVerticalSolidList"/>
    <dgm:cxn modelId="{3A81E909-C7DE-4215-BA3B-DBE5764CB9B9}" type="presParOf" srcId="{ADE07EEA-1EFE-4CAA-BFA6-E6C5399031A4}" destId="{B28EA160-6D1E-4E6D-B9B7-6DA39702D746}" srcOrd="0" destOrd="0" presId="urn:microsoft.com/office/officeart/2018/2/layout/IconVerticalSolidList"/>
    <dgm:cxn modelId="{93114BCB-91D8-4746-8678-141C069E66F4}" type="presParOf" srcId="{ADE07EEA-1EFE-4CAA-BFA6-E6C5399031A4}" destId="{8B0BD370-9F55-4662-95B4-B13263BACD80}" srcOrd="1" destOrd="0" presId="urn:microsoft.com/office/officeart/2018/2/layout/IconVerticalSolidList"/>
    <dgm:cxn modelId="{8436906C-08BC-4845-99FE-08FCCE6836B1}" type="presParOf" srcId="{ADE07EEA-1EFE-4CAA-BFA6-E6C5399031A4}" destId="{4EAA00AA-A1E6-415B-977C-317DAA40A878}" srcOrd="2" destOrd="0" presId="urn:microsoft.com/office/officeart/2018/2/layout/IconVerticalSolidList"/>
    <dgm:cxn modelId="{4D0C1100-6EB7-430F-A65A-C3F06E61980D}" type="presParOf" srcId="{ADE07EEA-1EFE-4CAA-BFA6-E6C5399031A4}" destId="{3550FD22-4016-4D1D-924E-7C18BE6A4908}" srcOrd="3" destOrd="0" presId="urn:microsoft.com/office/officeart/2018/2/layout/IconVerticalSolidList"/>
    <dgm:cxn modelId="{23879C4D-7D12-4171-9976-343BB0AC262F}" type="presParOf" srcId="{D721F7B8-47FA-4560-9783-461E3945105C}" destId="{AA9A5F81-D5BE-4727-9C6C-E6A257EBE063}" srcOrd="3" destOrd="0" presId="urn:microsoft.com/office/officeart/2018/2/layout/IconVerticalSolidList"/>
    <dgm:cxn modelId="{C19B2A82-6678-4ED0-BF4B-22E3C2179A10}" type="presParOf" srcId="{D721F7B8-47FA-4560-9783-461E3945105C}" destId="{6150784D-AD95-480D-8BFC-9873FCF39D92}" srcOrd="4" destOrd="0" presId="urn:microsoft.com/office/officeart/2018/2/layout/IconVerticalSolidList"/>
    <dgm:cxn modelId="{7DF17725-9901-49C6-9F31-CC0CEC558BA8}" type="presParOf" srcId="{6150784D-AD95-480D-8BFC-9873FCF39D92}" destId="{C853E0E5-16A8-4853-A376-8A8959111CE4}" srcOrd="0" destOrd="0" presId="urn:microsoft.com/office/officeart/2018/2/layout/IconVerticalSolidList"/>
    <dgm:cxn modelId="{9618E9B6-12C0-4FDF-ACD3-B556E8B633FA}" type="presParOf" srcId="{6150784D-AD95-480D-8BFC-9873FCF39D92}" destId="{4BF15282-ADCD-4555-9073-9F9E580C0F38}" srcOrd="1" destOrd="0" presId="urn:microsoft.com/office/officeart/2018/2/layout/IconVerticalSolidList"/>
    <dgm:cxn modelId="{B46CA03A-22E8-40CC-A920-73B61B3D4C70}" type="presParOf" srcId="{6150784D-AD95-480D-8BFC-9873FCF39D92}" destId="{9991E583-936D-4E29-A279-410C46042236}" srcOrd="2" destOrd="0" presId="urn:microsoft.com/office/officeart/2018/2/layout/IconVerticalSolidList"/>
    <dgm:cxn modelId="{C9ED6C18-225A-4A61-8399-8C1C6B655D12}" type="presParOf" srcId="{6150784D-AD95-480D-8BFC-9873FCF39D92}" destId="{DDA89155-40F2-4BB4-B1EF-73AED00E8CC5}" srcOrd="3" destOrd="0" presId="urn:microsoft.com/office/officeart/2018/2/layout/IconVerticalSolidList"/>
    <dgm:cxn modelId="{35A3D62C-59A8-4AE9-A157-DA739FC59E37}" type="presParOf" srcId="{D721F7B8-47FA-4560-9783-461E3945105C}" destId="{B00F3ED3-9E40-44DB-ADB1-33D35D389D7E}" srcOrd="5" destOrd="0" presId="urn:microsoft.com/office/officeart/2018/2/layout/IconVerticalSolidList"/>
    <dgm:cxn modelId="{FB1142A2-0052-4850-8073-6ADB157C0CC7}" type="presParOf" srcId="{D721F7B8-47FA-4560-9783-461E3945105C}" destId="{DF4F4607-B9D7-46E5-B84F-1261F9604CAF}" srcOrd="6" destOrd="0" presId="urn:microsoft.com/office/officeart/2018/2/layout/IconVerticalSolidList"/>
    <dgm:cxn modelId="{745BDF75-B165-4ED4-9C3E-523143B87A81}" type="presParOf" srcId="{DF4F4607-B9D7-46E5-B84F-1261F9604CAF}" destId="{0AB66829-C1A1-41A5-ABAF-9CB1F3A7A4E3}" srcOrd="0" destOrd="0" presId="urn:microsoft.com/office/officeart/2018/2/layout/IconVerticalSolidList"/>
    <dgm:cxn modelId="{9D77DB7D-4644-4C9E-980B-3AC948E132BB}" type="presParOf" srcId="{DF4F4607-B9D7-46E5-B84F-1261F9604CAF}" destId="{372A403B-E0DD-4B5E-BD4C-6800DF712084}" srcOrd="1" destOrd="0" presId="urn:microsoft.com/office/officeart/2018/2/layout/IconVerticalSolidList"/>
    <dgm:cxn modelId="{009D232F-EEF4-4849-BF21-C5A5BEF65722}" type="presParOf" srcId="{DF4F4607-B9D7-46E5-B84F-1261F9604CAF}" destId="{EAFA963E-441D-4AFA-9A0E-06DE8D16C43B}" srcOrd="2" destOrd="0" presId="urn:microsoft.com/office/officeart/2018/2/layout/IconVerticalSolidList"/>
    <dgm:cxn modelId="{D3CFA09C-11C2-42C4-806E-E01C25146066}" type="presParOf" srcId="{DF4F4607-B9D7-46E5-B84F-1261F9604CAF}" destId="{73F65E89-C3BB-446C-BA0D-9187454192E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0175E7-8E20-4A58-8722-BA75BC845E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A599B1-7BF2-4C46-8270-2C990A0C72D5}">
      <dgm:prSet/>
      <dgm:spPr/>
      <dgm:t>
        <a:bodyPr/>
        <a:lstStyle/>
        <a:p>
          <a:r>
            <a:rPr lang="en-GB"/>
            <a:t>Describe the research questions and/or hypotheses of the study. </a:t>
          </a:r>
          <a:endParaRPr lang="en-US"/>
        </a:p>
      </dgm:t>
    </dgm:pt>
    <dgm:pt modelId="{D97B9FCF-A2DD-41EE-BC17-09338A0B9EE8}" type="parTrans" cxnId="{D4DAEBB4-DD66-4039-8210-02608C542F82}">
      <dgm:prSet/>
      <dgm:spPr/>
      <dgm:t>
        <a:bodyPr/>
        <a:lstStyle/>
        <a:p>
          <a:endParaRPr lang="en-US"/>
        </a:p>
      </dgm:t>
    </dgm:pt>
    <dgm:pt modelId="{93649E7E-F0BE-42C5-841A-733A678E511D}" type="sibTrans" cxnId="{D4DAEBB4-DD66-4039-8210-02608C542F82}">
      <dgm:prSet/>
      <dgm:spPr/>
      <dgm:t>
        <a:bodyPr/>
        <a:lstStyle/>
        <a:p>
          <a:endParaRPr lang="en-US"/>
        </a:p>
      </dgm:t>
    </dgm:pt>
    <dgm:pt modelId="{59EDC3B9-CC16-40E7-9297-1CBC8E9DCBB1}">
      <dgm:prSet/>
      <dgm:spPr/>
      <dgm:t>
        <a:bodyPr/>
        <a:lstStyle/>
        <a:p>
          <a:r>
            <a:rPr lang="en-GB"/>
            <a:t>Include a subsection defining important terms, especially if they will be new to some readers or if you will use them in an unfamiliar way. </a:t>
          </a:r>
          <a:endParaRPr lang="en-US"/>
        </a:p>
      </dgm:t>
    </dgm:pt>
    <dgm:pt modelId="{DE4C347E-57E9-442C-9475-EF9498C0C804}" type="parTrans" cxnId="{2FE300C6-282D-48EE-B4CB-EA043A31DCDE}">
      <dgm:prSet/>
      <dgm:spPr/>
      <dgm:t>
        <a:bodyPr/>
        <a:lstStyle/>
        <a:p>
          <a:endParaRPr lang="en-US"/>
        </a:p>
      </dgm:t>
    </dgm:pt>
    <dgm:pt modelId="{2BB4E6D1-9EA6-4BC9-8B1E-58C8ABB8FBFC}" type="sibTrans" cxnId="{2FE300C6-282D-48EE-B4CB-EA043A31DCDE}">
      <dgm:prSet/>
      <dgm:spPr/>
      <dgm:t>
        <a:bodyPr/>
        <a:lstStyle/>
        <a:p>
          <a:endParaRPr lang="en-US"/>
        </a:p>
      </dgm:t>
    </dgm:pt>
    <dgm:pt modelId="{DE95F968-B224-41EB-83DF-E3CFEA076626}">
      <dgm:prSet/>
      <dgm:spPr/>
      <dgm:t>
        <a:bodyPr/>
        <a:lstStyle/>
        <a:p>
          <a:r>
            <a:rPr lang="en-GB"/>
            <a:t>State limitations of the research. </a:t>
          </a:r>
          <a:endParaRPr lang="en-US"/>
        </a:p>
      </dgm:t>
    </dgm:pt>
    <dgm:pt modelId="{7C6B96D9-1343-4194-A299-58A9C674FCBB}" type="parTrans" cxnId="{8EBDBC82-5689-406E-871B-3FD2B6A89063}">
      <dgm:prSet/>
      <dgm:spPr/>
      <dgm:t>
        <a:bodyPr/>
        <a:lstStyle/>
        <a:p>
          <a:endParaRPr lang="en-US"/>
        </a:p>
      </dgm:t>
    </dgm:pt>
    <dgm:pt modelId="{341D727B-5A07-41EB-8D84-BB40A885AA5D}" type="sibTrans" cxnId="{8EBDBC82-5689-406E-871B-3FD2B6A89063}">
      <dgm:prSet/>
      <dgm:spPr/>
      <dgm:t>
        <a:bodyPr/>
        <a:lstStyle/>
        <a:p>
          <a:endParaRPr lang="en-US"/>
        </a:p>
      </dgm:t>
    </dgm:pt>
    <dgm:pt modelId="{D82E33B8-CC00-445B-871A-DB6DA7BE6303}">
      <dgm:prSet/>
      <dgm:spPr/>
      <dgm:t>
        <a:bodyPr/>
        <a:lstStyle/>
        <a:p>
          <a:r>
            <a:rPr lang="en-GB"/>
            <a:t>Provide a rationale for the particular participants of the study.</a:t>
          </a:r>
          <a:endParaRPr lang="en-US"/>
        </a:p>
      </dgm:t>
    </dgm:pt>
    <dgm:pt modelId="{3B00EAA3-EC63-445C-A0E2-FF90369BA5A4}" type="parTrans" cxnId="{22ED9967-7EDC-4BC3-89F5-B5340023C379}">
      <dgm:prSet/>
      <dgm:spPr/>
      <dgm:t>
        <a:bodyPr/>
        <a:lstStyle/>
        <a:p>
          <a:endParaRPr lang="en-US"/>
        </a:p>
      </dgm:t>
    </dgm:pt>
    <dgm:pt modelId="{81865FD3-0DB5-491F-8A5E-B59B0AE2AE81}" type="sibTrans" cxnId="{22ED9967-7EDC-4BC3-89F5-B5340023C379}">
      <dgm:prSet/>
      <dgm:spPr/>
      <dgm:t>
        <a:bodyPr/>
        <a:lstStyle/>
        <a:p>
          <a:endParaRPr lang="en-US"/>
        </a:p>
      </dgm:t>
    </dgm:pt>
    <dgm:pt modelId="{38838041-4066-4179-A032-73004250E3B2}" type="pres">
      <dgm:prSet presAssocID="{8F0175E7-8E20-4A58-8722-BA75BC845E5A}" presName="root" presStyleCnt="0">
        <dgm:presLayoutVars>
          <dgm:dir/>
          <dgm:resizeHandles val="exact"/>
        </dgm:presLayoutVars>
      </dgm:prSet>
      <dgm:spPr/>
    </dgm:pt>
    <dgm:pt modelId="{1F603795-DEA9-4AF0-99A7-629A0BD1C986}" type="pres">
      <dgm:prSet presAssocID="{70A599B1-7BF2-4C46-8270-2C990A0C72D5}" presName="compNode" presStyleCnt="0"/>
      <dgm:spPr/>
    </dgm:pt>
    <dgm:pt modelId="{2896B55D-BA58-4BEC-BE56-B8527D705FB2}" type="pres">
      <dgm:prSet presAssocID="{70A599B1-7BF2-4C46-8270-2C990A0C72D5}" presName="bgRect" presStyleLbl="bgShp" presStyleIdx="0" presStyleCnt="4"/>
      <dgm:spPr/>
    </dgm:pt>
    <dgm:pt modelId="{52DA165E-B4D6-4AEC-9BBF-1159600045A6}" type="pres">
      <dgm:prSet presAssocID="{70A599B1-7BF2-4C46-8270-2C990A0C72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32865EB1-4F81-4418-9E06-195C6C44A594}" type="pres">
      <dgm:prSet presAssocID="{70A599B1-7BF2-4C46-8270-2C990A0C72D5}" presName="spaceRect" presStyleCnt="0"/>
      <dgm:spPr/>
    </dgm:pt>
    <dgm:pt modelId="{73AA692D-EAD9-4522-B76C-4A4C969CF860}" type="pres">
      <dgm:prSet presAssocID="{70A599B1-7BF2-4C46-8270-2C990A0C72D5}" presName="parTx" presStyleLbl="revTx" presStyleIdx="0" presStyleCnt="4">
        <dgm:presLayoutVars>
          <dgm:chMax val="0"/>
          <dgm:chPref val="0"/>
        </dgm:presLayoutVars>
      </dgm:prSet>
      <dgm:spPr/>
    </dgm:pt>
    <dgm:pt modelId="{F017B9E1-9D65-4FE8-8B5E-7EE7765F2B42}" type="pres">
      <dgm:prSet presAssocID="{93649E7E-F0BE-42C5-841A-733A678E511D}" presName="sibTrans" presStyleCnt="0"/>
      <dgm:spPr/>
    </dgm:pt>
    <dgm:pt modelId="{19A7DC9E-15A1-4537-B868-DC201CF6FF60}" type="pres">
      <dgm:prSet presAssocID="{59EDC3B9-CC16-40E7-9297-1CBC8E9DCBB1}" presName="compNode" presStyleCnt="0"/>
      <dgm:spPr/>
    </dgm:pt>
    <dgm:pt modelId="{BEBFF7ED-62CB-48D3-A07F-1D8AA55BFE23}" type="pres">
      <dgm:prSet presAssocID="{59EDC3B9-CC16-40E7-9297-1CBC8E9DCBB1}" presName="bgRect" presStyleLbl="bgShp" presStyleIdx="1" presStyleCnt="4"/>
      <dgm:spPr/>
    </dgm:pt>
    <dgm:pt modelId="{4C5C8823-DFAF-4100-A36D-93A7F7CD1A76}" type="pres">
      <dgm:prSet presAssocID="{59EDC3B9-CC16-40E7-9297-1CBC8E9DCB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14E0652A-67B7-418D-85EA-B8357D101BD2}" type="pres">
      <dgm:prSet presAssocID="{59EDC3B9-CC16-40E7-9297-1CBC8E9DCBB1}" presName="spaceRect" presStyleCnt="0"/>
      <dgm:spPr/>
    </dgm:pt>
    <dgm:pt modelId="{BEB77E84-2F78-44AD-99E9-31BD5EF75033}" type="pres">
      <dgm:prSet presAssocID="{59EDC3B9-CC16-40E7-9297-1CBC8E9DCBB1}" presName="parTx" presStyleLbl="revTx" presStyleIdx="1" presStyleCnt="4">
        <dgm:presLayoutVars>
          <dgm:chMax val="0"/>
          <dgm:chPref val="0"/>
        </dgm:presLayoutVars>
      </dgm:prSet>
      <dgm:spPr/>
    </dgm:pt>
    <dgm:pt modelId="{EDFB17BA-03AA-4B80-AF28-C42A7A81B6FC}" type="pres">
      <dgm:prSet presAssocID="{2BB4E6D1-9EA6-4BC9-8B1E-58C8ABB8FBFC}" presName="sibTrans" presStyleCnt="0"/>
      <dgm:spPr/>
    </dgm:pt>
    <dgm:pt modelId="{07169722-8745-4714-B258-3E2EAE8FADC9}" type="pres">
      <dgm:prSet presAssocID="{DE95F968-B224-41EB-83DF-E3CFEA076626}" presName="compNode" presStyleCnt="0"/>
      <dgm:spPr/>
    </dgm:pt>
    <dgm:pt modelId="{7D51E80C-564D-4E5E-A87C-43A20FD902AC}" type="pres">
      <dgm:prSet presAssocID="{DE95F968-B224-41EB-83DF-E3CFEA076626}" presName="bgRect" presStyleLbl="bgShp" presStyleIdx="2" presStyleCnt="4"/>
      <dgm:spPr/>
    </dgm:pt>
    <dgm:pt modelId="{228BE3BF-E00D-416C-B733-8A74A3257585}" type="pres">
      <dgm:prSet presAssocID="{DE95F968-B224-41EB-83DF-E3CFEA07662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20D473B3-2B1F-46CA-A491-3691BEAF7996}" type="pres">
      <dgm:prSet presAssocID="{DE95F968-B224-41EB-83DF-E3CFEA076626}" presName="spaceRect" presStyleCnt="0"/>
      <dgm:spPr/>
    </dgm:pt>
    <dgm:pt modelId="{E540CBAD-C4E2-4A73-845E-690835B18778}" type="pres">
      <dgm:prSet presAssocID="{DE95F968-B224-41EB-83DF-E3CFEA076626}" presName="parTx" presStyleLbl="revTx" presStyleIdx="2" presStyleCnt="4">
        <dgm:presLayoutVars>
          <dgm:chMax val="0"/>
          <dgm:chPref val="0"/>
        </dgm:presLayoutVars>
      </dgm:prSet>
      <dgm:spPr/>
    </dgm:pt>
    <dgm:pt modelId="{9282CDDC-3371-4DA8-B081-8B4030441785}" type="pres">
      <dgm:prSet presAssocID="{341D727B-5A07-41EB-8D84-BB40A885AA5D}" presName="sibTrans" presStyleCnt="0"/>
      <dgm:spPr/>
    </dgm:pt>
    <dgm:pt modelId="{74FA3E8D-FCD8-4C16-A761-317E9F057D58}" type="pres">
      <dgm:prSet presAssocID="{D82E33B8-CC00-445B-871A-DB6DA7BE6303}" presName="compNode" presStyleCnt="0"/>
      <dgm:spPr/>
    </dgm:pt>
    <dgm:pt modelId="{5D661A0F-C8EB-473E-BB49-DBD6DCC4E50C}" type="pres">
      <dgm:prSet presAssocID="{D82E33B8-CC00-445B-871A-DB6DA7BE6303}" presName="bgRect" presStyleLbl="bgShp" presStyleIdx="3" presStyleCnt="4"/>
      <dgm:spPr/>
    </dgm:pt>
    <dgm:pt modelId="{639E3C62-BA4F-47C9-AC61-8CD6B86AB937}" type="pres">
      <dgm:prSet presAssocID="{D82E33B8-CC00-445B-871A-DB6DA7BE63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D2627AF-609D-4F7C-B6E2-3CFFC226DEE2}" type="pres">
      <dgm:prSet presAssocID="{D82E33B8-CC00-445B-871A-DB6DA7BE6303}" presName="spaceRect" presStyleCnt="0"/>
      <dgm:spPr/>
    </dgm:pt>
    <dgm:pt modelId="{7A8FC620-20A5-45C6-A87F-8CCE776A08A8}" type="pres">
      <dgm:prSet presAssocID="{D82E33B8-CC00-445B-871A-DB6DA7BE6303}" presName="parTx" presStyleLbl="revTx" presStyleIdx="3" presStyleCnt="4">
        <dgm:presLayoutVars>
          <dgm:chMax val="0"/>
          <dgm:chPref val="0"/>
        </dgm:presLayoutVars>
      </dgm:prSet>
      <dgm:spPr/>
    </dgm:pt>
  </dgm:ptLst>
  <dgm:cxnLst>
    <dgm:cxn modelId="{B7290601-B5C2-4CEA-9EFD-0C473EDDD511}" type="presOf" srcId="{D82E33B8-CC00-445B-871A-DB6DA7BE6303}" destId="{7A8FC620-20A5-45C6-A87F-8CCE776A08A8}" srcOrd="0" destOrd="0" presId="urn:microsoft.com/office/officeart/2018/2/layout/IconVerticalSolidList"/>
    <dgm:cxn modelId="{39BE690E-C8CF-4173-96BF-56C9CB9227C5}" type="presOf" srcId="{70A599B1-7BF2-4C46-8270-2C990A0C72D5}" destId="{73AA692D-EAD9-4522-B76C-4A4C969CF860}" srcOrd="0" destOrd="0" presId="urn:microsoft.com/office/officeart/2018/2/layout/IconVerticalSolidList"/>
    <dgm:cxn modelId="{22ED9967-7EDC-4BC3-89F5-B5340023C379}" srcId="{8F0175E7-8E20-4A58-8722-BA75BC845E5A}" destId="{D82E33B8-CC00-445B-871A-DB6DA7BE6303}" srcOrd="3" destOrd="0" parTransId="{3B00EAA3-EC63-445C-A0E2-FF90369BA5A4}" sibTransId="{81865FD3-0DB5-491F-8A5E-B59B0AE2AE81}"/>
    <dgm:cxn modelId="{8EBDBC82-5689-406E-871B-3FD2B6A89063}" srcId="{8F0175E7-8E20-4A58-8722-BA75BC845E5A}" destId="{DE95F968-B224-41EB-83DF-E3CFEA076626}" srcOrd="2" destOrd="0" parTransId="{7C6B96D9-1343-4194-A299-58A9C674FCBB}" sibTransId="{341D727B-5A07-41EB-8D84-BB40A885AA5D}"/>
    <dgm:cxn modelId="{AA163E89-1D7C-4AC1-B486-3E1E819915BF}" type="presOf" srcId="{DE95F968-B224-41EB-83DF-E3CFEA076626}" destId="{E540CBAD-C4E2-4A73-845E-690835B18778}" srcOrd="0" destOrd="0" presId="urn:microsoft.com/office/officeart/2018/2/layout/IconVerticalSolidList"/>
    <dgm:cxn modelId="{D4DAEBB4-DD66-4039-8210-02608C542F82}" srcId="{8F0175E7-8E20-4A58-8722-BA75BC845E5A}" destId="{70A599B1-7BF2-4C46-8270-2C990A0C72D5}" srcOrd="0" destOrd="0" parTransId="{D97B9FCF-A2DD-41EE-BC17-09338A0B9EE8}" sibTransId="{93649E7E-F0BE-42C5-841A-733A678E511D}"/>
    <dgm:cxn modelId="{2FE300C6-282D-48EE-B4CB-EA043A31DCDE}" srcId="{8F0175E7-8E20-4A58-8722-BA75BC845E5A}" destId="{59EDC3B9-CC16-40E7-9297-1CBC8E9DCBB1}" srcOrd="1" destOrd="0" parTransId="{DE4C347E-57E9-442C-9475-EF9498C0C804}" sibTransId="{2BB4E6D1-9EA6-4BC9-8B1E-58C8ABB8FBFC}"/>
    <dgm:cxn modelId="{95E686EC-7757-4E48-A80F-58C9EBFEC0A0}" type="presOf" srcId="{8F0175E7-8E20-4A58-8722-BA75BC845E5A}" destId="{38838041-4066-4179-A032-73004250E3B2}" srcOrd="0" destOrd="0" presId="urn:microsoft.com/office/officeart/2018/2/layout/IconVerticalSolidList"/>
    <dgm:cxn modelId="{87D6C5EF-0DF6-49D9-A0F8-C189F015D761}" type="presOf" srcId="{59EDC3B9-CC16-40E7-9297-1CBC8E9DCBB1}" destId="{BEB77E84-2F78-44AD-99E9-31BD5EF75033}" srcOrd="0" destOrd="0" presId="urn:microsoft.com/office/officeart/2018/2/layout/IconVerticalSolidList"/>
    <dgm:cxn modelId="{07F74A82-098E-47E0-AD04-BC28C6722EE2}" type="presParOf" srcId="{38838041-4066-4179-A032-73004250E3B2}" destId="{1F603795-DEA9-4AF0-99A7-629A0BD1C986}" srcOrd="0" destOrd="0" presId="urn:microsoft.com/office/officeart/2018/2/layout/IconVerticalSolidList"/>
    <dgm:cxn modelId="{8C88263C-6458-42DB-99FB-279EC76CE8A5}" type="presParOf" srcId="{1F603795-DEA9-4AF0-99A7-629A0BD1C986}" destId="{2896B55D-BA58-4BEC-BE56-B8527D705FB2}" srcOrd="0" destOrd="0" presId="urn:microsoft.com/office/officeart/2018/2/layout/IconVerticalSolidList"/>
    <dgm:cxn modelId="{B91BA3D3-8F00-4207-B3F4-5F8117A297A2}" type="presParOf" srcId="{1F603795-DEA9-4AF0-99A7-629A0BD1C986}" destId="{52DA165E-B4D6-4AEC-9BBF-1159600045A6}" srcOrd="1" destOrd="0" presId="urn:microsoft.com/office/officeart/2018/2/layout/IconVerticalSolidList"/>
    <dgm:cxn modelId="{0B0F996F-3856-4256-89B1-348C47F88711}" type="presParOf" srcId="{1F603795-DEA9-4AF0-99A7-629A0BD1C986}" destId="{32865EB1-4F81-4418-9E06-195C6C44A594}" srcOrd="2" destOrd="0" presId="urn:microsoft.com/office/officeart/2018/2/layout/IconVerticalSolidList"/>
    <dgm:cxn modelId="{AC76A256-A10A-4DB2-AF95-9F4FE7DFF29F}" type="presParOf" srcId="{1F603795-DEA9-4AF0-99A7-629A0BD1C986}" destId="{73AA692D-EAD9-4522-B76C-4A4C969CF860}" srcOrd="3" destOrd="0" presId="urn:microsoft.com/office/officeart/2018/2/layout/IconVerticalSolidList"/>
    <dgm:cxn modelId="{AA9B47A1-AA79-4813-8EEA-B33DF37100D1}" type="presParOf" srcId="{38838041-4066-4179-A032-73004250E3B2}" destId="{F017B9E1-9D65-4FE8-8B5E-7EE7765F2B42}" srcOrd="1" destOrd="0" presId="urn:microsoft.com/office/officeart/2018/2/layout/IconVerticalSolidList"/>
    <dgm:cxn modelId="{1508E402-150A-460E-981B-0E11960AA323}" type="presParOf" srcId="{38838041-4066-4179-A032-73004250E3B2}" destId="{19A7DC9E-15A1-4537-B868-DC201CF6FF60}" srcOrd="2" destOrd="0" presId="urn:microsoft.com/office/officeart/2018/2/layout/IconVerticalSolidList"/>
    <dgm:cxn modelId="{88B97C80-6171-4475-B807-3C399A4B6A59}" type="presParOf" srcId="{19A7DC9E-15A1-4537-B868-DC201CF6FF60}" destId="{BEBFF7ED-62CB-48D3-A07F-1D8AA55BFE23}" srcOrd="0" destOrd="0" presId="urn:microsoft.com/office/officeart/2018/2/layout/IconVerticalSolidList"/>
    <dgm:cxn modelId="{0EDCFE50-F275-446D-BEE6-67E33A2D1E2F}" type="presParOf" srcId="{19A7DC9E-15A1-4537-B868-DC201CF6FF60}" destId="{4C5C8823-DFAF-4100-A36D-93A7F7CD1A76}" srcOrd="1" destOrd="0" presId="urn:microsoft.com/office/officeart/2018/2/layout/IconVerticalSolidList"/>
    <dgm:cxn modelId="{12080D28-B95D-4E47-81D6-A28E9FC15997}" type="presParOf" srcId="{19A7DC9E-15A1-4537-B868-DC201CF6FF60}" destId="{14E0652A-67B7-418D-85EA-B8357D101BD2}" srcOrd="2" destOrd="0" presId="urn:microsoft.com/office/officeart/2018/2/layout/IconVerticalSolidList"/>
    <dgm:cxn modelId="{4921BA9E-08B9-4367-BCD7-741ADC02EA78}" type="presParOf" srcId="{19A7DC9E-15A1-4537-B868-DC201CF6FF60}" destId="{BEB77E84-2F78-44AD-99E9-31BD5EF75033}" srcOrd="3" destOrd="0" presId="urn:microsoft.com/office/officeart/2018/2/layout/IconVerticalSolidList"/>
    <dgm:cxn modelId="{CA6298A6-3416-4EE0-8CD8-C6F3F16DFE1C}" type="presParOf" srcId="{38838041-4066-4179-A032-73004250E3B2}" destId="{EDFB17BA-03AA-4B80-AF28-C42A7A81B6FC}" srcOrd="3" destOrd="0" presId="urn:microsoft.com/office/officeart/2018/2/layout/IconVerticalSolidList"/>
    <dgm:cxn modelId="{D6C80500-AA83-4365-A16D-4FA681AD70F1}" type="presParOf" srcId="{38838041-4066-4179-A032-73004250E3B2}" destId="{07169722-8745-4714-B258-3E2EAE8FADC9}" srcOrd="4" destOrd="0" presId="urn:microsoft.com/office/officeart/2018/2/layout/IconVerticalSolidList"/>
    <dgm:cxn modelId="{FAD6E349-F199-4195-B83E-2A69BF8161FE}" type="presParOf" srcId="{07169722-8745-4714-B258-3E2EAE8FADC9}" destId="{7D51E80C-564D-4E5E-A87C-43A20FD902AC}" srcOrd="0" destOrd="0" presId="urn:microsoft.com/office/officeart/2018/2/layout/IconVerticalSolidList"/>
    <dgm:cxn modelId="{6541D8E0-B52F-4C8E-B8AC-9A6DD9991B88}" type="presParOf" srcId="{07169722-8745-4714-B258-3E2EAE8FADC9}" destId="{228BE3BF-E00D-416C-B733-8A74A3257585}" srcOrd="1" destOrd="0" presId="urn:microsoft.com/office/officeart/2018/2/layout/IconVerticalSolidList"/>
    <dgm:cxn modelId="{8EE09C80-63B3-43DC-83D0-A278C79285DA}" type="presParOf" srcId="{07169722-8745-4714-B258-3E2EAE8FADC9}" destId="{20D473B3-2B1F-46CA-A491-3691BEAF7996}" srcOrd="2" destOrd="0" presId="urn:microsoft.com/office/officeart/2018/2/layout/IconVerticalSolidList"/>
    <dgm:cxn modelId="{3A50E72A-3C6A-42F0-A13B-5DE48AFE705B}" type="presParOf" srcId="{07169722-8745-4714-B258-3E2EAE8FADC9}" destId="{E540CBAD-C4E2-4A73-845E-690835B18778}" srcOrd="3" destOrd="0" presId="urn:microsoft.com/office/officeart/2018/2/layout/IconVerticalSolidList"/>
    <dgm:cxn modelId="{86C945D1-7E1C-4EDD-8F64-D80542EC2C90}" type="presParOf" srcId="{38838041-4066-4179-A032-73004250E3B2}" destId="{9282CDDC-3371-4DA8-B081-8B4030441785}" srcOrd="5" destOrd="0" presId="urn:microsoft.com/office/officeart/2018/2/layout/IconVerticalSolidList"/>
    <dgm:cxn modelId="{B6E9D7B7-057F-4749-8F90-C2CCD2B9A203}" type="presParOf" srcId="{38838041-4066-4179-A032-73004250E3B2}" destId="{74FA3E8D-FCD8-4C16-A761-317E9F057D58}" srcOrd="6" destOrd="0" presId="urn:microsoft.com/office/officeart/2018/2/layout/IconVerticalSolidList"/>
    <dgm:cxn modelId="{3B692953-99F7-4C50-956E-449B82EB9DA5}" type="presParOf" srcId="{74FA3E8D-FCD8-4C16-A761-317E9F057D58}" destId="{5D661A0F-C8EB-473E-BB49-DBD6DCC4E50C}" srcOrd="0" destOrd="0" presId="urn:microsoft.com/office/officeart/2018/2/layout/IconVerticalSolidList"/>
    <dgm:cxn modelId="{D518BA61-DA72-4648-A848-E0AACDE3DE30}" type="presParOf" srcId="{74FA3E8D-FCD8-4C16-A761-317E9F057D58}" destId="{639E3C62-BA4F-47C9-AC61-8CD6B86AB937}" srcOrd="1" destOrd="0" presId="urn:microsoft.com/office/officeart/2018/2/layout/IconVerticalSolidList"/>
    <dgm:cxn modelId="{8CD0E3E3-6FDD-440E-B0FE-6495F0CD6383}" type="presParOf" srcId="{74FA3E8D-FCD8-4C16-A761-317E9F057D58}" destId="{9D2627AF-609D-4F7C-B6E2-3CFFC226DEE2}" srcOrd="2" destOrd="0" presId="urn:microsoft.com/office/officeart/2018/2/layout/IconVerticalSolidList"/>
    <dgm:cxn modelId="{66289244-094D-416E-B8F1-04DF1617F4D1}" type="presParOf" srcId="{74FA3E8D-FCD8-4C16-A761-317E9F057D58}" destId="{7A8FC620-20A5-45C6-A87F-8CCE776A08A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3C7616-FDF6-4C34-BE88-008A386DD4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17D027-A033-499C-8DEE-E2B4CA370175}">
      <dgm:prSet/>
      <dgm:spPr/>
      <dgm:t>
        <a:bodyPr/>
        <a:lstStyle/>
        <a:p>
          <a:r>
            <a:rPr lang="en-GB"/>
            <a:t>If gathering data / provided with data…</a:t>
          </a:r>
          <a:endParaRPr lang="en-US"/>
        </a:p>
      </dgm:t>
    </dgm:pt>
    <dgm:pt modelId="{16F1B150-1436-40B4-97A6-510CCECF8F05}" type="parTrans" cxnId="{808E6B25-86AF-4565-8D99-DD4859FF3C8C}">
      <dgm:prSet/>
      <dgm:spPr/>
      <dgm:t>
        <a:bodyPr/>
        <a:lstStyle/>
        <a:p>
          <a:endParaRPr lang="en-US"/>
        </a:p>
      </dgm:t>
    </dgm:pt>
    <dgm:pt modelId="{C2090721-E516-4197-BCAA-8C2380E990CE}" type="sibTrans" cxnId="{808E6B25-86AF-4565-8D99-DD4859FF3C8C}">
      <dgm:prSet/>
      <dgm:spPr/>
      <dgm:t>
        <a:bodyPr/>
        <a:lstStyle/>
        <a:p>
          <a:endParaRPr lang="en-US"/>
        </a:p>
      </dgm:t>
    </dgm:pt>
    <dgm:pt modelId="{A74A13DC-5A44-4D3A-B02E-C77E827B9FFE}">
      <dgm:prSet/>
      <dgm:spPr/>
      <dgm:t>
        <a:bodyPr/>
        <a:lstStyle/>
        <a:p>
          <a:r>
            <a:rPr lang="en-GB"/>
            <a:t>Design – what? Qual / Quant / Review / Mixed methods</a:t>
          </a:r>
          <a:endParaRPr lang="en-US"/>
        </a:p>
      </dgm:t>
    </dgm:pt>
    <dgm:pt modelId="{DD4BE131-A2D2-4467-9080-70E5F3AD8BF1}" type="parTrans" cxnId="{D835ACAC-46E7-476E-95E2-1BB99365057C}">
      <dgm:prSet/>
      <dgm:spPr/>
      <dgm:t>
        <a:bodyPr/>
        <a:lstStyle/>
        <a:p>
          <a:endParaRPr lang="en-US"/>
        </a:p>
      </dgm:t>
    </dgm:pt>
    <dgm:pt modelId="{D94B874B-5E2D-4146-9A74-B08D41F0049F}" type="sibTrans" cxnId="{D835ACAC-46E7-476E-95E2-1BB99365057C}">
      <dgm:prSet/>
      <dgm:spPr/>
      <dgm:t>
        <a:bodyPr/>
        <a:lstStyle/>
        <a:p>
          <a:endParaRPr lang="en-US"/>
        </a:p>
      </dgm:t>
    </dgm:pt>
    <dgm:pt modelId="{4669CF8B-3C8E-47FF-B092-547869B00200}">
      <dgm:prSet/>
      <dgm:spPr/>
      <dgm:t>
        <a:bodyPr/>
        <a:lstStyle/>
        <a:p>
          <a:r>
            <a:rPr lang="en-GB"/>
            <a:t>Participants – who?</a:t>
          </a:r>
          <a:endParaRPr lang="en-US"/>
        </a:p>
      </dgm:t>
    </dgm:pt>
    <dgm:pt modelId="{073779A6-E15E-423D-A832-588FA3CF2137}" type="parTrans" cxnId="{BDF0A67F-59BC-4C29-A7D7-A1A4C8DF2C77}">
      <dgm:prSet/>
      <dgm:spPr/>
      <dgm:t>
        <a:bodyPr/>
        <a:lstStyle/>
        <a:p>
          <a:endParaRPr lang="en-US"/>
        </a:p>
      </dgm:t>
    </dgm:pt>
    <dgm:pt modelId="{E69B8CA9-3EF1-418E-8A9A-99E6C68A6F00}" type="sibTrans" cxnId="{BDF0A67F-59BC-4C29-A7D7-A1A4C8DF2C77}">
      <dgm:prSet/>
      <dgm:spPr/>
      <dgm:t>
        <a:bodyPr/>
        <a:lstStyle/>
        <a:p>
          <a:endParaRPr lang="en-US"/>
        </a:p>
      </dgm:t>
    </dgm:pt>
    <dgm:pt modelId="{2FE2617A-F52A-4E04-84F6-741F17376FF1}">
      <dgm:prSet/>
      <dgm:spPr/>
      <dgm:t>
        <a:bodyPr/>
        <a:lstStyle/>
        <a:p>
          <a:r>
            <a:rPr lang="en-GB"/>
            <a:t>Procedures – how? Type of testing / location / timing</a:t>
          </a:r>
          <a:endParaRPr lang="en-US"/>
        </a:p>
      </dgm:t>
    </dgm:pt>
    <dgm:pt modelId="{3D5F205C-66DD-4C74-BC81-A95E4C293D7D}" type="parTrans" cxnId="{FA9591D1-FA39-4836-AE28-D8FAE1C37913}">
      <dgm:prSet/>
      <dgm:spPr/>
      <dgm:t>
        <a:bodyPr/>
        <a:lstStyle/>
        <a:p>
          <a:endParaRPr lang="en-US"/>
        </a:p>
      </dgm:t>
    </dgm:pt>
    <dgm:pt modelId="{8728455E-8518-44DD-B695-D12F41C66277}" type="sibTrans" cxnId="{FA9591D1-FA39-4836-AE28-D8FAE1C37913}">
      <dgm:prSet/>
      <dgm:spPr/>
      <dgm:t>
        <a:bodyPr/>
        <a:lstStyle/>
        <a:p>
          <a:endParaRPr lang="en-US"/>
        </a:p>
      </dgm:t>
    </dgm:pt>
    <dgm:pt modelId="{DA9B8747-8F6F-4F36-A929-793B3D11B081}" type="pres">
      <dgm:prSet presAssocID="{563C7616-FDF6-4C34-BE88-008A386DD482}" presName="root" presStyleCnt="0">
        <dgm:presLayoutVars>
          <dgm:dir/>
          <dgm:resizeHandles val="exact"/>
        </dgm:presLayoutVars>
      </dgm:prSet>
      <dgm:spPr/>
    </dgm:pt>
    <dgm:pt modelId="{3074C0CB-EC3E-43F8-A53B-0611D5A03314}" type="pres">
      <dgm:prSet presAssocID="{1217D027-A033-499C-8DEE-E2B4CA370175}" presName="compNode" presStyleCnt="0"/>
      <dgm:spPr/>
    </dgm:pt>
    <dgm:pt modelId="{713D70C3-041F-4985-AA06-A5D3F514B38A}" type="pres">
      <dgm:prSet presAssocID="{1217D027-A033-499C-8DEE-E2B4CA370175}" presName="bgRect" presStyleLbl="bgShp" presStyleIdx="0" presStyleCnt="4"/>
      <dgm:spPr/>
    </dgm:pt>
    <dgm:pt modelId="{2280C5CD-D87A-408A-8105-5644A0A2680F}" type="pres">
      <dgm:prSet presAssocID="{1217D027-A033-499C-8DEE-E2B4CA3701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9764A1E0-8C75-4D0D-87BC-18BAAB9C1936}" type="pres">
      <dgm:prSet presAssocID="{1217D027-A033-499C-8DEE-E2B4CA370175}" presName="spaceRect" presStyleCnt="0"/>
      <dgm:spPr/>
    </dgm:pt>
    <dgm:pt modelId="{3EAA9974-C4F1-4091-B7D1-F9834F2C4E70}" type="pres">
      <dgm:prSet presAssocID="{1217D027-A033-499C-8DEE-E2B4CA370175}" presName="parTx" presStyleLbl="revTx" presStyleIdx="0" presStyleCnt="4">
        <dgm:presLayoutVars>
          <dgm:chMax val="0"/>
          <dgm:chPref val="0"/>
        </dgm:presLayoutVars>
      </dgm:prSet>
      <dgm:spPr/>
    </dgm:pt>
    <dgm:pt modelId="{4DB33C8E-8D14-400E-909C-096C8D477020}" type="pres">
      <dgm:prSet presAssocID="{C2090721-E516-4197-BCAA-8C2380E990CE}" presName="sibTrans" presStyleCnt="0"/>
      <dgm:spPr/>
    </dgm:pt>
    <dgm:pt modelId="{96B2F2D3-5C5B-4705-959D-2A74E8F70888}" type="pres">
      <dgm:prSet presAssocID="{A74A13DC-5A44-4D3A-B02E-C77E827B9FFE}" presName="compNode" presStyleCnt="0"/>
      <dgm:spPr/>
    </dgm:pt>
    <dgm:pt modelId="{0565B1E8-6611-4BAD-8730-2B7C838C8E88}" type="pres">
      <dgm:prSet presAssocID="{A74A13DC-5A44-4D3A-B02E-C77E827B9FFE}" presName="bgRect" presStyleLbl="bgShp" presStyleIdx="1" presStyleCnt="4"/>
      <dgm:spPr/>
    </dgm:pt>
    <dgm:pt modelId="{D26F10D5-B990-450F-B4BF-4EBCBD77C5B6}" type="pres">
      <dgm:prSet presAssocID="{A74A13DC-5A44-4D3A-B02E-C77E827B9F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362797D6-6C54-46DD-8945-D5CDE2A971B8}" type="pres">
      <dgm:prSet presAssocID="{A74A13DC-5A44-4D3A-B02E-C77E827B9FFE}" presName="spaceRect" presStyleCnt="0"/>
      <dgm:spPr/>
    </dgm:pt>
    <dgm:pt modelId="{C5D51205-EEE1-4876-BEF5-D180734B6155}" type="pres">
      <dgm:prSet presAssocID="{A74A13DC-5A44-4D3A-B02E-C77E827B9FFE}" presName="parTx" presStyleLbl="revTx" presStyleIdx="1" presStyleCnt="4">
        <dgm:presLayoutVars>
          <dgm:chMax val="0"/>
          <dgm:chPref val="0"/>
        </dgm:presLayoutVars>
      </dgm:prSet>
      <dgm:spPr/>
    </dgm:pt>
    <dgm:pt modelId="{7991156D-1B18-484F-BD2C-B66E7FA4448D}" type="pres">
      <dgm:prSet presAssocID="{D94B874B-5E2D-4146-9A74-B08D41F0049F}" presName="sibTrans" presStyleCnt="0"/>
      <dgm:spPr/>
    </dgm:pt>
    <dgm:pt modelId="{086923BC-F2F1-4799-B25A-CEDAA1E59EC0}" type="pres">
      <dgm:prSet presAssocID="{4669CF8B-3C8E-47FF-B092-547869B00200}" presName="compNode" presStyleCnt="0"/>
      <dgm:spPr/>
    </dgm:pt>
    <dgm:pt modelId="{9AA79E49-658E-425F-80A2-CFFB3DFE27D2}" type="pres">
      <dgm:prSet presAssocID="{4669CF8B-3C8E-47FF-B092-547869B00200}" presName="bgRect" presStyleLbl="bgShp" presStyleIdx="2" presStyleCnt="4"/>
      <dgm:spPr/>
    </dgm:pt>
    <dgm:pt modelId="{6D586F50-888F-477F-8653-A10FBFE32F8E}" type="pres">
      <dgm:prSet presAssocID="{4669CF8B-3C8E-47FF-B092-547869B0020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eatre"/>
        </a:ext>
      </dgm:extLst>
    </dgm:pt>
    <dgm:pt modelId="{D896DBD7-9367-42B6-9A8E-2185F41D8484}" type="pres">
      <dgm:prSet presAssocID="{4669CF8B-3C8E-47FF-B092-547869B00200}" presName="spaceRect" presStyleCnt="0"/>
      <dgm:spPr/>
    </dgm:pt>
    <dgm:pt modelId="{ED50C6D5-7C27-4282-9940-E54CE3C084A5}" type="pres">
      <dgm:prSet presAssocID="{4669CF8B-3C8E-47FF-B092-547869B00200}" presName="parTx" presStyleLbl="revTx" presStyleIdx="2" presStyleCnt="4">
        <dgm:presLayoutVars>
          <dgm:chMax val="0"/>
          <dgm:chPref val="0"/>
        </dgm:presLayoutVars>
      </dgm:prSet>
      <dgm:spPr/>
    </dgm:pt>
    <dgm:pt modelId="{E3503C32-C57D-4053-BD0A-9CC1395C2DC6}" type="pres">
      <dgm:prSet presAssocID="{E69B8CA9-3EF1-418E-8A9A-99E6C68A6F00}" presName="sibTrans" presStyleCnt="0"/>
      <dgm:spPr/>
    </dgm:pt>
    <dgm:pt modelId="{8B91C003-BA5A-4624-B527-7F479CCA3BDE}" type="pres">
      <dgm:prSet presAssocID="{2FE2617A-F52A-4E04-84F6-741F17376FF1}" presName="compNode" presStyleCnt="0"/>
      <dgm:spPr/>
    </dgm:pt>
    <dgm:pt modelId="{FED482D0-5656-4F73-9195-8B0786924ED3}" type="pres">
      <dgm:prSet presAssocID="{2FE2617A-F52A-4E04-84F6-741F17376FF1}" presName="bgRect" presStyleLbl="bgShp" presStyleIdx="3" presStyleCnt="4"/>
      <dgm:spPr/>
    </dgm:pt>
    <dgm:pt modelId="{5478963A-764D-4DCD-B69C-61C2CCD1D4DE}" type="pres">
      <dgm:prSet presAssocID="{2FE2617A-F52A-4E04-84F6-741F17376FF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4F21574-DB3C-44B1-8D38-62332C8D1E4E}" type="pres">
      <dgm:prSet presAssocID="{2FE2617A-F52A-4E04-84F6-741F17376FF1}" presName="spaceRect" presStyleCnt="0"/>
      <dgm:spPr/>
    </dgm:pt>
    <dgm:pt modelId="{FF029635-5E89-46F0-A2D5-733FCB979075}" type="pres">
      <dgm:prSet presAssocID="{2FE2617A-F52A-4E04-84F6-741F17376FF1}" presName="parTx" presStyleLbl="revTx" presStyleIdx="3" presStyleCnt="4">
        <dgm:presLayoutVars>
          <dgm:chMax val="0"/>
          <dgm:chPref val="0"/>
        </dgm:presLayoutVars>
      </dgm:prSet>
      <dgm:spPr/>
    </dgm:pt>
  </dgm:ptLst>
  <dgm:cxnLst>
    <dgm:cxn modelId="{10052F08-FE8A-4831-92DF-2C3D42B1253F}" type="presOf" srcId="{1217D027-A033-499C-8DEE-E2B4CA370175}" destId="{3EAA9974-C4F1-4091-B7D1-F9834F2C4E70}" srcOrd="0" destOrd="0" presId="urn:microsoft.com/office/officeart/2018/2/layout/IconVerticalSolidList"/>
    <dgm:cxn modelId="{808E6B25-86AF-4565-8D99-DD4859FF3C8C}" srcId="{563C7616-FDF6-4C34-BE88-008A386DD482}" destId="{1217D027-A033-499C-8DEE-E2B4CA370175}" srcOrd="0" destOrd="0" parTransId="{16F1B150-1436-40B4-97A6-510CCECF8F05}" sibTransId="{C2090721-E516-4197-BCAA-8C2380E990CE}"/>
    <dgm:cxn modelId="{B9A41D5C-998D-478B-B5DA-73E38438BE29}" type="presOf" srcId="{4669CF8B-3C8E-47FF-B092-547869B00200}" destId="{ED50C6D5-7C27-4282-9940-E54CE3C084A5}" srcOrd="0" destOrd="0" presId="urn:microsoft.com/office/officeart/2018/2/layout/IconVerticalSolidList"/>
    <dgm:cxn modelId="{BDF0A67F-59BC-4C29-A7D7-A1A4C8DF2C77}" srcId="{563C7616-FDF6-4C34-BE88-008A386DD482}" destId="{4669CF8B-3C8E-47FF-B092-547869B00200}" srcOrd="2" destOrd="0" parTransId="{073779A6-E15E-423D-A832-588FA3CF2137}" sibTransId="{E69B8CA9-3EF1-418E-8A9A-99E6C68A6F00}"/>
    <dgm:cxn modelId="{C9B3A68E-574D-4189-887D-9CCED7B7B2EB}" type="presOf" srcId="{A74A13DC-5A44-4D3A-B02E-C77E827B9FFE}" destId="{C5D51205-EEE1-4876-BEF5-D180734B6155}" srcOrd="0" destOrd="0" presId="urn:microsoft.com/office/officeart/2018/2/layout/IconVerticalSolidList"/>
    <dgm:cxn modelId="{D835ACAC-46E7-476E-95E2-1BB99365057C}" srcId="{563C7616-FDF6-4C34-BE88-008A386DD482}" destId="{A74A13DC-5A44-4D3A-B02E-C77E827B9FFE}" srcOrd="1" destOrd="0" parTransId="{DD4BE131-A2D2-4467-9080-70E5F3AD8BF1}" sibTransId="{D94B874B-5E2D-4146-9A74-B08D41F0049F}"/>
    <dgm:cxn modelId="{85FC95AF-343C-4DAF-AF58-1BE0500219D4}" type="presOf" srcId="{2FE2617A-F52A-4E04-84F6-741F17376FF1}" destId="{FF029635-5E89-46F0-A2D5-733FCB979075}" srcOrd="0" destOrd="0" presId="urn:microsoft.com/office/officeart/2018/2/layout/IconVerticalSolidList"/>
    <dgm:cxn modelId="{FA9591D1-FA39-4836-AE28-D8FAE1C37913}" srcId="{563C7616-FDF6-4C34-BE88-008A386DD482}" destId="{2FE2617A-F52A-4E04-84F6-741F17376FF1}" srcOrd="3" destOrd="0" parTransId="{3D5F205C-66DD-4C74-BC81-A95E4C293D7D}" sibTransId="{8728455E-8518-44DD-B695-D12F41C66277}"/>
    <dgm:cxn modelId="{CAC466F7-DD8B-4926-BCB9-57101E4AF2C6}" type="presOf" srcId="{563C7616-FDF6-4C34-BE88-008A386DD482}" destId="{DA9B8747-8F6F-4F36-A929-793B3D11B081}" srcOrd="0" destOrd="0" presId="urn:microsoft.com/office/officeart/2018/2/layout/IconVerticalSolidList"/>
    <dgm:cxn modelId="{A5AC2209-5A7E-479B-8D34-0E4DD4B17389}" type="presParOf" srcId="{DA9B8747-8F6F-4F36-A929-793B3D11B081}" destId="{3074C0CB-EC3E-43F8-A53B-0611D5A03314}" srcOrd="0" destOrd="0" presId="urn:microsoft.com/office/officeart/2018/2/layout/IconVerticalSolidList"/>
    <dgm:cxn modelId="{9CCAA417-FC9E-42A2-BBAA-269729BD3D72}" type="presParOf" srcId="{3074C0CB-EC3E-43F8-A53B-0611D5A03314}" destId="{713D70C3-041F-4985-AA06-A5D3F514B38A}" srcOrd="0" destOrd="0" presId="urn:microsoft.com/office/officeart/2018/2/layout/IconVerticalSolidList"/>
    <dgm:cxn modelId="{A80548BC-228D-4015-BDE7-DEFC9207531B}" type="presParOf" srcId="{3074C0CB-EC3E-43F8-A53B-0611D5A03314}" destId="{2280C5CD-D87A-408A-8105-5644A0A2680F}" srcOrd="1" destOrd="0" presId="urn:microsoft.com/office/officeart/2018/2/layout/IconVerticalSolidList"/>
    <dgm:cxn modelId="{DDEC5A35-1CF9-4841-9890-948D9026C352}" type="presParOf" srcId="{3074C0CB-EC3E-43F8-A53B-0611D5A03314}" destId="{9764A1E0-8C75-4D0D-87BC-18BAAB9C1936}" srcOrd="2" destOrd="0" presId="urn:microsoft.com/office/officeart/2018/2/layout/IconVerticalSolidList"/>
    <dgm:cxn modelId="{D523EF37-B5ED-4157-B446-13DE08F39710}" type="presParOf" srcId="{3074C0CB-EC3E-43F8-A53B-0611D5A03314}" destId="{3EAA9974-C4F1-4091-B7D1-F9834F2C4E70}" srcOrd="3" destOrd="0" presId="urn:microsoft.com/office/officeart/2018/2/layout/IconVerticalSolidList"/>
    <dgm:cxn modelId="{2D47203B-7203-49D3-96F7-8BD15217F310}" type="presParOf" srcId="{DA9B8747-8F6F-4F36-A929-793B3D11B081}" destId="{4DB33C8E-8D14-400E-909C-096C8D477020}" srcOrd="1" destOrd="0" presId="urn:microsoft.com/office/officeart/2018/2/layout/IconVerticalSolidList"/>
    <dgm:cxn modelId="{10D28FD3-604C-4407-AC26-74509F662DE3}" type="presParOf" srcId="{DA9B8747-8F6F-4F36-A929-793B3D11B081}" destId="{96B2F2D3-5C5B-4705-959D-2A74E8F70888}" srcOrd="2" destOrd="0" presId="urn:microsoft.com/office/officeart/2018/2/layout/IconVerticalSolidList"/>
    <dgm:cxn modelId="{F3031D45-CE57-4972-A79A-2D0AECE6CBBE}" type="presParOf" srcId="{96B2F2D3-5C5B-4705-959D-2A74E8F70888}" destId="{0565B1E8-6611-4BAD-8730-2B7C838C8E88}" srcOrd="0" destOrd="0" presId="urn:microsoft.com/office/officeart/2018/2/layout/IconVerticalSolidList"/>
    <dgm:cxn modelId="{BB40DE61-5B57-43D5-818E-26499158BBA9}" type="presParOf" srcId="{96B2F2D3-5C5B-4705-959D-2A74E8F70888}" destId="{D26F10D5-B990-450F-B4BF-4EBCBD77C5B6}" srcOrd="1" destOrd="0" presId="urn:microsoft.com/office/officeart/2018/2/layout/IconVerticalSolidList"/>
    <dgm:cxn modelId="{93C26A67-755E-4C5E-AF88-390488FB5805}" type="presParOf" srcId="{96B2F2D3-5C5B-4705-959D-2A74E8F70888}" destId="{362797D6-6C54-46DD-8945-D5CDE2A971B8}" srcOrd="2" destOrd="0" presId="urn:microsoft.com/office/officeart/2018/2/layout/IconVerticalSolidList"/>
    <dgm:cxn modelId="{418A5D2A-C0C1-4DB9-81C5-40792FF20719}" type="presParOf" srcId="{96B2F2D3-5C5B-4705-959D-2A74E8F70888}" destId="{C5D51205-EEE1-4876-BEF5-D180734B6155}" srcOrd="3" destOrd="0" presId="urn:microsoft.com/office/officeart/2018/2/layout/IconVerticalSolidList"/>
    <dgm:cxn modelId="{E21659C9-DA87-4ED5-B28E-CF9274DB8B81}" type="presParOf" srcId="{DA9B8747-8F6F-4F36-A929-793B3D11B081}" destId="{7991156D-1B18-484F-BD2C-B66E7FA4448D}" srcOrd="3" destOrd="0" presId="urn:microsoft.com/office/officeart/2018/2/layout/IconVerticalSolidList"/>
    <dgm:cxn modelId="{1E21BBDB-E3AB-457A-A3E2-E5280F354D7B}" type="presParOf" srcId="{DA9B8747-8F6F-4F36-A929-793B3D11B081}" destId="{086923BC-F2F1-4799-B25A-CEDAA1E59EC0}" srcOrd="4" destOrd="0" presId="urn:microsoft.com/office/officeart/2018/2/layout/IconVerticalSolidList"/>
    <dgm:cxn modelId="{916DE821-E602-4F5A-AAD0-1358CDD25DFD}" type="presParOf" srcId="{086923BC-F2F1-4799-B25A-CEDAA1E59EC0}" destId="{9AA79E49-658E-425F-80A2-CFFB3DFE27D2}" srcOrd="0" destOrd="0" presId="urn:microsoft.com/office/officeart/2018/2/layout/IconVerticalSolidList"/>
    <dgm:cxn modelId="{A55B302A-4CB5-46EB-B5B8-B22091EACB75}" type="presParOf" srcId="{086923BC-F2F1-4799-B25A-CEDAA1E59EC0}" destId="{6D586F50-888F-477F-8653-A10FBFE32F8E}" srcOrd="1" destOrd="0" presId="urn:microsoft.com/office/officeart/2018/2/layout/IconVerticalSolidList"/>
    <dgm:cxn modelId="{01837E81-B297-485E-BDF5-177072A7F127}" type="presParOf" srcId="{086923BC-F2F1-4799-B25A-CEDAA1E59EC0}" destId="{D896DBD7-9367-42B6-9A8E-2185F41D8484}" srcOrd="2" destOrd="0" presId="urn:microsoft.com/office/officeart/2018/2/layout/IconVerticalSolidList"/>
    <dgm:cxn modelId="{32525806-72DA-4336-9330-870875262695}" type="presParOf" srcId="{086923BC-F2F1-4799-B25A-CEDAA1E59EC0}" destId="{ED50C6D5-7C27-4282-9940-E54CE3C084A5}" srcOrd="3" destOrd="0" presId="urn:microsoft.com/office/officeart/2018/2/layout/IconVerticalSolidList"/>
    <dgm:cxn modelId="{259A0232-044B-423E-A024-19F6B154C67B}" type="presParOf" srcId="{DA9B8747-8F6F-4F36-A929-793B3D11B081}" destId="{E3503C32-C57D-4053-BD0A-9CC1395C2DC6}" srcOrd="5" destOrd="0" presId="urn:microsoft.com/office/officeart/2018/2/layout/IconVerticalSolidList"/>
    <dgm:cxn modelId="{5941BA32-34F1-4608-BD76-D0941E294F35}" type="presParOf" srcId="{DA9B8747-8F6F-4F36-A929-793B3D11B081}" destId="{8B91C003-BA5A-4624-B527-7F479CCA3BDE}" srcOrd="6" destOrd="0" presId="urn:microsoft.com/office/officeart/2018/2/layout/IconVerticalSolidList"/>
    <dgm:cxn modelId="{F65928CF-9443-40C7-8BA7-D1A72829B96A}" type="presParOf" srcId="{8B91C003-BA5A-4624-B527-7F479CCA3BDE}" destId="{FED482D0-5656-4F73-9195-8B0786924ED3}" srcOrd="0" destOrd="0" presId="urn:microsoft.com/office/officeart/2018/2/layout/IconVerticalSolidList"/>
    <dgm:cxn modelId="{77DB62C4-2A70-4C20-9F84-9EE8B038CFA8}" type="presParOf" srcId="{8B91C003-BA5A-4624-B527-7F479CCA3BDE}" destId="{5478963A-764D-4DCD-B69C-61C2CCD1D4DE}" srcOrd="1" destOrd="0" presId="urn:microsoft.com/office/officeart/2018/2/layout/IconVerticalSolidList"/>
    <dgm:cxn modelId="{93F45BE2-04C6-4385-9EE2-E4BD4EED518F}" type="presParOf" srcId="{8B91C003-BA5A-4624-B527-7F479CCA3BDE}" destId="{44F21574-DB3C-44B1-8D38-62332C8D1E4E}" srcOrd="2" destOrd="0" presId="urn:microsoft.com/office/officeart/2018/2/layout/IconVerticalSolidList"/>
    <dgm:cxn modelId="{1946D085-E766-4EDB-B431-4BE9B16C911F}" type="presParOf" srcId="{8B91C003-BA5A-4624-B527-7F479CCA3BDE}" destId="{FF029635-5E89-46F0-A2D5-733FCB97907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37A55E-C355-464B-B722-3A8A2144026F}"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4275E5DC-D51E-46ED-805B-4051253CDF50}">
      <dgm:prSet/>
      <dgm:spPr/>
      <dgm:t>
        <a:bodyPr/>
        <a:lstStyle/>
        <a:p>
          <a:r>
            <a:rPr lang="en-GB"/>
            <a:t>Examine the proposed participant sample for your project. </a:t>
          </a:r>
          <a:endParaRPr lang="en-US"/>
        </a:p>
      </dgm:t>
    </dgm:pt>
    <dgm:pt modelId="{4EDB1AB3-F430-4526-ACF6-85D4F1683455}" type="parTrans" cxnId="{595A113B-481B-4076-8972-A1F8CC1427CD}">
      <dgm:prSet/>
      <dgm:spPr/>
      <dgm:t>
        <a:bodyPr/>
        <a:lstStyle/>
        <a:p>
          <a:endParaRPr lang="en-US"/>
        </a:p>
      </dgm:t>
    </dgm:pt>
    <dgm:pt modelId="{7C2B8693-8EF8-488D-ACEB-AD48B207F9C0}" type="sibTrans" cxnId="{595A113B-481B-4076-8972-A1F8CC1427CD}">
      <dgm:prSet/>
      <dgm:spPr/>
      <dgm:t>
        <a:bodyPr/>
        <a:lstStyle/>
        <a:p>
          <a:endParaRPr lang="en-US"/>
        </a:p>
      </dgm:t>
    </dgm:pt>
    <dgm:pt modelId="{35700C13-690D-4BFD-84F1-88F59643F5BC}">
      <dgm:prSet/>
      <dgm:spPr/>
      <dgm:t>
        <a:bodyPr/>
        <a:lstStyle/>
        <a:p>
          <a:r>
            <a:rPr lang="en-GB"/>
            <a:t>For your project, consider the following…</a:t>
          </a:r>
          <a:endParaRPr lang="en-US"/>
        </a:p>
      </dgm:t>
    </dgm:pt>
    <dgm:pt modelId="{49BAA9B6-09BF-4485-B5D0-59CC5767509E}" type="parTrans" cxnId="{4196FD67-D476-476B-B545-BB435E052BFE}">
      <dgm:prSet/>
      <dgm:spPr/>
      <dgm:t>
        <a:bodyPr/>
        <a:lstStyle/>
        <a:p>
          <a:endParaRPr lang="en-US"/>
        </a:p>
      </dgm:t>
    </dgm:pt>
    <dgm:pt modelId="{72BFC974-8DE2-4DC4-8F68-2F7FC32FD13E}" type="sibTrans" cxnId="{4196FD67-D476-476B-B545-BB435E052BFE}">
      <dgm:prSet/>
      <dgm:spPr/>
      <dgm:t>
        <a:bodyPr/>
        <a:lstStyle/>
        <a:p>
          <a:endParaRPr lang="en-US"/>
        </a:p>
      </dgm:t>
    </dgm:pt>
    <dgm:pt modelId="{F88E3C6D-22A3-4C5F-9FE3-F68C450E6100}">
      <dgm:prSet/>
      <dgm:spPr/>
      <dgm:t>
        <a:bodyPr/>
        <a:lstStyle/>
        <a:p>
          <a:r>
            <a:rPr lang="en-GB"/>
            <a:t>Is it realistic?</a:t>
          </a:r>
          <a:endParaRPr lang="en-US"/>
        </a:p>
      </dgm:t>
    </dgm:pt>
    <dgm:pt modelId="{BAC5E245-4F44-4DE7-8983-AAF80A8CCB8E}" type="parTrans" cxnId="{B2E87B1A-70E5-4CEB-888C-698F474DE421}">
      <dgm:prSet/>
      <dgm:spPr/>
      <dgm:t>
        <a:bodyPr/>
        <a:lstStyle/>
        <a:p>
          <a:endParaRPr lang="en-US"/>
        </a:p>
      </dgm:t>
    </dgm:pt>
    <dgm:pt modelId="{2B41B06E-5E27-4C69-8002-48148B4F1D12}" type="sibTrans" cxnId="{B2E87B1A-70E5-4CEB-888C-698F474DE421}">
      <dgm:prSet/>
      <dgm:spPr/>
      <dgm:t>
        <a:bodyPr/>
        <a:lstStyle/>
        <a:p>
          <a:endParaRPr lang="en-US"/>
        </a:p>
      </dgm:t>
    </dgm:pt>
    <dgm:pt modelId="{2201ECE4-2A32-403F-B3E3-529280DF60FD}">
      <dgm:prSet/>
      <dgm:spPr/>
      <dgm:t>
        <a:bodyPr/>
        <a:lstStyle/>
        <a:p>
          <a:r>
            <a:rPr lang="en-GB"/>
            <a:t>Is the number appropriate?</a:t>
          </a:r>
          <a:endParaRPr lang="en-US"/>
        </a:p>
      </dgm:t>
    </dgm:pt>
    <dgm:pt modelId="{76D2964B-3241-453D-BB37-AE95483E90C3}" type="parTrans" cxnId="{8AF92823-2485-4D37-A880-0EF23E0D4857}">
      <dgm:prSet/>
      <dgm:spPr/>
      <dgm:t>
        <a:bodyPr/>
        <a:lstStyle/>
        <a:p>
          <a:endParaRPr lang="en-US"/>
        </a:p>
      </dgm:t>
    </dgm:pt>
    <dgm:pt modelId="{C4EA8012-79FF-4F68-84A9-5F578A8FB160}" type="sibTrans" cxnId="{8AF92823-2485-4D37-A880-0EF23E0D4857}">
      <dgm:prSet/>
      <dgm:spPr/>
      <dgm:t>
        <a:bodyPr/>
        <a:lstStyle/>
        <a:p>
          <a:endParaRPr lang="en-US"/>
        </a:p>
      </dgm:t>
    </dgm:pt>
    <dgm:pt modelId="{467D82AD-DB59-4FBD-956D-2A334F6CA612}">
      <dgm:prSet/>
      <dgm:spPr/>
      <dgm:t>
        <a:bodyPr/>
        <a:lstStyle/>
        <a:p>
          <a:r>
            <a:rPr lang="en-GB"/>
            <a:t>Is it appropriate for the proposed study? </a:t>
          </a:r>
          <a:endParaRPr lang="en-US"/>
        </a:p>
      </dgm:t>
    </dgm:pt>
    <dgm:pt modelId="{75AB0526-AEBB-46C6-A0BD-CE75072DB157}" type="parTrans" cxnId="{01CAEB1C-19BA-45EF-9188-AAED7362B988}">
      <dgm:prSet/>
      <dgm:spPr/>
      <dgm:t>
        <a:bodyPr/>
        <a:lstStyle/>
        <a:p>
          <a:endParaRPr lang="en-US"/>
        </a:p>
      </dgm:t>
    </dgm:pt>
    <dgm:pt modelId="{79619BA8-090D-40B2-84FF-18541D798723}" type="sibTrans" cxnId="{01CAEB1C-19BA-45EF-9188-AAED7362B988}">
      <dgm:prSet/>
      <dgm:spPr/>
      <dgm:t>
        <a:bodyPr/>
        <a:lstStyle/>
        <a:p>
          <a:endParaRPr lang="en-US"/>
        </a:p>
      </dgm:t>
    </dgm:pt>
    <dgm:pt modelId="{38682FC4-D8EA-44E0-B614-77848A1FAF80}">
      <dgm:prSet/>
      <dgm:spPr/>
      <dgm:t>
        <a:bodyPr/>
        <a:lstStyle/>
        <a:p>
          <a:r>
            <a:rPr lang="en-GB"/>
            <a:t>Are there any potential problems with the sample that you need to be aware of?</a:t>
          </a:r>
          <a:endParaRPr lang="en-US"/>
        </a:p>
      </dgm:t>
    </dgm:pt>
    <dgm:pt modelId="{22CA4296-938A-49D9-A1C9-313D43D31C30}" type="parTrans" cxnId="{9CEF3DB8-5E95-47BB-AFEA-4031F324F41F}">
      <dgm:prSet/>
      <dgm:spPr/>
      <dgm:t>
        <a:bodyPr/>
        <a:lstStyle/>
        <a:p>
          <a:endParaRPr lang="en-US"/>
        </a:p>
      </dgm:t>
    </dgm:pt>
    <dgm:pt modelId="{AD165C19-6017-46A6-BD7D-AE62C064FA9C}" type="sibTrans" cxnId="{9CEF3DB8-5E95-47BB-AFEA-4031F324F41F}">
      <dgm:prSet/>
      <dgm:spPr/>
      <dgm:t>
        <a:bodyPr/>
        <a:lstStyle/>
        <a:p>
          <a:endParaRPr lang="en-US"/>
        </a:p>
      </dgm:t>
    </dgm:pt>
    <dgm:pt modelId="{88FDA860-28D5-430C-8E0E-5C8E8FD11E76}">
      <dgm:prSet/>
      <dgm:spPr/>
      <dgm:t>
        <a:bodyPr/>
        <a:lstStyle/>
        <a:p>
          <a:r>
            <a:rPr lang="en-GB"/>
            <a:t>If in doubt, ask!</a:t>
          </a:r>
          <a:endParaRPr lang="en-US"/>
        </a:p>
      </dgm:t>
    </dgm:pt>
    <dgm:pt modelId="{4D4141D2-5BCE-42A3-9B57-1480292A89B3}" type="parTrans" cxnId="{EAFCF939-9C60-45C6-8989-2C6996085727}">
      <dgm:prSet/>
      <dgm:spPr/>
      <dgm:t>
        <a:bodyPr/>
        <a:lstStyle/>
        <a:p>
          <a:endParaRPr lang="en-US"/>
        </a:p>
      </dgm:t>
    </dgm:pt>
    <dgm:pt modelId="{3FE01BFD-E3D2-4BE1-A282-0473FAE8B5D3}" type="sibTrans" cxnId="{EAFCF939-9C60-45C6-8989-2C6996085727}">
      <dgm:prSet/>
      <dgm:spPr/>
      <dgm:t>
        <a:bodyPr/>
        <a:lstStyle/>
        <a:p>
          <a:endParaRPr lang="en-US"/>
        </a:p>
      </dgm:t>
    </dgm:pt>
    <dgm:pt modelId="{B47528B9-179C-894E-B9DE-518FC2F3FBEA}" type="pres">
      <dgm:prSet presAssocID="{A837A55E-C355-464B-B722-3A8A2144026F}" presName="Name0" presStyleCnt="0">
        <dgm:presLayoutVars>
          <dgm:dir/>
          <dgm:animLvl val="lvl"/>
          <dgm:resizeHandles val="exact"/>
        </dgm:presLayoutVars>
      </dgm:prSet>
      <dgm:spPr/>
    </dgm:pt>
    <dgm:pt modelId="{3BD19320-5C5A-F843-868B-EAA52ADDFE90}" type="pres">
      <dgm:prSet presAssocID="{88FDA860-28D5-430C-8E0E-5C8E8FD11E76}" presName="boxAndChildren" presStyleCnt="0"/>
      <dgm:spPr/>
    </dgm:pt>
    <dgm:pt modelId="{5409D371-D304-0B4C-930C-A82D3F4AE5EC}" type="pres">
      <dgm:prSet presAssocID="{88FDA860-28D5-430C-8E0E-5C8E8FD11E76}" presName="parentTextBox" presStyleLbl="node1" presStyleIdx="0" presStyleCnt="3"/>
      <dgm:spPr/>
    </dgm:pt>
    <dgm:pt modelId="{2C5283D1-A030-B644-ACB7-0F5D4FC0994B}" type="pres">
      <dgm:prSet presAssocID="{72BFC974-8DE2-4DC4-8F68-2F7FC32FD13E}" presName="sp" presStyleCnt="0"/>
      <dgm:spPr/>
    </dgm:pt>
    <dgm:pt modelId="{B01C270C-526D-6B41-AB06-E9ACB5677A2C}" type="pres">
      <dgm:prSet presAssocID="{35700C13-690D-4BFD-84F1-88F59643F5BC}" presName="arrowAndChildren" presStyleCnt="0"/>
      <dgm:spPr/>
    </dgm:pt>
    <dgm:pt modelId="{F8562474-E13D-3A43-9D3E-0B45AF11963F}" type="pres">
      <dgm:prSet presAssocID="{35700C13-690D-4BFD-84F1-88F59643F5BC}" presName="parentTextArrow" presStyleLbl="node1" presStyleIdx="0" presStyleCnt="3"/>
      <dgm:spPr/>
    </dgm:pt>
    <dgm:pt modelId="{E37D39D9-36F3-0D46-9465-5C6D5543C698}" type="pres">
      <dgm:prSet presAssocID="{35700C13-690D-4BFD-84F1-88F59643F5BC}" presName="arrow" presStyleLbl="node1" presStyleIdx="1" presStyleCnt="3"/>
      <dgm:spPr/>
    </dgm:pt>
    <dgm:pt modelId="{FD3BC028-C453-D044-AF73-8C0E4DCD397A}" type="pres">
      <dgm:prSet presAssocID="{35700C13-690D-4BFD-84F1-88F59643F5BC}" presName="descendantArrow" presStyleCnt="0"/>
      <dgm:spPr/>
    </dgm:pt>
    <dgm:pt modelId="{6E4142AC-2B61-1E4B-B07C-0C2FA55ACB06}" type="pres">
      <dgm:prSet presAssocID="{F88E3C6D-22A3-4C5F-9FE3-F68C450E6100}" presName="childTextArrow" presStyleLbl="fgAccFollowNode1" presStyleIdx="0" presStyleCnt="4">
        <dgm:presLayoutVars>
          <dgm:bulletEnabled val="1"/>
        </dgm:presLayoutVars>
      </dgm:prSet>
      <dgm:spPr/>
    </dgm:pt>
    <dgm:pt modelId="{FBB27B24-CED7-E24D-9906-43521B6EB4E1}" type="pres">
      <dgm:prSet presAssocID="{2201ECE4-2A32-403F-B3E3-529280DF60FD}" presName="childTextArrow" presStyleLbl="fgAccFollowNode1" presStyleIdx="1" presStyleCnt="4">
        <dgm:presLayoutVars>
          <dgm:bulletEnabled val="1"/>
        </dgm:presLayoutVars>
      </dgm:prSet>
      <dgm:spPr/>
    </dgm:pt>
    <dgm:pt modelId="{3B9B8730-D501-9D4F-88D4-C61DDD3551D6}" type="pres">
      <dgm:prSet presAssocID="{467D82AD-DB59-4FBD-956D-2A334F6CA612}" presName="childTextArrow" presStyleLbl="fgAccFollowNode1" presStyleIdx="2" presStyleCnt="4">
        <dgm:presLayoutVars>
          <dgm:bulletEnabled val="1"/>
        </dgm:presLayoutVars>
      </dgm:prSet>
      <dgm:spPr/>
    </dgm:pt>
    <dgm:pt modelId="{8ADB8A21-D0E8-224A-84F0-DF594053B530}" type="pres">
      <dgm:prSet presAssocID="{38682FC4-D8EA-44E0-B614-77848A1FAF80}" presName="childTextArrow" presStyleLbl="fgAccFollowNode1" presStyleIdx="3" presStyleCnt="4">
        <dgm:presLayoutVars>
          <dgm:bulletEnabled val="1"/>
        </dgm:presLayoutVars>
      </dgm:prSet>
      <dgm:spPr/>
    </dgm:pt>
    <dgm:pt modelId="{2B872404-8997-AC44-A916-159E856918A4}" type="pres">
      <dgm:prSet presAssocID="{7C2B8693-8EF8-488D-ACEB-AD48B207F9C0}" presName="sp" presStyleCnt="0"/>
      <dgm:spPr/>
    </dgm:pt>
    <dgm:pt modelId="{83B4F7D3-24B4-E04C-A27C-23BA20B83862}" type="pres">
      <dgm:prSet presAssocID="{4275E5DC-D51E-46ED-805B-4051253CDF50}" presName="arrowAndChildren" presStyleCnt="0"/>
      <dgm:spPr/>
    </dgm:pt>
    <dgm:pt modelId="{7EBDC0BC-8532-3E4B-A7F9-86A3F6C250A6}" type="pres">
      <dgm:prSet presAssocID="{4275E5DC-D51E-46ED-805B-4051253CDF50}" presName="parentTextArrow" presStyleLbl="node1" presStyleIdx="2" presStyleCnt="3"/>
      <dgm:spPr/>
    </dgm:pt>
  </dgm:ptLst>
  <dgm:cxnLst>
    <dgm:cxn modelId="{D3C60E02-AF18-0A4E-AA28-8D722EC33060}" type="presOf" srcId="{38682FC4-D8EA-44E0-B614-77848A1FAF80}" destId="{8ADB8A21-D0E8-224A-84F0-DF594053B530}" srcOrd="0" destOrd="0" presId="urn:microsoft.com/office/officeart/2005/8/layout/process4"/>
    <dgm:cxn modelId="{89E2840D-478C-5643-AE4C-D0D371017D8F}" type="presOf" srcId="{467D82AD-DB59-4FBD-956D-2A334F6CA612}" destId="{3B9B8730-D501-9D4F-88D4-C61DDD3551D6}" srcOrd="0" destOrd="0" presId="urn:microsoft.com/office/officeart/2005/8/layout/process4"/>
    <dgm:cxn modelId="{B2E87B1A-70E5-4CEB-888C-698F474DE421}" srcId="{35700C13-690D-4BFD-84F1-88F59643F5BC}" destId="{F88E3C6D-22A3-4C5F-9FE3-F68C450E6100}" srcOrd="0" destOrd="0" parTransId="{BAC5E245-4F44-4DE7-8983-AAF80A8CCB8E}" sibTransId="{2B41B06E-5E27-4C69-8002-48148B4F1D12}"/>
    <dgm:cxn modelId="{01CAEB1C-19BA-45EF-9188-AAED7362B988}" srcId="{35700C13-690D-4BFD-84F1-88F59643F5BC}" destId="{467D82AD-DB59-4FBD-956D-2A334F6CA612}" srcOrd="2" destOrd="0" parTransId="{75AB0526-AEBB-46C6-A0BD-CE75072DB157}" sibTransId="{79619BA8-090D-40B2-84FF-18541D798723}"/>
    <dgm:cxn modelId="{C889121F-2E08-5B43-9B0C-E9E317089B13}" type="presOf" srcId="{F88E3C6D-22A3-4C5F-9FE3-F68C450E6100}" destId="{6E4142AC-2B61-1E4B-B07C-0C2FA55ACB06}" srcOrd="0" destOrd="0" presId="urn:microsoft.com/office/officeart/2005/8/layout/process4"/>
    <dgm:cxn modelId="{8AF92823-2485-4D37-A880-0EF23E0D4857}" srcId="{35700C13-690D-4BFD-84F1-88F59643F5BC}" destId="{2201ECE4-2A32-403F-B3E3-529280DF60FD}" srcOrd="1" destOrd="0" parTransId="{76D2964B-3241-453D-BB37-AE95483E90C3}" sibTransId="{C4EA8012-79FF-4F68-84A9-5F578A8FB160}"/>
    <dgm:cxn modelId="{F103402F-0921-4247-A3BD-0F737BE5E583}" type="presOf" srcId="{35700C13-690D-4BFD-84F1-88F59643F5BC}" destId="{E37D39D9-36F3-0D46-9465-5C6D5543C698}" srcOrd="1" destOrd="0" presId="urn:microsoft.com/office/officeart/2005/8/layout/process4"/>
    <dgm:cxn modelId="{05817731-9463-A442-AEB0-2F513D16E55E}" type="presOf" srcId="{35700C13-690D-4BFD-84F1-88F59643F5BC}" destId="{F8562474-E13D-3A43-9D3E-0B45AF11963F}" srcOrd="0" destOrd="0" presId="urn:microsoft.com/office/officeart/2005/8/layout/process4"/>
    <dgm:cxn modelId="{EAFCF939-9C60-45C6-8989-2C6996085727}" srcId="{A837A55E-C355-464B-B722-3A8A2144026F}" destId="{88FDA860-28D5-430C-8E0E-5C8E8FD11E76}" srcOrd="2" destOrd="0" parTransId="{4D4141D2-5BCE-42A3-9B57-1480292A89B3}" sibTransId="{3FE01BFD-E3D2-4BE1-A282-0473FAE8B5D3}"/>
    <dgm:cxn modelId="{595A113B-481B-4076-8972-A1F8CC1427CD}" srcId="{A837A55E-C355-464B-B722-3A8A2144026F}" destId="{4275E5DC-D51E-46ED-805B-4051253CDF50}" srcOrd="0" destOrd="0" parTransId="{4EDB1AB3-F430-4526-ACF6-85D4F1683455}" sibTransId="{7C2B8693-8EF8-488D-ACEB-AD48B207F9C0}"/>
    <dgm:cxn modelId="{4EBDB849-0404-3147-B9CC-097135690F95}" type="presOf" srcId="{2201ECE4-2A32-403F-B3E3-529280DF60FD}" destId="{FBB27B24-CED7-E24D-9906-43521B6EB4E1}" srcOrd="0" destOrd="0" presId="urn:microsoft.com/office/officeart/2005/8/layout/process4"/>
    <dgm:cxn modelId="{4196FD67-D476-476B-B545-BB435E052BFE}" srcId="{A837A55E-C355-464B-B722-3A8A2144026F}" destId="{35700C13-690D-4BFD-84F1-88F59643F5BC}" srcOrd="1" destOrd="0" parTransId="{49BAA9B6-09BF-4485-B5D0-59CC5767509E}" sibTransId="{72BFC974-8DE2-4DC4-8F68-2F7FC32FD13E}"/>
    <dgm:cxn modelId="{C900C4A4-A6AF-3140-82E0-06F05F356422}" type="presOf" srcId="{4275E5DC-D51E-46ED-805B-4051253CDF50}" destId="{7EBDC0BC-8532-3E4B-A7F9-86A3F6C250A6}" srcOrd="0" destOrd="0" presId="urn:microsoft.com/office/officeart/2005/8/layout/process4"/>
    <dgm:cxn modelId="{9CEF3DB8-5E95-47BB-AFEA-4031F324F41F}" srcId="{35700C13-690D-4BFD-84F1-88F59643F5BC}" destId="{38682FC4-D8EA-44E0-B614-77848A1FAF80}" srcOrd="3" destOrd="0" parTransId="{22CA4296-938A-49D9-A1C9-313D43D31C30}" sibTransId="{AD165C19-6017-46A6-BD7D-AE62C064FA9C}"/>
    <dgm:cxn modelId="{2A0DD4C3-4E94-514C-B587-32EB17B6B0DC}" type="presOf" srcId="{88FDA860-28D5-430C-8E0E-5C8E8FD11E76}" destId="{5409D371-D304-0B4C-930C-A82D3F4AE5EC}" srcOrd="0" destOrd="0" presId="urn:microsoft.com/office/officeart/2005/8/layout/process4"/>
    <dgm:cxn modelId="{1536D3CD-FB87-174E-97AD-2A7F01FC4D53}" type="presOf" srcId="{A837A55E-C355-464B-B722-3A8A2144026F}" destId="{B47528B9-179C-894E-B9DE-518FC2F3FBEA}" srcOrd="0" destOrd="0" presId="urn:microsoft.com/office/officeart/2005/8/layout/process4"/>
    <dgm:cxn modelId="{027AB197-2E53-3E41-A706-F375070BFEDB}" type="presParOf" srcId="{B47528B9-179C-894E-B9DE-518FC2F3FBEA}" destId="{3BD19320-5C5A-F843-868B-EAA52ADDFE90}" srcOrd="0" destOrd="0" presId="urn:microsoft.com/office/officeart/2005/8/layout/process4"/>
    <dgm:cxn modelId="{A26B100D-B5DA-F540-85A5-417B92A28F35}" type="presParOf" srcId="{3BD19320-5C5A-F843-868B-EAA52ADDFE90}" destId="{5409D371-D304-0B4C-930C-A82D3F4AE5EC}" srcOrd="0" destOrd="0" presId="urn:microsoft.com/office/officeart/2005/8/layout/process4"/>
    <dgm:cxn modelId="{72544869-A180-AF4F-9C16-110447F06A76}" type="presParOf" srcId="{B47528B9-179C-894E-B9DE-518FC2F3FBEA}" destId="{2C5283D1-A030-B644-ACB7-0F5D4FC0994B}" srcOrd="1" destOrd="0" presId="urn:microsoft.com/office/officeart/2005/8/layout/process4"/>
    <dgm:cxn modelId="{BE1BDC4B-7296-6D45-83C9-BAC884EA2DE9}" type="presParOf" srcId="{B47528B9-179C-894E-B9DE-518FC2F3FBEA}" destId="{B01C270C-526D-6B41-AB06-E9ACB5677A2C}" srcOrd="2" destOrd="0" presId="urn:microsoft.com/office/officeart/2005/8/layout/process4"/>
    <dgm:cxn modelId="{998A83FC-F151-7248-8730-867397FBBEFC}" type="presParOf" srcId="{B01C270C-526D-6B41-AB06-E9ACB5677A2C}" destId="{F8562474-E13D-3A43-9D3E-0B45AF11963F}" srcOrd="0" destOrd="0" presId="urn:microsoft.com/office/officeart/2005/8/layout/process4"/>
    <dgm:cxn modelId="{637A1F52-ACF6-1E4E-8227-413725BD82B4}" type="presParOf" srcId="{B01C270C-526D-6B41-AB06-E9ACB5677A2C}" destId="{E37D39D9-36F3-0D46-9465-5C6D5543C698}" srcOrd="1" destOrd="0" presId="urn:microsoft.com/office/officeart/2005/8/layout/process4"/>
    <dgm:cxn modelId="{A8B06086-0DE5-B841-8868-83AFA34B1D8B}" type="presParOf" srcId="{B01C270C-526D-6B41-AB06-E9ACB5677A2C}" destId="{FD3BC028-C453-D044-AF73-8C0E4DCD397A}" srcOrd="2" destOrd="0" presId="urn:microsoft.com/office/officeart/2005/8/layout/process4"/>
    <dgm:cxn modelId="{2A5B2E26-6650-CB43-8BD2-5088E16188C0}" type="presParOf" srcId="{FD3BC028-C453-D044-AF73-8C0E4DCD397A}" destId="{6E4142AC-2B61-1E4B-B07C-0C2FA55ACB06}" srcOrd="0" destOrd="0" presId="urn:microsoft.com/office/officeart/2005/8/layout/process4"/>
    <dgm:cxn modelId="{11B52D46-CDA4-C34B-9A79-40737F09F2A1}" type="presParOf" srcId="{FD3BC028-C453-D044-AF73-8C0E4DCD397A}" destId="{FBB27B24-CED7-E24D-9906-43521B6EB4E1}" srcOrd="1" destOrd="0" presId="urn:microsoft.com/office/officeart/2005/8/layout/process4"/>
    <dgm:cxn modelId="{D906C3DE-4F4E-124C-B128-5BA0F65A6DF5}" type="presParOf" srcId="{FD3BC028-C453-D044-AF73-8C0E4DCD397A}" destId="{3B9B8730-D501-9D4F-88D4-C61DDD3551D6}" srcOrd="2" destOrd="0" presId="urn:microsoft.com/office/officeart/2005/8/layout/process4"/>
    <dgm:cxn modelId="{63E8E4A7-DDF9-D443-AD37-3FF50C8C64BC}" type="presParOf" srcId="{FD3BC028-C453-D044-AF73-8C0E4DCD397A}" destId="{8ADB8A21-D0E8-224A-84F0-DF594053B530}" srcOrd="3" destOrd="0" presId="urn:microsoft.com/office/officeart/2005/8/layout/process4"/>
    <dgm:cxn modelId="{E518DE6D-77AA-854D-BD5A-7192101001E1}" type="presParOf" srcId="{B47528B9-179C-894E-B9DE-518FC2F3FBEA}" destId="{2B872404-8997-AC44-A916-159E856918A4}" srcOrd="3" destOrd="0" presId="urn:microsoft.com/office/officeart/2005/8/layout/process4"/>
    <dgm:cxn modelId="{A3603363-AAD5-4943-9926-F274E8DB2EC1}" type="presParOf" srcId="{B47528B9-179C-894E-B9DE-518FC2F3FBEA}" destId="{83B4F7D3-24B4-E04C-A27C-23BA20B83862}" srcOrd="4" destOrd="0" presId="urn:microsoft.com/office/officeart/2005/8/layout/process4"/>
    <dgm:cxn modelId="{44C92D77-4D68-5442-97AD-628790615DE1}" type="presParOf" srcId="{83B4F7D3-24B4-E04C-A27C-23BA20B83862}" destId="{7EBDC0BC-8532-3E4B-A7F9-86A3F6C250A6}"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3FEC8B-D1C4-4859-8EA6-337E0815CE7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F3F7516-140F-4A2B-A5D5-E78FFC63E31E}">
      <dgm:prSet/>
      <dgm:spPr/>
      <dgm:t>
        <a:bodyPr/>
        <a:lstStyle/>
        <a:p>
          <a:r>
            <a:rPr lang="en-GB"/>
            <a:t>Look at the method for your proposed project.</a:t>
          </a:r>
          <a:endParaRPr lang="en-US"/>
        </a:p>
      </dgm:t>
    </dgm:pt>
    <dgm:pt modelId="{0D853B34-2B23-42BB-846C-CB50AFEA68FA}" type="parTrans" cxnId="{F6D2158E-DBFA-4904-B5FA-E6626791546F}">
      <dgm:prSet/>
      <dgm:spPr/>
      <dgm:t>
        <a:bodyPr/>
        <a:lstStyle/>
        <a:p>
          <a:endParaRPr lang="en-US"/>
        </a:p>
      </dgm:t>
    </dgm:pt>
    <dgm:pt modelId="{09CD7865-60E1-4D85-B36A-08A1B427219D}" type="sibTrans" cxnId="{F6D2158E-DBFA-4904-B5FA-E6626791546F}">
      <dgm:prSet/>
      <dgm:spPr/>
      <dgm:t>
        <a:bodyPr/>
        <a:lstStyle/>
        <a:p>
          <a:endParaRPr lang="en-US"/>
        </a:p>
      </dgm:t>
    </dgm:pt>
    <dgm:pt modelId="{9DCEF551-1788-4201-93C8-138AC0324026}">
      <dgm:prSet/>
      <dgm:spPr/>
      <dgm:t>
        <a:bodyPr/>
        <a:lstStyle/>
        <a:p>
          <a:r>
            <a:rPr lang="en-GB"/>
            <a:t>Interview (type) / survey / lab data / questionnaires / systematic review / narrative literature review</a:t>
          </a:r>
          <a:endParaRPr lang="en-US"/>
        </a:p>
      </dgm:t>
    </dgm:pt>
    <dgm:pt modelId="{03E54525-BF98-4667-A145-8D87678831B9}" type="parTrans" cxnId="{32542C66-760B-43DA-8DE0-166DE83C282B}">
      <dgm:prSet/>
      <dgm:spPr/>
      <dgm:t>
        <a:bodyPr/>
        <a:lstStyle/>
        <a:p>
          <a:endParaRPr lang="en-US"/>
        </a:p>
      </dgm:t>
    </dgm:pt>
    <dgm:pt modelId="{265CAA66-95E5-4FDB-BFB4-1046BAB4C862}" type="sibTrans" cxnId="{32542C66-760B-43DA-8DE0-166DE83C282B}">
      <dgm:prSet/>
      <dgm:spPr/>
      <dgm:t>
        <a:bodyPr/>
        <a:lstStyle/>
        <a:p>
          <a:endParaRPr lang="en-US"/>
        </a:p>
      </dgm:t>
    </dgm:pt>
    <dgm:pt modelId="{D7922CB7-74A2-4D58-9E73-13FF34BD837F}">
      <dgm:prSet/>
      <dgm:spPr/>
      <dgm:t>
        <a:bodyPr/>
        <a:lstStyle/>
        <a:p>
          <a:r>
            <a:rPr lang="en-GB"/>
            <a:t>Is this appropriate to answer the question?</a:t>
          </a:r>
          <a:endParaRPr lang="en-US"/>
        </a:p>
      </dgm:t>
    </dgm:pt>
    <dgm:pt modelId="{595E8EB6-D4B7-4591-9271-DC02F430E080}" type="parTrans" cxnId="{5EB6E887-9C19-4654-AE10-16F74BEC6EFD}">
      <dgm:prSet/>
      <dgm:spPr/>
      <dgm:t>
        <a:bodyPr/>
        <a:lstStyle/>
        <a:p>
          <a:endParaRPr lang="en-US"/>
        </a:p>
      </dgm:t>
    </dgm:pt>
    <dgm:pt modelId="{39E89653-2139-4A9F-AAC2-5E4253BA0AC8}" type="sibTrans" cxnId="{5EB6E887-9C19-4654-AE10-16F74BEC6EFD}">
      <dgm:prSet/>
      <dgm:spPr/>
      <dgm:t>
        <a:bodyPr/>
        <a:lstStyle/>
        <a:p>
          <a:endParaRPr lang="en-US"/>
        </a:p>
      </dgm:t>
    </dgm:pt>
    <dgm:pt modelId="{0D4D810C-DE3A-430A-A119-4E391B99D5D4}">
      <dgm:prSet/>
      <dgm:spPr/>
      <dgm:t>
        <a:bodyPr/>
        <a:lstStyle/>
        <a:p>
          <a:r>
            <a:rPr lang="en-GB"/>
            <a:t>Why narrative rather than SR</a:t>
          </a:r>
          <a:endParaRPr lang="en-US"/>
        </a:p>
      </dgm:t>
    </dgm:pt>
    <dgm:pt modelId="{38DBE423-4A61-457D-AC7C-803007147A2A}" type="parTrans" cxnId="{BC0B5549-27F2-4934-867C-5AD92883111F}">
      <dgm:prSet/>
      <dgm:spPr/>
      <dgm:t>
        <a:bodyPr/>
        <a:lstStyle/>
        <a:p>
          <a:endParaRPr lang="en-US"/>
        </a:p>
      </dgm:t>
    </dgm:pt>
    <dgm:pt modelId="{41C6BA15-4FD9-4A92-9279-0A013F566B05}" type="sibTrans" cxnId="{BC0B5549-27F2-4934-867C-5AD92883111F}">
      <dgm:prSet/>
      <dgm:spPr/>
      <dgm:t>
        <a:bodyPr/>
        <a:lstStyle/>
        <a:p>
          <a:endParaRPr lang="en-US"/>
        </a:p>
      </dgm:t>
    </dgm:pt>
    <dgm:pt modelId="{6708089B-1553-4834-8D24-4ADA87E56DEC}">
      <dgm:prSet/>
      <dgm:spPr/>
      <dgm:t>
        <a:bodyPr/>
        <a:lstStyle/>
        <a:p>
          <a:r>
            <a:rPr lang="en-GB"/>
            <a:t>Would any different methods be better to answer the question?</a:t>
          </a:r>
          <a:endParaRPr lang="en-US"/>
        </a:p>
      </dgm:t>
    </dgm:pt>
    <dgm:pt modelId="{1D8038E6-1703-45A3-96CA-2A6C79A0FD19}" type="parTrans" cxnId="{3C17B5B0-166C-4CC5-8EA8-5E047BC81B5D}">
      <dgm:prSet/>
      <dgm:spPr/>
      <dgm:t>
        <a:bodyPr/>
        <a:lstStyle/>
        <a:p>
          <a:endParaRPr lang="en-US"/>
        </a:p>
      </dgm:t>
    </dgm:pt>
    <dgm:pt modelId="{CF0056F3-2796-4173-99CA-946C034B5D41}" type="sibTrans" cxnId="{3C17B5B0-166C-4CC5-8EA8-5E047BC81B5D}">
      <dgm:prSet/>
      <dgm:spPr/>
      <dgm:t>
        <a:bodyPr/>
        <a:lstStyle/>
        <a:p>
          <a:endParaRPr lang="en-US"/>
        </a:p>
      </dgm:t>
    </dgm:pt>
    <dgm:pt modelId="{1098EACA-3D3E-4443-BC00-0BBAD01640C0}">
      <dgm:prSet/>
      <dgm:spPr/>
      <dgm:t>
        <a:bodyPr/>
        <a:lstStyle/>
        <a:p>
          <a:r>
            <a:rPr lang="en-GB"/>
            <a:t>Motivation to exercise – several measures available + qual methods</a:t>
          </a:r>
          <a:endParaRPr lang="en-US"/>
        </a:p>
      </dgm:t>
    </dgm:pt>
    <dgm:pt modelId="{DB5C5F97-3E21-44D1-A742-FF56842D9833}" type="parTrans" cxnId="{1CDCEF70-4B05-4C72-88F0-AA6119353E90}">
      <dgm:prSet/>
      <dgm:spPr/>
      <dgm:t>
        <a:bodyPr/>
        <a:lstStyle/>
        <a:p>
          <a:endParaRPr lang="en-US"/>
        </a:p>
      </dgm:t>
    </dgm:pt>
    <dgm:pt modelId="{2A9D4C7E-2EE2-4C1B-84B5-2D63639FDD28}" type="sibTrans" cxnId="{1CDCEF70-4B05-4C72-88F0-AA6119353E90}">
      <dgm:prSet/>
      <dgm:spPr/>
      <dgm:t>
        <a:bodyPr/>
        <a:lstStyle/>
        <a:p>
          <a:endParaRPr lang="en-US"/>
        </a:p>
      </dgm:t>
    </dgm:pt>
    <dgm:pt modelId="{6D93CA4A-5777-43CD-8558-5629C5EBB9BD}">
      <dgm:prSet/>
      <dgm:spPr/>
      <dgm:t>
        <a:bodyPr/>
        <a:lstStyle/>
        <a:p>
          <a:r>
            <a:rPr lang="en-GB"/>
            <a:t>Is it possible / realistic to add any further methods to gather information.</a:t>
          </a:r>
          <a:endParaRPr lang="en-US"/>
        </a:p>
      </dgm:t>
    </dgm:pt>
    <dgm:pt modelId="{DC8C9699-4178-4BBC-A28C-9D3EA33359D1}" type="parTrans" cxnId="{6226D175-B1DD-4EC1-8D44-71A04B570A1F}">
      <dgm:prSet/>
      <dgm:spPr/>
      <dgm:t>
        <a:bodyPr/>
        <a:lstStyle/>
        <a:p>
          <a:endParaRPr lang="en-US"/>
        </a:p>
      </dgm:t>
    </dgm:pt>
    <dgm:pt modelId="{D94A371A-5F86-40CB-B61D-AB4239B046CA}" type="sibTrans" cxnId="{6226D175-B1DD-4EC1-8D44-71A04B570A1F}">
      <dgm:prSet/>
      <dgm:spPr/>
      <dgm:t>
        <a:bodyPr/>
        <a:lstStyle/>
        <a:p>
          <a:endParaRPr lang="en-US"/>
        </a:p>
      </dgm:t>
    </dgm:pt>
    <dgm:pt modelId="{501EC926-BBFD-4DDF-92BC-4564975AF597}">
      <dgm:prSet/>
      <dgm:spPr/>
      <dgm:t>
        <a:bodyPr/>
        <a:lstStyle/>
        <a:p>
          <a:r>
            <a:rPr lang="en-GB"/>
            <a:t>Mixed methods – questionnaire and follow up interview </a:t>
          </a:r>
          <a:endParaRPr lang="en-US"/>
        </a:p>
      </dgm:t>
    </dgm:pt>
    <dgm:pt modelId="{B9ABA982-C66B-47F8-A91D-27F81038A84B}" type="parTrans" cxnId="{5F99ACDD-32F0-42CD-9F8F-A21DFDCF963D}">
      <dgm:prSet/>
      <dgm:spPr/>
      <dgm:t>
        <a:bodyPr/>
        <a:lstStyle/>
        <a:p>
          <a:endParaRPr lang="en-US"/>
        </a:p>
      </dgm:t>
    </dgm:pt>
    <dgm:pt modelId="{06F97364-DB15-46E5-9373-CA087D92382C}" type="sibTrans" cxnId="{5F99ACDD-32F0-42CD-9F8F-A21DFDCF963D}">
      <dgm:prSet/>
      <dgm:spPr/>
      <dgm:t>
        <a:bodyPr/>
        <a:lstStyle/>
        <a:p>
          <a:endParaRPr lang="en-US"/>
        </a:p>
      </dgm:t>
    </dgm:pt>
    <dgm:pt modelId="{989C9F69-C4EF-4D88-8319-223D6B9121F7}" type="pres">
      <dgm:prSet presAssocID="{733FEC8B-D1C4-4859-8EA6-337E0815CE7F}" presName="root" presStyleCnt="0">
        <dgm:presLayoutVars>
          <dgm:dir/>
          <dgm:resizeHandles val="exact"/>
        </dgm:presLayoutVars>
      </dgm:prSet>
      <dgm:spPr/>
    </dgm:pt>
    <dgm:pt modelId="{3C8955A9-78FF-41A1-A758-7BFCFFCF2551}" type="pres">
      <dgm:prSet presAssocID="{1F3F7516-140F-4A2B-A5D5-E78FFC63E31E}" presName="compNode" presStyleCnt="0"/>
      <dgm:spPr/>
    </dgm:pt>
    <dgm:pt modelId="{F5F83384-8100-4EC1-B9FA-292994543339}" type="pres">
      <dgm:prSet presAssocID="{1F3F7516-140F-4A2B-A5D5-E78FFC63E31E}" presName="bgRect" presStyleLbl="bgShp" presStyleIdx="0" presStyleCnt="4"/>
      <dgm:spPr/>
    </dgm:pt>
    <dgm:pt modelId="{2378FAC2-99ED-4E9D-AD02-5BEFA11FD3B1}" type="pres">
      <dgm:prSet presAssocID="{1F3F7516-140F-4A2B-A5D5-E78FFC63E3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516A9530-7E97-4CBC-97D4-B6A0EC36A17B}" type="pres">
      <dgm:prSet presAssocID="{1F3F7516-140F-4A2B-A5D5-E78FFC63E31E}" presName="spaceRect" presStyleCnt="0"/>
      <dgm:spPr/>
    </dgm:pt>
    <dgm:pt modelId="{34143777-09FA-43A0-9909-CCF0BC034711}" type="pres">
      <dgm:prSet presAssocID="{1F3F7516-140F-4A2B-A5D5-E78FFC63E31E}" presName="parTx" presStyleLbl="revTx" presStyleIdx="0" presStyleCnt="8">
        <dgm:presLayoutVars>
          <dgm:chMax val="0"/>
          <dgm:chPref val="0"/>
        </dgm:presLayoutVars>
      </dgm:prSet>
      <dgm:spPr/>
    </dgm:pt>
    <dgm:pt modelId="{76119108-A6E6-4607-8E75-4224F1320ACC}" type="pres">
      <dgm:prSet presAssocID="{1F3F7516-140F-4A2B-A5D5-E78FFC63E31E}" presName="desTx" presStyleLbl="revTx" presStyleIdx="1" presStyleCnt="8">
        <dgm:presLayoutVars/>
      </dgm:prSet>
      <dgm:spPr/>
    </dgm:pt>
    <dgm:pt modelId="{A287B5BE-441E-4710-929B-B25B5C6B4D20}" type="pres">
      <dgm:prSet presAssocID="{09CD7865-60E1-4D85-B36A-08A1B427219D}" presName="sibTrans" presStyleCnt="0"/>
      <dgm:spPr/>
    </dgm:pt>
    <dgm:pt modelId="{DF628B0E-43B4-4CCE-AE49-B9F5747C411C}" type="pres">
      <dgm:prSet presAssocID="{D7922CB7-74A2-4D58-9E73-13FF34BD837F}" presName="compNode" presStyleCnt="0"/>
      <dgm:spPr/>
    </dgm:pt>
    <dgm:pt modelId="{76A18B47-EBD0-4CDB-A898-BA8ADA1B6A73}" type="pres">
      <dgm:prSet presAssocID="{D7922CB7-74A2-4D58-9E73-13FF34BD837F}" presName="bgRect" presStyleLbl="bgShp" presStyleIdx="1" presStyleCnt="4"/>
      <dgm:spPr/>
    </dgm:pt>
    <dgm:pt modelId="{97F6C453-DC34-4E78-B491-66976C3EBFE9}" type="pres">
      <dgm:prSet presAssocID="{D7922CB7-74A2-4D58-9E73-13FF34BD837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88EE240-470F-4B0E-A0B0-359A116A4C91}" type="pres">
      <dgm:prSet presAssocID="{D7922CB7-74A2-4D58-9E73-13FF34BD837F}" presName="spaceRect" presStyleCnt="0"/>
      <dgm:spPr/>
    </dgm:pt>
    <dgm:pt modelId="{D2042550-0921-4FD2-888F-6C018DA5963E}" type="pres">
      <dgm:prSet presAssocID="{D7922CB7-74A2-4D58-9E73-13FF34BD837F}" presName="parTx" presStyleLbl="revTx" presStyleIdx="2" presStyleCnt="8">
        <dgm:presLayoutVars>
          <dgm:chMax val="0"/>
          <dgm:chPref val="0"/>
        </dgm:presLayoutVars>
      </dgm:prSet>
      <dgm:spPr/>
    </dgm:pt>
    <dgm:pt modelId="{DF71566D-545A-458B-96C7-0CC366D9106F}" type="pres">
      <dgm:prSet presAssocID="{D7922CB7-74A2-4D58-9E73-13FF34BD837F}" presName="desTx" presStyleLbl="revTx" presStyleIdx="3" presStyleCnt="8">
        <dgm:presLayoutVars/>
      </dgm:prSet>
      <dgm:spPr/>
    </dgm:pt>
    <dgm:pt modelId="{F1AFDDD3-640B-4CF0-B248-B551558CE5F5}" type="pres">
      <dgm:prSet presAssocID="{39E89653-2139-4A9F-AAC2-5E4253BA0AC8}" presName="sibTrans" presStyleCnt="0"/>
      <dgm:spPr/>
    </dgm:pt>
    <dgm:pt modelId="{E03EABE5-0FA0-4A8C-8506-66CC1FC0C8F4}" type="pres">
      <dgm:prSet presAssocID="{6708089B-1553-4834-8D24-4ADA87E56DEC}" presName="compNode" presStyleCnt="0"/>
      <dgm:spPr/>
    </dgm:pt>
    <dgm:pt modelId="{070D5FBE-E82C-40C3-95BF-39E956838866}" type="pres">
      <dgm:prSet presAssocID="{6708089B-1553-4834-8D24-4ADA87E56DEC}" presName="bgRect" presStyleLbl="bgShp" presStyleIdx="2" presStyleCnt="4"/>
      <dgm:spPr/>
    </dgm:pt>
    <dgm:pt modelId="{1140487F-376F-440C-92B4-03592CF462E5}" type="pres">
      <dgm:prSet presAssocID="{6708089B-1553-4834-8D24-4ADA87E56D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B2426CBA-A185-46E7-AD49-7BA1213A1D6E}" type="pres">
      <dgm:prSet presAssocID="{6708089B-1553-4834-8D24-4ADA87E56DEC}" presName="spaceRect" presStyleCnt="0"/>
      <dgm:spPr/>
    </dgm:pt>
    <dgm:pt modelId="{2F27DAD0-EED5-4EC3-9ACB-F275DC57CA60}" type="pres">
      <dgm:prSet presAssocID="{6708089B-1553-4834-8D24-4ADA87E56DEC}" presName="parTx" presStyleLbl="revTx" presStyleIdx="4" presStyleCnt="8">
        <dgm:presLayoutVars>
          <dgm:chMax val="0"/>
          <dgm:chPref val="0"/>
        </dgm:presLayoutVars>
      </dgm:prSet>
      <dgm:spPr/>
    </dgm:pt>
    <dgm:pt modelId="{E78D1257-9F7E-4A2B-87C6-BA9826F3EBD0}" type="pres">
      <dgm:prSet presAssocID="{6708089B-1553-4834-8D24-4ADA87E56DEC}" presName="desTx" presStyleLbl="revTx" presStyleIdx="5" presStyleCnt="8">
        <dgm:presLayoutVars/>
      </dgm:prSet>
      <dgm:spPr/>
    </dgm:pt>
    <dgm:pt modelId="{407C0A73-89B9-4755-B733-CA1762F60E25}" type="pres">
      <dgm:prSet presAssocID="{CF0056F3-2796-4173-99CA-946C034B5D41}" presName="sibTrans" presStyleCnt="0"/>
      <dgm:spPr/>
    </dgm:pt>
    <dgm:pt modelId="{1F4F5FFB-5621-426F-8C35-4E67890B1533}" type="pres">
      <dgm:prSet presAssocID="{6D93CA4A-5777-43CD-8558-5629C5EBB9BD}" presName="compNode" presStyleCnt="0"/>
      <dgm:spPr/>
    </dgm:pt>
    <dgm:pt modelId="{A4F2BB71-E0CD-4FDB-8D95-DE35EC7B953D}" type="pres">
      <dgm:prSet presAssocID="{6D93CA4A-5777-43CD-8558-5629C5EBB9BD}" presName="bgRect" presStyleLbl="bgShp" presStyleIdx="3" presStyleCnt="4"/>
      <dgm:spPr/>
    </dgm:pt>
    <dgm:pt modelId="{6F3D1F72-F471-4065-93F4-AF928A1547F1}" type="pres">
      <dgm:prSet presAssocID="{6D93CA4A-5777-43CD-8558-5629C5EBB9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9F915CC-DC07-4896-9960-D75A7D4F741E}" type="pres">
      <dgm:prSet presAssocID="{6D93CA4A-5777-43CD-8558-5629C5EBB9BD}" presName="spaceRect" presStyleCnt="0"/>
      <dgm:spPr/>
    </dgm:pt>
    <dgm:pt modelId="{E79866BB-DE70-48CB-A89B-2A6862FAA81A}" type="pres">
      <dgm:prSet presAssocID="{6D93CA4A-5777-43CD-8558-5629C5EBB9BD}" presName="parTx" presStyleLbl="revTx" presStyleIdx="6" presStyleCnt="8">
        <dgm:presLayoutVars>
          <dgm:chMax val="0"/>
          <dgm:chPref val="0"/>
        </dgm:presLayoutVars>
      </dgm:prSet>
      <dgm:spPr/>
    </dgm:pt>
    <dgm:pt modelId="{213EA785-8370-47C5-879C-5436D5ACC19D}" type="pres">
      <dgm:prSet presAssocID="{6D93CA4A-5777-43CD-8558-5629C5EBB9BD}" presName="desTx" presStyleLbl="revTx" presStyleIdx="7" presStyleCnt="8">
        <dgm:presLayoutVars/>
      </dgm:prSet>
      <dgm:spPr/>
    </dgm:pt>
  </dgm:ptLst>
  <dgm:cxnLst>
    <dgm:cxn modelId="{4F69950D-44DB-4445-B543-9CB85BA21DD6}" type="presOf" srcId="{1F3F7516-140F-4A2B-A5D5-E78FFC63E31E}" destId="{34143777-09FA-43A0-9909-CCF0BC034711}" srcOrd="0" destOrd="0" presId="urn:microsoft.com/office/officeart/2018/2/layout/IconVerticalSolidList"/>
    <dgm:cxn modelId="{189BD147-4F86-4D64-99C9-B19D7DEAB1D7}" type="presOf" srcId="{501EC926-BBFD-4DDF-92BC-4564975AF597}" destId="{213EA785-8370-47C5-879C-5436D5ACC19D}" srcOrd="0" destOrd="0" presId="urn:microsoft.com/office/officeart/2018/2/layout/IconVerticalSolidList"/>
    <dgm:cxn modelId="{BC0B5549-27F2-4934-867C-5AD92883111F}" srcId="{D7922CB7-74A2-4D58-9E73-13FF34BD837F}" destId="{0D4D810C-DE3A-430A-A119-4E391B99D5D4}" srcOrd="0" destOrd="0" parTransId="{38DBE423-4A61-457D-AC7C-803007147A2A}" sibTransId="{41C6BA15-4FD9-4A92-9279-0A013F566B05}"/>
    <dgm:cxn modelId="{1040EE56-9BBE-4EBA-9CC1-8A04C42975EF}" type="presOf" srcId="{9DCEF551-1788-4201-93C8-138AC0324026}" destId="{76119108-A6E6-4607-8E75-4224F1320ACC}" srcOrd="0" destOrd="0" presId="urn:microsoft.com/office/officeart/2018/2/layout/IconVerticalSolidList"/>
    <dgm:cxn modelId="{32542C66-760B-43DA-8DE0-166DE83C282B}" srcId="{1F3F7516-140F-4A2B-A5D5-E78FFC63E31E}" destId="{9DCEF551-1788-4201-93C8-138AC0324026}" srcOrd="0" destOrd="0" parTransId="{03E54525-BF98-4667-A145-8D87678831B9}" sibTransId="{265CAA66-95E5-4FDB-BFB4-1046BAB4C862}"/>
    <dgm:cxn modelId="{1CDCEF70-4B05-4C72-88F0-AA6119353E90}" srcId="{6708089B-1553-4834-8D24-4ADA87E56DEC}" destId="{1098EACA-3D3E-4443-BC00-0BBAD01640C0}" srcOrd="0" destOrd="0" parTransId="{DB5C5F97-3E21-44D1-A742-FF56842D9833}" sibTransId="{2A9D4C7E-2EE2-4C1B-84B5-2D63639FDD28}"/>
    <dgm:cxn modelId="{6226D175-B1DD-4EC1-8D44-71A04B570A1F}" srcId="{733FEC8B-D1C4-4859-8EA6-337E0815CE7F}" destId="{6D93CA4A-5777-43CD-8558-5629C5EBB9BD}" srcOrd="3" destOrd="0" parTransId="{DC8C9699-4178-4BBC-A28C-9D3EA33359D1}" sibTransId="{D94A371A-5F86-40CB-B61D-AB4239B046CA}"/>
    <dgm:cxn modelId="{5DB47F76-BD60-4A09-96B9-66895AC8C5E6}" type="presOf" srcId="{733FEC8B-D1C4-4859-8EA6-337E0815CE7F}" destId="{989C9F69-C4EF-4D88-8319-223D6B9121F7}" srcOrd="0" destOrd="0" presId="urn:microsoft.com/office/officeart/2018/2/layout/IconVerticalSolidList"/>
    <dgm:cxn modelId="{5EB6E887-9C19-4654-AE10-16F74BEC6EFD}" srcId="{733FEC8B-D1C4-4859-8EA6-337E0815CE7F}" destId="{D7922CB7-74A2-4D58-9E73-13FF34BD837F}" srcOrd="1" destOrd="0" parTransId="{595E8EB6-D4B7-4591-9271-DC02F430E080}" sibTransId="{39E89653-2139-4A9F-AAC2-5E4253BA0AC8}"/>
    <dgm:cxn modelId="{F6D2158E-DBFA-4904-B5FA-E6626791546F}" srcId="{733FEC8B-D1C4-4859-8EA6-337E0815CE7F}" destId="{1F3F7516-140F-4A2B-A5D5-E78FFC63E31E}" srcOrd="0" destOrd="0" parTransId="{0D853B34-2B23-42BB-846C-CB50AFEA68FA}" sibTransId="{09CD7865-60E1-4D85-B36A-08A1B427219D}"/>
    <dgm:cxn modelId="{79D34894-9A70-40B0-B2BF-614B85BF6A5C}" type="presOf" srcId="{6D93CA4A-5777-43CD-8558-5629C5EBB9BD}" destId="{E79866BB-DE70-48CB-A89B-2A6862FAA81A}" srcOrd="0" destOrd="0" presId="urn:microsoft.com/office/officeart/2018/2/layout/IconVerticalSolidList"/>
    <dgm:cxn modelId="{EC4F7E9B-3B25-4D5B-9C8F-A4BEE08D7892}" type="presOf" srcId="{0D4D810C-DE3A-430A-A119-4E391B99D5D4}" destId="{DF71566D-545A-458B-96C7-0CC366D9106F}" srcOrd="0" destOrd="0" presId="urn:microsoft.com/office/officeart/2018/2/layout/IconVerticalSolidList"/>
    <dgm:cxn modelId="{6B6A42A7-1D71-47A5-939B-C2DECBF4878E}" type="presOf" srcId="{1098EACA-3D3E-4443-BC00-0BBAD01640C0}" destId="{E78D1257-9F7E-4A2B-87C6-BA9826F3EBD0}" srcOrd="0" destOrd="0" presId="urn:microsoft.com/office/officeart/2018/2/layout/IconVerticalSolidList"/>
    <dgm:cxn modelId="{3C17B5B0-166C-4CC5-8EA8-5E047BC81B5D}" srcId="{733FEC8B-D1C4-4859-8EA6-337E0815CE7F}" destId="{6708089B-1553-4834-8D24-4ADA87E56DEC}" srcOrd="2" destOrd="0" parTransId="{1D8038E6-1703-45A3-96CA-2A6C79A0FD19}" sibTransId="{CF0056F3-2796-4173-99CA-946C034B5D41}"/>
    <dgm:cxn modelId="{417F05B3-2F84-4E14-8CE9-28BA6F9DE390}" type="presOf" srcId="{6708089B-1553-4834-8D24-4ADA87E56DEC}" destId="{2F27DAD0-EED5-4EC3-9ACB-F275DC57CA60}" srcOrd="0" destOrd="0" presId="urn:microsoft.com/office/officeart/2018/2/layout/IconVerticalSolidList"/>
    <dgm:cxn modelId="{5F99ACDD-32F0-42CD-9F8F-A21DFDCF963D}" srcId="{6D93CA4A-5777-43CD-8558-5629C5EBB9BD}" destId="{501EC926-BBFD-4DDF-92BC-4564975AF597}" srcOrd="0" destOrd="0" parTransId="{B9ABA982-C66B-47F8-A91D-27F81038A84B}" sibTransId="{06F97364-DB15-46E5-9373-CA087D92382C}"/>
    <dgm:cxn modelId="{A264D0EA-AB13-4DE2-A06E-00CEA7C3AEBD}" type="presOf" srcId="{D7922CB7-74A2-4D58-9E73-13FF34BD837F}" destId="{D2042550-0921-4FD2-888F-6C018DA5963E}" srcOrd="0" destOrd="0" presId="urn:microsoft.com/office/officeart/2018/2/layout/IconVerticalSolidList"/>
    <dgm:cxn modelId="{D16CF042-5B66-4500-8FEB-621E12BEF7BF}" type="presParOf" srcId="{989C9F69-C4EF-4D88-8319-223D6B9121F7}" destId="{3C8955A9-78FF-41A1-A758-7BFCFFCF2551}" srcOrd="0" destOrd="0" presId="urn:microsoft.com/office/officeart/2018/2/layout/IconVerticalSolidList"/>
    <dgm:cxn modelId="{84C51741-FD19-43BE-A7D9-19752B032CD5}" type="presParOf" srcId="{3C8955A9-78FF-41A1-A758-7BFCFFCF2551}" destId="{F5F83384-8100-4EC1-B9FA-292994543339}" srcOrd="0" destOrd="0" presId="urn:microsoft.com/office/officeart/2018/2/layout/IconVerticalSolidList"/>
    <dgm:cxn modelId="{B1D6077D-5A21-4A1C-A3D5-CD4A63D9C6F6}" type="presParOf" srcId="{3C8955A9-78FF-41A1-A758-7BFCFFCF2551}" destId="{2378FAC2-99ED-4E9D-AD02-5BEFA11FD3B1}" srcOrd="1" destOrd="0" presId="urn:microsoft.com/office/officeart/2018/2/layout/IconVerticalSolidList"/>
    <dgm:cxn modelId="{60E4EA21-42AF-4F24-9504-C3710C0DCE9F}" type="presParOf" srcId="{3C8955A9-78FF-41A1-A758-7BFCFFCF2551}" destId="{516A9530-7E97-4CBC-97D4-B6A0EC36A17B}" srcOrd="2" destOrd="0" presId="urn:microsoft.com/office/officeart/2018/2/layout/IconVerticalSolidList"/>
    <dgm:cxn modelId="{CE441316-F56A-4F99-B045-B092997C2DB3}" type="presParOf" srcId="{3C8955A9-78FF-41A1-A758-7BFCFFCF2551}" destId="{34143777-09FA-43A0-9909-CCF0BC034711}" srcOrd="3" destOrd="0" presId="urn:microsoft.com/office/officeart/2018/2/layout/IconVerticalSolidList"/>
    <dgm:cxn modelId="{F7010CCA-2263-4929-9667-1204166C2800}" type="presParOf" srcId="{3C8955A9-78FF-41A1-A758-7BFCFFCF2551}" destId="{76119108-A6E6-4607-8E75-4224F1320ACC}" srcOrd="4" destOrd="0" presId="urn:microsoft.com/office/officeart/2018/2/layout/IconVerticalSolidList"/>
    <dgm:cxn modelId="{7ECAB657-1025-458F-8AA9-947411DCC18A}" type="presParOf" srcId="{989C9F69-C4EF-4D88-8319-223D6B9121F7}" destId="{A287B5BE-441E-4710-929B-B25B5C6B4D20}" srcOrd="1" destOrd="0" presId="urn:microsoft.com/office/officeart/2018/2/layout/IconVerticalSolidList"/>
    <dgm:cxn modelId="{E1CDAE50-7160-46BC-951E-125527C38079}" type="presParOf" srcId="{989C9F69-C4EF-4D88-8319-223D6B9121F7}" destId="{DF628B0E-43B4-4CCE-AE49-B9F5747C411C}" srcOrd="2" destOrd="0" presId="urn:microsoft.com/office/officeart/2018/2/layout/IconVerticalSolidList"/>
    <dgm:cxn modelId="{35D61F4A-9B6D-4229-9D7C-377F7F69B9FF}" type="presParOf" srcId="{DF628B0E-43B4-4CCE-AE49-B9F5747C411C}" destId="{76A18B47-EBD0-4CDB-A898-BA8ADA1B6A73}" srcOrd="0" destOrd="0" presId="urn:microsoft.com/office/officeart/2018/2/layout/IconVerticalSolidList"/>
    <dgm:cxn modelId="{41F57AE0-B6EB-4A3F-9D46-31C967D49A30}" type="presParOf" srcId="{DF628B0E-43B4-4CCE-AE49-B9F5747C411C}" destId="{97F6C453-DC34-4E78-B491-66976C3EBFE9}" srcOrd="1" destOrd="0" presId="urn:microsoft.com/office/officeart/2018/2/layout/IconVerticalSolidList"/>
    <dgm:cxn modelId="{69597125-B84E-455E-B71F-328910AE5600}" type="presParOf" srcId="{DF628B0E-43B4-4CCE-AE49-B9F5747C411C}" destId="{B88EE240-470F-4B0E-A0B0-359A116A4C91}" srcOrd="2" destOrd="0" presId="urn:microsoft.com/office/officeart/2018/2/layout/IconVerticalSolidList"/>
    <dgm:cxn modelId="{6C021A5A-89D8-4EE9-9EEA-5F6569C63AE9}" type="presParOf" srcId="{DF628B0E-43B4-4CCE-AE49-B9F5747C411C}" destId="{D2042550-0921-4FD2-888F-6C018DA5963E}" srcOrd="3" destOrd="0" presId="urn:microsoft.com/office/officeart/2018/2/layout/IconVerticalSolidList"/>
    <dgm:cxn modelId="{56035E36-F056-4718-BE58-600FCA3DD360}" type="presParOf" srcId="{DF628B0E-43B4-4CCE-AE49-B9F5747C411C}" destId="{DF71566D-545A-458B-96C7-0CC366D9106F}" srcOrd="4" destOrd="0" presId="urn:microsoft.com/office/officeart/2018/2/layout/IconVerticalSolidList"/>
    <dgm:cxn modelId="{32F9D95D-4EBF-4A4C-8ABC-8BD4FCA73B89}" type="presParOf" srcId="{989C9F69-C4EF-4D88-8319-223D6B9121F7}" destId="{F1AFDDD3-640B-4CF0-B248-B551558CE5F5}" srcOrd="3" destOrd="0" presId="urn:microsoft.com/office/officeart/2018/2/layout/IconVerticalSolidList"/>
    <dgm:cxn modelId="{121935AA-C460-443A-85F7-C0188977DC90}" type="presParOf" srcId="{989C9F69-C4EF-4D88-8319-223D6B9121F7}" destId="{E03EABE5-0FA0-4A8C-8506-66CC1FC0C8F4}" srcOrd="4" destOrd="0" presId="urn:microsoft.com/office/officeart/2018/2/layout/IconVerticalSolidList"/>
    <dgm:cxn modelId="{2A753117-E47C-4055-900D-A77DB1D5060B}" type="presParOf" srcId="{E03EABE5-0FA0-4A8C-8506-66CC1FC0C8F4}" destId="{070D5FBE-E82C-40C3-95BF-39E956838866}" srcOrd="0" destOrd="0" presId="urn:microsoft.com/office/officeart/2018/2/layout/IconVerticalSolidList"/>
    <dgm:cxn modelId="{78EE32E0-03C7-4C10-90C0-7204ABC83068}" type="presParOf" srcId="{E03EABE5-0FA0-4A8C-8506-66CC1FC0C8F4}" destId="{1140487F-376F-440C-92B4-03592CF462E5}" srcOrd="1" destOrd="0" presId="urn:microsoft.com/office/officeart/2018/2/layout/IconVerticalSolidList"/>
    <dgm:cxn modelId="{9EC87569-A80F-4103-B656-BDB7F692B250}" type="presParOf" srcId="{E03EABE5-0FA0-4A8C-8506-66CC1FC0C8F4}" destId="{B2426CBA-A185-46E7-AD49-7BA1213A1D6E}" srcOrd="2" destOrd="0" presId="urn:microsoft.com/office/officeart/2018/2/layout/IconVerticalSolidList"/>
    <dgm:cxn modelId="{3644E79D-1E20-4414-AC5D-FAFDB5FCDB30}" type="presParOf" srcId="{E03EABE5-0FA0-4A8C-8506-66CC1FC0C8F4}" destId="{2F27DAD0-EED5-4EC3-9ACB-F275DC57CA60}" srcOrd="3" destOrd="0" presId="urn:microsoft.com/office/officeart/2018/2/layout/IconVerticalSolidList"/>
    <dgm:cxn modelId="{55FF370B-DF9F-4236-9E05-A99CEE882EBA}" type="presParOf" srcId="{E03EABE5-0FA0-4A8C-8506-66CC1FC0C8F4}" destId="{E78D1257-9F7E-4A2B-87C6-BA9826F3EBD0}" srcOrd="4" destOrd="0" presId="urn:microsoft.com/office/officeart/2018/2/layout/IconVerticalSolidList"/>
    <dgm:cxn modelId="{96320291-40CD-4659-8954-990F321E94E3}" type="presParOf" srcId="{989C9F69-C4EF-4D88-8319-223D6B9121F7}" destId="{407C0A73-89B9-4755-B733-CA1762F60E25}" srcOrd="5" destOrd="0" presId="urn:microsoft.com/office/officeart/2018/2/layout/IconVerticalSolidList"/>
    <dgm:cxn modelId="{64984A4C-33D1-426E-B718-0078D77A9265}" type="presParOf" srcId="{989C9F69-C4EF-4D88-8319-223D6B9121F7}" destId="{1F4F5FFB-5621-426F-8C35-4E67890B1533}" srcOrd="6" destOrd="0" presId="urn:microsoft.com/office/officeart/2018/2/layout/IconVerticalSolidList"/>
    <dgm:cxn modelId="{6596A7AE-A4D8-4E7F-9B10-9EF70A3DBC00}" type="presParOf" srcId="{1F4F5FFB-5621-426F-8C35-4E67890B1533}" destId="{A4F2BB71-E0CD-4FDB-8D95-DE35EC7B953D}" srcOrd="0" destOrd="0" presId="urn:microsoft.com/office/officeart/2018/2/layout/IconVerticalSolidList"/>
    <dgm:cxn modelId="{97A4033B-893E-4CEC-80DF-F7D4EFD16F35}" type="presParOf" srcId="{1F4F5FFB-5621-426F-8C35-4E67890B1533}" destId="{6F3D1F72-F471-4065-93F4-AF928A1547F1}" srcOrd="1" destOrd="0" presId="urn:microsoft.com/office/officeart/2018/2/layout/IconVerticalSolidList"/>
    <dgm:cxn modelId="{7465DE4A-AC71-4403-9ABF-A3DF8CC9A97D}" type="presParOf" srcId="{1F4F5FFB-5621-426F-8C35-4E67890B1533}" destId="{A9F915CC-DC07-4896-9960-D75A7D4F741E}" srcOrd="2" destOrd="0" presId="urn:microsoft.com/office/officeart/2018/2/layout/IconVerticalSolidList"/>
    <dgm:cxn modelId="{EC44508B-84A7-4EBD-9FD4-A5074C60FC41}" type="presParOf" srcId="{1F4F5FFB-5621-426F-8C35-4E67890B1533}" destId="{E79866BB-DE70-48CB-A89B-2A6862FAA81A}" srcOrd="3" destOrd="0" presId="urn:microsoft.com/office/officeart/2018/2/layout/IconVerticalSolidList"/>
    <dgm:cxn modelId="{8F35709F-D191-4AA3-8389-AB99D813A6A2}" type="presParOf" srcId="{1F4F5FFB-5621-426F-8C35-4E67890B1533}" destId="{213EA785-8370-47C5-879C-5436D5ACC19D}"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494F2E-63FF-42B0-A8E7-E8620E96C5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2E45C1-552F-493F-B4DA-D777B0B80E30}">
      <dgm:prSet/>
      <dgm:spPr/>
      <dgm:t>
        <a:bodyPr/>
        <a:lstStyle/>
        <a:p>
          <a:r>
            <a:rPr lang="en-GB"/>
            <a:t>Completely up to you however check this is realistic.</a:t>
          </a:r>
          <a:endParaRPr lang="en-US"/>
        </a:p>
      </dgm:t>
    </dgm:pt>
    <dgm:pt modelId="{6508A631-ACA2-4E3F-989E-4F16BA7B1C39}" type="parTrans" cxnId="{A93C43C0-C625-41F3-BCA2-36E78573E22D}">
      <dgm:prSet/>
      <dgm:spPr/>
      <dgm:t>
        <a:bodyPr/>
        <a:lstStyle/>
        <a:p>
          <a:endParaRPr lang="en-US"/>
        </a:p>
      </dgm:t>
    </dgm:pt>
    <dgm:pt modelId="{04CD5A9B-9E4C-47FB-B7CA-FCED748AD4D4}" type="sibTrans" cxnId="{A93C43C0-C625-41F3-BCA2-36E78573E22D}">
      <dgm:prSet/>
      <dgm:spPr/>
      <dgm:t>
        <a:bodyPr/>
        <a:lstStyle/>
        <a:p>
          <a:endParaRPr lang="en-US"/>
        </a:p>
      </dgm:t>
    </dgm:pt>
    <dgm:pt modelId="{1D2AE823-4723-4C7E-92F6-37F35F428DEB}">
      <dgm:prSet/>
      <dgm:spPr/>
      <dgm:t>
        <a:bodyPr/>
        <a:lstStyle/>
        <a:p>
          <a:r>
            <a:rPr lang="en-GB"/>
            <a:t>Be honest…when do you have other commitments to consider.</a:t>
          </a:r>
          <a:endParaRPr lang="en-US"/>
        </a:p>
      </dgm:t>
    </dgm:pt>
    <dgm:pt modelId="{4022E2E1-9390-4C5F-A999-E48D14FF95BE}" type="parTrans" cxnId="{403DC544-288B-4AAC-9783-EB9E5B4132BA}">
      <dgm:prSet/>
      <dgm:spPr/>
      <dgm:t>
        <a:bodyPr/>
        <a:lstStyle/>
        <a:p>
          <a:endParaRPr lang="en-US"/>
        </a:p>
      </dgm:t>
    </dgm:pt>
    <dgm:pt modelId="{1FD11E1B-C93C-4C0B-B419-4B18043D5A2F}" type="sibTrans" cxnId="{403DC544-288B-4AAC-9783-EB9E5B4132BA}">
      <dgm:prSet/>
      <dgm:spPr/>
      <dgm:t>
        <a:bodyPr/>
        <a:lstStyle/>
        <a:p>
          <a:endParaRPr lang="en-US"/>
        </a:p>
      </dgm:t>
    </dgm:pt>
    <dgm:pt modelId="{02925764-78F1-4314-88F9-F7547D8F73C4}">
      <dgm:prSet/>
      <dgm:spPr/>
      <dgm:t>
        <a:bodyPr/>
        <a:lstStyle/>
        <a:p>
          <a:r>
            <a:rPr lang="en-GB"/>
            <a:t>Discuss with the rest of your group how long you foresee each section taking to complete.</a:t>
          </a:r>
          <a:endParaRPr lang="en-US"/>
        </a:p>
      </dgm:t>
    </dgm:pt>
    <dgm:pt modelId="{4AEC59E6-0B23-43C1-83D2-617A13201219}" type="parTrans" cxnId="{31E267C6-469D-4E1A-BAD7-BBCFB30A01F6}">
      <dgm:prSet/>
      <dgm:spPr/>
      <dgm:t>
        <a:bodyPr/>
        <a:lstStyle/>
        <a:p>
          <a:endParaRPr lang="en-US"/>
        </a:p>
      </dgm:t>
    </dgm:pt>
    <dgm:pt modelId="{7FF4B9E3-8436-4910-B7A7-22B9D42E3643}" type="sibTrans" cxnId="{31E267C6-469D-4E1A-BAD7-BBCFB30A01F6}">
      <dgm:prSet/>
      <dgm:spPr/>
      <dgm:t>
        <a:bodyPr/>
        <a:lstStyle/>
        <a:p>
          <a:endParaRPr lang="en-US"/>
        </a:p>
      </dgm:t>
    </dgm:pt>
    <dgm:pt modelId="{462639C6-0374-42F1-A51A-938DA76DE4FA}" type="pres">
      <dgm:prSet presAssocID="{80494F2E-63FF-42B0-A8E7-E8620E96C52D}" presName="root" presStyleCnt="0">
        <dgm:presLayoutVars>
          <dgm:dir/>
          <dgm:resizeHandles val="exact"/>
        </dgm:presLayoutVars>
      </dgm:prSet>
      <dgm:spPr/>
    </dgm:pt>
    <dgm:pt modelId="{50A6A545-889F-4994-A174-ED1CBB62CC18}" type="pres">
      <dgm:prSet presAssocID="{4F2E45C1-552F-493F-B4DA-D777B0B80E30}" presName="compNode" presStyleCnt="0"/>
      <dgm:spPr/>
    </dgm:pt>
    <dgm:pt modelId="{0091F771-C5BA-4F2B-94C6-EDD511950D97}" type="pres">
      <dgm:prSet presAssocID="{4F2E45C1-552F-493F-B4DA-D777B0B80E30}" presName="bgRect" presStyleLbl="bgShp" presStyleIdx="0" presStyleCnt="3"/>
      <dgm:spPr/>
    </dgm:pt>
    <dgm:pt modelId="{27A4F098-DAEC-4B27-B55A-5D0C3111A7C1}" type="pres">
      <dgm:prSet presAssocID="{4F2E45C1-552F-493F-B4DA-D777B0B80E3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0F2BB532-1F00-4430-8E33-E2CA166628BF}" type="pres">
      <dgm:prSet presAssocID="{4F2E45C1-552F-493F-B4DA-D777B0B80E30}" presName="spaceRect" presStyleCnt="0"/>
      <dgm:spPr/>
    </dgm:pt>
    <dgm:pt modelId="{2F39D376-FA3A-4ABA-93CC-CFDF5960B89E}" type="pres">
      <dgm:prSet presAssocID="{4F2E45C1-552F-493F-B4DA-D777B0B80E30}" presName="parTx" presStyleLbl="revTx" presStyleIdx="0" presStyleCnt="3">
        <dgm:presLayoutVars>
          <dgm:chMax val="0"/>
          <dgm:chPref val="0"/>
        </dgm:presLayoutVars>
      </dgm:prSet>
      <dgm:spPr/>
    </dgm:pt>
    <dgm:pt modelId="{F7D7650A-CEEF-4EF5-86BA-2A46C9700836}" type="pres">
      <dgm:prSet presAssocID="{04CD5A9B-9E4C-47FB-B7CA-FCED748AD4D4}" presName="sibTrans" presStyleCnt="0"/>
      <dgm:spPr/>
    </dgm:pt>
    <dgm:pt modelId="{6647CCEE-8636-4EBC-8311-9BC06124408D}" type="pres">
      <dgm:prSet presAssocID="{1D2AE823-4723-4C7E-92F6-37F35F428DEB}" presName="compNode" presStyleCnt="0"/>
      <dgm:spPr/>
    </dgm:pt>
    <dgm:pt modelId="{E9B716EF-467F-4B7A-BB97-3A523A0E6D8F}" type="pres">
      <dgm:prSet presAssocID="{1D2AE823-4723-4C7E-92F6-37F35F428DEB}" presName="bgRect" presStyleLbl="bgShp" presStyleIdx="1" presStyleCnt="3"/>
      <dgm:spPr/>
    </dgm:pt>
    <dgm:pt modelId="{D028C7E4-78B8-41B3-AA1D-A9124A69A179}" type="pres">
      <dgm:prSet presAssocID="{1D2AE823-4723-4C7E-92F6-37F35F428D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C24B737C-2D99-401F-A387-C9DD8AA7812E}" type="pres">
      <dgm:prSet presAssocID="{1D2AE823-4723-4C7E-92F6-37F35F428DEB}" presName="spaceRect" presStyleCnt="0"/>
      <dgm:spPr/>
    </dgm:pt>
    <dgm:pt modelId="{15F16793-98F7-4C82-AE88-FC6E5C70E228}" type="pres">
      <dgm:prSet presAssocID="{1D2AE823-4723-4C7E-92F6-37F35F428DEB}" presName="parTx" presStyleLbl="revTx" presStyleIdx="1" presStyleCnt="3">
        <dgm:presLayoutVars>
          <dgm:chMax val="0"/>
          <dgm:chPref val="0"/>
        </dgm:presLayoutVars>
      </dgm:prSet>
      <dgm:spPr/>
    </dgm:pt>
    <dgm:pt modelId="{5DBBD797-084D-4537-8BDD-E60706945252}" type="pres">
      <dgm:prSet presAssocID="{1FD11E1B-C93C-4C0B-B419-4B18043D5A2F}" presName="sibTrans" presStyleCnt="0"/>
      <dgm:spPr/>
    </dgm:pt>
    <dgm:pt modelId="{90FA5D88-183F-49AA-8B66-EC9D75B7B86C}" type="pres">
      <dgm:prSet presAssocID="{02925764-78F1-4314-88F9-F7547D8F73C4}" presName="compNode" presStyleCnt="0"/>
      <dgm:spPr/>
    </dgm:pt>
    <dgm:pt modelId="{1E649565-036F-4E8F-B6E1-D8CD0660B1F4}" type="pres">
      <dgm:prSet presAssocID="{02925764-78F1-4314-88F9-F7547D8F73C4}" presName="bgRect" presStyleLbl="bgShp" presStyleIdx="2" presStyleCnt="3"/>
      <dgm:spPr/>
    </dgm:pt>
    <dgm:pt modelId="{4428F8A8-EDEB-4E24-84BC-CDD5260844CB}" type="pres">
      <dgm:prSet presAssocID="{02925764-78F1-4314-88F9-F7547D8F73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D880A2D5-2C2A-414C-95D2-3739AC4F472F}" type="pres">
      <dgm:prSet presAssocID="{02925764-78F1-4314-88F9-F7547D8F73C4}" presName="spaceRect" presStyleCnt="0"/>
      <dgm:spPr/>
    </dgm:pt>
    <dgm:pt modelId="{21974BC9-3AB8-428F-A716-F720FC3D0EFF}" type="pres">
      <dgm:prSet presAssocID="{02925764-78F1-4314-88F9-F7547D8F73C4}" presName="parTx" presStyleLbl="revTx" presStyleIdx="2" presStyleCnt="3">
        <dgm:presLayoutVars>
          <dgm:chMax val="0"/>
          <dgm:chPref val="0"/>
        </dgm:presLayoutVars>
      </dgm:prSet>
      <dgm:spPr/>
    </dgm:pt>
  </dgm:ptLst>
  <dgm:cxnLst>
    <dgm:cxn modelId="{403DC544-288B-4AAC-9783-EB9E5B4132BA}" srcId="{80494F2E-63FF-42B0-A8E7-E8620E96C52D}" destId="{1D2AE823-4723-4C7E-92F6-37F35F428DEB}" srcOrd="1" destOrd="0" parTransId="{4022E2E1-9390-4C5F-A999-E48D14FF95BE}" sibTransId="{1FD11E1B-C93C-4C0B-B419-4B18043D5A2F}"/>
    <dgm:cxn modelId="{61BB4546-149A-4235-8CB3-B27959E46BE5}" type="presOf" srcId="{02925764-78F1-4314-88F9-F7547D8F73C4}" destId="{21974BC9-3AB8-428F-A716-F720FC3D0EFF}" srcOrd="0" destOrd="0" presId="urn:microsoft.com/office/officeart/2018/2/layout/IconVerticalSolidList"/>
    <dgm:cxn modelId="{B311B95F-8749-4A44-BD83-728918954800}" type="presOf" srcId="{80494F2E-63FF-42B0-A8E7-E8620E96C52D}" destId="{462639C6-0374-42F1-A51A-938DA76DE4FA}" srcOrd="0" destOrd="0" presId="urn:microsoft.com/office/officeart/2018/2/layout/IconVerticalSolidList"/>
    <dgm:cxn modelId="{FE1FA8BA-4652-4B4C-BC55-22A56F9FB736}" type="presOf" srcId="{4F2E45C1-552F-493F-B4DA-D777B0B80E30}" destId="{2F39D376-FA3A-4ABA-93CC-CFDF5960B89E}" srcOrd="0" destOrd="0" presId="urn:microsoft.com/office/officeart/2018/2/layout/IconVerticalSolidList"/>
    <dgm:cxn modelId="{0574EABD-E01D-4AA1-BD3A-7CE313D9327E}" type="presOf" srcId="{1D2AE823-4723-4C7E-92F6-37F35F428DEB}" destId="{15F16793-98F7-4C82-AE88-FC6E5C70E228}" srcOrd="0" destOrd="0" presId="urn:microsoft.com/office/officeart/2018/2/layout/IconVerticalSolidList"/>
    <dgm:cxn modelId="{A93C43C0-C625-41F3-BCA2-36E78573E22D}" srcId="{80494F2E-63FF-42B0-A8E7-E8620E96C52D}" destId="{4F2E45C1-552F-493F-B4DA-D777B0B80E30}" srcOrd="0" destOrd="0" parTransId="{6508A631-ACA2-4E3F-989E-4F16BA7B1C39}" sibTransId="{04CD5A9B-9E4C-47FB-B7CA-FCED748AD4D4}"/>
    <dgm:cxn modelId="{31E267C6-469D-4E1A-BAD7-BBCFB30A01F6}" srcId="{80494F2E-63FF-42B0-A8E7-E8620E96C52D}" destId="{02925764-78F1-4314-88F9-F7547D8F73C4}" srcOrd="2" destOrd="0" parTransId="{4AEC59E6-0B23-43C1-83D2-617A13201219}" sibTransId="{7FF4B9E3-8436-4910-B7A7-22B9D42E3643}"/>
    <dgm:cxn modelId="{F1BF3B25-4B23-47E2-B045-4A6C02EB2786}" type="presParOf" srcId="{462639C6-0374-42F1-A51A-938DA76DE4FA}" destId="{50A6A545-889F-4994-A174-ED1CBB62CC18}" srcOrd="0" destOrd="0" presId="urn:microsoft.com/office/officeart/2018/2/layout/IconVerticalSolidList"/>
    <dgm:cxn modelId="{33770F0B-F1E2-41D0-B84E-50F2CF095F7A}" type="presParOf" srcId="{50A6A545-889F-4994-A174-ED1CBB62CC18}" destId="{0091F771-C5BA-4F2B-94C6-EDD511950D97}" srcOrd="0" destOrd="0" presId="urn:microsoft.com/office/officeart/2018/2/layout/IconVerticalSolidList"/>
    <dgm:cxn modelId="{2AE89FFB-A87B-42B4-BEB5-BF6C47181A14}" type="presParOf" srcId="{50A6A545-889F-4994-A174-ED1CBB62CC18}" destId="{27A4F098-DAEC-4B27-B55A-5D0C3111A7C1}" srcOrd="1" destOrd="0" presId="urn:microsoft.com/office/officeart/2018/2/layout/IconVerticalSolidList"/>
    <dgm:cxn modelId="{E6E9040F-2419-486F-8059-63A311F6A5FD}" type="presParOf" srcId="{50A6A545-889F-4994-A174-ED1CBB62CC18}" destId="{0F2BB532-1F00-4430-8E33-E2CA166628BF}" srcOrd="2" destOrd="0" presId="urn:microsoft.com/office/officeart/2018/2/layout/IconVerticalSolidList"/>
    <dgm:cxn modelId="{72E05504-FFBD-47CD-B1AD-511DB569335F}" type="presParOf" srcId="{50A6A545-889F-4994-A174-ED1CBB62CC18}" destId="{2F39D376-FA3A-4ABA-93CC-CFDF5960B89E}" srcOrd="3" destOrd="0" presId="urn:microsoft.com/office/officeart/2018/2/layout/IconVerticalSolidList"/>
    <dgm:cxn modelId="{B23291F7-19BA-4EF5-B43B-22C4DC0B4087}" type="presParOf" srcId="{462639C6-0374-42F1-A51A-938DA76DE4FA}" destId="{F7D7650A-CEEF-4EF5-86BA-2A46C9700836}" srcOrd="1" destOrd="0" presId="urn:microsoft.com/office/officeart/2018/2/layout/IconVerticalSolidList"/>
    <dgm:cxn modelId="{EE498081-F1D1-4269-BD0E-6E58F54B3020}" type="presParOf" srcId="{462639C6-0374-42F1-A51A-938DA76DE4FA}" destId="{6647CCEE-8636-4EBC-8311-9BC06124408D}" srcOrd="2" destOrd="0" presId="urn:microsoft.com/office/officeart/2018/2/layout/IconVerticalSolidList"/>
    <dgm:cxn modelId="{00C7D26D-38A0-49E0-AF74-AEAA7E50C150}" type="presParOf" srcId="{6647CCEE-8636-4EBC-8311-9BC06124408D}" destId="{E9B716EF-467F-4B7A-BB97-3A523A0E6D8F}" srcOrd="0" destOrd="0" presId="urn:microsoft.com/office/officeart/2018/2/layout/IconVerticalSolidList"/>
    <dgm:cxn modelId="{934D758C-FEC7-4E8C-9F52-3F21E48EFAD5}" type="presParOf" srcId="{6647CCEE-8636-4EBC-8311-9BC06124408D}" destId="{D028C7E4-78B8-41B3-AA1D-A9124A69A179}" srcOrd="1" destOrd="0" presId="urn:microsoft.com/office/officeart/2018/2/layout/IconVerticalSolidList"/>
    <dgm:cxn modelId="{1F12BF84-CC1B-4E3D-871B-4214434D9A36}" type="presParOf" srcId="{6647CCEE-8636-4EBC-8311-9BC06124408D}" destId="{C24B737C-2D99-401F-A387-C9DD8AA7812E}" srcOrd="2" destOrd="0" presId="urn:microsoft.com/office/officeart/2018/2/layout/IconVerticalSolidList"/>
    <dgm:cxn modelId="{9A6E53C5-70F5-4DC8-A28D-7D943F57BB7C}" type="presParOf" srcId="{6647CCEE-8636-4EBC-8311-9BC06124408D}" destId="{15F16793-98F7-4C82-AE88-FC6E5C70E228}" srcOrd="3" destOrd="0" presId="urn:microsoft.com/office/officeart/2018/2/layout/IconVerticalSolidList"/>
    <dgm:cxn modelId="{28FEDC61-A4C2-4B56-AA23-42519BDFB0D4}" type="presParOf" srcId="{462639C6-0374-42F1-A51A-938DA76DE4FA}" destId="{5DBBD797-084D-4537-8BDD-E60706945252}" srcOrd="3" destOrd="0" presId="urn:microsoft.com/office/officeart/2018/2/layout/IconVerticalSolidList"/>
    <dgm:cxn modelId="{7C7C9D48-046D-4F4A-9B5F-A5764A931680}" type="presParOf" srcId="{462639C6-0374-42F1-A51A-938DA76DE4FA}" destId="{90FA5D88-183F-49AA-8B66-EC9D75B7B86C}" srcOrd="4" destOrd="0" presId="urn:microsoft.com/office/officeart/2018/2/layout/IconVerticalSolidList"/>
    <dgm:cxn modelId="{249ECD62-772E-433C-941A-E194621F1C18}" type="presParOf" srcId="{90FA5D88-183F-49AA-8B66-EC9D75B7B86C}" destId="{1E649565-036F-4E8F-B6E1-D8CD0660B1F4}" srcOrd="0" destOrd="0" presId="urn:microsoft.com/office/officeart/2018/2/layout/IconVerticalSolidList"/>
    <dgm:cxn modelId="{1CBB2892-9671-48F6-8398-239D4AC0BF24}" type="presParOf" srcId="{90FA5D88-183F-49AA-8B66-EC9D75B7B86C}" destId="{4428F8A8-EDEB-4E24-84BC-CDD5260844CB}" srcOrd="1" destOrd="0" presId="urn:microsoft.com/office/officeart/2018/2/layout/IconVerticalSolidList"/>
    <dgm:cxn modelId="{1BE88EA7-92CA-4063-ABA1-5DB10361D1C6}" type="presParOf" srcId="{90FA5D88-183F-49AA-8B66-EC9D75B7B86C}" destId="{D880A2D5-2C2A-414C-95D2-3739AC4F472F}" srcOrd="2" destOrd="0" presId="urn:microsoft.com/office/officeart/2018/2/layout/IconVerticalSolidList"/>
    <dgm:cxn modelId="{E30454FB-EFFC-48D8-B7D2-29F61E9882AF}" type="presParOf" srcId="{90FA5D88-183F-49AA-8B66-EC9D75B7B86C}" destId="{21974BC9-3AB8-428F-A716-F720FC3D0EF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DB25652-36B0-49AD-8892-E4AB1A31BF3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66D8A2C-02C4-4752-B8F7-1E82A534771A}">
      <dgm:prSet/>
      <dgm:spPr/>
      <dgm:t>
        <a:bodyPr/>
        <a:lstStyle/>
        <a:p>
          <a:r>
            <a:rPr lang="en-GB"/>
            <a:t>Critique of proposal…</a:t>
          </a:r>
          <a:endParaRPr lang="en-US"/>
        </a:p>
      </dgm:t>
    </dgm:pt>
    <dgm:pt modelId="{A6BFF782-417A-4B82-8B5E-4854EF76D9A3}" type="parTrans" cxnId="{32AB730C-ED1B-49A8-B3B1-F4C128AF1758}">
      <dgm:prSet/>
      <dgm:spPr/>
      <dgm:t>
        <a:bodyPr/>
        <a:lstStyle/>
        <a:p>
          <a:endParaRPr lang="en-US"/>
        </a:p>
      </dgm:t>
    </dgm:pt>
    <dgm:pt modelId="{1323D47B-96FA-4B9F-8125-301E812D9849}" type="sibTrans" cxnId="{32AB730C-ED1B-49A8-B3B1-F4C128AF1758}">
      <dgm:prSet/>
      <dgm:spPr/>
      <dgm:t>
        <a:bodyPr/>
        <a:lstStyle/>
        <a:p>
          <a:endParaRPr lang="en-US"/>
        </a:p>
      </dgm:t>
    </dgm:pt>
    <dgm:pt modelId="{46115439-D6B6-411D-BB14-A7262F330595}">
      <dgm:prSet/>
      <dgm:spPr/>
      <dgm:t>
        <a:bodyPr/>
        <a:lstStyle/>
        <a:p>
          <a:r>
            <a:rPr lang="en-GB"/>
            <a:t>Have a look through those provided on Teams / Moodle if you have not already done so. </a:t>
          </a:r>
          <a:endParaRPr lang="en-US"/>
        </a:p>
      </dgm:t>
    </dgm:pt>
    <dgm:pt modelId="{94080D95-D6C9-4591-A806-76CAB66F7D25}" type="parTrans" cxnId="{A8B22A1D-6F4F-404A-B035-3E761F5B5F95}">
      <dgm:prSet/>
      <dgm:spPr/>
      <dgm:t>
        <a:bodyPr/>
        <a:lstStyle/>
        <a:p>
          <a:endParaRPr lang="en-US"/>
        </a:p>
      </dgm:t>
    </dgm:pt>
    <dgm:pt modelId="{F3F29B69-ADF0-461B-82F4-C0F351AB8E0B}" type="sibTrans" cxnId="{A8B22A1D-6F4F-404A-B035-3E761F5B5F95}">
      <dgm:prSet/>
      <dgm:spPr/>
      <dgm:t>
        <a:bodyPr/>
        <a:lstStyle/>
        <a:p>
          <a:endParaRPr lang="en-US"/>
        </a:p>
      </dgm:t>
    </dgm:pt>
    <dgm:pt modelId="{3142142E-9148-FA48-8E15-459C9C9F104F}" type="pres">
      <dgm:prSet presAssocID="{ADB25652-36B0-49AD-8892-E4AB1A31BF34}" presName="linear" presStyleCnt="0">
        <dgm:presLayoutVars>
          <dgm:animLvl val="lvl"/>
          <dgm:resizeHandles val="exact"/>
        </dgm:presLayoutVars>
      </dgm:prSet>
      <dgm:spPr/>
    </dgm:pt>
    <dgm:pt modelId="{C7503A6A-BC05-974A-8B08-6079ECEF5DFF}" type="pres">
      <dgm:prSet presAssocID="{966D8A2C-02C4-4752-B8F7-1E82A534771A}" presName="parentText" presStyleLbl="node1" presStyleIdx="0" presStyleCnt="2">
        <dgm:presLayoutVars>
          <dgm:chMax val="0"/>
          <dgm:bulletEnabled val="1"/>
        </dgm:presLayoutVars>
      </dgm:prSet>
      <dgm:spPr/>
    </dgm:pt>
    <dgm:pt modelId="{CE87F9F1-8623-E94C-B909-0FC0E7828FF4}" type="pres">
      <dgm:prSet presAssocID="{1323D47B-96FA-4B9F-8125-301E812D9849}" presName="spacer" presStyleCnt="0"/>
      <dgm:spPr/>
    </dgm:pt>
    <dgm:pt modelId="{269D338F-7F92-CC4D-BB08-D55441E70968}" type="pres">
      <dgm:prSet presAssocID="{46115439-D6B6-411D-BB14-A7262F330595}" presName="parentText" presStyleLbl="node1" presStyleIdx="1" presStyleCnt="2">
        <dgm:presLayoutVars>
          <dgm:chMax val="0"/>
          <dgm:bulletEnabled val="1"/>
        </dgm:presLayoutVars>
      </dgm:prSet>
      <dgm:spPr/>
    </dgm:pt>
  </dgm:ptLst>
  <dgm:cxnLst>
    <dgm:cxn modelId="{32AB730C-ED1B-49A8-B3B1-F4C128AF1758}" srcId="{ADB25652-36B0-49AD-8892-E4AB1A31BF34}" destId="{966D8A2C-02C4-4752-B8F7-1E82A534771A}" srcOrd="0" destOrd="0" parTransId="{A6BFF782-417A-4B82-8B5E-4854EF76D9A3}" sibTransId="{1323D47B-96FA-4B9F-8125-301E812D9849}"/>
    <dgm:cxn modelId="{A8B22A1D-6F4F-404A-B035-3E761F5B5F95}" srcId="{ADB25652-36B0-49AD-8892-E4AB1A31BF34}" destId="{46115439-D6B6-411D-BB14-A7262F330595}" srcOrd="1" destOrd="0" parTransId="{94080D95-D6C9-4591-A806-76CAB66F7D25}" sibTransId="{F3F29B69-ADF0-461B-82F4-C0F351AB8E0B}"/>
    <dgm:cxn modelId="{E0DB6554-9160-6F4C-8710-83FD3665E4EE}" type="presOf" srcId="{ADB25652-36B0-49AD-8892-E4AB1A31BF34}" destId="{3142142E-9148-FA48-8E15-459C9C9F104F}" srcOrd="0" destOrd="0" presId="urn:microsoft.com/office/officeart/2005/8/layout/vList2"/>
    <dgm:cxn modelId="{02F3D972-E87F-FB4A-87B1-10C0B498BE71}" type="presOf" srcId="{46115439-D6B6-411D-BB14-A7262F330595}" destId="{269D338F-7F92-CC4D-BB08-D55441E70968}" srcOrd="0" destOrd="0" presId="urn:microsoft.com/office/officeart/2005/8/layout/vList2"/>
    <dgm:cxn modelId="{BFC0FF96-CFBF-EA4E-97BA-F0AB7811C59B}" type="presOf" srcId="{966D8A2C-02C4-4752-B8F7-1E82A534771A}" destId="{C7503A6A-BC05-974A-8B08-6079ECEF5DFF}" srcOrd="0" destOrd="0" presId="urn:microsoft.com/office/officeart/2005/8/layout/vList2"/>
    <dgm:cxn modelId="{5F67CC1B-9EF4-D249-A1E0-6C6E3336ED2A}" type="presParOf" srcId="{3142142E-9148-FA48-8E15-459C9C9F104F}" destId="{C7503A6A-BC05-974A-8B08-6079ECEF5DFF}" srcOrd="0" destOrd="0" presId="urn:microsoft.com/office/officeart/2005/8/layout/vList2"/>
    <dgm:cxn modelId="{5A6F5D38-5B0E-DF4D-AEF5-0A0B07B0E49E}" type="presParOf" srcId="{3142142E-9148-FA48-8E15-459C9C9F104F}" destId="{CE87F9F1-8623-E94C-B909-0FC0E7828FF4}" srcOrd="1" destOrd="0" presId="urn:microsoft.com/office/officeart/2005/8/layout/vList2"/>
    <dgm:cxn modelId="{9A6F62E2-27E4-E143-9188-61FA2C7814B6}" type="presParOf" srcId="{3142142E-9148-FA48-8E15-459C9C9F104F}" destId="{269D338F-7F92-CC4D-BB08-D55441E7096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5A977-E42E-473B-B661-812FF89D13A9}">
      <dsp:nvSpPr>
        <dsp:cNvPr id="0" name=""/>
        <dsp:cNvSpPr/>
      </dsp:nvSpPr>
      <dsp:spPr>
        <a:xfrm>
          <a:off x="0" y="1762"/>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2F369-8800-492A-9576-88B40A6D8337}">
      <dsp:nvSpPr>
        <dsp:cNvPr id="0" name=""/>
        <dsp:cNvSpPr/>
      </dsp:nvSpPr>
      <dsp:spPr>
        <a:xfrm>
          <a:off x="227155" y="170720"/>
          <a:ext cx="413009" cy="4130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6F5832-240D-4969-BF19-4C2FE430774C}">
      <dsp:nvSpPr>
        <dsp:cNvPr id="0" name=""/>
        <dsp:cNvSpPr/>
      </dsp:nvSpPr>
      <dsp:spPr>
        <a:xfrm>
          <a:off x="867320" y="1762"/>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a:t>By the end of week 4 you should have:</a:t>
          </a:r>
          <a:endParaRPr lang="en-US" sz="1900" kern="1200"/>
        </a:p>
      </dsp:txBody>
      <dsp:txXfrm>
        <a:off x="867320" y="1762"/>
        <a:ext cx="5422905" cy="750926"/>
      </dsp:txXfrm>
    </dsp:sp>
    <dsp:sp modelId="{1182F0F0-3B9F-4AFA-B266-E70F4604B5D7}">
      <dsp:nvSpPr>
        <dsp:cNvPr id="0" name=""/>
        <dsp:cNvSpPr/>
      </dsp:nvSpPr>
      <dsp:spPr>
        <a:xfrm>
          <a:off x="0" y="940420"/>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7B1B2-09FE-43BF-B330-A20F67EC55E2}">
      <dsp:nvSpPr>
        <dsp:cNvPr id="0" name=""/>
        <dsp:cNvSpPr/>
      </dsp:nvSpPr>
      <dsp:spPr>
        <a:xfrm>
          <a:off x="227155" y="1109379"/>
          <a:ext cx="413009" cy="4130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519EB0-C8FC-4613-AB2F-0B0ACCCEEC82}">
      <dsp:nvSpPr>
        <dsp:cNvPr id="0" name=""/>
        <dsp:cNvSpPr/>
      </dsp:nvSpPr>
      <dsp:spPr>
        <a:xfrm>
          <a:off x="867320" y="940420"/>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a:t>Contacted a member of staff</a:t>
          </a:r>
          <a:endParaRPr lang="en-US" sz="1900" kern="1200"/>
        </a:p>
      </dsp:txBody>
      <dsp:txXfrm>
        <a:off x="867320" y="940420"/>
        <a:ext cx="5422905" cy="750926"/>
      </dsp:txXfrm>
    </dsp:sp>
    <dsp:sp modelId="{04FFF153-B61C-476A-8078-3895A0480F8B}">
      <dsp:nvSpPr>
        <dsp:cNvPr id="0" name=""/>
        <dsp:cNvSpPr/>
      </dsp:nvSpPr>
      <dsp:spPr>
        <a:xfrm>
          <a:off x="0" y="1879079"/>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B877A-5225-4433-A971-6A7F5EA00467}">
      <dsp:nvSpPr>
        <dsp:cNvPr id="0" name=""/>
        <dsp:cNvSpPr/>
      </dsp:nvSpPr>
      <dsp:spPr>
        <a:xfrm>
          <a:off x="227155" y="2048038"/>
          <a:ext cx="413009" cy="4130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4335D9-9C1A-4432-9B1E-57887D6E7151}">
      <dsp:nvSpPr>
        <dsp:cNvPr id="0" name=""/>
        <dsp:cNvSpPr/>
      </dsp:nvSpPr>
      <dsp:spPr>
        <a:xfrm>
          <a:off x="867320" y="1879079"/>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a:t>Have discussed your initial ideas</a:t>
          </a:r>
          <a:endParaRPr lang="en-US" sz="1900" kern="1200"/>
        </a:p>
      </dsp:txBody>
      <dsp:txXfrm>
        <a:off x="867320" y="1879079"/>
        <a:ext cx="5422905" cy="750926"/>
      </dsp:txXfrm>
    </dsp:sp>
    <dsp:sp modelId="{DF878E9A-535B-43AF-A297-578DDB2F7023}">
      <dsp:nvSpPr>
        <dsp:cNvPr id="0" name=""/>
        <dsp:cNvSpPr/>
      </dsp:nvSpPr>
      <dsp:spPr>
        <a:xfrm>
          <a:off x="0" y="2817738"/>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86149-4156-48FB-BFC5-023D3B56E81D}">
      <dsp:nvSpPr>
        <dsp:cNvPr id="0" name=""/>
        <dsp:cNvSpPr/>
      </dsp:nvSpPr>
      <dsp:spPr>
        <a:xfrm>
          <a:off x="227155" y="2986696"/>
          <a:ext cx="413009" cy="4130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B1E3AF-FCA2-4AEB-983F-F8121A828125}">
      <dsp:nvSpPr>
        <dsp:cNvPr id="0" name=""/>
        <dsp:cNvSpPr/>
      </dsp:nvSpPr>
      <dsp:spPr>
        <a:xfrm>
          <a:off x="867320" y="2817738"/>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a:t>Presented your proposal </a:t>
          </a:r>
          <a:endParaRPr lang="en-US" sz="1900" kern="1200"/>
        </a:p>
      </dsp:txBody>
      <dsp:txXfrm>
        <a:off x="867320" y="2817738"/>
        <a:ext cx="5422905" cy="750926"/>
      </dsp:txXfrm>
    </dsp:sp>
    <dsp:sp modelId="{2A05DD76-D82A-4E83-8C00-5B4549DCD82F}">
      <dsp:nvSpPr>
        <dsp:cNvPr id="0" name=""/>
        <dsp:cNvSpPr/>
      </dsp:nvSpPr>
      <dsp:spPr>
        <a:xfrm>
          <a:off x="0" y="3756397"/>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104D1-D2C8-4C31-8A87-FE4C242D94ED}">
      <dsp:nvSpPr>
        <dsp:cNvPr id="0" name=""/>
        <dsp:cNvSpPr/>
      </dsp:nvSpPr>
      <dsp:spPr>
        <a:xfrm>
          <a:off x="227155" y="3925355"/>
          <a:ext cx="413009" cy="4130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7A3060-3AA4-40E9-86CB-C2CB1CB5DA12}">
      <dsp:nvSpPr>
        <dsp:cNvPr id="0" name=""/>
        <dsp:cNvSpPr/>
      </dsp:nvSpPr>
      <dsp:spPr>
        <a:xfrm>
          <a:off x="867320" y="3756397"/>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a:t>Submitted your proposal to the Turnitin link on Moodle – Friday 25</a:t>
          </a:r>
          <a:r>
            <a:rPr lang="en-GB" sz="1900" kern="1200" baseline="30000"/>
            <a:t>th</a:t>
          </a:r>
          <a:r>
            <a:rPr lang="en-GB" sz="1900" kern="1200"/>
            <a:t> October</a:t>
          </a:r>
          <a:endParaRPr lang="en-US" sz="1900" kern="1200"/>
        </a:p>
      </dsp:txBody>
      <dsp:txXfrm>
        <a:off x="867320" y="3756397"/>
        <a:ext cx="5422905" cy="750926"/>
      </dsp:txXfrm>
    </dsp:sp>
    <dsp:sp modelId="{87787531-FCBD-4ABA-8383-DB1642BD1325}">
      <dsp:nvSpPr>
        <dsp:cNvPr id="0" name=""/>
        <dsp:cNvSpPr/>
      </dsp:nvSpPr>
      <dsp:spPr>
        <a:xfrm>
          <a:off x="0" y="4695055"/>
          <a:ext cx="6290226" cy="750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ABF71-3079-4CC2-BB70-FE1B5ED7AC7E}">
      <dsp:nvSpPr>
        <dsp:cNvPr id="0" name=""/>
        <dsp:cNvSpPr/>
      </dsp:nvSpPr>
      <dsp:spPr>
        <a:xfrm>
          <a:off x="227155" y="4864014"/>
          <a:ext cx="413009" cy="4130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90679F-70A4-4429-8691-A0C4142D2AA8}">
      <dsp:nvSpPr>
        <dsp:cNvPr id="0" name=""/>
        <dsp:cNvSpPr/>
      </dsp:nvSpPr>
      <dsp:spPr>
        <a:xfrm>
          <a:off x="867320" y="4695055"/>
          <a:ext cx="5422905" cy="750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473" tIns="79473" rIns="79473" bIns="79473" numCol="1" spcCol="1270" anchor="ctr" anchorCtr="0">
          <a:noAutofit/>
        </a:bodyPr>
        <a:lstStyle/>
        <a:p>
          <a:pPr marL="0" lvl="0" indent="0" algn="l" defTabSz="844550">
            <a:lnSpc>
              <a:spcPct val="90000"/>
            </a:lnSpc>
            <a:spcBef>
              <a:spcPct val="0"/>
            </a:spcBef>
            <a:spcAft>
              <a:spcPct val="35000"/>
            </a:spcAft>
            <a:buNone/>
          </a:pPr>
          <a:r>
            <a:rPr lang="en-GB" sz="1900" kern="1200" dirty="0"/>
            <a:t>Have a look through the ‘Stage 1 resources – design and explore’ </a:t>
          </a:r>
          <a:endParaRPr lang="en-US" sz="1900" kern="1200" dirty="0"/>
        </a:p>
      </dsp:txBody>
      <dsp:txXfrm>
        <a:off x="867320" y="4695055"/>
        <a:ext cx="5422905" cy="7509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8DC0A-E4B5-384B-B27D-51D980529D56}">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332B796-705D-5241-9927-BF0005410A93}">
      <dsp:nvSpPr>
        <dsp:cNvPr id="0" name=""/>
        <dsp:cNvSpPr/>
      </dsp:nvSpPr>
      <dsp:spPr>
        <a:xfrm>
          <a:off x="0" y="266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section may be incorporated in your introduction. </a:t>
          </a:r>
          <a:endParaRPr lang="en-US" sz="1700" kern="1200"/>
        </a:p>
      </dsp:txBody>
      <dsp:txXfrm>
        <a:off x="0" y="2660"/>
        <a:ext cx="6290226" cy="907070"/>
      </dsp:txXfrm>
    </dsp:sp>
    <dsp:sp modelId="{3C573204-1BDF-4A46-A67E-8A6C80ABF9F2}">
      <dsp:nvSpPr>
        <dsp:cNvPr id="0" name=""/>
        <dsp:cNvSpPr/>
      </dsp:nvSpPr>
      <dsp:spPr>
        <a:xfrm>
          <a:off x="0" y="909730"/>
          <a:ext cx="6290226" cy="0"/>
        </a:xfrm>
        <a:prstGeom prst="line">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w="9525" cap="flat" cmpd="sng" algn="ctr">
          <a:solidFill>
            <a:schemeClr val="accent2">
              <a:hueOff val="-511788"/>
              <a:satOff val="-5770"/>
              <a:lumOff val="707"/>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4FCC770-D806-7A49-BF2D-645015995C35}">
      <dsp:nvSpPr>
        <dsp:cNvPr id="0" name=""/>
        <dsp:cNvSpPr/>
      </dsp:nvSpPr>
      <dsp:spPr>
        <a:xfrm>
          <a:off x="0" y="90973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some point you need to clearly identify the problem or knowledge gap that your project is responding to. </a:t>
          </a:r>
          <a:endParaRPr lang="en-US" sz="1700" kern="1200"/>
        </a:p>
      </dsp:txBody>
      <dsp:txXfrm>
        <a:off x="0" y="909730"/>
        <a:ext cx="6290226" cy="907070"/>
      </dsp:txXfrm>
    </dsp:sp>
    <dsp:sp modelId="{AC62E8AE-A756-FD43-83E3-FD4E404425BC}">
      <dsp:nvSpPr>
        <dsp:cNvPr id="0" name=""/>
        <dsp:cNvSpPr/>
      </dsp:nvSpPr>
      <dsp:spPr>
        <a:xfrm>
          <a:off x="0" y="1816801"/>
          <a:ext cx="6290226" cy="0"/>
        </a:xfrm>
        <a:prstGeom prst="line">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w="9525" cap="flat" cmpd="sng" algn="ctr">
          <a:solidFill>
            <a:schemeClr val="accent2">
              <a:hueOff val="-1023576"/>
              <a:satOff val="-11539"/>
              <a:lumOff val="141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53D00AC-172F-5748-86C6-AF2CBF382451}">
      <dsp:nvSpPr>
        <dsp:cNvPr id="0" name=""/>
        <dsp:cNvSpPr/>
      </dsp:nvSpPr>
      <dsp:spPr>
        <a:xfrm>
          <a:off x="0" y="1816801"/>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section should answer the question: “What is the gap that needs to be filled?” and/or “What is the problem that needs to be solved?” </a:t>
          </a:r>
          <a:endParaRPr lang="en-US" sz="1700" kern="1200"/>
        </a:p>
      </dsp:txBody>
      <dsp:txXfrm>
        <a:off x="0" y="1816801"/>
        <a:ext cx="6290226" cy="907070"/>
      </dsp:txXfrm>
    </dsp:sp>
    <dsp:sp modelId="{B3CF76C0-BBEC-DA47-826F-DD0A06CE4E29}">
      <dsp:nvSpPr>
        <dsp:cNvPr id="0" name=""/>
        <dsp:cNvSpPr/>
      </dsp:nvSpPr>
      <dsp:spPr>
        <a:xfrm>
          <a:off x="0" y="2723872"/>
          <a:ext cx="6290226" cy="0"/>
        </a:xfrm>
        <a:prstGeom prst="line">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w="9525" cap="flat" cmpd="sng" algn="ctr">
          <a:solidFill>
            <a:schemeClr val="accent2">
              <a:hueOff val="-1535365"/>
              <a:satOff val="-17309"/>
              <a:lumOff val="212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59A2DFB-6D0D-EF42-A26E-BFB65388F11B}">
      <dsp:nvSpPr>
        <dsp:cNvPr id="0" name=""/>
        <dsp:cNvSpPr/>
      </dsp:nvSpPr>
      <dsp:spPr>
        <a:xfrm>
          <a:off x="0" y="2723872"/>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State the problem clearly early in a paragraph. </a:t>
          </a:r>
          <a:endParaRPr lang="en-US" sz="1700" kern="1200"/>
        </a:p>
      </dsp:txBody>
      <dsp:txXfrm>
        <a:off x="0" y="2723872"/>
        <a:ext cx="6290226" cy="907070"/>
      </dsp:txXfrm>
    </dsp:sp>
    <dsp:sp modelId="{17A87A39-53E4-2A42-9A9C-0E88D9E2F980}">
      <dsp:nvSpPr>
        <dsp:cNvPr id="0" name=""/>
        <dsp:cNvSpPr/>
      </dsp:nvSpPr>
      <dsp:spPr>
        <a:xfrm>
          <a:off x="0" y="3630943"/>
          <a:ext cx="6290226" cy="0"/>
        </a:xfrm>
        <a:prstGeom prst="line">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w="9525" cap="flat" cmpd="sng" algn="ctr">
          <a:solidFill>
            <a:schemeClr val="accent2">
              <a:hueOff val="-2047153"/>
              <a:satOff val="-23078"/>
              <a:lumOff val="282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0E0F75A-05A5-564B-AB31-2BB7192B2A2F}">
      <dsp:nvSpPr>
        <dsp:cNvPr id="0" name=""/>
        <dsp:cNvSpPr/>
      </dsp:nvSpPr>
      <dsp:spPr>
        <a:xfrm>
          <a:off x="0" y="3630943"/>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Limit the variables you address in stating your problem or question. </a:t>
          </a:r>
          <a:endParaRPr lang="en-US" sz="1700" kern="1200"/>
        </a:p>
      </dsp:txBody>
      <dsp:txXfrm>
        <a:off x="0" y="3630943"/>
        <a:ext cx="6290226" cy="907070"/>
      </dsp:txXfrm>
    </dsp:sp>
    <dsp:sp modelId="{A0FCD2D9-2558-AA41-89AD-CA3BF789E7F4}">
      <dsp:nvSpPr>
        <dsp:cNvPr id="0" name=""/>
        <dsp:cNvSpPr/>
      </dsp:nvSpPr>
      <dsp:spPr>
        <a:xfrm>
          <a:off x="0" y="4538014"/>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DAFE056-F165-654A-9614-E5E6771330C1}">
      <dsp:nvSpPr>
        <dsp:cNvPr id="0" name=""/>
        <dsp:cNvSpPr/>
      </dsp:nvSpPr>
      <dsp:spPr>
        <a:xfrm>
          <a:off x="0" y="4538014"/>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You may want to consider framing your problem “statement” as a question, since you are really seeking to answer a question (or a set of questions) in your study.</a:t>
          </a:r>
          <a:endParaRPr lang="en-US" sz="1700" kern="1200"/>
        </a:p>
      </dsp:txBody>
      <dsp:txXfrm>
        <a:off x="0" y="4538014"/>
        <a:ext cx="6290226" cy="907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127BE-72F9-456A-B5D7-9E6ED3F7B3B2}">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3475FC-9C14-4DC3-BC5D-641A5E51A1A7}">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BB7A7C-B9AD-4403-AB9A-19F2BD3B32CC}">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Explain the goals and research objectives of the study (what do you hope to find?).  </a:t>
          </a:r>
          <a:endParaRPr lang="en-US" sz="1600" kern="1200"/>
        </a:p>
      </dsp:txBody>
      <dsp:txXfrm>
        <a:off x="1323562" y="2261"/>
        <a:ext cx="4966663" cy="1145941"/>
      </dsp:txXfrm>
    </dsp:sp>
    <dsp:sp modelId="{B28EA160-6D1E-4E6D-B9B7-6DA39702D746}">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BD370-9F55-4662-95B4-B13263BACD80}">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50FD22-4016-4D1D-924E-7C18BE6A4908}">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Show the original contributions of your study by explaining how your research questions or approach are different from previous research (what will you add to the field of knowledge?). </a:t>
          </a:r>
          <a:endParaRPr lang="en-US" sz="1600" kern="1200"/>
        </a:p>
      </dsp:txBody>
      <dsp:txXfrm>
        <a:off x="1323562" y="1434688"/>
        <a:ext cx="4966663" cy="1145941"/>
      </dsp:txXfrm>
    </dsp:sp>
    <dsp:sp modelId="{C853E0E5-16A8-4853-A376-8A8959111CE4}">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15282-ADCD-4555-9073-9F9E580C0F38}">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A89155-40F2-4BB4-B1EF-73AED00E8CC5}">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Provide a more detailed account of the points summarized in the introduction. </a:t>
          </a:r>
          <a:endParaRPr lang="en-US" sz="1600" kern="1200"/>
        </a:p>
      </dsp:txBody>
      <dsp:txXfrm>
        <a:off x="1323562" y="2867115"/>
        <a:ext cx="4966663" cy="1145941"/>
      </dsp:txXfrm>
    </dsp:sp>
    <dsp:sp modelId="{0AB66829-C1A1-41A5-ABAF-9CB1F3A7A4E3}">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A403B-E0DD-4B5E-BD4C-6800DF712084}">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F65E89-C3BB-446C-BA0D-9187454192E4}">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Include a rationale for the study (why should we study this?). </a:t>
          </a:r>
          <a:endParaRPr lang="en-US" sz="1600" kern="1200"/>
        </a:p>
      </dsp:txBody>
      <dsp:txXfrm>
        <a:off x="1323562" y="4299542"/>
        <a:ext cx="4966663" cy="1145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6B55D-BA58-4BEC-BE56-B8527D705FB2}">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A165E-B4D6-4AEC-9BBF-1159600045A6}">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AA692D-EAD9-4522-B76C-4A4C969CF860}">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Describe the research questions and/or hypotheses of the study. </a:t>
          </a:r>
          <a:endParaRPr lang="en-US" sz="1600" kern="1200"/>
        </a:p>
      </dsp:txBody>
      <dsp:txXfrm>
        <a:off x="1323562" y="2261"/>
        <a:ext cx="4966663" cy="1145941"/>
      </dsp:txXfrm>
    </dsp:sp>
    <dsp:sp modelId="{BEBFF7ED-62CB-48D3-A07F-1D8AA55BFE23}">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C8823-DFAF-4100-A36D-93A7F7CD1A7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B77E84-2F78-44AD-99E9-31BD5EF75033}">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Include a subsection defining important terms, especially if they will be new to some readers or if you will use them in an unfamiliar way. </a:t>
          </a:r>
          <a:endParaRPr lang="en-US" sz="1600" kern="1200"/>
        </a:p>
      </dsp:txBody>
      <dsp:txXfrm>
        <a:off x="1323562" y="1434688"/>
        <a:ext cx="4966663" cy="1145941"/>
      </dsp:txXfrm>
    </dsp:sp>
    <dsp:sp modelId="{7D51E80C-564D-4E5E-A87C-43A20FD902AC}">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BE3BF-E00D-416C-B733-8A74A3257585}">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40CBAD-C4E2-4A73-845E-690835B18778}">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State limitations of the research. </a:t>
          </a:r>
          <a:endParaRPr lang="en-US" sz="1600" kern="1200"/>
        </a:p>
      </dsp:txBody>
      <dsp:txXfrm>
        <a:off x="1323562" y="2867115"/>
        <a:ext cx="4966663" cy="1145941"/>
      </dsp:txXfrm>
    </dsp:sp>
    <dsp:sp modelId="{5D661A0F-C8EB-473E-BB49-DBD6DCC4E50C}">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E3C62-BA4F-47C9-AC61-8CD6B86AB93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8FC620-20A5-45C6-A87F-8CCE776A08A8}">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Provide a rationale for the particular participants of the study.</a:t>
          </a:r>
          <a:endParaRPr lang="en-US" sz="1600" kern="1200"/>
        </a:p>
      </dsp:txBody>
      <dsp:txXfrm>
        <a:off x="1323562" y="4299542"/>
        <a:ext cx="4966663" cy="11459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D70C3-041F-4985-AA06-A5D3F514B38A}">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0C5CD-D87A-408A-8105-5644A0A2680F}">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AA9974-C4F1-4091-B7D1-F9834F2C4E70}">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If gathering data / provided with data…</a:t>
          </a:r>
          <a:endParaRPr lang="en-US" sz="2200" kern="1200"/>
        </a:p>
      </dsp:txBody>
      <dsp:txXfrm>
        <a:off x="1323562" y="2261"/>
        <a:ext cx="4966663" cy="1145941"/>
      </dsp:txXfrm>
    </dsp:sp>
    <dsp:sp modelId="{0565B1E8-6611-4BAD-8730-2B7C838C8E88}">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10D5-B990-450F-B4BF-4EBCBD77C5B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D51205-EEE1-4876-BEF5-D180734B6155}">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Design – what? Qual / Quant / Review / Mixed methods</a:t>
          </a:r>
          <a:endParaRPr lang="en-US" sz="2200" kern="1200"/>
        </a:p>
      </dsp:txBody>
      <dsp:txXfrm>
        <a:off x="1323562" y="1434688"/>
        <a:ext cx="4966663" cy="1145941"/>
      </dsp:txXfrm>
    </dsp:sp>
    <dsp:sp modelId="{9AA79E49-658E-425F-80A2-CFFB3DFE27D2}">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86F50-888F-477F-8653-A10FBFE32F8E}">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50C6D5-7C27-4282-9940-E54CE3C084A5}">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Participants – who?</a:t>
          </a:r>
          <a:endParaRPr lang="en-US" sz="2200" kern="1200"/>
        </a:p>
      </dsp:txBody>
      <dsp:txXfrm>
        <a:off x="1323562" y="2867115"/>
        <a:ext cx="4966663" cy="1145941"/>
      </dsp:txXfrm>
    </dsp:sp>
    <dsp:sp modelId="{FED482D0-5656-4F73-9195-8B0786924ED3}">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8963A-764D-4DCD-B69C-61C2CCD1D4DE}">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029635-5E89-46F0-A2D5-733FCB979075}">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Procedures – how? Type of testing / location / timing</a:t>
          </a:r>
          <a:endParaRPr lang="en-US" sz="2200" kern="1200"/>
        </a:p>
      </dsp:txBody>
      <dsp:txXfrm>
        <a:off x="1323562" y="4299542"/>
        <a:ext cx="4966663" cy="1145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9D371-D304-0B4C-930C-A82D3F4AE5EC}">
      <dsp:nvSpPr>
        <dsp:cNvPr id="0" name=""/>
        <dsp:cNvSpPr/>
      </dsp:nvSpPr>
      <dsp:spPr>
        <a:xfrm>
          <a:off x="0" y="4100806"/>
          <a:ext cx="6290226" cy="134597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If in doubt, ask!</a:t>
          </a:r>
          <a:endParaRPr lang="en-US" sz="2300" kern="1200"/>
        </a:p>
      </dsp:txBody>
      <dsp:txXfrm>
        <a:off x="0" y="4100806"/>
        <a:ext cx="6290226" cy="1345976"/>
      </dsp:txXfrm>
    </dsp:sp>
    <dsp:sp modelId="{E37D39D9-36F3-0D46-9465-5C6D5543C698}">
      <dsp:nvSpPr>
        <dsp:cNvPr id="0" name=""/>
        <dsp:cNvSpPr/>
      </dsp:nvSpPr>
      <dsp:spPr>
        <a:xfrm rot="10800000">
          <a:off x="0" y="2050884"/>
          <a:ext cx="6290226" cy="2070111"/>
        </a:xfrm>
        <a:prstGeom prst="upArrowCallou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For your project, consider the following…</a:t>
          </a:r>
          <a:endParaRPr lang="en-US" sz="2300" kern="1200"/>
        </a:p>
      </dsp:txBody>
      <dsp:txXfrm rot="-10800000">
        <a:off x="0" y="2050884"/>
        <a:ext cx="6290226" cy="726609"/>
      </dsp:txXfrm>
    </dsp:sp>
    <dsp:sp modelId="{6E4142AC-2B61-1E4B-B07C-0C2FA55ACB06}">
      <dsp:nvSpPr>
        <dsp:cNvPr id="0" name=""/>
        <dsp:cNvSpPr/>
      </dsp:nvSpPr>
      <dsp:spPr>
        <a:xfrm>
          <a:off x="0" y="2777493"/>
          <a:ext cx="1572556" cy="61896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Is it realistic?</a:t>
          </a:r>
          <a:endParaRPr lang="en-US" sz="1000" kern="1200"/>
        </a:p>
      </dsp:txBody>
      <dsp:txXfrm>
        <a:off x="0" y="2777493"/>
        <a:ext cx="1572556" cy="618963"/>
      </dsp:txXfrm>
    </dsp:sp>
    <dsp:sp modelId="{FBB27B24-CED7-E24D-9906-43521B6EB4E1}">
      <dsp:nvSpPr>
        <dsp:cNvPr id="0" name=""/>
        <dsp:cNvSpPr/>
      </dsp:nvSpPr>
      <dsp:spPr>
        <a:xfrm>
          <a:off x="1572556" y="2777493"/>
          <a:ext cx="1572556" cy="618963"/>
        </a:xfrm>
        <a:prstGeom prst="rect">
          <a:avLst/>
        </a:prstGeom>
        <a:solidFill>
          <a:schemeClr val="accent2">
            <a:tint val="40000"/>
            <a:alpha val="90000"/>
            <a:hueOff val="-1269451"/>
            <a:satOff val="-1315"/>
            <a:lumOff val="-90"/>
            <a:alphaOff val="0"/>
          </a:schemeClr>
        </a:solidFill>
        <a:ln w="9525" cap="flat" cmpd="sng" algn="ctr">
          <a:solidFill>
            <a:schemeClr val="accent2">
              <a:tint val="40000"/>
              <a:alpha val="90000"/>
              <a:hueOff val="-1269451"/>
              <a:satOff val="-1315"/>
              <a:lumOff val="-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Is the number appropriate?</a:t>
          </a:r>
          <a:endParaRPr lang="en-US" sz="1000" kern="1200"/>
        </a:p>
      </dsp:txBody>
      <dsp:txXfrm>
        <a:off x="1572556" y="2777493"/>
        <a:ext cx="1572556" cy="618963"/>
      </dsp:txXfrm>
    </dsp:sp>
    <dsp:sp modelId="{3B9B8730-D501-9D4F-88D4-C61DDD3551D6}">
      <dsp:nvSpPr>
        <dsp:cNvPr id="0" name=""/>
        <dsp:cNvSpPr/>
      </dsp:nvSpPr>
      <dsp:spPr>
        <a:xfrm>
          <a:off x="3145113" y="2777493"/>
          <a:ext cx="1572556" cy="618963"/>
        </a:xfrm>
        <a:prstGeom prst="rect">
          <a:avLst/>
        </a:prstGeom>
        <a:solidFill>
          <a:schemeClr val="accent2">
            <a:tint val="40000"/>
            <a:alpha val="90000"/>
            <a:hueOff val="-2538903"/>
            <a:satOff val="-2631"/>
            <a:lumOff val="-180"/>
            <a:alphaOff val="0"/>
          </a:schemeClr>
        </a:solidFill>
        <a:ln w="9525" cap="flat" cmpd="sng" algn="ctr">
          <a:solidFill>
            <a:schemeClr val="accent2">
              <a:tint val="40000"/>
              <a:alpha val="90000"/>
              <a:hueOff val="-2538903"/>
              <a:satOff val="-2631"/>
              <a:lumOff val="-18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Is it appropriate for the proposed study? </a:t>
          </a:r>
          <a:endParaRPr lang="en-US" sz="1000" kern="1200"/>
        </a:p>
      </dsp:txBody>
      <dsp:txXfrm>
        <a:off x="3145113" y="2777493"/>
        <a:ext cx="1572556" cy="618963"/>
      </dsp:txXfrm>
    </dsp:sp>
    <dsp:sp modelId="{8ADB8A21-D0E8-224A-84F0-DF594053B530}">
      <dsp:nvSpPr>
        <dsp:cNvPr id="0" name=""/>
        <dsp:cNvSpPr/>
      </dsp:nvSpPr>
      <dsp:spPr>
        <a:xfrm>
          <a:off x="4717669" y="2777493"/>
          <a:ext cx="1572556" cy="618963"/>
        </a:xfrm>
        <a:prstGeom prst="rect">
          <a:avLst/>
        </a:prstGeom>
        <a:solidFill>
          <a:schemeClr val="accent2">
            <a:tint val="40000"/>
            <a:alpha val="90000"/>
            <a:hueOff val="-3808354"/>
            <a:satOff val="-3946"/>
            <a:lumOff val="-270"/>
            <a:alphaOff val="0"/>
          </a:schemeClr>
        </a:solidFill>
        <a:ln w="9525" cap="flat" cmpd="sng" algn="ctr">
          <a:solidFill>
            <a:schemeClr val="accent2">
              <a:tint val="40000"/>
              <a:alpha val="90000"/>
              <a:hueOff val="-3808354"/>
              <a:satOff val="-3946"/>
              <a:lumOff val="-27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Are there any potential problems with the sample that you need to be aware of?</a:t>
          </a:r>
          <a:endParaRPr lang="en-US" sz="1000" kern="1200"/>
        </a:p>
      </dsp:txBody>
      <dsp:txXfrm>
        <a:off x="4717669" y="2777493"/>
        <a:ext cx="1572556" cy="618963"/>
      </dsp:txXfrm>
    </dsp:sp>
    <dsp:sp modelId="{7EBDC0BC-8532-3E4B-A7F9-86A3F6C250A6}">
      <dsp:nvSpPr>
        <dsp:cNvPr id="0" name=""/>
        <dsp:cNvSpPr/>
      </dsp:nvSpPr>
      <dsp:spPr>
        <a:xfrm rot="10800000">
          <a:off x="0" y="962"/>
          <a:ext cx="6290226" cy="2070111"/>
        </a:xfrm>
        <a:prstGeom prst="upArrowCallou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Examine the proposed participant sample for your project. </a:t>
          </a:r>
          <a:endParaRPr lang="en-US" sz="2300" kern="1200"/>
        </a:p>
      </dsp:txBody>
      <dsp:txXfrm rot="10800000">
        <a:off x="0" y="962"/>
        <a:ext cx="6290226" cy="13450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83384-8100-4EC1-B9FA-292994543339}">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8FAC2-99ED-4E9D-AD02-5BEFA11FD3B1}">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143777-09FA-43A0-9909-CCF0BC034711}">
      <dsp:nvSpPr>
        <dsp:cNvPr id="0" name=""/>
        <dsp:cNvSpPr/>
      </dsp:nvSpPr>
      <dsp:spPr>
        <a:xfrm>
          <a:off x="1323562" y="2261"/>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Look at the method for your proposed project.</a:t>
          </a:r>
          <a:endParaRPr lang="en-US" sz="1600" kern="1200"/>
        </a:p>
      </dsp:txBody>
      <dsp:txXfrm>
        <a:off x="1323562" y="2261"/>
        <a:ext cx="2830601" cy="1145941"/>
      </dsp:txXfrm>
    </dsp:sp>
    <dsp:sp modelId="{76119108-A6E6-4607-8E75-4224F1320ACC}">
      <dsp:nvSpPr>
        <dsp:cNvPr id="0" name=""/>
        <dsp:cNvSpPr/>
      </dsp:nvSpPr>
      <dsp:spPr>
        <a:xfrm>
          <a:off x="4154164" y="2261"/>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488950">
            <a:lnSpc>
              <a:spcPct val="90000"/>
            </a:lnSpc>
            <a:spcBef>
              <a:spcPct val="0"/>
            </a:spcBef>
            <a:spcAft>
              <a:spcPct val="35000"/>
            </a:spcAft>
            <a:buNone/>
          </a:pPr>
          <a:r>
            <a:rPr lang="en-GB" sz="1100" kern="1200"/>
            <a:t>Interview (type) / survey / lab data / questionnaires / systematic review / narrative literature review</a:t>
          </a:r>
          <a:endParaRPr lang="en-US" sz="1100" kern="1200"/>
        </a:p>
      </dsp:txBody>
      <dsp:txXfrm>
        <a:off x="4154164" y="2261"/>
        <a:ext cx="2136061" cy="1145941"/>
      </dsp:txXfrm>
    </dsp:sp>
    <dsp:sp modelId="{76A18B47-EBD0-4CDB-A898-BA8ADA1B6A73}">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6C453-DC34-4E78-B491-66976C3EBFE9}">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042550-0921-4FD2-888F-6C018DA5963E}">
      <dsp:nvSpPr>
        <dsp:cNvPr id="0" name=""/>
        <dsp:cNvSpPr/>
      </dsp:nvSpPr>
      <dsp:spPr>
        <a:xfrm>
          <a:off x="1323562" y="1434688"/>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Is this appropriate to answer the question?</a:t>
          </a:r>
          <a:endParaRPr lang="en-US" sz="1600" kern="1200"/>
        </a:p>
      </dsp:txBody>
      <dsp:txXfrm>
        <a:off x="1323562" y="1434688"/>
        <a:ext cx="2830601" cy="1145941"/>
      </dsp:txXfrm>
    </dsp:sp>
    <dsp:sp modelId="{DF71566D-545A-458B-96C7-0CC366D9106F}">
      <dsp:nvSpPr>
        <dsp:cNvPr id="0" name=""/>
        <dsp:cNvSpPr/>
      </dsp:nvSpPr>
      <dsp:spPr>
        <a:xfrm>
          <a:off x="4154164" y="1434688"/>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488950">
            <a:lnSpc>
              <a:spcPct val="90000"/>
            </a:lnSpc>
            <a:spcBef>
              <a:spcPct val="0"/>
            </a:spcBef>
            <a:spcAft>
              <a:spcPct val="35000"/>
            </a:spcAft>
            <a:buNone/>
          </a:pPr>
          <a:r>
            <a:rPr lang="en-GB" sz="1100" kern="1200"/>
            <a:t>Why narrative rather than SR</a:t>
          </a:r>
          <a:endParaRPr lang="en-US" sz="1100" kern="1200"/>
        </a:p>
      </dsp:txBody>
      <dsp:txXfrm>
        <a:off x="4154164" y="1434688"/>
        <a:ext cx="2136061" cy="1145941"/>
      </dsp:txXfrm>
    </dsp:sp>
    <dsp:sp modelId="{070D5FBE-E82C-40C3-95BF-39E956838866}">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0487F-376F-440C-92B4-03592CF462E5}">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27DAD0-EED5-4EC3-9ACB-F275DC57CA60}">
      <dsp:nvSpPr>
        <dsp:cNvPr id="0" name=""/>
        <dsp:cNvSpPr/>
      </dsp:nvSpPr>
      <dsp:spPr>
        <a:xfrm>
          <a:off x="1323562" y="2867115"/>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Would any different methods be better to answer the question?</a:t>
          </a:r>
          <a:endParaRPr lang="en-US" sz="1600" kern="1200"/>
        </a:p>
      </dsp:txBody>
      <dsp:txXfrm>
        <a:off x="1323562" y="2867115"/>
        <a:ext cx="2830601" cy="1145941"/>
      </dsp:txXfrm>
    </dsp:sp>
    <dsp:sp modelId="{E78D1257-9F7E-4A2B-87C6-BA9826F3EBD0}">
      <dsp:nvSpPr>
        <dsp:cNvPr id="0" name=""/>
        <dsp:cNvSpPr/>
      </dsp:nvSpPr>
      <dsp:spPr>
        <a:xfrm>
          <a:off x="4154164" y="2867115"/>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488950">
            <a:lnSpc>
              <a:spcPct val="90000"/>
            </a:lnSpc>
            <a:spcBef>
              <a:spcPct val="0"/>
            </a:spcBef>
            <a:spcAft>
              <a:spcPct val="35000"/>
            </a:spcAft>
            <a:buNone/>
          </a:pPr>
          <a:r>
            <a:rPr lang="en-GB" sz="1100" kern="1200"/>
            <a:t>Motivation to exercise – several measures available + qual methods</a:t>
          </a:r>
          <a:endParaRPr lang="en-US" sz="1100" kern="1200"/>
        </a:p>
      </dsp:txBody>
      <dsp:txXfrm>
        <a:off x="4154164" y="2867115"/>
        <a:ext cx="2136061" cy="1145941"/>
      </dsp:txXfrm>
    </dsp:sp>
    <dsp:sp modelId="{A4F2BB71-E0CD-4FDB-8D95-DE35EC7B953D}">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3D1F72-F471-4065-93F4-AF928A1547F1}">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9866BB-DE70-48CB-A89B-2A6862FAA81A}">
      <dsp:nvSpPr>
        <dsp:cNvPr id="0" name=""/>
        <dsp:cNvSpPr/>
      </dsp:nvSpPr>
      <dsp:spPr>
        <a:xfrm>
          <a:off x="1323562" y="4299542"/>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GB" sz="1600" kern="1200"/>
            <a:t>Is it possible / realistic to add any further methods to gather information.</a:t>
          </a:r>
          <a:endParaRPr lang="en-US" sz="1600" kern="1200"/>
        </a:p>
      </dsp:txBody>
      <dsp:txXfrm>
        <a:off x="1323562" y="4299542"/>
        <a:ext cx="2830601" cy="1145941"/>
      </dsp:txXfrm>
    </dsp:sp>
    <dsp:sp modelId="{213EA785-8370-47C5-879C-5436D5ACC19D}">
      <dsp:nvSpPr>
        <dsp:cNvPr id="0" name=""/>
        <dsp:cNvSpPr/>
      </dsp:nvSpPr>
      <dsp:spPr>
        <a:xfrm>
          <a:off x="4154164" y="4299542"/>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488950">
            <a:lnSpc>
              <a:spcPct val="90000"/>
            </a:lnSpc>
            <a:spcBef>
              <a:spcPct val="0"/>
            </a:spcBef>
            <a:spcAft>
              <a:spcPct val="35000"/>
            </a:spcAft>
            <a:buNone/>
          </a:pPr>
          <a:r>
            <a:rPr lang="en-GB" sz="1100" kern="1200"/>
            <a:t>Mixed methods – questionnaire and follow up interview </a:t>
          </a:r>
          <a:endParaRPr lang="en-US" sz="1100" kern="1200"/>
        </a:p>
      </dsp:txBody>
      <dsp:txXfrm>
        <a:off x="4154164" y="4299542"/>
        <a:ext cx="2136061" cy="11459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1F771-C5BA-4F2B-94C6-EDD511950D9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4F098-DAEC-4B27-B55A-5D0C3111A7C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39D376-FA3A-4ABA-93CC-CFDF5960B89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GB" sz="2100" kern="1200"/>
            <a:t>Completely up to you however check this is realistic.</a:t>
          </a:r>
          <a:endParaRPr lang="en-US" sz="2100" kern="1200"/>
        </a:p>
      </dsp:txBody>
      <dsp:txXfrm>
        <a:off x="1797316" y="665"/>
        <a:ext cx="4492909" cy="1556118"/>
      </dsp:txXfrm>
    </dsp:sp>
    <dsp:sp modelId="{E9B716EF-467F-4B7A-BB97-3A523A0E6D8F}">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8C7E4-78B8-41B3-AA1D-A9124A69A179}">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F16793-98F7-4C82-AE88-FC6E5C70E22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GB" sz="2100" kern="1200"/>
            <a:t>Be honest…when do you have other commitments to consider.</a:t>
          </a:r>
          <a:endParaRPr lang="en-US" sz="2100" kern="1200"/>
        </a:p>
      </dsp:txBody>
      <dsp:txXfrm>
        <a:off x="1797316" y="1945813"/>
        <a:ext cx="4492909" cy="1556118"/>
      </dsp:txXfrm>
    </dsp:sp>
    <dsp:sp modelId="{1E649565-036F-4E8F-B6E1-D8CD0660B1F4}">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8F8A8-EDEB-4E24-84BC-CDD5260844CB}">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974BC9-3AB8-428F-A716-F720FC3D0EFF}">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GB" sz="2100" kern="1200"/>
            <a:t>Discuss with the rest of your group how long you foresee each section taking to complete.</a:t>
          </a:r>
          <a:endParaRPr lang="en-US" sz="2100" kern="1200"/>
        </a:p>
      </dsp:txBody>
      <dsp:txXfrm>
        <a:off x="1797316" y="3890961"/>
        <a:ext cx="4492909" cy="15561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03A6A-BC05-974A-8B08-6079ECEF5DFF}">
      <dsp:nvSpPr>
        <dsp:cNvPr id="0" name=""/>
        <dsp:cNvSpPr/>
      </dsp:nvSpPr>
      <dsp:spPr>
        <a:xfrm>
          <a:off x="0" y="81652"/>
          <a:ext cx="6290226" cy="2590380"/>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Critique of proposal…</a:t>
          </a:r>
          <a:endParaRPr lang="en-US" sz="3600" kern="1200"/>
        </a:p>
      </dsp:txBody>
      <dsp:txXfrm>
        <a:off x="126452" y="208104"/>
        <a:ext cx="6037322" cy="2337476"/>
      </dsp:txXfrm>
    </dsp:sp>
    <dsp:sp modelId="{269D338F-7F92-CC4D-BB08-D55441E70968}">
      <dsp:nvSpPr>
        <dsp:cNvPr id="0" name=""/>
        <dsp:cNvSpPr/>
      </dsp:nvSpPr>
      <dsp:spPr>
        <a:xfrm>
          <a:off x="0" y="2775712"/>
          <a:ext cx="6290226" cy="2590380"/>
        </a:xfrm>
        <a:prstGeom prst="roundRect">
          <a:avLst/>
        </a:prstGeom>
        <a:gradFill rotWithShape="0">
          <a:gsLst>
            <a:gs pos="0">
              <a:schemeClr val="accent5">
                <a:hueOff val="-1178911"/>
                <a:satOff val="9810"/>
                <a:lumOff val="-25882"/>
                <a:alphaOff val="0"/>
                <a:tint val="96000"/>
                <a:satMod val="100000"/>
                <a:lumMod val="104000"/>
              </a:schemeClr>
            </a:gs>
            <a:gs pos="78000">
              <a:schemeClr val="accent5">
                <a:hueOff val="-1178911"/>
                <a:satOff val="9810"/>
                <a:lumOff val="-2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Have a look through those provided on Teams / Moodle if you have not already done so. </a:t>
          </a:r>
          <a:endParaRPr lang="en-US" sz="3600" kern="1200"/>
        </a:p>
      </dsp:txBody>
      <dsp:txXfrm>
        <a:off x="126452" y="2902164"/>
        <a:ext cx="6037322" cy="23374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F60C44-DFA8-427B-B487-6E0A1EC291E8}"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C296B-EA0D-4A2C-BD38-89038A9699D2}" type="slidenum">
              <a:rPr lang="en-GB" smtClean="0"/>
              <a:t>‹#›</a:t>
            </a:fld>
            <a:endParaRPr lang="en-GB"/>
          </a:p>
        </p:txBody>
      </p:sp>
    </p:spTree>
    <p:extLst>
      <p:ext uri="{BB962C8B-B14F-4D97-AF65-F5344CB8AC3E}">
        <p14:creationId xmlns:p14="http://schemas.microsoft.com/office/powerpoint/2010/main" val="1833525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AA422D8C-CDE9-4554-A23A-6392DA43EAA6}" type="slidenum">
              <a:rPr lang="en-GB" altLang="en-US" smtClean="0"/>
              <a:pPr eaLnBrk="1" hangingPunct="1">
                <a:defRPr/>
              </a:pPr>
              <a:t>11</a:t>
            </a:fld>
            <a:endParaRPr lang="en-GB" altLang="en-US"/>
          </a:p>
        </p:txBody>
      </p:sp>
      <p:sp>
        <p:nvSpPr>
          <p:cNvPr id="10242" name="Rectangle 2"/>
          <p:cNvSpPr>
            <a:spLocks noGrp="1" noRot="1" noChangeAspect="1" noChangeArrowheads="1" noTextEdit="1"/>
          </p:cNvSpPr>
          <p:nvPr>
            <p:ph type="sldImg"/>
          </p:nvPr>
        </p:nvSpPr>
        <p:spPr>
          <a:ln/>
          <a:extLst>
            <a:ext uri="{FAA26D3D-D897-4be2-8F04-BA451C77F1D7}"/>
          </a:extLst>
        </p:spPr>
      </p:sp>
      <p:sp>
        <p:nvSpPr>
          <p:cNvPr id="10243" name="Rectangle 3"/>
          <p:cNvSpPr>
            <a:spLocks noGrp="1" noChangeArrowheads="1"/>
          </p:cNvSpPr>
          <p:nvPr>
            <p:ph type="body" idx="1"/>
          </p:nvPr>
        </p:nvSpPr>
        <p:spPr/>
        <p:txBody>
          <a:bodyPr/>
          <a:lstStyle/>
          <a:p>
            <a:pPr eaLnBrk="1" hangingPunct="1">
              <a:defRPr/>
            </a:pPr>
            <a:endParaRPr lang="en-US" dirty="0"/>
          </a:p>
        </p:txBody>
      </p:sp>
    </p:spTree>
    <p:extLst>
      <p:ext uri="{BB962C8B-B14F-4D97-AF65-F5344CB8AC3E}">
        <p14:creationId xmlns:p14="http://schemas.microsoft.com/office/powerpoint/2010/main" val="3895715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5C8C3826-7267-459B-A8F6-4385751AAEBC}" type="slidenum">
              <a:rPr lang="en-GB" altLang="en-US" smtClean="0"/>
              <a:pPr eaLnBrk="1" hangingPunct="1">
                <a:defRPr/>
              </a:pPr>
              <a:t>12</a:t>
            </a:fld>
            <a:endParaRPr lang="en-GB" altLang="en-US"/>
          </a:p>
        </p:txBody>
      </p:sp>
      <p:sp>
        <p:nvSpPr>
          <p:cNvPr id="12290" name="Rectangle 2"/>
          <p:cNvSpPr>
            <a:spLocks noGrp="1" noRot="1" noChangeAspect="1" noChangeArrowheads="1" noTextEdit="1"/>
          </p:cNvSpPr>
          <p:nvPr>
            <p:ph type="sldImg"/>
          </p:nvPr>
        </p:nvSpPr>
        <p:spPr>
          <a:ln/>
          <a:extLst>
            <a:ext uri="{FAA26D3D-D897-4be2-8F04-BA451C77F1D7}"/>
          </a:extLst>
        </p:spPr>
      </p:sp>
      <p:sp>
        <p:nvSpPr>
          <p:cNvPr id="12291" name="Rectangle 3"/>
          <p:cNvSpPr>
            <a:spLocks noGrp="1" noChangeArrowheads="1"/>
          </p:cNvSpPr>
          <p:nvPr>
            <p:ph type="body" idx="1"/>
          </p:nvPr>
        </p:nvSpPr>
        <p:spPr/>
        <p:txBody>
          <a:bodyPr/>
          <a:lstStyle/>
          <a:p>
            <a:pPr eaLnBrk="1" hangingPunct="1">
              <a:defRPr/>
            </a:pPr>
            <a:endParaRPr lang="en-US" dirty="0"/>
          </a:p>
        </p:txBody>
      </p:sp>
    </p:spTree>
    <p:extLst>
      <p:ext uri="{BB962C8B-B14F-4D97-AF65-F5344CB8AC3E}">
        <p14:creationId xmlns:p14="http://schemas.microsoft.com/office/powerpoint/2010/main" val="37418940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10/21/24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10/21/24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10/21/24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10/21/24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10/21/24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png"/><Relationship Id="rId7" Type="http://schemas.openxmlformats.org/officeDocument/2006/relationships/diagramQuickStyle" Target="../diagrams/quickStyle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png"/><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2.png"/><Relationship Id="rId9" Type="http://schemas.microsoft.com/office/2007/relationships/diagramDrawing" Target="../diagrams/drawing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976028" y="965200"/>
            <a:ext cx="6170943" cy="4329641"/>
          </a:xfrm>
        </p:spPr>
        <p:txBody>
          <a:bodyPr anchor="ctr">
            <a:normAutofit/>
          </a:bodyPr>
          <a:lstStyle/>
          <a:p>
            <a:r>
              <a:rPr lang="en-GB" sz="5400"/>
              <a:t>Refining your Draft Project Proposal </a:t>
            </a:r>
          </a:p>
        </p:txBody>
      </p:sp>
      <p:sp>
        <p:nvSpPr>
          <p:cNvPr id="3" name="Subtitle 2"/>
          <p:cNvSpPr>
            <a:spLocks noGrp="1"/>
          </p:cNvSpPr>
          <p:nvPr>
            <p:ph type="subTitle" idx="1"/>
          </p:nvPr>
        </p:nvSpPr>
        <p:spPr>
          <a:xfrm>
            <a:off x="965200" y="965200"/>
            <a:ext cx="3367361" cy="4329641"/>
          </a:xfrm>
        </p:spPr>
        <p:txBody>
          <a:bodyPr anchor="ctr">
            <a:normAutofit/>
          </a:bodyPr>
          <a:lstStyle/>
          <a:p>
            <a:pPr algn="r"/>
            <a:r>
              <a:rPr lang="en-GB" dirty="0"/>
              <a:t>BMSS6007 / BMSS6003 </a:t>
            </a:r>
            <a:endParaRPr lang="en-GB"/>
          </a:p>
        </p:txBody>
      </p:sp>
      <p:cxnSp>
        <p:nvCxnSpPr>
          <p:cNvPr id="10" name="Straight Connector 9">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4178353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sz="3700">
                <a:solidFill>
                  <a:schemeClr val="bg1"/>
                </a:solidFill>
              </a:rPr>
              <a:t>Week 4 – developing your proposal</a:t>
            </a:r>
          </a:p>
        </p:txBody>
      </p:sp>
      <p:graphicFrame>
        <p:nvGraphicFramePr>
          <p:cNvPr id="5" name="Content Placeholder 2">
            <a:extLst>
              <a:ext uri="{FF2B5EF4-FFF2-40B4-BE49-F238E27FC236}">
                <a16:creationId xmlns:a16="http://schemas.microsoft.com/office/drawing/2014/main" id="{CDC13714-B150-615E-1FCE-1F3A2B7F5179}"/>
              </a:ext>
            </a:extLst>
          </p:cNvPr>
          <p:cNvGraphicFramePr>
            <a:graphicFrameLocks noGrp="1"/>
          </p:cNvGraphicFramePr>
          <p:nvPr>
            <p:ph idx="1"/>
            <p:extLst>
              <p:ext uri="{D42A27DB-BD31-4B8C-83A1-F6EECF244321}">
                <p14:modId xmlns:p14="http://schemas.microsoft.com/office/powerpoint/2010/main" val="218710155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4225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Proposal-Specific Advice:  </a:t>
            </a:r>
            <a:endParaRPr lang="en-GB" dirty="0"/>
          </a:p>
        </p:txBody>
      </p:sp>
      <p:sp>
        <p:nvSpPr>
          <p:cNvPr id="3" name="Content Placeholder 2"/>
          <p:cNvSpPr>
            <a:spLocks noGrp="1"/>
          </p:cNvSpPr>
          <p:nvPr>
            <p:ph idx="1"/>
          </p:nvPr>
        </p:nvSpPr>
        <p:spPr>
          <a:xfrm>
            <a:off x="685800" y="2194560"/>
            <a:ext cx="10820400" cy="4308877"/>
          </a:xfrm>
        </p:spPr>
        <p:txBody>
          <a:bodyPr>
            <a:normAutofit/>
          </a:bodyPr>
          <a:lstStyle/>
          <a:p>
            <a:r>
              <a:rPr lang="en-GB" dirty="0"/>
              <a:t>Understand that the proposal will be a negotiated document, so be prepared to draft, redraft, and resubmit it. </a:t>
            </a:r>
          </a:p>
          <a:p>
            <a:pPr lvl="1"/>
            <a:r>
              <a:rPr lang="en-GB" dirty="0"/>
              <a:t>Think of the proposal as an introduction to your thesis—not a chapter, not an extensive literature review, not an opportunity to rehearse the major conflicts in your field. </a:t>
            </a:r>
          </a:p>
          <a:p>
            <a:pPr lvl="1"/>
            <a:r>
              <a:rPr lang="en-GB" dirty="0"/>
              <a:t>You are “bridging the gap” between existing work and your work. </a:t>
            </a:r>
          </a:p>
          <a:p>
            <a:pPr lvl="1"/>
            <a:r>
              <a:rPr lang="en-GB" dirty="0"/>
              <a:t>Remember that the proposal is not a contract that determines what your thesis will demonstrate. </a:t>
            </a:r>
          </a:p>
          <a:p>
            <a:r>
              <a:rPr lang="en-GB" dirty="0"/>
              <a:t>You will likely modify and refine your scope, argument, and methods. </a:t>
            </a:r>
          </a:p>
          <a:p>
            <a:r>
              <a:rPr lang="en-GB" dirty="0"/>
              <a:t>Remember that your proposal is not meant to limit your ideas, but to help you think in practical terms about how you intend to research and write your dissertation.</a:t>
            </a:r>
          </a:p>
          <a:p>
            <a:endParaRPr lang="en-GB" dirty="0"/>
          </a:p>
        </p:txBody>
      </p:sp>
    </p:spTree>
    <p:extLst>
      <p:ext uri="{BB962C8B-B14F-4D97-AF65-F5344CB8AC3E}">
        <p14:creationId xmlns:p14="http://schemas.microsoft.com/office/powerpoint/2010/main" val="1365448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Title</a:t>
            </a:r>
            <a:endParaRPr lang="en-GB" dirty="0"/>
          </a:p>
        </p:txBody>
      </p:sp>
      <p:sp>
        <p:nvSpPr>
          <p:cNvPr id="3" name="Content Placeholder 2"/>
          <p:cNvSpPr>
            <a:spLocks noGrp="1"/>
          </p:cNvSpPr>
          <p:nvPr>
            <p:ph idx="1"/>
          </p:nvPr>
        </p:nvSpPr>
        <p:spPr>
          <a:xfrm>
            <a:off x="685800" y="1670180"/>
            <a:ext cx="10820400" cy="4548505"/>
          </a:xfrm>
        </p:spPr>
        <p:txBody>
          <a:bodyPr>
            <a:normAutofit/>
          </a:bodyPr>
          <a:lstStyle/>
          <a:p>
            <a:pPr marL="0" indent="0">
              <a:buNone/>
            </a:pPr>
            <a:endParaRPr lang="en-GB" dirty="0"/>
          </a:p>
          <a:p>
            <a:r>
              <a:rPr lang="en-GB" dirty="0"/>
              <a:t>At this early stage, you need only provide a working title. </a:t>
            </a:r>
          </a:p>
          <a:p>
            <a:r>
              <a:rPr lang="en-GB" dirty="0"/>
              <a:t>You can decide on the exact wording for your title when you are nearer to completing your dissertation. </a:t>
            </a:r>
          </a:p>
          <a:p>
            <a:r>
              <a:rPr lang="en-GB" dirty="0"/>
              <a:t>Nevertheless, even at the start, aim to create a title that conveys the idea of your investigation. </a:t>
            </a:r>
          </a:p>
          <a:p>
            <a:r>
              <a:rPr lang="en-GB" dirty="0"/>
              <a:t>Normally, a title beginning “A study in . . .” is too vague; decide whether you want to compare, collate, assess, etc. </a:t>
            </a:r>
          </a:p>
          <a:p>
            <a:r>
              <a:rPr lang="en-GB" dirty="0"/>
              <a:t>A good title should: </a:t>
            </a:r>
          </a:p>
          <a:p>
            <a:pPr lvl="1"/>
            <a:r>
              <a:rPr lang="en-GB" dirty="0"/>
              <a:t>Orient your readers to the topic you will research. </a:t>
            </a:r>
          </a:p>
          <a:p>
            <a:pPr lvl="1"/>
            <a:r>
              <a:rPr lang="en-GB" dirty="0"/>
              <a:t>Indicate the type of study you will conduct. </a:t>
            </a:r>
          </a:p>
          <a:p>
            <a:r>
              <a:rPr lang="en-GB" dirty="0"/>
              <a:t>Examples: Have a look at a couple of research articles in your chosen area. </a:t>
            </a:r>
          </a:p>
          <a:p>
            <a:endParaRPr lang="en-GB" dirty="0"/>
          </a:p>
        </p:txBody>
      </p:sp>
    </p:spTree>
    <p:extLst>
      <p:ext uri="{BB962C8B-B14F-4D97-AF65-F5344CB8AC3E}">
        <p14:creationId xmlns:p14="http://schemas.microsoft.com/office/powerpoint/2010/main" val="1679993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4012" y="982088"/>
            <a:ext cx="8610600" cy="1293028"/>
          </a:xfrm>
        </p:spPr>
        <p:txBody>
          <a:bodyPr>
            <a:normAutofit fontScale="90000"/>
          </a:bodyPr>
          <a:lstStyle/>
          <a:p>
            <a:r>
              <a:rPr lang="en-GB" b="1" dirty="0"/>
              <a:t>The introduction helps put your project in perspective with other projects on similar topics.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Generally, the introduction provides necessary background information to your study and provides readers with some sense of your overall research interest. </a:t>
            </a:r>
          </a:p>
          <a:p>
            <a:r>
              <a:rPr lang="en-GB" dirty="0"/>
              <a:t>A good introduction should: </a:t>
            </a:r>
          </a:p>
          <a:p>
            <a:pPr lvl="1"/>
            <a:r>
              <a:rPr lang="en-GB" dirty="0"/>
              <a:t>Establish the general territory (real world or research) in which the research is placed.  </a:t>
            </a:r>
          </a:p>
          <a:p>
            <a:pPr lvl="1"/>
            <a:r>
              <a:rPr lang="en-GB" dirty="0"/>
              <a:t>Describe the broad foundations of your study, including some references to existing literature and/or empirically observable situations. </a:t>
            </a:r>
          </a:p>
          <a:p>
            <a:r>
              <a:rPr lang="en-GB" dirty="0"/>
              <a:t>In other words, the introduction needs to provide sufficient background for readers to understand where your study is coming from. </a:t>
            </a:r>
          </a:p>
          <a:p>
            <a:r>
              <a:rPr lang="en-GB" dirty="0"/>
              <a:t>Indicate the general scope of your project, but do not go into so much detail that later sections (method) become irrelevant. </a:t>
            </a:r>
          </a:p>
          <a:p>
            <a:r>
              <a:rPr lang="en-GB" dirty="0"/>
              <a:t>Provide an overview of the sections that will appear in your proposal (optional).  </a:t>
            </a:r>
          </a:p>
          <a:p>
            <a:r>
              <a:rPr lang="en-GB" dirty="0"/>
              <a:t>Engage the readers.</a:t>
            </a:r>
          </a:p>
          <a:p>
            <a:endParaRPr lang="en-GB" dirty="0"/>
          </a:p>
          <a:p>
            <a:endParaRPr lang="en-GB" dirty="0"/>
          </a:p>
        </p:txBody>
      </p:sp>
    </p:spTree>
    <p:extLst>
      <p:ext uri="{BB962C8B-B14F-4D97-AF65-F5344CB8AC3E}">
        <p14:creationId xmlns:p14="http://schemas.microsoft.com/office/powerpoint/2010/main" val="20750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b="1">
                <a:solidFill>
                  <a:schemeClr val="bg1"/>
                </a:solidFill>
              </a:rPr>
              <a:t>Statement of the Problem </a:t>
            </a:r>
            <a:endParaRPr lang="en-GB">
              <a:solidFill>
                <a:schemeClr val="bg1"/>
              </a:solidFill>
            </a:endParaRPr>
          </a:p>
        </p:txBody>
      </p:sp>
      <p:graphicFrame>
        <p:nvGraphicFramePr>
          <p:cNvPr id="5" name="Content Placeholder 2">
            <a:extLst>
              <a:ext uri="{FF2B5EF4-FFF2-40B4-BE49-F238E27FC236}">
                <a16:creationId xmlns:a16="http://schemas.microsoft.com/office/drawing/2014/main" id="{52C2DD6A-3559-B5A3-6712-C85573FF6AAA}"/>
              </a:ext>
            </a:extLst>
          </p:cNvPr>
          <p:cNvGraphicFramePr>
            <a:graphicFrameLocks noGrp="1"/>
          </p:cNvGraphicFramePr>
          <p:nvPr>
            <p:ph idx="1"/>
            <p:extLst>
              <p:ext uri="{D42A27DB-BD31-4B8C-83A1-F6EECF244321}">
                <p14:modId xmlns:p14="http://schemas.microsoft.com/office/powerpoint/2010/main" val="27363954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58843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711" y="1304304"/>
            <a:ext cx="11584577" cy="1293028"/>
          </a:xfrm>
        </p:spPr>
        <p:txBody>
          <a:bodyPr>
            <a:normAutofit fontScale="90000"/>
          </a:bodyPr>
          <a:lstStyle/>
          <a:p>
            <a:r>
              <a:rPr lang="en-GB" b="1" dirty="0"/>
              <a:t>Purpose/Aims/Rationale/Research Questions </a:t>
            </a:r>
            <a:br>
              <a:rPr lang="en-GB" dirty="0"/>
            </a:br>
            <a:endParaRPr lang="en-GB" dirty="0"/>
          </a:p>
        </p:txBody>
      </p:sp>
      <p:sp>
        <p:nvSpPr>
          <p:cNvPr id="3" name="Content Placeholder 2"/>
          <p:cNvSpPr>
            <a:spLocks noGrp="1"/>
          </p:cNvSpPr>
          <p:nvPr>
            <p:ph idx="1"/>
          </p:nvPr>
        </p:nvSpPr>
        <p:spPr/>
        <p:txBody>
          <a:bodyPr>
            <a:normAutofit/>
          </a:bodyPr>
          <a:lstStyle/>
          <a:p>
            <a:r>
              <a:rPr lang="en-GB" dirty="0"/>
              <a:t>Most proposals include a clear statement of the research objectives, including a description of the questions the research seeks to answer or the hypotheses the research advances. </a:t>
            </a:r>
          </a:p>
          <a:p>
            <a:r>
              <a:rPr lang="en-GB" dirty="0"/>
              <a:t>This may be included as part of the introduction, or it may be a separate section. </a:t>
            </a:r>
          </a:p>
          <a:p>
            <a:r>
              <a:rPr lang="en-GB" dirty="0"/>
              <a:t>Once you begin your dissertation research, you may find that your aims change in emphasis or in number. </a:t>
            </a:r>
          </a:p>
          <a:p>
            <a:r>
              <a:rPr lang="en-GB" dirty="0"/>
              <a:t>What is essential for you at this point, though, is to specify for your readers—and for yourself—the precise focus of your research and to identify key concepts you will be studying. </a:t>
            </a:r>
          </a:p>
          <a:p>
            <a:endParaRPr lang="en-GB" dirty="0"/>
          </a:p>
        </p:txBody>
      </p:sp>
    </p:spTree>
    <p:extLst>
      <p:ext uri="{BB962C8B-B14F-4D97-AF65-F5344CB8AC3E}">
        <p14:creationId xmlns:p14="http://schemas.microsoft.com/office/powerpoint/2010/main" val="11203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0" name="Picture 19">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A clear statement of purpose will:  </a:t>
            </a:r>
            <a:br>
              <a:rPr lang="en-GB">
                <a:solidFill>
                  <a:schemeClr val="bg1"/>
                </a:solidFill>
              </a:rPr>
            </a:br>
            <a:endParaRPr lang="en-GB">
              <a:solidFill>
                <a:schemeClr val="bg1"/>
              </a:solidFill>
            </a:endParaRPr>
          </a:p>
        </p:txBody>
      </p:sp>
      <p:graphicFrame>
        <p:nvGraphicFramePr>
          <p:cNvPr id="21" name="Content Placeholder 2">
            <a:extLst>
              <a:ext uri="{FF2B5EF4-FFF2-40B4-BE49-F238E27FC236}">
                <a16:creationId xmlns:a16="http://schemas.microsoft.com/office/drawing/2014/main" id="{95E811F3-9000-F4B1-E3CF-76A234301D0F}"/>
              </a:ext>
            </a:extLst>
          </p:cNvPr>
          <p:cNvGraphicFramePr>
            <a:graphicFrameLocks noGrp="1"/>
          </p:cNvGraphicFramePr>
          <p:nvPr>
            <p:ph idx="1"/>
            <p:extLst>
              <p:ext uri="{D42A27DB-BD31-4B8C-83A1-F6EECF244321}">
                <p14:modId xmlns:p14="http://schemas.microsoft.com/office/powerpoint/2010/main" val="26535713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75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b="1">
                <a:solidFill>
                  <a:schemeClr val="bg1"/>
                </a:solidFill>
              </a:rPr>
              <a:t>In addition, this section may: </a:t>
            </a:r>
            <a:br>
              <a:rPr lang="en-GB">
                <a:solidFill>
                  <a:schemeClr val="bg1"/>
                </a:solidFill>
              </a:rPr>
            </a:br>
            <a:endParaRPr lang="en-GB">
              <a:solidFill>
                <a:schemeClr val="bg1"/>
              </a:solidFill>
            </a:endParaRPr>
          </a:p>
        </p:txBody>
      </p:sp>
      <p:graphicFrame>
        <p:nvGraphicFramePr>
          <p:cNvPr id="5" name="Content Placeholder 2">
            <a:extLst>
              <a:ext uri="{FF2B5EF4-FFF2-40B4-BE49-F238E27FC236}">
                <a16:creationId xmlns:a16="http://schemas.microsoft.com/office/drawing/2014/main" id="{C73BE4EE-E413-F06F-B3B9-CB0A9A067590}"/>
              </a:ext>
            </a:extLst>
          </p:cNvPr>
          <p:cNvGraphicFramePr>
            <a:graphicFrameLocks noGrp="1"/>
          </p:cNvGraphicFramePr>
          <p:nvPr>
            <p:ph idx="1"/>
            <p:extLst>
              <p:ext uri="{D42A27DB-BD31-4B8C-83A1-F6EECF244321}">
                <p14:modId xmlns:p14="http://schemas.microsoft.com/office/powerpoint/2010/main" val="42447939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6090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3" name="Rectangle 28682">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85" name="Picture 28684">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8687" name="Picture 28686">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8674" name="Rectangle 2"/>
          <p:cNvSpPr>
            <a:spLocks noGrp="1" noChangeArrowheads="1"/>
          </p:cNvSpPr>
          <p:nvPr>
            <p:ph type="title"/>
          </p:nvPr>
        </p:nvSpPr>
        <p:spPr>
          <a:xfrm>
            <a:off x="685800" y="1066163"/>
            <a:ext cx="3306744" cy="5148371"/>
          </a:xfrm>
        </p:spPr>
        <p:txBody>
          <a:bodyPr>
            <a:normAutofit/>
          </a:bodyPr>
          <a:lstStyle/>
          <a:p>
            <a:pPr eaLnBrk="1" hangingPunct="1">
              <a:defRPr/>
            </a:pPr>
            <a:r>
              <a:rPr lang="en-GB" sz="3100">
                <a:solidFill>
                  <a:schemeClr val="bg1"/>
                </a:solidFill>
              </a:rPr>
              <a:t>Outline of proposed methodology for the study - providing a strong rationale for the choices made. </a:t>
            </a:r>
          </a:p>
        </p:txBody>
      </p:sp>
      <p:graphicFrame>
        <p:nvGraphicFramePr>
          <p:cNvPr id="28677" name="Rectangle 3">
            <a:extLst>
              <a:ext uri="{FF2B5EF4-FFF2-40B4-BE49-F238E27FC236}">
                <a16:creationId xmlns:a16="http://schemas.microsoft.com/office/drawing/2014/main" id="{92E5D9C2-19E4-82B6-6B0D-C586535868E4}"/>
              </a:ext>
            </a:extLst>
          </p:cNvPr>
          <p:cNvGraphicFramePr/>
          <p:nvPr>
            <p:extLst>
              <p:ext uri="{D42A27DB-BD31-4B8C-83A1-F6EECF244321}">
                <p14:modId xmlns:p14="http://schemas.microsoft.com/office/powerpoint/2010/main" val="45945691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0691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9" name="Picture 9228">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9231" name="Picture 9230">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9218" name="Rectangle 2"/>
          <p:cNvSpPr>
            <a:spLocks noGrp="1" noChangeArrowheads="1"/>
          </p:cNvSpPr>
          <p:nvPr>
            <p:ph type="title"/>
          </p:nvPr>
        </p:nvSpPr>
        <p:spPr>
          <a:xfrm>
            <a:off x="685800" y="1066163"/>
            <a:ext cx="3306744" cy="5148371"/>
          </a:xfrm>
        </p:spPr>
        <p:txBody>
          <a:bodyPr>
            <a:normAutofit/>
          </a:bodyPr>
          <a:lstStyle/>
          <a:p>
            <a:pPr eaLnBrk="1" hangingPunct="1">
              <a:defRPr/>
            </a:pPr>
            <a:r>
              <a:rPr lang="en-GB" sz="3700">
                <a:solidFill>
                  <a:schemeClr val="bg1"/>
                </a:solidFill>
              </a:rPr>
              <a:t>Participants</a:t>
            </a:r>
          </a:p>
        </p:txBody>
      </p:sp>
      <p:graphicFrame>
        <p:nvGraphicFramePr>
          <p:cNvPr id="9221" name="Rectangle 3">
            <a:extLst>
              <a:ext uri="{FF2B5EF4-FFF2-40B4-BE49-F238E27FC236}">
                <a16:creationId xmlns:a16="http://schemas.microsoft.com/office/drawing/2014/main" id="{A879CC9C-AEDE-5B58-58AE-F104E7FD8D5C}"/>
              </a:ext>
            </a:extLst>
          </p:cNvPr>
          <p:cNvGraphicFramePr/>
          <p:nvPr>
            <p:extLst>
              <p:ext uri="{D42A27DB-BD31-4B8C-83A1-F6EECF244321}">
                <p14:modId xmlns:p14="http://schemas.microsoft.com/office/powerpoint/2010/main" val="31499208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35690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77" name="Picture 11276">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1279" name="Picture 11278">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11266" name="Rectangle 2"/>
          <p:cNvSpPr>
            <a:spLocks noGrp="1" noChangeArrowheads="1"/>
          </p:cNvSpPr>
          <p:nvPr>
            <p:ph type="title"/>
          </p:nvPr>
        </p:nvSpPr>
        <p:spPr>
          <a:xfrm>
            <a:off x="685800" y="1066163"/>
            <a:ext cx="3306744" cy="5148371"/>
          </a:xfrm>
        </p:spPr>
        <p:txBody>
          <a:bodyPr>
            <a:normAutofit/>
          </a:bodyPr>
          <a:lstStyle/>
          <a:p>
            <a:pPr eaLnBrk="1" hangingPunct="1">
              <a:defRPr/>
            </a:pPr>
            <a:r>
              <a:rPr lang="en-GB" sz="3700">
                <a:solidFill>
                  <a:schemeClr val="bg1"/>
                </a:solidFill>
              </a:rPr>
              <a:t>Procedures and Design</a:t>
            </a:r>
          </a:p>
        </p:txBody>
      </p:sp>
      <p:graphicFrame>
        <p:nvGraphicFramePr>
          <p:cNvPr id="11269" name="Rectangle 3">
            <a:extLst>
              <a:ext uri="{FF2B5EF4-FFF2-40B4-BE49-F238E27FC236}">
                <a16:creationId xmlns:a16="http://schemas.microsoft.com/office/drawing/2014/main" id="{819DD923-8DA8-25AC-17F0-9B6A768DEE86}"/>
              </a:ext>
            </a:extLst>
          </p:cNvPr>
          <p:cNvGraphicFramePr/>
          <p:nvPr>
            <p:extLst>
              <p:ext uri="{D42A27DB-BD31-4B8C-83A1-F6EECF244321}">
                <p14:modId xmlns:p14="http://schemas.microsoft.com/office/powerpoint/2010/main" val="259423420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78086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705"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707" name="Rectangle 29706">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9709" name="Picture 29708">
            <a:extLst>
              <a:ext uri="{FF2B5EF4-FFF2-40B4-BE49-F238E27FC236}">
                <a16:creationId xmlns:a16="http://schemas.microsoft.com/office/drawing/2014/main" id="{CABDD070-1412-490C-9218-37051EE803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9698" name="Rectangle 2"/>
          <p:cNvSpPr>
            <a:spLocks noGrp="1" noChangeArrowheads="1"/>
          </p:cNvSpPr>
          <p:nvPr>
            <p:ph type="title"/>
          </p:nvPr>
        </p:nvSpPr>
        <p:spPr>
          <a:xfrm>
            <a:off x="643466" y="804334"/>
            <a:ext cx="3471333" cy="5249333"/>
          </a:xfrm>
        </p:spPr>
        <p:txBody>
          <a:bodyPr>
            <a:normAutofit/>
          </a:bodyPr>
          <a:lstStyle/>
          <a:p>
            <a:pPr eaLnBrk="1" hangingPunct="1">
              <a:defRPr/>
            </a:pPr>
            <a:r>
              <a:rPr lang="en-GB" sz="3400">
                <a:solidFill>
                  <a:srgbClr val="FFFFFF"/>
                </a:solidFill>
              </a:rPr>
              <a:t>Identification of data analysis methods to be used. </a:t>
            </a:r>
            <a:br>
              <a:rPr lang="en-GB" sz="3400">
                <a:solidFill>
                  <a:srgbClr val="FFFFFF"/>
                </a:solidFill>
              </a:rPr>
            </a:br>
            <a:endParaRPr lang="en-GB" sz="3400">
              <a:solidFill>
                <a:srgbClr val="FFFFFF"/>
              </a:solidFill>
            </a:endParaRPr>
          </a:p>
        </p:txBody>
      </p:sp>
      <p:sp>
        <p:nvSpPr>
          <p:cNvPr id="29699" name="Rectangle 3"/>
          <p:cNvSpPr>
            <a:spLocks noGrp="1" noChangeArrowheads="1"/>
          </p:cNvSpPr>
          <p:nvPr>
            <p:ph type="body" idx="1"/>
          </p:nvPr>
        </p:nvSpPr>
        <p:spPr>
          <a:xfrm>
            <a:off x="5234722" y="804334"/>
            <a:ext cx="6271477" cy="5249333"/>
          </a:xfrm>
        </p:spPr>
        <p:txBody>
          <a:bodyPr anchor="ctr">
            <a:normAutofit/>
          </a:bodyPr>
          <a:lstStyle/>
          <a:p>
            <a:pPr eaLnBrk="1" hangingPunct="1">
              <a:buFont typeface="Wingdings" charset="0"/>
              <a:buChar char="Ø"/>
              <a:defRPr/>
            </a:pPr>
            <a:r>
              <a:rPr lang="en-GB">
                <a:solidFill>
                  <a:schemeClr val="tx2"/>
                </a:solidFill>
              </a:rPr>
              <a:t>Literature review – How will this be managed? Checklist of criteria for inclusion / databases to include / timescale / languages / dates of publication</a:t>
            </a:r>
          </a:p>
          <a:p>
            <a:pPr eaLnBrk="1" hangingPunct="1">
              <a:buFont typeface="Wingdings" charset="0"/>
              <a:buChar char="Ø"/>
              <a:defRPr/>
            </a:pPr>
            <a:r>
              <a:rPr lang="en-GB">
                <a:solidFill>
                  <a:schemeClr val="tx2"/>
                </a:solidFill>
              </a:rPr>
              <a:t>Statistical analysis? </a:t>
            </a:r>
          </a:p>
          <a:p>
            <a:pPr lvl="1" eaLnBrk="1" hangingPunct="1">
              <a:buFont typeface="Wingdings" charset="0"/>
              <a:buChar char="l"/>
              <a:defRPr/>
            </a:pPr>
            <a:r>
              <a:rPr lang="en-GB">
                <a:solidFill>
                  <a:schemeClr val="tx2"/>
                </a:solidFill>
              </a:rPr>
              <a:t>Questionnaires</a:t>
            </a:r>
          </a:p>
          <a:p>
            <a:pPr eaLnBrk="1" hangingPunct="1">
              <a:buFont typeface="Wingdings" charset="0"/>
              <a:buChar char="Ø"/>
              <a:defRPr/>
            </a:pPr>
            <a:r>
              <a:rPr lang="en-GB">
                <a:solidFill>
                  <a:schemeClr val="tx2"/>
                </a:solidFill>
              </a:rPr>
              <a:t>Parametric / non parametric (scale answers / frequency of yes or no answers)?</a:t>
            </a:r>
          </a:p>
          <a:p>
            <a:pPr lvl="1" eaLnBrk="1" hangingPunct="1">
              <a:buFont typeface="Wingdings" charset="0"/>
              <a:buChar char="l"/>
              <a:defRPr/>
            </a:pPr>
            <a:r>
              <a:rPr lang="en-GB">
                <a:solidFill>
                  <a:schemeClr val="tx2"/>
                </a:solidFill>
              </a:rPr>
              <a:t>If you do not know what data analysis you will need, speak to a member of staff from your area of study abut this...</a:t>
            </a:r>
          </a:p>
          <a:p>
            <a:pPr eaLnBrk="1" hangingPunct="1">
              <a:buFont typeface="Wingdings" charset="0"/>
              <a:buChar char="Ø"/>
              <a:defRPr/>
            </a:pPr>
            <a:r>
              <a:rPr lang="en-GB">
                <a:solidFill>
                  <a:schemeClr val="tx2"/>
                </a:solidFill>
              </a:rPr>
              <a:t>Analysis of qualitative data?</a:t>
            </a:r>
          </a:p>
          <a:p>
            <a:pPr lvl="1" eaLnBrk="1" hangingPunct="1">
              <a:buFont typeface="Wingdings" charset="0"/>
              <a:buChar char="l"/>
              <a:defRPr/>
            </a:pPr>
            <a:r>
              <a:rPr lang="en-GB">
                <a:solidFill>
                  <a:schemeClr val="tx2"/>
                </a:solidFill>
              </a:rPr>
              <a:t>Interviews</a:t>
            </a:r>
          </a:p>
          <a:p>
            <a:pPr lvl="1" eaLnBrk="1" hangingPunct="1">
              <a:buFont typeface="Wingdings" charset="0"/>
              <a:buChar char="l"/>
              <a:defRPr/>
            </a:pPr>
            <a:r>
              <a:rPr lang="en-GB">
                <a:solidFill>
                  <a:schemeClr val="tx2"/>
                </a:solidFill>
              </a:rPr>
              <a:t>Open ended questionnaires</a:t>
            </a:r>
          </a:p>
          <a:p>
            <a:pPr marL="457200" lvl="1" indent="0" eaLnBrk="1" hangingPunct="1">
              <a:buNone/>
              <a:defRPr/>
            </a:pPr>
            <a:endParaRPr lang="en-GB">
              <a:solidFill>
                <a:schemeClr val="tx2"/>
              </a:solidFill>
            </a:endParaRPr>
          </a:p>
          <a:p>
            <a:pPr eaLnBrk="1" hangingPunct="1">
              <a:buFont typeface="Wingdings" charset="0"/>
              <a:buChar char="Ø"/>
              <a:defRPr/>
            </a:pPr>
            <a:endParaRPr lang="en-GB">
              <a:solidFill>
                <a:schemeClr val="tx2"/>
              </a:solidFill>
            </a:endParaRPr>
          </a:p>
        </p:txBody>
      </p:sp>
      <p:sp>
        <p:nvSpPr>
          <p:cNvPr id="29700" name="Rectangle 4"/>
          <p:cNvSpPr>
            <a:spLocks noChangeArrowheads="1"/>
          </p:cNvSpPr>
          <p:nvPr/>
        </p:nvSpPr>
        <p:spPr bwMode="auto">
          <a:xfrm>
            <a:off x="1577975" y="29718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1" hangingPunct="1">
              <a:defRPr/>
            </a:pPr>
            <a:endParaRPr lang="en-GB">
              <a:solidFill>
                <a:schemeClr val="tx2"/>
              </a:solidFill>
              <a:latin typeface="Arial" charset="0"/>
              <a:ea typeface="ＭＳ Ｐゴシック" charset="0"/>
            </a:endParaRPr>
          </a:p>
        </p:txBody>
      </p:sp>
    </p:spTree>
    <p:extLst>
      <p:ext uri="{BB962C8B-B14F-4D97-AF65-F5344CB8AC3E}">
        <p14:creationId xmlns:p14="http://schemas.microsoft.com/office/powerpoint/2010/main" val="363139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3" name="Picture 3073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0735" name="Picture 3073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0722" name="Rectangle 2"/>
          <p:cNvSpPr>
            <a:spLocks noGrp="1" noChangeArrowheads="1"/>
          </p:cNvSpPr>
          <p:nvPr>
            <p:ph type="title"/>
          </p:nvPr>
        </p:nvSpPr>
        <p:spPr>
          <a:xfrm>
            <a:off x="685800" y="1066163"/>
            <a:ext cx="3306744" cy="5148371"/>
          </a:xfrm>
        </p:spPr>
        <p:txBody>
          <a:bodyPr>
            <a:normAutofit/>
          </a:bodyPr>
          <a:lstStyle/>
          <a:p>
            <a:pPr eaLnBrk="1" hangingPunct="1">
              <a:defRPr/>
            </a:pPr>
            <a:r>
              <a:rPr lang="en-GB" sz="3400">
                <a:solidFill>
                  <a:schemeClr val="bg1"/>
                </a:solidFill>
              </a:rPr>
              <a:t>Outline of proposed timetable for the completion of the sections of the dissertation. </a:t>
            </a:r>
          </a:p>
        </p:txBody>
      </p:sp>
      <p:graphicFrame>
        <p:nvGraphicFramePr>
          <p:cNvPr id="30725" name="Rectangle 3">
            <a:extLst>
              <a:ext uri="{FF2B5EF4-FFF2-40B4-BE49-F238E27FC236}">
                <a16:creationId xmlns:a16="http://schemas.microsoft.com/office/drawing/2014/main" id="{346ECD0D-0ED6-8CE2-6559-0CA4B9822AED}"/>
              </a:ext>
            </a:extLst>
          </p:cNvPr>
          <p:cNvGraphicFramePr/>
          <p:nvPr>
            <p:extLst>
              <p:ext uri="{D42A27DB-BD31-4B8C-83A1-F6EECF244321}">
                <p14:modId xmlns:p14="http://schemas.microsoft.com/office/powerpoint/2010/main" val="37034411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17715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Proposal section examples…</a:t>
            </a:r>
          </a:p>
        </p:txBody>
      </p:sp>
      <p:graphicFrame>
        <p:nvGraphicFramePr>
          <p:cNvPr id="5" name="Content Placeholder 2">
            <a:extLst>
              <a:ext uri="{FF2B5EF4-FFF2-40B4-BE49-F238E27FC236}">
                <a16:creationId xmlns:a16="http://schemas.microsoft.com/office/drawing/2014/main" id="{2F555988-513B-C0DF-FA9D-AB7C76DBA8DE}"/>
              </a:ext>
            </a:extLst>
          </p:cNvPr>
          <p:cNvGraphicFramePr>
            <a:graphicFrameLocks noGrp="1"/>
          </p:cNvGraphicFramePr>
          <p:nvPr>
            <p:ph idx="1"/>
            <p:extLst>
              <p:ext uri="{D42A27DB-BD31-4B8C-83A1-F6EECF244321}">
                <p14:modId xmlns:p14="http://schemas.microsoft.com/office/powerpoint/2010/main" val="55497375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620909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470</TotalTime>
  <Words>1214</Words>
  <Application>Microsoft Macintosh PowerPoint</Application>
  <PresentationFormat>Widescreen</PresentationFormat>
  <Paragraphs>97</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vt:lpstr>
      <vt:lpstr>Vapor Trail</vt:lpstr>
      <vt:lpstr>Refining your Draft Project Proposal </vt:lpstr>
      <vt:lpstr>Week 4 – developing your proposal</vt:lpstr>
      <vt:lpstr>Proposal-Specific Advice:  </vt:lpstr>
      <vt:lpstr>Title</vt:lpstr>
      <vt:lpstr>The introduction helps put your project in perspective with other projects on similar topics.  </vt:lpstr>
      <vt:lpstr>Statement of the Problem </vt:lpstr>
      <vt:lpstr>Purpose/Aims/Rationale/Research Questions  </vt:lpstr>
      <vt:lpstr>A clear statement of purpose will:   </vt:lpstr>
      <vt:lpstr>In addition, this section may:  </vt:lpstr>
      <vt:lpstr>Outline of proposed methodology for the study - providing a strong rationale for the choices made. </vt:lpstr>
      <vt:lpstr>Participants</vt:lpstr>
      <vt:lpstr>Procedures and Design</vt:lpstr>
      <vt:lpstr>Identification of data analysis methods to be used.  </vt:lpstr>
      <vt:lpstr>Outline of proposed timetable for the completion of the sections of the dissertation. </vt:lpstr>
      <vt:lpstr>Proposal section examples…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Connaughton, Declan</dc:creator>
  <cp:lastModifiedBy>Alison Connaughton</cp:lastModifiedBy>
  <cp:revision>19</cp:revision>
  <dcterms:created xsi:type="dcterms:W3CDTF">2019-10-28T20:49:49Z</dcterms:created>
  <dcterms:modified xsi:type="dcterms:W3CDTF">2024-10-21T19:19:25Z</dcterms:modified>
</cp:coreProperties>
</file>