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Lst>
  <p:sldIdLst>
    <p:sldId id="262" r:id="rId2"/>
    <p:sldId id="256" r:id="rId3"/>
    <p:sldId id="257" r:id="rId4"/>
    <p:sldId id="258" r:id="rId5"/>
    <p:sldId id="259" r:id="rId6"/>
    <p:sldId id="260" r:id="rId7"/>
    <p:sldId id="261"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2.svg"/><Relationship Id="rId1" Type="http://schemas.openxmlformats.org/officeDocument/2006/relationships/image" Target="../media/image7.png"/><Relationship Id="rId6" Type="http://schemas.openxmlformats.org/officeDocument/2006/relationships/image" Target="../media/image6.svg"/><Relationship Id="rId5" Type="http://schemas.openxmlformats.org/officeDocument/2006/relationships/image" Target="../media/image9.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5C899E-1ABE-42E2-A350-A49B8D6ADB9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4BE54B6-C223-437B-AAC7-4B3035F3EB7E}">
      <dgm:prSet/>
      <dgm:spPr/>
      <dgm:t>
        <a:bodyPr/>
        <a:lstStyle/>
        <a:p>
          <a:r>
            <a:rPr lang="en-GB"/>
            <a:t>Forest of Arden Marriot </a:t>
          </a:r>
          <a:endParaRPr lang="en-US"/>
        </a:p>
      </dgm:t>
    </dgm:pt>
    <dgm:pt modelId="{E1AF374D-E978-441D-870C-42692DDC8B55}" type="parTrans" cxnId="{18C4313E-AE52-494A-8D58-3DFC79AC5085}">
      <dgm:prSet/>
      <dgm:spPr/>
      <dgm:t>
        <a:bodyPr/>
        <a:lstStyle/>
        <a:p>
          <a:endParaRPr lang="en-US"/>
        </a:p>
      </dgm:t>
    </dgm:pt>
    <dgm:pt modelId="{7E37D3F5-E45E-462C-9C0C-CFFB62A754F4}" type="sibTrans" cxnId="{18C4313E-AE52-494A-8D58-3DFC79AC5085}">
      <dgm:prSet/>
      <dgm:spPr/>
      <dgm:t>
        <a:bodyPr/>
        <a:lstStyle/>
        <a:p>
          <a:endParaRPr lang="en-US"/>
        </a:p>
      </dgm:t>
    </dgm:pt>
    <dgm:pt modelId="{311A31E1-879B-4A7E-8A08-A86D6FC27F76}">
      <dgm:prSet/>
      <dgm:spPr/>
      <dgm:t>
        <a:bodyPr/>
        <a:lstStyle/>
        <a:p>
          <a:r>
            <a:rPr lang="en-GB"/>
            <a:t>Name Elza Soares Rosado</a:t>
          </a:r>
          <a:endParaRPr lang="en-US"/>
        </a:p>
      </dgm:t>
    </dgm:pt>
    <dgm:pt modelId="{C7375944-AFB6-4ED4-A6B0-66E02F1A8AC4}" type="parTrans" cxnId="{D5C97E91-6876-4B5B-80D0-DE8F0BD4EAC9}">
      <dgm:prSet/>
      <dgm:spPr/>
      <dgm:t>
        <a:bodyPr/>
        <a:lstStyle/>
        <a:p>
          <a:endParaRPr lang="en-US"/>
        </a:p>
      </dgm:t>
    </dgm:pt>
    <dgm:pt modelId="{8D9B6427-404D-4548-B497-1C8E2416F08A}" type="sibTrans" cxnId="{D5C97E91-6876-4B5B-80D0-DE8F0BD4EAC9}">
      <dgm:prSet/>
      <dgm:spPr/>
      <dgm:t>
        <a:bodyPr/>
        <a:lstStyle/>
        <a:p>
          <a:endParaRPr lang="en-US"/>
        </a:p>
      </dgm:t>
    </dgm:pt>
    <dgm:pt modelId="{E49016A4-B792-4CFF-8C3C-30EF3A9914CC}">
      <dgm:prSet/>
      <dgm:spPr/>
      <dgm:t>
        <a:bodyPr/>
        <a:lstStyle/>
        <a:p>
          <a:r>
            <a:rPr lang="en-GB"/>
            <a:t>Student Number 1815430</a:t>
          </a:r>
          <a:endParaRPr lang="en-US"/>
        </a:p>
      </dgm:t>
    </dgm:pt>
    <dgm:pt modelId="{6FE2F60C-87F4-4CF3-89F0-A3F60B5EFE46}" type="parTrans" cxnId="{B0F3B4E2-4AA8-4E4E-96F5-BD4A4B98528D}">
      <dgm:prSet/>
      <dgm:spPr/>
      <dgm:t>
        <a:bodyPr/>
        <a:lstStyle/>
        <a:p>
          <a:endParaRPr lang="en-US"/>
        </a:p>
      </dgm:t>
    </dgm:pt>
    <dgm:pt modelId="{B5E4FFC9-F5EE-4F45-A68A-4E76FEBA9968}" type="sibTrans" cxnId="{B0F3B4E2-4AA8-4E4E-96F5-BD4A4B98528D}">
      <dgm:prSet/>
      <dgm:spPr/>
      <dgm:t>
        <a:bodyPr/>
        <a:lstStyle/>
        <a:p>
          <a:endParaRPr lang="en-US"/>
        </a:p>
      </dgm:t>
    </dgm:pt>
    <dgm:pt modelId="{B6891C2A-1A93-46DE-9CAC-F16D9C3F84BA}" type="pres">
      <dgm:prSet presAssocID="{8B5C899E-1ABE-42E2-A350-A49B8D6ADB9D}" presName="root" presStyleCnt="0">
        <dgm:presLayoutVars>
          <dgm:dir/>
          <dgm:resizeHandles val="exact"/>
        </dgm:presLayoutVars>
      </dgm:prSet>
      <dgm:spPr/>
    </dgm:pt>
    <dgm:pt modelId="{98BF48E9-7AE9-401A-9E5A-B85BCD2C377D}" type="pres">
      <dgm:prSet presAssocID="{54BE54B6-C223-437B-AAC7-4B3035F3EB7E}" presName="compNode" presStyleCnt="0"/>
      <dgm:spPr/>
    </dgm:pt>
    <dgm:pt modelId="{108B791C-6152-4676-B897-1ABE60F3E86A}" type="pres">
      <dgm:prSet presAssocID="{54BE54B6-C223-437B-AAC7-4B3035F3EB7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ne Decoration"/>
        </a:ext>
      </dgm:extLst>
    </dgm:pt>
    <dgm:pt modelId="{112F3B26-0E1C-443D-BFDF-F19682B2A80D}" type="pres">
      <dgm:prSet presAssocID="{54BE54B6-C223-437B-AAC7-4B3035F3EB7E}" presName="spaceRect" presStyleCnt="0"/>
      <dgm:spPr/>
    </dgm:pt>
    <dgm:pt modelId="{23A01F28-F13E-4890-9EA1-ECC761BC405B}" type="pres">
      <dgm:prSet presAssocID="{54BE54B6-C223-437B-AAC7-4B3035F3EB7E}" presName="textRect" presStyleLbl="revTx" presStyleIdx="0" presStyleCnt="3">
        <dgm:presLayoutVars>
          <dgm:chMax val="1"/>
          <dgm:chPref val="1"/>
        </dgm:presLayoutVars>
      </dgm:prSet>
      <dgm:spPr/>
    </dgm:pt>
    <dgm:pt modelId="{5316B108-4474-4251-9173-B3F23E7B3655}" type="pres">
      <dgm:prSet presAssocID="{7E37D3F5-E45E-462C-9C0C-CFFB62A754F4}" presName="sibTrans" presStyleCnt="0"/>
      <dgm:spPr/>
    </dgm:pt>
    <dgm:pt modelId="{FD747D40-7712-471E-A53C-B0B85BEEF782}" type="pres">
      <dgm:prSet presAssocID="{311A31E1-879B-4A7E-8A08-A86D6FC27F76}" presName="compNode" presStyleCnt="0"/>
      <dgm:spPr/>
    </dgm:pt>
    <dgm:pt modelId="{72505294-B7A9-49C6-97BA-59FF0D1C8C63}" type="pres">
      <dgm:prSet presAssocID="{311A31E1-879B-4A7E-8A08-A86D6FC27F7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lue"/>
        </a:ext>
      </dgm:extLst>
    </dgm:pt>
    <dgm:pt modelId="{E0FA784C-F349-41A2-992E-F3ED66190E18}" type="pres">
      <dgm:prSet presAssocID="{311A31E1-879B-4A7E-8A08-A86D6FC27F76}" presName="spaceRect" presStyleCnt="0"/>
      <dgm:spPr/>
    </dgm:pt>
    <dgm:pt modelId="{C5749209-E92C-475F-A449-945CE3361F65}" type="pres">
      <dgm:prSet presAssocID="{311A31E1-879B-4A7E-8A08-A86D6FC27F76}" presName="textRect" presStyleLbl="revTx" presStyleIdx="1" presStyleCnt="3">
        <dgm:presLayoutVars>
          <dgm:chMax val="1"/>
          <dgm:chPref val="1"/>
        </dgm:presLayoutVars>
      </dgm:prSet>
      <dgm:spPr/>
    </dgm:pt>
    <dgm:pt modelId="{97A8FEE7-DD88-45BC-8BBE-3AB417D90825}" type="pres">
      <dgm:prSet presAssocID="{8D9B6427-404D-4548-B497-1C8E2416F08A}" presName="sibTrans" presStyleCnt="0"/>
      <dgm:spPr/>
    </dgm:pt>
    <dgm:pt modelId="{D063A0BD-092F-47E0-9D4D-C7BE89E70274}" type="pres">
      <dgm:prSet presAssocID="{E49016A4-B792-4CFF-8C3C-30EF3A9914CC}" presName="compNode" presStyleCnt="0"/>
      <dgm:spPr/>
    </dgm:pt>
    <dgm:pt modelId="{7CEC7472-E777-4D62-B599-E47848545234}" type="pres">
      <dgm:prSet presAssocID="{E49016A4-B792-4CFF-8C3C-30EF3A9914C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lle"/>
        </a:ext>
      </dgm:extLst>
    </dgm:pt>
    <dgm:pt modelId="{AC400601-A7A6-4DB4-A102-1895D92CAAB1}" type="pres">
      <dgm:prSet presAssocID="{E49016A4-B792-4CFF-8C3C-30EF3A9914CC}" presName="spaceRect" presStyleCnt="0"/>
      <dgm:spPr/>
    </dgm:pt>
    <dgm:pt modelId="{6DDBA3C4-B602-47D8-A442-576A8D446208}" type="pres">
      <dgm:prSet presAssocID="{E49016A4-B792-4CFF-8C3C-30EF3A9914CC}" presName="textRect" presStyleLbl="revTx" presStyleIdx="2" presStyleCnt="3">
        <dgm:presLayoutVars>
          <dgm:chMax val="1"/>
          <dgm:chPref val="1"/>
        </dgm:presLayoutVars>
      </dgm:prSet>
      <dgm:spPr/>
    </dgm:pt>
  </dgm:ptLst>
  <dgm:cxnLst>
    <dgm:cxn modelId="{18C4313E-AE52-494A-8D58-3DFC79AC5085}" srcId="{8B5C899E-1ABE-42E2-A350-A49B8D6ADB9D}" destId="{54BE54B6-C223-437B-AAC7-4B3035F3EB7E}" srcOrd="0" destOrd="0" parTransId="{E1AF374D-E978-441D-870C-42692DDC8B55}" sibTransId="{7E37D3F5-E45E-462C-9C0C-CFFB62A754F4}"/>
    <dgm:cxn modelId="{3BCBDE7C-8240-444C-A4C4-2C98E94F2400}" type="presOf" srcId="{E49016A4-B792-4CFF-8C3C-30EF3A9914CC}" destId="{6DDBA3C4-B602-47D8-A442-576A8D446208}" srcOrd="0" destOrd="0" presId="urn:microsoft.com/office/officeart/2018/2/layout/IconLabelList"/>
    <dgm:cxn modelId="{6244858F-523D-4685-A1D8-EF82B562FDA3}" type="presOf" srcId="{54BE54B6-C223-437B-AAC7-4B3035F3EB7E}" destId="{23A01F28-F13E-4890-9EA1-ECC761BC405B}" srcOrd="0" destOrd="0" presId="urn:microsoft.com/office/officeart/2018/2/layout/IconLabelList"/>
    <dgm:cxn modelId="{D5C97E91-6876-4B5B-80D0-DE8F0BD4EAC9}" srcId="{8B5C899E-1ABE-42E2-A350-A49B8D6ADB9D}" destId="{311A31E1-879B-4A7E-8A08-A86D6FC27F76}" srcOrd="1" destOrd="0" parTransId="{C7375944-AFB6-4ED4-A6B0-66E02F1A8AC4}" sibTransId="{8D9B6427-404D-4548-B497-1C8E2416F08A}"/>
    <dgm:cxn modelId="{5D226BAB-E9DF-4DC9-AA97-7ED7D2F9F4C8}" type="presOf" srcId="{8B5C899E-1ABE-42E2-A350-A49B8D6ADB9D}" destId="{B6891C2A-1A93-46DE-9CAC-F16D9C3F84BA}" srcOrd="0" destOrd="0" presId="urn:microsoft.com/office/officeart/2018/2/layout/IconLabelList"/>
    <dgm:cxn modelId="{F77CE5C2-5188-49A5-9161-6864C9ACE2B4}" type="presOf" srcId="{311A31E1-879B-4A7E-8A08-A86D6FC27F76}" destId="{C5749209-E92C-475F-A449-945CE3361F65}" srcOrd="0" destOrd="0" presId="urn:microsoft.com/office/officeart/2018/2/layout/IconLabelList"/>
    <dgm:cxn modelId="{B0F3B4E2-4AA8-4E4E-96F5-BD4A4B98528D}" srcId="{8B5C899E-1ABE-42E2-A350-A49B8D6ADB9D}" destId="{E49016A4-B792-4CFF-8C3C-30EF3A9914CC}" srcOrd="2" destOrd="0" parTransId="{6FE2F60C-87F4-4CF3-89F0-A3F60B5EFE46}" sibTransId="{B5E4FFC9-F5EE-4F45-A68A-4E76FEBA9968}"/>
    <dgm:cxn modelId="{F3B9343C-E8E6-4BCA-A6CD-D98F8721E802}" type="presParOf" srcId="{B6891C2A-1A93-46DE-9CAC-F16D9C3F84BA}" destId="{98BF48E9-7AE9-401A-9E5A-B85BCD2C377D}" srcOrd="0" destOrd="0" presId="urn:microsoft.com/office/officeart/2018/2/layout/IconLabelList"/>
    <dgm:cxn modelId="{0D2570A0-5F17-4C1D-923B-75B9F2C31A4C}" type="presParOf" srcId="{98BF48E9-7AE9-401A-9E5A-B85BCD2C377D}" destId="{108B791C-6152-4676-B897-1ABE60F3E86A}" srcOrd="0" destOrd="0" presId="urn:microsoft.com/office/officeart/2018/2/layout/IconLabelList"/>
    <dgm:cxn modelId="{1905EBD2-A0D8-4B7C-94BB-64B0101BA155}" type="presParOf" srcId="{98BF48E9-7AE9-401A-9E5A-B85BCD2C377D}" destId="{112F3B26-0E1C-443D-BFDF-F19682B2A80D}" srcOrd="1" destOrd="0" presId="urn:microsoft.com/office/officeart/2018/2/layout/IconLabelList"/>
    <dgm:cxn modelId="{CE25C24A-660C-43D0-A628-BB465B07A898}" type="presParOf" srcId="{98BF48E9-7AE9-401A-9E5A-B85BCD2C377D}" destId="{23A01F28-F13E-4890-9EA1-ECC761BC405B}" srcOrd="2" destOrd="0" presId="urn:microsoft.com/office/officeart/2018/2/layout/IconLabelList"/>
    <dgm:cxn modelId="{121955EC-644E-4243-BF96-F0AD84047ED9}" type="presParOf" srcId="{B6891C2A-1A93-46DE-9CAC-F16D9C3F84BA}" destId="{5316B108-4474-4251-9173-B3F23E7B3655}" srcOrd="1" destOrd="0" presId="urn:microsoft.com/office/officeart/2018/2/layout/IconLabelList"/>
    <dgm:cxn modelId="{9426A31E-3397-430D-B51B-31EA9CC7479E}" type="presParOf" srcId="{B6891C2A-1A93-46DE-9CAC-F16D9C3F84BA}" destId="{FD747D40-7712-471E-A53C-B0B85BEEF782}" srcOrd="2" destOrd="0" presId="urn:microsoft.com/office/officeart/2018/2/layout/IconLabelList"/>
    <dgm:cxn modelId="{B9B2D351-B039-4193-B18B-9F8B695ED6DC}" type="presParOf" srcId="{FD747D40-7712-471E-A53C-B0B85BEEF782}" destId="{72505294-B7A9-49C6-97BA-59FF0D1C8C63}" srcOrd="0" destOrd="0" presId="urn:microsoft.com/office/officeart/2018/2/layout/IconLabelList"/>
    <dgm:cxn modelId="{CCB2FCB4-3E8D-43C9-BC1A-B1F095CECAF1}" type="presParOf" srcId="{FD747D40-7712-471E-A53C-B0B85BEEF782}" destId="{E0FA784C-F349-41A2-992E-F3ED66190E18}" srcOrd="1" destOrd="0" presId="urn:microsoft.com/office/officeart/2018/2/layout/IconLabelList"/>
    <dgm:cxn modelId="{5431844E-50E3-4913-90F3-030964C2250D}" type="presParOf" srcId="{FD747D40-7712-471E-A53C-B0B85BEEF782}" destId="{C5749209-E92C-475F-A449-945CE3361F65}" srcOrd="2" destOrd="0" presId="urn:microsoft.com/office/officeart/2018/2/layout/IconLabelList"/>
    <dgm:cxn modelId="{E646A045-407E-4896-B68C-6FDC695EA805}" type="presParOf" srcId="{B6891C2A-1A93-46DE-9CAC-F16D9C3F84BA}" destId="{97A8FEE7-DD88-45BC-8BBE-3AB417D90825}" srcOrd="3" destOrd="0" presId="urn:microsoft.com/office/officeart/2018/2/layout/IconLabelList"/>
    <dgm:cxn modelId="{CDD33E17-7F2B-45F3-86F7-98E6329852F4}" type="presParOf" srcId="{B6891C2A-1A93-46DE-9CAC-F16D9C3F84BA}" destId="{D063A0BD-092F-47E0-9D4D-C7BE89E70274}" srcOrd="4" destOrd="0" presId="urn:microsoft.com/office/officeart/2018/2/layout/IconLabelList"/>
    <dgm:cxn modelId="{A8920D48-C08C-4113-857A-38E6A4A02B0C}" type="presParOf" srcId="{D063A0BD-092F-47E0-9D4D-C7BE89E70274}" destId="{7CEC7472-E777-4D62-B599-E47848545234}" srcOrd="0" destOrd="0" presId="urn:microsoft.com/office/officeart/2018/2/layout/IconLabelList"/>
    <dgm:cxn modelId="{6F0B98EC-0D08-45AE-A4DE-03144E78F9F2}" type="presParOf" srcId="{D063A0BD-092F-47E0-9D4D-C7BE89E70274}" destId="{AC400601-A7A6-4DB4-A102-1895D92CAAB1}" srcOrd="1" destOrd="0" presId="urn:microsoft.com/office/officeart/2018/2/layout/IconLabelList"/>
    <dgm:cxn modelId="{E56A94E2-CCC1-42A6-9938-A86309F9557D}" type="presParOf" srcId="{D063A0BD-092F-47E0-9D4D-C7BE89E70274}" destId="{6DDBA3C4-B602-47D8-A442-576A8D44620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58B73A-9F58-4CF3-8FBD-A77B4694834D}"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2977BB3B-CDD7-4D12-B219-09CB64DC6335}">
      <dgm:prSet/>
      <dgm:spPr/>
      <dgm:t>
        <a:bodyPr/>
        <a:lstStyle/>
        <a:p>
          <a:r>
            <a:rPr lang="en-GB" dirty="0"/>
            <a:t>No fresh food, all food has been cooked at least a day before, and just take it out of the fridge and is ready to eat, the hot dishes are reheated.</a:t>
          </a:r>
          <a:endParaRPr lang="en-US" dirty="0"/>
        </a:p>
      </dgm:t>
    </dgm:pt>
    <dgm:pt modelId="{60E188D8-041F-4D7A-B640-245A6EA6815F}" type="parTrans" cxnId="{5D8D4411-71EA-4AE7-B2C2-6DC678B5747B}">
      <dgm:prSet/>
      <dgm:spPr/>
      <dgm:t>
        <a:bodyPr/>
        <a:lstStyle/>
        <a:p>
          <a:endParaRPr lang="en-US"/>
        </a:p>
      </dgm:t>
    </dgm:pt>
    <dgm:pt modelId="{54E54167-0666-494C-988C-2171A3E301F8}" type="sibTrans" cxnId="{5D8D4411-71EA-4AE7-B2C2-6DC678B5747B}">
      <dgm:prSet/>
      <dgm:spPr/>
      <dgm:t>
        <a:bodyPr/>
        <a:lstStyle/>
        <a:p>
          <a:endParaRPr lang="en-US"/>
        </a:p>
      </dgm:t>
    </dgm:pt>
    <dgm:pt modelId="{065AC0D3-284E-4868-8D50-A6160FB946B8}">
      <dgm:prSet/>
      <dgm:spPr/>
      <dgm:t>
        <a:bodyPr/>
        <a:lstStyle/>
        <a:p>
          <a:r>
            <a:rPr lang="en-GB" dirty="0"/>
            <a:t>the lemon and/or cucumber is never changed in the water bottle no matter how  often as to be filled.</a:t>
          </a:r>
          <a:endParaRPr lang="en-US" dirty="0"/>
        </a:p>
      </dgm:t>
    </dgm:pt>
    <dgm:pt modelId="{64613A27-1270-4146-A4D7-66477E040372}" type="parTrans" cxnId="{E0386387-3CFA-4A11-BC13-C5F54DAD9F75}">
      <dgm:prSet/>
      <dgm:spPr/>
      <dgm:t>
        <a:bodyPr/>
        <a:lstStyle/>
        <a:p>
          <a:endParaRPr lang="en-US"/>
        </a:p>
      </dgm:t>
    </dgm:pt>
    <dgm:pt modelId="{A98884F7-8FD1-4BD4-BE39-2E05F1E39BCC}" type="sibTrans" cxnId="{E0386387-3CFA-4A11-BC13-C5F54DAD9F75}">
      <dgm:prSet/>
      <dgm:spPr/>
      <dgm:t>
        <a:bodyPr/>
        <a:lstStyle/>
        <a:p>
          <a:endParaRPr lang="en-US"/>
        </a:p>
      </dgm:t>
    </dgm:pt>
    <dgm:pt modelId="{B67E52E5-65FA-4673-8DE7-CCA8EBD74B61}" type="pres">
      <dgm:prSet presAssocID="{3758B73A-9F58-4CF3-8FBD-A77B4694834D}" presName="hierChild1" presStyleCnt="0">
        <dgm:presLayoutVars>
          <dgm:chPref val="1"/>
          <dgm:dir/>
          <dgm:animOne val="branch"/>
          <dgm:animLvl val="lvl"/>
          <dgm:resizeHandles/>
        </dgm:presLayoutVars>
      </dgm:prSet>
      <dgm:spPr/>
    </dgm:pt>
    <dgm:pt modelId="{2A9B7938-E097-4A5B-8981-BA2193DECCAC}" type="pres">
      <dgm:prSet presAssocID="{2977BB3B-CDD7-4D12-B219-09CB64DC6335}" presName="hierRoot1" presStyleCnt="0"/>
      <dgm:spPr/>
    </dgm:pt>
    <dgm:pt modelId="{253E8349-320F-48AA-8C1B-9ECE9B0010C5}" type="pres">
      <dgm:prSet presAssocID="{2977BB3B-CDD7-4D12-B219-09CB64DC6335}" presName="composite" presStyleCnt="0"/>
      <dgm:spPr/>
    </dgm:pt>
    <dgm:pt modelId="{DBEC388C-C22D-45B9-A8C9-E221450C03D3}" type="pres">
      <dgm:prSet presAssocID="{2977BB3B-CDD7-4D12-B219-09CB64DC6335}" presName="background" presStyleLbl="node0" presStyleIdx="0" presStyleCnt="2"/>
      <dgm:spPr/>
    </dgm:pt>
    <dgm:pt modelId="{1B16BEA0-65F0-4284-BD8D-E9FEBC065AE3}" type="pres">
      <dgm:prSet presAssocID="{2977BB3B-CDD7-4D12-B219-09CB64DC6335}" presName="text" presStyleLbl="fgAcc0" presStyleIdx="0" presStyleCnt="2">
        <dgm:presLayoutVars>
          <dgm:chPref val="3"/>
        </dgm:presLayoutVars>
      </dgm:prSet>
      <dgm:spPr/>
    </dgm:pt>
    <dgm:pt modelId="{6831B3AD-6239-4110-87CE-6D092E8FFAB4}" type="pres">
      <dgm:prSet presAssocID="{2977BB3B-CDD7-4D12-B219-09CB64DC6335}" presName="hierChild2" presStyleCnt="0"/>
      <dgm:spPr/>
    </dgm:pt>
    <dgm:pt modelId="{C84302AB-AC69-4B41-B712-9115085768A3}" type="pres">
      <dgm:prSet presAssocID="{065AC0D3-284E-4868-8D50-A6160FB946B8}" presName="hierRoot1" presStyleCnt="0"/>
      <dgm:spPr/>
    </dgm:pt>
    <dgm:pt modelId="{C6D6CC98-6C9C-45CD-87A5-67B2E7D492A7}" type="pres">
      <dgm:prSet presAssocID="{065AC0D3-284E-4868-8D50-A6160FB946B8}" presName="composite" presStyleCnt="0"/>
      <dgm:spPr/>
    </dgm:pt>
    <dgm:pt modelId="{CDE999AA-F46D-40BD-AFCD-DF05894D97E4}" type="pres">
      <dgm:prSet presAssocID="{065AC0D3-284E-4868-8D50-A6160FB946B8}" presName="background" presStyleLbl="node0" presStyleIdx="1" presStyleCnt="2"/>
      <dgm:spPr/>
    </dgm:pt>
    <dgm:pt modelId="{CA00026C-4D8E-42A0-AB9A-9BBD8DBFED92}" type="pres">
      <dgm:prSet presAssocID="{065AC0D3-284E-4868-8D50-A6160FB946B8}" presName="text" presStyleLbl="fgAcc0" presStyleIdx="1" presStyleCnt="2">
        <dgm:presLayoutVars>
          <dgm:chPref val="3"/>
        </dgm:presLayoutVars>
      </dgm:prSet>
      <dgm:spPr/>
    </dgm:pt>
    <dgm:pt modelId="{5590A4CE-3806-49FA-A05D-6C41C778B5FC}" type="pres">
      <dgm:prSet presAssocID="{065AC0D3-284E-4868-8D50-A6160FB946B8}" presName="hierChild2" presStyleCnt="0"/>
      <dgm:spPr/>
    </dgm:pt>
  </dgm:ptLst>
  <dgm:cxnLst>
    <dgm:cxn modelId="{E745AD01-C301-4CD6-8663-650BF03F2BB0}" type="presOf" srcId="{3758B73A-9F58-4CF3-8FBD-A77B4694834D}" destId="{B67E52E5-65FA-4673-8DE7-CCA8EBD74B61}" srcOrd="0" destOrd="0" presId="urn:microsoft.com/office/officeart/2005/8/layout/hierarchy1"/>
    <dgm:cxn modelId="{5D8D4411-71EA-4AE7-B2C2-6DC678B5747B}" srcId="{3758B73A-9F58-4CF3-8FBD-A77B4694834D}" destId="{2977BB3B-CDD7-4D12-B219-09CB64DC6335}" srcOrd="0" destOrd="0" parTransId="{60E188D8-041F-4D7A-B640-245A6EA6815F}" sibTransId="{54E54167-0666-494C-988C-2171A3E301F8}"/>
    <dgm:cxn modelId="{CA1DE73F-2CA3-4162-9618-8EEEF0030478}" type="presOf" srcId="{2977BB3B-CDD7-4D12-B219-09CB64DC6335}" destId="{1B16BEA0-65F0-4284-BD8D-E9FEBC065AE3}" srcOrd="0" destOrd="0" presId="urn:microsoft.com/office/officeart/2005/8/layout/hierarchy1"/>
    <dgm:cxn modelId="{E0386387-3CFA-4A11-BC13-C5F54DAD9F75}" srcId="{3758B73A-9F58-4CF3-8FBD-A77B4694834D}" destId="{065AC0D3-284E-4868-8D50-A6160FB946B8}" srcOrd="1" destOrd="0" parTransId="{64613A27-1270-4146-A4D7-66477E040372}" sibTransId="{A98884F7-8FD1-4BD4-BE39-2E05F1E39BCC}"/>
    <dgm:cxn modelId="{D299F7FB-A062-41E2-BB99-DD7EB04558E5}" type="presOf" srcId="{065AC0D3-284E-4868-8D50-A6160FB946B8}" destId="{CA00026C-4D8E-42A0-AB9A-9BBD8DBFED92}" srcOrd="0" destOrd="0" presId="urn:microsoft.com/office/officeart/2005/8/layout/hierarchy1"/>
    <dgm:cxn modelId="{8CB12CF1-1373-41BA-B032-5D7991F1963E}" type="presParOf" srcId="{B67E52E5-65FA-4673-8DE7-CCA8EBD74B61}" destId="{2A9B7938-E097-4A5B-8981-BA2193DECCAC}" srcOrd="0" destOrd="0" presId="urn:microsoft.com/office/officeart/2005/8/layout/hierarchy1"/>
    <dgm:cxn modelId="{5E8FAF17-006A-4140-88EF-82F724E08689}" type="presParOf" srcId="{2A9B7938-E097-4A5B-8981-BA2193DECCAC}" destId="{253E8349-320F-48AA-8C1B-9ECE9B0010C5}" srcOrd="0" destOrd="0" presId="urn:microsoft.com/office/officeart/2005/8/layout/hierarchy1"/>
    <dgm:cxn modelId="{CD4D03BD-1BC9-41D4-900C-89AB30043784}" type="presParOf" srcId="{253E8349-320F-48AA-8C1B-9ECE9B0010C5}" destId="{DBEC388C-C22D-45B9-A8C9-E221450C03D3}" srcOrd="0" destOrd="0" presId="urn:microsoft.com/office/officeart/2005/8/layout/hierarchy1"/>
    <dgm:cxn modelId="{23EED483-8449-4DA8-B324-6160D2DCD19F}" type="presParOf" srcId="{253E8349-320F-48AA-8C1B-9ECE9B0010C5}" destId="{1B16BEA0-65F0-4284-BD8D-E9FEBC065AE3}" srcOrd="1" destOrd="0" presId="urn:microsoft.com/office/officeart/2005/8/layout/hierarchy1"/>
    <dgm:cxn modelId="{4B2B2A61-1A64-441F-800B-1078B589509F}" type="presParOf" srcId="{2A9B7938-E097-4A5B-8981-BA2193DECCAC}" destId="{6831B3AD-6239-4110-87CE-6D092E8FFAB4}" srcOrd="1" destOrd="0" presId="urn:microsoft.com/office/officeart/2005/8/layout/hierarchy1"/>
    <dgm:cxn modelId="{66A9A4A9-74B7-4A33-8308-CB382CA3EF45}" type="presParOf" srcId="{B67E52E5-65FA-4673-8DE7-CCA8EBD74B61}" destId="{C84302AB-AC69-4B41-B712-9115085768A3}" srcOrd="1" destOrd="0" presId="urn:microsoft.com/office/officeart/2005/8/layout/hierarchy1"/>
    <dgm:cxn modelId="{324D5F2D-FBC8-42F8-9805-CBCC63955530}" type="presParOf" srcId="{C84302AB-AC69-4B41-B712-9115085768A3}" destId="{C6D6CC98-6C9C-45CD-87A5-67B2E7D492A7}" srcOrd="0" destOrd="0" presId="urn:microsoft.com/office/officeart/2005/8/layout/hierarchy1"/>
    <dgm:cxn modelId="{883A90E7-DC50-48E5-BDC8-9D8290D3AD09}" type="presParOf" srcId="{C6D6CC98-6C9C-45CD-87A5-67B2E7D492A7}" destId="{CDE999AA-F46D-40BD-AFCD-DF05894D97E4}" srcOrd="0" destOrd="0" presId="urn:microsoft.com/office/officeart/2005/8/layout/hierarchy1"/>
    <dgm:cxn modelId="{4C1DBA30-74E5-4F12-A7AB-9E42F4EDD986}" type="presParOf" srcId="{C6D6CC98-6C9C-45CD-87A5-67B2E7D492A7}" destId="{CA00026C-4D8E-42A0-AB9A-9BBD8DBFED92}" srcOrd="1" destOrd="0" presId="urn:microsoft.com/office/officeart/2005/8/layout/hierarchy1"/>
    <dgm:cxn modelId="{A6570C4D-9AD8-4F98-914D-BAF00FAD8CAE}" type="presParOf" srcId="{C84302AB-AC69-4B41-B712-9115085768A3}" destId="{5590A4CE-3806-49FA-A05D-6C41C778B5F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7056373-CDB0-4487-865E-8644DB0E4D9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9249A5F-CCD2-44C4-833E-033F09B5D1F4}">
      <dgm:prSet/>
      <dgm:spPr/>
      <dgm:t>
        <a:bodyPr/>
        <a:lstStyle/>
        <a:p>
          <a:pPr>
            <a:lnSpc>
              <a:spcPct val="100000"/>
            </a:lnSpc>
          </a:pPr>
          <a:r>
            <a:rPr lang="en-GB" dirty="0"/>
            <a:t>In my view, I could invest more in a proper training to  have better service and quality.</a:t>
          </a:r>
          <a:endParaRPr lang="en-US" dirty="0"/>
        </a:p>
      </dgm:t>
    </dgm:pt>
    <dgm:pt modelId="{9868219E-1305-4D72-BD95-F90D3C6FDB4C}" type="parTrans" cxnId="{8C1006F1-528B-4D4C-89D9-EAB7049F334B}">
      <dgm:prSet/>
      <dgm:spPr/>
      <dgm:t>
        <a:bodyPr/>
        <a:lstStyle/>
        <a:p>
          <a:endParaRPr lang="en-US"/>
        </a:p>
      </dgm:t>
    </dgm:pt>
    <dgm:pt modelId="{7CE97126-D6EC-4435-BE18-FDA7AF276099}" type="sibTrans" cxnId="{8C1006F1-528B-4D4C-89D9-EAB7049F334B}">
      <dgm:prSet/>
      <dgm:spPr/>
      <dgm:t>
        <a:bodyPr/>
        <a:lstStyle/>
        <a:p>
          <a:endParaRPr lang="en-US"/>
        </a:p>
      </dgm:t>
    </dgm:pt>
    <dgm:pt modelId="{A6680040-F3B2-4A38-A66A-FBF1B378DAC8}">
      <dgm:prSet/>
      <dgm:spPr/>
      <dgm:t>
        <a:bodyPr/>
        <a:lstStyle/>
        <a:p>
          <a:pPr>
            <a:lnSpc>
              <a:spcPct val="100000"/>
            </a:lnSpc>
          </a:pPr>
          <a:r>
            <a:rPr lang="en-GB" dirty="0"/>
            <a:t>Having a allergy book information handy will save time making things more efficient and avoid stressing costumers and staff.</a:t>
          </a:r>
          <a:endParaRPr lang="en-US" dirty="0"/>
        </a:p>
      </dgm:t>
    </dgm:pt>
    <dgm:pt modelId="{09475786-37DD-45E1-968A-FA605DD458C9}" type="parTrans" cxnId="{B416660B-5EEC-43AB-B958-4F76B01C82B5}">
      <dgm:prSet/>
      <dgm:spPr/>
      <dgm:t>
        <a:bodyPr/>
        <a:lstStyle/>
        <a:p>
          <a:endParaRPr lang="en-US"/>
        </a:p>
      </dgm:t>
    </dgm:pt>
    <dgm:pt modelId="{ABCAD1D6-DA49-4BD1-A444-F816DCBB8CC6}" type="sibTrans" cxnId="{B416660B-5EEC-43AB-B958-4F76B01C82B5}">
      <dgm:prSet/>
      <dgm:spPr/>
      <dgm:t>
        <a:bodyPr/>
        <a:lstStyle/>
        <a:p>
          <a:endParaRPr lang="en-US"/>
        </a:p>
      </dgm:t>
    </dgm:pt>
    <dgm:pt modelId="{62CE143D-D33F-426E-ABC2-924FD4BDEF4C}">
      <dgm:prSet/>
      <dgm:spPr/>
      <dgm:t>
        <a:bodyPr/>
        <a:lstStyle/>
        <a:p>
          <a:pPr>
            <a:lnSpc>
              <a:spcPct val="100000"/>
            </a:lnSpc>
          </a:pPr>
          <a:r>
            <a:rPr lang="en-GB" dirty="0"/>
            <a:t>Investing in staff improves the quality and satisfaction of the costumers.</a:t>
          </a:r>
          <a:endParaRPr lang="en-US" dirty="0"/>
        </a:p>
      </dgm:t>
    </dgm:pt>
    <dgm:pt modelId="{5262A75C-AFA4-4B31-AB32-581C6BCBD70F}" type="parTrans" cxnId="{EC78587E-025B-4A58-8685-52539D85EBB8}">
      <dgm:prSet/>
      <dgm:spPr/>
      <dgm:t>
        <a:bodyPr/>
        <a:lstStyle/>
        <a:p>
          <a:endParaRPr lang="en-US"/>
        </a:p>
      </dgm:t>
    </dgm:pt>
    <dgm:pt modelId="{ADBDF5B6-6478-43CA-A4E6-8F66E20DA593}" type="sibTrans" cxnId="{EC78587E-025B-4A58-8685-52539D85EBB8}">
      <dgm:prSet/>
      <dgm:spPr/>
      <dgm:t>
        <a:bodyPr/>
        <a:lstStyle/>
        <a:p>
          <a:endParaRPr lang="en-US"/>
        </a:p>
      </dgm:t>
    </dgm:pt>
    <dgm:pt modelId="{9A1D9B95-1FDC-42AA-8205-E313E4CCDF41}" type="pres">
      <dgm:prSet presAssocID="{97056373-CDB0-4487-865E-8644DB0E4D9F}" presName="root" presStyleCnt="0">
        <dgm:presLayoutVars>
          <dgm:dir/>
          <dgm:resizeHandles val="exact"/>
        </dgm:presLayoutVars>
      </dgm:prSet>
      <dgm:spPr/>
    </dgm:pt>
    <dgm:pt modelId="{447B31C3-857B-4D55-8F42-4A1FDEEDB095}" type="pres">
      <dgm:prSet presAssocID="{B9249A5F-CCD2-44C4-833E-033F09B5D1F4}" presName="compNode" presStyleCnt="0"/>
      <dgm:spPr/>
    </dgm:pt>
    <dgm:pt modelId="{8CD44C58-9B11-402D-BCA1-63F6CD8ED1C4}" type="pres">
      <dgm:prSet presAssocID="{B9249A5F-CCD2-44C4-833E-033F09B5D1F4}" presName="bgRect" presStyleLbl="bgShp" presStyleIdx="0" presStyleCnt="3"/>
      <dgm:spPr/>
    </dgm:pt>
    <dgm:pt modelId="{BF5A390C-2C57-4EDE-8BF7-BF2A0B785FA7}" type="pres">
      <dgm:prSet presAssocID="{B9249A5F-CCD2-44C4-833E-033F09B5D1F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588BD4E0-99AE-4C9A-83F1-14FDA4649616}" type="pres">
      <dgm:prSet presAssocID="{B9249A5F-CCD2-44C4-833E-033F09B5D1F4}" presName="spaceRect" presStyleCnt="0"/>
      <dgm:spPr/>
    </dgm:pt>
    <dgm:pt modelId="{D39A0C59-EA9E-446D-B4F9-13752EEDF448}" type="pres">
      <dgm:prSet presAssocID="{B9249A5F-CCD2-44C4-833E-033F09B5D1F4}" presName="parTx" presStyleLbl="revTx" presStyleIdx="0" presStyleCnt="3">
        <dgm:presLayoutVars>
          <dgm:chMax val="0"/>
          <dgm:chPref val="0"/>
        </dgm:presLayoutVars>
      </dgm:prSet>
      <dgm:spPr/>
    </dgm:pt>
    <dgm:pt modelId="{DACAF1F8-982B-4EF8-AE37-8333CD8A0C6D}" type="pres">
      <dgm:prSet presAssocID="{7CE97126-D6EC-4435-BE18-FDA7AF276099}" presName="sibTrans" presStyleCnt="0"/>
      <dgm:spPr/>
    </dgm:pt>
    <dgm:pt modelId="{A9036CEB-A327-4137-A67E-56CCB783CF22}" type="pres">
      <dgm:prSet presAssocID="{A6680040-F3B2-4A38-A66A-FBF1B378DAC8}" presName="compNode" presStyleCnt="0"/>
      <dgm:spPr/>
    </dgm:pt>
    <dgm:pt modelId="{0E53A0AB-7974-4407-BC96-2FD8100CE594}" type="pres">
      <dgm:prSet presAssocID="{A6680040-F3B2-4A38-A66A-FBF1B378DAC8}" presName="bgRect" presStyleLbl="bgShp" presStyleIdx="1" presStyleCnt="3"/>
      <dgm:spPr/>
    </dgm:pt>
    <dgm:pt modelId="{E0405033-7E09-40D2-8D32-A7EDC94FE421}" type="pres">
      <dgm:prSet presAssocID="{A6680040-F3B2-4A38-A66A-FBF1B378DAC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3FCA2464-433D-4672-8F5A-F5FFA6E70A72}" type="pres">
      <dgm:prSet presAssocID="{A6680040-F3B2-4A38-A66A-FBF1B378DAC8}" presName="spaceRect" presStyleCnt="0"/>
      <dgm:spPr/>
    </dgm:pt>
    <dgm:pt modelId="{F854F56E-05F8-49E3-BB7A-F88D181DDFE3}" type="pres">
      <dgm:prSet presAssocID="{A6680040-F3B2-4A38-A66A-FBF1B378DAC8}" presName="parTx" presStyleLbl="revTx" presStyleIdx="1" presStyleCnt="3">
        <dgm:presLayoutVars>
          <dgm:chMax val="0"/>
          <dgm:chPref val="0"/>
        </dgm:presLayoutVars>
      </dgm:prSet>
      <dgm:spPr/>
    </dgm:pt>
    <dgm:pt modelId="{B22F2887-F9EC-4B2C-B460-9A6B23921CA1}" type="pres">
      <dgm:prSet presAssocID="{ABCAD1D6-DA49-4BD1-A444-F816DCBB8CC6}" presName="sibTrans" presStyleCnt="0"/>
      <dgm:spPr/>
    </dgm:pt>
    <dgm:pt modelId="{02E68780-78D6-49E1-907A-7B6621850649}" type="pres">
      <dgm:prSet presAssocID="{62CE143D-D33F-426E-ABC2-924FD4BDEF4C}" presName="compNode" presStyleCnt="0"/>
      <dgm:spPr/>
    </dgm:pt>
    <dgm:pt modelId="{C8352E35-FBE1-4B07-81B9-BA9BF3839646}" type="pres">
      <dgm:prSet presAssocID="{62CE143D-D33F-426E-ABC2-924FD4BDEF4C}" presName="bgRect" presStyleLbl="bgShp" presStyleIdx="2" presStyleCnt="3"/>
      <dgm:spPr/>
    </dgm:pt>
    <dgm:pt modelId="{D231B099-2EF0-47B9-8274-FBF24B9089BD}" type="pres">
      <dgm:prSet presAssocID="{62CE143D-D33F-426E-ABC2-924FD4BDEF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Success"/>
        </a:ext>
      </dgm:extLst>
    </dgm:pt>
    <dgm:pt modelId="{69AAEC1F-3AA2-4EE4-8A42-6BBEB5C40190}" type="pres">
      <dgm:prSet presAssocID="{62CE143D-D33F-426E-ABC2-924FD4BDEF4C}" presName="spaceRect" presStyleCnt="0"/>
      <dgm:spPr/>
    </dgm:pt>
    <dgm:pt modelId="{9557241C-E522-4C73-B04D-5EE197EDBDC3}" type="pres">
      <dgm:prSet presAssocID="{62CE143D-D33F-426E-ABC2-924FD4BDEF4C}" presName="parTx" presStyleLbl="revTx" presStyleIdx="2" presStyleCnt="3">
        <dgm:presLayoutVars>
          <dgm:chMax val="0"/>
          <dgm:chPref val="0"/>
        </dgm:presLayoutVars>
      </dgm:prSet>
      <dgm:spPr/>
    </dgm:pt>
  </dgm:ptLst>
  <dgm:cxnLst>
    <dgm:cxn modelId="{B416660B-5EEC-43AB-B958-4F76B01C82B5}" srcId="{97056373-CDB0-4487-865E-8644DB0E4D9F}" destId="{A6680040-F3B2-4A38-A66A-FBF1B378DAC8}" srcOrd="1" destOrd="0" parTransId="{09475786-37DD-45E1-968A-FA605DD458C9}" sibTransId="{ABCAD1D6-DA49-4BD1-A444-F816DCBB8CC6}"/>
    <dgm:cxn modelId="{E168F70D-86F4-4CC9-98BA-93566B34D95A}" type="presOf" srcId="{A6680040-F3B2-4A38-A66A-FBF1B378DAC8}" destId="{F854F56E-05F8-49E3-BB7A-F88D181DDFE3}" srcOrd="0" destOrd="0" presId="urn:microsoft.com/office/officeart/2018/2/layout/IconVerticalSolidList"/>
    <dgm:cxn modelId="{5BF26948-A8DD-4354-99BA-3C74E2FF4968}" type="presOf" srcId="{62CE143D-D33F-426E-ABC2-924FD4BDEF4C}" destId="{9557241C-E522-4C73-B04D-5EE197EDBDC3}" srcOrd="0" destOrd="0" presId="urn:microsoft.com/office/officeart/2018/2/layout/IconVerticalSolidList"/>
    <dgm:cxn modelId="{EC78587E-025B-4A58-8685-52539D85EBB8}" srcId="{97056373-CDB0-4487-865E-8644DB0E4D9F}" destId="{62CE143D-D33F-426E-ABC2-924FD4BDEF4C}" srcOrd="2" destOrd="0" parTransId="{5262A75C-AFA4-4B31-AB32-581C6BCBD70F}" sibTransId="{ADBDF5B6-6478-43CA-A4E6-8F66E20DA593}"/>
    <dgm:cxn modelId="{155223E9-7079-4C48-9A26-3E92FED24482}" type="presOf" srcId="{B9249A5F-CCD2-44C4-833E-033F09B5D1F4}" destId="{D39A0C59-EA9E-446D-B4F9-13752EEDF448}" srcOrd="0" destOrd="0" presId="urn:microsoft.com/office/officeart/2018/2/layout/IconVerticalSolidList"/>
    <dgm:cxn modelId="{8C1006F1-528B-4D4C-89D9-EAB7049F334B}" srcId="{97056373-CDB0-4487-865E-8644DB0E4D9F}" destId="{B9249A5F-CCD2-44C4-833E-033F09B5D1F4}" srcOrd="0" destOrd="0" parTransId="{9868219E-1305-4D72-BD95-F90D3C6FDB4C}" sibTransId="{7CE97126-D6EC-4435-BE18-FDA7AF276099}"/>
    <dgm:cxn modelId="{9973EFF7-15EC-4178-B657-C817D06BA166}" type="presOf" srcId="{97056373-CDB0-4487-865E-8644DB0E4D9F}" destId="{9A1D9B95-1FDC-42AA-8205-E313E4CCDF41}" srcOrd="0" destOrd="0" presId="urn:microsoft.com/office/officeart/2018/2/layout/IconVerticalSolidList"/>
    <dgm:cxn modelId="{D5D598DF-9396-4181-98F5-DDDE2D41C242}" type="presParOf" srcId="{9A1D9B95-1FDC-42AA-8205-E313E4CCDF41}" destId="{447B31C3-857B-4D55-8F42-4A1FDEEDB095}" srcOrd="0" destOrd="0" presId="urn:microsoft.com/office/officeart/2018/2/layout/IconVerticalSolidList"/>
    <dgm:cxn modelId="{6AADFD12-B6FD-4FE3-A9E3-144EE1E1BF3A}" type="presParOf" srcId="{447B31C3-857B-4D55-8F42-4A1FDEEDB095}" destId="{8CD44C58-9B11-402D-BCA1-63F6CD8ED1C4}" srcOrd="0" destOrd="0" presId="urn:microsoft.com/office/officeart/2018/2/layout/IconVerticalSolidList"/>
    <dgm:cxn modelId="{82779A2C-858D-4785-A6A1-11D0A3CB851C}" type="presParOf" srcId="{447B31C3-857B-4D55-8F42-4A1FDEEDB095}" destId="{BF5A390C-2C57-4EDE-8BF7-BF2A0B785FA7}" srcOrd="1" destOrd="0" presId="urn:microsoft.com/office/officeart/2018/2/layout/IconVerticalSolidList"/>
    <dgm:cxn modelId="{92E59011-3856-4F09-9ED0-8A77A71F9C89}" type="presParOf" srcId="{447B31C3-857B-4D55-8F42-4A1FDEEDB095}" destId="{588BD4E0-99AE-4C9A-83F1-14FDA4649616}" srcOrd="2" destOrd="0" presId="urn:microsoft.com/office/officeart/2018/2/layout/IconVerticalSolidList"/>
    <dgm:cxn modelId="{7D0863CF-6F53-4F64-863A-30887EC73C8B}" type="presParOf" srcId="{447B31C3-857B-4D55-8F42-4A1FDEEDB095}" destId="{D39A0C59-EA9E-446D-B4F9-13752EEDF448}" srcOrd="3" destOrd="0" presId="urn:microsoft.com/office/officeart/2018/2/layout/IconVerticalSolidList"/>
    <dgm:cxn modelId="{18251002-93F5-4A78-91EF-048AC79E61E6}" type="presParOf" srcId="{9A1D9B95-1FDC-42AA-8205-E313E4CCDF41}" destId="{DACAF1F8-982B-4EF8-AE37-8333CD8A0C6D}" srcOrd="1" destOrd="0" presId="urn:microsoft.com/office/officeart/2018/2/layout/IconVerticalSolidList"/>
    <dgm:cxn modelId="{CFE7BB6A-FCCF-47D4-AC70-1BEE174DE074}" type="presParOf" srcId="{9A1D9B95-1FDC-42AA-8205-E313E4CCDF41}" destId="{A9036CEB-A327-4137-A67E-56CCB783CF22}" srcOrd="2" destOrd="0" presId="urn:microsoft.com/office/officeart/2018/2/layout/IconVerticalSolidList"/>
    <dgm:cxn modelId="{662B0127-3C7C-498D-B0D2-A7F59A473B66}" type="presParOf" srcId="{A9036CEB-A327-4137-A67E-56CCB783CF22}" destId="{0E53A0AB-7974-4407-BC96-2FD8100CE594}" srcOrd="0" destOrd="0" presId="urn:microsoft.com/office/officeart/2018/2/layout/IconVerticalSolidList"/>
    <dgm:cxn modelId="{976331F2-89C6-4B3C-9E14-9494B6DA79C4}" type="presParOf" srcId="{A9036CEB-A327-4137-A67E-56CCB783CF22}" destId="{E0405033-7E09-40D2-8D32-A7EDC94FE421}" srcOrd="1" destOrd="0" presId="urn:microsoft.com/office/officeart/2018/2/layout/IconVerticalSolidList"/>
    <dgm:cxn modelId="{4F1B9CAE-CFDB-43B2-BBBA-563233214A4E}" type="presParOf" srcId="{A9036CEB-A327-4137-A67E-56CCB783CF22}" destId="{3FCA2464-433D-4672-8F5A-F5FFA6E70A72}" srcOrd="2" destOrd="0" presId="urn:microsoft.com/office/officeart/2018/2/layout/IconVerticalSolidList"/>
    <dgm:cxn modelId="{45A62485-EA08-42F2-B563-3E7639333AC4}" type="presParOf" srcId="{A9036CEB-A327-4137-A67E-56CCB783CF22}" destId="{F854F56E-05F8-49E3-BB7A-F88D181DDFE3}" srcOrd="3" destOrd="0" presId="urn:microsoft.com/office/officeart/2018/2/layout/IconVerticalSolidList"/>
    <dgm:cxn modelId="{65C4B692-5029-45FC-B711-F1FFCC45CAB0}" type="presParOf" srcId="{9A1D9B95-1FDC-42AA-8205-E313E4CCDF41}" destId="{B22F2887-F9EC-4B2C-B460-9A6B23921CA1}" srcOrd="3" destOrd="0" presId="urn:microsoft.com/office/officeart/2018/2/layout/IconVerticalSolidList"/>
    <dgm:cxn modelId="{E01310F1-E854-4997-9DA9-369ADF63AAF4}" type="presParOf" srcId="{9A1D9B95-1FDC-42AA-8205-E313E4CCDF41}" destId="{02E68780-78D6-49E1-907A-7B6621850649}" srcOrd="4" destOrd="0" presId="urn:microsoft.com/office/officeart/2018/2/layout/IconVerticalSolidList"/>
    <dgm:cxn modelId="{19EF6EB3-374C-4EAF-A0BC-EEA764254D54}" type="presParOf" srcId="{02E68780-78D6-49E1-907A-7B6621850649}" destId="{C8352E35-FBE1-4B07-81B9-BA9BF3839646}" srcOrd="0" destOrd="0" presId="urn:microsoft.com/office/officeart/2018/2/layout/IconVerticalSolidList"/>
    <dgm:cxn modelId="{82A5335F-5B50-4FA1-8136-44E45E6D42C5}" type="presParOf" srcId="{02E68780-78D6-49E1-907A-7B6621850649}" destId="{D231B099-2EF0-47B9-8274-FBF24B9089BD}" srcOrd="1" destOrd="0" presId="urn:microsoft.com/office/officeart/2018/2/layout/IconVerticalSolidList"/>
    <dgm:cxn modelId="{0F479845-F6D3-4DB1-9698-40B727D59877}" type="presParOf" srcId="{02E68780-78D6-49E1-907A-7B6621850649}" destId="{69AAEC1F-3AA2-4EE4-8A42-6BBEB5C40190}" srcOrd="2" destOrd="0" presId="urn:microsoft.com/office/officeart/2018/2/layout/IconVerticalSolidList"/>
    <dgm:cxn modelId="{BFA86DB0-AB86-430B-8177-BEA7848FABE2}" type="presParOf" srcId="{02E68780-78D6-49E1-907A-7B6621850649}" destId="{9557241C-E522-4C73-B04D-5EE197EDBDC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8B791C-6152-4676-B897-1ABE60F3E86A}">
      <dsp:nvSpPr>
        <dsp:cNvPr id="0" name=""/>
        <dsp:cNvSpPr/>
      </dsp:nvSpPr>
      <dsp:spPr>
        <a:xfrm>
          <a:off x="920893" y="887962"/>
          <a:ext cx="1249769" cy="1249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A01F28-F13E-4890-9EA1-ECC761BC405B}">
      <dsp:nvSpPr>
        <dsp:cNvPr id="0" name=""/>
        <dsp:cNvSpPr/>
      </dsp:nvSpPr>
      <dsp:spPr>
        <a:xfrm>
          <a:off x="157144"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Forest of Arden Marriot </a:t>
          </a:r>
          <a:endParaRPr lang="en-US" sz="2700" kern="1200"/>
        </a:p>
      </dsp:txBody>
      <dsp:txXfrm>
        <a:off x="157144" y="2485519"/>
        <a:ext cx="2777266" cy="720000"/>
      </dsp:txXfrm>
    </dsp:sp>
    <dsp:sp modelId="{72505294-B7A9-49C6-97BA-59FF0D1C8C63}">
      <dsp:nvSpPr>
        <dsp:cNvPr id="0" name=""/>
        <dsp:cNvSpPr/>
      </dsp:nvSpPr>
      <dsp:spPr>
        <a:xfrm>
          <a:off x="4184181" y="887962"/>
          <a:ext cx="1249769" cy="124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5749209-E92C-475F-A449-945CE3361F65}">
      <dsp:nvSpPr>
        <dsp:cNvPr id="0" name=""/>
        <dsp:cNvSpPr/>
      </dsp:nvSpPr>
      <dsp:spPr>
        <a:xfrm>
          <a:off x="3420433"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Name Elza Soares Rosado</a:t>
          </a:r>
          <a:endParaRPr lang="en-US" sz="2700" kern="1200"/>
        </a:p>
      </dsp:txBody>
      <dsp:txXfrm>
        <a:off x="3420433" y="2485519"/>
        <a:ext cx="2777266" cy="720000"/>
      </dsp:txXfrm>
    </dsp:sp>
    <dsp:sp modelId="{7CEC7472-E777-4D62-B599-E47848545234}">
      <dsp:nvSpPr>
        <dsp:cNvPr id="0" name=""/>
        <dsp:cNvSpPr/>
      </dsp:nvSpPr>
      <dsp:spPr>
        <a:xfrm>
          <a:off x="7447469" y="887962"/>
          <a:ext cx="1249769" cy="124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DBA3C4-B602-47D8-A442-576A8D446208}">
      <dsp:nvSpPr>
        <dsp:cNvPr id="0" name=""/>
        <dsp:cNvSpPr/>
      </dsp:nvSpPr>
      <dsp:spPr>
        <a:xfrm>
          <a:off x="6683721"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pPr>
          <a:r>
            <a:rPr lang="en-GB" sz="2700" kern="1200"/>
            <a:t>Student Number 1815430</a:t>
          </a:r>
          <a:endParaRPr lang="en-US" sz="2700" kern="1200"/>
        </a:p>
      </dsp:txBody>
      <dsp:txXfrm>
        <a:off x="6683721" y="2485519"/>
        <a:ext cx="2777266"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EC388C-C22D-45B9-A8C9-E221450C03D3}">
      <dsp:nvSpPr>
        <dsp:cNvPr id="0" name=""/>
        <dsp:cNvSpPr/>
      </dsp:nvSpPr>
      <dsp:spPr>
        <a:xfrm>
          <a:off x="1049" y="576898"/>
          <a:ext cx="3683234" cy="2338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16BEA0-65F0-4284-BD8D-E9FEBC065AE3}">
      <dsp:nvSpPr>
        <dsp:cNvPr id="0" name=""/>
        <dsp:cNvSpPr/>
      </dsp:nvSpPr>
      <dsp:spPr>
        <a:xfrm>
          <a:off x="410297" y="965684"/>
          <a:ext cx="3683234" cy="2338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No fresh food, all food has been cooked at least a day before, and just take it out of the fridge and is ready to eat, the hot dishes are reheated.</a:t>
          </a:r>
          <a:endParaRPr lang="en-US" sz="2300" kern="1200" dirty="0"/>
        </a:p>
      </dsp:txBody>
      <dsp:txXfrm>
        <a:off x="478800" y="1034187"/>
        <a:ext cx="3546228" cy="2201847"/>
      </dsp:txXfrm>
    </dsp:sp>
    <dsp:sp modelId="{CDE999AA-F46D-40BD-AFCD-DF05894D97E4}">
      <dsp:nvSpPr>
        <dsp:cNvPr id="0" name=""/>
        <dsp:cNvSpPr/>
      </dsp:nvSpPr>
      <dsp:spPr>
        <a:xfrm>
          <a:off x="4502780" y="576898"/>
          <a:ext cx="3683234" cy="2338853"/>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00026C-4D8E-42A0-AB9A-9BBD8DBFED92}">
      <dsp:nvSpPr>
        <dsp:cNvPr id="0" name=""/>
        <dsp:cNvSpPr/>
      </dsp:nvSpPr>
      <dsp:spPr>
        <a:xfrm>
          <a:off x="4912028" y="965684"/>
          <a:ext cx="3683234" cy="2338853"/>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the lemon and/or cucumber is never changed in the water bottle no matter how  often as to be filled.</a:t>
          </a:r>
          <a:endParaRPr lang="en-US" sz="2300" kern="1200" dirty="0"/>
        </a:p>
      </dsp:txBody>
      <dsp:txXfrm>
        <a:off x="4980531" y="1034187"/>
        <a:ext cx="3546228" cy="22018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D44C58-9B11-402D-BCA1-63F6CD8ED1C4}">
      <dsp:nvSpPr>
        <dsp:cNvPr id="0" name=""/>
        <dsp:cNvSpPr/>
      </dsp:nvSpPr>
      <dsp:spPr>
        <a:xfrm>
          <a:off x="0" y="607"/>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5A390C-2C57-4EDE-8BF7-BF2A0B785FA7}">
      <dsp:nvSpPr>
        <dsp:cNvPr id="0" name=""/>
        <dsp:cNvSpPr/>
      </dsp:nvSpPr>
      <dsp:spPr>
        <a:xfrm>
          <a:off x="430272" y="320645"/>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39A0C59-EA9E-446D-B4F9-13752EEDF448}">
      <dsp:nvSpPr>
        <dsp:cNvPr id="0" name=""/>
        <dsp:cNvSpPr/>
      </dsp:nvSpPr>
      <dsp:spPr>
        <a:xfrm>
          <a:off x="1642860" y="607"/>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44550">
            <a:lnSpc>
              <a:spcPct val="100000"/>
            </a:lnSpc>
            <a:spcBef>
              <a:spcPct val="0"/>
            </a:spcBef>
            <a:spcAft>
              <a:spcPct val="35000"/>
            </a:spcAft>
            <a:buNone/>
          </a:pPr>
          <a:r>
            <a:rPr lang="en-GB" sz="1900" kern="1200" dirty="0"/>
            <a:t>In my view, I could invest more in a proper training to  have better service and quality.</a:t>
          </a:r>
          <a:endParaRPr lang="en-US" sz="1900" kern="1200" dirty="0"/>
        </a:p>
      </dsp:txBody>
      <dsp:txXfrm>
        <a:off x="1642860" y="607"/>
        <a:ext cx="4985943" cy="1422390"/>
      </dsp:txXfrm>
    </dsp:sp>
    <dsp:sp modelId="{0E53A0AB-7974-4407-BC96-2FD8100CE594}">
      <dsp:nvSpPr>
        <dsp:cNvPr id="0" name=""/>
        <dsp:cNvSpPr/>
      </dsp:nvSpPr>
      <dsp:spPr>
        <a:xfrm>
          <a:off x="0" y="1778595"/>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405033-7E09-40D2-8D32-A7EDC94FE421}">
      <dsp:nvSpPr>
        <dsp:cNvPr id="0" name=""/>
        <dsp:cNvSpPr/>
      </dsp:nvSpPr>
      <dsp:spPr>
        <a:xfrm>
          <a:off x="430272" y="209863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54F56E-05F8-49E3-BB7A-F88D181DDFE3}">
      <dsp:nvSpPr>
        <dsp:cNvPr id="0" name=""/>
        <dsp:cNvSpPr/>
      </dsp:nvSpPr>
      <dsp:spPr>
        <a:xfrm>
          <a:off x="1642860" y="1778595"/>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44550">
            <a:lnSpc>
              <a:spcPct val="100000"/>
            </a:lnSpc>
            <a:spcBef>
              <a:spcPct val="0"/>
            </a:spcBef>
            <a:spcAft>
              <a:spcPct val="35000"/>
            </a:spcAft>
            <a:buNone/>
          </a:pPr>
          <a:r>
            <a:rPr lang="en-GB" sz="1900" kern="1200" dirty="0"/>
            <a:t>Having a allergy book information handy will save time making things more efficient and avoid stressing costumers and staff.</a:t>
          </a:r>
          <a:endParaRPr lang="en-US" sz="1900" kern="1200" dirty="0"/>
        </a:p>
      </dsp:txBody>
      <dsp:txXfrm>
        <a:off x="1642860" y="1778595"/>
        <a:ext cx="4985943" cy="1422390"/>
      </dsp:txXfrm>
    </dsp:sp>
    <dsp:sp modelId="{C8352E35-FBE1-4B07-81B9-BA9BF3839646}">
      <dsp:nvSpPr>
        <dsp:cNvPr id="0" name=""/>
        <dsp:cNvSpPr/>
      </dsp:nvSpPr>
      <dsp:spPr>
        <a:xfrm>
          <a:off x="0" y="3556583"/>
          <a:ext cx="6628804" cy="14223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31B099-2EF0-47B9-8274-FBF24B9089BD}">
      <dsp:nvSpPr>
        <dsp:cNvPr id="0" name=""/>
        <dsp:cNvSpPr/>
      </dsp:nvSpPr>
      <dsp:spPr>
        <a:xfrm>
          <a:off x="430272" y="387662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557241C-E522-4C73-B04D-5EE197EDBDC3}">
      <dsp:nvSpPr>
        <dsp:cNvPr id="0" name=""/>
        <dsp:cNvSpPr/>
      </dsp:nvSpPr>
      <dsp:spPr>
        <a:xfrm>
          <a:off x="1642860" y="3556583"/>
          <a:ext cx="4985943" cy="1422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0536" tIns="150536" rIns="150536" bIns="150536" numCol="1" spcCol="1270" anchor="ctr" anchorCtr="0">
          <a:noAutofit/>
        </a:bodyPr>
        <a:lstStyle/>
        <a:p>
          <a:pPr marL="0" lvl="0" indent="0" algn="l" defTabSz="844550">
            <a:lnSpc>
              <a:spcPct val="100000"/>
            </a:lnSpc>
            <a:spcBef>
              <a:spcPct val="0"/>
            </a:spcBef>
            <a:spcAft>
              <a:spcPct val="35000"/>
            </a:spcAft>
            <a:buNone/>
          </a:pPr>
          <a:r>
            <a:rPr lang="en-GB" sz="1900" kern="1200" dirty="0"/>
            <a:t>Investing in staff improves the quality and satisfaction of the costumers.</a:t>
          </a:r>
          <a:endParaRPr lang="en-US" sz="1900" kern="1200" dirty="0"/>
        </a:p>
      </dsp:txBody>
      <dsp:txXfrm>
        <a:off x="1642860" y="3556583"/>
        <a:ext cx="4985943" cy="142239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97935BE-FC63-4B2B-808E-E7BA0069ED92}"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32121575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7935BE-FC63-4B2B-808E-E7BA0069ED92}"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18057290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935BE-FC63-4B2B-808E-E7BA0069ED92}"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36093996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97935BE-FC63-4B2B-808E-E7BA0069ED92}"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12416557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97935BE-FC63-4B2B-808E-E7BA0069ED92}" type="datetimeFigureOut">
              <a:rPr lang="en-GB" smtClean="0"/>
              <a:t>28/11/2019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34699005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97935BE-FC63-4B2B-808E-E7BA0069ED92}" type="datetimeFigureOut">
              <a:rPr lang="en-GB" smtClean="0"/>
              <a:t>28/11/2019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16110666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7935BE-FC63-4B2B-808E-E7BA0069ED92}" type="datetimeFigureOut">
              <a:rPr lang="en-GB" smtClean="0"/>
              <a:t>28/11/2019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39818554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97935BE-FC63-4B2B-808E-E7BA0069ED92}"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2201054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97935BE-FC63-4B2B-808E-E7BA0069ED92}" type="datetimeFigureOut">
              <a:rPr lang="en-GB" smtClean="0"/>
              <a:t>28/11/2019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1953936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935BE-FC63-4B2B-808E-E7BA0069ED92}"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15123315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935BE-FC63-4B2B-808E-E7BA0069ED92}"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D4BAD9-CEE8-4142-8783-F1E4DEEEE81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6092385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935BE-FC63-4B2B-808E-E7BA0069ED92}"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37785303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935BE-FC63-4B2B-808E-E7BA0069ED92}"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D4BAD9-CEE8-4142-8783-F1E4DEEEE81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711330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97935BE-FC63-4B2B-808E-E7BA0069ED92}"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1365213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7935BE-FC63-4B2B-808E-E7BA0069ED92}"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42880293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97935BE-FC63-4B2B-808E-E7BA0069ED92}" type="datetimeFigureOut">
              <a:rPr lang="en-GB" smtClean="0"/>
              <a:t>28/11/2019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D4BAD9-CEE8-4142-8783-F1E4DEEEE81F}" type="slidenum">
              <a:rPr lang="en-GB" smtClean="0"/>
              <a:t>‹#›</a:t>
            </a:fld>
            <a:endParaRPr lang="en-GB"/>
          </a:p>
        </p:txBody>
      </p:sp>
    </p:spTree>
    <p:extLst>
      <p:ext uri="{BB962C8B-B14F-4D97-AF65-F5344CB8AC3E}">
        <p14:creationId xmlns:p14="http://schemas.microsoft.com/office/powerpoint/2010/main" val="37885263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97935BE-FC63-4B2B-808E-E7BA0069ED92}" type="datetimeFigureOut">
              <a:rPr lang="en-GB" smtClean="0"/>
              <a:t>28/11/2019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64D4BAD9-CEE8-4142-8783-F1E4DEEEE81F}" type="slidenum">
              <a:rPr lang="en-GB" smtClean="0"/>
              <a:t>‹#›</a:t>
            </a:fld>
            <a:endParaRPr lang="en-GB"/>
          </a:p>
        </p:txBody>
      </p:sp>
    </p:spTree>
    <p:extLst>
      <p:ext uri="{BB962C8B-B14F-4D97-AF65-F5344CB8AC3E}">
        <p14:creationId xmlns:p14="http://schemas.microsoft.com/office/powerpoint/2010/main" val="3785988859"/>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 id="2147483869" r:id="rId12"/>
    <p:sldLayoutId id="2147483870" r:id="rId13"/>
    <p:sldLayoutId id="2147483871" r:id="rId14"/>
    <p:sldLayoutId id="2147483872" r:id="rId15"/>
    <p:sldLayoutId id="214748387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hyperlink" Target="http://www.placesandfoods.com/2010/06/restaurante-chino-tenedor-libre-parilla-libre-a-chinese-restaurant-in-rio-gallegos-santa-cruz-argentina.html" TargetMode="External"/><Relationship Id="rId2" Type="http://schemas.openxmlformats.org/officeDocument/2006/relationships/image" Target="../media/image10.jpg"/><Relationship Id="rId1" Type="http://schemas.openxmlformats.org/officeDocument/2006/relationships/slideLayout" Target="../slideLayouts/slideLayout1.xml"/><Relationship Id="rId5" Type="http://schemas.openxmlformats.org/officeDocument/2006/relationships/hyperlink" Target="http://commons.wikimedia.org/wiki/File:Restaurante_Terrazas.jpg" TargetMode="External"/><Relationship Id="rId4" Type="http://schemas.openxmlformats.org/officeDocument/2006/relationships/image" Target="../media/image11.jpg"/></Relationships>
</file>

<file path=ppt/slides/_rels/slide3.xml.rels><?xml version="1.0" encoding="UTF-8" standalone="yes"?>
<Relationships xmlns="http://schemas.openxmlformats.org/package/2006/relationships"><Relationship Id="rId3" Type="http://schemas.openxmlformats.org/officeDocument/2006/relationships/hyperlink" Target="https://pxhere.com/en/photo/1187245" TargetMode="External"/><Relationship Id="rId7" Type="http://schemas.openxmlformats.org/officeDocument/2006/relationships/hyperlink" Target="http://www.cocinasegura.com/2014/09/mas-fruta-menos-jugo.html" TargetMode="External"/><Relationship Id="rId2" Type="http://schemas.openxmlformats.org/officeDocument/2006/relationships/image" Target="../media/image12.jpg"/><Relationship Id="rId1" Type="http://schemas.openxmlformats.org/officeDocument/2006/relationships/slideLayout" Target="../slideLayouts/slideLayout7.xml"/><Relationship Id="rId6" Type="http://schemas.openxmlformats.org/officeDocument/2006/relationships/image" Target="../media/image14.jpg"/><Relationship Id="rId5" Type="http://schemas.openxmlformats.org/officeDocument/2006/relationships/hyperlink" Target="https://www.foodfromportugal.com/pt-pt/receitas/entrecosto-simples-forno/" TargetMode="External"/><Relationship Id="rId4" Type="http://schemas.openxmlformats.org/officeDocument/2006/relationships/image" Target="../media/image13.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hyperlink" Target="https://pixabay.com/vectors/career-business-woman-silhouette-3464728/" TargetMode="External"/><Relationship Id="rId2" Type="http://schemas.openxmlformats.org/officeDocument/2006/relationships/image" Target="../media/image2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F08C0-6861-4A81-BB65-B6D3D1B16B8E}"/>
              </a:ext>
            </a:extLst>
          </p:cNvPr>
          <p:cNvSpPr>
            <a:spLocks noGrp="1"/>
          </p:cNvSpPr>
          <p:nvPr>
            <p:ph type="title"/>
          </p:nvPr>
        </p:nvSpPr>
        <p:spPr>
          <a:xfrm>
            <a:off x="1286933" y="609600"/>
            <a:ext cx="10197494" cy="1099457"/>
          </a:xfrm>
        </p:spPr>
        <p:txBody>
          <a:bodyPr>
            <a:normAutofit/>
          </a:bodyPr>
          <a:lstStyle/>
          <a:p>
            <a:pPr>
              <a:lnSpc>
                <a:spcPct val="90000"/>
              </a:lnSpc>
            </a:pPr>
            <a:r>
              <a:rPr lang="en-GB" sz="2300"/>
              <a:t>International Hotel management</a:t>
            </a:r>
            <a:br>
              <a:rPr lang="en-GB" sz="2300"/>
            </a:br>
            <a:r>
              <a:rPr lang="en-GB" sz="2300"/>
              <a:t>Level 4</a:t>
            </a:r>
            <a:br>
              <a:rPr lang="en-GB" sz="2300"/>
            </a:br>
            <a:r>
              <a:rPr lang="en-GB" sz="2300"/>
              <a:t>Autumn Term 2019</a:t>
            </a:r>
          </a:p>
        </p:txBody>
      </p:sp>
      <p:graphicFrame>
        <p:nvGraphicFramePr>
          <p:cNvPr id="7" name="Content Placeholder 2">
            <a:extLst>
              <a:ext uri="{FF2B5EF4-FFF2-40B4-BE49-F238E27FC236}">
                <a16:creationId xmlns:a16="http://schemas.microsoft.com/office/drawing/2014/main" id="{E6A327BC-D2F7-4B30-A13F-6F77EAD20975}"/>
              </a:ext>
            </a:extLst>
          </p:cNvPr>
          <p:cNvGraphicFramePr>
            <a:graphicFrameLocks noGrp="1"/>
          </p:cNvGraphicFramePr>
          <p:nvPr>
            <p:ph idx="1"/>
            <p:extLst>
              <p:ext uri="{D42A27DB-BD31-4B8C-83A1-F6EECF244321}">
                <p14:modId xmlns:p14="http://schemas.microsoft.com/office/powerpoint/2010/main" val="3003768674"/>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52624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BF01C-C102-4387-9628-82BF4EBA26B1}"/>
              </a:ext>
            </a:extLst>
          </p:cNvPr>
          <p:cNvSpPr>
            <a:spLocks noGrp="1"/>
          </p:cNvSpPr>
          <p:nvPr>
            <p:ph type="ctrTitle"/>
          </p:nvPr>
        </p:nvSpPr>
        <p:spPr>
          <a:xfrm>
            <a:off x="-457200" y="272346"/>
            <a:ext cx="9301163" cy="1197864"/>
          </a:xfrm>
        </p:spPr>
        <p:txBody>
          <a:bodyPr>
            <a:noAutofit/>
          </a:bodyPr>
          <a:lstStyle/>
          <a:p>
            <a:r>
              <a:rPr lang="en-GB" sz="9600" b="1" dirty="0">
                <a:solidFill>
                  <a:srgbClr val="002060"/>
                </a:solidFill>
              </a:rPr>
              <a:t>Restaurant </a:t>
            </a:r>
          </a:p>
        </p:txBody>
      </p:sp>
      <p:sp>
        <p:nvSpPr>
          <p:cNvPr id="3" name="Subtitle 2">
            <a:extLst>
              <a:ext uri="{FF2B5EF4-FFF2-40B4-BE49-F238E27FC236}">
                <a16:creationId xmlns:a16="http://schemas.microsoft.com/office/drawing/2014/main" id="{92C31A9A-063E-48EE-AB51-3383F86F653F}"/>
              </a:ext>
            </a:extLst>
          </p:cNvPr>
          <p:cNvSpPr>
            <a:spLocks noGrp="1"/>
          </p:cNvSpPr>
          <p:nvPr>
            <p:ph type="subTitle" idx="1"/>
          </p:nvPr>
        </p:nvSpPr>
        <p:spPr>
          <a:xfrm>
            <a:off x="841248" y="1309509"/>
            <a:ext cx="8617077" cy="619303"/>
          </a:xfrm>
        </p:spPr>
        <p:txBody>
          <a:bodyPr>
            <a:noAutofit/>
          </a:bodyPr>
          <a:lstStyle/>
          <a:p>
            <a:r>
              <a:rPr lang="en-GB" sz="3600" b="1" dirty="0"/>
              <a:t>food preparation and presentation</a:t>
            </a:r>
          </a:p>
        </p:txBody>
      </p:sp>
      <p:pic>
        <p:nvPicPr>
          <p:cNvPr id="8" name="Picture 7" descr="A display case filled with different types of food&#10;&#10;Description automatically generated">
            <a:extLst>
              <a:ext uri="{FF2B5EF4-FFF2-40B4-BE49-F238E27FC236}">
                <a16:creationId xmlns:a16="http://schemas.microsoft.com/office/drawing/2014/main" id="{D96563B9-51A2-4D55-A219-33F0C9FF608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065" r="16729" b="-2"/>
          <a:stretch/>
        </p:blipFill>
        <p:spPr>
          <a:xfrm>
            <a:off x="249936" y="2194559"/>
            <a:ext cx="5949696" cy="4663441"/>
          </a:xfrm>
          <a:prstGeom prst="rect">
            <a:avLst/>
          </a:prstGeom>
        </p:spPr>
      </p:pic>
      <p:pic>
        <p:nvPicPr>
          <p:cNvPr id="5" name="Picture 4" descr="A dining table&#10;&#10;Description automatically generated">
            <a:extLst>
              <a:ext uri="{FF2B5EF4-FFF2-40B4-BE49-F238E27FC236}">
                <a16:creationId xmlns:a16="http://schemas.microsoft.com/office/drawing/2014/main" id="{5DF6B2CF-5DD4-41C0-A864-488E47969F1B}"/>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4731" r="1278" b="-2"/>
          <a:stretch/>
        </p:blipFill>
        <p:spPr>
          <a:xfrm>
            <a:off x="6199632" y="2194560"/>
            <a:ext cx="5742432" cy="4663440"/>
          </a:xfrm>
          <a:prstGeom prst="rect">
            <a:avLst/>
          </a:prstGeom>
        </p:spPr>
      </p:pic>
    </p:spTree>
    <p:extLst>
      <p:ext uri="{BB962C8B-B14F-4D97-AF65-F5344CB8AC3E}">
        <p14:creationId xmlns:p14="http://schemas.microsoft.com/office/powerpoint/2010/main" val="13096325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9B81F1D7-D7D2-4FB0-BBDC-F899722893B2}"/>
              </a:ext>
            </a:extLst>
          </p:cNvPr>
          <p:cNvSpPr/>
          <p:nvPr/>
        </p:nvSpPr>
        <p:spPr>
          <a:xfrm>
            <a:off x="496711" y="1675516"/>
            <a:ext cx="11198578" cy="3539430"/>
          </a:xfrm>
          <a:prstGeom prst="rect">
            <a:avLst/>
          </a:prstGeom>
        </p:spPr>
        <p:txBody>
          <a:bodyPr wrap="square">
            <a:spAutoFit/>
          </a:bodyPr>
          <a:lstStyle/>
          <a:p>
            <a:r>
              <a:rPr lang="en-GB" sz="2800" dirty="0"/>
              <a:t>I will talk about my placement experience and compare it with my personal experience, which I observed in the Forest Arden Marriott Hotel.</a:t>
            </a:r>
          </a:p>
          <a:p>
            <a:endParaRPr lang="en-GB" sz="2800" dirty="0"/>
          </a:p>
          <a:p>
            <a:r>
              <a:rPr lang="en-GB" sz="2800" dirty="0"/>
              <a:t>I'll talk about breakfast and lunch</a:t>
            </a:r>
          </a:p>
          <a:p>
            <a:endParaRPr lang="en-GB" sz="2800" dirty="0"/>
          </a:p>
          <a:p>
            <a:endParaRPr lang="en-GB" sz="2800" dirty="0"/>
          </a:p>
          <a:p>
            <a:endParaRPr lang="en-GB" sz="2800" dirty="0"/>
          </a:p>
          <a:p>
            <a:endParaRPr lang="en-GB" sz="2800" dirty="0"/>
          </a:p>
        </p:txBody>
      </p:sp>
      <p:pic>
        <p:nvPicPr>
          <p:cNvPr id="13" name="Picture 12" descr="A plate of food&#10;&#10;Description automatically generated">
            <a:extLst>
              <a:ext uri="{FF2B5EF4-FFF2-40B4-BE49-F238E27FC236}">
                <a16:creationId xmlns:a16="http://schemas.microsoft.com/office/drawing/2014/main" id="{7E937C54-5F70-48D3-85BB-906F97BD57A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3814763"/>
            <a:ext cx="3810001" cy="3539430"/>
          </a:xfrm>
          <a:prstGeom prst="rect">
            <a:avLst/>
          </a:prstGeom>
        </p:spPr>
      </p:pic>
      <p:pic>
        <p:nvPicPr>
          <p:cNvPr id="15" name="Picture 14" descr="A plate of food&#10;&#10;Description automatically generated">
            <a:extLst>
              <a:ext uri="{FF2B5EF4-FFF2-40B4-BE49-F238E27FC236}">
                <a16:creationId xmlns:a16="http://schemas.microsoft.com/office/drawing/2014/main" id="{1E223D11-8BBE-4EC5-8ABA-BCB31EE3F86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382000" y="3814763"/>
            <a:ext cx="3810000" cy="3043237"/>
          </a:xfrm>
          <a:prstGeom prst="rect">
            <a:avLst/>
          </a:prstGeom>
        </p:spPr>
      </p:pic>
      <p:pic>
        <p:nvPicPr>
          <p:cNvPr id="18" name="Picture 17" descr="Two oranges and a glass of orange juice&#10;&#10;Description automatically generated">
            <a:extLst>
              <a:ext uri="{FF2B5EF4-FFF2-40B4-BE49-F238E27FC236}">
                <a16:creationId xmlns:a16="http://schemas.microsoft.com/office/drawing/2014/main" id="{F2474D51-C150-46EB-B667-0E5CB7CDF063}"/>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3810002" y="3814763"/>
            <a:ext cx="4462462" cy="3539430"/>
          </a:xfrm>
          <a:prstGeom prst="rect">
            <a:avLst/>
          </a:prstGeom>
        </p:spPr>
      </p:pic>
    </p:spTree>
    <p:extLst>
      <p:ext uri="{BB962C8B-B14F-4D97-AF65-F5344CB8AC3E}">
        <p14:creationId xmlns:p14="http://schemas.microsoft.com/office/powerpoint/2010/main" val="40915746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323E00-1F93-44EB-8E4A-6A4E37728A85}"/>
              </a:ext>
            </a:extLst>
          </p:cNvPr>
          <p:cNvSpPr>
            <a:spLocks noGrp="1"/>
          </p:cNvSpPr>
          <p:nvPr>
            <p:ph type="title"/>
          </p:nvPr>
        </p:nvSpPr>
        <p:spPr>
          <a:xfrm>
            <a:off x="677334" y="609600"/>
            <a:ext cx="4521659" cy="1320800"/>
          </a:xfrm>
        </p:spPr>
        <p:txBody>
          <a:bodyPr/>
          <a:lstStyle/>
          <a:p>
            <a:r>
              <a:rPr lang="en-GB" dirty="0"/>
              <a:t>Breakfast</a:t>
            </a:r>
          </a:p>
        </p:txBody>
      </p:sp>
      <p:sp>
        <p:nvSpPr>
          <p:cNvPr id="3" name="Content Placeholder 2">
            <a:extLst>
              <a:ext uri="{FF2B5EF4-FFF2-40B4-BE49-F238E27FC236}">
                <a16:creationId xmlns:a16="http://schemas.microsoft.com/office/drawing/2014/main" id="{EDC02689-8F5D-4883-BDFD-0D480C9D1BF8}"/>
              </a:ext>
            </a:extLst>
          </p:cNvPr>
          <p:cNvSpPr>
            <a:spLocks noGrp="1"/>
          </p:cNvSpPr>
          <p:nvPr>
            <p:ph sz="half" idx="1"/>
          </p:nvPr>
        </p:nvSpPr>
        <p:spPr>
          <a:xfrm>
            <a:off x="677334" y="1412489"/>
            <a:ext cx="7447739" cy="4363844"/>
          </a:xfrm>
        </p:spPr>
        <p:txBody>
          <a:bodyPr>
            <a:normAutofit/>
          </a:bodyPr>
          <a:lstStyle/>
          <a:p>
            <a:r>
              <a:rPr lang="en-GB" sz="2000" dirty="0"/>
              <a:t>Breakfast with lots of carbohydrate options, low protein, artificial orange juice, no variation.</a:t>
            </a:r>
          </a:p>
          <a:p>
            <a:r>
              <a:rPr lang="en-GB" sz="2000" dirty="0">
                <a:solidFill>
                  <a:srgbClr val="C00000"/>
                </a:solidFill>
              </a:rPr>
              <a:t>Same presentation of food every day, water for tea and coffee is not always hot because they use the same water all day long and costumers complain about water being cold.</a:t>
            </a:r>
          </a:p>
        </p:txBody>
      </p:sp>
      <p:sp>
        <p:nvSpPr>
          <p:cNvPr id="4" name="Content Placeholder 3">
            <a:extLst>
              <a:ext uri="{FF2B5EF4-FFF2-40B4-BE49-F238E27FC236}">
                <a16:creationId xmlns:a16="http://schemas.microsoft.com/office/drawing/2014/main" id="{EF19279A-F57C-4434-B2B8-31FF15466711}"/>
              </a:ext>
            </a:extLst>
          </p:cNvPr>
          <p:cNvSpPr>
            <a:spLocks noGrp="1"/>
          </p:cNvSpPr>
          <p:nvPr>
            <p:ph sz="half" idx="2"/>
          </p:nvPr>
        </p:nvSpPr>
        <p:spPr>
          <a:xfrm>
            <a:off x="553156" y="3657599"/>
            <a:ext cx="10824528" cy="2118733"/>
          </a:xfrm>
        </p:spPr>
        <p:txBody>
          <a:bodyPr>
            <a:normAutofit/>
          </a:bodyPr>
          <a:lstStyle/>
          <a:p>
            <a:r>
              <a:rPr lang="en-GB" sz="2000" dirty="0">
                <a:solidFill>
                  <a:srgbClr val="002060"/>
                </a:solidFill>
              </a:rPr>
              <a:t>The customer may take 5 minutes or more when ordering an omelette.</a:t>
            </a:r>
          </a:p>
          <a:p>
            <a:r>
              <a:rPr lang="en-GB" sz="2000" dirty="0">
                <a:solidFill>
                  <a:srgbClr val="002060"/>
                </a:solidFill>
              </a:rPr>
              <a:t>Apart from the fruit there is no fresh food or natural juice.</a:t>
            </a:r>
          </a:p>
          <a:p>
            <a:r>
              <a:rPr lang="en-GB" sz="2000" dirty="0"/>
              <a:t>There is no allergy book and when a customer needs any information</a:t>
            </a:r>
          </a:p>
          <a:p>
            <a:r>
              <a:rPr lang="en-GB" sz="2000" dirty="0"/>
              <a:t>about it the staff need to go to the kitchen and ask to the cooks.</a:t>
            </a:r>
          </a:p>
        </p:txBody>
      </p:sp>
    </p:spTree>
    <p:extLst>
      <p:ext uri="{BB962C8B-B14F-4D97-AF65-F5344CB8AC3E}">
        <p14:creationId xmlns:p14="http://schemas.microsoft.com/office/powerpoint/2010/main" val="600905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75014-8045-4D55-953E-AB4A439D34E1}"/>
              </a:ext>
            </a:extLst>
          </p:cNvPr>
          <p:cNvSpPr>
            <a:spLocks noGrp="1"/>
          </p:cNvSpPr>
          <p:nvPr>
            <p:ph type="title"/>
          </p:nvPr>
        </p:nvSpPr>
        <p:spPr/>
        <p:txBody>
          <a:bodyPr vert="horz" lIns="91440" tIns="45720" rIns="91440" bIns="45720" rtlCol="0" anchor="t">
            <a:normAutofit/>
          </a:bodyPr>
          <a:lstStyle/>
          <a:p>
            <a:r>
              <a:rPr lang="en-US" b="1"/>
              <a:t>lunch</a:t>
            </a:r>
          </a:p>
        </p:txBody>
      </p:sp>
      <p:graphicFrame>
        <p:nvGraphicFramePr>
          <p:cNvPr id="55" name="Content Placeholder 2">
            <a:extLst>
              <a:ext uri="{FF2B5EF4-FFF2-40B4-BE49-F238E27FC236}">
                <a16:creationId xmlns:a16="http://schemas.microsoft.com/office/drawing/2014/main" id="{E986EB5D-CEB7-4381-9556-597DADEDDC07}"/>
              </a:ext>
            </a:extLst>
          </p:cNvPr>
          <p:cNvGraphicFramePr>
            <a:graphicFrameLocks noGrp="1"/>
          </p:cNvGraphicFramePr>
          <p:nvPr>
            <p:ph sz="half" idx="1"/>
            <p:extLst>
              <p:ext uri="{D42A27DB-BD31-4B8C-83A1-F6EECF244321}">
                <p14:modId xmlns:p14="http://schemas.microsoft.com/office/powerpoint/2010/main" val="2638035658"/>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5405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86DF9-7E31-4A98-92BF-9E9658444260}"/>
              </a:ext>
            </a:extLst>
          </p:cNvPr>
          <p:cNvSpPr>
            <a:spLocks noGrp="1"/>
          </p:cNvSpPr>
          <p:nvPr>
            <p:ph type="title"/>
          </p:nvPr>
        </p:nvSpPr>
        <p:spPr>
          <a:xfrm>
            <a:off x="652481" y="1382486"/>
            <a:ext cx="3547581" cy="4093028"/>
          </a:xfrm>
        </p:spPr>
        <p:txBody>
          <a:bodyPr anchor="ctr">
            <a:normAutofit/>
          </a:bodyPr>
          <a:lstStyle/>
          <a:p>
            <a:r>
              <a:rPr lang="en-GB" sz="4400"/>
              <a:t>My vision</a:t>
            </a:r>
          </a:p>
        </p:txBody>
      </p:sp>
      <p:graphicFrame>
        <p:nvGraphicFramePr>
          <p:cNvPr id="5" name="Content Placeholder 2">
            <a:extLst>
              <a:ext uri="{FF2B5EF4-FFF2-40B4-BE49-F238E27FC236}">
                <a16:creationId xmlns:a16="http://schemas.microsoft.com/office/drawing/2014/main" id="{CC0598C9-D344-47C4-9041-A5A14508792C}"/>
              </a:ext>
            </a:extLst>
          </p:cNvPr>
          <p:cNvGraphicFramePr>
            <a:graphicFrameLocks noGrp="1"/>
          </p:cNvGraphicFramePr>
          <p:nvPr>
            <p:ph idx="1"/>
            <p:extLst>
              <p:ext uri="{D42A27DB-BD31-4B8C-83A1-F6EECF244321}">
                <p14:modId xmlns:p14="http://schemas.microsoft.com/office/powerpoint/2010/main" val="3065839831"/>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9825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0420D04-9C5D-4116-9A24-BF6698B4A273}"/>
              </a:ext>
            </a:extLst>
          </p:cNvPr>
          <p:cNvSpPr/>
          <p:nvPr/>
        </p:nvSpPr>
        <p:spPr>
          <a:xfrm>
            <a:off x="0" y="2551837"/>
            <a:ext cx="10340622" cy="2862322"/>
          </a:xfrm>
          <a:prstGeom prst="rect">
            <a:avLst/>
          </a:prstGeom>
        </p:spPr>
        <p:txBody>
          <a:bodyPr wrap="square">
            <a:spAutoFit/>
          </a:bodyPr>
          <a:lstStyle/>
          <a:p>
            <a:endParaRPr lang="en-GB" dirty="0"/>
          </a:p>
          <a:p>
            <a:endParaRPr lang="en-GB" dirty="0"/>
          </a:p>
          <a:p>
            <a:endParaRPr lang="en-GB" dirty="0"/>
          </a:p>
          <a:p>
            <a:r>
              <a:rPr lang="en-GB" dirty="0"/>
              <a:t>In observation and evaluation of my experience in this hotel with my personal experience I do not rate it 4 star.</a:t>
            </a:r>
          </a:p>
          <a:p>
            <a:endParaRPr lang="en-GB" dirty="0"/>
          </a:p>
          <a:p>
            <a:endParaRPr lang="en-GB" dirty="0"/>
          </a:p>
          <a:p>
            <a:endParaRPr lang="en-GB" dirty="0"/>
          </a:p>
          <a:p>
            <a:endParaRPr lang="en-GB" dirty="0"/>
          </a:p>
          <a:p>
            <a:r>
              <a:rPr lang="en-GB" dirty="0"/>
              <a:t>Thank you very much everyone and a rest of a good day</a:t>
            </a:r>
          </a:p>
        </p:txBody>
      </p:sp>
      <p:pic>
        <p:nvPicPr>
          <p:cNvPr id="9" name="Picture 8" descr="A close up of a logo&#10;&#10;Description automatically generated">
            <a:extLst>
              <a:ext uri="{FF2B5EF4-FFF2-40B4-BE49-F238E27FC236}">
                <a16:creationId xmlns:a16="http://schemas.microsoft.com/office/drawing/2014/main" id="{AEB2D5C2-19E9-4D36-BC0A-AFFF4145F66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90925" y="0"/>
            <a:ext cx="5010150" cy="3086100"/>
          </a:xfrm>
          <a:prstGeom prst="rect">
            <a:avLst/>
          </a:prstGeom>
        </p:spPr>
      </p:pic>
    </p:spTree>
    <p:extLst>
      <p:ext uri="{BB962C8B-B14F-4D97-AF65-F5344CB8AC3E}">
        <p14:creationId xmlns:p14="http://schemas.microsoft.com/office/powerpoint/2010/main" val="236681716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
  <TotalTime>122</TotalTime>
  <Words>300</Words>
  <Application>Microsoft Office PowerPoint</Application>
  <PresentationFormat>Widescreen</PresentationFormat>
  <Paragraphs>34</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Trebuchet MS</vt:lpstr>
      <vt:lpstr>Wingdings 3</vt:lpstr>
      <vt:lpstr>Facet</vt:lpstr>
      <vt:lpstr>International Hotel management Level 4 Autumn Term 2019</vt:lpstr>
      <vt:lpstr>Restaurant </vt:lpstr>
      <vt:lpstr>PowerPoint Presentation</vt:lpstr>
      <vt:lpstr>Breakfast</vt:lpstr>
      <vt:lpstr>lunch</vt:lpstr>
      <vt:lpstr>My vision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Restaurant </dc:title>
  <dc:creator>minoca soares</dc:creator>
  <cp:lastModifiedBy>minoca soares</cp:lastModifiedBy>
  <cp:revision>19</cp:revision>
  <dcterms:created xsi:type="dcterms:W3CDTF">2019-11-17T16:44:38Z</dcterms:created>
  <dcterms:modified xsi:type="dcterms:W3CDTF">2019-11-28T10:17:23Z</dcterms:modified>
</cp:coreProperties>
</file>