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66" r:id="rId3"/>
    <p:sldId id="257" r:id="rId4"/>
    <p:sldId id="265" r:id="rId5"/>
    <p:sldId id="259" r:id="rId6"/>
    <p:sldId id="260" r:id="rId7"/>
    <p:sldId id="261" r:id="rId8"/>
    <p:sldId id="262" r:id="rId9"/>
    <p:sldId id="263" r:id="rId10"/>
    <p:sldId id="267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 autoAdjust="0"/>
    <p:restoredTop sz="86022" autoAdjust="0"/>
  </p:normalViewPr>
  <p:slideViewPr>
    <p:cSldViewPr>
      <p:cViewPr varScale="1">
        <p:scale>
          <a:sx n="88" d="100"/>
          <a:sy n="88" d="100"/>
        </p:scale>
        <p:origin x="1200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6BB03F-1002-4CA8-B304-752D5BAFC824}" type="doc">
      <dgm:prSet loTypeId="urn:microsoft.com/office/officeart/2005/8/layout/hierarchy1" loCatId="hierarchy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4D3F216-0411-45B2-9933-8B1D7ABA3717}">
      <dgm:prSet phldrT="[Text]" custT="1"/>
      <dgm:spPr/>
      <dgm:t>
        <a:bodyPr/>
        <a:lstStyle/>
        <a:p>
          <a:r>
            <a:rPr lang="en-US" sz="1100" b="1"/>
            <a:t>Project managmenet plan for Little Ducklings Daycare</a:t>
          </a:r>
        </a:p>
      </dgm:t>
    </dgm:pt>
    <dgm:pt modelId="{6AC28A9C-1257-47C5-B767-D853BB1A6A67}" type="parTrans" cxnId="{88A8E35F-01A3-4D37-91E1-F520C7B0E1B7}">
      <dgm:prSet/>
      <dgm:spPr/>
      <dgm:t>
        <a:bodyPr/>
        <a:lstStyle/>
        <a:p>
          <a:endParaRPr lang="en-US"/>
        </a:p>
      </dgm:t>
    </dgm:pt>
    <dgm:pt modelId="{F14321B2-A68C-43C0-953B-AA04C9E1801A}" type="sibTrans" cxnId="{88A8E35F-01A3-4D37-91E1-F520C7B0E1B7}">
      <dgm:prSet/>
      <dgm:spPr/>
      <dgm:t>
        <a:bodyPr/>
        <a:lstStyle/>
        <a:p>
          <a:endParaRPr lang="en-US"/>
        </a:p>
      </dgm:t>
    </dgm:pt>
    <dgm:pt modelId="{E8F9EBD6-08B8-4BC9-86A2-B485646E8958}">
      <dgm:prSet phldrT="[Text]" custT="1"/>
      <dgm:spPr/>
      <dgm:t>
        <a:bodyPr/>
        <a:lstStyle/>
        <a:p>
          <a:r>
            <a:rPr lang="en-US" sz="1000" b="1"/>
            <a:t>Project planning and analysis </a:t>
          </a:r>
        </a:p>
      </dgm:t>
    </dgm:pt>
    <dgm:pt modelId="{48748D34-ABF3-433B-AB33-8D8D96DDAB08}" type="parTrans" cxnId="{093BED2B-0271-4BFE-8301-2DE43C000230}">
      <dgm:prSet/>
      <dgm:spPr/>
      <dgm:t>
        <a:bodyPr/>
        <a:lstStyle/>
        <a:p>
          <a:endParaRPr lang="en-US"/>
        </a:p>
      </dgm:t>
    </dgm:pt>
    <dgm:pt modelId="{12619210-EB32-4B7F-9523-78A7F79D9011}" type="sibTrans" cxnId="{093BED2B-0271-4BFE-8301-2DE43C000230}">
      <dgm:prSet/>
      <dgm:spPr/>
      <dgm:t>
        <a:bodyPr/>
        <a:lstStyle/>
        <a:p>
          <a:endParaRPr lang="en-US"/>
        </a:p>
      </dgm:t>
    </dgm:pt>
    <dgm:pt modelId="{C6E9A530-5AED-46CA-AF40-7E65D47DDA74}">
      <dgm:prSet phldrT="[Text]" custT="1"/>
      <dgm:spPr/>
      <dgm:t>
        <a:bodyPr/>
        <a:lstStyle/>
        <a:p>
          <a:r>
            <a:rPr lang="en-US" sz="1200" b="1" dirty="0"/>
            <a:t>Land</a:t>
          </a:r>
        </a:p>
      </dgm:t>
    </dgm:pt>
    <dgm:pt modelId="{BEF400CA-3E25-48F4-A783-EC5DADE9F5CD}" type="parTrans" cxnId="{59A221CE-ACCF-4ABE-9EED-FF0085A0B73A}">
      <dgm:prSet/>
      <dgm:spPr/>
      <dgm:t>
        <a:bodyPr/>
        <a:lstStyle/>
        <a:p>
          <a:endParaRPr lang="en-US"/>
        </a:p>
      </dgm:t>
    </dgm:pt>
    <dgm:pt modelId="{2A08D155-AF88-4FD7-A371-43F97603A878}" type="sibTrans" cxnId="{59A221CE-ACCF-4ABE-9EED-FF0085A0B73A}">
      <dgm:prSet/>
      <dgm:spPr/>
      <dgm:t>
        <a:bodyPr/>
        <a:lstStyle/>
        <a:p>
          <a:endParaRPr lang="en-US"/>
        </a:p>
      </dgm:t>
    </dgm:pt>
    <dgm:pt modelId="{80808C2F-FBC9-4B7D-8D13-8F1E4DFDAC09}">
      <dgm:prSet phldrT="[Text]" custT="1"/>
      <dgm:spPr/>
      <dgm:t>
        <a:bodyPr/>
        <a:lstStyle/>
        <a:p>
          <a:r>
            <a:rPr lang="en-US" sz="1050" b="1"/>
            <a:t>Interior office infrastructure </a:t>
          </a:r>
        </a:p>
      </dgm:t>
    </dgm:pt>
    <dgm:pt modelId="{83C78F64-5ADB-4764-A83D-9777BB6A647A}" type="parTrans" cxnId="{4D333C00-E850-4EE1-A549-C39B9690A2A0}">
      <dgm:prSet/>
      <dgm:spPr/>
      <dgm:t>
        <a:bodyPr/>
        <a:lstStyle/>
        <a:p>
          <a:endParaRPr lang="en-US"/>
        </a:p>
      </dgm:t>
    </dgm:pt>
    <dgm:pt modelId="{6DF984F2-9125-4DD8-8085-3D1DC9CDC8D8}" type="sibTrans" cxnId="{4D333C00-E850-4EE1-A549-C39B9690A2A0}">
      <dgm:prSet/>
      <dgm:spPr/>
      <dgm:t>
        <a:bodyPr/>
        <a:lstStyle/>
        <a:p>
          <a:endParaRPr lang="en-US"/>
        </a:p>
      </dgm:t>
    </dgm:pt>
    <dgm:pt modelId="{C526B7D7-FFC0-4537-8D63-A4F3349E37A0}">
      <dgm:prSet phldrT="[Text]" custT="1"/>
      <dgm:spPr/>
      <dgm:t>
        <a:bodyPr/>
        <a:lstStyle/>
        <a:p>
          <a:r>
            <a:rPr lang="en-US" sz="1000" b="1"/>
            <a:t>Location </a:t>
          </a:r>
          <a:endParaRPr lang="en-US" sz="1000"/>
        </a:p>
      </dgm:t>
    </dgm:pt>
    <dgm:pt modelId="{EBFFFAAF-8AEF-48F7-BAD9-7669F1935A50}" type="parTrans" cxnId="{FBD3AFB1-E726-4CEE-8E3C-4545866C1D18}">
      <dgm:prSet/>
      <dgm:spPr/>
      <dgm:t>
        <a:bodyPr/>
        <a:lstStyle/>
        <a:p>
          <a:endParaRPr lang="en-US"/>
        </a:p>
      </dgm:t>
    </dgm:pt>
    <dgm:pt modelId="{35C8F431-0182-443B-A235-033189669F39}" type="sibTrans" cxnId="{FBD3AFB1-E726-4CEE-8E3C-4545866C1D18}">
      <dgm:prSet/>
      <dgm:spPr/>
      <dgm:t>
        <a:bodyPr/>
        <a:lstStyle/>
        <a:p>
          <a:endParaRPr lang="en-US"/>
        </a:p>
      </dgm:t>
    </dgm:pt>
    <dgm:pt modelId="{70B4B6CA-3FCE-4038-8A37-6FA417EDE010}">
      <dgm:prSet phldrT="[Text]" custT="1"/>
      <dgm:spPr/>
      <dgm:t>
        <a:bodyPr/>
        <a:lstStyle/>
        <a:p>
          <a:r>
            <a:rPr lang="en-US" sz="1200" b="1" dirty="0"/>
            <a:t>eco-friendly playgrounds </a:t>
          </a:r>
        </a:p>
      </dgm:t>
    </dgm:pt>
    <dgm:pt modelId="{5BE21972-F5A0-4762-9659-1914660DB326}" type="parTrans" cxnId="{18ACB2D5-7F4C-4813-9910-2333B950D2ED}">
      <dgm:prSet/>
      <dgm:spPr/>
      <dgm:t>
        <a:bodyPr/>
        <a:lstStyle/>
        <a:p>
          <a:endParaRPr lang="en-US"/>
        </a:p>
      </dgm:t>
    </dgm:pt>
    <dgm:pt modelId="{F2168A67-632A-4994-931D-FFD81A976A2F}" type="sibTrans" cxnId="{18ACB2D5-7F4C-4813-9910-2333B950D2ED}">
      <dgm:prSet/>
      <dgm:spPr/>
      <dgm:t>
        <a:bodyPr/>
        <a:lstStyle/>
        <a:p>
          <a:endParaRPr lang="en-US"/>
        </a:p>
      </dgm:t>
    </dgm:pt>
    <dgm:pt modelId="{91ADAC4F-0F02-4637-8A46-13829A64DE66}">
      <dgm:prSet custT="1"/>
      <dgm:spPr/>
      <dgm:t>
        <a:bodyPr/>
        <a:lstStyle/>
        <a:p>
          <a:r>
            <a:rPr lang="en-US" sz="1100" b="1"/>
            <a:t>Budget </a:t>
          </a:r>
          <a:endParaRPr lang="en-US" sz="1100"/>
        </a:p>
      </dgm:t>
    </dgm:pt>
    <dgm:pt modelId="{20863F44-38F6-4A77-9168-5FBD18992DFF}" type="parTrans" cxnId="{07EB8D5F-C536-4AAA-A7F7-0CDACB5C547D}">
      <dgm:prSet/>
      <dgm:spPr/>
      <dgm:t>
        <a:bodyPr/>
        <a:lstStyle/>
        <a:p>
          <a:endParaRPr lang="en-US"/>
        </a:p>
      </dgm:t>
    </dgm:pt>
    <dgm:pt modelId="{AADD61BC-7675-4959-8628-3BB09DFB9388}" type="sibTrans" cxnId="{07EB8D5F-C536-4AAA-A7F7-0CDACB5C547D}">
      <dgm:prSet/>
      <dgm:spPr/>
      <dgm:t>
        <a:bodyPr/>
        <a:lstStyle/>
        <a:p>
          <a:endParaRPr lang="en-US"/>
        </a:p>
      </dgm:t>
    </dgm:pt>
    <dgm:pt modelId="{490D0D18-5E1F-480E-AD8C-BB378C62B663}">
      <dgm:prSet custT="1"/>
      <dgm:spPr/>
      <dgm:t>
        <a:bodyPr/>
        <a:lstStyle/>
        <a:p>
          <a:r>
            <a:rPr lang="en-US" sz="1100" b="1" dirty="0"/>
            <a:t>Management of Resources </a:t>
          </a:r>
          <a:endParaRPr lang="en-US" sz="1100" dirty="0"/>
        </a:p>
      </dgm:t>
    </dgm:pt>
    <dgm:pt modelId="{61E25437-D317-4881-AFEE-1E5C54A45B1D}" type="parTrans" cxnId="{BCAB10E6-629F-4EF3-B387-3B304B594DF1}">
      <dgm:prSet/>
      <dgm:spPr/>
      <dgm:t>
        <a:bodyPr/>
        <a:lstStyle/>
        <a:p>
          <a:endParaRPr lang="en-US"/>
        </a:p>
      </dgm:t>
    </dgm:pt>
    <dgm:pt modelId="{1D589A4B-5AB4-474A-A888-6D22E4E24AA5}" type="sibTrans" cxnId="{BCAB10E6-629F-4EF3-B387-3B304B594DF1}">
      <dgm:prSet/>
      <dgm:spPr/>
      <dgm:t>
        <a:bodyPr/>
        <a:lstStyle/>
        <a:p>
          <a:endParaRPr lang="en-US"/>
        </a:p>
      </dgm:t>
    </dgm:pt>
    <dgm:pt modelId="{562C0F50-6612-4EEA-BE0F-E3635999E902}">
      <dgm:prSet custT="1"/>
      <dgm:spPr/>
      <dgm:t>
        <a:bodyPr/>
        <a:lstStyle/>
        <a:p>
          <a:endParaRPr lang="en-US" sz="1100" b="1"/>
        </a:p>
        <a:p>
          <a:r>
            <a:rPr lang="en-US" sz="1100" b="1"/>
            <a:t>Project Scope</a:t>
          </a:r>
        </a:p>
      </dgm:t>
    </dgm:pt>
    <dgm:pt modelId="{43D577BC-B6D2-45AC-B209-80DDDEE6534A}" type="parTrans" cxnId="{3A20CF30-6BCC-4D34-91E5-5DE71E615F6F}">
      <dgm:prSet/>
      <dgm:spPr/>
      <dgm:t>
        <a:bodyPr/>
        <a:lstStyle/>
        <a:p>
          <a:endParaRPr lang="en-US"/>
        </a:p>
      </dgm:t>
    </dgm:pt>
    <dgm:pt modelId="{24E65B74-EF5A-4ACC-9795-297A8CB6F720}" type="sibTrans" cxnId="{3A20CF30-6BCC-4D34-91E5-5DE71E615F6F}">
      <dgm:prSet/>
      <dgm:spPr/>
      <dgm:t>
        <a:bodyPr/>
        <a:lstStyle/>
        <a:p>
          <a:endParaRPr lang="en-US"/>
        </a:p>
      </dgm:t>
    </dgm:pt>
    <dgm:pt modelId="{41B14577-94BF-40DF-BDFB-05BEB0A154F3}">
      <dgm:prSet custT="1"/>
      <dgm:spPr/>
      <dgm:t>
        <a:bodyPr/>
        <a:lstStyle/>
        <a:p>
          <a:r>
            <a:rPr lang="en-US" sz="1100" b="1" dirty="0"/>
            <a:t>Application of Licenses</a:t>
          </a:r>
          <a:endParaRPr lang="en-US" sz="1100" dirty="0"/>
        </a:p>
      </dgm:t>
    </dgm:pt>
    <dgm:pt modelId="{0EAE7C9E-0C86-40CB-826D-37B90D58224F}" type="parTrans" cxnId="{42014458-3447-4F34-8423-8A3322BB8733}">
      <dgm:prSet/>
      <dgm:spPr/>
      <dgm:t>
        <a:bodyPr/>
        <a:lstStyle/>
        <a:p>
          <a:endParaRPr lang="en-US"/>
        </a:p>
      </dgm:t>
    </dgm:pt>
    <dgm:pt modelId="{8BCD8833-289D-41BC-88E2-48EEF6B3FFB4}" type="sibTrans" cxnId="{42014458-3447-4F34-8423-8A3322BB8733}">
      <dgm:prSet/>
      <dgm:spPr/>
      <dgm:t>
        <a:bodyPr/>
        <a:lstStyle/>
        <a:p>
          <a:endParaRPr lang="en-US"/>
        </a:p>
      </dgm:t>
    </dgm:pt>
    <dgm:pt modelId="{3EF2565C-99B0-4BD7-A6E8-52401A32DB2D}">
      <dgm:prSet custT="1"/>
      <dgm:spPr/>
      <dgm:t>
        <a:bodyPr/>
        <a:lstStyle/>
        <a:p>
          <a:r>
            <a:rPr lang="en-US" sz="1100" b="1"/>
            <a:t>Contracts </a:t>
          </a:r>
          <a:endParaRPr lang="en-US" sz="1100"/>
        </a:p>
      </dgm:t>
    </dgm:pt>
    <dgm:pt modelId="{AE871EB5-3C41-441E-BFB0-08F4F21B67BA}" type="parTrans" cxnId="{E1E910F9-E03C-4801-B042-1A7AF36D3924}">
      <dgm:prSet/>
      <dgm:spPr/>
      <dgm:t>
        <a:bodyPr/>
        <a:lstStyle/>
        <a:p>
          <a:endParaRPr lang="en-US"/>
        </a:p>
      </dgm:t>
    </dgm:pt>
    <dgm:pt modelId="{717B871F-0405-4B6C-AFBE-FAF0908AA3F5}" type="sibTrans" cxnId="{E1E910F9-E03C-4801-B042-1A7AF36D3924}">
      <dgm:prSet/>
      <dgm:spPr/>
      <dgm:t>
        <a:bodyPr/>
        <a:lstStyle/>
        <a:p>
          <a:endParaRPr lang="en-US"/>
        </a:p>
      </dgm:t>
    </dgm:pt>
    <dgm:pt modelId="{96D8652A-C2D9-4886-9B68-43B6B0DA8CF0}">
      <dgm:prSet custT="1"/>
      <dgm:spPr/>
      <dgm:t>
        <a:bodyPr/>
        <a:lstStyle/>
        <a:p>
          <a:r>
            <a:rPr lang="en-US" sz="1050" b="1" dirty="0"/>
            <a:t>To offer the best aftercare services to children</a:t>
          </a:r>
        </a:p>
      </dgm:t>
    </dgm:pt>
    <dgm:pt modelId="{B1230E6C-E22A-4A8D-9266-A41663EF57A4}" type="parTrans" cxnId="{2E236FFF-8CA0-4959-8E1D-EF211341AD4D}">
      <dgm:prSet/>
      <dgm:spPr/>
      <dgm:t>
        <a:bodyPr/>
        <a:lstStyle/>
        <a:p>
          <a:endParaRPr lang="en-US"/>
        </a:p>
      </dgm:t>
    </dgm:pt>
    <dgm:pt modelId="{95C2474C-8FC0-4444-8B2E-6632FBA75EE8}" type="sibTrans" cxnId="{2E236FFF-8CA0-4959-8E1D-EF211341AD4D}">
      <dgm:prSet/>
      <dgm:spPr/>
      <dgm:t>
        <a:bodyPr/>
        <a:lstStyle/>
        <a:p>
          <a:endParaRPr lang="en-US"/>
        </a:p>
      </dgm:t>
    </dgm:pt>
    <dgm:pt modelId="{EC1B2CD6-D4EE-48E3-80BE-EAD65E3C714D}">
      <dgm:prSet custT="1"/>
      <dgm:spPr/>
      <dgm:t>
        <a:bodyPr/>
        <a:lstStyle/>
        <a:p>
          <a:r>
            <a:rPr lang="en-US" sz="1200" b="1" dirty="0"/>
            <a:t>Schools</a:t>
          </a:r>
        </a:p>
      </dgm:t>
    </dgm:pt>
    <dgm:pt modelId="{F65619DC-3CD3-4929-8361-4CB8280E0735}" type="parTrans" cxnId="{7C362A7A-1267-43EC-B48D-896E2CA65BBE}">
      <dgm:prSet/>
      <dgm:spPr/>
      <dgm:t>
        <a:bodyPr/>
        <a:lstStyle/>
        <a:p>
          <a:endParaRPr lang="en-US"/>
        </a:p>
      </dgm:t>
    </dgm:pt>
    <dgm:pt modelId="{7E8C1E6A-7BDB-4635-9481-6CFB2B16055A}" type="sibTrans" cxnId="{7C362A7A-1267-43EC-B48D-896E2CA65BBE}">
      <dgm:prSet/>
      <dgm:spPr/>
      <dgm:t>
        <a:bodyPr/>
        <a:lstStyle/>
        <a:p>
          <a:endParaRPr lang="en-US"/>
        </a:p>
      </dgm:t>
    </dgm:pt>
    <dgm:pt modelId="{FBD13E53-89F7-44C9-923E-9CF3CEFCB681}">
      <dgm:prSet custT="1"/>
      <dgm:spPr/>
      <dgm:t>
        <a:bodyPr/>
        <a:lstStyle/>
        <a:p>
          <a:r>
            <a:rPr lang="en-GB" sz="1200" b="1" dirty="0"/>
            <a:t>£186,765</a:t>
          </a:r>
          <a:endParaRPr lang="en-US" sz="1200" b="1" dirty="0"/>
        </a:p>
      </dgm:t>
    </dgm:pt>
    <dgm:pt modelId="{FE2B7ADF-25B7-4FE2-9F53-CC298E8E29CE}" type="parTrans" cxnId="{2EFC0A14-9AE1-4525-8C38-D65B3626117F}">
      <dgm:prSet/>
      <dgm:spPr/>
      <dgm:t>
        <a:bodyPr/>
        <a:lstStyle/>
        <a:p>
          <a:endParaRPr lang="en-US"/>
        </a:p>
      </dgm:t>
    </dgm:pt>
    <dgm:pt modelId="{BEF578E3-2F76-428C-BBFB-C43D0E5C46F3}" type="sibTrans" cxnId="{2EFC0A14-9AE1-4525-8C38-D65B3626117F}">
      <dgm:prSet/>
      <dgm:spPr/>
      <dgm:t>
        <a:bodyPr/>
        <a:lstStyle/>
        <a:p>
          <a:endParaRPr lang="en-US"/>
        </a:p>
      </dgm:t>
    </dgm:pt>
    <dgm:pt modelId="{E84CCF7A-0134-45F3-83BF-8693E84E79CA}">
      <dgm:prSet custT="1"/>
      <dgm:spPr/>
      <dgm:t>
        <a:bodyPr/>
        <a:lstStyle/>
        <a:p>
          <a:r>
            <a:rPr lang="en-US" sz="1100" b="1" dirty="0"/>
            <a:t>Curriculum materials, necessary stationary equipment</a:t>
          </a:r>
        </a:p>
      </dgm:t>
    </dgm:pt>
    <dgm:pt modelId="{752F55DD-BF5E-4596-8854-28117215B9FD}" type="parTrans" cxnId="{D5A92B70-03CB-4B1F-96BD-1B7E5819A4D1}">
      <dgm:prSet/>
      <dgm:spPr/>
      <dgm:t>
        <a:bodyPr/>
        <a:lstStyle/>
        <a:p>
          <a:endParaRPr lang="en-US"/>
        </a:p>
      </dgm:t>
    </dgm:pt>
    <dgm:pt modelId="{F8F5351B-ECE2-4E8D-B62F-C8A51BEBFBC9}" type="sibTrans" cxnId="{D5A92B70-03CB-4B1F-96BD-1B7E5819A4D1}">
      <dgm:prSet/>
      <dgm:spPr/>
      <dgm:t>
        <a:bodyPr/>
        <a:lstStyle/>
        <a:p>
          <a:endParaRPr lang="en-US"/>
        </a:p>
      </dgm:t>
    </dgm:pt>
    <dgm:pt modelId="{622CFE90-D5AE-41A3-B337-462803D7CF05}">
      <dgm:prSet custT="1"/>
      <dgm:spPr/>
      <dgm:t>
        <a:bodyPr/>
        <a:lstStyle/>
        <a:p>
          <a:r>
            <a:rPr lang="en-US" sz="1200" b="1" dirty="0"/>
            <a:t>children's toys</a:t>
          </a:r>
        </a:p>
      </dgm:t>
    </dgm:pt>
    <dgm:pt modelId="{82A5322A-D1F0-48CC-B672-12A300CB65B4}" type="parTrans" cxnId="{BE209217-7F56-47E3-908D-D8A1E745818C}">
      <dgm:prSet/>
      <dgm:spPr/>
      <dgm:t>
        <a:bodyPr/>
        <a:lstStyle/>
        <a:p>
          <a:endParaRPr lang="en-US"/>
        </a:p>
      </dgm:t>
    </dgm:pt>
    <dgm:pt modelId="{C3879E87-5B56-470F-9593-2892B174170A}" type="sibTrans" cxnId="{BE209217-7F56-47E3-908D-D8A1E745818C}">
      <dgm:prSet/>
      <dgm:spPr/>
      <dgm:t>
        <a:bodyPr/>
        <a:lstStyle/>
        <a:p>
          <a:endParaRPr lang="en-US"/>
        </a:p>
      </dgm:t>
    </dgm:pt>
    <dgm:pt modelId="{E41E5FBE-DA2E-4743-A54D-E47389689661}">
      <dgm:prSet custT="1"/>
      <dgm:spPr/>
      <dgm:t>
        <a:bodyPr/>
        <a:lstStyle/>
        <a:p>
          <a:r>
            <a:rPr lang="en-US" sz="1100" b="1"/>
            <a:t>Family childcare license</a:t>
          </a:r>
        </a:p>
      </dgm:t>
    </dgm:pt>
    <dgm:pt modelId="{AEAE719A-2DA6-4DC2-A2ED-9FE938DF64BB}" type="parTrans" cxnId="{510E8B0A-E548-43CD-95AA-47201C474998}">
      <dgm:prSet/>
      <dgm:spPr/>
      <dgm:t>
        <a:bodyPr/>
        <a:lstStyle/>
        <a:p>
          <a:endParaRPr lang="en-US"/>
        </a:p>
      </dgm:t>
    </dgm:pt>
    <dgm:pt modelId="{58CE76A9-631A-4BD2-AD36-C4D892818B90}" type="sibTrans" cxnId="{510E8B0A-E548-43CD-95AA-47201C474998}">
      <dgm:prSet/>
      <dgm:spPr/>
      <dgm:t>
        <a:bodyPr/>
        <a:lstStyle/>
        <a:p>
          <a:endParaRPr lang="en-US"/>
        </a:p>
      </dgm:t>
    </dgm:pt>
    <dgm:pt modelId="{5F613247-5DDE-4CBF-81B3-45C7C4E9DDAD}">
      <dgm:prSet custT="1"/>
      <dgm:spPr/>
      <dgm:t>
        <a:bodyPr/>
        <a:lstStyle/>
        <a:p>
          <a:r>
            <a:rPr lang="en-US" sz="1100" b="1"/>
            <a:t>Childcare registration paperwork</a:t>
          </a:r>
        </a:p>
      </dgm:t>
    </dgm:pt>
    <dgm:pt modelId="{6ED08532-869B-4F4F-A85B-9FA2341E594B}" type="parTrans" cxnId="{F6B31B5F-F664-4E1F-B369-BD0CD0466BA8}">
      <dgm:prSet/>
      <dgm:spPr/>
      <dgm:t>
        <a:bodyPr/>
        <a:lstStyle/>
        <a:p>
          <a:endParaRPr lang="en-US"/>
        </a:p>
      </dgm:t>
    </dgm:pt>
    <dgm:pt modelId="{4342DFF4-BE1D-449C-B859-82B9A271347F}" type="sibTrans" cxnId="{F6B31B5F-F664-4E1F-B369-BD0CD0466BA8}">
      <dgm:prSet/>
      <dgm:spPr/>
      <dgm:t>
        <a:bodyPr/>
        <a:lstStyle/>
        <a:p>
          <a:endParaRPr lang="en-US"/>
        </a:p>
      </dgm:t>
    </dgm:pt>
    <dgm:pt modelId="{27A5F753-1C87-424E-8A44-983C652896D5}">
      <dgm:prSet custT="1"/>
      <dgm:spPr/>
      <dgm:t>
        <a:bodyPr/>
        <a:lstStyle/>
        <a:p>
          <a:r>
            <a:rPr lang="en-US" sz="1100" b="1" dirty="0"/>
            <a:t>Pre-school education contract with parents  </a:t>
          </a:r>
        </a:p>
      </dgm:t>
    </dgm:pt>
    <dgm:pt modelId="{2A5017EA-E15D-44E0-9149-F7AE679C6ECB}" type="parTrans" cxnId="{6FD767DB-BD97-4CF4-AD8E-F891FF2BB22B}">
      <dgm:prSet/>
      <dgm:spPr/>
      <dgm:t>
        <a:bodyPr/>
        <a:lstStyle/>
        <a:p>
          <a:endParaRPr lang="en-US"/>
        </a:p>
      </dgm:t>
    </dgm:pt>
    <dgm:pt modelId="{76200899-6FE3-4EEF-8E1B-5F79E10B2E9F}" type="sibTrans" cxnId="{6FD767DB-BD97-4CF4-AD8E-F891FF2BB22B}">
      <dgm:prSet/>
      <dgm:spPr/>
      <dgm:t>
        <a:bodyPr/>
        <a:lstStyle/>
        <a:p>
          <a:endParaRPr lang="en-US"/>
        </a:p>
      </dgm:t>
    </dgm:pt>
    <dgm:pt modelId="{FA768703-A0A0-4032-B5A3-E2FD9641076E}">
      <dgm:prSet custT="1"/>
      <dgm:spPr/>
      <dgm:t>
        <a:bodyPr/>
        <a:lstStyle/>
        <a:p>
          <a:r>
            <a:rPr lang="en-US" sz="1100" b="1" dirty="0"/>
            <a:t>Legal childcare contracts with parents </a:t>
          </a:r>
        </a:p>
      </dgm:t>
    </dgm:pt>
    <dgm:pt modelId="{1DE0AC4B-D416-4554-9FAE-91D9417846DF}" type="parTrans" cxnId="{D19B8A67-768B-4216-AA05-9D7E18F8B4E8}">
      <dgm:prSet/>
      <dgm:spPr/>
      <dgm:t>
        <a:bodyPr/>
        <a:lstStyle/>
        <a:p>
          <a:endParaRPr lang="en-US"/>
        </a:p>
      </dgm:t>
    </dgm:pt>
    <dgm:pt modelId="{46001B72-F5DE-4CC0-ADBD-72402DC4617D}" type="sibTrans" cxnId="{D19B8A67-768B-4216-AA05-9D7E18F8B4E8}">
      <dgm:prSet/>
      <dgm:spPr/>
      <dgm:t>
        <a:bodyPr/>
        <a:lstStyle/>
        <a:p>
          <a:endParaRPr lang="en-US"/>
        </a:p>
      </dgm:t>
    </dgm:pt>
    <dgm:pt modelId="{2E15A117-4508-4CA1-B054-7FF06EB60F99}" type="pres">
      <dgm:prSet presAssocID="{F06BB03F-1002-4CA8-B304-752D5BAFC82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75F05AC-462A-4D58-AD95-21A3518EE370}" type="pres">
      <dgm:prSet presAssocID="{34D3F216-0411-45B2-9933-8B1D7ABA3717}" presName="hierRoot1" presStyleCnt="0"/>
      <dgm:spPr/>
    </dgm:pt>
    <dgm:pt modelId="{8358F1B1-4816-4D27-8A96-327080515EBB}" type="pres">
      <dgm:prSet presAssocID="{34D3F216-0411-45B2-9933-8B1D7ABA3717}" presName="composite" presStyleCnt="0"/>
      <dgm:spPr/>
    </dgm:pt>
    <dgm:pt modelId="{42D54364-D171-4E52-881D-09A7332812EF}" type="pres">
      <dgm:prSet presAssocID="{34D3F216-0411-45B2-9933-8B1D7ABA3717}" presName="background" presStyleLbl="node0" presStyleIdx="0" presStyleCnt="1"/>
      <dgm:spPr/>
    </dgm:pt>
    <dgm:pt modelId="{EED01E7F-41F7-45BE-BA11-6D0F922ECEEF}" type="pres">
      <dgm:prSet presAssocID="{34D3F216-0411-45B2-9933-8B1D7ABA3717}" presName="text" presStyleLbl="fgAcc0" presStyleIdx="0" presStyleCnt="1" custScaleX="319879" custScaleY="230431">
        <dgm:presLayoutVars>
          <dgm:chPref val="3"/>
        </dgm:presLayoutVars>
      </dgm:prSet>
      <dgm:spPr/>
    </dgm:pt>
    <dgm:pt modelId="{2DB6A254-8C91-4E5F-B8F5-2834AD102066}" type="pres">
      <dgm:prSet presAssocID="{34D3F216-0411-45B2-9933-8B1D7ABA3717}" presName="hierChild2" presStyleCnt="0"/>
      <dgm:spPr/>
    </dgm:pt>
    <dgm:pt modelId="{ADCF1769-3CCF-47A3-A305-BF40E72A68D4}" type="pres">
      <dgm:prSet presAssocID="{48748D34-ABF3-433B-AB33-8D8D96DDAB08}" presName="Name10" presStyleLbl="parChTrans1D2" presStyleIdx="0" presStyleCnt="7"/>
      <dgm:spPr/>
    </dgm:pt>
    <dgm:pt modelId="{5DC775CA-03F5-43AD-88F6-EA4849BB24EA}" type="pres">
      <dgm:prSet presAssocID="{E8F9EBD6-08B8-4BC9-86A2-B485646E8958}" presName="hierRoot2" presStyleCnt="0"/>
      <dgm:spPr/>
    </dgm:pt>
    <dgm:pt modelId="{E4917B74-2D79-46A8-AC94-4B5179425DFA}" type="pres">
      <dgm:prSet presAssocID="{E8F9EBD6-08B8-4BC9-86A2-B485646E8958}" presName="composite2" presStyleCnt="0"/>
      <dgm:spPr/>
    </dgm:pt>
    <dgm:pt modelId="{1643FC14-59DE-4685-B0F2-295A3AF40147}" type="pres">
      <dgm:prSet presAssocID="{E8F9EBD6-08B8-4BC9-86A2-B485646E8958}" presName="background2" presStyleLbl="node2" presStyleIdx="0" presStyleCnt="7"/>
      <dgm:spPr/>
    </dgm:pt>
    <dgm:pt modelId="{E7DE2BBB-3484-4DC7-92A6-13E4739BA5DD}" type="pres">
      <dgm:prSet presAssocID="{E8F9EBD6-08B8-4BC9-86A2-B485646E8958}" presName="text2" presStyleLbl="fgAcc2" presStyleIdx="0" presStyleCnt="7" custScaleX="209386" custScaleY="329312">
        <dgm:presLayoutVars>
          <dgm:chPref val="3"/>
        </dgm:presLayoutVars>
      </dgm:prSet>
      <dgm:spPr/>
    </dgm:pt>
    <dgm:pt modelId="{95706D09-DA88-46D3-A0CF-77575AA305FB}" type="pres">
      <dgm:prSet presAssocID="{E8F9EBD6-08B8-4BC9-86A2-B485646E8958}" presName="hierChild3" presStyleCnt="0"/>
      <dgm:spPr/>
    </dgm:pt>
    <dgm:pt modelId="{519F0545-0F31-4E00-A5FE-F4E6F286CAD4}" type="pres">
      <dgm:prSet presAssocID="{BEF400CA-3E25-48F4-A783-EC5DADE9F5CD}" presName="Name17" presStyleLbl="parChTrans1D3" presStyleIdx="0" presStyleCnt="12"/>
      <dgm:spPr/>
    </dgm:pt>
    <dgm:pt modelId="{32E9DED7-3DEA-4378-B4BE-788622AB55AA}" type="pres">
      <dgm:prSet presAssocID="{C6E9A530-5AED-46CA-AF40-7E65D47DDA74}" presName="hierRoot3" presStyleCnt="0"/>
      <dgm:spPr/>
    </dgm:pt>
    <dgm:pt modelId="{E14C0841-3652-4463-A604-6E1EC0891B2E}" type="pres">
      <dgm:prSet presAssocID="{C6E9A530-5AED-46CA-AF40-7E65D47DDA74}" presName="composite3" presStyleCnt="0"/>
      <dgm:spPr/>
    </dgm:pt>
    <dgm:pt modelId="{5DF2223B-2EE2-40F4-8154-D0B38BBE84D5}" type="pres">
      <dgm:prSet presAssocID="{C6E9A530-5AED-46CA-AF40-7E65D47DDA74}" presName="background3" presStyleLbl="node3" presStyleIdx="0" presStyleCnt="12"/>
      <dgm:spPr/>
    </dgm:pt>
    <dgm:pt modelId="{786E5C06-37B4-4743-85E8-DF6CD441AE83}" type="pres">
      <dgm:prSet presAssocID="{C6E9A530-5AED-46CA-AF40-7E65D47DDA74}" presName="text3" presStyleLbl="fgAcc3" presStyleIdx="0" presStyleCnt="12" custScaleX="114591" custScaleY="456514">
        <dgm:presLayoutVars>
          <dgm:chPref val="3"/>
        </dgm:presLayoutVars>
      </dgm:prSet>
      <dgm:spPr/>
    </dgm:pt>
    <dgm:pt modelId="{6E5EAD7D-9496-4FFC-BF82-7012B21143EE}" type="pres">
      <dgm:prSet presAssocID="{C6E9A530-5AED-46CA-AF40-7E65D47DDA74}" presName="hierChild4" presStyleCnt="0"/>
      <dgm:spPr/>
    </dgm:pt>
    <dgm:pt modelId="{301163E9-F101-4434-AA24-B05A95278E9B}" type="pres">
      <dgm:prSet presAssocID="{83C78F64-5ADB-4764-A83D-9777BB6A647A}" presName="Name17" presStyleLbl="parChTrans1D3" presStyleIdx="1" presStyleCnt="12"/>
      <dgm:spPr/>
    </dgm:pt>
    <dgm:pt modelId="{C125D120-054D-4C14-B8A2-0F91BD1DBF04}" type="pres">
      <dgm:prSet presAssocID="{80808C2F-FBC9-4B7D-8D13-8F1E4DFDAC09}" presName="hierRoot3" presStyleCnt="0"/>
      <dgm:spPr/>
    </dgm:pt>
    <dgm:pt modelId="{2BDCF4A2-21FD-442F-AA61-31D7CF41B61B}" type="pres">
      <dgm:prSet presAssocID="{80808C2F-FBC9-4B7D-8D13-8F1E4DFDAC09}" presName="composite3" presStyleCnt="0"/>
      <dgm:spPr/>
    </dgm:pt>
    <dgm:pt modelId="{81AA68F4-2E3E-46DB-8FCC-F0ED30967EB2}" type="pres">
      <dgm:prSet presAssocID="{80808C2F-FBC9-4B7D-8D13-8F1E4DFDAC09}" presName="background3" presStyleLbl="node3" presStyleIdx="1" presStyleCnt="12"/>
      <dgm:spPr/>
    </dgm:pt>
    <dgm:pt modelId="{D356309C-BD17-47B7-A1BA-CAB43536579E}" type="pres">
      <dgm:prSet presAssocID="{80808C2F-FBC9-4B7D-8D13-8F1E4DFDAC09}" presName="text3" presStyleLbl="fgAcc3" presStyleIdx="1" presStyleCnt="12" custScaleX="120224" custScaleY="379512">
        <dgm:presLayoutVars>
          <dgm:chPref val="3"/>
        </dgm:presLayoutVars>
      </dgm:prSet>
      <dgm:spPr/>
    </dgm:pt>
    <dgm:pt modelId="{A0BF758D-2BAB-40F8-9988-0411DA3C90DB}" type="pres">
      <dgm:prSet presAssocID="{80808C2F-FBC9-4B7D-8D13-8F1E4DFDAC09}" presName="hierChild4" presStyleCnt="0"/>
      <dgm:spPr/>
    </dgm:pt>
    <dgm:pt modelId="{5018177A-564F-4FEE-AC37-5860C80CBAAE}" type="pres">
      <dgm:prSet presAssocID="{43D577BC-B6D2-45AC-B209-80DDDEE6534A}" presName="Name10" presStyleLbl="parChTrans1D2" presStyleIdx="1" presStyleCnt="7"/>
      <dgm:spPr/>
    </dgm:pt>
    <dgm:pt modelId="{C31B85BA-B1D1-4F15-8F86-0AC9976AD1B7}" type="pres">
      <dgm:prSet presAssocID="{562C0F50-6612-4EEA-BE0F-E3635999E902}" presName="hierRoot2" presStyleCnt="0"/>
      <dgm:spPr/>
    </dgm:pt>
    <dgm:pt modelId="{B26E0213-DDBB-4030-ABDD-B08B3701BAC9}" type="pres">
      <dgm:prSet presAssocID="{562C0F50-6612-4EEA-BE0F-E3635999E902}" presName="composite2" presStyleCnt="0"/>
      <dgm:spPr/>
    </dgm:pt>
    <dgm:pt modelId="{608E2B07-2006-4578-B5BA-E04CEBB0BB9F}" type="pres">
      <dgm:prSet presAssocID="{562C0F50-6612-4EEA-BE0F-E3635999E902}" presName="background2" presStyleLbl="node2" presStyleIdx="1" presStyleCnt="7"/>
      <dgm:spPr/>
    </dgm:pt>
    <dgm:pt modelId="{1407D48E-80F7-4E04-93C5-8ADACF74ED5A}" type="pres">
      <dgm:prSet presAssocID="{562C0F50-6612-4EEA-BE0F-E3635999E902}" presName="text2" presStyleLbl="fgAcc2" presStyleIdx="1" presStyleCnt="7" custScaleX="169532" custScaleY="208603">
        <dgm:presLayoutVars>
          <dgm:chPref val="3"/>
        </dgm:presLayoutVars>
      </dgm:prSet>
      <dgm:spPr/>
    </dgm:pt>
    <dgm:pt modelId="{A69C5AD2-9A35-46BC-AA65-4FDC180280CB}" type="pres">
      <dgm:prSet presAssocID="{562C0F50-6612-4EEA-BE0F-E3635999E902}" presName="hierChild3" presStyleCnt="0"/>
      <dgm:spPr/>
    </dgm:pt>
    <dgm:pt modelId="{572F1A49-6A08-4AE7-8C2B-66A65BA9F7F7}" type="pres">
      <dgm:prSet presAssocID="{B1230E6C-E22A-4A8D-9266-A41663EF57A4}" presName="Name17" presStyleLbl="parChTrans1D3" presStyleIdx="2" presStyleCnt="12"/>
      <dgm:spPr/>
    </dgm:pt>
    <dgm:pt modelId="{BACBBC22-2F8C-4BF0-B36E-BB6B1D74F4E8}" type="pres">
      <dgm:prSet presAssocID="{96D8652A-C2D9-4886-9B68-43B6B0DA8CF0}" presName="hierRoot3" presStyleCnt="0"/>
      <dgm:spPr/>
    </dgm:pt>
    <dgm:pt modelId="{C0A646DD-863D-41CA-AFC1-B7D3096DBDD1}" type="pres">
      <dgm:prSet presAssocID="{96D8652A-C2D9-4886-9B68-43B6B0DA8CF0}" presName="composite3" presStyleCnt="0"/>
      <dgm:spPr/>
    </dgm:pt>
    <dgm:pt modelId="{8420E49D-10A5-4F7C-A748-EA5448B670A3}" type="pres">
      <dgm:prSet presAssocID="{96D8652A-C2D9-4886-9B68-43B6B0DA8CF0}" presName="background3" presStyleLbl="node3" presStyleIdx="2" presStyleCnt="12"/>
      <dgm:spPr/>
    </dgm:pt>
    <dgm:pt modelId="{D854BCA8-352D-45E9-93C9-ACF8018A86F2}" type="pres">
      <dgm:prSet presAssocID="{96D8652A-C2D9-4886-9B68-43B6B0DA8CF0}" presName="text3" presStyleLbl="fgAcc3" presStyleIdx="2" presStyleCnt="12" custScaleX="149344" custScaleY="636084">
        <dgm:presLayoutVars>
          <dgm:chPref val="3"/>
        </dgm:presLayoutVars>
      </dgm:prSet>
      <dgm:spPr/>
    </dgm:pt>
    <dgm:pt modelId="{DD2ACF2A-8263-43F8-B2ED-594BF441263E}" type="pres">
      <dgm:prSet presAssocID="{96D8652A-C2D9-4886-9B68-43B6B0DA8CF0}" presName="hierChild4" presStyleCnt="0"/>
      <dgm:spPr/>
    </dgm:pt>
    <dgm:pt modelId="{1F509A4C-8E07-4A19-B2CF-C94A5D6A5D75}" type="pres">
      <dgm:prSet presAssocID="{EBFFFAAF-8AEF-48F7-BAD9-7669F1935A50}" presName="Name10" presStyleLbl="parChTrans1D2" presStyleIdx="2" presStyleCnt="7"/>
      <dgm:spPr/>
    </dgm:pt>
    <dgm:pt modelId="{C9551454-B175-4936-81D6-576F6F29E520}" type="pres">
      <dgm:prSet presAssocID="{C526B7D7-FFC0-4537-8D63-A4F3349E37A0}" presName="hierRoot2" presStyleCnt="0"/>
      <dgm:spPr/>
    </dgm:pt>
    <dgm:pt modelId="{E5715403-040C-43F4-A424-CE65C3773257}" type="pres">
      <dgm:prSet presAssocID="{C526B7D7-FFC0-4537-8D63-A4F3349E37A0}" presName="composite2" presStyleCnt="0"/>
      <dgm:spPr/>
    </dgm:pt>
    <dgm:pt modelId="{8B086066-9205-435D-9691-6FAB3F1DA807}" type="pres">
      <dgm:prSet presAssocID="{C526B7D7-FFC0-4537-8D63-A4F3349E37A0}" presName="background2" presStyleLbl="node2" presStyleIdx="2" presStyleCnt="7"/>
      <dgm:spPr/>
    </dgm:pt>
    <dgm:pt modelId="{8F7A67A1-B69A-4FEE-BC18-334EBC1B1D36}" type="pres">
      <dgm:prSet presAssocID="{C526B7D7-FFC0-4537-8D63-A4F3349E37A0}" presName="text2" presStyleLbl="fgAcc2" presStyleIdx="2" presStyleCnt="7" custScaleX="158667" custScaleY="143374">
        <dgm:presLayoutVars>
          <dgm:chPref val="3"/>
        </dgm:presLayoutVars>
      </dgm:prSet>
      <dgm:spPr/>
    </dgm:pt>
    <dgm:pt modelId="{391B500E-F739-4440-9491-65E9CD2B96AA}" type="pres">
      <dgm:prSet presAssocID="{C526B7D7-FFC0-4537-8D63-A4F3349E37A0}" presName="hierChild3" presStyleCnt="0"/>
      <dgm:spPr/>
    </dgm:pt>
    <dgm:pt modelId="{8D27DEF8-F274-483D-8CBA-276DAF30EB03}" type="pres">
      <dgm:prSet presAssocID="{5BE21972-F5A0-4762-9659-1914660DB326}" presName="Name17" presStyleLbl="parChTrans1D3" presStyleIdx="3" presStyleCnt="12"/>
      <dgm:spPr/>
    </dgm:pt>
    <dgm:pt modelId="{0DF6A647-47B3-4C9D-B6DE-0439A364DD4F}" type="pres">
      <dgm:prSet presAssocID="{70B4B6CA-3FCE-4038-8A37-6FA417EDE010}" presName="hierRoot3" presStyleCnt="0"/>
      <dgm:spPr/>
    </dgm:pt>
    <dgm:pt modelId="{B0295C10-5925-4259-87FD-645D7D2F04D4}" type="pres">
      <dgm:prSet presAssocID="{70B4B6CA-3FCE-4038-8A37-6FA417EDE010}" presName="composite3" presStyleCnt="0"/>
      <dgm:spPr/>
    </dgm:pt>
    <dgm:pt modelId="{5D60DB3D-4EAB-4659-A479-B1A5234D2BCC}" type="pres">
      <dgm:prSet presAssocID="{70B4B6CA-3FCE-4038-8A37-6FA417EDE010}" presName="background3" presStyleLbl="node3" presStyleIdx="3" presStyleCnt="12"/>
      <dgm:spPr/>
    </dgm:pt>
    <dgm:pt modelId="{50E70627-A449-41B0-BBA8-7002A3DF2414}" type="pres">
      <dgm:prSet presAssocID="{70B4B6CA-3FCE-4038-8A37-6FA417EDE010}" presName="text3" presStyleLbl="fgAcc3" presStyleIdx="3" presStyleCnt="12" custScaleX="145337" custScaleY="509520">
        <dgm:presLayoutVars>
          <dgm:chPref val="3"/>
        </dgm:presLayoutVars>
      </dgm:prSet>
      <dgm:spPr/>
    </dgm:pt>
    <dgm:pt modelId="{53B62EF0-15CD-4A56-AF2F-E79CB99A5A80}" type="pres">
      <dgm:prSet presAssocID="{70B4B6CA-3FCE-4038-8A37-6FA417EDE010}" presName="hierChild4" presStyleCnt="0"/>
      <dgm:spPr/>
    </dgm:pt>
    <dgm:pt modelId="{D755B4A2-3684-45FF-8892-9EC13EDA0815}" type="pres">
      <dgm:prSet presAssocID="{F65619DC-3CD3-4929-8361-4CB8280E0735}" presName="Name17" presStyleLbl="parChTrans1D3" presStyleIdx="4" presStyleCnt="12"/>
      <dgm:spPr/>
    </dgm:pt>
    <dgm:pt modelId="{CA4260AC-9DFF-4BEC-B7C6-5CE4ACCA529E}" type="pres">
      <dgm:prSet presAssocID="{EC1B2CD6-D4EE-48E3-80BE-EAD65E3C714D}" presName="hierRoot3" presStyleCnt="0"/>
      <dgm:spPr/>
    </dgm:pt>
    <dgm:pt modelId="{663A3635-20E1-4D5C-ABBB-E9F98630A4E2}" type="pres">
      <dgm:prSet presAssocID="{EC1B2CD6-D4EE-48E3-80BE-EAD65E3C714D}" presName="composite3" presStyleCnt="0"/>
      <dgm:spPr/>
    </dgm:pt>
    <dgm:pt modelId="{1678B7D2-80CE-479A-959C-8E4E7899D4FB}" type="pres">
      <dgm:prSet presAssocID="{EC1B2CD6-D4EE-48E3-80BE-EAD65E3C714D}" presName="background3" presStyleLbl="node3" presStyleIdx="4" presStyleCnt="12"/>
      <dgm:spPr/>
    </dgm:pt>
    <dgm:pt modelId="{5CAD0513-8B76-41E6-8FB7-41132E3B0A84}" type="pres">
      <dgm:prSet presAssocID="{EC1B2CD6-D4EE-48E3-80BE-EAD65E3C714D}" presName="text3" presStyleLbl="fgAcc3" presStyleIdx="4" presStyleCnt="12" custScaleX="139585" custScaleY="367326">
        <dgm:presLayoutVars>
          <dgm:chPref val="3"/>
        </dgm:presLayoutVars>
      </dgm:prSet>
      <dgm:spPr/>
    </dgm:pt>
    <dgm:pt modelId="{A9DBDE04-491F-4934-833B-C967625A49FD}" type="pres">
      <dgm:prSet presAssocID="{EC1B2CD6-D4EE-48E3-80BE-EAD65E3C714D}" presName="hierChild4" presStyleCnt="0"/>
      <dgm:spPr/>
    </dgm:pt>
    <dgm:pt modelId="{622636BF-E2BD-4B3E-BD74-5C4A4A8361EB}" type="pres">
      <dgm:prSet presAssocID="{20863F44-38F6-4A77-9168-5FBD18992DFF}" presName="Name10" presStyleLbl="parChTrans1D2" presStyleIdx="3" presStyleCnt="7"/>
      <dgm:spPr/>
    </dgm:pt>
    <dgm:pt modelId="{80CEB955-8EF3-4AD1-8B77-9090BFE57FF3}" type="pres">
      <dgm:prSet presAssocID="{91ADAC4F-0F02-4637-8A46-13829A64DE66}" presName="hierRoot2" presStyleCnt="0"/>
      <dgm:spPr/>
    </dgm:pt>
    <dgm:pt modelId="{9AAC7F84-D6C7-49A9-810D-DBDA984C443E}" type="pres">
      <dgm:prSet presAssocID="{91ADAC4F-0F02-4637-8A46-13829A64DE66}" presName="composite2" presStyleCnt="0"/>
      <dgm:spPr/>
    </dgm:pt>
    <dgm:pt modelId="{B0B04BB1-CDC2-4D2D-8479-E4464F3ED6C7}" type="pres">
      <dgm:prSet presAssocID="{91ADAC4F-0F02-4637-8A46-13829A64DE66}" presName="background2" presStyleLbl="node2" presStyleIdx="3" presStyleCnt="7"/>
      <dgm:spPr/>
    </dgm:pt>
    <dgm:pt modelId="{5408B639-0ED1-45ED-8E3A-02D8CA944C7B}" type="pres">
      <dgm:prSet presAssocID="{91ADAC4F-0F02-4637-8A46-13829A64DE66}" presName="text2" presStyleLbl="fgAcc2" presStyleIdx="3" presStyleCnt="7" custScaleX="169041" custScaleY="128793">
        <dgm:presLayoutVars>
          <dgm:chPref val="3"/>
        </dgm:presLayoutVars>
      </dgm:prSet>
      <dgm:spPr/>
    </dgm:pt>
    <dgm:pt modelId="{C63E7568-E4D3-4E16-B26D-1012956BD49D}" type="pres">
      <dgm:prSet presAssocID="{91ADAC4F-0F02-4637-8A46-13829A64DE66}" presName="hierChild3" presStyleCnt="0"/>
      <dgm:spPr/>
    </dgm:pt>
    <dgm:pt modelId="{06F96AE7-DCA6-4A78-B80B-4E2CB6F12487}" type="pres">
      <dgm:prSet presAssocID="{FE2B7ADF-25B7-4FE2-9F53-CC298E8E29CE}" presName="Name17" presStyleLbl="parChTrans1D3" presStyleIdx="5" presStyleCnt="12"/>
      <dgm:spPr/>
    </dgm:pt>
    <dgm:pt modelId="{420AF42F-3720-47E6-ABD4-2D82E6BBFEF9}" type="pres">
      <dgm:prSet presAssocID="{FBD13E53-89F7-44C9-923E-9CF3CEFCB681}" presName="hierRoot3" presStyleCnt="0"/>
      <dgm:spPr/>
    </dgm:pt>
    <dgm:pt modelId="{7BBDDADA-2169-4070-9232-558AC0E41C18}" type="pres">
      <dgm:prSet presAssocID="{FBD13E53-89F7-44C9-923E-9CF3CEFCB681}" presName="composite3" presStyleCnt="0"/>
      <dgm:spPr/>
    </dgm:pt>
    <dgm:pt modelId="{6BF90C89-12E2-4EBE-97BA-CD230F082006}" type="pres">
      <dgm:prSet presAssocID="{FBD13E53-89F7-44C9-923E-9CF3CEFCB681}" presName="background3" presStyleLbl="node3" presStyleIdx="5" presStyleCnt="12"/>
      <dgm:spPr/>
    </dgm:pt>
    <dgm:pt modelId="{BAB0E12D-7E3A-4956-8E60-E2B690E5349D}" type="pres">
      <dgm:prSet presAssocID="{FBD13E53-89F7-44C9-923E-9CF3CEFCB681}" presName="text3" presStyleLbl="fgAcc3" presStyleIdx="5" presStyleCnt="12" custScaleX="143458" custScaleY="457515">
        <dgm:presLayoutVars>
          <dgm:chPref val="3"/>
        </dgm:presLayoutVars>
      </dgm:prSet>
      <dgm:spPr/>
    </dgm:pt>
    <dgm:pt modelId="{E6DC504F-1253-4242-B9F8-F327C9CD6F25}" type="pres">
      <dgm:prSet presAssocID="{FBD13E53-89F7-44C9-923E-9CF3CEFCB681}" presName="hierChild4" presStyleCnt="0"/>
      <dgm:spPr/>
    </dgm:pt>
    <dgm:pt modelId="{954F9182-CA8D-457B-8FA3-AED63B9397C9}" type="pres">
      <dgm:prSet presAssocID="{61E25437-D317-4881-AFEE-1E5C54A45B1D}" presName="Name10" presStyleLbl="parChTrans1D2" presStyleIdx="4" presStyleCnt="7"/>
      <dgm:spPr/>
    </dgm:pt>
    <dgm:pt modelId="{3EDB9F6A-831F-4C71-901C-F47075EB87D9}" type="pres">
      <dgm:prSet presAssocID="{490D0D18-5E1F-480E-AD8C-BB378C62B663}" presName="hierRoot2" presStyleCnt="0"/>
      <dgm:spPr/>
    </dgm:pt>
    <dgm:pt modelId="{F920F8D7-703B-4980-BC13-D1C09FCC23A6}" type="pres">
      <dgm:prSet presAssocID="{490D0D18-5E1F-480E-AD8C-BB378C62B663}" presName="composite2" presStyleCnt="0"/>
      <dgm:spPr/>
    </dgm:pt>
    <dgm:pt modelId="{D79C7524-79F9-47FD-9039-3E7D36342B18}" type="pres">
      <dgm:prSet presAssocID="{490D0D18-5E1F-480E-AD8C-BB378C62B663}" presName="background2" presStyleLbl="node2" presStyleIdx="4" presStyleCnt="7"/>
      <dgm:spPr/>
    </dgm:pt>
    <dgm:pt modelId="{1CA7D063-B480-495A-A396-6AC3E482AF29}" type="pres">
      <dgm:prSet presAssocID="{490D0D18-5E1F-480E-AD8C-BB378C62B663}" presName="text2" presStyleLbl="fgAcc2" presStyleIdx="4" presStyleCnt="7" custScaleX="233268" custScaleY="314066">
        <dgm:presLayoutVars>
          <dgm:chPref val="3"/>
        </dgm:presLayoutVars>
      </dgm:prSet>
      <dgm:spPr/>
    </dgm:pt>
    <dgm:pt modelId="{78A9474B-FA9B-4DC5-A328-8ABE0CECA477}" type="pres">
      <dgm:prSet presAssocID="{490D0D18-5E1F-480E-AD8C-BB378C62B663}" presName="hierChild3" presStyleCnt="0"/>
      <dgm:spPr/>
    </dgm:pt>
    <dgm:pt modelId="{19CBEE69-BA3A-46BD-859D-E8D7B4EEB02D}" type="pres">
      <dgm:prSet presAssocID="{752F55DD-BF5E-4596-8854-28117215B9FD}" presName="Name17" presStyleLbl="parChTrans1D3" presStyleIdx="6" presStyleCnt="12"/>
      <dgm:spPr/>
    </dgm:pt>
    <dgm:pt modelId="{DD80D8F9-F9C3-4F07-9A78-3D8DFE5F55E7}" type="pres">
      <dgm:prSet presAssocID="{E84CCF7A-0134-45F3-83BF-8693E84E79CA}" presName="hierRoot3" presStyleCnt="0"/>
      <dgm:spPr/>
    </dgm:pt>
    <dgm:pt modelId="{528173B7-AC23-4D1C-93C2-C9EEBCF9FE74}" type="pres">
      <dgm:prSet presAssocID="{E84CCF7A-0134-45F3-83BF-8693E84E79CA}" presName="composite3" presStyleCnt="0"/>
      <dgm:spPr/>
    </dgm:pt>
    <dgm:pt modelId="{A5E59333-6379-4411-8CD3-5A96C2587269}" type="pres">
      <dgm:prSet presAssocID="{E84CCF7A-0134-45F3-83BF-8693E84E79CA}" presName="background3" presStyleLbl="node3" presStyleIdx="6" presStyleCnt="12"/>
      <dgm:spPr/>
    </dgm:pt>
    <dgm:pt modelId="{0BFEB6F4-7F96-4C75-89F5-56BC1C4FF7A6}" type="pres">
      <dgm:prSet presAssocID="{E84CCF7A-0134-45F3-83BF-8693E84E79CA}" presName="text3" presStyleLbl="fgAcc3" presStyleIdx="6" presStyleCnt="12" custScaleX="203815" custScaleY="536327">
        <dgm:presLayoutVars>
          <dgm:chPref val="3"/>
        </dgm:presLayoutVars>
      </dgm:prSet>
      <dgm:spPr/>
    </dgm:pt>
    <dgm:pt modelId="{5CB0AB0B-EC44-41F1-9A05-BCCA2C44F57A}" type="pres">
      <dgm:prSet presAssocID="{E84CCF7A-0134-45F3-83BF-8693E84E79CA}" presName="hierChild4" presStyleCnt="0"/>
      <dgm:spPr/>
    </dgm:pt>
    <dgm:pt modelId="{756DCF25-A928-4224-94FA-066D4901487F}" type="pres">
      <dgm:prSet presAssocID="{82A5322A-D1F0-48CC-B672-12A300CB65B4}" presName="Name17" presStyleLbl="parChTrans1D3" presStyleIdx="7" presStyleCnt="12"/>
      <dgm:spPr/>
    </dgm:pt>
    <dgm:pt modelId="{3CEC4C49-FB02-4C8A-9D2F-566D9D142CA7}" type="pres">
      <dgm:prSet presAssocID="{622CFE90-D5AE-41A3-B337-462803D7CF05}" presName="hierRoot3" presStyleCnt="0"/>
      <dgm:spPr/>
    </dgm:pt>
    <dgm:pt modelId="{6E5778A6-8873-480A-B5BF-023DD9D89CFE}" type="pres">
      <dgm:prSet presAssocID="{622CFE90-D5AE-41A3-B337-462803D7CF05}" presName="composite3" presStyleCnt="0"/>
      <dgm:spPr/>
    </dgm:pt>
    <dgm:pt modelId="{6D3C1A67-FF86-41BB-B4FF-9CB0CF3FF1C3}" type="pres">
      <dgm:prSet presAssocID="{622CFE90-D5AE-41A3-B337-462803D7CF05}" presName="background3" presStyleLbl="node3" presStyleIdx="7" presStyleCnt="12"/>
      <dgm:spPr/>
    </dgm:pt>
    <dgm:pt modelId="{79A7F726-68F9-41E6-AD52-384711D7A5AC}" type="pres">
      <dgm:prSet presAssocID="{622CFE90-D5AE-41A3-B337-462803D7CF05}" presName="text3" presStyleLbl="fgAcc3" presStyleIdx="7" presStyleCnt="12" custScaleX="151602" custScaleY="442812">
        <dgm:presLayoutVars>
          <dgm:chPref val="3"/>
        </dgm:presLayoutVars>
      </dgm:prSet>
      <dgm:spPr/>
    </dgm:pt>
    <dgm:pt modelId="{4E1B45C0-BA58-4062-A56A-E7CED344DED0}" type="pres">
      <dgm:prSet presAssocID="{622CFE90-D5AE-41A3-B337-462803D7CF05}" presName="hierChild4" presStyleCnt="0"/>
      <dgm:spPr/>
    </dgm:pt>
    <dgm:pt modelId="{F939F05E-EB99-4756-8838-618B337F58D4}" type="pres">
      <dgm:prSet presAssocID="{0EAE7C9E-0C86-40CB-826D-37B90D58224F}" presName="Name10" presStyleLbl="parChTrans1D2" presStyleIdx="5" presStyleCnt="7"/>
      <dgm:spPr/>
    </dgm:pt>
    <dgm:pt modelId="{8EE97F54-F569-4E38-9163-1CEC74B7EB63}" type="pres">
      <dgm:prSet presAssocID="{41B14577-94BF-40DF-BDFB-05BEB0A154F3}" presName="hierRoot2" presStyleCnt="0"/>
      <dgm:spPr/>
    </dgm:pt>
    <dgm:pt modelId="{C04F54E5-93AE-40B1-896B-5D5E3A395B8B}" type="pres">
      <dgm:prSet presAssocID="{41B14577-94BF-40DF-BDFB-05BEB0A154F3}" presName="composite2" presStyleCnt="0"/>
      <dgm:spPr/>
    </dgm:pt>
    <dgm:pt modelId="{E8C3B52E-309A-4F51-9B2F-8A6826AAE8A3}" type="pres">
      <dgm:prSet presAssocID="{41B14577-94BF-40DF-BDFB-05BEB0A154F3}" presName="background2" presStyleLbl="node2" presStyleIdx="5" presStyleCnt="7"/>
      <dgm:spPr/>
    </dgm:pt>
    <dgm:pt modelId="{2D00FEEE-71AE-4E66-A016-D16F39092E0C}" type="pres">
      <dgm:prSet presAssocID="{41B14577-94BF-40DF-BDFB-05BEB0A154F3}" presName="text2" presStyleLbl="fgAcc2" presStyleIdx="5" presStyleCnt="7" custScaleX="182163" custScaleY="270195">
        <dgm:presLayoutVars>
          <dgm:chPref val="3"/>
        </dgm:presLayoutVars>
      </dgm:prSet>
      <dgm:spPr/>
    </dgm:pt>
    <dgm:pt modelId="{C74E2A2B-9BBF-4530-B4A8-B679368161A5}" type="pres">
      <dgm:prSet presAssocID="{41B14577-94BF-40DF-BDFB-05BEB0A154F3}" presName="hierChild3" presStyleCnt="0"/>
      <dgm:spPr/>
    </dgm:pt>
    <dgm:pt modelId="{44462004-45EF-4E4E-8BEF-7138B60B7FE6}" type="pres">
      <dgm:prSet presAssocID="{AEAE719A-2DA6-4DC2-A2ED-9FE938DF64BB}" presName="Name17" presStyleLbl="parChTrans1D3" presStyleIdx="8" presStyleCnt="12"/>
      <dgm:spPr/>
    </dgm:pt>
    <dgm:pt modelId="{551A701B-9C19-43BC-B75E-A91F2FDD7AF2}" type="pres">
      <dgm:prSet presAssocID="{E41E5FBE-DA2E-4743-A54D-E47389689661}" presName="hierRoot3" presStyleCnt="0"/>
      <dgm:spPr/>
    </dgm:pt>
    <dgm:pt modelId="{6140B112-2361-434F-BC00-DAB383AA3CBE}" type="pres">
      <dgm:prSet presAssocID="{E41E5FBE-DA2E-4743-A54D-E47389689661}" presName="composite3" presStyleCnt="0"/>
      <dgm:spPr/>
    </dgm:pt>
    <dgm:pt modelId="{E91503A9-DF84-44ED-8500-FAA2311DBA0E}" type="pres">
      <dgm:prSet presAssocID="{E41E5FBE-DA2E-4743-A54D-E47389689661}" presName="background3" presStyleLbl="node3" presStyleIdx="8" presStyleCnt="12"/>
      <dgm:spPr/>
    </dgm:pt>
    <dgm:pt modelId="{1FF4728D-7E1A-4843-A45F-8838A3B2174A}" type="pres">
      <dgm:prSet presAssocID="{E41E5FBE-DA2E-4743-A54D-E47389689661}" presName="text3" presStyleLbl="fgAcc3" presStyleIdx="8" presStyleCnt="12" custScaleX="151346" custScaleY="291711">
        <dgm:presLayoutVars>
          <dgm:chPref val="3"/>
        </dgm:presLayoutVars>
      </dgm:prSet>
      <dgm:spPr/>
    </dgm:pt>
    <dgm:pt modelId="{B155780A-FDBE-417B-BCDE-03400FF5A481}" type="pres">
      <dgm:prSet presAssocID="{E41E5FBE-DA2E-4743-A54D-E47389689661}" presName="hierChild4" presStyleCnt="0"/>
      <dgm:spPr/>
    </dgm:pt>
    <dgm:pt modelId="{D723E9D5-3361-4CE6-A4CF-38AF42745677}" type="pres">
      <dgm:prSet presAssocID="{6ED08532-869B-4F4F-A85B-9FA2341E594B}" presName="Name17" presStyleLbl="parChTrans1D3" presStyleIdx="9" presStyleCnt="12"/>
      <dgm:spPr/>
    </dgm:pt>
    <dgm:pt modelId="{387FDBB9-7F9A-4886-AF7A-319F6CE1A541}" type="pres">
      <dgm:prSet presAssocID="{5F613247-5DDE-4CBF-81B3-45C7C4E9DDAD}" presName="hierRoot3" presStyleCnt="0"/>
      <dgm:spPr/>
    </dgm:pt>
    <dgm:pt modelId="{EC518A5E-5773-4AEA-904B-0CDFD6DF857F}" type="pres">
      <dgm:prSet presAssocID="{5F613247-5DDE-4CBF-81B3-45C7C4E9DDAD}" presName="composite3" presStyleCnt="0"/>
      <dgm:spPr/>
    </dgm:pt>
    <dgm:pt modelId="{B25D2787-78DD-4523-8166-B2ABF9916362}" type="pres">
      <dgm:prSet presAssocID="{5F613247-5DDE-4CBF-81B3-45C7C4E9DDAD}" presName="background3" presStyleLbl="node3" presStyleIdx="9" presStyleCnt="12"/>
      <dgm:spPr/>
    </dgm:pt>
    <dgm:pt modelId="{A3ABC779-952A-4A19-AA40-149ED7E24AFE}" type="pres">
      <dgm:prSet presAssocID="{5F613247-5DDE-4CBF-81B3-45C7C4E9DDAD}" presName="text3" presStyleLbl="fgAcc3" presStyleIdx="9" presStyleCnt="12" custScaleX="204699" custScaleY="350159">
        <dgm:presLayoutVars>
          <dgm:chPref val="3"/>
        </dgm:presLayoutVars>
      </dgm:prSet>
      <dgm:spPr/>
    </dgm:pt>
    <dgm:pt modelId="{E5471449-1A71-4BA2-8804-41D20F8F3171}" type="pres">
      <dgm:prSet presAssocID="{5F613247-5DDE-4CBF-81B3-45C7C4E9DDAD}" presName="hierChild4" presStyleCnt="0"/>
      <dgm:spPr/>
    </dgm:pt>
    <dgm:pt modelId="{3F86754A-A114-45BF-8010-520A3EBEF1DC}" type="pres">
      <dgm:prSet presAssocID="{AE871EB5-3C41-441E-BFB0-08F4F21B67BA}" presName="Name10" presStyleLbl="parChTrans1D2" presStyleIdx="6" presStyleCnt="7"/>
      <dgm:spPr/>
    </dgm:pt>
    <dgm:pt modelId="{10955A9D-338A-49FC-BB08-F7689F6C2878}" type="pres">
      <dgm:prSet presAssocID="{3EF2565C-99B0-4BD7-A6E8-52401A32DB2D}" presName="hierRoot2" presStyleCnt="0"/>
      <dgm:spPr/>
    </dgm:pt>
    <dgm:pt modelId="{D50CEB60-A68C-4322-9110-73BA86954945}" type="pres">
      <dgm:prSet presAssocID="{3EF2565C-99B0-4BD7-A6E8-52401A32DB2D}" presName="composite2" presStyleCnt="0"/>
      <dgm:spPr/>
    </dgm:pt>
    <dgm:pt modelId="{29455530-EDA1-4503-9167-10E51377796F}" type="pres">
      <dgm:prSet presAssocID="{3EF2565C-99B0-4BD7-A6E8-52401A32DB2D}" presName="background2" presStyleLbl="node2" presStyleIdx="6" presStyleCnt="7"/>
      <dgm:spPr/>
    </dgm:pt>
    <dgm:pt modelId="{F2394EC2-2EB9-44F1-A022-37929FA76770}" type="pres">
      <dgm:prSet presAssocID="{3EF2565C-99B0-4BD7-A6E8-52401A32DB2D}" presName="text2" presStyleLbl="fgAcc2" presStyleIdx="6" presStyleCnt="7" custScaleX="220521" custScaleY="120312">
        <dgm:presLayoutVars>
          <dgm:chPref val="3"/>
        </dgm:presLayoutVars>
      </dgm:prSet>
      <dgm:spPr/>
    </dgm:pt>
    <dgm:pt modelId="{E9BF3D25-A1C0-480C-92A9-A651B1A9D626}" type="pres">
      <dgm:prSet presAssocID="{3EF2565C-99B0-4BD7-A6E8-52401A32DB2D}" presName="hierChild3" presStyleCnt="0"/>
      <dgm:spPr/>
    </dgm:pt>
    <dgm:pt modelId="{E0A26167-BE87-49FB-85C1-DC451B9C28E3}" type="pres">
      <dgm:prSet presAssocID="{2A5017EA-E15D-44E0-9149-F7AE679C6ECB}" presName="Name17" presStyleLbl="parChTrans1D3" presStyleIdx="10" presStyleCnt="12"/>
      <dgm:spPr/>
    </dgm:pt>
    <dgm:pt modelId="{6F601511-02E1-480B-ABF8-F11337275001}" type="pres">
      <dgm:prSet presAssocID="{27A5F753-1C87-424E-8A44-983C652896D5}" presName="hierRoot3" presStyleCnt="0"/>
      <dgm:spPr/>
    </dgm:pt>
    <dgm:pt modelId="{58D82576-033B-4224-A895-6DF18958EE6D}" type="pres">
      <dgm:prSet presAssocID="{27A5F753-1C87-424E-8A44-983C652896D5}" presName="composite3" presStyleCnt="0"/>
      <dgm:spPr/>
    </dgm:pt>
    <dgm:pt modelId="{AA3A4EF9-B445-4561-A56D-07EBFB90BE7E}" type="pres">
      <dgm:prSet presAssocID="{27A5F753-1C87-424E-8A44-983C652896D5}" presName="background3" presStyleLbl="node3" presStyleIdx="10" presStyleCnt="12"/>
      <dgm:spPr/>
    </dgm:pt>
    <dgm:pt modelId="{661EEA4A-2DEF-4BEC-B10C-B877933C2B63}" type="pres">
      <dgm:prSet presAssocID="{27A5F753-1C87-424E-8A44-983C652896D5}" presName="text3" presStyleLbl="fgAcc3" presStyleIdx="10" presStyleCnt="12" custScaleX="140315" custScaleY="536999">
        <dgm:presLayoutVars>
          <dgm:chPref val="3"/>
        </dgm:presLayoutVars>
      </dgm:prSet>
      <dgm:spPr/>
    </dgm:pt>
    <dgm:pt modelId="{7D65050C-5C58-4F00-B8F7-38D38C6E0412}" type="pres">
      <dgm:prSet presAssocID="{27A5F753-1C87-424E-8A44-983C652896D5}" presName="hierChild4" presStyleCnt="0"/>
      <dgm:spPr/>
    </dgm:pt>
    <dgm:pt modelId="{A5C0F937-E5A7-4CD6-81A5-E208ABB83BEF}" type="pres">
      <dgm:prSet presAssocID="{1DE0AC4B-D416-4554-9FAE-91D9417846DF}" presName="Name17" presStyleLbl="parChTrans1D3" presStyleIdx="11" presStyleCnt="12"/>
      <dgm:spPr/>
    </dgm:pt>
    <dgm:pt modelId="{BD1798DA-9A00-4CF4-BB5C-76E58952E458}" type="pres">
      <dgm:prSet presAssocID="{FA768703-A0A0-4032-B5A3-E2FD9641076E}" presName="hierRoot3" presStyleCnt="0"/>
      <dgm:spPr/>
    </dgm:pt>
    <dgm:pt modelId="{9379129A-824E-45DC-97B3-895F76D19718}" type="pres">
      <dgm:prSet presAssocID="{FA768703-A0A0-4032-B5A3-E2FD9641076E}" presName="composite3" presStyleCnt="0"/>
      <dgm:spPr/>
    </dgm:pt>
    <dgm:pt modelId="{BACB495C-D322-4B42-933F-C90876ABB334}" type="pres">
      <dgm:prSet presAssocID="{FA768703-A0A0-4032-B5A3-E2FD9641076E}" presName="background3" presStyleLbl="node3" presStyleIdx="11" presStyleCnt="12"/>
      <dgm:spPr/>
    </dgm:pt>
    <dgm:pt modelId="{48A4D381-09EA-4E2C-85CE-C73E74FD920F}" type="pres">
      <dgm:prSet presAssocID="{FA768703-A0A0-4032-B5A3-E2FD9641076E}" presName="text3" presStyleLbl="fgAcc3" presStyleIdx="11" presStyleCnt="12" custScaleX="133113" custScaleY="643196">
        <dgm:presLayoutVars>
          <dgm:chPref val="3"/>
        </dgm:presLayoutVars>
      </dgm:prSet>
      <dgm:spPr/>
    </dgm:pt>
    <dgm:pt modelId="{7864795C-3CAA-4631-ADDC-DDF2E3D709F2}" type="pres">
      <dgm:prSet presAssocID="{FA768703-A0A0-4032-B5A3-E2FD9641076E}" presName="hierChild4" presStyleCnt="0"/>
      <dgm:spPr/>
    </dgm:pt>
  </dgm:ptLst>
  <dgm:cxnLst>
    <dgm:cxn modelId="{4D333C00-E850-4EE1-A549-C39B9690A2A0}" srcId="{E8F9EBD6-08B8-4BC9-86A2-B485646E8958}" destId="{80808C2F-FBC9-4B7D-8D13-8F1E4DFDAC09}" srcOrd="1" destOrd="0" parTransId="{83C78F64-5ADB-4764-A83D-9777BB6A647A}" sibTransId="{6DF984F2-9125-4DD8-8085-3D1DC9CDC8D8}"/>
    <dgm:cxn modelId="{F7CDF804-2F1E-4402-8DDA-8D12EDCCEC65}" type="presOf" srcId="{C526B7D7-FFC0-4537-8D63-A4F3349E37A0}" destId="{8F7A67A1-B69A-4FEE-BC18-334EBC1B1D36}" srcOrd="0" destOrd="0" presId="urn:microsoft.com/office/officeart/2005/8/layout/hierarchy1"/>
    <dgm:cxn modelId="{510E8B0A-E548-43CD-95AA-47201C474998}" srcId="{41B14577-94BF-40DF-BDFB-05BEB0A154F3}" destId="{E41E5FBE-DA2E-4743-A54D-E47389689661}" srcOrd="0" destOrd="0" parTransId="{AEAE719A-2DA6-4DC2-A2ED-9FE938DF64BB}" sibTransId="{58CE76A9-631A-4BD2-AD36-C4D892818B90}"/>
    <dgm:cxn modelId="{10225C0D-5D3E-455F-954D-E89AC511516D}" type="presOf" srcId="{C6E9A530-5AED-46CA-AF40-7E65D47DDA74}" destId="{786E5C06-37B4-4743-85E8-DF6CD441AE83}" srcOrd="0" destOrd="0" presId="urn:microsoft.com/office/officeart/2005/8/layout/hierarchy1"/>
    <dgm:cxn modelId="{2EFC0A14-9AE1-4525-8C38-D65B3626117F}" srcId="{91ADAC4F-0F02-4637-8A46-13829A64DE66}" destId="{FBD13E53-89F7-44C9-923E-9CF3CEFCB681}" srcOrd="0" destOrd="0" parTransId="{FE2B7ADF-25B7-4FE2-9F53-CC298E8E29CE}" sibTransId="{BEF578E3-2F76-428C-BBFB-C43D0E5C46F3}"/>
    <dgm:cxn modelId="{1A082314-82B6-4E22-B0C6-F42996357998}" type="presOf" srcId="{490D0D18-5E1F-480E-AD8C-BB378C62B663}" destId="{1CA7D063-B480-495A-A396-6AC3E482AF29}" srcOrd="0" destOrd="0" presId="urn:microsoft.com/office/officeart/2005/8/layout/hierarchy1"/>
    <dgm:cxn modelId="{BE209217-7F56-47E3-908D-D8A1E745818C}" srcId="{490D0D18-5E1F-480E-AD8C-BB378C62B663}" destId="{622CFE90-D5AE-41A3-B337-462803D7CF05}" srcOrd="1" destOrd="0" parTransId="{82A5322A-D1F0-48CC-B672-12A300CB65B4}" sibTransId="{C3879E87-5B56-470F-9593-2892B174170A}"/>
    <dgm:cxn modelId="{D4C37422-F2AB-40E9-A55C-798E7D438FFD}" type="presOf" srcId="{61E25437-D317-4881-AFEE-1E5C54A45B1D}" destId="{954F9182-CA8D-457B-8FA3-AED63B9397C9}" srcOrd="0" destOrd="0" presId="urn:microsoft.com/office/officeart/2005/8/layout/hierarchy1"/>
    <dgm:cxn modelId="{74865A22-0F65-4F04-ADAA-69E9A065B73A}" type="presOf" srcId="{EC1B2CD6-D4EE-48E3-80BE-EAD65E3C714D}" destId="{5CAD0513-8B76-41E6-8FB7-41132E3B0A84}" srcOrd="0" destOrd="0" presId="urn:microsoft.com/office/officeart/2005/8/layout/hierarchy1"/>
    <dgm:cxn modelId="{46E4FD26-D8F5-488F-90CF-76F157A5C964}" type="presOf" srcId="{FE2B7ADF-25B7-4FE2-9F53-CC298E8E29CE}" destId="{06F96AE7-DCA6-4A78-B80B-4E2CB6F12487}" srcOrd="0" destOrd="0" presId="urn:microsoft.com/office/officeart/2005/8/layout/hierarchy1"/>
    <dgm:cxn modelId="{0132E228-75E3-4707-9389-D7490CC96A61}" type="presOf" srcId="{91ADAC4F-0F02-4637-8A46-13829A64DE66}" destId="{5408B639-0ED1-45ED-8E3A-02D8CA944C7B}" srcOrd="0" destOrd="0" presId="urn:microsoft.com/office/officeart/2005/8/layout/hierarchy1"/>
    <dgm:cxn modelId="{F45D2F29-5453-4424-9408-E667AAFD9FD9}" type="presOf" srcId="{F65619DC-3CD3-4929-8361-4CB8280E0735}" destId="{D755B4A2-3684-45FF-8892-9EC13EDA0815}" srcOrd="0" destOrd="0" presId="urn:microsoft.com/office/officeart/2005/8/layout/hierarchy1"/>
    <dgm:cxn modelId="{03727429-0584-4B25-932D-23DB950CE8A2}" type="presOf" srcId="{3EF2565C-99B0-4BD7-A6E8-52401A32DB2D}" destId="{F2394EC2-2EB9-44F1-A022-37929FA76770}" srcOrd="0" destOrd="0" presId="urn:microsoft.com/office/officeart/2005/8/layout/hierarchy1"/>
    <dgm:cxn modelId="{093BED2B-0271-4BFE-8301-2DE43C000230}" srcId="{34D3F216-0411-45B2-9933-8B1D7ABA3717}" destId="{E8F9EBD6-08B8-4BC9-86A2-B485646E8958}" srcOrd="0" destOrd="0" parTransId="{48748D34-ABF3-433B-AB33-8D8D96DDAB08}" sibTransId="{12619210-EB32-4B7F-9523-78A7F79D9011}"/>
    <dgm:cxn modelId="{53D9EE2C-A711-4EFE-8F84-EA2480D122F5}" type="presOf" srcId="{2A5017EA-E15D-44E0-9149-F7AE679C6ECB}" destId="{E0A26167-BE87-49FB-85C1-DC451B9C28E3}" srcOrd="0" destOrd="0" presId="urn:microsoft.com/office/officeart/2005/8/layout/hierarchy1"/>
    <dgm:cxn modelId="{3A20CF30-6BCC-4D34-91E5-5DE71E615F6F}" srcId="{34D3F216-0411-45B2-9933-8B1D7ABA3717}" destId="{562C0F50-6612-4EEA-BE0F-E3635999E902}" srcOrd="1" destOrd="0" parTransId="{43D577BC-B6D2-45AC-B209-80DDDEE6534A}" sibTransId="{24E65B74-EF5A-4ACC-9795-297A8CB6F720}"/>
    <dgm:cxn modelId="{E497E731-C1A9-4AD2-B6E7-E101ED98DB73}" type="presOf" srcId="{FA768703-A0A0-4032-B5A3-E2FD9641076E}" destId="{48A4D381-09EA-4E2C-85CE-C73E74FD920F}" srcOrd="0" destOrd="0" presId="urn:microsoft.com/office/officeart/2005/8/layout/hierarchy1"/>
    <dgm:cxn modelId="{16DE383E-0F12-4961-B259-9B982C199902}" type="presOf" srcId="{96D8652A-C2D9-4886-9B68-43B6B0DA8CF0}" destId="{D854BCA8-352D-45E9-93C9-ACF8018A86F2}" srcOrd="0" destOrd="0" presId="urn:microsoft.com/office/officeart/2005/8/layout/hierarchy1"/>
    <dgm:cxn modelId="{12568340-FE9C-4910-8BC2-A4BD836E15A0}" type="presOf" srcId="{48748D34-ABF3-433B-AB33-8D8D96DDAB08}" destId="{ADCF1769-3CCF-47A3-A305-BF40E72A68D4}" srcOrd="0" destOrd="0" presId="urn:microsoft.com/office/officeart/2005/8/layout/hierarchy1"/>
    <dgm:cxn modelId="{F6B31B5F-F664-4E1F-B369-BD0CD0466BA8}" srcId="{41B14577-94BF-40DF-BDFB-05BEB0A154F3}" destId="{5F613247-5DDE-4CBF-81B3-45C7C4E9DDAD}" srcOrd="1" destOrd="0" parTransId="{6ED08532-869B-4F4F-A85B-9FA2341E594B}" sibTransId="{4342DFF4-BE1D-449C-B859-82B9A271347F}"/>
    <dgm:cxn modelId="{07EB8D5F-C536-4AAA-A7F7-0CDACB5C547D}" srcId="{34D3F216-0411-45B2-9933-8B1D7ABA3717}" destId="{91ADAC4F-0F02-4637-8A46-13829A64DE66}" srcOrd="3" destOrd="0" parTransId="{20863F44-38F6-4A77-9168-5FBD18992DFF}" sibTransId="{AADD61BC-7675-4959-8628-3BB09DFB9388}"/>
    <dgm:cxn modelId="{88A8E35F-01A3-4D37-91E1-F520C7B0E1B7}" srcId="{F06BB03F-1002-4CA8-B304-752D5BAFC824}" destId="{34D3F216-0411-45B2-9933-8B1D7ABA3717}" srcOrd="0" destOrd="0" parTransId="{6AC28A9C-1257-47C5-B767-D853BB1A6A67}" sibTransId="{F14321B2-A68C-43C0-953B-AA04C9E1801A}"/>
    <dgm:cxn modelId="{73F74163-1C6B-4A5B-8E41-7F8C042D6FA0}" type="presOf" srcId="{EBFFFAAF-8AEF-48F7-BAD9-7669F1935A50}" destId="{1F509A4C-8E07-4A19-B2CF-C94A5D6A5D75}" srcOrd="0" destOrd="0" presId="urn:microsoft.com/office/officeart/2005/8/layout/hierarchy1"/>
    <dgm:cxn modelId="{D19B8A67-768B-4216-AA05-9D7E18F8B4E8}" srcId="{3EF2565C-99B0-4BD7-A6E8-52401A32DB2D}" destId="{FA768703-A0A0-4032-B5A3-E2FD9641076E}" srcOrd="1" destOrd="0" parTransId="{1DE0AC4B-D416-4554-9FAE-91D9417846DF}" sibTransId="{46001B72-F5DE-4CC0-ADBD-72402DC4617D}"/>
    <dgm:cxn modelId="{D5A92B70-03CB-4B1F-96BD-1B7E5819A4D1}" srcId="{490D0D18-5E1F-480E-AD8C-BB378C62B663}" destId="{E84CCF7A-0134-45F3-83BF-8693E84E79CA}" srcOrd="0" destOrd="0" parTransId="{752F55DD-BF5E-4596-8854-28117215B9FD}" sibTransId="{F8F5351B-ECE2-4E8D-B62F-C8A51BEBFBC9}"/>
    <dgm:cxn modelId="{3A71C751-17D9-4535-898F-DDDB34DA2B4E}" type="presOf" srcId="{E8F9EBD6-08B8-4BC9-86A2-B485646E8958}" destId="{E7DE2BBB-3484-4DC7-92A6-13E4739BA5DD}" srcOrd="0" destOrd="0" presId="urn:microsoft.com/office/officeart/2005/8/layout/hierarchy1"/>
    <dgm:cxn modelId="{C5B16A75-5243-4891-92C5-0FA44CBAEF66}" type="presOf" srcId="{27A5F753-1C87-424E-8A44-983C652896D5}" destId="{661EEA4A-2DEF-4BEC-B10C-B877933C2B63}" srcOrd="0" destOrd="0" presId="urn:microsoft.com/office/officeart/2005/8/layout/hierarchy1"/>
    <dgm:cxn modelId="{42014458-3447-4F34-8423-8A3322BB8733}" srcId="{34D3F216-0411-45B2-9933-8B1D7ABA3717}" destId="{41B14577-94BF-40DF-BDFB-05BEB0A154F3}" srcOrd="5" destOrd="0" parTransId="{0EAE7C9E-0C86-40CB-826D-37B90D58224F}" sibTransId="{8BCD8833-289D-41BC-88E2-48EEF6B3FFB4}"/>
    <dgm:cxn modelId="{7C362A7A-1267-43EC-B48D-896E2CA65BBE}" srcId="{C526B7D7-FFC0-4537-8D63-A4F3349E37A0}" destId="{EC1B2CD6-D4EE-48E3-80BE-EAD65E3C714D}" srcOrd="1" destOrd="0" parTransId="{F65619DC-3CD3-4929-8361-4CB8280E0735}" sibTransId="{7E8C1E6A-7BDB-4635-9481-6CFB2B16055A}"/>
    <dgm:cxn modelId="{53463A7A-2FC4-4A93-8155-61F9359E3118}" type="presOf" srcId="{70B4B6CA-3FCE-4038-8A37-6FA417EDE010}" destId="{50E70627-A449-41B0-BBA8-7002A3DF2414}" srcOrd="0" destOrd="0" presId="urn:microsoft.com/office/officeart/2005/8/layout/hierarchy1"/>
    <dgm:cxn modelId="{E4973E80-41EB-4FB2-83A3-F1202B6FC8E0}" type="presOf" srcId="{6ED08532-869B-4F4F-A85B-9FA2341E594B}" destId="{D723E9D5-3361-4CE6-A4CF-38AF42745677}" srcOrd="0" destOrd="0" presId="urn:microsoft.com/office/officeart/2005/8/layout/hierarchy1"/>
    <dgm:cxn modelId="{A9A6F785-E750-4D8F-AA2D-B11BC97E4A3A}" type="presOf" srcId="{622CFE90-D5AE-41A3-B337-462803D7CF05}" destId="{79A7F726-68F9-41E6-AD52-384711D7A5AC}" srcOrd="0" destOrd="0" presId="urn:microsoft.com/office/officeart/2005/8/layout/hierarchy1"/>
    <dgm:cxn modelId="{B19B7D8C-7DD1-45DD-8550-665E097F96FE}" type="presOf" srcId="{83C78F64-5ADB-4764-A83D-9777BB6A647A}" destId="{301163E9-F101-4434-AA24-B05A95278E9B}" srcOrd="0" destOrd="0" presId="urn:microsoft.com/office/officeart/2005/8/layout/hierarchy1"/>
    <dgm:cxn modelId="{BA334290-ACFD-428B-A393-C1243DA56031}" type="presOf" srcId="{5BE21972-F5A0-4762-9659-1914660DB326}" destId="{8D27DEF8-F274-483D-8CBA-276DAF30EB03}" srcOrd="0" destOrd="0" presId="urn:microsoft.com/office/officeart/2005/8/layout/hierarchy1"/>
    <dgm:cxn modelId="{7922F693-2861-41E2-85EB-16EF78317DA3}" type="presOf" srcId="{F06BB03F-1002-4CA8-B304-752D5BAFC824}" destId="{2E15A117-4508-4CA1-B054-7FF06EB60F99}" srcOrd="0" destOrd="0" presId="urn:microsoft.com/office/officeart/2005/8/layout/hierarchy1"/>
    <dgm:cxn modelId="{37ED7897-0E0C-45D6-BE1F-12FB6DD147D6}" type="presOf" srcId="{5F613247-5DDE-4CBF-81B3-45C7C4E9DDAD}" destId="{A3ABC779-952A-4A19-AA40-149ED7E24AFE}" srcOrd="0" destOrd="0" presId="urn:microsoft.com/office/officeart/2005/8/layout/hierarchy1"/>
    <dgm:cxn modelId="{C860769A-6976-4B3B-B88E-BD7BFD13DD0F}" type="presOf" srcId="{41B14577-94BF-40DF-BDFB-05BEB0A154F3}" destId="{2D00FEEE-71AE-4E66-A016-D16F39092E0C}" srcOrd="0" destOrd="0" presId="urn:microsoft.com/office/officeart/2005/8/layout/hierarchy1"/>
    <dgm:cxn modelId="{5510DC9E-7490-419E-84A5-F2D8C05B5A27}" type="presOf" srcId="{1DE0AC4B-D416-4554-9FAE-91D9417846DF}" destId="{A5C0F937-E5A7-4CD6-81A5-E208ABB83BEF}" srcOrd="0" destOrd="0" presId="urn:microsoft.com/office/officeart/2005/8/layout/hierarchy1"/>
    <dgm:cxn modelId="{E596D9A3-F77E-4DC9-AC92-C7870DE58C29}" type="presOf" srcId="{E84CCF7A-0134-45F3-83BF-8693E84E79CA}" destId="{0BFEB6F4-7F96-4C75-89F5-56BC1C4FF7A6}" srcOrd="0" destOrd="0" presId="urn:microsoft.com/office/officeart/2005/8/layout/hierarchy1"/>
    <dgm:cxn modelId="{E9BC5EA8-A823-4EE3-9CD6-105E6F9D599D}" type="presOf" srcId="{43D577BC-B6D2-45AC-B209-80DDDEE6534A}" destId="{5018177A-564F-4FEE-AC37-5860C80CBAAE}" srcOrd="0" destOrd="0" presId="urn:microsoft.com/office/officeart/2005/8/layout/hierarchy1"/>
    <dgm:cxn modelId="{CC429DB0-4956-4F6E-ADB2-41E1BE05703C}" type="presOf" srcId="{AEAE719A-2DA6-4DC2-A2ED-9FE938DF64BB}" destId="{44462004-45EF-4E4E-8BEF-7138B60B7FE6}" srcOrd="0" destOrd="0" presId="urn:microsoft.com/office/officeart/2005/8/layout/hierarchy1"/>
    <dgm:cxn modelId="{FBD3AFB1-E726-4CEE-8E3C-4545866C1D18}" srcId="{34D3F216-0411-45B2-9933-8B1D7ABA3717}" destId="{C526B7D7-FFC0-4537-8D63-A4F3349E37A0}" srcOrd="2" destOrd="0" parTransId="{EBFFFAAF-8AEF-48F7-BAD9-7669F1935A50}" sibTransId="{35C8F431-0182-443B-A235-033189669F39}"/>
    <dgm:cxn modelId="{FD3DD4B9-326A-425A-A9FE-F68F9EBE013D}" type="presOf" srcId="{BEF400CA-3E25-48F4-A783-EC5DADE9F5CD}" destId="{519F0545-0F31-4E00-A5FE-F4E6F286CAD4}" srcOrd="0" destOrd="0" presId="urn:microsoft.com/office/officeart/2005/8/layout/hierarchy1"/>
    <dgm:cxn modelId="{3CCB7EBA-CE94-42E6-B493-5DA638B54970}" type="presOf" srcId="{82A5322A-D1F0-48CC-B672-12A300CB65B4}" destId="{756DCF25-A928-4224-94FA-066D4901487F}" srcOrd="0" destOrd="0" presId="urn:microsoft.com/office/officeart/2005/8/layout/hierarchy1"/>
    <dgm:cxn modelId="{59A221CE-ACCF-4ABE-9EED-FF0085A0B73A}" srcId="{E8F9EBD6-08B8-4BC9-86A2-B485646E8958}" destId="{C6E9A530-5AED-46CA-AF40-7E65D47DDA74}" srcOrd="0" destOrd="0" parTransId="{BEF400CA-3E25-48F4-A783-EC5DADE9F5CD}" sibTransId="{2A08D155-AF88-4FD7-A371-43F97603A878}"/>
    <dgm:cxn modelId="{877B37D4-C095-4AB7-8269-2DE4334A23A3}" type="presOf" srcId="{80808C2F-FBC9-4B7D-8D13-8F1E4DFDAC09}" destId="{D356309C-BD17-47B7-A1BA-CAB43536579E}" srcOrd="0" destOrd="0" presId="urn:microsoft.com/office/officeart/2005/8/layout/hierarchy1"/>
    <dgm:cxn modelId="{18ACB2D5-7F4C-4813-9910-2333B950D2ED}" srcId="{C526B7D7-FFC0-4537-8D63-A4F3349E37A0}" destId="{70B4B6CA-3FCE-4038-8A37-6FA417EDE010}" srcOrd="0" destOrd="0" parTransId="{5BE21972-F5A0-4762-9659-1914660DB326}" sibTransId="{F2168A67-632A-4994-931D-FFD81A976A2F}"/>
    <dgm:cxn modelId="{967204D6-3A89-441B-BA52-74946B53DD5E}" type="presOf" srcId="{B1230E6C-E22A-4A8D-9266-A41663EF57A4}" destId="{572F1A49-6A08-4AE7-8C2B-66A65BA9F7F7}" srcOrd="0" destOrd="0" presId="urn:microsoft.com/office/officeart/2005/8/layout/hierarchy1"/>
    <dgm:cxn modelId="{CA5817D7-D623-4840-AB22-003E4B097666}" type="presOf" srcId="{752F55DD-BF5E-4596-8854-28117215B9FD}" destId="{19CBEE69-BA3A-46BD-859D-E8D7B4EEB02D}" srcOrd="0" destOrd="0" presId="urn:microsoft.com/office/officeart/2005/8/layout/hierarchy1"/>
    <dgm:cxn modelId="{7D03B2D8-BDF5-4116-8E63-17FDC36D4056}" type="presOf" srcId="{0EAE7C9E-0C86-40CB-826D-37B90D58224F}" destId="{F939F05E-EB99-4756-8838-618B337F58D4}" srcOrd="0" destOrd="0" presId="urn:microsoft.com/office/officeart/2005/8/layout/hierarchy1"/>
    <dgm:cxn modelId="{7CDB02DA-5D65-4C1C-9BA4-678D27432464}" type="presOf" srcId="{AE871EB5-3C41-441E-BFB0-08F4F21B67BA}" destId="{3F86754A-A114-45BF-8010-520A3EBEF1DC}" srcOrd="0" destOrd="0" presId="urn:microsoft.com/office/officeart/2005/8/layout/hierarchy1"/>
    <dgm:cxn modelId="{6FD767DB-BD97-4CF4-AD8E-F891FF2BB22B}" srcId="{3EF2565C-99B0-4BD7-A6E8-52401A32DB2D}" destId="{27A5F753-1C87-424E-8A44-983C652896D5}" srcOrd="0" destOrd="0" parTransId="{2A5017EA-E15D-44E0-9149-F7AE679C6ECB}" sibTransId="{76200899-6FE3-4EEF-8E1B-5F79E10B2E9F}"/>
    <dgm:cxn modelId="{5EF46BDD-7805-4DDF-810B-47DD8CFF6FC9}" type="presOf" srcId="{20863F44-38F6-4A77-9168-5FBD18992DFF}" destId="{622636BF-E2BD-4B3E-BD74-5C4A4A8361EB}" srcOrd="0" destOrd="0" presId="urn:microsoft.com/office/officeart/2005/8/layout/hierarchy1"/>
    <dgm:cxn modelId="{B1DF3DDE-9CB5-4205-B6CF-38C6DF8C5B32}" type="presOf" srcId="{562C0F50-6612-4EEA-BE0F-E3635999E902}" destId="{1407D48E-80F7-4E04-93C5-8ADACF74ED5A}" srcOrd="0" destOrd="0" presId="urn:microsoft.com/office/officeart/2005/8/layout/hierarchy1"/>
    <dgm:cxn modelId="{9C0B7EE1-6987-4D12-B1CE-22561D78B1AC}" type="presOf" srcId="{34D3F216-0411-45B2-9933-8B1D7ABA3717}" destId="{EED01E7F-41F7-45BE-BA11-6D0F922ECEEF}" srcOrd="0" destOrd="0" presId="urn:microsoft.com/office/officeart/2005/8/layout/hierarchy1"/>
    <dgm:cxn modelId="{BCAB10E6-629F-4EF3-B387-3B304B594DF1}" srcId="{34D3F216-0411-45B2-9933-8B1D7ABA3717}" destId="{490D0D18-5E1F-480E-AD8C-BB378C62B663}" srcOrd="4" destOrd="0" parTransId="{61E25437-D317-4881-AFEE-1E5C54A45B1D}" sibTransId="{1D589A4B-5AB4-474A-A888-6D22E4E24AA5}"/>
    <dgm:cxn modelId="{CE3FF8F0-A86F-4677-A6EF-EF4C72E13F57}" type="presOf" srcId="{FBD13E53-89F7-44C9-923E-9CF3CEFCB681}" destId="{BAB0E12D-7E3A-4956-8E60-E2B690E5349D}" srcOrd="0" destOrd="0" presId="urn:microsoft.com/office/officeart/2005/8/layout/hierarchy1"/>
    <dgm:cxn modelId="{686BCBF4-C7EE-443D-A6E4-1FB8C7DF4859}" type="presOf" srcId="{E41E5FBE-DA2E-4743-A54D-E47389689661}" destId="{1FF4728D-7E1A-4843-A45F-8838A3B2174A}" srcOrd="0" destOrd="0" presId="urn:microsoft.com/office/officeart/2005/8/layout/hierarchy1"/>
    <dgm:cxn modelId="{E1E910F9-E03C-4801-B042-1A7AF36D3924}" srcId="{34D3F216-0411-45B2-9933-8B1D7ABA3717}" destId="{3EF2565C-99B0-4BD7-A6E8-52401A32DB2D}" srcOrd="6" destOrd="0" parTransId="{AE871EB5-3C41-441E-BFB0-08F4F21B67BA}" sibTransId="{717B871F-0405-4B6C-AFBE-FAF0908AA3F5}"/>
    <dgm:cxn modelId="{2E236FFF-8CA0-4959-8E1D-EF211341AD4D}" srcId="{562C0F50-6612-4EEA-BE0F-E3635999E902}" destId="{96D8652A-C2D9-4886-9B68-43B6B0DA8CF0}" srcOrd="0" destOrd="0" parTransId="{B1230E6C-E22A-4A8D-9266-A41663EF57A4}" sibTransId="{95C2474C-8FC0-4444-8B2E-6632FBA75EE8}"/>
    <dgm:cxn modelId="{E4A97CBF-503F-4184-87D7-B3A02529A9BF}" type="presParOf" srcId="{2E15A117-4508-4CA1-B054-7FF06EB60F99}" destId="{B75F05AC-462A-4D58-AD95-21A3518EE370}" srcOrd="0" destOrd="0" presId="urn:microsoft.com/office/officeart/2005/8/layout/hierarchy1"/>
    <dgm:cxn modelId="{6B80F3D7-DB8D-4131-A811-D5AB71A56272}" type="presParOf" srcId="{B75F05AC-462A-4D58-AD95-21A3518EE370}" destId="{8358F1B1-4816-4D27-8A96-327080515EBB}" srcOrd="0" destOrd="0" presId="urn:microsoft.com/office/officeart/2005/8/layout/hierarchy1"/>
    <dgm:cxn modelId="{8EA757DB-EED2-4734-A7E6-E82A4C834351}" type="presParOf" srcId="{8358F1B1-4816-4D27-8A96-327080515EBB}" destId="{42D54364-D171-4E52-881D-09A7332812EF}" srcOrd="0" destOrd="0" presId="urn:microsoft.com/office/officeart/2005/8/layout/hierarchy1"/>
    <dgm:cxn modelId="{342E48EA-5DFF-429F-A333-6FC650A42FA8}" type="presParOf" srcId="{8358F1B1-4816-4D27-8A96-327080515EBB}" destId="{EED01E7F-41F7-45BE-BA11-6D0F922ECEEF}" srcOrd="1" destOrd="0" presId="urn:microsoft.com/office/officeart/2005/8/layout/hierarchy1"/>
    <dgm:cxn modelId="{86589869-F7FC-4599-BF8A-B137D9734F55}" type="presParOf" srcId="{B75F05AC-462A-4D58-AD95-21A3518EE370}" destId="{2DB6A254-8C91-4E5F-B8F5-2834AD102066}" srcOrd="1" destOrd="0" presId="urn:microsoft.com/office/officeart/2005/8/layout/hierarchy1"/>
    <dgm:cxn modelId="{3B532FAA-796A-48D6-B991-BB9185FE6B7C}" type="presParOf" srcId="{2DB6A254-8C91-4E5F-B8F5-2834AD102066}" destId="{ADCF1769-3CCF-47A3-A305-BF40E72A68D4}" srcOrd="0" destOrd="0" presId="urn:microsoft.com/office/officeart/2005/8/layout/hierarchy1"/>
    <dgm:cxn modelId="{333C8966-7682-4941-B28D-0D49E96FAF01}" type="presParOf" srcId="{2DB6A254-8C91-4E5F-B8F5-2834AD102066}" destId="{5DC775CA-03F5-43AD-88F6-EA4849BB24EA}" srcOrd="1" destOrd="0" presId="urn:microsoft.com/office/officeart/2005/8/layout/hierarchy1"/>
    <dgm:cxn modelId="{B89CEDC3-3C02-4CD7-BAF8-64D0FF8CE5F4}" type="presParOf" srcId="{5DC775CA-03F5-43AD-88F6-EA4849BB24EA}" destId="{E4917B74-2D79-46A8-AC94-4B5179425DFA}" srcOrd="0" destOrd="0" presId="urn:microsoft.com/office/officeart/2005/8/layout/hierarchy1"/>
    <dgm:cxn modelId="{097C0CBD-858E-4C83-85EF-EF6AD06F3FD1}" type="presParOf" srcId="{E4917B74-2D79-46A8-AC94-4B5179425DFA}" destId="{1643FC14-59DE-4685-B0F2-295A3AF40147}" srcOrd="0" destOrd="0" presId="urn:microsoft.com/office/officeart/2005/8/layout/hierarchy1"/>
    <dgm:cxn modelId="{8EF3A9F6-28F5-4EAD-AD45-36E37AB29503}" type="presParOf" srcId="{E4917B74-2D79-46A8-AC94-4B5179425DFA}" destId="{E7DE2BBB-3484-4DC7-92A6-13E4739BA5DD}" srcOrd="1" destOrd="0" presId="urn:microsoft.com/office/officeart/2005/8/layout/hierarchy1"/>
    <dgm:cxn modelId="{2FDBB632-6DB6-4F95-8841-AA758DF11316}" type="presParOf" srcId="{5DC775CA-03F5-43AD-88F6-EA4849BB24EA}" destId="{95706D09-DA88-46D3-A0CF-77575AA305FB}" srcOrd="1" destOrd="0" presId="urn:microsoft.com/office/officeart/2005/8/layout/hierarchy1"/>
    <dgm:cxn modelId="{4B1F9EA1-E14E-43E8-992E-E174C5FCF779}" type="presParOf" srcId="{95706D09-DA88-46D3-A0CF-77575AA305FB}" destId="{519F0545-0F31-4E00-A5FE-F4E6F286CAD4}" srcOrd="0" destOrd="0" presId="urn:microsoft.com/office/officeart/2005/8/layout/hierarchy1"/>
    <dgm:cxn modelId="{21E22B28-DE9C-42F8-93E0-CC652490D2D3}" type="presParOf" srcId="{95706D09-DA88-46D3-A0CF-77575AA305FB}" destId="{32E9DED7-3DEA-4378-B4BE-788622AB55AA}" srcOrd="1" destOrd="0" presId="urn:microsoft.com/office/officeart/2005/8/layout/hierarchy1"/>
    <dgm:cxn modelId="{67A39465-6FFA-44D9-80C7-7175DF7277AA}" type="presParOf" srcId="{32E9DED7-3DEA-4378-B4BE-788622AB55AA}" destId="{E14C0841-3652-4463-A604-6E1EC0891B2E}" srcOrd="0" destOrd="0" presId="urn:microsoft.com/office/officeart/2005/8/layout/hierarchy1"/>
    <dgm:cxn modelId="{36A55BBA-7F05-41F1-8139-D3041FDAB9F2}" type="presParOf" srcId="{E14C0841-3652-4463-A604-6E1EC0891B2E}" destId="{5DF2223B-2EE2-40F4-8154-D0B38BBE84D5}" srcOrd="0" destOrd="0" presId="urn:microsoft.com/office/officeart/2005/8/layout/hierarchy1"/>
    <dgm:cxn modelId="{C4D3DBBC-4DAD-4615-B4C4-8EB389407E5E}" type="presParOf" srcId="{E14C0841-3652-4463-A604-6E1EC0891B2E}" destId="{786E5C06-37B4-4743-85E8-DF6CD441AE83}" srcOrd="1" destOrd="0" presId="urn:microsoft.com/office/officeart/2005/8/layout/hierarchy1"/>
    <dgm:cxn modelId="{2EA766A6-9FBD-4D99-AC2C-B1BEABD20E97}" type="presParOf" srcId="{32E9DED7-3DEA-4378-B4BE-788622AB55AA}" destId="{6E5EAD7D-9496-4FFC-BF82-7012B21143EE}" srcOrd="1" destOrd="0" presId="urn:microsoft.com/office/officeart/2005/8/layout/hierarchy1"/>
    <dgm:cxn modelId="{8B63E22D-62A9-43C5-AD53-A30DA4BC882B}" type="presParOf" srcId="{95706D09-DA88-46D3-A0CF-77575AA305FB}" destId="{301163E9-F101-4434-AA24-B05A95278E9B}" srcOrd="2" destOrd="0" presId="urn:microsoft.com/office/officeart/2005/8/layout/hierarchy1"/>
    <dgm:cxn modelId="{9C2E8D3E-D199-439F-9A23-38DBCEDEFBFE}" type="presParOf" srcId="{95706D09-DA88-46D3-A0CF-77575AA305FB}" destId="{C125D120-054D-4C14-B8A2-0F91BD1DBF04}" srcOrd="3" destOrd="0" presId="urn:microsoft.com/office/officeart/2005/8/layout/hierarchy1"/>
    <dgm:cxn modelId="{00F84D0A-7D5C-4E31-BCBA-5A897D116753}" type="presParOf" srcId="{C125D120-054D-4C14-B8A2-0F91BD1DBF04}" destId="{2BDCF4A2-21FD-442F-AA61-31D7CF41B61B}" srcOrd="0" destOrd="0" presId="urn:microsoft.com/office/officeart/2005/8/layout/hierarchy1"/>
    <dgm:cxn modelId="{98ABE060-3818-4F42-9218-9EA53091B960}" type="presParOf" srcId="{2BDCF4A2-21FD-442F-AA61-31D7CF41B61B}" destId="{81AA68F4-2E3E-46DB-8FCC-F0ED30967EB2}" srcOrd="0" destOrd="0" presId="urn:microsoft.com/office/officeart/2005/8/layout/hierarchy1"/>
    <dgm:cxn modelId="{1A90F41C-A281-4330-AAC1-AF68373F40BC}" type="presParOf" srcId="{2BDCF4A2-21FD-442F-AA61-31D7CF41B61B}" destId="{D356309C-BD17-47B7-A1BA-CAB43536579E}" srcOrd="1" destOrd="0" presId="urn:microsoft.com/office/officeart/2005/8/layout/hierarchy1"/>
    <dgm:cxn modelId="{4E36ADCA-C0D0-45D5-8643-57DC5D3BC6AF}" type="presParOf" srcId="{C125D120-054D-4C14-B8A2-0F91BD1DBF04}" destId="{A0BF758D-2BAB-40F8-9988-0411DA3C90DB}" srcOrd="1" destOrd="0" presId="urn:microsoft.com/office/officeart/2005/8/layout/hierarchy1"/>
    <dgm:cxn modelId="{42E094CD-76FF-4EF1-BADA-E4B0468CEC24}" type="presParOf" srcId="{2DB6A254-8C91-4E5F-B8F5-2834AD102066}" destId="{5018177A-564F-4FEE-AC37-5860C80CBAAE}" srcOrd="2" destOrd="0" presId="urn:microsoft.com/office/officeart/2005/8/layout/hierarchy1"/>
    <dgm:cxn modelId="{CC26C6CE-9B7C-408C-9703-1C20F9958DB4}" type="presParOf" srcId="{2DB6A254-8C91-4E5F-B8F5-2834AD102066}" destId="{C31B85BA-B1D1-4F15-8F86-0AC9976AD1B7}" srcOrd="3" destOrd="0" presId="urn:microsoft.com/office/officeart/2005/8/layout/hierarchy1"/>
    <dgm:cxn modelId="{064914C3-E254-47AD-B2D3-90B914A3CACE}" type="presParOf" srcId="{C31B85BA-B1D1-4F15-8F86-0AC9976AD1B7}" destId="{B26E0213-DDBB-4030-ABDD-B08B3701BAC9}" srcOrd="0" destOrd="0" presId="urn:microsoft.com/office/officeart/2005/8/layout/hierarchy1"/>
    <dgm:cxn modelId="{F1AD200E-B3F8-471B-8614-FED16F7C565A}" type="presParOf" srcId="{B26E0213-DDBB-4030-ABDD-B08B3701BAC9}" destId="{608E2B07-2006-4578-B5BA-E04CEBB0BB9F}" srcOrd="0" destOrd="0" presId="urn:microsoft.com/office/officeart/2005/8/layout/hierarchy1"/>
    <dgm:cxn modelId="{CED9B0E8-83D5-4D68-AE85-41EC3D0021AD}" type="presParOf" srcId="{B26E0213-DDBB-4030-ABDD-B08B3701BAC9}" destId="{1407D48E-80F7-4E04-93C5-8ADACF74ED5A}" srcOrd="1" destOrd="0" presId="urn:microsoft.com/office/officeart/2005/8/layout/hierarchy1"/>
    <dgm:cxn modelId="{CAF7015E-94A0-4ED5-93BE-8B80A73EBBDA}" type="presParOf" srcId="{C31B85BA-B1D1-4F15-8F86-0AC9976AD1B7}" destId="{A69C5AD2-9A35-46BC-AA65-4FDC180280CB}" srcOrd="1" destOrd="0" presId="urn:microsoft.com/office/officeart/2005/8/layout/hierarchy1"/>
    <dgm:cxn modelId="{CF4C81BC-05EE-40CE-94E7-AA28654686EA}" type="presParOf" srcId="{A69C5AD2-9A35-46BC-AA65-4FDC180280CB}" destId="{572F1A49-6A08-4AE7-8C2B-66A65BA9F7F7}" srcOrd="0" destOrd="0" presId="urn:microsoft.com/office/officeart/2005/8/layout/hierarchy1"/>
    <dgm:cxn modelId="{CD64F2BD-FA92-4B64-BA29-D15833E28E15}" type="presParOf" srcId="{A69C5AD2-9A35-46BC-AA65-4FDC180280CB}" destId="{BACBBC22-2F8C-4BF0-B36E-BB6B1D74F4E8}" srcOrd="1" destOrd="0" presId="urn:microsoft.com/office/officeart/2005/8/layout/hierarchy1"/>
    <dgm:cxn modelId="{C44C5437-03A4-4252-985A-39330B23F56B}" type="presParOf" srcId="{BACBBC22-2F8C-4BF0-B36E-BB6B1D74F4E8}" destId="{C0A646DD-863D-41CA-AFC1-B7D3096DBDD1}" srcOrd="0" destOrd="0" presId="urn:microsoft.com/office/officeart/2005/8/layout/hierarchy1"/>
    <dgm:cxn modelId="{6B28ED26-F8CC-4F93-981D-878EC9D6BBAA}" type="presParOf" srcId="{C0A646DD-863D-41CA-AFC1-B7D3096DBDD1}" destId="{8420E49D-10A5-4F7C-A748-EA5448B670A3}" srcOrd="0" destOrd="0" presId="urn:microsoft.com/office/officeart/2005/8/layout/hierarchy1"/>
    <dgm:cxn modelId="{81CA171F-2EB7-48EB-B980-057073B10D36}" type="presParOf" srcId="{C0A646DD-863D-41CA-AFC1-B7D3096DBDD1}" destId="{D854BCA8-352D-45E9-93C9-ACF8018A86F2}" srcOrd="1" destOrd="0" presId="urn:microsoft.com/office/officeart/2005/8/layout/hierarchy1"/>
    <dgm:cxn modelId="{B5CBD255-2522-4CD8-A792-54653196A462}" type="presParOf" srcId="{BACBBC22-2F8C-4BF0-B36E-BB6B1D74F4E8}" destId="{DD2ACF2A-8263-43F8-B2ED-594BF441263E}" srcOrd="1" destOrd="0" presId="urn:microsoft.com/office/officeart/2005/8/layout/hierarchy1"/>
    <dgm:cxn modelId="{A97B2E48-B2AC-49A4-A2C0-CFEAD03432DB}" type="presParOf" srcId="{2DB6A254-8C91-4E5F-B8F5-2834AD102066}" destId="{1F509A4C-8E07-4A19-B2CF-C94A5D6A5D75}" srcOrd="4" destOrd="0" presId="urn:microsoft.com/office/officeart/2005/8/layout/hierarchy1"/>
    <dgm:cxn modelId="{58E964BF-6BCC-435B-BA63-429AABC88D69}" type="presParOf" srcId="{2DB6A254-8C91-4E5F-B8F5-2834AD102066}" destId="{C9551454-B175-4936-81D6-576F6F29E520}" srcOrd="5" destOrd="0" presId="urn:microsoft.com/office/officeart/2005/8/layout/hierarchy1"/>
    <dgm:cxn modelId="{14A73FC3-45D0-4986-A203-8518D3FED615}" type="presParOf" srcId="{C9551454-B175-4936-81D6-576F6F29E520}" destId="{E5715403-040C-43F4-A424-CE65C3773257}" srcOrd="0" destOrd="0" presId="urn:microsoft.com/office/officeart/2005/8/layout/hierarchy1"/>
    <dgm:cxn modelId="{AE2A9D85-17EF-4067-9C7E-5D20806AFA8D}" type="presParOf" srcId="{E5715403-040C-43F4-A424-CE65C3773257}" destId="{8B086066-9205-435D-9691-6FAB3F1DA807}" srcOrd="0" destOrd="0" presId="urn:microsoft.com/office/officeart/2005/8/layout/hierarchy1"/>
    <dgm:cxn modelId="{DEDBE287-F1D9-48F8-97EC-E74EE8AE7C6D}" type="presParOf" srcId="{E5715403-040C-43F4-A424-CE65C3773257}" destId="{8F7A67A1-B69A-4FEE-BC18-334EBC1B1D36}" srcOrd="1" destOrd="0" presId="urn:microsoft.com/office/officeart/2005/8/layout/hierarchy1"/>
    <dgm:cxn modelId="{5B615027-88B3-4786-9669-9936F3968A3B}" type="presParOf" srcId="{C9551454-B175-4936-81D6-576F6F29E520}" destId="{391B500E-F739-4440-9491-65E9CD2B96AA}" srcOrd="1" destOrd="0" presId="urn:microsoft.com/office/officeart/2005/8/layout/hierarchy1"/>
    <dgm:cxn modelId="{3D138A4F-B07D-4BAB-8A26-AAF2B34BB79F}" type="presParOf" srcId="{391B500E-F739-4440-9491-65E9CD2B96AA}" destId="{8D27DEF8-F274-483D-8CBA-276DAF30EB03}" srcOrd="0" destOrd="0" presId="urn:microsoft.com/office/officeart/2005/8/layout/hierarchy1"/>
    <dgm:cxn modelId="{F9DA4FC8-C19F-419D-9B4E-FB5E1FD1783F}" type="presParOf" srcId="{391B500E-F739-4440-9491-65E9CD2B96AA}" destId="{0DF6A647-47B3-4C9D-B6DE-0439A364DD4F}" srcOrd="1" destOrd="0" presId="urn:microsoft.com/office/officeart/2005/8/layout/hierarchy1"/>
    <dgm:cxn modelId="{DFA0D2B2-8482-4BE4-ADCC-B45D42EE695D}" type="presParOf" srcId="{0DF6A647-47B3-4C9D-B6DE-0439A364DD4F}" destId="{B0295C10-5925-4259-87FD-645D7D2F04D4}" srcOrd="0" destOrd="0" presId="urn:microsoft.com/office/officeart/2005/8/layout/hierarchy1"/>
    <dgm:cxn modelId="{B93BD2C4-25E2-40CF-9EAB-A0BE9F94BA36}" type="presParOf" srcId="{B0295C10-5925-4259-87FD-645D7D2F04D4}" destId="{5D60DB3D-4EAB-4659-A479-B1A5234D2BCC}" srcOrd="0" destOrd="0" presId="urn:microsoft.com/office/officeart/2005/8/layout/hierarchy1"/>
    <dgm:cxn modelId="{4BF6DA31-0D59-4BC4-89E5-3BCBE3F33654}" type="presParOf" srcId="{B0295C10-5925-4259-87FD-645D7D2F04D4}" destId="{50E70627-A449-41B0-BBA8-7002A3DF2414}" srcOrd="1" destOrd="0" presId="urn:microsoft.com/office/officeart/2005/8/layout/hierarchy1"/>
    <dgm:cxn modelId="{545800E4-7153-4FC4-8A7B-2D62AFBFED61}" type="presParOf" srcId="{0DF6A647-47B3-4C9D-B6DE-0439A364DD4F}" destId="{53B62EF0-15CD-4A56-AF2F-E79CB99A5A80}" srcOrd="1" destOrd="0" presId="urn:microsoft.com/office/officeart/2005/8/layout/hierarchy1"/>
    <dgm:cxn modelId="{F99688DE-05CB-4126-8466-AFF54CB52345}" type="presParOf" srcId="{391B500E-F739-4440-9491-65E9CD2B96AA}" destId="{D755B4A2-3684-45FF-8892-9EC13EDA0815}" srcOrd="2" destOrd="0" presId="urn:microsoft.com/office/officeart/2005/8/layout/hierarchy1"/>
    <dgm:cxn modelId="{D11D5D49-34E7-494B-A290-961D2E7F8674}" type="presParOf" srcId="{391B500E-F739-4440-9491-65E9CD2B96AA}" destId="{CA4260AC-9DFF-4BEC-B7C6-5CE4ACCA529E}" srcOrd="3" destOrd="0" presId="urn:microsoft.com/office/officeart/2005/8/layout/hierarchy1"/>
    <dgm:cxn modelId="{35754B82-1B8C-4235-BC5E-BAA80D794F86}" type="presParOf" srcId="{CA4260AC-9DFF-4BEC-B7C6-5CE4ACCA529E}" destId="{663A3635-20E1-4D5C-ABBB-E9F98630A4E2}" srcOrd="0" destOrd="0" presId="urn:microsoft.com/office/officeart/2005/8/layout/hierarchy1"/>
    <dgm:cxn modelId="{ABAE7A0B-08D9-4A6A-B4DD-D4CE4249A26F}" type="presParOf" srcId="{663A3635-20E1-4D5C-ABBB-E9F98630A4E2}" destId="{1678B7D2-80CE-479A-959C-8E4E7899D4FB}" srcOrd="0" destOrd="0" presId="urn:microsoft.com/office/officeart/2005/8/layout/hierarchy1"/>
    <dgm:cxn modelId="{6FFB4089-84F2-4EC1-B7E5-964B09889960}" type="presParOf" srcId="{663A3635-20E1-4D5C-ABBB-E9F98630A4E2}" destId="{5CAD0513-8B76-41E6-8FB7-41132E3B0A84}" srcOrd="1" destOrd="0" presId="urn:microsoft.com/office/officeart/2005/8/layout/hierarchy1"/>
    <dgm:cxn modelId="{C1DBE371-0962-49BF-A8F1-3769C4A99CBE}" type="presParOf" srcId="{CA4260AC-9DFF-4BEC-B7C6-5CE4ACCA529E}" destId="{A9DBDE04-491F-4934-833B-C967625A49FD}" srcOrd="1" destOrd="0" presId="urn:microsoft.com/office/officeart/2005/8/layout/hierarchy1"/>
    <dgm:cxn modelId="{D4AD0405-CAD9-4104-B882-DB8AC7585838}" type="presParOf" srcId="{2DB6A254-8C91-4E5F-B8F5-2834AD102066}" destId="{622636BF-E2BD-4B3E-BD74-5C4A4A8361EB}" srcOrd="6" destOrd="0" presId="urn:microsoft.com/office/officeart/2005/8/layout/hierarchy1"/>
    <dgm:cxn modelId="{2567734B-DDD2-4E69-8B39-9E4396DF51AB}" type="presParOf" srcId="{2DB6A254-8C91-4E5F-B8F5-2834AD102066}" destId="{80CEB955-8EF3-4AD1-8B77-9090BFE57FF3}" srcOrd="7" destOrd="0" presId="urn:microsoft.com/office/officeart/2005/8/layout/hierarchy1"/>
    <dgm:cxn modelId="{D9064F74-A0A2-4C17-A047-14413D5BBE70}" type="presParOf" srcId="{80CEB955-8EF3-4AD1-8B77-9090BFE57FF3}" destId="{9AAC7F84-D6C7-49A9-810D-DBDA984C443E}" srcOrd="0" destOrd="0" presId="urn:microsoft.com/office/officeart/2005/8/layout/hierarchy1"/>
    <dgm:cxn modelId="{8F5D026B-B076-4136-89C2-BC4A5B77A932}" type="presParOf" srcId="{9AAC7F84-D6C7-49A9-810D-DBDA984C443E}" destId="{B0B04BB1-CDC2-4D2D-8479-E4464F3ED6C7}" srcOrd="0" destOrd="0" presId="urn:microsoft.com/office/officeart/2005/8/layout/hierarchy1"/>
    <dgm:cxn modelId="{97E5C864-0E20-468B-9362-3068AAAC2547}" type="presParOf" srcId="{9AAC7F84-D6C7-49A9-810D-DBDA984C443E}" destId="{5408B639-0ED1-45ED-8E3A-02D8CA944C7B}" srcOrd="1" destOrd="0" presId="urn:microsoft.com/office/officeart/2005/8/layout/hierarchy1"/>
    <dgm:cxn modelId="{1C952084-F4B3-412F-90B2-B5210C872088}" type="presParOf" srcId="{80CEB955-8EF3-4AD1-8B77-9090BFE57FF3}" destId="{C63E7568-E4D3-4E16-B26D-1012956BD49D}" srcOrd="1" destOrd="0" presId="urn:microsoft.com/office/officeart/2005/8/layout/hierarchy1"/>
    <dgm:cxn modelId="{3EC06E79-D7D0-49D1-B36B-6FE486FFAC6B}" type="presParOf" srcId="{C63E7568-E4D3-4E16-B26D-1012956BD49D}" destId="{06F96AE7-DCA6-4A78-B80B-4E2CB6F12487}" srcOrd="0" destOrd="0" presId="urn:microsoft.com/office/officeart/2005/8/layout/hierarchy1"/>
    <dgm:cxn modelId="{1DE97225-6C46-4E21-B5D1-539A19E30378}" type="presParOf" srcId="{C63E7568-E4D3-4E16-B26D-1012956BD49D}" destId="{420AF42F-3720-47E6-ABD4-2D82E6BBFEF9}" srcOrd="1" destOrd="0" presId="urn:microsoft.com/office/officeart/2005/8/layout/hierarchy1"/>
    <dgm:cxn modelId="{B7FD8F86-E808-4E95-8B91-69E814D00C5C}" type="presParOf" srcId="{420AF42F-3720-47E6-ABD4-2D82E6BBFEF9}" destId="{7BBDDADA-2169-4070-9232-558AC0E41C18}" srcOrd="0" destOrd="0" presId="urn:microsoft.com/office/officeart/2005/8/layout/hierarchy1"/>
    <dgm:cxn modelId="{0114E1A9-FF3A-4595-80C9-8C6FD9B8EFA3}" type="presParOf" srcId="{7BBDDADA-2169-4070-9232-558AC0E41C18}" destId="{6BF90C89-12E2-4EBE-97BA-CD230F082006}" srcOrd="0" destOrd="0" presId="urn:microsoft.com/office/officeart/2005/8/layout/hierarchy1"/>
    <dgm:cxn modelId="{39FBAF25-AC02-4FC6-A67D-36B4D0C48907}" type="presParOf" srcId="{7BBDDADA-2169-4070-9232-558AC0E41C18}" destId="{BAB0E12D-7E3A-4956-8E60-E2B690E5349D}" srcOrd="1" destOrd="0" presId="urn:microsoft.com/office/officeart/2005/8/layout/hierarchy1"/>
    <dgm:cxn modelId="{7E273C3A-1B7C-4284-BDA5-FCDE64A44DC2}" type="presParOf" srcId="{420AF42F-3720-47E6-ABD4-2D82E6BBFEF9}" destId="{E6DC504F-1253-4242-B9F8-F327C9CD6F25}" srcOrd="1" destOrd="0" presId="urn:microsoft.com/office/officeart/2005/8/layout/hierarchy1"/>
    <dgm:cxn modelId="{A261D7CB-53CA-4962-AD86-8ACBE0E90A38}" type="presParOf" srcId="{2DB6A254-8C91-4E5F-B8F5-2834AD102066}" destId="{954F9182-CA8D-457B-8FA3-AED63B9397C9}" srcOrd="8" destOrd="0" presId="urn:microsoft.com/office/officeart/2005/8/layout/hierarchy1"/>
    <dgm:cxn modelId="{A090ABC4-4E00-43C5-914F-15716A9BD92D}" type="presParOf" srcId="{2DB6A254-8C91-4E5F-B8F5-2834AD102066}" destId="{3EDB9F6A-831F-4C71-901C-F47075EB87D9}" srcOrd="9" destOrd="0" presId="urn:microsoft.com/office/officeart/2005/8/layout/hierarchy1"/>
    <dgm:cxn modelId="{7F326CC7-5D15-4070-88B9-8EDDC42BEBAA}" type="presParOf" srcId="{3EDB9F6A-831F-4C71-901C-F47075EB87D9}" destId="{F920F8D7-703B-4980-BC13-D1C09FCC23A6}" srcOrd="0" destOrd="0" presId="urn:microsoft.com/office/officeart/2005/8/layout/hierarchy1"/>
    <dgm:cxn modelId="{BC7AEB31-1FBC-46FF-877E-FCDDD1306766}" type="presParOf" srcId="{F920F8D7-703B-4980-BC13-D1C09FCC23A6}" destId="{D79C7524-79F9-47FD-9039-3E7D36342B18}" srcOrd="0" destOrd="0" presId="urn:microsoft.com/office/officeart/2005/8/layout/hierarchy1"/>
    <dgm:cxn modelId="{BE4745F4-0932-42EF-BB5D-FE717F95B372}" type="presParOf" srcId="{F920F8D7-703B-4980-BC13-D1C09FCC23A6}" destId="{1CA7D063-B480-495A-A396-6AC3E482AF29}" srcOrd="1" destOrd="0" presId="urn:microsoft.com/office/officeart/2005/8/layout/hierarchy1"/>
    <dgm:cxn modelId="{C324AFF5-03F5-42C8-98F8-CD6824ABA20F}" type="presParOf" srcId="{3EDB9F6A-831F-4C71-901C-F47075EB87D9}" destId="{78A9474B-FA9B-4DC5-A328-8ABE0CECA477}" srcOrd="1" destOrd="0" presId="urn:microsoft.com/office/officeart/2005/8/layout/hierarchy1"/>
    <dgm:cxn modelId="{0A38F740-FC1C-4C7D-A7CC-B2C386AD10A8}" type="presParOf" srcId="{78A9474B-FA9B-4DC5-A328-8ABE0CECA477}" destId="{19CBEE69-BA3A-46BD-859D-E8D7B4EEB02D}" srcOrd="0" destOrd="0" presId="urn:microsoft.com/office/officeart/2005/8/layout/hierarchy1"/>
    <dgm:cxn modelId="{2373007B-8DDC-4D37-9D0F-3A214EC09D56}" type="presParOf" srcId="{78A9474B-FA9B-4DC5-A328-8ABE0CECA477}" destId="{DD80D8F9-F9C3-4F07-9A78-3D8DFE5F55E7}" srcOrd="1" destOrd="0" presId="urn:microsoft.com/office/officeart/2005/8/layout/hierarchy1"/>
    <dgm:cxn modelId="{F5240E74-6761-44F6-A9F7-3B25B47C76D0}" type="presParOf" srcId="{DD80D8F9-F9C3-4F07-9A78-3D8DFE5F55E7}" destId="{528173B7-AC23-4D1C-93C2-C9EEBCF9FE74}" srcOrd="0" destOrd="0" presId="urn:microsoft.com/office/officeart/2005/8/layout/hierarchy1"/>
    <dgm:cxn modelId="{AA7C8BA8-93F3-4970-BFCD-8ADA0B5895E8}" type="presParOf" srcId="{528173B7-AC23-4D1C-93C2-C9EEBCF9FE74}" destId="{A5E59333-6379-4411-8CD3-5A96C2587269}" srcOrd="0" destOrd="0" presId="urn:microsoft.com/office/officeart/2005/8/layout/hierarchy1"/>
    <dgm:cxn modelId="{2AC30FA1-6444-407F-A2F4-128B5EA7193A}" type="presParOf" srcId="{528173B7-AC23-4D1C-93C2-C9EEBCF9FE74}" destId="{0BFEB6F4-7F96-4C75-89F5-56BC1C4FF7A6}" srcOrd="1" destOrd="0" presId="urn:microsoft.com/office/officeart/2005/8/layout/hierarchy1"/>
    <dgm:cxn modelId="{48B562E4-588A-47FC-A3D3-0B6FED77DBBB}" type="presParOf" srcId="{DD80D8F9-F9C3-4F07-9A78-3D8DFE5F55E7}" destId="{5CB0AB0B-EC44-41F1-9A05-BCCA2C44F57A}" srcOrd="1" destOrd="0" presId="urn:microsoft.com/office/officeart/2005/8/layout/hierarchy1"/>
    <dgm:cxn modelId="{1EB0F69A-5BD6-4292-89C2-99016E07A947}" type="presParOf" srcId="{78A9474B-FA9B-4DC5-A328-8ABE0CECA477}" destId="{756DCF25-A928-4224-94FA-066D4901487F}" srcOrd="2" destOrd="0" presId="urn:microsoft.com/office/officeart/2005/8/layout/hierarchy1"/>
    <dgm:cxn modelId="{2F26E234-40FD-451F-AC5A-85CB1D5270E6}" type="presParOf" srcId="{78A9474B-FA9B-4DC5-A328-8ABE0CECA477}" destId="{3CEC4C49-FB02-4C8A-9D2F-566D9D142CA7}" srcOrd="3" destOrd="0" presId="urn:microsoft.com/office/officeart/2005/8/layout/hierarchy1"/>
    <dgm:cxn modelId="{35545022-5836-4377-8652-F8BD5F203D6F}" type="presParOf" srcId="{3CEC4C49-FB02-4C8A-9D2F-566D9D142CA7}" destId="{6E5778A6-8873-480A-B5BF-023DD9D89CFE}" srcOrd="0" destOrd="0" presId="urn:microsoft.com/office/officeart/2005/8/layout/hierarchy1"/>
    <dgm:cxn modelId="{535C2BC3-F3A5-4CAE-9D01-E364B73962A8}" type="presParOf" srcId="{6E5778A6-8873-480A-B5BF-023DD9D89CFE}" destId="{6D3C1A67-FF86-41BB-B4FF-9CB0CF3FF1C3}" srcOrd="0" destOrd="0" presId="urn:microsoft.com/office/officeart/2005/8/layout/hierarchy1"/>
    <dgm:cxn modelId="{11F981AA-A70E-4E27-8C4F-BFDE6F82D4AE}" type="presParOf" srcId="{6E5778A6-8873-480A-B5BF-023DD9D89CFE}" destId="{79A7F726-68F9-41E6-AD52-384711D7A5AC}" srcOrd="1" destOrd="0" presId="urn:microsoft.com/office/officeart/2005/8/layout/hierarchy1"/>
    <dgm:cxn modelId="{2FC46A8C-B52F-4D50-9D4C-580C38067C64}" type="presParOf" srcId="{3CEC4C49-FB02-4C8A-9D2F-566D9D142CA7}" destId="{4E1B45C0-BA58-4062-A56A-E7CED344DED0}" srcOrd="1" destOrd="0" presId="urn:microsoft.com/office/officeart/2005/8/layout/hierarchy1"/>
    <dgm:cxn modelId="{8ABD09E3-3792-484C-97E6-72A5B46F9A7C}" type="presParOf" srcId="{2DB6A254-8C91-4E5F-B8F5-2834AD102066}" destId="{F939F05E-EB99-4756-8838-618B337F58D4}" srcOrd="10" destOrd="0" presId="urn:microsoft.com/office/officeart/2005/8/layout/hierarchy1"/>
    <dgm:cxn modelId="{FED25B3A-345A-4138-8E58-17FC299C7B00}" type="presParOf" srcId="{2DB6A254-8C91-4E5F-B8F5-2834AD102066}" destId="{8EE97F54-F569-4E38-9163-1CEC74B7EB63}" srcOrd="11" destOrd="0" presId="urn:microsoft.com/office/officeart/2005/8/layout/hierarchy1"/>
    <dgm:cxn modelId="{B75738FB-9A16-4D2A-BBFC-6045E54E2484}" type="presParOf" srcId="{8EE97F54-F569-4E38-9163-1CEC74B7EB63}" destId="{C04F54E5-93AE-40B1-896B-5D5E3A395B8B}" srcOrd="0" destOrd="0" presId="urn:microsoft.com/office/officeart/2005/8/layout/hierarchy1"/>
    <dgm:cxn modelId="{FDBCAAB4-A3E9-46F5-AEDD-AA88F6D36301}" type="presParOf" srcId="{C04F54E5-93AE-40B1-896B-5D5E3A395B8B}" destId="{E8C3B52E-309A-4F51-9B2F-8A6826AAE8A3}" srcOrd="0" destOrd="0" presId="urn:microsoft.com/office/officeart/2005/8/layout/hierarchy1"/>
    <dgm:cxn modelId="{BEBC8477-057D-4F47-8004-3129F99DE9AD}" type="presParOf" srcId="{C04F54E5-93AE-40B1-896B-5D5E3A395B8B}" destId="{2D00FEEE-71AE-4E66-A016-D16F39092E0C}" srcOrd="1" destOrd="0" presId="urn:microsoft.com/office/officeart/2005/8/layout/hierarchy1"/>
    <dgm:cxn modelId="{E7E0B97C-8453-4139-AC7B-63C3F3739F76}" type="presParOf" srcId="{8EE97F54-F569-4E38-9163-1CEC74B7EB63}" destId="{C74E2A2B-9BBF-4530-B4A8-B679368161A5}" srcOrd="1" destOrd="0" presId="urn:microsoft.com/office/officeart/2005/8/layout/hierarchy1"/>
    <dgm:cxn modelId="{9B8E5296-A23D-415C-8C0F-3D9748FB0E7A}" type="presParOf" srcId="{C74E2A2B-9BBF-4530-B4A8-B679368161A5}" destId="{44462004-45EF-4E4E-8BEF-7138B60B7FE6}" srcOrd="0" destOrd="0" presId="urn:microsoft.com/office/officeart/2005/8/layout/hierarchy1"/>
    <dgm:cxn modelId="{A1B64F30-1A17-4FE6-A8B1-62E89CDC0F25}" type="presParOf" srcId="{C74E2A2B-9BBF-4530-B4A8-B679368161A5}" destId="{551A701B-9C19-43BC-B75E-A91F2FDD7AF2}" srcOrd="1" destOrd="0" presId="urn:microsoft.com/office/officeart/2005/8/layout/hierarchy1"/>
    <dgm:cxn modelId="{0DF813AE-3DB3-48BB-A452-6C7D3A212C96}" type="presParOf" srcId="{551A701B-9C19-43BC-B75E-A91F2FDD7AF2}" destId="{6140B112-2361-434F-BC00-DAB383AA3CBE}" srcOrd="0" destOrd="0" presId="urn:microsoft.com/office/officeart/2005/8/layout/hierarchy1"/>
    <dgm:cxn modelId="{C3B8C112-5BFF-443E-BA66-C1DB6AB82108}" type="presParOf" srcId="{6140B112-2361-434F-BC00-DAB383AA3CBE}" destId="{E91503A9-DF84-44ED-8500-FAA2311DBA0E}" srcOrd="0" destOrd="0" presId="urn:microsoft.com/office/officeart/2005/8/layout/hierarchy1"/>
    <dgm:cxn modelId="{7E31E486-BE6B-4FA9-8804-E2B2077D7BB9}" type="presParOf" srcId="{6140B112-2361-434F-BC00-DAB383AA3CBE}" destId="{1FF4728D-7E1A-4843-A45F-8838A3B2174A}" srcOrd="1" destOrd="0" presId="urn:microsoft.com/office/officeart/2005/8/layout/hierarchy1"/>
    <dgm:cxn modelId="{2744CD0E-C2A1-4EC1-BC32-2B1717B1B96F}" type="presParOf" srcId="{551A701B-9C19-43BC-B75E-A91F2FDD7AF2}" destId="{B155780A-FDBE-417B-BCDE-03400FF5A481}" srcOrd="1" destOrd="0" presId="urn:microsoft.com/office/officeart/2005/8/layout/hierarchy1"/>
    <dgm:cxn modelId="{E109A217-EB4A-414F-9925-ED9A7AAA4B28}" type="presParOf" srcId="{C74E2A2B-9BBF-4530-B4A8-B679368161A5}" destId="{D723E9D5-3361-4CE6-A4CF-38AF42745677}" srcOrd="2" destOrd="0" presId="urn:microsoft.com/office/officeart/2005/8/layout/hierarchy1"/>
    <dgm:cxn modelId="{4EA0226B-52FC-4719-A244-FE7F93A3826B}" type="presParOf" srcId="{C74E2A2B-9BBF-4530-B4A8-B679368161A5}" destId="{387FDBB9-7F9A-4886-AF7A-319F6CE1A541}" srcOrd="3" destOrd="0" presId="urn:microsoft.com/office/officeart/2005/8/layout/hierarchy1"/>
    <dgm:cxn modelId="{C7913C20-A483-4A71-B4D1-EAE6B51AF6D3}" type="presParOf" srcId="{387FDBB9-7F9A-4886-AF7A-319F6CE1A541}" destId="{EC518A5E-5773-4AEA-904B-0CDFD6DF857F}" srcOrd="0" destOrd="0" presId="urn:microsoft.com/office/officeart/2005/8/layout/hierarchy1"/>
    <dgm:cxn modelId="{ECBEB540-2F8D-418E-9406-21266CC91320}" type="presParOf" srcId="{EC518A5E-5773-4AEA-904B-0CDFD6DF857F}" destId="{B25D2787-78DD-4523-8166-B2ABF9916362}" srcOrd="0" destOrd="0" presId="urn:microsoft.com/office/officeart/2005/8/layout/hierarchy1"/>
    <dgm:cxn modelId="{2C30C68A-C0C0-4443-9506-F2D18B47255B}" type="presParOf" srcId="{EC518A5E-5773-4AEA-904B-0CDFD6DF857F}" destId="{A3ABC779-952A-4A19-AA40-149ED7E24AFE}" srcOrd="1" destOrd="0" presId="urn:microsoft.com/office/officeart/2005/8/layout/hierarchy1"/>
    <dgm:cxn modelId="{4760AC0D-2904-4DD2-8726-DF4FB183BD60}" type="presParOf" srcId="{387FDBB9-7F9A-4886-AF7A-319F6CE1A541}" destId="{E5471449-1A71-4BA2-8804-41D20F8F3171}" srcOrd="1" destOrd="0" presId="urn:microsoft.com/office/officeart/2005/8/layout/hierarchy1"/>
    <dgm:cxn modelId="{2430F0F0-D047-4620-A6E7-2638602D6159}" type="presParOf" srcId="{2DB6A254-8C91-4E5F-B8F5-2834AD102066}" destId="{3F86754A-A114-45BF-8010-520A3EBEF1DC}" srcOrd="12" destOrd="0" presId="urn:microsoft.com/office/officeart/2005/8/layout/hierarchy1"/>
    <dgm:cxn modelId="{8BFB32F2-7DA8-43D8-8214-B0B248C12857}" type="presParOf" srcId="{2DB6A254-8C91-4E5F-B8F5-2834AD102066}" destId="{10955A9D-338A-49FC-BB08-F7689F6C2878}" srcOrd="13" destOrd="0" presId="urn:microsoft.com/office/officeart/2005/8/layout/hierarchy1"/>
    <dgm:cxn modelId="{B7B51989-A596-4034-A629-E8C7252C5635}" type="presParOf" srcId="{10955A9D-338A-49FC-BB08-F7689F6C2878}" destId="{D50CEB60-A68C-4322-9110-73BA86954945}" srcOrd="0" destOrd="0" presId="urn:microsoft.com/office/officeart/2005/8/layout/hierarchy1"/>
    <dgm:cxn modelId="{3ACDFA4C-1A77-43A9-B02E-80420C4D21A8}" type="presParOf" srcId="{D50CEB60-A68C-4322-9110-73BA86954945}" destId="{29455530-EDA1-4503-9167-10E51377796F}" srcOrd="0" destOrd="0" presId="urn:microsoft.com/office/officeart/2005/8/layout/hierarchy1"/>
    <dgm:cxn modelId="{CE77DC74-9F99-4065-BA92-70B3CD17D135}" type="presParOf" srcId="{D50CEB60-A68C-4322-9110-73BA86954945}" destId="{F2394EC2-2EB9-44F1-A022-37929FA76770}" srcOrd="1" destOrd="0" presId="urn:microsoft.com/office/officeart/2005/8/layout/hierarchy1"/>
    <dgm:cxn modelId="{C29BD791-6BD4-4485-AA29-F6DA88CEDC4B}" type="presParOf" srcId="{10955A9D-338A-49FC-BB08-F7689F6C2878}" destId="{E9BF3D25-A1C0-480C-92A9-A651B1A9D626}" srcOrd="1" destOrd="0" presId="urn:microsoft.com/office/officeart/2005/8/layout/hierarchy1"/>
    <dgm:cxn modelId="{EEADF3E2-8C5C-497A-9EAA-CF24A5C9178C}" type="presParOf" srcId="{E9BF3D25-A1C0-480C-92A9-A651B1A9D626}" destId="{E0A26167-BE87-49FB-85C1-DC451B9C28E3}" srcOrd="0" destOrd="0" presId="urn:microsoft.com/office/officeart/2005/8/layout/hierarchy1"/>
    <dgm:cxn modelId="{FF203EAB-34DD-4907-A4FC-C34C315B3626}" type="presParOf" srcId="{E9BF3D25-A1C0-480C-92A9-A651B1A9D626}" destId="{6F601511-02E1-480B-ABF8-F11337275001}" srcOrd="1" destOrd="0" presId="urn:microsoft.com/office/officeart/2005/8/layout/hierarchy1"/>
    <dgm:cxn modelId="{F9C3CF23-23D9-49C9-AF19-58847764B791}" type="presParOf" srcId="{6F601511-02E1-480B-ABF8-F11337275001}" destId="{58D82576-033B-4224-A895-6DF18958EE6D}" srcOrd="0" destOrd="0" presId="urn:microsoft.com/office/officeart/2005/8/layout/hierarchy1"/>
    <dgm:cxn modelId="{EFCC5CB9-1FD3-49C9-8C6A-E570C531BCA9}" type="presParOf" srcId="{58D82576-033B-4224-A895-6DF18958EE6D}" destId="{AA3A4EF9-B445-4561-A56D-07EBFB90BE7E}" srcOrd="0" destOrd="0" presId="urn:microsoft.com/office/officeart/2005/8/layout/hierarchy1"/>
    <dgm:cxn modelId="{D07C504C-0438-4158-92A0-53C722E5405C}" type="presParOf" srcId="{58D82576-033B-4224-A895-6DF18958EE6D}" destId="{661EEA4A-2DEF-4BEC-B10C-B877933C2B63}" srcOrd="1" destOrd="0" presId="urn:microsoft.com/office/officeart/2005/8/layout/hierarchy1"/>
    <dgm:cxn modelId="{803F709A-7210-45FF-A961-4244E3247D03}" type="presParOf" srcId="{6F601511-02E1-480B-ABF8-F11337275001}" destId="{7D65050C-5C58-4F00-B8F7-38D38C6E0412}" srcOrd="1" destOrd="0" presId="urn:microsoft.com/office/officeart/2005/8/layout/hierarchy1"/>
    <dgm:cxn modelId="{9403BE9A-5CC1-40C8-ADBA-24FD8858BEC2}" type="presParOf" srcId="{E9BF3D25-A1C0-480C-92A9-A651B1A9D626}" destId="{A5C0F937-E5A7-4CD6-81A5-E208ABB83BEF}" srcOrd="2" destOrd="0" presId="urn:microsoft.com/office/officeart/2005/8/layout/hierarchy1"/>
    <dgm:cxn modelId="{12CACF45-B1F9-4C71-8601-FE754CBF5861}" type="presParOf" srcId="{E9BF3D25-A1C0-480C-92A9-A651B1A9D626}" destId="{BD1798DA-9A00-4CF4-BB5C-76E58952E458}" srcOrd="3" destOrd="0" presId="urn:microsoft.com/office/officeart/2005/8/layout/hierarchy1"/>
    <dgm:cxn modelId="{ACE726AF-9780-472C-824F-6FDC1153D2A2}" type="presParOf" srcId="{BD1798DA-9A00-4CF4-BB5C-76E58952E458}" destId="{9379129A-824E-45DC-97B3-895F76D19718}" srcOrd="0" destOrd="0" presId="urn:microsoft.com/office/officeart/2005/8/layout/hierarchy1"/>
    <dgm:cxn modelId="{1FDCB60F-9B00-4191-A68C-C90A859A55F4}" type="presParOf" srcId="{9379129A-824E-45DC-97B3-895F76D19718}" destId="{BACB495C-D322-4B42-933F-C90876ABB334}" srcOrd="0" destOrd="0" presId="urn:microsoft.com/office/officeart/2005/8/layout/hierarchy1"/>
    <dgm:cxn modelId="{B941B24B-67F0-4FC5-9F61-5C0E9467923C}" type="presParOf" srcId="{9379129A-824E-45DC-97B3-895F76D19718}" destId="{48A4D381-09EA-4E2C-85CE-C73E74FD920F}" srcOrd="1" destOrd="0" presId="urn:microsoft.com/office/officeart/2005/8/layout/hierarchy1"/>
    <dgm:cxn modelId="{B8E0A9E2-3693-4830-9759-97C8895A7C60}" type="presParOf" srcId="{BD1798DA-9A00-4CF4-BB5C-76E58952E458}" destId="{7864795C-3CAA-4631-ADDC-DDF2E3D709F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0F937-E5A7-4CD6-81A5-E208ABB83BEF}">
      <dsp:nvSpPr>
        <dsp:cNvPr id="0" name=""/>
        <dsp:cNvSpPr/>
      </dsp:nvSpPr>
      <dsp:spPr>
        <a:xfrm>
          <a:off x="7594057" y="1693455"/>
          <a:ext cx="324035" cy="115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024"/>
              </a:lnTo>
              <a:lnTo>
                <a:pt x="324035" y="79024"/>
              </a:lnTo>
              <a:lnTo>
                <a:pt x="324035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A26167-BE87-49FB-85C1-DC451B9C28E3}">
      <dsp:nvSpPr>
        <dsp:cNvPr id="0" name=""/>
        <dsp:cNvSpPr/>
      </dsp:nvSpPr>
      <dsp:spPr>
        <a:xfrm>
          <a:off x="7284380" y="1693455"/>
          <a:ext cx="309677" cy="115961"/>
        </a:xfrm>
        <a:custGeom>
          <a:avLst/>
          <a:gdLst/>
          <a:ahLst/>
          <a:cxnLst/>
          <a:rect l="0" t="0" r="0" b="0"/>
          <a:pathLst>
            <a:path>
              <a:moveTo>
                <a:pt x="309677" y="0"/>
              </a:moveTo>
              <a:lnTo>
                <a:pt x="309677" y="79024"/>
              </a:lnTo>
              <a:lnTo>
                <a:pt x="0" y="79024"/>
              </a:lnTo>
              <a:lnTo>
                <a:pt x="0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86754A-A114-45BF-8010-520A3EBEF1DC}">
      <dsp:nvSpPr>
        <dsp:cNvPr id="0" name=""/>
        <dsp:cNvSpPr/>
      </dsp:nvSpPr>
      <dsp:spPr>
        <a:xfrm>
          <a:off x="4065258" y="1272877"/>
          <a:ext cx="3528799" cy="115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024"/>
              </a:lnTo>
              <a:lnTo>
                <a:pt x="3528799" y="79024"/>
              </a:lnTo>
              <a:lnTo>
                <a:pt x="3528799" y="11596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23E9D5-3361-4CE6-A4CF-38AF42745677}">
      <dsp:nvSpPr>
        <dsp:cNvPr id="0" name=""/>
        <dsp:cNvSpPr/>
      </dsp:nvSpPr>
      <dsp:spPr>
        <a:xfrm>
          <a:off x="6161925" y="2072941"/>
          <a:ext cx="346027" cy="115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024"/>
              </a:lnTo>
              <a:lnTo>
                <a:pt x="346027" y="79024"/>
              </a:lnTo>
              <a:lnTo>
                <a:pt x="346027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462004-45EF-4E4E-8BEF-7138B60B7FE6}">
      <dsp:nvSpPr>
        <dsp:cNvPr id="0" name=""/>
        <dsp:cNvSpPr/>
      </dsp:nvSpPr>
      <dsp:spPr>
        <a:xfrm>
          <a:off x="5709533" y="2072941"/>
          <a:ext cx="452392" cy="115961"/>
        </a:xfrm>
        <a:custGeom>
          <a:avLst/>
          <a:gdLst/>
          <a:ahLst/>
          <a:cxnLst/>
          <a:rect l="0" t="0" r="0" b="0"/>
          <a:pathLst>
            <a:path>
              <a:moveTo>
                <a:pt x="452392" y="0"/>
              </a:moveTo>
              <a:lnTo>
                <a:pt x="452392" y="79024"/>
              </a:lnTo>
              <a:lnTo>
                <a:pt x="0" y="79024"/>
              </a:lnTo>
              <a:lnTo>
                <a:pt x="0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39F05E-EB99-4756-8838-618B337F58D4}">
      <dsp:nvSpPr>
        <dsp:cNvPr id="0" name=""/>
        <dsp:cNvSpPr/>
      </dsp:nvSpPr>
      <dsp:spPr>
        <a:xfrm>
          <a:off x="4065258" y="1272877"/>
          <a:ext cx="2096666" cy="115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024"/>
              </a:lnTo>
              <a:lnTo>
                <a:pt x="2096666" y="79024"/>
              </a:lnTo>
              <a:lnTo>
                <a:pt x="2096666" y="11596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6DCF25-A928-4224-94FA-066D4901487F}">
      <dsp:nvSpPr>
        <dsp:cNvPr id="0" name=""/>
        <dsp:cNvSpPr/>
      </dsp:nvSpPr>
      <dsp:spPr>
        <a:xfrm>
          <a:off x="4566339" y="2184017"/>
          <a:ext cx="450629" cy="115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024"/>
              </a:lnTo>
              <a:lnTo>
                <a:pt x="450629" y="79024"/>
              </a:lnTo>
              <a:lnTo>
                <a:pt x="450629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CBEE69-BA3A-46BD-859D-E8D7B4EEB02D}">
      <dsp:nvSpPr>
        <dsp:cNvPr id="0" name=""/>
        <dsp:cNvSpPr/>
      </dsp:nvSpPr>
      <dsp:spPr>
        <a:xfrm>
          <a:off x="4219801" y="2184017"/>
          <a:ext cx="346537" cy="115961"/>
        </a:xfrm>
        <a:custGeom>
          <a:avLst/>
          <a:gdLst/>
          <a:ahLst/>
          <a:cxnLst/>
          <a:rect l="0" t="0" r="0" b="0"/>
          <a:pathLst>
            <a:path>
              <a:moveTo>
                <a:pt x="346537" y="0"/>
              </a:moveTo>
              <a:lnTo>
                <a:pt x="346537" y="79024"/>
              </a:lnTo>
              <a:lnTo>
                <a:pt x="0" y="79024"/>
              </a:lnTo>
              <a:lnTo>
                <a:pt x="0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4F9182-CA8D-457B-8FA3-AED63B9397C9}">
      <dsp:nvSpPr>
        <dsp:cNvPr id="0" name=""/>
        <dsp:cNvSpPr/>
      </dsp:nvSpPr>
      <dsp:spPr>
        <a:xfrm>
          <a:off x="4065258" y="1272877"/>
          <a:ext cx="501080" cy="115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024"/>
              </a:lnTo>
              <a:lnTo>
                <a:pt x="501080" y="79024"/>
              </a:lnTo>
              <a:lnTo>
                <a:pt x="501080" y="11596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F96AE7-DCA6-4A78-B80B-4E2CB6F12487}">
      <dsp:nvSpPr>
        <dsp:cNvPr id="0" name=""/>
        <dsp:cNvSpPr/>
      </dsp:nvSpPr>
      <dsp:spPr>
        <a:xfrm>
          <a:off x="3393150" y="1714928"/>
          <a:ext cx="91440" cy="11596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2636BF-E2BD-4B3E-BD74-5C4A4A8361EB}">
      <dsp:nvSpPr>
        <dsp:cNvPr id="0" name=""/>
        <dsp:cNvSpPr/>
      </dsp:nvSpPr>
      <dsp:spPr>
        <a:xfrm>
          <a:off x="3438870" y="1272877"/>
          <a:ext cx="626388" cy="115961"/>
        </a:xfrm>
        <a:custGeom>
          <a:avLst/>
          <a:gdLst/>
          <a:ahLst/>
          <a:cxnLst/>
          <a:rect l="0" t="0" r="0" b="0"/>
          <a:pathLst>
            <a:path>
              <a:moveTo>
                <a:pt x="626388" y="0"/>
              </a:moveTo>
              <a:lnTo>
                <a:pt x="626388" y="79024"/>
              </a:lnTo>
              <a:lnTo>
                <a:pt x="0" y="79024"/>
              </a:lnTo>
              <a:lnTo>
                <a:pt x="0" y="11596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55B4A2-3684-45FF-8892-9EC13EDA0815}">
      <dsp:nvSpPr>
        <dsp:cNvPr id="0" name=""/>
        <dsp:cNvSpPr/>
      </dsp:nvSpPr>
      <dsp:spPr>
        <a:xfrm>
          <a:off x="2451941" y="1751845"/>
          <a:ext cx="334047" cy="115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024"/>
              </a:lnTo>
              <a:lnTo>
                <a:pt x="334047" y="79024"/>
              </a:lnTo>
              <a:lnTo>
                <a:pt x="334047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27DEF8-F274-483D-8CBA-276DAF30EB03}">
      <dsp:nvSpPr>
        <dsp:cNvPr id="0" name=""/>
        <dsp:cNvSpPr/>
      </dsp:nvSpPr>
      <dsp:spPr>
        <a:xfrm>
          <a:off x="2129360" y="1751845"/>
          <a:ext cx="322580" cy="115961"/>
        </a:xfrm>
        <a:custGeom>
          <a:avLst/>
          <a:gdLst/>
          <a:ahLst/>
          <a:cxnLst/>
          <a:rect l="0" t="0" r="0" b="0"/>
          <a:pathLst>
            <a:path>
              <a:moveTo>
                <a:pt x="322580" y="0"/>
              </a:moveTo>
              <a:lnTo>
                <a:pt x="322580" y="79024"/>
              </a:lnTo>
              <a:lnTo>
                <a:pt x="0" y="79024"/>
              </a:lnTo>
              <a:lnTo>
                <a:pt x="0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509A4C-8E07-4A19-B2CF-C94A5D6A5D75}">
      <dsp:nvSpPr>
        <dsp:cNvPr id="0" name=""/>
        <dsp:cNvSpPr/>
      </dsp:nvSpPr>
      <dsp:spPr>
        <a:xfrm>
          <a:off x="2451941" y="1272877"/>
          <a:ext cx="1613317" cy="115961"/>
        </a:xfrm>
        <a:custGeom>
          <a:avLst/>
          <a:gdLst/>
          <a:ahLst/>
          <a:cxnLst/>
          <a:rect l="0" t="0" r="0" b="0"/>
          <a:pathLst>
            <a:path>
              <a:moveTo>
                <a:pt x="1613317" y="0"/>
              </a:moveTo>
              <a:lnTo>
                <a:pt x="1613317" y="79024"/>
              </a:lnTo>
              <a:lnTo>
                <a:pt x="0" y="79024"/>
              </a:lnTo>
              <a:lnTo>
                <a:pt x="0" y="11596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2F1A49-6A08-4AE7-8C2B-66A65BA9F7F7}">
      <dsp:nvSpPr>
        <dsp:cNvPr id="0" name=""/>
        <dsp:cNvSpPr/>
      </dsp:nvSpPr>
      <dsp:spPr>
        <a:xfrm>
          <a:off x="1367310" y="1916997"/>
          <a:ext cx="91440" cy="11596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18177A-564F-4FEE-AC37-5860C80CBAAE}">
      <dsp:nvSpPr>
        <dsp:cNvPr id="0" name=""/>
        <dsp:cNvSpPr/>
      </dsp:nvSpPr>
      <dsp:spPr>
        <a:xfrm>
          <a:off x="1413030" y="1272877"/>
          <a:ext cx="2652228" cy="115961"/>
        </a:xfrm>
        <a:custGeom>
          <a:avLst/>
          <a:gdLst/>
          <a:ahLst/>
          <a:cxnLst/>
          <a:rect l="0" t="0" r="0" b="0"/>
          <a:pathLst>
            <a:path>
              <a:moveTo>
                <a:pt x="2652228" y="0"/>
              </a:moveTo>
              <a:lnTo>
                <a:pt x="2652228" y="79024"/>
              </a:lnTo>
              <a:lnTo>
                <a:pt x="0" y="79024"/>
              </a:lnTo>
              <a:lnTo>
                <a:pt x="0" y="11596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1163E9-F101-4434-AA24-B05A95278E9B}">
      <dsp:nvSpPr>
        <dsp:cNvPr id="0" name=""/>
        <dsp:cNvSpPr/>
      </dsp:nvSpPr>
      <dsp:spPr>
        <a:xfrm>
          <a:off x="514260" y="2222618"/>
          <a:ext cx="272752" cy="115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024"/>
              </a:lnTo>
              <a:lnTo>
                <a:pt x="272752" y="79024"/>
              </a:lnTo>
              <a:lnTo>
                <a:pt x="272752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9F0545-0F31-4E00-A5FE-F4E6F286CAD4}">
      <dsp:nvSpPr>
        <dsp:cNvPr id="0" name=""/>
        <dsp:cNvSpPr/>
      </dsp:nvSpPr>
      <dsp:spPr>
        <a:xfrm>
          <a:off x="230278" y="2222618"/>
          <a:ext cx="283982" cy="115961"/>
        </a:xfrm>
        <a:custGeom>
          <a:avLst/>
          <a:gdLst/>
          <a:ahLst/>
          <a:cxnLst/>
          <a:rect l="0" t="0" r="0" b="0"/>
          <a:pathLst>
            <a:path>
              <a:moveTo>
                <a:pt x="283982" y="0"/>
              </a:moveTo>
              <a:lnTo>
                <a:pt x="283982" y="79024"/>
              </a:lnTo>
              <a:lnTo>
                <a:pt x="0" y="79024"/>
              </a:lnTo>
              <a:lnTo>
                <a:pt x="0" y="11596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CF1769-3CCF-47A3-A305-BF40E72A68D4}">
      <dsp:nvSpPr>
        <dsp:cNvPr id="0" name=""/>
        <dsp:cNvSpPr/>
      </dsp:nvSpPr>
      <dsp:spPr>
        <a:xfrm>
          <a:off x="514260" y="1272877"/>
          <a:ext cx="3550998" cy="115961"/>
        </a:xfrm>
        <a:custGeom>
          <a:avLst/>
          <a:gdLst/>
          <a:ahLst/>
          <a:cxnLst/>
          <a:rect l="0" t="0" r="0" b="0"/>
          <a:pathLst>
            <a:path>
              <a:moveTo>
                <a:pt x="3550998" y="0"/>
              </a:moveTo>
              <a:lnTo>
                <a:pt x="3550998" y="79024"/>
              </a:lnTo>
              <a:lnTo>
                <a:pt x="0" y="79024"/>
              </a:lnTo>
              <a:lnTo>
                <a:pt x="0" y="11596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D54364-D171-4E52-881D-09A7332812EF}">
      <dsp:nvSpPr>
        <dsp:cNvPr id="0" name=""/>
        <dsp:cNvSpPr/>
      </dsp:nvSpPr>
      <dsp:spPr>
        <a:xfrm>
          <a:off x="3427545" y="689453"/>
          <a:ext cx="1275427" cy="58342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ED01E7F-41F7-45BE-BA11-6D0F922ECEEF}">
      <dsp:nvSpPr>
        <dsp:cNvPr id="0" name=""/>
        <dsp:cNvSpPr/>
      </dsp:nvSpPr>
      <dsp:spPr>
        <a:xfrm>
          <a:off x="3471847" y="731540"/>
          <a:ext cx="1275427" cy="5834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Project managmenet plan for Little Ducklings Daycare</a:t>
          </a:r>
        </a:p>
      </dsp:txBody>
      <dsp:txXfrm>
        <a:off x="3488935" y="748628"/>
        <a:ext cx="1241251" cy="549248"/>
      </dsp:txXfrm>
    </dsp:sp>
    <dsp:sp modelId="{1643FC14-59DE-4685-B0F2-295A3AF40147}">
      <dsp:nvSpPr>
        <dsp:cNvPr id="0" name=""/>
        <dsp:cNvSpPr/>
      </dsp:nvSpPr>
      <dsp:spPr>
        <a:xfrm>
          <a:off x="96826" y="1388839"/>
          <a:ext cx="834867" cy="8337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DE2BBB-3484-4DC7-92A6-13E4739BA5DD}">
      <dsp:nvSpPr>
        <dsp:cNvPr id="0" name=""/>
        <dsp:cNvSpPr/>
      </dsp:nvSpPr>
      <dsp:spPr>
        <a:xfrm>
          <a:off x="141129" y="1430926"/>
          <a:ext cx="834867" cy="8337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Project planning and analysis </a:t>
          </a:r>
        </a:p>
      </dsp:txBody>
      <dsp:txXfrm>
        <a:off x="165550" y="1455347"/>
        <a:ext cx="786025" cy="784937"/>
      </dsp:txXfrm>
    </dsp:sp>
    <dsp:sp modelId="{5DF2223B-2EE2-40F4-8154-D0B38BBE84D5}">
      <dsp:nvSpPr>
        <dsp:cNvPr id="0" name=""/>
        <dsp:cNvSpPr/>
      </dsp:nvSpPr>
      <dsp:spPr>
        <a:xfrm>
          <a:off x="1828" y="2338580"/>
          <a:ext cx="456899" cy="11558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86E5C06-37B4-4743-85E8-DF6CD441AE83}">
      <dsp:nvSpPr>
        <dsp:cNvPr id="0" name=""/>
        <dsp:cNvSpPr/>
      </dsp:nvSpPr>
      <dsp:spPr>
        <a:xfrm>
          <a:off x="46131" y="2380667"/>
          <a:ext cx="456899" cy="1155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Land</a:t>
          </a:r>
        </a:p>
      </dsp:txBody>
      <dsp:txXfrm>
        <a:off x="59513" y="2394049"/>
        <a:ext cx="430135" cy="1129075"/>
      </dsp:txXfrm>
    </dsp:sp>
    <dsp:sp modelId="{81AA68F4-2E3E-46DB-8FCC-F0ED30967EB2}">
      <dsp:nvSpPr>
        <dsp:cNvPr id="0" name=""/>
        <dsp:cNvSpPr/>
      </dsp:nvSpPr>
      <dsp:spPr>
        <a:xfrm>
          <a:off x="547332" y="2338580"/>
          <a:ext cx="479359" cy="96087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356309C-BD17-47B7-A1BA-CAB43536579E}">
      <dsp:nvSpPr>
        <dsp:cNvPr id="0" name=""/>
        <dsp:cNvSpPr/>
      </dsp:nvSpPr>
      <dsp:spPr>
        <a:xfrm>
          <a:off x="591635" y="2380667"/>
          <a:ext cx="479359" cy="9608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b="1" kern="1200"/>
            <a:t>Interior office infrastructure </a:t>
          </a:r>
        </a:p>
      </dsp:txBody>
      <dsp:txXfrm>
        <a:off x="605675" y="2394707"/>
        <a:ext cx="451279" cy="932799"/>
      </dsp:txXfrm>
    </dsp:sp>
    <dsp:sp modelId="{608E2B07-2006-4578-B5BA-E04CEBB0BB9F}">
      <dsp:nvSpPr>
        <dsp:cNvPr id="0" name=""/>
        <dsp:cNvSpPr/>
      </dsp:nvSpPr>
      <dsp:spPr>
        <a:xfrm>
          <a:off x="1075050" y="1388839"/>
          <a:ext cx="675960" cy="5281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407D48E-80F7-4E04-93C5-8ADACF74ED5A}">
      <dsp:nvSpPr>
        <dsp:cNvPr id="0" name=""/>
        <dsp:cNvSpPr/>
      </dsp:nvSpPr>
      <dsp:spPr>
        <a:xfrm>
          <a:off x="1119352" y="1430926"/>
          <a:ext cx="675960" cy="5281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Project Scope</a:t>
          </a:r>
        </a:p>
      </dsp:txBody>
      <dsp:txXfrm>
        <a:off x="1134821" y="1446395"/>
        <a:ext cx="645022" cy="497220"/>
      </dsp:txXfrm>
    </dsp:sp>
    <dsp:sp modelId="{8420E49D-10A5-4F7C-A748-EA5448B670A3}">
      <dsp:nvSpPr>
        <dsp:cNvPr id="0" name=""/>
        <dsp:cNvSpPr/>
      </dsp:nvSpPr>
      <dsp:spPr>
        <a:xfrm>
          <a:off x="1115296" y="2032959"/>
          <a:ext cx="595466" cy="16104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854BCA8-352D-45E9-93C9-ACF8018A86F2}">
      <dsp:nvSpPr>
        <dsp:cNvPr id="0" name=""/>
        <dsp:cNvSpPr/>
      </dsp:nvSpPr>
      <dsp:spPr>
        <a:xfrm>
          <a:off x="1159599" y="2075046"/>
          <a:ext cx="595466" cy="16104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b="1" kern="1200" dirty="0"/>
            <a:t>To offer the best aftercare services to children</a:t>
          </a:r>
        </a:p>
      </dsp:txBody>
      <dsp:txXfrm>
        <a:off x="1177040" y="2092487"/>
        <a:ext cx="560584" cy="1575608"/>
      </dsp:txXfrm>
    </dsp:sp>
    <dsp:sp modelId="{8B086066-9205-435D-9691-6FAB3F1DA807}">
      <dsp:nvSpPr>
        <dsp:cNvPr id="0" name=""/>
        <dsp:cNvSpPr/>
      </dsp:nvSpPr>
      <dsp:spPr>
        <a:xfrm>
          <a:off x="2135621" y="1388839"/>
          <a:ext cx="632639" cy="36300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F7A67A1-B69A-4FEE-BC18-334EBC1B1D36}">
      <dsp:nvSpPr>
        <dsp:cNvPr id="0" name=""/>
        <dsp:cNvSpPr/>
      </dsp:nvSpPr>
      <dsp:spPr>
        <a:xfrm>
          <a:off x="2179923" y="1430926"/>
          <a:ext cx="632639" cy="3630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Location </a:t>
          </a:r>
          <a:endParaRPr lang="en-US" sz="1000" kern="1200"/>
        </a:p>
      </dsp:txBody>
      <dsp:txXfrm>
        <a:off x="2190555" y="1441558"/>
        <a:ext cx="611375" cy="341742"/>
      </dsp:txXfrm>
    </dsp:sp>
    <dsp:sp modelId="{5D60DB3D-4EAB-4659-A479-B1A5234D2BCC}">
      <dsp:nvSpPr>
        <dsp:cNvPr id="0" name=""/>
        <dsp:cNvSpPr/>
      </dsp:nvSpPr>
      <dsp:spPr>
        <a:xfrm>
          <a:off x="1839615" y="1867807"/>
          <a:ext cx="579490" cy="129004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0E70627-A449-41B0-BBA8-7002A3DF2414}">
      <dsp:nvSpPr>
        <dsp:cNvPr id="0" name=""/>
        <dsp:cNvSpPr/>
      </dsp:nvSpPr>
      <dsp:spPr>
        <a:xfrm>
          <a:off x="1883918" y="1909894"/>
          <a:ext cx="579490" cy="12900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eco-friendly playgrounds </a:t>
          </a:r>
        </a:p>
      </dsp:txBody>
      <dsp:txXfrm>
        <a:off x="1900891" y="1926867"/>
        <a:ext cx="545544" cy="1256098"/>
      </dsp:txXfrm>
    </dsp:sp>
    <dsp:sp modelId="{1678B7D2-80CE-479A-959C-8E4E7899D4FB}">
      <dsp:nvSpPr>
        <dsp:cNvPr id="0" name=""/>
        <dsp:cNvSpPr/>
      </dsp:nvSpPr>
      <dsp:spPr>
        <a:xfrm>
          <a:off x="2507710" y="1867807"/>
          <a:ext cx="556555" cy="9300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CAD0513-8B76-41E6-8FB7-41132E3B0A84}">
      <dsp:nvSpPr>
        <dsp:cNvPr id="0" name=""/>
        <dsp:cNvSpPr/>
      </dsp:nvSpPr>
      <dsp:spPr>
        <a:xfrm>
          <a:off x="2552013" y="1909894"/>
          <a:ext cx="556555" cy="9300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Schools</a:t>
          </a:r>
        </a:p>
      </dsp:txBody>
      <dsp:txXfrm>
        <a:off x="2568314" y="1926195"/>
        <a:ext cx="523953" cy="897424"/>
      </dsp:txXfrm>
    </dsp:sp>
    <dsp:sp modelId="{B0B04BB1-CDC2-4D2D-8479-E4464F3ED6C7}">
      <dsp:nvSpPr>
        <dsp:cNvPr id="0" name=""/>
        <dsp:cNvSpPr/>
      </dsp:nvSpPr>
      <dsp:spPr>
        <a:xfrm>
          <a:off x="3101868" y="1388839"/>
          <a:ext cx="674003" cy="3260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08B639-0ED1-45ED-8E3A-02D8CA944C7B}">
      <dsp:nvSpPr>
        <dsp:cNvPr id="0" name=""/>
        <dsp:cNvSpPr/>
      </dsp:nvSpPr>
      <dsp:spPr>
        <a:xfrm>
          <a:off x="3146171" y="1430926"/>
          <a:ext cx="674003" cy="3260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Budget </a:t>
          </a:r>
          <a:endParaRPr lang="en-US" sz="1100" kern="1200"/>
        </a:p>
      </dsp:txBody>
      <dsp:txXfrm>
        <a:off x="3155722" y="1440477"/>
        <a:ext cx="654901" cy="306986"/>
      </dsp:txXfrm>
    </dsp:sp>
    <dsp:sp modelId="{6BF90C89-12E2-4EBE-97BA-CD230F082006}">
      <dsp:nvSpPr>
        <dsp:cNvPr id="0" name=""/>
        <dsp:cNvSpPr/>
      </dsp:nvSpPr>
      <dsp:spPr>
        <a:xfrm>
          <a:off x="3152871" y="1830889"/>
          <a:ext cx="571998" cy="11583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B0E12D-7E3A-4956-8E60-E2B690E5349D}">
      <dsp:nvSpPr>
        <dsp:cNvPr id="0" name=""/>
        <dsp:cNvSpPr/>
      </dsp:nvSpPr>
      <dsp:spPr>
        <a:xfrm>
          <a:off x="3197173" y="1872976"/>
          <a:ext cx="571998" cy="11583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£186,765</a:t>
          </a:r>
          <a:endParaRPr lang="en-US" sz="1200" b="1" kern="1200" dirty="0"/>
        </a:p>
      </dsp:txBody>
      <dsp:txXfrm>
        <a:off x="3213926" y="1889729"/>
        <a:ext cx="538492" cy="1124868"/>
      </dsp:txXfrm>
    </dsp:sp>
    <dsp:sp modelId="{D79C7524-79F9-47FD-9039-3E7D36342B18}">
      <dsp:nvSpPr>
        <dsp:cNvPr id="0" name=""/>
        <dsp:cNvSpPr/>
      </dsp:nvSpPr>
      <dsp:spPr>
        <a:xfrm>
          <a:off x="4101293" y="1388839"/>
          <a:ext cx="930090" cy="79517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CA7D063-B480-495A-A396-6AC3E482AF29}">
      <dsp:nvSpPr>
        <dsp:cNvPr id="0" name=""/>
        <dsp:cNvSpPr/>
      </dsp:nvSpPr>
      <dsp:spPr>
        <a:xfrm>
          <a:off x="4145596" y="1430926"/>
          <a:ext cx="930090" cy="7951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Management of Resources </a:t>
          </a:r>
          <a:endParaRPr lang="en-US" sz="1100" kern="1200" dirty="0"/>
        </a:p>
      </dsp:txBody>
      <dsp:txXfrm>
        <a:off x="4168886" y="1454216"/>
        <a:ext cx="883510" cy="748598"/>
      </dsp:txXfrm>
    </dsp:sp>
    <dsp:sp modelId="{A5E59333-6379-4411-8CD3-5A96C2587269}">
      <dsp:nvSpPr>
        <dsp:cNvPr id="0" name=""/>
        <dsp:cNvSpPr/>
      </dsp:nvSpPr>
      <dsp:spPr>
        <a:xfrm>
          <a:off x="3813474" y="2299979"/>
          <a:ext cx="812654" cy="13579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BFEB6F4-7F96-4C75-89F5-56BC1C4FF7A6}">
      <dsp:nvSpPr>
        <dsp:cNvPr id="0" name=""/>
        <dsp:cNvSpPr/>
      </dsp:nvSpPr>
      <dsp:spPr>
        <a:xfrm>
          <a:off x="3857776" y="2342066"/>
          <a:ext cx="812654" cy="13579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Curriculum materials, necessary stationary equipment</a:t>
          </a:r>
        </a:p>
      </dsp:txBody>
      <dsp:txXfrm>
        <a:off x="3881578" y="2365868"/>
        <a:ext cx="765050" cy="1310313"/>
      </dsp:txXfrm>
    </dsp:sp>
    <dsp:sp modelId="{6D3C1A67-FF86-41BB-B4FF-9CB0CF3FF1C3}">
      <dsp:nvSpPr>
        <dsp:cNvPr id="0" name=""/>
        <dsp:cNvSpPr/>
      </dsp:nvSpPr>
      <dsp:spPr>
        <a:xfrm>
          <a:off x="4714733" y="2299979"/>
          <a:ext cx="604470" cy="112114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9A7F726-68F9-41E6-AD52-384711D7A5AC}">
      <dsp:nvSpPr>
        <dsp:cNvPr id="0" name=""/>
        <dsp:cNvSpPr/>
      </dsp:nvSpPr>
      <dsp:spPr>
        <a:xfrm>
          <a:off x="4759036" y="2342066"/>
          <a:ext cx="604470" cy="11211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children's toys</a:t>
          </a:r>
        </a:p>
      </dsp:txBody>
      <dsp:txXfrm>
        <a:off x="4776740" y="2359770"/>
        <a:ext cx="569062" cy="1085740"/>
      </dsp:txXfrm>
    </dsp:sp>
    <dsp:sp modelId="{E8C3B52E-309A-4F51-9B2F-8A6826AAE8A3}">
      <dsp:nvSpPr>
        <dsp:cNvPr id="0" name=""/>
        <dsp:cNvSpPr/>
      </dsp:nvSpPr>
      <dsp:spPr>
        <a:xfrm>
          <a:off x="5798763" y="1388839"/>
          <a:ext cx="726323" cy="6841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00FEEE-71AE-4E66-A016-D16F39092E0C}">
      <dsp:nvSpPr>
        <dsp:cNvPr id="0" name=""/>
        <dsp:cNvSpPr/>
      </dsp:nvSpPr>
      <dsp:spPr>
        <a:xfrm>
          <a:off x="5843066" y="1430926"/>
          <a:ext cx="726323" cy="6841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Application of Licenses</a:t>
          </a:r>
          <a:endParaRPr lang="en-US" sz="1100" kern="1200" dirty="0"/>
        </a:p>
      </dsp:txBody>
      <dsp:txXfrm>
        <a:off x="5863103" y="1450963"/>
        <a:ext cx="686249" cy="644028"/>
      </dsp:txXfrm>
    </dsp:sp>
    <dsp:sp modelId="{E91503A9-DF84-44ED-8500-FAA2311DBA0E}">
      <dsp:nvSpPr>
        <dsp:cNvPr id="0" name=""/>
        <dsp:cNvSpPr/>
      </dsp:nvSpPr>
      <dsp:spPr>
        <a:xfrm>
          <a:off x="5407808" y="2188902"/>
          <a:ext cx="603449" cy="73857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F4728D-7E1A-4843-A45F-8838A3B2174A}">
      <dsp:nvSpPr>
        <dsp:cNvPr id="0" name=""/>
        <dsp:cNvSpPr/>
      </dsp:nvSpPr>
      <dsp:spPr>
        <a:xfrm>
          <a:off x="5452111" y="2230990"/>
          <a:ext cx="603449" cy="7385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Family childcare license</a:t>
          </a:r>
        </a:p>
      </dsp:txBody>
      <dsp:txXfrm>
        <a:off x="5469785" y="2248664"/>
        <a:ext cx="568101" cy="703230"/>
      </dsp:txXfrm>
    </dsp:sp>
    <dsp:sp modelId="{B25D2787-78DD-4523-8166-B2ABF9916362}">
      <dsp:nvSpPr>
        <dsp:cNvPr id="0" name=""/>
        <dsp:cNvSpPr/>
      </dsp:nvSpPr>
      <dsp:spPr>
        <a:xfrm>
          <a:off x="6099862" y="2188902"/>
          <a:ext cx="816179" cy="8865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BC779-952A-4A19-AA40-149ED7E24AFE}">
      <dsp:nvSpPr>
        <dsp:cNvPr id="0" name=""/>
        <dsp:cNvSpPr/>
      </dsp:nvSpPr>
      <dsp:spPr>
        <a:xfrm>
          <a:off x="6144165" y="2230990"/>
          <a:ext cx="816179" cy="886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Childcare registration paperwork</a:t>
          </a:r>
        </a:p>
      </dsp:txBody>
      <dsp:txXfrm>
        <a:off x="6168070" y="2254895"/>
        <a:ext cx="768369" cy="838751"/>
      </dsp:txXfrm>
    </dsp:sp>
    <dsp:sp modelId="{29455530-EDA1-4503-9167-10E51377796F}">
      <dsp:nvSpPr>
        <dsp:cNvPr id="0" name=""/>
        <dsp:cNvSpPr/>
      </dsp:nvSpPr>
      <dsp:spPr>
        <a:xfrm>
          <a:off x="7154425" y="1388839"/>
          <a:ext cx="879265" cy="3046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394EC2-2EB9-44F1-A022-37929FA76770}">
      <dsp:nvSpPr>
        <dsp:cNvPr id="0" name=""/>
        <dsp:cNvSpPr/>
      </dsp:nvSpPr>
      <dsp:spPr>
        <a:xfrm>
          <a:off x="7198727" y="1430926"/>
          <a:ext cx="879265" cy="3046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Contracts </a:t>
          </a:r>
          <a:endParaRPr lang="en-US" sz="1100" kern="1200"/>
        </a:p>
      </dsp:txBody>
      <dsp:txXfrm>
        <a:off x="7207649" y="1439848"/>
        <a:ext cx="861421" cy="286771"/>
      </dsp:txXfrm>
    </dsp:sp>
    <dsp:sp modelId="{AA3A4EF9-B445-4561-A56D-07EBFB90BE7E}">
      <dsp:nvSpPr>
        <dsp:cNvPr id="0" name=""/>
        <dsp:cNvSpPr/>
      </dsp:nvSpPr>
      <dsp:spPr>
        <a:xfrm>
          <a:off x="7004647" y="1809416"/>
          <a:ext cx="559466" cy="13596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61EEA4A-2DEF-4BEC-B10C-B877933C2B63}">
      <dsp:nvSpPr>
        <dsp:cNvPr id="0" name=""/>
        <dsp:cNvSpPr/>
      </dsp:nvSpPr>
      <dsp:spPr>
        <a:xfrm>
          <a:off x="7048949" y="1851504"/>
          <a:ext cx="559466" cy="13596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Pre-school education contract with parents  </a:t>
          </a:r>
        </a:p>
      </dsp:txBody>
      <dsp:txXfrm>
        <a:off x="7065335" y="1867890"/>
        <a:ext cx="526694" cy="1326846"/>
      </dsp:txXfrm>
    </dsp:sp>
    <dsp:sp modelId="{BACB495C-D322-4B42-933F-C90876ABB334}">
      <dsp:nvSpPr>
        <dsp:cNvPr id="0" name=""/>
        <dsp:cNvSpPr/>
      </dsp:nvSpPr>
      <dsp:spPr>
        <a:xfrm>
          <a:off x="7652718" y="1809416"/>
          <a:ext cx="530750" cy="16284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8A4D381-09EA-4E2C-85CE-C73E74FD920F}">
      <dsp:nvSpPr>
        <dsp:cNvPr id="0" name=""/>
        <dsp:cNvSpPr/>
      </dsp:nvSpPr>
      <dsp:spPr>
        <a:xfrm>
          <a:off x="7697020" y="1851504"/>
          <a:ext cx="530750" cy="16284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Legal childcare contracts with parents </a:t>
          </a:r>
        </a:p>
      </dsp:txBody>
      <dsp:txXfrm>
        <a:off x="7712565" y="1867049"/>
        <a:ext cx="499660" cy="1597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E424C-AEC1-402A-8FA6-1C9E4A5B584E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CE2E81-3D3C-4E9B-9944-9B93276D059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CE2E81-3D3C-4E9B-9944-9B93276D0596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CE2E81-3D3C-4E9B-9944-9B93276D0596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CE2E81-3D3C-4E9B-9944-9B93276D0596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CE2E81-3D3C-4E9B-9944-9B93276D0596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CE2E81-3D3C-4E9B-9944-9B93276D0596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CE2E81-3D3C-4E9B-9944-9B93276D0596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CE2E81-3D3C-4E9B-9944-9B93276D059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12/7/2021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981200"/>
            <a:ext cx="8229600" cy="198120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Managing Projects in workplace</a:t>
            </a:r>
            <a:br>
              <a:rPr lang="en-US" sz="4400" dirty="0">
                <a:solidFill>
                  <a:schemeClr val="tx1"/>
                </a:solidFill>
              </a:rPr>
            </a:br>
            <a:br>
              <a:rPr lang="en-US" sz="4400" dirty="0">
                <a:solidFill>
                  <a:schemeClr val="tx1"/>
                </a:solidFill>
              </a:rPr>
            </a:br>
            <a:br>
              <a:rPr lang="en-US" sz="4400" dirty="0">
                <a:solidFill>
                  <a:schemeClr val="tx1"/>
                </a:solidFill>
              </a:rPr>
            </a:br>
            <a:r>
              <a:rPr lang="en-GB" sz="27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Florin Matei 1913208</a:t>
            </a:r>
            <a:br>
              <a:rPr lang="en-GB" sz="27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7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BMSW 5104</a:t>
            </a:r>
            <a:br>
              <a:rPr lang="en-GB" sz="27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7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Isaiah </a:t>
            </a:r>
            <a:r>
              <a:rPr lang="en-GB" sz="27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Oino</a:t>
            </a:r>
            <a:endParaRPr lang="en-US" sz="27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Presentation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Introduction</a:t>
            </a:r>
          </a:p>
          <a:p>
            <a:r>
              <a:rPr lang="en-GB" b="1" dirty="0"/>
              <a:t>Project outline</a:t>
            </a:r>
          </a:p>
          <a:p>
            <a:r>
              <a:rPr lang="en-GB" b="1" dirty="0"/>
              <a:t>Stakeholder analysis</a:t>
            </a:r>
          </a:p>
          <a:p>
            <a:r>
              <a:rPr lang="en-GB" b="1" dirty="0"/>
              <a:t>Work breakdown structure</a:t>
            </a:r>
          </a:p>
          <a:p>
            <a:r>
              <a:rPr lang="en-US" b="1" dirty="0"/>
              <a:t>Project Success Criteria </a:t>
            </a:r>
          </a:p>
          <a:p>
            <a:r>
              <a:rPr lang="en-GB" b="1" dirty="0"/>
              <a:t>Costs/resources </a:t>
            </a:r>
          </a:p>
          <a:p>
            <a:r>
              <a:rPr lang="en-US" b="1" dirty="0"/>
              <a:t>Risk assessment </a:t>
            </a:r>
          </a:p>
          <a:p>
            <a:r>
              <a:rPr lang="en-US" b="1" dirty="0"/>
              <a:t>Conclusion</a:t>
            </a:r>
            <a:endParaRPr lang="en-GB" b="1" dirty="0"/>
          </a:p>
          <a:p>
            <a:pPr>
              <a:buNone/>
            </a:pP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r>
              <a:rPr lang="en-GB" b="1" dirty="0"/>
              <a:t> </a:t>
            </a:r>
            <a:br>
              <a:rPr lang="en-US" b="1" dirty="0"/>
            </a:b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4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8988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Introduction</a:t>
            </a:r>
            <a:br>
              <a:rPr lang="en-US" b="1" dirty="0">
                <a:solidFill>
                  <a:schemeClr val="tx1"/>
                </a:solidFill>
              </a:rPr>
            </a:b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This presentation main purpose is to establish the new nursery business named “Little Duckling Daycare”. </a:t>
            </a:r>
          </a:p>
          <a:p>
            <a:r>
              <a:rPr lang="en-GB" b="1" dirty="0"/>
              <a:t>It will analyze the overall working  structure as well as success criteria  of this nursery business.</a:t>
            </a:r>
            <a:endParaRPr lang="en-US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1000"/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Project outline 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Little Duckling Daycare will offer a comfortable as well as friendly atmosphere to young children </a:t>
            </a:r>
            <a:r>
              <a:rPr lang="en-GB" sz="2800" b="1" dirty="0"/>
              <a:t>(Sword, 2021)</a:t>
            </a:r>
            <a:r>
              <a:rPr lang="en-GB" b="1" dirty="0"/>
              <a:t>.</a:t>
            </a:r>
          </a:p>
          <a:p>
            <a:r>
              <a:rPr lang="en-GB" b="1" dirty="0"/>
              <a:t>This will also offer part-time drop-off services, especially for working parents.</a:t>
            </a:r>
            <a:endParaRPr lang="en-US" b="1" dirty="0"/>
          </a:p>
          <a:p>
            <a:endParaRPr lang="en-US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46608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Stakeholder analysis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Young children</a:t>
            </a:r>
            <a:endParaRPr lang="en-US" dirty="0"/>
          </a:p>
          <a:p>
            <a:r>
              <a:rPr lang="en-GB" b="1" dirty="0"/>
              <a:t>Management teams</a:t>
            </a:r>
            <a:r>
              <a:rPr lang="en-GB" dirty="0"/>
              <a:t>:</a:t>
            </a:r>
            <a:endParaRPr lang="en-US" dirty="0"/>
          </a:p>
          <a:p>
            <a:r>
              <a:rPr lang="en-GB" b="1" dirty="0"/>
              <a:t>Working parent</a:t>
            </a:r>
            <a:endParaRPr lang="en-US" dirty="0"/>
          </a:p>
        </p:txBody>
      </p:sp>
      <p:pic>
        <p:nvPicPr>
          <p:cNvPr id="5" name="Content Placeholder 4" descr="images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724400" y="1752600"/>
            <a:ext cx="4191000" cy="4495799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Work breakdown structure</a:t>
            </a:r>
            <a:br>
              <a:rPr lang="en-US" b="1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Project Success Criteria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Offering  great childcare services will be the main success criteria for Little Duckling Daycare.</a:t>
            </a:r>
          </a:p>
          <a:p>
            <a:r>
              <a:rPr lang="en-US" dirty="0"/>
              <a:t>This company will  promotes its childcare services via social media campaigns. </a:t>
            </a:r>
          </a:p>
          <a:p>
            <a:endParaRPr lang="en-US" dirty="0"/>
          </a:p>
        </p:txBody>
      </p:sp>
      <p:pic>
        <p:nvPicPr>
          <p:cNvPr id="1026" name="Picture 2" descr="C:\Users\Dell\Desktop\_methode_sundaytimes_prod_web_bin_3df86bba-17d5-11ec-90af-743585f1287c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800" y="3886200"/>
            <a:ext cx="5562600" cy="2438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Costs/resources 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Machinery and stationary item </a:t>
            </a:r>
          </a:p>
          <a:p>
            <a:r>
              <a:rPr lang="en-GB" dirty="0"/>
              <a:t>internal educational training program</a:t>
            </a:r>
          </a:p>
          <a:p>
            <a:r>
              <a:rPr lang="en-GB" dirty="0"/>
              <a:t>Register in CIW (Care Inspectorate Wales) 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495800" y="2057399"/>
          <a:ext cx="4038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9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9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Times New Roman"/>
                          <a:ea typeface="Calibri"/>
                          <a:cs typeface="Times New Roman"/>
                        </a:rPr>
                        <a:t>Requirements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Costs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Startup Cost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£90,000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IT &amp; other office equipments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£5,650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Franchised Fees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£4,150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Furniture Costs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£39,600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Professional Kitchen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£ 5,715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Play-yard equipments and toys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£32,100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Risk Assessments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£460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Marketing Costs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£4,500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Documentation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£740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Initial Stocks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£250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Times New Roman"/>
                          <a:ea typeface="Calibri"/>
                          <a:cs typeface="Times New Roman"/>
                        </a:rPr>
                        <a:t>Training Costs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Calibri"/>
                          <a:cs typeface="Times New Roman"/>
                        </a:rPr>
                        <a:t>£3,600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Times New Roman"/>
                          <a:ea typeface="Calibri"/>
                          <a:cs typeface="Times New Roman"/>
                        </a:rPr>
                        <a:t>Grand Total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Calibri"/>
                          <a:cs typeface="Times New Roman"/>
                        </a:rPr>
                        <a:t>£186,765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Risk 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Little Duckling Daycare will ensure that the environment is hazard free and safe for children. </a:t>
            </a:r>
          </a:p>
          <a:p>
            <a:r>
              <a:rPr lang="en-GB" dirty="0"/>
              <a:t>It will have an efficient detection system like a computer and CCTV cameras .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presentation has discussed the project management plan for </a:t>
            </a:r>
            <a:r>
              <a:rPr lang="en-GB"/>
              <a:t>the nursery.</a:t>
            </a:r>
            <a:endParaRPr lang="en-GB" dirty="0"/>
          </a:p>
          <a:p>
            <a:r>
              <a:rPr lang="en-GB" sz="2800" dirty="0"/>
              <a:t>It has also explained that this new nursery startup will also focus on creating wider educational opportunities to make the young more social as well as innovative among others.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Balance Small Business. 2021. </a:t>
            </a:r>
            <a:r>
              <a:rPr lang="en-GB" i="1" dirty="0"/>
              <a:t>What Are the Pros and Cons of Opening a Home-Based Childcare Business?</a:t>
            </a:r>
            <a:r>
              <a:rPr lang="en-GB" dirty="0"/>
              <a:t> [online] Available at: &lt;https://www.thebalancesmb.com/home-based-child-care-business-pros-cons-2951479&gt; [Accessed 12 November 2021]. </a:t>
            </a:r>
            <a:endParaRPr lang="en-US" dirty="0"/>
          </a:p>
          <a:p>
            <a:r>
              <a:rPr lang="en-GB" dirty="0"/>
              <a:t>Maze., 2021. </a:t>
            </a:r>
            <a:r>
              <a:rPr lang="en-GB" i="1" dirty="0"/>
              <a:t>How to Manage Your Nursery’s Resources | Early Years Management | Teach Early Years</a:t>
            </a:r>
            <a:r>
              <a:rPr lang="en-GB" dirty="0"/>
              <a:t>. [online] Teach Early Years. Available at: &lt;https://www.teachearlyyears.com/nursery-management/view/manage-your-nurserys-resources&gt; [Accessed 12 November 2021]. </a:t>
            </a:r>
          </a:p>
          <a:p>
            <a:r>
              <a:rPr lang="en-GB" dirty="0"/>
              <a:t>Sword, R. and Sword, R., 2021. </a:t>
            </a:r>
            <a:r>
              <a:rPr lang="en-GB" i="1" dirty="0"/>
              <a:t>How to Start a Nursery Business | A Step-by-Step Guide</a:t>
            </a:r>
            <a:r>
              <a:rPr lang="en-GB" dirty="0"/>
              <a:t>. [online] The Hub | High-Speed Training. Available at: &lt;https://www.highspeedtraining.co.uk/hub/how-to-start-a-nursery-business/&gt; [Accessed 12 November 2021]. 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</TotalTime>
  <Words>532</Words>
  <Application>Microsoft Office PowerPoint</Application>
  <PresentationFormat>On-screen Show (4:3)</PresentationFormat>
  <Paragraphs>93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</vt:lpstr>
      <vt:lpstr>Constantia</vt:lpstr>
      <vt:lpstr>Times New Roman</vt:lpstr>
      <vt:lpstr>Wingdings 2</vt:lpstr>
      <vt:lpstr>Flow</vt:lpstr>
      <vt:lpstr>Managing Projects in workplace   Student name: Florin Matei 1913208 Module Code: BMSW 5104 Lecturer’s name: Isaiah Oino</vt:lpstr>
      <vt:lpstr>Presentation outline</vt:lpstr>
      <vt:lpstr>Introduction </vt:lpstr>
      <vt:lpstr>Project outline  </vt:lpstr>
      <vt:lpstr>Stakeholder analysis </vt:lpstr>
      <vt:lpstr>Work breakdown structure </vt:lpstr>
      <vt:lpstr>Project Success Criteria </vt:lpstr>
      <vt:lpstr>Costs/resources </vt:lpstr>
      <vt:lpstr>Risk assessment 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workplace</dc:title>
  <dc:creator/>
  <cp:lastModifiedBy>447459284905</cp:lastModifiedBy>
  <cp:revision>88</cp:revision>
  <dcterms:created xsi:type="dcterms:W3CDTF">2006-08-16T00:00:00Z</dcterms:created>
  <dcterms:modified xsi:type="dcterms:W3CDTF">2021-12-07T16:45:04Z</dcterms:modified>
</cp:coreProperties>
</file>