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trictFirstAndLastChars="0" embedTrueTypeFonts="1" saveSubsetFonts="1" autoCompressPictures="0">
  <p:sldMasterIdLst>
    <p:sldMasterId id="2147483658" r:id="rId1"/>
    <p:sldMasterId id="2147483659" r:id="rId2"/>
  </p:sldMasterIdLst>
  <p:notesMasterIdLst>
    <p:notesMasterId r:id="rId62"/>
  </p:notesMasterIdLst>
  <p:sldIdLst>
    <p:sldId id="342" r:id="rId3"/>
    <p:sldId id="343" r:id="rId4"/>
    <p:sldId id="341" r:id="rId5"/>
    <p:sldId id="260" r:id="rId6"/>
    <p:sldId id="376" r:id="rId7"/>
    <p:sldId id="377" r:id="rId8"/>
    <p:sldId id="256" r:id="rId9"/>
    <p:sldId id="305" r:id="rId10"/>
    <p:sldId id="306" r:id="rId11"/>
    <p:sldId id="303" r:id="rId12"/>
    <p:sldId id="257" r:id="rId13"/>
    <p:sldId id="261" r:id="rId14"/>
    <p:sldId id="339" r:id="rId15"/>
    <p:sldId id="329" r:id="rId16"/>
    <p:sldId id="295" r:id="rId17"/>
    <p:sldId id="296" r:id="rId18"/>
    <p:sldId id="338" r:id="rId19"/>
    <p:sldId id="332" r:id="rId20"/>
    <p:sldId id="331" r:id="rId21"/>
    <p:sldId id="297" r:id="rId22"/>
    <p:sldId id="298" r:id="rId23"/>
    <p:sldId id="258" r:id="rId24"/>
    <p:sldId id="300" r:id="rId25"/>
    <p:sldId id="381" r:id="rId26"/>
    <p:sldId id="299" r:id="rId27"/>
    <p:sldId id="301" r:id="rId28"/>
    <p:sldId id="302" r:id="rId29"/>
    <p:sldId id="304" r:id="rId30"/>
    <p:sldId id="323" r:id="rId31"/>
    <p:sldId id="382" r:id="rId32"/>
    <p:sldId id="383" r:id="rId33"/>
    <p:sldId id="326" r:id="rId34"/>
    <p:sldId id="327" r:id="rId35"/>
    <p:sldId id="307" r:id="rId36"/>
    <p:sldId id="308" r:id="rId37"/>
    <p:sldId id="309" r:id="rId38"/>
    <p:sldId id="328" r:id="rId39"/>
    <p:sldId id="321" r:id="rId40"/>
    <p:sldId id="320" r:id="rId41"/>
    <p:sldId id="310" r:id="rId42"/>
    <p:sldId id="311" r:id="rId43"/>
    <p:sldId id="324" r:id="rId44"/>
    <p:sldId id="325" r:id="rId45"/>
    <p:sldId id="378" r:id="rId46"/>
    <p:sldId id="380" r:id="rId47"/>
    <p:sldId id="259" r:id="rId48"/>
    <p:sldId id="312" r:id="rId49"/>
    <p:sldId id="313" r:id="rId50"/>
    <p:sldId id="379" r:id="rId51"/>
    <p:sldId id="314" r:id="rId52"/>
    <p:sldId id="316" r:id="rId53"/>
    <p:sldId id="317" r:id="rId54"/>
    <p:sldId id="315" r:id="rId55"/>
    <p:sldId id="336" r:id="rId56"/>
    <p:sldId id="287" r:id="rId57"/>
    <p:sldId id="283" r:id="rId58"/>
    <p:sldId id="333" r:id="rId59"/>
    <p:sldId id="334" r:id="rId60"/>
    <p:sldId id="335" r:id="rId61"/>
  </p:sldIdLst>
  <p:sldSz cx="9144000" cy="5143500" type="screen16x9"/>
  <p:notesSz cx="6858000" cy="9144000"/>
  <p:embeddedFontLst>
    <p:embeddedFont>
      <p:font typeface="Franklin Gothic Book" panose="020B0503020102020204" pitchFamily="34" charset="0"/>
      <p:regular r:id="rId63"/>
      <p:italic r:id="rId64"/>
    </p:embeddedFont>
    <p:embeddedFont>
      <p:font typeface="Patrick Hand SC" panose="00000500000000000000" pitchFamily="2" charset="0"/>
      <p:regular r:id="rId65"/>
    </p:embeddedFont>
    <p:embeddedFont>
      <p:font typeface="Sniglet" panose="020B0604020202020204" charset="0"/>
      <p:regular r:id="rId66"/>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435AA93-9243-49F0-9C9B-E64F3FAEE497}" v="11" dt="2025-11-30T16:57:24.902"/>
  </p1510:revLst>
</p1510:revInfo>
</file>

<file path=ppt/tableStyles.xml><?xml version="1.0" encoding="utf-8"?>
<a:tblStyleLst xmlns:a="http://schemas.openxmlformats.org/drawingml/2006/main" def="{F7FE69DF-D11E-49BA-B546-6195E4E87960}">
  <a:tblStyle styleId="{F7FE69DF-D11E-49BA-B546-6195E4E87960}" styleName="Table_0">
    <a:wholeTbl>
      <a:tcTxStyle>
        <a:font>
          <a:latin typeface="Arial"/>
          <a:ea typeface="Arial"/>
          <a:cs typeface="Arial"/>
        </a:font>
        <a:srgbClr val="000000"/>
      </a:tcTxStyle>
      <a:tcStyle>
        <a:tcBdr>
          <a:left>
            <a:ln w="9525" cap="flat" cmpd="sng">
              <a:solidFill>
                <a:srgbClr val="000000"/>
              </a:solidFill>
              <a:prstDash val="solid"/>
              <a:round/>
              <a:headEnd type="none" w="sm" len="sm"/>
              <a:tailEnd type="none" w="sm" len="sm"/>
            </a:ln>
          </a:left>
          <a:right>
            <a:ln w="9525" cap="flat" cmpd="sng">
              <a:solidFill>
                <a:srgbClr val="000000"/>
              </a:solidFill>
              <a:prstDash val="solid"/>
              <a:round/>
              <a:headEnd type="none" w="sm" len="sm"/>
              <a:tailEnd type="none" w="sm" len="sm"/>
            </a:ln>
          </a:right>
          <a:top>
            <a:ln w="9525" cap="flat" cmpd="sng">
              <a:solidFill>
                <a:srgbClr val="000000"/>
              </a:solidFill>
              <a:prstDash val="solid"/>
              <a:round/>
              <a:headEnd type="none" w="sm" len="sm"/>
              <a:tailEnd type="none" w="sm" len="sm"/>
            </a:ln>
          </a:top>
          <a:bottom>
            <a:ln w="9525" cap="flat" cmpd="sng">
              <a:solidFill>
                <a:srgbClr val="000000"/>
              </a:solidFill>
              <a:prstDash val="solid"/>
              <a:round/>
              <a:headEnd type="none" w="sm" len="sm"/>
              <a:tailEnd type="none" w="sm" len="sm"/>
            </a:ln>
          </a:bottom>
          <a:insideH>
            <a:ln w="9525" cap="flat" cmpd="sng">
              <a:solidFill>
                <a:srgbClr val="000000"/>
              </a:solidFill>
              <a:prstDash val="solid"/>
              <a:round/>
              <a:headEnd type="none" w="sm" len="sm"/>
              <a:tailEnd type="none" w="sm" len="sm"/>
            </a:ln>
          </a:insideH>
          <a:insideV>
            <a:ln w="9525" cap="flat" cmpd="sng">
              <a:solidFill>
                <a:srgbClr val="000000"/>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69D46E14-F3A6-45BD-AA53-69B63E3B44AA}" styleName="Table_1">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3393" autoAdjust="0"/>
  </p:normalViewPr>
  <p:slideViewPr>
    <p:cSldViewPr snapToGrid="0">
      <p:cViewPr>
        <p:scale>
          <a:sx n="100" d="100"/>
          <a:sy n="100" d="100"/>
        </p:scale>
        <p:origin x="942"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4.xml"/><Relationship Id="rId21" Type="http://schemas.openxmlformats.org/officeDocument/2006/relationships/slide" Target="slides/slide19.xml"/><Relationship Id="rId42" Type="http://schemas.openxmlformats.org/officeDocument/2006/relationships/slide" Target="slides/slide40.xml"/><Relationship Id="rId47" Type="http://schemas.openxmlformats.org/officeDocument/2006/relationships/slide" Target="slides/slide45.xml"/><Relationship Id="rId63" Type="http://schemas.openxmlformats.org/officeDocument/2006/relationships/font" Target="fonts/font1.fntdata"/><Relationship Id="rId68" Type="http://schemas.openxmlformats.org/officeDocument/2006/relationships/viewProps" Target="viewProps.xml"/><Relationship Id="rId7" Type="http://schemas.openxmlformats.org/officeDocument/2006/relationships/slide" Target="slides/slide5.xml"/><Relationship Id="rId71" Type="http://schemas.microsoft.com/office/2016/11/relationships/changesInfo" Target="changesInfos/changesInfo1.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slide" Target="slides/slide56.xml"/><Relationship Id="rId66" Type="http://schemas.openxmlformats.org/officeDocument/2006/relationships/font" Target="fonts/font4.fntdata"/><Relationship Id="rId5" Type="http://schemas.openxmlformats.org/officeDocument/2006/relationships/slide" Target="slides/slide3.xml"/><Relationship Id="rId61" Type="http://schemas.openxmlformats.org/officeDocument/2006/relationships/slide" Target="slides/slide59.xml"/><Relationship Id="rId19" Type="http://schemas.openxmlformats.org/officeDocument/2006/relationships/slide" Target="slides/slide1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slide" Target="slides/slide54.xml"/><Relationship Id="rId64" Type="http://schemas.openxmlformats.org/officeDocument/2006/relationships/font" Target="fonts/font2.fntdata"/><Relationship Id="rId69" Type="http://schemas.openxmlformats.org/officeDocument/2006/relationships/theme" Target="theme/theme1.xml"/><Relationship Id="rId8" Type="http://schemas.openxmlformats.org/officeDocument/2006/relationships/slide" Target="slides/slide6.xml"/><Relationship Id="rId51" Type="http://schemas.openxmlformats.org/officeDocument/2006/relationships/slide" Target="slides/slide49.xml"/><Relationship Id="rId72" Type="http://schemas.microsoft.com/office/2015/10/relationships/revisionInfo" Target="revisionInfo.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slide" Target="slides/slide57.xml"/><Relationship Id="rId67" Type="http://schemas.openxmlformats.org/officeDocument/2006/relationships/presProps" Target="presProps.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notesMaster" Target="notesMasters/notesMaster1.xml"/><Relationship Id="rId7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slide" Target="slides/slide55.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slide" Target="slides/slide58.xml"/><Relationship Id="rId65" Type="http://schemas.openxmlformats.org/officeDocument/2006/relationships/font" Target="fonts/font3.fntdata"/><Relationship Id="rId4" Type="http://schemas.openxmlformats.org/officeDocument/2006/relationships/slide" Target="slides/slide2.xml"/><Relationship Id="rId9" Type="http://schemas.openxmlformats.org/officeDocument/2006/relationships/slide" Target="slides/slide7.xml"/><Relationship Id="rId13" Type="http://schemas.openxmlformats.org/officeDocument/2006/relationships/slide" Target="slides/slide11.xml"/><Relationship Id="rId18" Type="http://schemas.openxmlformats.org/officeDocument/2006/relationships/slide" Target="slides/slide16.xml"/><Relationship Id="rId39" Type="http://schemas.openxmlformats.org/officeDocument/2006/relationships/slide" Target="slides/slide37.xml"/><Relationship Id="rId34" Type="http://schemas.openxmlformats.org/officeDocument/2006/relationships/slide" Target="slides/slide32.xml"/><Relationship Id="rId50" Type="http://schemas.openxmlformats.org/officeDocument/2006/relationships/slide" Target="slides/slide48.xml"/><Relationship Id="rId55" Type="http://schemas.openxmlformats.org/officeDocument/2006/relationships/slide" Target="slides/slide5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uw Griffiths" userId="be253156-1baf-4540-9db4-99275122b591" providerId="ADAL" clId="{C102C35F-B3F4-4CB8-83DF-D4A5B2F0A218}"/>
    <pc:docChg chg="undo custSel addSld delSld modSld">
      <pc:chgData name="Huw Griffiths" userId="be253156-1baf-4540-9db4-99275122b591" providerId="ADAL" clId="{C102C35F-B3F4-4CB8-83DF-D4A5B2F0A218}" dt="2025-11-30T16:57:24.902" v="94"/>
      <pc:docMkLst>
        <pc:docMk/>
      </pc:docMkLst>
      <pc:sldChg chg="addSp delSp modSp mod delAnim modAnim modNotesTx">
        <pc:chgData name="Huw Griffiths" userId="be253156-1baf-4540-9db4-99275122b591" providerId="ADAL" clId="{C102C35F-B3F4-4CB8-83DF-D4A5B2F0A218}" dt="2025-11-30T16:35:42.005" v="6" actId="20577"/>
        <pc:sldMkLst>
          <pc:docMk/>
          <pc:sldMk cId="3871478180" sldId="320"/>
        </pc:sldMkLst>
        <pc:picChg chg="add mod">
          <ac:chgData name="Huw Griffiths" userId="be253156-1baf-4540-9db4-99275122b591" providerId="ADAL" clId="{C102C35F-B3F4-4CB8-83DF-D4A5B2F0A218}" dt="2025-11-30T16:35:33.113" v="5" actId="14100"/>
          <ac:picMkLst>
            <pc:docMk/>
            <pc:sldMk cId="3871478180" sldId="320"/>
            <ac:picMk id="2" creationId="{3F0F0CED-A0B9-E5F9-6418-5444F4A79D12}"/>
          </ac:picMkLst>
        </pc:picChg>
        <pc:picChg chg="del">
          <ac:chgData name="Huw Griffiths" userId="be253156-1baf-4540-9db4-99275122b591" providerId="ADAL" clId="{C102C35F-B3F4-4CB8-83DF-D4A5B2F0A218}" dt="2025-11-30T16:34:57.544" v="0" actId="478"/>
          <ac:picMkLst>
            <pc:docMk/>
            <pc:sldMk cId="3871478180" sldId="320"/>
            <ac:picMk id="5" creationId="{47EC94DA-F76A-75C0-A8BF-68D544A84C30}"/>
          </ac:picMkLst>
        </pc:picChg>
      </pc:sldChg>
      <pc:sldChg chg="add del">
        <pc:chgData name="Huw Griffiths" userId="be253156-1baf-4540-9db4-99275122b591" providerId="ADAL" clId="{C102C35F-B3F4-4CB8-83DF-D4A5B2F0A218}" dt="2025-11-30T16:43:30.486" v="11" actId="47"/>
        <pc:sldMkLst>
          <pc:docMk/>
          <pc:sldMk cId="1098307524" sldId="330"/>
        </pc:sldMkLst>
      </pc:sldChg>
      <pc:sldChg chg="add del">
        <pc:chgData name="Huw Griffiths" userId="be253156-1baf-4540-9db4-99275122b591" providerId="ADAL" clId="{C102C35F-B3F4-4CB8-83DF-D4A5B2F0A218}" dt="2025-11-30T16:43:26.292" v="10" actId="47"/>
        <pc:sldMkLst>
          <pc:docMk/>
          <pc:sldMk cId="1847390260" sldId="332"/>
        </pc:sldMkLst>
      </pc:sldChg>
      <pc:sldChg chg="addSp delSp modSp new mod">
        <pc:chgData name="Huw Griffiths" userId="be253156-1baf-4540-9db4-99275122b591" providerId="ADAL" clId="{C102C35F-B3F4-4CB8-83DF-D4A5B2F0A218}" dt="2025-11-30T16:45:37.396" v="22" actId="14100"/>
        <pc:sldMkLst>
          <pc:docMk/>
          <pc:sldMk cId="3038864626" sldId="381"/>
        </pc:sldMkLst>
        <pc:spChg chg="del">
          <ac:chgData name="Huw Griffiths" userId="be253156-1baf-4540-9db4-99275122b591" providerId="ADAL" clId="{C102C35F-B3F4-4CB8-83DF-D4A5B2F0A218}" dt="2025-11-30T16:44:52.155" v="13" actId="478"/>
          <ac:spMkLst>
            <pc:docMk/>
            <pc:sldMk cId="3038864626" sldId="381"/>
            <ac:spMk id="2" creationId="{FD5B956A-4CDA-F5F4-BA31-467CE7915267}"/>
          </ac:spMkLst>
        </pc:spChg>
        <pc:spChg chg="del">
          <ac:chgData name="Huw Griffiths" userId="be253156-1baf-4540-9db4-99275122b591" providerId="ADAL" clId="{C102C35F-B3F4-4CB8-83DF-D4A5B2F0A218}" dt="2025-11-30T16:44:54.510" v="14" actId="478"/>
          <ac:spMkLst>
            <pc:docMk/>
            <pc:sldMk cId="3038864626" sldId="381"/>
            <ac:spMk id="3" creationId="{E2276F3A-3CD1-1C03-66C1-2E97242E03CB}"/>
          </ac:spMkLst>
        </pc:spChg>
        <pc:spChg chg="del">
          <ac:chgData name="Huw Griffiths" userId="be253156-1baf-4540-9db4-99275122b591" providerId="ADAL" clId="{C102C35F-B3F4-4CB8-83DF-D4A5B2F0A218}" dt="2025-11-30T16:44:57.167" v="15" actId="478"/>
          <ac:spMkLst>
            <pc:docMk/>
            <pc:sldMk cId="3038864626" sldId="381"/>
            <ac:spMk id="4" creationId="{F0BC883D-8E2E-1250-78D3-5126D1D83E5A}"/>
          </ac:spMkLst>
        </pc:spChg>
        <pc:picChg chg="add mod modCrop">
          <ac:chgData name="Huw Griffiths" userId="be253156-1baf-4540-9db4-99275122b591" providerId="ADAL" clId="{C102C35F-B3F4-4CB8-83DF-D4A5B2F0A218}" dt="2025-11-30T16:45:37.396" v="22" actId="14100"/>
          <ac:picMkLst>
            <pc:docMk/>
            <pc:sldMk cId="3038864626" sldId="381"/>
            <ac:picMk id="6" creationId="{34244382-A9DC-421C-A098-965FBFCD7F49}"/>
          </ac:picMkLst>
        </pc:picChg>
      </pc:sldChg>
      <pc:sldChg chg="addSp modSp new mod modNotes">
        <pc:chgData name="Huw Griffiths" userId="be253156-1baf-4540-9db4-99275122b591" providerId="ADAL" clId="{C102C35F-B3F4-4CB8-83DF-D4A5B2F0A218}" dt="2025-11-30T16:55:05.933" v="87" actId="1076"/>
        <pc:sldMkLst>
          <pc:docMk/>
          <pc:sldMk cId="3280085660" sldId="382"/>
        </pc:sldMkLst>
        <pc:spChg chg="add mod">
          <ac:chgData name="Huw Griffiths" userId="be253156-1baf-4540-9db4-99275122b591" providerId="ADAL" clId="{C102C35F-B3F4-4CB8-83DF-D4A5B2F0A218}" dt="2025-11-30T16:55:05.933" v="87" actId="1076"/>
          <ac:spMkLst>
            <pc:docMk/>
            <pc:sldMk cId="3280085660" sldId="382"/>
            <ac:spMk id="8" creationId="{493FE1C4-0D56-053C-69DB-B7D5B6D99852}"/>
          </ac:spMkLst>
        </pc:spChg>
        <pc:picChg chg="add mod">
          <ac:chgData name="Huw Griffiths" userId="be253156-1baf-4540-9db4-99275122b591" providerId="ADAL" clId="{C102C35F-B3F4-4CB8-83DF-D4A5B2F0A218}" dt="2025-11-30T16:49:44.039" v="26" actId="14100"/>
          <ac:picMkLst>
            <pc:docMk/>
            <pc:sldMk cId="3280085660" sldId="382"/>
            <ac:picMk id="5" creationId="{757EFC98-2EAF-4937-CD79-3A28F6D36080}"/>
          </ac:picMkLst>
        </pc:picChg>
        <pc:picChg chg="add mod">
          <ac:chgData name="Huw Griffiths" userId="be253156-1baf-4540-9db4-99275122b591" providerId="ADAL" clId="{C102C35F-B3F4-4CB8-83DF-D4A5B2F0A218}" dt="2025-11-30T16:50:16.207" v="30" actId="14100"/>
          <ac:picMkLst>
            <pc:docMk/>
            <pc:sldMk cId="3280085660" sldId="382"/>
            <ac:picMk id="6" creationId="{85F6DB10-EAC1-CA2F-919D-CD7D1D52FCED}"/>
          </ac:picMkLst>
        </pc:picChg>
        <pc:picChg chg="add">
          <ac:chgData name="Huw Griffiths" userId="be253156-1baf-4540-9db4-99275122b591" providerId="ADAL" clId="{C102C35F-B3F4-4CB8-83DF-D4A5B2F0A218}" dt="2025-11-30T16:54:08.231" v="62"/>
          <ac:picMkLst>
            <pc:docMk/>
            <pc:sldMk cId="3280085660" sldId="382"/>
            <ac:picMk id="7" creationId="{B59E2603-4537-DAAD-766D-93357A2C1D30}"/>
          </ac:picMkLst>
        </pc:picChg>
      </pc:sldChg>
      <pc:sldChg chg="addSp modSp new mod modAnim">
        <pc:chgData name="Huw Griffiths" userId="be253156-1baf-4540-9db4-99275122b591" providerId="ADAL" clId="{C102C35F-B3F4-4CB8-83DF-D4A5B2F0A218}" dt="2025-11-30T16:57:24.902" v="94"/>
        <pc:sldMkLst>
          <pc:docMk/>
          <pc:sldMk cId="781411504" sldId="383"/>
        </pc:sldMkLst>
        <pc:spChg chg="add mod">
          <ac:chgData name="Huw Griffiths" userId="be253156-1baf-4540-9db4-99275122b591" providerId="ADAL" clId="{C102C35F-B3F4-4CB8-83DF-D4A5B2F0A218}" dt="2025-11-30T16:52:52.110" v="61" actId="1076"/>
          <ac:spMkLst>
            <pc:docMk/>
            <pc:sldMk cId="781411504" sldId="383"/>
            <ac:spMk id="6" creationId="{E51AA7DB-3CED-82C3-30CA-EBE6D4E1F604}"/>
          </ac:spMkLst>
        </pc:spChg>
        <pc:picChg chg="add mod">
          <ac:chgData name="Huw Griffiths" userId="be253156-1baf-4540-9db4-99275122b591" providerId="ADAL" clId="{C102C35F-B3F4-4CB8-83DF-D4A5B2F0A218}" dt="2025-11-30T16:51:20.075" v="36" actId="14100"/>
          <ac:picMkLst>
            <pc:docMk/>
            <pc:sldMk cId="781411504" sldId="383"/>
            <ac:picMk id="5" creationId="{AE98F2C0-162D-C2E7-737C-8440298AB8C3}"/>
          </ac:picMkLst>
        </pc:picChg>
        <pc:picChg chg="add mod">
          <ac:chgData name="Huw Griffiths" userId="be253156-1baf-4540-9db4-99275122b591" providerId="ADAL" clId="{C102C35F-B3F4-4CB8-83DF-D4A5B2F0A218}" dt="2025-11-30T16:57:21.060" v="93" actId="14100"/>
          <ac:picMkLst>
            <pc:docMk/>
            <pc:sldMk cId="781411504" sldId="383"/>
            <ac:picMk id="7" creationId="{2ABF0373-F1F8-2E6D-AD64-94CB5B9CD49D}"/>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175" y="685800"/>
            <a:ext cx="60963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317500">
              <a:spcBef>
                <a:spcPts val="0"/>
              </a:spcBef>
              <a:spcAft>
                <a:spcPts val="0"/>
              </a:spcAft>
              <a:buSzPts val="1400"/>
              <a:buChar char="●"/>
              <a:defRPr sz="1100"/>
            </a:lvl1pPr>
            <a:lvl2pPr marL="914400" lvl="1" indent="-317500">
              <a:spcBef>
                <a:spcPts val="0"/>
              </a:spcBef>
              <a:spcAft>
                <a:spcPts val="0"/>
              </a:spcAft>
              <a:buSzPts val="1400"/>
              <a:buChar char="○"/>
              <a:defRPr sz="1100"/>
            </a:lvl2pPr>
            <a:lvl3pPr marL="1371600" lvl="2" indent="-317500">
              <a:spcBef>
                <a:spcPts val="0"/>
              </a:spcBef>
              <a:spcAft>
                <a:spcPts val="0"/>
              </a:spcAft>
              <a:buSzPts val="1400"/>
              <a:buChar char="■"/>
              <a:defRPr sz="1100"/>
            </a:lvl3pPr>
            <a:lvl4pPr marL="1828800" lvl="3" indent="-317500">
              <a:spcBef>
                <a:spcPts val="0"/>
              </a:spcBef>
              <a:spcAft>
                <a:spcPts val="0"/>
              </a:spcAft>
              <a:buSzPts val="1400"/>
              <a:buChar char="●"/>
              <a:defRPr sz="1100"/>
            </a:lvl4pPr>
            <a:lvl5pPr marL="2286000" lvl="4" indent="-317500">
              <a:spcBef>
                <a:spcPts val="0"/>
              </a:spcBef>
              <a:spcAft>
                <a:spcPts val="0"/>
              </a:spcAft>
              <a:buSzPts val="1400"/>
              <a:buChar char="○"/>
              <a:defRPr sz="1100"/>
            </a:lvl5pPr>
            <a:lvl6pPr marL="2743200" lvl="5" indent="-317500">
              <a:spcBef>
                <a:spcPts val="0"/>
              </a:spcBef>
              <a:spcAft>
                <a:spcPts val="0"/>
              </a:spcAft>
              <a:buSzPts val="1400"/>
              <a:buChar char="■"/>
              <a:defRPr sz="1100"/>
            </a:lvl6pPr>
            <a:lvl7pPr marL="3200400" lvl="6" indent="-317500">
              <a:spcBef>
                <a:spcPts val="0"/>
              </a:spcBef>
              <a:spcAft>
                <a:spcPts val="0"/>
              </a:spcAft>
              <a:buSzPts val="1400"/>
              <a:buChar char="●"/>
              <a:defRPr sz="1100"/>
            </a:lvl7pPr>
            <a:lvl8pPr marL="3657600" lvl="7" indent="-317500">
              <a:spcBef>
                <a:spcPts val="0"/>
              </a:spcBef>
              <a:spcAft>
                <a:spcPts val="0"/>
              </a:spcAft>
              <a:buSzPts val="1400"/>
              <a:buChar char="○"/>
              <a:defRPr sz="1100"/>
            </a:lvl8pPr>
            <a:lvl9pPr marL="4114800" lvl="8" indent="-317500">
              <a:spcBef>
                <a:spcPts val="0"/>
              </a:spcBef>
              <a:spcAft>
                <a:spcPts val="0"/>
              </a:spcAft>
              <a:buSzPts val="14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5"/>
        <p:cNvGrpSpPr/>
        <p:nvPr/>
      </p:nvGrpSpPr>
      <p:grpSpPr>
        <a:xfrm>
          <a:off x="0" y="0"/>
          <a:ext cx="0" cy="0"/>
          <a:chOff x="0" y="0"/>
          <a:chExt cx="0" cy="0"/>
        </a:xfrm>
      </p:grpSpPr>
      <p:sp>
        <p:nvSpPr>
          <p:cNvPr id="46" name="Google Shape;46;g35f391192_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7" name="Google Shape;47;g35f391192_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39700" indent="0">
              <a:buNone/>
            </a:pPr>
            <a:r>
              <a:rPr lang="en-GB" dirty="0"/>
              <a:t>What was early education like?</a:t>
            </a:r>
          </a:p>
        </p:txBody>
      </p:sp>
    </p:spTree>
    <p:extLst>
      <p:ext uri="{BB962C8B-B14F-4D97-AF65-F5344CB8AC3E}">
        <p14:creationId xmlns:p14="http://schemas.microsoft.com/office/powerpoint/2010/main" val="6956616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43"/>
        <p:cNvGrpSpPr/>
        <p:nvPr/>
      </p:nvGrpSpPr>
      <p:grpSpPr>
        <a:xfrm>
          <a:off x="0" y="0"/>
          <a:ext cx="0" cy="0"/>
          <a:chOff x="0" y="0"/>
          <a:chExt cx="0" cy="0"/>
        </a:xfrm>
      </p:grpSpPr>
      <p:sp>
        <p:nvSpPr>
          <p:cNvPr id="444" name="Google Shape;444;gded16ffd99_0_80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45" name="Google Shape;445;gded16ffd99_0_80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8088787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g3606f1c2d_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g3606f1c2d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t>Czech Republic</a:t>
            </a:r>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2"/>
        <p:cNvGrpSpPr/>
        <p:nvPr/>
      </p:nvGrpSpPr>
      <p:grpSpPr>
        <a:xfrm>
          <a:off x="0" y="0"/>
          <a:ext cx="0" cy="0"/>
          <a:chOff x="0" y="0"/>
          <a:chExt cx="0" cy="0"/>
        </a:xfrm>
      </p:grpSpPr>
      <p:sp>
        <p:nvSpPr>
          <p:cNvPr id="83" name="Google Shape;83;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4" name="Google Shape;84;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t>Holistic - </a:t>
            </a:r>
            <a:r>
              <a:rPr lang="en-US" dirty="0"/>
              <a:t>Holistic education is a comprehensive approach to teaching where educators seek to address the emotional, social, ethical, and academic needs of students in an integrated learning format.</a:t>
            </a:r>
            <a:endParaRPr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2"/>
        <p:cNvGrpSpPr/>
        <p:nvPr/>
      </p:nvGrpSpPr>
      <p:grpSpPr>
        <a:xfrm>
          <a:off x="0" y="0"/>
          <a:ext cx="0" cy="0"/>
          <a:chOff x="0" y="0"/>
          <a:chExt cx="0" cy="0"/>
        </a:xfrm>
      </p:grpSpPr>
      <p:sp>
        <p:nvSpPr>
          <p:cNvPr id="83" name="Google Shape;83;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4" name="Google Shape;84;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t>Holistic - </a:t>
            </a:r>
            <a:r>
              <a:rPr lang="en-US" dirty="0"/>
              <a:t>Holistic education is a comprehensive approach to teaching where educators seek to address the emotional, social, ethical, and academic needs of students in an integrated learning format.</a:t>
            </a:r>
            <a:endParaRPr dirty="0"/>
          </a:p>
        </p:txBody>
      </p:sp>
    </p:spTree>
    <p:extLst>
      <p:ext uri="{BB962C8B-B14F-4D97-AF65-F5344CB8AC3E}">
        <p14:creationId xmlns:p14="http://schemas.microsoft.com/office/powerpoint/2010/main" val="5107688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39700" indent="0">
              <a:buNone/>
            </a:pPr>
            <a:r>
              <a:rPr lang="en-GB" dirty="0"/>
              <a:t>1621 he faced religious persecution due to religious wars and was forced to move. He began writing books and was exiled he became known </a:t>
            </a:r>
            <a:r>
              <a:rPr lang="en-GB" dirty="0" err="1"/>
              <a:t>throuout</a:t>
            </a:r>
            <a:r>
              <a:rPr lang="en-GB" dirty="0"/>
              <a:t> Europe and moved to live in Sweden and London</a:t>
            </a:r>
          </a:p>
        </p:txBody>
      </p:sp>
    </p:spTree>
    <p:extLst>
      <p:ext uri="{BB962C8B-B14F-4D97-AF65-F5344CB8AC3E}">
        <p14:creationId xmlns:p14="http://schemas.microsoft.com/office/powerpoint/2010/main" val="414199380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g3606f1c2d_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g3606f1c2d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t>Switzerland</a:t>
            </a:r>
            <a:endParaRPr dirty="0"/>
          </a:p>
        </p:txBody>
      </p:sp>
    </p:spTree>
    <p:extLst>
      <p:ext uri="{BB962C8B-B14F-4D97-AF65-F5344CB8AC3E}">
        <p14:creationId xmlns:p14="http://schemas.microsoft.com/office/powerpoint/2010/main" val="73992245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2"/>
        <p:cNvGrpSpPr/>
        <p:nvPr/>
      </p:nvGrpSpPr>
      <p:grpSpPr>
        <a:xfrm>
          <a:off x="0" y="0"/>
          <a:ext cx="0" cy="0"/>
          <a:chOff x="0" y="0"/>
          <a:chExt cx="0" cy="0"/>
        </a:xfrm>
      </p:grpSpPr>
      <p:sp>
        <p:nvSpPr>
          <p:cNvPr id="83" name="Google Shape;83;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4" name="Google Shape;84;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38845590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2"/>
        <p:cNvGrpSpPr/>
        <p:nvPr/>
      </p:nvGrpSpPr>
      <p:grpSpPr>
        <a:xfrm>
          <a:off x="0" y="0"/>
          <a:ext cx="0" cy="0"/>
          <a:chOff x="0" y="0"/>
          <a:chExt cx="0" cy="0"/>
        </a:xfrm>
      </p:grpSpPr>
      <p:sp>
        <p:nvSpPr>
          <p:cNvPr id="83" name="Google Shape;83;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4" name="Google Shape;84;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16008837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g3606f1c2d_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g3606f1c2d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79963719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2"/>
        <p:cNvGrpSpPr/>
        <p:nvPr/>
      </p:nvGrpSpPr>
      <p:grpSpPr>
        <a:xfrm>
          <a:off x="0" y="0"/>
          <a:ext cx="0" cy="0"/>
          <a:chOff x="0" y="0"/>
          <a:chExt cx="0" cy="0"/>
        </a:xfrm>
      </p:grpSpPr>
      <p:sp>
        <p:nvSpPr>
          <p:cNvPr id="83" name="Google Shape;83;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4" name="Google Shape;84;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46699476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9"/>
        <p:cNvGrpSpPr/>
        <p:nvPr/>
      </p:nvGrpSpPr>
      <p:grpSpPr>
        <a:xfrm>
          <a:off x="0" y="0"/>
          <a:ext cx="0" cy="0"/>
          <a:chOff x="0" y="0"/>
          <a:chExt cx="0" cy="0"/>
        </a:xfrm>
      </p:grpSpPr>
      <p:sp>
        <p:nvSpPr>
          <p:cNvPr id="60" name="Google Shape;60;g35f391192_0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1" name="Google Shape;61;g35f391192_0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r>
              <a:rPr lang="en-US" dirty="0"/>
              <a:t>Pestalozzi believed that a child’s development depends on emotional security (love), meaningful activity (work), and learning through relationships (social interaction). He saw these three elements as essential for nurturing the whole child — morally, intellectually, and socially.</a:t>
            </a:r>
          </a:p>
          <a:p>
            <a:pPr marL="0" lvl="0" indent="0" algn="l" rtl="0">
              <a:spcBef>
                <a:spcPts val="0"/>
              </a:spcBef>
              <a:spcAft>
                <a:spcPts val="0"/>
              </a:spcAft>
              <a:buNone/>
            </a:pPr>
            <a:endParaRPr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g3606f1c2d_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g3606f1c2d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52460513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2"/>
        <p:cNvGrpSpPr/>
        <p:nvPr/>
      </p:nvGrpSpPr>
      <p:grpSpPr>
        <a:xfrm>
          <a:off x="0" y="0"/>
          <a:ext cx="0" cy="0"/>
          <a:chOff x="0" y="0"/>
          <a:chExt cx="0" cy="0"/>
        </a:xfrm>
      </p:grpSpPr>
      <p:sp>
        <p:nvSpPr>
          <p:cNvPr id="83" name="Google Shape;83;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4" name="Google Shape;84;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85984964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2"/>
        <p:cNvGrpSpPr/>
        <p:nvPr/>
      </p:nvGrpSpPr>
      <p:grpSpPr>
        <a:xfrm>
          <a:off x="0" y="0"/>
          <a:ext cx="0" cy="0"/>
          <a:chOff x="0" y="0"/>
          <a:chExt cx="0" cy="0"/>
        </a:xfrm>
      </p:grpSpPr>
      <p:sp>
        <p:nvSpPr>
          <p:cNvPr id="83" name="Google Shape;83;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4" name="Google Shape;84;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91824882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g3606f1c2d_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g3606f1c2d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5807311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2"/>
        <p:cNvGrpSpPr/>
        <p:nvPr/>
      </p:nvGrpSpPr>
      <p:grpSpPr>
        <a:xfrm>
          <a:off x="0" y="0"/>
          <a:ext cx="0" cy="0"/>
          <a:chOff x="0" y="0"/>
          <a:chExt cx="0" cy="0"/>
        </a:xfrm>
      </p:grpSpPr>
      <p:sp>
        <p:nvSpPr>
          <p:cNvPr id="83" name="Google Shape;83;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4" name="Google Shape;84;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The philosophy of education is the branch of applied philosophy that investigates the nature of education as well as its aims and problems. It includes the examination of educational theories, the presuppositions present in them, and the arguments for and against them.</a:t>
            </a:r>
            <a:endParaRPr dirty="0"/>
          </a:p>
        </p:txBody>
      </p:sp>
    </p:spTree>
    <p:extLst>
      <p:ext uri="{BB962C8B-B14F-4D97-AF65-F5344CB8AC3E}">
        <p14:creationId xmlns:p14="http://schemas.microsoft.com/office/powerpoint/2010/main" val="374642147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55963571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g3606f1c2d_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g3606f1c2d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73827353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2"/>
        <p:cNvGrpSpPr/>
        <p:nvPr/>
      </p:nvGrpSpPr>
      <p:grpSpPr>
        <a:xfrm>
          <a:off x="0" y="0"/>
          <a:ext cx="0" cy="0"/>
          <a:chOff x="0" y="0"/>
          <a:chExt cx="0" cy="0"/>
        </a:xfrm>
      </p:grpSpPr>
      <p:sp>
        <p:nvSpPr>
          <p:cNvPr id="83" name="Google Shape;83;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4" name="Google Shape;84;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The philosophy of education is the branch of applied philosophy that investigates the nature of education as well as its aims and problems. It includes the examination of educational theories, the presuppositions present in them, and the arguments for and against them.</a:t>
            </a:r>
            <a:endParaRPr dirty="0"/>
          </a:p>
        </p:txBody>
      </p:sp>
    </p:spTree>
    <p:extLst>
      <p:ext uri="{BB962C8B-B14F-4D97-AF65-F5344CB8AC3E}">
        <p14:creationId xmlns:p14="http://schemas.microsoft.com/office/powerpoint/2010/main" val="32271378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5"/>
        <p:cNvGrpSpPr/>
        <p:nvPr/>
      </p:nvGrpSpPr>
      <p:grpSpPr>
        <a:xfrm>
          <a:off x="0" y="0"/>
          <a:ext cx="0" cy="0"/>
          <a:chOff x="0" y="0"/>
          <a:chExt cx="0" cy="0"/>
        </a:xfrm>
      </p:grpSpPr>
      <p:sp>
        <p:nvSpPr>
          <p:cNvPr id="376" name="Google Shape;376;gded16ffd99_0_74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7" name="Google Shape;377;gded16ffd99_0_74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t>1). “The child’s own instinct and powers furnish the material and give the starting point for all education”.</a:t>
            </a:r>
          </a:p>
          <a:p>
            <a:pPr marL="0" lvl="0" indent="0" algn="l" rtl="0">
              <a:spcBef>
                <a:spcPts val="0"/>
              </a:spcBef>
              <a:spcAft>
                <a:spcPts val="0"/>
              </a:spcAft>
              <a:buNone/>
            </a:pPr>
            <a:r>
              <a:rPr lang="en-GB" dirty="0"/>
              <a:t>2). “I believe that education…is process of living and not preparation for future living”.</a:t>
            </a:r>
          </a:p>
          <a:p>
            <a:pPr marL="0" lvl="0" indent="0" algn="l" rtl="0">
              <a:spcBef>
                <a:spcPts val="0"/>
              </a:spcBef>
              <a:spcAft>
                <a:spcPts val="0"/>
              </a:spcAft>
              <a:buNone/>
            </a:pPr>
            <a:r>
              <a:rPr lang="en-GB" dirty="0"/>
              <a:t>3). “The school life should grow gradually out of home life…it is the business of the school to deepen and extend the child’s sense of values bound in his home.”</a:t>
            </a:r>
          </a:p>
          <a:p>
            <a:pPr marL="0" lvl="0" indent="0" algn="l" rtl="0">
              <a:spcBef>
                <a:spcPts val="0"/>
              </a:spcBef>
              <a:spcAft>
                <a:spcPts val="0"/>
              </a:spcAft>
              <a:buNone/>
            </a:pPr>
            <a:r>
              <a:rPr lang="en-GB" dirty="0"/>
              <a:t>4). “I believe the teacher is engaged, not simply in the training of individuals, but in the formation of a proper social life.”</a:t>
            </a:r>
            <a:endParaRPr dirty="0"/>
          </a:p>
        </p:txBody>
      </p:sp>
    </p:spTree>
    <p:extLst>
      <p:ext uri="{BB962C8B-B14F-4D97-AF65-F5344CB8AC3E}">
        <p14:creationId xmlns:p14="http://schemas.microsoft.com/office/powerpoint/2010/main" val="356972308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39700" indent="0">
              <a:buNone/>
            </a:pPr>
            <a:endParaRPr lang="en-GB" dirty="0"/>
          </a:p>
        </p:txBody>
      </p:sp>
    </p:spTree>
    <p:extLst>
      <p:ext uri="{BB962C8B-B14F-4D97-AF65-F5344CB8AC3E}">
        <p14:creationId xmlns:p14="http://schemas.microsoft.com/office/powerpoint/2010/main" val="291439344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g3606f1c2d_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g3606f1c2d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53198837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2"/>
        <p:cNvGrpSpPr/>
        <p:nvPr/>
      </p:nvGrpSpPr>
      <p:grpSpPr>
        <a:xfrm>
          <a:off x="0" y="0"/>
          <a:ext cx="0" cy="0"/>
          <a:chOff x="0" y="0"/>
          <a:chExt cx="0" cy="0"/>
        </a:xfrm>
      </p:grpSpPr>
      <p:sp>
        <p:nvSpPr>
          <p:cNvPr id="83" name="Google Shape;83;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4" name="Google Shape;84;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Priory School in Brecon – Mantle of the Expert </a:t>
            </a:r>
          </a:p>
          <a:p>
            <a:pPr marL="0" lvl="0" indent="0" algn="l" rtl="0">
              <a:spcBef>
                <a:spcPts val="0"/>
              </a:spcBef>
              <a:spcAft>
                <a:spcPts val="0"/>
              </a:spcAft>
              <a:buNone/>
            </a:pPr>
            <a:r>
              <a:rPr lang="en-US" dirty="0"/>
              <a:t>Mantle of the Expert is  a  dramatic-inquiry based method of teaching and learning invented and developed by Professor Dorothy Heathcote. Developing it as our pedagogy at Priory School has challenged all of our pupils and staff to greater levels of thinking, questioning and creativity. For our  school  it has proven to  be an  inclusive, respectful and successful vehicle in which  to teach and learn together. Mantle of the Expert has enabled us to create a  learning environment where staff and children  have mutual trust and respect  for one another.   </a:t>
            </a:r>
            <a:r>
              <a:rPr lang="en-US" dirty="0" err="1"/>
              <a:t>MoE</a:t>
            </a:r>
            <a:r>
              <a:rPr lang="en-US" dirty="0"/>
              <a:t> provides the children with the skills, confidence and knowledge   to participate  in  learning activities that take them out of their 'comfort zone'  enabling the whole class to   come together and work alongside all of their peers as a cohesive team. </a:t>
            </a:r>
            <a:endParaRPr dirty="0"/>
          </a:p>
        </p:txBody>
      </p:sp>
    </p:spTree>
    <p:extLst>
      <p:ext uri="{BB962C8B-B14F-4D97-AF65-F5344CB8AC3E}">
        <p14:creationId xmlns:p14="http://schemas.microsoft.com/office/powerpoint/2010/main" val="300764009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a:extLst>
            <a:ext uri="{FF2B5EF4-FFF2-40B4-BE49-F238E27FC236}">
              <a16:creationId xmlns:a16="http://schemas.microsoft.com/office/drawing/2014/main" id="{2CE3BD4B-08E7-C691-6B35-337938C533D6}"/>
            </a:ext>
          </a:extLst>
        </p:cNvPr>
        <p:cNvGrpSpPr/>
        <p:nvPr/>
      </p:nvGrpSpPr>
      <p:grpSpPr>
        <a:xfrm>
          <a:off x="0" y="0"/>
          <a:ext cx="0" cy="0"/>
          <a:chOff x="0" y="0"/>
          <a:chExt cx="0" cy="0"/>
        </a:xfrm>
      </p:grpSpPr>
      <p:sp>
        <p:nvSpPr>
          <p:cNvPr id="51" name="Google Shape;51;g3606f1c2d_30:notes">
            <a:extLst>
              <a:ext uri="{FF2B5EF4-FFF2-40B4-BE49-F238E27FC236}">
                <a16:creationId xmlns:a16="http://schemas.microsoft.com/office/drawing/2014/main" id="{E7B8672D-656A-3F4E-40F3-E96CA28C3DAF}"/>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g3606f1c2d_30:notes">
            <a:extLst>
              <a:ext uri="{FF2B5EF4-FFF2-40B4-BE49-F238E27FC236}">
                <a16:creationId xmlns:a16="http://schemas.microsoft.com/office/drawing/2014/main" id="{EA2F547A-C3C1-2FF2-228E-32B99697A041}"/>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32394872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2">
          <a:extLst>
            <a:ext uri="{FF2B5EF4-FFF2-40B4-BE49-F238E27FC236}">
              <a16:creationId xmlns:a16="http://schemas.microsoft.com/office/drawing/2014/main" id="{773A931F-892C-32A9-BE56-1FE5DB26AB65}"/>
            </a:ext>
          </a:extLst>
        </p:cNvPr>
        <p:cNvGrpSpPr/>
        <p:nvPr/>
      </p:nvGrpSpPr>
      <p:grpSpPr>
        <a:xfrm>
          <a:off x="0" y="0"/>
          <a:ext cx="0" cy="0"/>
          <a:chOff x="0" y="0"/>
          <a:chExt cx="0" cy="0"/>
        </a:xfrm>
      </p:grpSpPr>
      <p:sp>
        <p:nvSpPr>
          <p:cNvPr id="83" name="Google Shape;83;p:notes">
            <a:extLst>
              <a:ext uri="{FF2B5EF4-FFF2-40B4-BE49-F238E27FC236}">
                <a16:creationId xmlns:a16="http://schemas.microsoft.com/office/drawing/2014/main" id="{79E1AF83-3270-268A-9CC0-1D31373B1A9D}"/>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4" name="Google Shape;84;p:notes">
            <a:extLst>
              <a:ext uri="{FF2B5EF4-FFF2-40B4-BE49-F238E27FC236}">
                <a16:creationId xmlns:a16="http://schemas.microsoft.com/office/drawing/2014/main" id="{359C4B3D-290B-07D1-4F3B-2D87497202F8}"/>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114682970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7"/>
        <p:cNvGrpSpPr/>
        <p:nvPr/>
      </p:nvGrpSpPr>
      <p:grpSpPr>
        <a:xfrm>
          <a:off x="0" y="0"/>
          <a:ext cx="0" cy="0"/>
          <a:chOff x="0" y="0"/>
          <a:chExt cx="0" cy="0"/>
        </a:xfrm>
      </p:grpSpPr>
      <p:sp>
        <p:nvSpPr>
          <p:cNvPr id="68" name="Google Shape;68;g35f391192_02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9" name="Google Shape;69;g35f391192_02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g3606f1c2d_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g3606f1c2d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16678047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2"/>
        <p:cNvGrpSpPr/>
        <p:nvPr/>
      </p:nvGrpSpPr>
      <p:grpSpPr>
        <a:xfrm>
          <a:off x="0" y="0"/>
          <a:ext cx="0" cy="0"/>
          <a:chOff x="0" y="0"/>
          <a:chExt cx="0" cy="0"/>
        </a:xfrm>
      </p:grpSpPr>
      <p:sp>
        <p:nvSpPr>
          <p:cNvPr id="83" name="Google Shape;83;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4" name="Google Shape;84;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128894567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7"/>
        <p:cNvGrpSpPr/>
        <p:nvPr/>
      </p:nvGrpSpPr>
      <p:grpSpPr>
        <a:xfrm>
          <a:off x="0" y="0"/>
          <a:ext cx="0" cy="0"/>
          <a:chOff x="0" y="0"/>
          <a:chExt cx="0" cy="0"/>
        </a:xfrm>
      </p:grpSpPr>
      <p:sp>
        <p:nvSpPr>
          <p:cNvPr id="68" name="Google Shape;68;g35f391192_02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9" name="Google Shape;69;g35f391192_02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75074504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g3606f1c2d_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g3606f1c2d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t>Belarus</a:t>
            </a:r>
            <a:endParaRPr dirty="0"/>
          </a:p>
        </p:txBody>
      </p:sp>
    </p:spTree>
    <p:extLst>
      <p:ext uri="{BB962C8B-B14F-4D97-AF65-F5344CB8AC3E}">
        <p14:creationId xmlns:p14="http://schemas.microsoft.com/office/powerpoint/2010/main" val="99913938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2"/>
        <p:cNvGrpSpPr/>
        <p:nvPr/>
      </p:nvGrpSpPr>
      <p:grpSpPr>
        <a:xfrm>
          <a:off x="0" y="0"/>
          <a:ext cx="0" cy="0"/>
          <a:chOff x="0" y="0"/>
          <a:chExt cx="0" cy="0"/>
        </a:xfrm>
      </p:grpSpPr>
      <p:sp>
        <p:nvSpPr>
          <p:cNvPr id="83" name="Google Shape;83;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4" name="Google Shape;84;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66891428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2"/>
        <p:cNvGrpSpPr/>
        <p:nvPr/>
      </p:nvGrpSpPr>
      <p:grpSpPr>
        <a:xfrm>
          <a:off x="0" y="0"/>
          <a:ext cx="0" cy="0"/>
          <a:chOff x="0" y="0"/>
          <a:chExt cx="0" cy="0"/>
        </a:xfrm>
      </p:grpSpPr>
      <p:sp>
        <p:nvSpPr>
          <p:cNvPr id="83" name="Google Shape;83;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4" name="Google Shape;84;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236042356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7"/>
        <p:cNvGrpSpPr/>
        <p:nvPr/>
      </p:nvGrpSpPr>
      <p:grpSpPr>
        <a:xfrm>
          <a:off x="0" y="0"/>
          <a:ext cx="0" cy="0"/>
          <a:chOff x="0" y="0"/>
          <a:chExt cx="0" cy="0"/>
        </a:xfrm>
      </p:grpSpPr>
      <p:sp>
        <p:nvSpPr>
          <p:cNvPr id="68" name="Google Shape;68;g35f391192_02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9" name="Google Shape;69;g35f391192_02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8209228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type="title">
  <p:cSld name="TITL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1815525" y="1991825"/>
            <a:ext cx="5585400" cy="1159800"/>
          </a:xfrm>
          <a:prstGeom prst="rect">
            <a:avLst/>
          </a:prstGeom>
        </p:spPr>
        <p:txBody>
          <a:bodyPr spcFirstLastPara="1" wrap="square" lIns="91425" tIns="91425" rIns="91425" bIns="91425" anchor="ctr" anchorCtr="0">
            <a:noAutofit/>
          </a:bodyPr>
          <a:lstStyle>
            <a:lvl1pPr lvl="0">
              <a:spcBef>
                <a:spcPts val="0"/>
              </a:spcBef>
              <a:spcAft>
                <a:spcPts val="0"/>
              </a:spcAft>
              <a:buSzPts val="6000"/>
              <a:buNone/>
              <a:defRPr sz="6000" b="0"/>
            </a:lvl1pPr>
            <a:lvl2pPr lvl="1">
              <a:spcBef>
                <a:spcPts val="0"/>
              </a:spcBef>
              <a:spcAft>
                <a:spcPts val="0"/>
              </a:spcAft>
              <a:buSzPts val="6000"/>
              <a:buNone/>
              <a:defRPr sz="6000" b="0"/>
            </a:lvl2pPr>
            <a:lvl3pPr lvl="2">
              <a:spcBef>
                <a:spcPts val="0"/>
              </a:spcBef>
              <a:spcAft>
                <a:spcPts val="0"/>
              </a:spcAft>
              <a:buSzPts val="6000"/>
              <a:buNone/>
              <a:defRPr sz="6000" b="0"/>
            </a:lvl3pPr>
            <a:lvl4pPr lvl="3">
              <a:spcBef>
                <a:spcPts val="0"/>
              </a:spcBef>
              <a:spcAft>
                <a:spcPts val="0"/>
              </a:spcAft>
              <a:buSzPts val="6000"/>
              <a:buNone/>
              <a:defRPr sz="6000" b="0"/>
            </a:lvl4pPr>
            <a:lvl5pPr lvl="4">
              <a:spcBef>
                <a:spcPts val="0"/>
              </a:spcBef>
              <a:spcAft>
                <a:spcPts val="0"/>
              </a:spcAft>
              <a:buSzPts val="6000"/>
              <a:buNone/>
              <a:defRPr sz="6000" b="0"/>
            </a:lvl5pPr>
            <a:lvl6pPr lvl="5">
              <a:spcBef>
                <a:spcPts val="0"/>
              </a:spcBef>
              <a:spcAft>
                <a:spcPts val="0"/>
              </a:spcAft>
              <a:buSzPts val="6000"/>
              <a:buNone/>
              <a:defRPr sz="6000" b="0"/>
            </a:lvl6pPr>
            <a:lvl7pPr lvl="6">
              <a:spcBef>
                <a:spcPts val="0"/>
              </a:spcBef>
              <a:spcAft>
                <a:spcPts val="0"/>
              </a:spcAft>
              <a:buSzPts val="6000"/>
              <a:buNone/>
              <a:defRPr sz="6000" b="0"/>
            </a:lvl7pPr>
            <a:lvl8pPr lvl="7">
              <a:spcBef>
                <a:spcPts val="0"/>
              </a:spcBef>
              <a:spcAft>
                <a:spcPts val="0"/>
              </a:spcAft>
              <a:buSzPts val="6000"/>
              <a:buNone/>
              <a:defRPr sz="6000" b="0"/>
            </a:lvl8pPr>
            <a:lvl9pPr lvl="8">
              <a:spcBef>
                <a:spcPts val="0"/>
              </a:spcBef>
              <a:spcAft>
                <a:spcPts val="0"/>
              </a:spcAft>
              <a:buSzPts val="6000"/>
              <a:buNone/>
              <a:defRPr sz="6000" b="0"/>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ubtitle">
  <p:cSld name="TITLE_1">
    <p:spTree>
      <p:nvGrpSpPr>
        <p:cNvPr id="1" name="Shape 11"/>
        <p:cNvGrpSpPr/>
        <p:nvPr/>
      </p:nvGrpSpPr>
      <p:grpSpPr>
        <a:xfrm>
          <a:off x="0" y="0"/>
          <a:ext cx="0" cy="0"/>
          <a:chOff x="0" y="0"/>
          <a:chExt cx="0" cy="0"/>
        </a:xfrm>
      </p:grpSpPr>
      <p:sp>
        <p:nvSpPr>
          <p:cNvPr id="12" name="Google Shape;12;p3"/>
          <p:cNvSpPr txBox="1">
            <a:spLocks noGrp="1"/>
          </p:cNvSpPr>
          <p:nvPr>
            <p:ph type="ctrTitle"/>
          </p:nvPr>
        </p:nvSpPr>
        <p:spPr>
          <a:xfrm>
            <a:off x="1821550" y="1507150"/>
            <a:ext cx="5500800" cy="1159800"/>
          </a:xfrm>
          <a:prstGeom prst="rect">
            <a:avLst/>
          </a:prstGeom>
        </p:spPr>
        <p:txBody>
          <a:bodyPr spcFirstLastPara="1" wrap="square" lIns="91425" tIns="91425" rIns="91425" bIns="91425" anchor="b" anchorCtr="0">
            <a:noAutofit/>
          </a:bodyPr>
          <a:lstStyle>
            <a:lvl1pPr lvl="0" rtl="0">
              <a:spcBef>
                <a:spcPts val="0"/>
              </a:spcBef>
              <a:spcAft>
                <a:spcPts val="0"/>
              </a:spcAft>
              <a:buSzPts val="4800"/>
              <a:buNone/>
              <a:defRPr sz="4800" b="0"/>
            </a:lvl1pPr>
            <a:lvl2pPr lvl="1" rtl="0">
              <a:spcBef>
                <a:spcPts val="0"/>
              </a:spcBef>
              <a:spcAft>
                <a:spcPts val="0"/>
              </a:spcAft>
              <a:buSzPts val="4800"/>
              <a:buNone/>
              <a:defRPr sz="4800" b="0"/>
            </a:lvl2pPr>
            <a:lvl3pPr lvl="2" rtl="0">
              <a:spcBef>
                <a:spcPts val="0"/>
              </a:spcBef>
              <a:spcAft>
                <a:spcPts val="0"/>
              </a:spcAft>
              <a:buSzPts val="4800"/>
              <a:buNone/>
              <a:defRPr sz="4800" b="0"/>
            </a:lvl3pPr>
            <a:lvl4pPr lvl="3" rtl="0">
              <a:spcBef>
                <a:spcPts val="0"/>
              </a:spcBef>
              <a:spcAft>
                <a:spcPts val="0"/>
              </a:spcAft>
              <a:buSzPts val="4800"/>
              <a:buNone/>
              <a:defRPr sz="4800" b="0"/>
            </a:lvl4pPr>
            <a:lvl5pPr lvl="4" rtl="0">
              <a:spcBef>
                <a:spcPts val="0"/>
              </a:spcBef>
              <a:spcAft>
                <a:spcPts val="0"/>
              </a:spcAft>
              <a:buSzPts val="4800"/>
              <a:buNone/>
              <a:defRPr sz="4800" b="0"/>
            </a:lvl5pPr>
            <a:lvl6pPr lvl="5" rtl="0">
              <a:spcBef>
                <a:spcPts val="0"/>
              </a:spcBef>
              <a:spcAft>
                <a:spcPts val="0"/>
              </a:spcAft>
              <a:buSzPts val="4800"/>
              <a:buNone/>
              <a:defRPr sz="4800" b="0"/>
            </a:lvl6pPr>
            <a:lvl7pPr lvl="6" rtl="0">
              <a:spcBef>
                <a:spcPts val="0"/>
              </a:spcBef>
              <a:spcAft>
                <a:spcPts val="0"/>
              </a:spcAft>
              <a:buSzPts val="4800"/>
              <a:buNone/>
              <a:defRPr sz="4800" b="0"/>
            </a:lvl7pPr>
            <a:lvl8pPr lvl="7" rtl="0">
              <a:spcBef>
                <a:spcPts val="0"/>
              </a:spcBef>
              <a:spcAft>
                <a:spcPts val="0"/>
              </a:spcAft>
              <a:buSzPts val="4800"/>
              <a:buNone/>
              <a:defRPr sz="4800" b="0"/>
            </a:lvl8pPr>
            <a:lvl9pPr lvl="8" rtl="0">
              <a:spcBef>
                <a:spcPts val="0"/>
              </a:spcBef>
              <a:spcAft>
                <a:spcPts val="0"/>
              </a:spcAft>
              <a:buSzPts val="4800"/>
              <a:buNone/>
              <a:defRPr sz="4800" b="0"/>
            </a:lvl9pPr>
          </a:lstStyle>
          <a:p>
            <a:endParaRPr/>
          </a:p>
        </p:txBody>
      </p:sp>
      <p:sp>
        <p:nvSpPr>
          <p:cNvPr id="13" name="Google Shape;13;p3"/>
          <p:cNvSpPr txBox="1">
            <a:spLocks noGrp="1"/>
          </p:cNvSpPr>
          <p:nvPr>
            <p:ph type="subTitle" idx="1"/>
          </p:nvPr>
        </p:nvSpPr>
        <p:spPr>
          <a:xfrm>
            <a:off x="1821550" y="2535254"/>
            <a:ext cx="5500800" cy="784800"/>
          </a:xfrm>
          <a:prstGeom prst="rect">
            <a:avLst/>
          </a:prstGeom>
        </p:spPr>
        <p:txBody>
          <a:bodyPr spcFirstLastPara="1" wrap="square" lIns="91425" tIns="91425" rIns="91425" bIns="91425" anchor="t" anchorCtr="0">
            <a:noAutofit/>
          </a:bodyPr>
          <a:lstStyle>
            <a:lvl1pPr lvl="0" rtl="0">
              <a:spcBef>
                <a:spcPts val="0"/>
              </a:spcBef>
              <a:spcAft>
                <a:spcPts val="0"/>
              </a:spcAft>
              <a:buClr>
                <a:schemeClr val="dk2"/>
              </a:buClr>
              <a:buSzPts val="2400"/>
              <a:buNone/>
              <a:defRPr>
                <a:solidFill>
                  <a:schemeClr val="dk2"/>
                </a:solidFill>
              </a:defRPr>
            </a:lvl1pPr>
            <a:lvl2pPr lvl="1" rtl="0">
              <a:spcBef>
                <a:spcPts val="0"/>
              </a:spcBef>
              <a:spcAft>
                <a:spcPts val="0"/>
              </a:spcAft>
              <a:buClr>
                <a:schemeClr val="dk2"/>
              </a:buClr>
              <a:buSzPts val="3000"/>
              <a:buNone/>
              <a:defRPr sz="3000">
                <a:solidFill>
                  <a:schemeClr val="dk2"/>
                </a:solidFill>
              </a:defRPr>
            </a:lvl2pPr>
            <a:lvl3pPr lvl="2" rtl="0">
              <a:spcBef>
                <a:spcPts val="0"/>
              </a:spcBef>
              <a:spcAft>
                <a:spcPts val="0"/>
              </a:spcAft>
              <a:buClr>
                <a:schemeClr val="dk2"/>
              </a:buClr>
              <a:buSzPts val="3000"/>
              <a:buNone/>
              <a:defRPr sz="3000">
                <a:solidFill>
                  <a:schemeClr val="dk2"/>
                </a:solidFill>
              </a:defRPr>
            </a:lvl3pPr>
            <a:lvl4pPr lvl="3" rtl="0">
              <a:spcBef>
                <a:spcPts val="0"/>
              </a:spcBef>
              <a:spcAft>
                <a:spcPts val="0"/>
              </a:spcAft>
              <a:buClr>
                <a:schemeClr val="dk2"/>
              </a:buClr>
              <a:buSzPts val="3000"/>
              <a:buNone/>
              <a:defRPr sz="3000">
                <a:solidFill>
                  <a:schemeClr val="dk2"/>
                </a:solidFill>
              </a:defRPr>
            </a:lvl4pPr>
            <a:lvl5pPr lvl="4" rtl="0">
              <a:spcBef>
                <a:spcPts val="0"/>
              </a:spcBef>
              <a:spcAft>
                <a:spcPts val="0"/>
              </a:spcAft>
              <a:buClr>
                <a:schemeClr val="dk2"/>
              </a:buClr>
              <a:buSzPts val="3000"/>
              <a:buNone/>
              <a:defRPr sz="3000">
                <a:solidFill>
                  <a:schemeClr val="dk2"/>
                </a:solidFill>
              </a:defRPr>
            </a:lvl5pPr>
            <a:lvl6pPr lvl="5" rtl="0">
              <a:spcBef>
                <a:spcPts val="0"/>
              </a:spcBef>
              <a:spcAft>
                <a:spcPts val="0"/>
              </a:spcAft>
              <a:buClr>
                <a:schemeClr val="dk2"/>
              </a:buClr>
              <a:buSzPts val="3000"/>
              <a:buNone/>
              <a:defRPr sz="3000">
                <a:solidFill>
                  <a:schemeClr val="dk2"/>
                </a:solidFill>
              </a:defRPr>
            </a:lvl6pPr>
            <a:lvl7pPr lvl="6" rtl="0">
              <a:spcBef>
                <a:spcPts val="0"/>
              </a:spcBef>
              <a:spcAft>
                <a:spcPts val="0"/>
              </a:spcAft>
              <a:buClr>
                <a:schemeClr val="dk2"/>
              </a:buClr>
              <a:buSzPts val="3000"/>
              <a:buNone/>
              <a:defRPr sz="3000">
                <a:solidFill>
                  <a:schemeClr val="dk2"/>
                </a:solidFill>
              </a:defRPr>
            </a:lvl7pPr>
            <a:lvl8pPr lvl="7" rtl="0">
              <a:spcBef>
                <a:spcPts val="0"/>
              </a:spcBef>
              <a:spcAft>
                <a:spcPts val="0"/>
              </a:spcAft>
              <a:buClr>
                <a:schemeClr val="dk2"/>
              </a:buClr>
              <a:buSzPts val="3000"/>
              <a:buNone/>
              <a:defRPr sz="3000">
                <a:solidFill>
                  <a:schemeClr val="dk2"/>
                </a:solidFill>
              </a:defRPr>
            </a:lvl8pPr>
            <a:lvl9pPr lvl="8" rtl="0">
              <a:spcBef>
                <a:spcPts val="0"/>
              </a:spcBef>
              <a:spcAft>
                <a:spcPts val="0"/>
              </a:spcAft>
              <a:buClr>
                <a:schemeClr val="dk2"/>
              </a:buClr>
              <a:buSzPts val="3000"/>
              <a:buNone/>
              <a:defRPr sz="3000">
                <a:solidFill>
                  <a:schemeClr val="dk2"/>
                </a:solidFill>
              </a:defRPr>
            </a:lvl9pPr>
          </a:lstStyle>
          <a:p>
            <a:endParaRPr/>
          </a:p>
        </p:txBody>
      </p:sp>
      <p:sp>
        <p:nvSpPr>
          <p:cNvPr id="14" name="Google Shape;14;p3"/>
          <p:cNvSpPr txBox="1">
            <a:spLocks noGrp="1"/>
          </p:cNvSpPr>
          <p:nvPr>
            <p:ph type="sldNum" idx="12"/>
          </p:nvPr>
        </p:nvSpPr>
        <p:spPr>
          <a:xfrm>
            <a:off x="8595300" y="4839750"/>
            <a:ext cx="548700" cy="3036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 1 column" type="tx">
  <p:cSld name="TITLE_AND_BODY">
    <p:spTree>
      <p:nvGrpSpPr>
        <p:cNvPr id="1" name="Shape 19"/>
        <p:cNvGrpSpPr/>
        <p:nvPr/>
      </p:nvGrpSpPr>
      <p:grpSpPr>
        <a:xfrm>
          <a:off x="0" y="0"/>
          <a:ext cx="0" cy="0"/>
          <a:chOff x="0" y="0"/>
          <a:chExt cx="0" cy="0"/>
        </a:xfrm>
      </p:grpSpPr>
      <p:sp>
        <p:nvSpPr>
          <p:cNvPr id="20" name="Google Shape;20;p5"/>
          <p:cNvSpPr txBox="1">
            <a:spLocks noGrp="1"/>
          </p:cNvSpPr>
          <p:nvPr>
            <p:ph type="title"/>
          </p:nvPr>
        </p:nvSpPr>
        <p:spPr>
          <a:xfrm>
            <a:off x="1049500" y="796175"/>
            <a:ext cx="7020900" cy="750300"/>
          </a:xfrm>
          <a:prstGeom prst="rect">
            <a:avLst/>
          </a:prstGeom>
        </p:spPr>
        <p:txBody>
          <a:bodyPr spcFirstLastPara="1" wrap="square" lIns="91425" tIns="91425" rIns="91425" bIns="91425" anchor="t" anchorCtr="0">
            <a:no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21" name="Google Shape;21;p5"/>
          <p:cNvSpPr txBox="1">
            <a:spLocks noGrp="1"/>
          </p:cNvSpPr>
          <p:nvPr>
            <p:ph type="body" idx="1"/>
          </p:nvPr>
        </p:nvSpPr>
        <p:spPr>
          <a:xfrm>
            <a:off x="1049500" y="1437426"/>
            <a:ext cx="7020900" cy="2706900"/>
          </a:xfrm>
          <a:prstGeom prst="rect">
            <a:avLst/>
          </a:prstGeom>
        </p:spPr>
        <p:txBody>
          <a:bodyPr spcFirstLastPara="1" wrap="square" lIns="91425" tIns="91425" rIns="91425" bIns="91425" anchor="t" anchorCtr="0">
            <a:noAutofit/>
          </a:bodyPr>
          <a:lstStyle>
            <a:lvl1pPr marL="457200" lvl="0" indent="-381000">
              <a:spcBef>
                <a:spcPts val="600"/>
              </a:spcBef>
              <a:spcAft>
                <a:spcPts val="0"/>
              </a:spcAft>
              <a:buSzPts val="2400"/>
              <a:buChar char="+"/>
              <a:defRPr/>
            </a:lvl1pPr>
            <a:lvl2pPr marL="914400" lvl="1" indent="-381000">
              <a:spcBef>
                <a:spcPts val="0"/>
              </a:spcBef>
              <a:spcAft>
                <a:spcPts val="0"/>
              </a:spcAft>
              <a:buSzPts val="2400"/>
              <a:buChar char="+"/>
              <a:defRPr/>
            </a:lvl2pPr>
            <a:lvl3pPr marL="1371600" lvl="2" indent="-381000">
              <a:spcBef>
                <a:spcPts val="0"/>
              </a:spcBef>
              <a:spcAft>
                <a:spcPts val="0"/>
              </a:spcAft>
              <a:buSzPts val="2400"/>
              <a:buChar char="+"/>
              <a:defRPr/>
            </a:lvl3pPr>
            <a:lvl4pPr marL="1828800" lvl="3" indent="-381000">
              <a:spcBef>
                <a:spcPts val="0"/>
              </a:spcBef>
              <a:spcAft>
                <a:spcPts val="0"/>
              </a:spcAft>
              <a:buSzPts val="2400"/>
              <a:buChar char="+"/>
              <a:defRPr/>
            </a:lvl4pPr>
            <a:lvl5pPr marL="2286000" lvl="4" indent="-381000">
              <a:spcBef>
                <a:spcPts val="0"/>
              </a:spcBef>
              <a:spcAft>
                <a:spcPts val="0"/>
              </a:spcAft>
              <a:buSzPts val="2400"/>
              <a:buChar char="+"/>
              <a:defRPr/>
            </a:lvl5pPr>
            <a:lvl6pPr marL="2743200" lvl="5" indent="-381000">
              <a:spcBef>
                <a:spcPts val="0"/>
              </a:spcBef>
              <a:spcAft>
                <a:spcPts val="0"/>
              </a:spcAft>
              <a:buSzPts val="2400"/>
              <a:buChar char="+"/>
              <a:defRPr/>
            </a:lvl6pPr>
            <a:lvl7pPr marL="3200400" lvl="6" indent="-381000">
              <a:spcBef>
                <a:spcPts val="0"/>
              </a:spcBef>
              <a:spcAft>
                <a:spcPts val="0"/>
              </a:spcAft>
              <a:buSzPts val="2400"/>
              <a:buChar char="+"/>
              <a:defRPr/>
            </a:lvl7pPr>
            <a:lvl8pPr marL="3657600" lvl="7" indent="-381000">
              <a:spcBef>
                <a:spcPts val="0"/>
              </a:spcBef>
              <a:spcAft>
                <a:spcPts val="0"/>
              </a:spcAft>
              <a:buSzPts val="2400"/>
              <a:buChar char="+"/>
              <a:defRPr/>
            </a:lvl8pPr>
            <a:lvl9pPr marL="4114800" lvl="8" indent="-381000">
              <a:spcBef>
                <a:spcPts val="0"/>
              </a:spcBef>
              <a:spcAft>
                <a:spcPts val="0"/>
              </a:spcAft>
              <a:buSzPts val="2400"/>
              <a:buChar char="+"/>
              <a:defRPr/>
            </a:lvl9pPr>
          </a:lstStyle>
          <a:p>
            <a:endParaRPr/>
          </a:p>
        </p:txBody>
      </p:sp>
      <p:sp>
        <p:nvSpPr>
          <p:cNvPr id="22" name="Google Shape;22;p5"/>
          <p:cNvSpPr txBox="1">
            <a:spLocks noGrp="1"/>
          </p:cNvSpPr>
          <p:nvPr>
            <p:ph type="sldNum" idx="12"/>
          </p:nvPr>
        </p:nvSpPr>
        <p:spPr>
          <a:xfrm>
            <a:off x="8595300" y="4839750"/>
            <a:ext cx="548700" cy="3036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 2 columns" type="twoColTx">
  <p:cSld name="TITLE_AND_TWO_COLUMNS">
    <p:spTree>
      <p:nvGrpSpPr>
        <p:cNvPr id="1" name="Shape 23"/>
        <p:cNvGrpSpPr/>
        <p:nvPr/>
      </p:nvGrpSpPr>
      <p:grpSpPr>
        <a:xfrm>
          <a:off x="0" y="0"/>
          <a:ext cx="0" cy="0"/>
          <a:chOff x="0" y="0"/>
          <a:chExt cx="0" cy="0"/>
        </a:xfrm>
      </p:grpSpPr>
      <p:sp>
        <p:nvSpPr>
          <p:cNvPr id="24" name="Google Shape;24;p6"/>
          <p:cNvSpPr txBox="1">
            <a:spLocks noGrp="1"/>
          </p:cNvSpPr>
          <p:nvPr>
            <p:ph type="title"/>
          </p:nvPr>
        </p:nvSpPr>
        <p:spPr>
          <a:xfrm>
            <a:off x="1049500" y="796175"/>
            <a:ext cx="7020900" cy="750300"/>
          </a:xfrm>
          <a:prstGeom prst="rect">
            <a:avLst/>
          </a:prstGeom>
        </p:spPr>
        <p:txBody>
          <a:bodyPr spcFirstLastPara="1" wrap="square" lIns="91425" tIns="91425" rIns="91425" bIns="91425" anchor="t" anchorCtr="0">
            <a:no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25" name="Google Shape;25;p6"/>
          <p:cNvSpPr txBox="1">
            <a:spLocks noGrp="1"/>
          </p:cNvSpPr>
          <p:nvPr>
            <p:ph type="body" idx="1"/>
          </p:nvPr>
        </p:nvSpPr>
        <p:spPr>
          <a:xfrm>
            <a:off x="1049500" y="1459650"/>
            <a:ext cx="3417900" cy="2750400"/>
          </a:xfrm>
          <a:prstGeom prst="rect">
            <a:avLst/>
          </a:prstGeom>
        </p:spPr>
        <p:txBody>
          <a:bodyPr spcFirstLastPara="1" wrap="square" lIns="91425" tIns="91425" rIns="91425" bIns="91425" anchor="t" anchorCtr="0">
            <a:noAutofit/>
          </a:bodyPr>
          <a:lstStyle>
            <a:lvl1pPr marL="457200" lvl="0" indent="-355600">
              <a:spcBef>
                <a:spcPts val="600"/>
              </a:spcBef>
              <a:spcAft>
                <a:spcPts val="0"/>
              </a:spcAft>
              <a:buSzPts val="2000"/>
              <a:buChar char="+"/>
              <a:defRPr sz="2000"/>
            </a:lvl1pPr>
            <a:lvl2pPr marL="914400" lvl="1" indent="-355600">
              <a:spcBef>
                <a:spcPts val="0"/>
              </a:spcBef>
              <a:spcAft>
                <a:spcPts val="0"/>
              </a:spcAft>
              <a:buSzPts val="2000"/>
              <a:buChar char="+"/>
              <a:defRPr sz="2000"/>
            </a:lvl2pPr>
            <a:lvl3pPr marL="1371600" lvl="2" indent="-355600">
              <a:spcBef>
                <a:spcPts val="0"/>
              </a:spcBef>
              <a:spcAft>
                <a:spcPts val="0"/>
              </a:spcAft>
              <a:buSzPts val="2000"/>
              <a:buChar char="+"/>
              <a:defRPr sz="2000"/>
            </a:lvl3pPr>
            <a:lvl4pPr marL="1828800" lvl="3" indent="-355600">
              <a:spcBef>
                <a:spcPts val="0"/>
              </a:spcBef>
              <a:spcAft>
                <a:spcPts val="0"/>
              </a:spcAft>
              <a:buSzPts val="2000"/>
              <a:buChar char="+"/>
              <a:defRPr sz="2000"/>
            </a:lvl4pPr>
            <a:lvl5pPr marL="2286000" lvl="4" indent="-355600">
              <a:spcBef>
                <a:spcPts val="0"/>
              </a:spcBef>
              <a:spcAft>
                <a:spcPts val="0"/>
              </a:spcAft>
              <a:buSzPts val="2000"/>
              <a:buChar char="+"/>
              <a:defRPr sz="2000"/>
            </a:lvl5pPr>
            <a:lvl6pPr marL="2743200" lvl="5" indent="-355600">
              <a:spcBef>
                <a:spcPts val="0"/>
              </a:spcBef>
              <a:spcAft>
                <a:spcPts val="0"/>
              </a:spcAft>
              <a:buSzPts val="2000"/>
              <a:buChar char="+"/>
              <a:defRPr sz="2000"/>
            </a:lvl6pPr>
            <a:lvl7pPr marL="3200400" lvl="6" indent="-355600">
              <a:spcBef>
                <a:spcPts val="0"/>
              </a:spcBef>
              <a:spcAft>
                <a:spcPts val="0"/>
              </a:spcAft>
              <a:buSzPts val="2000"/>
              <a:buChar char="+"/>
              <a:defRPr sz="2000"/>
            </a:lvl7pPr>
            <a:lvl8pPr marL="3657600" lvl="7" indent="-355600">
              <a:spcBef>
                <a:spcPts val="0"/>
              </a:spcBef>
              <a:spcAft>
                <a:spcPts val="0"/>
              </a:spcAft>
              <a:buSzPts val="2000"/>
              <a:buChar char="+"/>
              <a:defRPr sz="2000"/>
            </a:lvl8pPr>
            <a:lvl9pPr marL="4114800" lvl="8" indent="-355600">
              <a:spcBef>
                <a:spcPts val="0"/>
              </a:spcBef>
              <a:spcAft>
                <a:spcPts val="0"/>
              </a:spcAft>
              <a:buSzPts val="2000"/>
              <a:buChar char="+"/>
              <a:defRPr sz="2000"/>
            </a:lvl9pPr>
          </a:lstStyle>
          <a:p>
            <a:endParaRPr/>
          </a:p>
        </p:txBody>
      </p:sp>
      <p:sp>
        <p:nvSpPr>
          <p:cNvPr id="26" name="Google Shape;26;p6"/>
          <p:cNvSpPr txBox="1">
            <a:spLocks noGrp="1"/>
          </p:cNvSpPr>
          <p:nvPr>
            <p:ph type="body" idx="2"/>
          </p:nvPr>
        </p:nvSpPr>
        <p:spPr>
          <a:xfrm>
            <a:off x="4676725" y="1459650"/>
            <a:ext cx="3393600" cy="2750400"/>
          </a:xfrm>
          <a:prstGeom prst="rect">
            <a:avLst/>
          </a:prstGeom>
        </p:spPr>
        <p:txBody>
          <a:bodyPr spcFirstLastPara="1" wrap="square" lIns="91425" tIns="91425" rIns="91425" bIns="91425" anchor="t" anchorCtr="0">
            <a:noAutofit/>
          </a:bodyPr>
          <a:lstStyle>
            <a:lvl1pPr marL="457200" lvl="0" indent="-355600">
              <a:spcBef>
                <a:spcPts val="600"/>
              </a:spcBef>
              <a:spcAft>
                <a:spcPts val="0"/>
              </a:spcAft>
              <a:buSzPts val="2000"/>
              <a:buChar char="+"/>
              <a:defRPr sz="2000"/>
            </a:lvl1pPr>
            <a:lvl2pPr marL="914400" lvl="1" indent="-355600">
              <a:spcBef>
                <a:spcPts val="0"/>
              </a:spcBef>
              <a:spcAft>
                <a:spcPts val="0"/>
              </a:spcAft>
              <a:buSzPts val="2000"/>
              <a:buChar char="+"/>
              <a:defRPr sz="2000"/>
            </a:lvl2pPr>
            <a:lvl3pPr marL="1371600" lvl="2" indent="-355600">
              <a:spcBef>
                <a:spcPts val="0"/>
              </a:spcBef>
              <a:spcAft>
                <a:spcPts val="0"/>
              </a:spcAft>
              <a:buSzPts val="2000"/>
              <a:buChar char="+"/>
              <a:defRPr sz="2000"/>
            </a:lvl3pPr>
            <a:lvl4pPr marL="1828800" lvl="3" indent="-355600">
              <a:spcBef>
                <a:spcPts val="0"/>
              </a:spcBef>
              <a:spcAft>
                <a:spcPts val="0"/>
              </a:spcAft>
              <a:buSzPts val="2000"/>
              <a:buChar char="+"/>
              <a:defRPr sz="2000"/>
            </a:lvl4pPr>
            <a:lvl5pPr marL="2286000" lvl="4" indent="-355600">
              <a:spcBef>
                <a:spcPts val="0"/>
              </a:spcBef>
              <a:spcAft>
                <a:spcPts val="0"/>
              </a:spcAft>
              <a:buSzPts val="2000"/>
              <a:buChar char="+"/>
              <a:defRPr sz="2000"/>
            </a:lvl5pPr>
            <a:lvl6pPr marL="2743200" lvl="5" indent="-355600">
              <a:spcBef>
                <a:spcPts val="0"/>
              </a:spcBef>
              <a:spcAft>
                <a:spcPts val="0"/>
              </a:spcAft>
              <a:buSzPts val="2000"/>
              <a:buChar char="+"/>
              <a:defRPr sz="2000"/>
            </a:lvl6pPr>
            <a:lvl7pPr marL="3200400" lvl="6" indent="-355600">
              <a:spcBef>
                <a:spcPts val="0"/>
              </a:spcBef>
              <a:spcAft>
                <a:spcPts val="0"/>
              </a:spcAft>
              <a:buSzPts val="2000"/>
              <a:buChar char="+"/>
              <a:defRPr sz="2000"/>
            </a:lvl7pPr>
            <a:lvl8pPr marL="3657600" lvl="7" indent="-355600">
              <a:spcBef>
                <a:spcPts val="0"/>
              </a:spcBef>
              <a:spcAft>
                <a:spcPts val="0"/>
              </a:spcAft>
              <a:buSzPts val="2000"/>
              <a:buChar char="+"/>
              <a:defRPr sz="2000"/>
            </a:lvl8pPr>
            <a:lvl9pPr marL="4114800" lvl="8" indent="-355600">
              <a:spcBef>
                <a:spcPts val="0"/>
              </a:spcBef>
              <a:spcAft>
                <a:spcPts val="0"/>
              </a:spcAft>
              <a:buSzPts val="2000"/>
              <a:buChar char="+"/>
              <a:defRPr sz="2000"/>
            </a:lvl9pPr>
          </a:lstStyle>
          <a:p>
            <a:endParaRPr/>
          </a:p>
        </p:txBody>
      </p:sp>
      <p:sp>
        <p:nvSpPr>
          <p:cNvPr id="27" name="Google Shape;27;p6"/>
          <p:cNvSpPr txBox="1">
            <a:spLocks noGrp="1"/>
          </p:cNvSpPr>
          <p:nvPr>
            <p:ph type="sldNum" idx="12"/>
          </p:nvPr>
        </p:nvSpPr>
        <p:spPr>
          <a:xfrm>
            <a:off x="8595300" y="4839750"/>
            <a:ext cx="548700" cy="3036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34"/>
        <p:cNvGrpSpPr/>
        <p:nvPr/>
      </p:nvGrpSpPr>
      <p:grpSpPr>
        <a:xfrm>
          <a:off x="0" y="0"/>
          <a:ext cx="0" cy="0"/>
          <a:chOff x="0" y="0"/>
          <a:chExt cx="0" cy="0"/>
        </a:xfrm>
      </p:grpSpPr>
      <p:sp>
        <p:nvSpPr>
          <p:cNvPr id="35" name="Google Shape;35;p8"/>
          <p:cNvSpPr txBox="1">
            <a:spLocks noGrp="1"/>
          </p:cNvSpPr>
          <p:nvPr>
            <p:ph type="title"/>
          </p:nvPr>
        </p:nvSpPr>
        <p:spPr>
          <a:xfrm>
            <a:off x="1049500" y="796175"/>
            <a:ext cx="7020900" cy="750300"/>
          </a:xfrm>
          <a:prstGeom prst="rect">
            <a:avLst/>
          </a:prstGeom>
        </p:spPr>
        <p:txBody>
          <a:bodyPr spcFirstLastPara="1" wrap="square" lIns="91425" tIns="91425" rIns="91425" bIns="91425" anchor="t" anchorCtr="0">
            <a:no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36" name="Google Shape;36;p8"/>
          <p:cNvSpPr txBox="1">
            <a:spLocks noGrp="1"/>
          </p:cNvSpPr>
          <p:nvPr>
            <p:ph type="sldNum" idx="12"/>
          </p:nvPr>
        </p:nvSpPr>
        <p:spPr>
          <a:xfrm>
            <a:off x="8595300" y="4839750"/>
            <a:ext cx="548700" cy="3036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9718B7-7F68-4CC9-8291-332587FA31D3}"/>
              </a:ext>
            </a:extLst>
          </p:cNvPr>
          <p:cNvSpPr>
            <a:spLocks noGrp="1"/>
          </p:cNvSpPr>
          <p:nvPr>
            <p:ph type="ctrTitle"/>
          </p:nvPr>
        </p:nvSpPr>
        <p:spPr>
          <a:xfrm>
            <a:off x="1143000" y="841772"/>
            <a:ext cx="6858000" cy="1790700"/>
          </a:xfrm>
        </p:spPr>
        <p:txBody>
          <a:bodyPr anchor="b"/>
          <a:lstStyle>
            <a:lvl1pPr algn="ctr">
              <a:defRPr sz="4500"/>
            </a:lvl1pPr>
          </a:lstStyle>
          <a:p>
            <a:r>
              <a:rPr lang="en-US"/>
              <a:t>Click to edit Master title style</a:t>
            </a:r>
          </a:p>
        </p:txBody>
      </p:sp>
      <p:sp>
        <p:nvSpPr>
          <p:cNvPr id="3" name="Subtitle 2">
            <a:extLst>
              <a:ext uri="{FF2B5EF4-FFF2-40B4-BE49-F238E27FC236}">
                <a16:creationId xmlns:a16="http://schemas.microsoft.com/office/drawing/2014/main" id="{A181D6BB-0446-49E8-8677-EADF274E952F}"/>
              </a:ext>
            </a:extLst>
          </p:cNvPr>
          <p:cNvSpPr>
            <a:spLocks noGrp="1"/>
          </p:cNvSpPr>
          <p:nvPr>
            <p:ph type="subTitle" idx="1"/>
          </p:nvPr>
        </p:nvSpPr>
        <p:spPr>
          <a:xfrm>
            <a:off x="1143000" y="2701528"/>
            <a:ext cx="6858000" cy="124182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p>
        </p:txBody>
      </p:sp>
      <p:sp>
        <p:nvSpPr>
          <p:cNvPr id="4" name="Date Placeholder 3">
            <a:extLst>
              <a:ext uri="{FF2B5EF4-FFF2-40B4-BE49-F238E27FC236}">
                <a16:creationId xmlns:a16="http://schemas.microsoft.com/office/drawing/2014/main" id="{535AEE24-534A-40F1-99E4-00B7D5FD9124}"/>
              </a:ext>
            </a:extLst>
          </p:cNvPr>
          <p:cNvSpPr>
            <a:spLocks noGrp="1"/>
          </p:cNvSpPr>
          <p:nvPr>
            <p:ph type="dt" sz="half" idx="10"/>
          </p:nvPr>
        </p:nvSpPr>
        <p:spPr/>
        <p:txBody>
          <a:bodyPr/>
          <a:lstStyle/>
          <a:p>
            <a:fld id="{DECF21A4-E71B-4D3A-AF45-E989C23A7BB1}" type="datetimeFigureOut">
              <a:rPr lang="en-US" smtClean="0"/>
              <a:t>11/30/2025</a:t>
            </a:fld>
            <a:endParaRPr lang="en-US" dirty="0"/>
          </a:p>
        </p:txBody>
      </p:sp>
      <p:sp>
        <p:nvSpPr>
          <p:cNvPr id="5" name="Footer Placeholder 4">
            <a:extLst>
              <a:ext uri="{FF2B5EF4-FFF2-40B4-BE49-F238E27FC236}">
                <a16:creationId xmlns:a16="http://schemas.microsoft.com/office/drawing/2014/main" id="{CD594011-48FF-493D-8286-F62D3455253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880EFCD-7E72-4882-86DC-2F371D7D9516}"/>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31309991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6334F3-0709-471B-A734-C4B404F55B8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F795016-AF78-4708-9C5F-21110C197B0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AAEA2D1-B124-4454-AFDC-EA60A14BA121}"/>
              </a:ext>
            </a:extLst>
          </p:cNvPr>
          <p:cNvSpPr>
            <a:spLocks noGrp="1"/>
          </p:cNvSpPr>
          <p:nvPr>
            <p:ph type="dt" sz="half" idx="10"/>
          </p:nvPr>
        </p:nvSpPr>
        <p:spPr/>
        <p:txBody>
          <a:bodyPr/>
          <a:lstStyle/>
          <a:p>
            <a:fld id="{DECF21A4-E71B-4D3A-AF45-E989C23A7BB1}" type="datetimeFigureOut">
              <a:rPr lang="en-US" smtClean="0"/>
              <a:t>11/30/2025</a:t>
            </a:fld>
            <a:endParaRPr lang="en-US" dirty="0"/>
          </a:p>
        </p:txBody>
      </p:sp>
      <p:sp>
        <p:nvSpPr>
          <p:cNvPr id="5" name="Footer Placeholder 4">
            <a:extLst>
              <a:ext uri="{FF2B5EF4-FFF2-40B4-BE49-F238E27FC236}">
                <a16:creationId xmlns:a16="http://schemas.microsoft.com/office/drawing/2014/main" id="{B4F58000-F9D7-4A53-A6C5-E5E8154226B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0D22AAD-0D08-4F47-8D5A-EFE29017E8DD}"/>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2173539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036159-1280-4EE9-96D3-A56BD5826612}"/>
              </a:ext>
            </a:extLst>
          </p:cNvPr>
          <p:cNvSpPr>
            <a:spLocks noGrp="1"/>
          </p:cNvSpPr>
          <p:nvPr>
            <p:ph type="title"/>
          </p:nvPr>
        </p:nvSpPr>
        <p:spPr>
          <a:xfrm>
            <a:off x="623888" y="1282304"/>
            <a:ext cx="7886700" cy="2139553"/>
          </a:xfrm>
        </p:spPr>
        <p:txBody>
          <a:bodyPr anchor="b"/>
          <a:lstStyle>
            <a:lvl1pPr>
              <a:defRPr sz="4500"/>
            </a:lvl1pPr>
          </a:lstStyle>
          <a:p>
            <a:r>
              <a:rPr lang="en-US"/>
              <a:t>Click to edit Master title style</a:t>
            </a:r>
          </a:p>
        </p:txBody>
      </p:sp>
      <p:sp>
        <p:nvSpPr>
          <p:cNvPr id="3" name="Text Placeholder 2">
            <a:extLst>
              <a:ext uri="{FF2B5EF4-FFF2-40B4-BE49-F238E27FC236}">
                <a16:creationId xmlns:a16="http://schemas.microsoft.com/office/drawing/2014/main" id="{3BA27A78-1874-488A-B215-7D763D338186}"/>
              </a:ext>
            </a:extLst>
          </p:cNvPr>
          <p:cNvSpPr>
            <a:spLocks noGrp="1"/>
          </p:cNvSpPr>
          <p:nvPr>
            <p:ph type="body" idx="1"/>
          </p:nvPr>
        </p:nvSpPr>
        <p:spPr>
          <a:xfrm>
            <a:off x="623888" y="3442098"/>
            <a:ext cx="7886700" cy="1125140"/>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84BB3D1-3138-4B69-BF5D-4B1A213451CA}"/>
              </a:ext>
            </a:extLst>
          </p:cNvPr>
          <p:cNvSpPr>
            <a:spLocks noGrp="1"/>
          </p:cNvSpPr>
          <p:nvPr>
            <p:ph type="dt" sz="half" idx="10"/>
          </p:nvPr>
        </p:nvSpPr>
        <p:spPr/>
        <p:txBody>
          <a:bodyPr/>
          <a:lstStyle/>
          <a:p>
            <a:fld id="{DECF21A4-E71B-4D3A-AF45-E989C23A7BB1}" type="datetimeFigureOut">
              <a:rPr lang="en-US" smtClean="0"/>
              <a:t>11/30/2025</a:t>
            </a:fld>
            <a:endParaRPr lang="en-US" dirty="0"/>
          </a:p>
        </p:txBody>
      </p:sp>
      <p:sp>
        <p:nvSpPr>
          <p:cNvPr id="5" name="Footer Placeholder 4">
            <a:extLst>
              <a:ext uri="{FF2B5EF4-FFF2-40B4-BE49-F238E27FC236}">
                <a16:creationId xmlns:a16="http://schemas.microsoft.com/office/drawing/2014/main" id="{0EFF90C5-31F4-4A22-AC00-3FB5ED291B2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51F787E-B946-4091-ABC6-F9DB06BBEE34}"/>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23936948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0CAA11-CC97-44E5-AE4D-808FD741A06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83AB6CB-9460-4BCA-86C5-5F26357AB80F}"/>
              </a:ext>
            </a:extLst>
          </p:cNvPr>
          <p:cNvSpPr>
            <a:spLocks noGrp="1"/>
          </p:cNvSpPr>
          <p:nvPr>
            <p:ph sz="half" idx="1"/>
          </p:nvPr>
        </p:nvSpPr>
        <p:spPr>
          <a:xfrm>
            <a:off x="628650" y="1369219"/>
            <a:ext cx="3886200" cy="32635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69FAB0F6-401D-4BAF-A300-65AD684DF961}"/>
              </a:ext>
            </a:extLst>
          </p:cNvPr>
          <p:cNvSpPr>
            <a:spLocks noGrp="1"/>
          </p:cNvSpPr>
          <p:nvPr>
            <p:ph sz="half" idx="2"/>
          </p:nvPr>
        </p:nvSpPr>
        <p:spPr>
          <a:xfrm>
            <a:off x="4629150" y="1369219"/>
            <a:ext cx="3886200" cy="32635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4561BBA-B185-4B45-B152-3D320E15F550}"/>
              </a:ext>
            </a:extLst>
          </p:cNvPr>
          <p:cNvSpPr>
            <a:spLocks noGrp="1"/>
          </p:cNvSpPr>
          <p:nvPr>
            <p:ph type="dt" sz="half" idx="10"/>
          </p:nvPr>
        </p:nvSpPr>
        <p:spPr/>
        <p:txBody>
          <a:bodyPr/>
          <a:lstStyle/>
          <a:p>
            <a:fld id="{DECF21A4-E71B-4D3A-AF45-E989C23A7BB1}" type="datetimeFigureOut">
              <a:rPr lang="en-US" smtClean="0"/>
              <a:t>11/30/2025</a:t>
            </a:fld>
            <a:endParaRPr lang="en-US" dirty="0"/>
          </a:p>
        </p:txBody>
      </p:sp>
      <p:sp>
        <p:nvSpPr>
          <p:cNvPr id="6" name="Footer Placeholder 5">
            <a:extLst>
              <a:ext uri="{FF2B5EF4-FFF2-40B4-BE49-F238E27FC236}">
                <a16:creationId xmlns:a16="http://schemas.microsoft.com/office/drawing/2014/main" id="{D61CD760-96AC-4821-A56B-0B805F2FAD44}"/>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2F750665-D5B5-4D0B-B2F0-CB6B027CDEC7}"/>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11934166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EA47C3-C498-415A-A057-E19BCEB5F28D}"/>
              </a:ext>
            </a:extLst>
          </p:cNvPr>
          <p:cNvSpPr>
            <a:spLocks noGrp="1"/>
          </p:cNvSpPr>
          <p:nvPr>
            <p:ph type="title"/>
          </p:nvPr>
        </p:nvSpPr>
        <p:spPr>
          <a:xfrm>
            <a:off x="629841" y="273844"/>
            <a:ext cx="7886700" cy="994172"/>
          </a:xfrm>
        </p:spPr>
        <p:txBody>
          <a:bodyPr/>
          <a:lstStyle/>
          <a:p>
            <a:r>
              <a:rPr lang="en-US"/>
              <a:t>Click to edit Master title style</a:t>
            </a:r>
          </a:p>
        </p:txBody>
      </p:sp>
      <p:sp>
        <p:nvSpPr>
          <p:cNvPr id="3" name="Text Placeholder 2">
            <a:extLst>
              <a:ext uri="{FF2B5EF4-FFF2-40B4-BE49-F238E27FC236}">
                <a16:creationId xmlns:a16="http://schemas.microsoft.com/office/drawing/2014/main" id="{7BF6677F-2712-4810-A3AA-56FA75386D2A}"/>
              </a:ext>
            </a:extLst>
          </p:cNvPr>
          <p:cNvSpPr>
            <a:spLocks noGrp="1"/>
          </p:cNvSpPr>
          <p:nvPr>
            <p:ph type="body" idx="1"/>
          </p:nvPr>
        </p:nvSpPr>
        <p:spPr>
          <a:xfrm>
            <a:off x="629842" y="1260872"/>
            <a:ext cx="3868340" cy="617934"/>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F871B54A-6775-4978-8E19-32694C9B5E38}"/>
              </a:ext>
            </a:extLst>
          </p:cNvPr>
          <p:cNvSpPr>
            <a:spLocks noGrp="1"/>
          </p:cNvSpPr>
          <p:nvPr>
            <p:ph sz="half" idx="2"/>
          </p:nvPr>
        </p:nvSpPr>
        <p:spPr>
          <a:xfrm>
            <a:off x="629842" y="1878806"/>
            <a:ext cx="3868340" cy="276344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DBA1303-B245-476D-BD02-A4E4A359F6E7}"/>
              </a:ext>
            </a:extLst>
          </p:cNvPr>
          <p:cNvSpPr>
            <a:spLocks noGrp="1"/>
          </p:cNvSpPr>
          <p:nvPr>
            <p:ph type="body" sz="quarter" idx="3"/>
          </p:nvPr>
        </p:nvSpPr>
        <p:spPr>
          <a:xfrm>
            <a:off x="4629150" y="1260872"/>
            <a:ext cx="3887391" cy="617934"/>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BE8E898F-5B79-46F1-89C1-F827997CC485}"/>
              </a:ext>
            </a:extLst>
          </p:cNvPr>
          <p:cNvSpPr>
            <a:spLocks noGrp="1"/>
          </p:cNvSpPr>
          <p:nvPr>
            <p:ph sz="quarter" idx="4"/>
          </p:nvPr>
        </p:nvSpPr>
        <p:spPr>
          <a:xfrm>
            <a:off x="4629150" y="1878806"/>
            <a:ext cx="3887391" cy="276344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6B417A4D-2EC9-4294-BFF4-EAE22EE1099A}"/>
              </a:ext>
            </a:extLst>
          </p:cNvPr>
          <p:cNvSpPr>
            <a:spLocks noGrp="1"/>
          </p:cNvSpPr>
          <p:nvPr>
            <p:ph type="dt" sz="half" idx="10"/>
          </p:nvPr>
        </p:nvSpPr>
        <p:spPr/>
        <p:txBody>
          <a:bodyPr/>
          <a:lstStyle/>
          <a:p>
            <a:fld id="{DECF21A4-E71B-4D3A-AF45-E989C23A7BB1}" type="datetimeFigureOut">
              <a:rPr lang="en-US" smtClean="0"/>
              <a:t>11/30/2025</a:t>
            </a:fld>
            <a:endParaRPr lang="en-US" dirty="0"/>
          </a:p>
        </p:txBody>
      </p:sp>
      <p:sp>
        <p:nvSpPr>
          <p:cNvPr id="8" name="Footer Placeholder 7">
            <a:extLst>
              <a:ext uri="{FF2B5EF4-FFF2-40B4-BE49-F238E27FC236}">
                <a16:creationId xmlns:a16="http://schemas.microsoft.com/office/drawing/2014/main" id="{6150E317-3602-42A1-BB7F-0184072E8D5F}"/>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0CE2C97-E26C-4A8B-93A0-B01E2C7F4522}"/>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39393736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9F68FC-5755-447A-8D7F-9ADED3E994A3}"/>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AB50287-81AA-46CA-8CB3-53A7F8313741}"/>
              </a:ext>
            </a:extLst>
          </p:cNvPr>
          <p:cNvSpPr>
            <a:spLocks noGrp="1"/>
          </p:cNvSpPr>
          <p:nvPr>
            <p:ph type="dt" sz="half" idx="10"/>
          </p:nvPr>
        </p:nvSpPr>
        <p:spPr/>
        <p:txBody>
          <a:bodyPr/>
          <a:lstStyle/>
          <a:p>
            <a:fld id="{DECF21A4-E71B-4D3A-AF45-E989C23A7BB1}" type="datetimeFigureOut">
              <a:rPr lang="en-US" smtClean="0"/>
              <a:t>11/30/2025</a:t>
            </a:fld>
            <a:endParaRPr lang="en-US" dirty="0"/>
          </a:p>
        </p:txBody>
      </p:sp>
      <p:sp>
        <p:nvSpPr>
          <p:cNvPr id="4" name="Footer Placeholder 3">
            <a:extLst>
              <a:ext uri="{FF2B5EF4-FFF2-40B4-BE49-F238E27FC236}">
                <a16:creationId xmlns:a16="http://schemas.microsoft.com/office/drawing/2014/main" id="{2F1BA4AA-02C9-459E-9362-3DA60E3B5972}"/>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AB2A2C8F-DBB4-4235-A67E-FB4039D9AA24}"/>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257219248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46ACAA5-F8E7-46E9-8BA7-A510948B62CC}"/>
              </a:ext>
            </a:extLst>
          </p:cNvPr>
          <p:cNvSpPr>
            <a:spLocks noGrp="1"/>
          </p:cNvSpPr>
          <p:nvPr>
            <p:ph type="dt" sz="half" idx="10"/>
          </p:nvPr>
        </p:nvSpPr>
        <p:spPr/>
        <p:txBody>
          <a:bodyPr/>
          <a:lstStyle/>
          <a:p>
            <a:fld id="{DECF21A4-E71B-4D3A-AF45-E989C23A7BB1}" type="datetimeFigureOut">
              <a:rPr lang="en-US" smtClean="0"/>
              <a:t>11/30/2025</a:t>
            </a:fld>
            <a:endParaRPr lang="en-US" dirty="0"/>
          </a:p>
        </p:txBody>
      </p:sp>
      <p:sp>
        <p:nvSpPr>
          <p:cNvPr id="3" name="Footer Placeholder 2">
            <a:extLst>
              <a:ext uri="{FF2B5EF4-FFF2-40B4-BE49-F238E27FC236}">
                <a16:creationId xmlns:a16="http://schemas.microsoft.com/office/drawing/2014/main" id="{D1F2DEE8-5654-4DCA-A8D0-D883E52B6FB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0B179A5-4329-4057-9DEB-5B6E3AD1183F}"/>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394795694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91DA80-336B-4DBB-91A1-6E3E4B3C20AA}"/>
              </a:ext>
            </a:extLst>
          </p:cNvPr>
          <p:cNvSpPr>
            <a:spLocks noGrp="1"/>
          </p:cNvSpPr>
          <p:nvPr>
            <p:ph type="title"/>
          </p:nvPr>
        </p:nvSpPr>
        <p:spPr>
          <a:xfrm>
            <a:off x="629841" y="342900"/>
            <a:ext cx="2949178" cy="1200150"/>
          </a:xfrm>
        </p:spPr>
        <p:txBody>
          <a:bodyPr anchor="b"/>
          <a:lstStyle>
            <a:lvl1pPr>
              <a:defRPr sz="2400"/>
            </a:lvl1pPr>
          </a:lstStyle>
          <a:p>
            <a:r>
              <a:rPr lang="en-US"/>
              <a:t>Click to edit Master title style</a:t>
            </a:r>
          </a:p>
        </p:txBody>
      </p:sp>
      <p:sp>
        <p:nvSpPr>
          <p:cNvPr id="3" name="Content Placeholder 2">
            <a:extLst>
              <a:ext uri="{FF2B5EF4-FFF2-40B4-BE49-F238E27FC236}">
                <a16:creationId xmlns:a16="http://schemas.microsoft.com/office/drawing/2014/main" id="{3840D456-F0A3-4789-A310-A23F01B2EC00}"/>
              </a:ext>
            </a:extLst>
          </p:cNvPr>
          <p:cNvSpPr>
            <a:spLocks noGrp="1"/>
          </p:cNvSpPr>
          <p:nvPr>
            <p:ph idx="1"/>
          </p:nvPr>
        </p:nvSpPr>
        <p:spPr>
          <a:xfrm>
            <a:off x="3887391" y="740569"/>
            <a:ext cx="4629150" cy="3655219"/>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CB8A8B05-7071-44D4-80F7-3E8191C9A49B}"/>
              </a:ext>
            </a:extLst>
          </p:cNvPr>
          <p:cNvSpPr>
            <a:spLocks noGrp="1"/>
          </p:cNvSpPr>
          <p:nvPr>
            <p:ph type="body" sz="half" idx="2"/>
          </p:nvPr>
        </p:nvSpPr>
        <p:spPr>
          <a:xfrm>
            <a:off x="629841" y="1543050"/>
            <a:ext cx="2949178" cy="2858691"/>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E5D8562E-E6F1-449B-909C-98426BA86B36}"/>
              </a:ext>
            </a:extLst>
          </p:cNvPr>
          <p:cNvSpPr>
            <a:spLocks noGrp="1"/>
          </p:cNvSpPr>
          <p:nvPr>
            <p:ph type="dt" sz="half" idx="10"/>
          </p:nvPr>
        </p:nvSpPr>
        <p:spPr/>
        <p:txBody>
          <a:bodyPr/>
          <a:lstStyle/>
          <a:p>
            <a:fld id="{DECF21A4-E71B-4D3A-AF45-E989C23A7BB1}" type="datetimeFigureOut">
              <a:rPr lang="en-US" smtClean="0"/>
              <a:t>11/30/2025</a:t>
            </a:fld>
            <a:endParaRPr lang="en-US" dirty="0"/>
          </a:p>
        </p:txBody>
      </p:sp>
      <p:sp>
        <p:nvSpPr>
          <p:cNvPr id="6" name="Footer Placeholder 5">
            <a:extLst>
              <a:ext uri="{FF2B5EF4-FFF2-40B4-BE49-F238E27FC236}">
                <a16:creationId xmlns:a16="http://schemas.microsoft.com/office/drawing/2014/main" id="{7EB47A9A-FB08-407B-A73A-0AC513F0FD5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4BFF841F-796A-4FE6-B5E0-C8A4986793EE}"/>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162746225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AD474D-6779-4C23-BD3C-82F5DC3E3E2F}"/>
              </a:ext>
            </a:extLst>
          </p:cNvPr>
          <p:cNvSpPr>
            <a:spLocks noGrp="1"/>
          </p:cNvSpPr>
          <p:nvPr>
            <p:ph type="title"/>
          </p:nvPr>
        </p:nvSpPr>
        <p:spPr>
          <a:xfrm>
            <a:off x="629841" y="342900"/>
            <a:ext cx="2949178" cy="1200150"/>
          </a:xfrm>
        </p:spPr>
        <p:txBody>
          <a:bodyPr anchor="b"/>
          <a:lstStyle>
            <a:lvl1pPr>
              <a:defRPr sz="2400"/>
            </a:lvl1pPr>
          </a:lstStyle>
          <a:p>
            <a:r>
              <a:rPr lang="en-US"/>
              <a:t>Click to edit Master title style</a:t>
            </a:r>
          </a:p>
        </p:txBody>
      </p:sp>
      <p:sp>
        <p:nvSpPr>
          <p:cNvPr id="3" name="Picture Placeholder 2">
            <a:extLst>
              <a:ext uri="{FF2B5EF4-FFF2-40B4-BE49-F238E27FC236}">
                <a16:creationId xmlns:a16="http://schemas.microsoft.com/office/drawing/2014/main" id="{0A21096C-E430-49C7-A801-21C0BD95DC42}"/>
              </a:ext>
            </a:extLst>
          </p:cNvPr>
          <p:cNvSpPr>
            <a:spLocks noGrp="1"/>
          </p:cNvSpPr>
          <p:nvPr>
            <p:ph type="pic" idx="1"/>
          </p:nvPr>
        </p:nvSpPr>
        <p:spPr>
          <a:xfrm>
            <a:off x="3887391" y="740569"/>
            <a:ext cx="4629150" cy="3655219"/>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0024828F-334F-4A50-850D-10684F245271}"/>
              </a:ext>
            </a:extLst>
          </p:cNvPr>
          <p:cNvSpPr>
            <a:spLocks noGrp="1"/>
          </p:cNvSpPr>
          <p:nvPr>
            <p:ph type="body" sz="half" idx="2"/>
          </p:nvPr>
        </p:nvSpPr>
        <p:spPr>
          <a:xfrm>
            <a:off x="629841" y="1543050"/>
            <a:ext cx="2949178" cy="2858691"/>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533293F4-2B70-4BB5-A982-219E4133E251}"/>
              </a:ext>
            </a:extLst>
          </p:cNvPr>
          <p:cNvSpPr>
            <a:spLocks noGrp="1"/>
          </p:cNvSpPr>
          <p:nvPr>
            <p:ph type="dt" sz="half" idx="10"/>
          </p:nvPr>
        </p:nvSpPr>
        <p:spPr/>
        <p:txBody>
          <a:bodyPr/>
          <a:lstStyle/>
          <a:p>
            <a:fld id="{DECF21A4-E71B-4D3A-AF45-E989C23A7BB1}" type="datetimeFigureOut">
              <a:rPr lang="en-US" smtClean="0"/>
              <a:t>11/30/2025</a:t>
            </a:fld>
            <a:endParaRPr lang="en-US" dirty="0"/>
          </a:p>
        </p:txBody>
      </p:sp>
      <p:sp>
        <p:nvSpPr>
          <p:cNvPr id="6" name="Footer Placeholder 5">
            <a:extLst>
              <a:ext uri="{FF2B5EF4-FFF2-40B4-BE49-F238E27FC236}">
                <a16:creationId xmlns:a16="http://schemas.microsoft.com/office/drawing/2014/main" id="{C4F9A86F-B378-4759-B50E-2E0BFAE62463}"/>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0A95BDC-FC58-4638-AA59-A3DA9931FD3D}"/>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41371633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A47D73-EDDA-49A6-BA12-1CA980DA9BC0}"/>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2189B82E-4CA1-47A5-B133-FBD4D8A8398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38A267F-D142-4D04-9F03-6CB099E6FA32}"/>
              </a:ext>
            </a:extLst>
          </p:cNvPr>
          <p:cNvSpPr>
            <a:spLocks noGrp="1"/>
          </p:cNvSpPr>
          <p:nvPr>
            <p:ph type="dt" sz="half" idx="10"/>
          </p:nvPr>
        </p:nvSpPr>
        <p:spPr/>
        <p:txBody>
          <a:bodyPr/>
          <a:lstStyle/>
          <a:p>
            <a:fld id="{DECF21A4-E71B-4D3A-AF45-E989C23A7BB1}" type="datetimeFigureOut">
              <a:rPr lang="en-US" smtClean="0"/>
              <a:t>11/30/2025</a:t>
            </a:fld>
            <a:endParaRPr lang="en-US" dirty="0"/>
          </a:p>
        </p:txBody>
      </p:sp>
      <p:sp>
        <p:nvSpPr>
          <p:cNvPr id="5" name="Footer Placeholder 4">
            <a:extLst>
              <a:ext uri="{FF2B5EF4-FFF2-40B4-BE49-F238E27FC236}">
                <a16:creationId xmlns:a16="http://schemas.microsoft.com/office/drawing/2014/main" id="{705127CA-154D-4E90-B776-A2EE71F78D2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D5F0BA5-F4EE-4282-B111-76B869BE267D}"/>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121486558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256E92A-52E0-4710-BDEF-0A1534685403}"/>
              </a:ext>
            </a:extLst>
          </p:cNvPr>
          <p:cNvSpPr>
            <a:spLocks noGrp="1"/>
          </p:cNvSpPr>
          <p:nvPr>
            <p:ph type="title" orient="vert"/>
          </p:nvPr>
        </p:nvSpPr>
        <p:spPr>
          <a:xfrm>
            <a:off x="6543675" y="273844"/>
            <a:ext cx="1971675" cy="4358879"/>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7A240E1-5EB0-47FD-AA37-BF945D136CC3}"/>
              </a:ext>
            </a:extLst>
          </p:cNvPr>
          <p:cNvSpPr>
            <a:spLocks noGrp="1"/>
          </p:cNvSpPr>
          <p:nvPr>
            <p:ph type="body" orient="vert" idx="1"/>
          </p:nvPr>
        </p:nvSpPr>
        <p:spPr>
          <a:xfrm>
            <a:off x="628650" y="273844"/>
            <a:ext cx="5800725" cy="435887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1A14243-F1E4-487A-ABEC-30516A01DF2B}"/>
              </a:ext>
            </a:extLst>
          </p:cNvPr>
          <p:cNvSpPr>
            <a:spLocks noGrp="1"/>
          </p:cNvSpPr>
          <p:nvPr>
            <p:ph type="dt" sz="half" idx="10"/>
          </p:nvPr>
        </p:nvSpPr>
        <p:spPr/>
        <p:txBody>
          <a:bodyPr/>
          <a:lstStyle/>
          <a:p>
            <a:fld id="{DECF21A4-E71B-4D3A-AF45-E989C23A7BB1}" type="datetimeFigureOut">
              <a:rPr lang="en-US" smtClean="0"/>
              <a:t>11/30/2025</a:t>
            </a:fld>
            <a:endParaRPr lang="en-US" dirty="0"/>
          </a:p>
        </p:txBody>
      </p:sp>
      <p:sp>
        <p:nvSpPr>
          <p:cNvPr id="5" name="Footer Placeholder 4">
            <a:extLst>
              <a:ext uri="{FF2B5EF4-FFF2-40B4-BE49-F238E27FC236}">
                <a16:creationId xmlns:a16="http://schemas.microsoft.com/office/drawing/2014/main" id="{AC358244-98FD-472D-AB8C-075F71C10BF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4998D5A-820D-4519-967F-33320971CBAB}"/>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335929174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jp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3.xml"/><Relationship Id="rId3" Type="http://schemas.openxmlformats.org/officeDocument/2006/relationships/slideLayout" Target="../slideLayouts/slideLayout8.xml"/><Relationship Id="rId7" Type="http://schemas.openxmlformats.org/officeDocument/2006/relationships/slideLayout" Target="../slideLayouts/slideLayout12.xml"/><Relationship Id="rId12" Type="http://schemas.openxmlformats.org/officeDocument/2006/relationships/theme" Target="../theme/theme2.xml"/><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slideLayout" Target="../slideLayouts/slideLayout11.xml"/><Relationship Id="rId11" Type="http://schemas.openxmlformats.org/officeDocument/2006/relationships/slideLayout" Target="../slideLayouts/slideLayout16.xml"/><Relationship Id="rId5" Type="http://schemas.openxmlformats.org/officeDocument/2006/relationships/slideLayout" Target="../slideLayouts/slideLayout10.xml"/><Relationship Id="rId10" Type="http://schemas.openxmlformats.org/officeDocument/2006/relationships/slideLayout" Target="../slideLayouts/slideLayout15.xml"/><Relationship Id="rId4" Type="http://schemas.openxmlformats.org/officeDocument/2006/relationships/slideLayout" Target="../slideLayouts/slideLayout9.xml"/><Relationship Id="rId9"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
    <p:bg>
      <p:bgPr>
        <a:blipFill>
          <a:blip r:embed="rId7">
            <a:alphaModFix/>
          </a:blip>
          <a:stretch>
            <a:fillRect/>
          </a:stretch>
        </a:blip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1049500" y="796175"/>
            <a:ext cx="7020900" cy="750300"/>
          </a:xfrm>
          <a:prstGeom prst="rect">
            <a:avLst/>
          </a:prstGeom>
          <a:noFill/>
          <a:ln>
            <a:noFill/>
          </a:ln>
        </p:spPr>
        <p:txBody>
          <a:bodyPr spcFirstLastPara="1" wrap="square" lIns="91425" tIns="91425" rIns="91425" bIns="91425" anchor="t" anchorCtr="0">
            <a:noAutofit/>
          </a:bodyPr>
          <a:lstStyle>
            <a:lvl1pPr lvl="0">
              <a:spcBef>
                <a:spcPts val="0"/>
              </a:spcBef>
              <a:spcAft>
                <a:spcPts val="0"/>
              </a:spcAft>
              <a:buClr>
                <a:schemeClr val="accent1"/>
              </a:buClr>
              <a:buSzPts val="3000"/>
              <a:buFont typeface="Patrick Hand SC"/>
              <a:buNone/>
              <a:defRPr sz="3000" b="1">
                <a:solidFill>
                  <a:schemeClr val="accent1"/>
                </a:solidFill>
                <a:latin typeface="Patrick Hand SC"/>
                <a:ea typeface="Patrick Hand SC"/>
                <a:cs typeface="Patrick Hand SC"/>
                <a:sym typeface="Patrick Hand SC"/>
              </a:defRPr>
            </a:lvl1pPr>
            <a:lvl2pPr lvl="1">
              <a:spcBef>
                <a:spcPts val="0"/>
              </a:spcBef>
              <a:spcAft>
                <a:spcPts val="0"/>
              </a:spcAft>
              <a:buClr>
                <a:schemeClr val="accent1"/>
              </a:buClr>
              <a:buSzPts val="3000"/>
              <a:buFont typeface="Patrick Hand SC"/>
              <a:buNone/>
              <a:defRPr sz="3000" b="1">
                <a:solidFill>
                  <a:schemeClr val="accent1"/>
                </a:solidFill>
                <a:latin typeface="Patrick Hand SC"/>
                <a:ea typeface="Patrick Hand SC"/>
                <a:cs typeface="Patrick Hand SC"/>
                <a:sym typeface="Patrick Hand SC"/>
              </a:defRPr>
            </a:lvl2pPr>
            <a:lvl3pPr lvl="2">
              <a:spcBef>
                <a:spcPts val="0"/>
              </a:spcBef>
              <a:spcAft>
                <a:spcPts val="0"/>
              </a:spcAft>
              <a:buClr>
                <a:schemeClr val="accent1"/>
              </a:buClr>
              <a:buSzPts val="3000"/>
              <a:buFont typeface="Patrick Hand SC"/>
              <a:buNone/>
              <a:defRPr sz="3000" b="1">
                <a:solidFill>
                  <a:schemeClr val="accent1"/>
                </a:solidFill>
                <a:latin typeface="Patrick Hand SC"/>
                <a:ea typeface="Patrick Hand SC"/>
                <a:cs typeface="Patrick Hand SC"/>
                <a:sym typeface="Patrick Hand SC"/>
              </a:defRPr>
            </a:lvl3pPr>
            <a:lvl4pPr lvl="3">
              <a:spcBef>
                <a:spcPts val="0"/>
              </a:spcBef>
              <a:spcAft>
                <a:spcPts val="0"/>
              </a:spcAft>
              <a:buClr>
                <a:schemeClr val="accent1"/>
              </a:buClr>
              <a:buSzPts val="3000"/>
              <a:buFont typeface="Patrick Hand SC"/>
              <a:buNone/>
              <a:defRPr sz="3000" b="1">
                <a:solidFill>
                  <a:schemeClr val="accent1"/>
                </a:solidFill>
                <a:latin typeface="Patrick Hand SC"/>
                <a:ea typeface="Patrick Hand SC"/>
                <a:cs typeface="Patrick Hand SC"/>
                <a:sym typeface="Patrick Hand SC"/>
              </a:defRPr>
            </a:lvl4pPr>
            <a:lvl5pPr lvl="4">
              <a:spcBef>
                <a:spcPts val="0"/>
              </a:spcBef>
              <a:spcAft>
                <a:spcPts val="0"/>
              </a:spcAft>
              <a:buClr>
                <a:schemeClr val="accent1"/>
              </a:buClr>
              <a:buSzPts val="3000"/>
              <a:buFont typeface="Patrick Hand SC"/>
              <a:buNone/>
              <a:defRPr sz="3000" b="1">
                <a:solidFill>
                  <a:schemeClr val="accent1"/>
                </a:solidFill>
                <a:latin typeface="Patrick Hand SC"/>
                <a:ea typeface="Patrick Hand SC"/>
                <a:cs typeface="Patrick Hand SC"/>
                <a:sym typeface="Patrick Hand SC"/>
              </a:defRPr>
            </a:lvl5pPr>
            <a:lvl6pPr lvl="5">
              <a:spcBef>
                <a:spcPts val="0"/>
              </a:spcBef>
              <a:spcAft>
                <a:spcPts val="0"/>
              </a:spcAft>
              <a:buClr>
                <a:schemeClr val="accent1"/>
              </a:buClr>
              <a:buSzPts val="3000"/>
              <a:buFont typeface="Patrick Hand SC"/>
              <a:buNone/>
              <a:defRPr sz="3000" b="1">
                <a:solidFill>
                  <a:schemeClr val="accent1"/>
                </a:solidFill>
                <a:latin typeface="Patrick Hand SC"/>
                <a:ea typeface="Patrick Hand SC"/>
                <a:cs typeface="Patrick Hand SC"/>
                <a:sym typeface="Patrick Hand SC"/>
              </a:defRPr>
            </a:lvl6pPr>
            <a:lvl7pPr lvl="6">
              <a:spcBef>
                <a:spcPts val="0"/>
              </a:spcBef>
              <a:spcAft>
                <a:spcPts val="0"/>
              </a:spcAft>
              <a:buClr>
                <a:schemeClr val="accent1"/>
              </a:buClr>
              <a:buSzPts val="3000"/>
              <a:buFont typeface="Patrick Hand SC"/>
              <a:buNone/>
              <a:defRPr sz="3000" b="1">
                <a:solidFill>
                  <a:schemeClr val="accent1"/>
                </a:solidFill>
                <a:latin typeface="Patrick Hand SC"/>
                <a:ea typeface="Patrick Hand SC"/>
                <a:cs typeface="Patrick Hand SC"/>
                <a:sym typeface="Patrick Hand SC"/>
              </a:defRPr>
            </a:lvl7pPr>
            <a:lvl8pPr lvl="7">
              <a:spcBef>
                <a:spcPts val="0"/>
              </a:spcBef>
              <a:spcAft>
                <a:spcPts val="0"/>
              </a:spcAft>
              <a:buClr>
                <a:schemeClr val="accent1"/>
              </a:buClr>
              <a:buSzPts val="3000"/>
              <a:buFont typeface="Patrick Hand SC"/>
              <a:buNone/>
              <a:defRPr sz="3000" b="1">
                <a:solidFill>
                  <a:schemeClr val="accent1"/>
                </a:solidFill>
                <a:latin typeface="Patrick Hand SC"/>
                <a:ea typeface="Patrick Hand SC"/>
                <a:cs typeface="Patrick Hand SC"/>
                <a:sym typeface="Patrick Hand SC"/>
              </a:defRPr>
            </a:lvl8pPr>
            <a:lvl9pPr lvl="8">
              <a:spcBef>
                <a:spcPts val="0"/>
              </a:spcBef>
              <a:spcAft>
                <a:spcPts val="0"/>
              </a:spcAft>
              <a:buClr>
                <a:schemeClr val="accent1"/>
              </a:buClr>
              <a:buSzPts val="3000"/>
              <a:buFont typeface="Patrick Hand SC"/>
              <a:buNone/>
              <a:defRPr sz="3000" b="1">
                <a:solidFill>
                  <a:schemeClr val="accent1"/>
                </a:solidFill>
                <a:latin typeface="Patrick Hand SC"/>
                <a:ea typeface="Patrick Hand SC"/>
                <a:cs typeface="Patrick Hand SC"/>
                <a:sym typeface="Patrick Hand SC"/>
              </a:defRPr>
            </a:lvl9pPr>
          </a:lstStyle>
          <a:p>
            <a:endParaRPr/>
          </a:p>
        </p:txBody>
      </p:sp>
      <p:sp>
        <p:nvSpPr>
          <p:cNvPr id="7" name="Google Shape;7;p1"/>
          <p:cNvSpPr txBox="1">
            <a:spLocks noGrp="1"/>
          </p:cNvSpPr>
          <p:nvPr>
            <p:ph type="body" idx="1"/>
          </p:nvPr>
        </p:nvSpPr>
        <p:spPr>
          <a:xfrm>
            <a:off x="1049500" y="1437426"/>
            <a:ext cx="7020900" cy="2706900"/>
          </a:xfrm>
          <a:prstGeom prst="rect">
            <a:avLst/>
          </a:prstGeom>
          <a:noFill/>
          <a:ln>
            <a:noFill/>
          </a:ln>
        </p:spPr>
        <p:txBody>
          <a:bodyPr spcFirstLastPara="1" wrap="square" lIns="91425" tIns="91425" rIns="91425" bIns="91425" anchor="t" anchorCtr="0">
            <a:noAutofit/>
          </a:bodyPr>
          <a:lstStyle>
            <a:lvl1pPr marL="457200" lvl="0" indent="-381000">
              <a:spcBef>
                <a:spcPts val="600"/>
              </a:spcBef>
              <a:spcAft>
                <a:spcPts val="0"/>
              </a:spcAft>
              <a:buClr>
                <a:srgbClr val="2A95B7"/>
              </a:buClr>
              <a:buSzPts val="2400"/>
              <a:buFont typeface="Sniglet"/>
              <a:buChar char="+"/>
              <a:defRPr sz="2400">
                <a:solidFill>
                  <a:srgbClr val="434343"/>
                </a:solidFill>
                <a:latin typeface="Sniglet"/>
                <a:ea typeface="Sniglet"/>
                <a:cs typeface="Sniglet"/>
                <a:sym typeface="Sniglet"/>
              </a:defRPr>
            </a:lvl1pPr>
            <a:lvl2pPr marL="914400" lvl="1" indent="-381000">
              <a:spcBef>
                <a:spcPts val="0"/>
              </a:spcBef>
              <a:spcAft>
                <a:spcPts val="0"/>
              </a:spcAft>
              <a:buClr>
                <a:srgbClr val="2A95B7"/>
              </a:buClr>
              <a:buSzPts val="2400"/>
              <a:buFont typeface="Sniglet"/>
              <a:buChar char="+"/>
              <a:defRPr sz="2400">
                <a:solidFill>
                  <a:srgbClr val="434343"/>
                </a:solidFill>
                <a:latin typeface="Sniglet"/>
                <a:ea typeface="Sniglet"/>
                <a:cs typeface="Sniglet"/>
                <a:sym typeface="Sniglet"/>
              </a:defRPr>
            </a:lvl2pPr>
            <a:lvl3pPr marL="1371600" lvl="2" indent="-381000">
              <a:spcBef>
                <a:spcPts val="0"/>
              </a:spcBef>
              <a:spcAft>
                <a:spcPts val="0"/>
              </a:spcAft>
              <a:buClr>
                <a:srgbClr val="2A95B7"/>
              </a:buClr>
              <a:buSzPts val="2400"/>
              <a:buFont typeface="Sniglet"/>
              <a:buChar char="+"/>
              <a:defRPr sz="2400">
                <a:solidFill>
                  <a:srgbClr val="434343"/>
                </a:solidFill>
                <a:latin typeface="Sniglet"/>
                <a:ea typeface="Sniglet"/>
                <a:cs typeface="Sniglet"/>
                <a:sym typeface="Sniglet"/>
              </a:defRPr>
            </a:lvl3pPr>
            <a:lvl4pPr marL="1828800" lvl="3" indent="-381000">
              <a:spcBef>
                <a:spcPts val="0"/>
              </a:spcBef>
              <a:spcAft>
                <a:spcPts val="0"/>
              </a:spcAft>
              <a:buClr>
                <a:srgbClr val="2A95B7"/>
              </a:buClr>
              <a:buSzPts val="2400"/>
              <a:buFont typeface="Sniglet"/>
              <a:buChar char="+"/>
              <a:defRPr sz="2400">
                <a:solidFill>
                  <a:srgbClr val="434343"/>
                </a:solidFill>
                <a:latin typeface="Sniglet"/>
                <a:ea typeface="Sniglet"/>
                <a:cs typeface="Sniglet"/>
                <a:sym typeface="Sniglet"/>
              </a:defRPr>
            </a:lvl4pPr>
            <a:lvl5pPr marL="2286000" lvl="4" indent="-381000">
              <a:spcBef>
                <a:spcPts val="0"/>
              </a:spcBef>
              <a:spcAft>
                <a:spcPts val="0"/>
              </a:spcAft>
              <a:buClr>
                <a:srgbClr val="2A95B7"/>
              </a:buClr>
              <a:buSzPts val="2400"/>
              <a:buFont typeface="Sniglet"/>
              <a:buChar char="+"/>
              <a:defRPr sz="2400">
                <a:solidFill>
                  <a:srgbClr val="434343"/>
                </a:solidFill>
                <a:latin typeface="Sniglet"/>
                <a:ea typeface="Sniglet"/>
                <a:cs typeface="Sniglet"/>
                <a:sym typeface="Sniglet"/>
              </a:defRPr>
            </a:lvl5pPr>
            <a:lvl6pPr marL="2743200" lvl="5" indent="-381000">
              <a:spcBef>
                <a:spcPts val="0"/>
              </a:spcBef>
              <a:spcAft>
                <a:spcPts val="0"/>
              </a:spcAft>
              <a:buClr>
                <a:srgbClr val="2A95B7"/>
              </a:buClr>
              <a:buSzPts val="2400"/>
              <a:buFont typeface="Sniglet"/>
              <a:buChar char="+"/>
              <a:defRPr sz="2400">
                <a:solidFill>
                  <a:srgbClr val="434343"/>
                </a:solidFill>
                <a:latin typeface="Sniglet"/>
                <a:ea typeface="Sniglet"/>
                <a:cs typeface="Sniglet"/>
                <a:sym typeface="Sniglet"/>
              </a:defRPr>
            </a:lvl6pPr>
            <a:lvl7pPr marL="3200400" lvl="6" indent="-381000">
              <a:spcBef>
                <a:spcPts val="0"/>
              </a:spcBef>
              <a:spcAft>
                <a:spcPts val="0"/>
              </a:spcAft>
              <a:buClr>
                <a:srgbClr val="2A95B7"/>
              </a:buClr>
              <a:buSzPts val="2400"/>
              <a:buFont typeface="Sniglet"/>
              <a:buChar char="+"/>
              <a:defRPr sz="2400">
                <a:solidFill>
                  <a:srgbClr val="434343"/>
                </a:solidFill>
                <a:latin typeface="Sniglet"/>
                <a:ea typeface="Sniglet"/>
                <a:cs typeface="Sniglet"/>
                <a:sym typeface="Sniglet"/>
              </a:defRPr>
            </a:lvl7pPr>
            <a:lvl8pPr marL="3657600" lvl="7" indent="-381000">
              <a:spcBef>
                <a:spcPts val="0"/>
              </a:spcBef>
              <a:spcAft>
                <a:spcPts val="0"/>
              </a:spcAft>
              <a:buClr>
                <a:srgbClr val="434343"/>
              </a:buClr>
              <a:buSzPts val="2400"/>
              <a:buFont typeface="Sniglet"/>
              <a:buChar char="+"/>
              <a:defRPr sz="2400">
                <a:solidFill>
                  <a:srgbClr val="434343"/>
                </a:solidFill>
                <a:latin typeface="Sniglet"/>
                <a:ea typeface="Sniglet"/>
                <a:cs typeface="Sniglet"/>
                <a:sym typeface="Sniglet"/>
              </a:defRPr>
            </a:lvl8pPr>
            <a:lvl9pPr marL="4114800" lvl="8" indent="-381000">
              <a:spcBef>
                <a:spcPts val="0"/>
              </a:spcBef>
              <a:spcAft>
                <a:spcPts val="0"/>
              </a:spcAft>
              <a:buClr>
                <a:srgbClr val="434343"/>
              </a:buClr>
              <a:buSzPts val="2400"/>
              <a:buFont typeface="Sniglet"/>
              <a:buChar char="+"/>
              <a:defRPr sz="2400">
                <a:solidFill>
                  <a:srgbClr val="434343"/>
                </a:solidFill>
                <a:latin typeface="Sniglet"/>
                <a:ea typeface="Sniglet"/>
                <a:cs typeface="Sniglet"/>
                <a:sym typeface="Sniglet"/>
              </a:defRPr>
            </a:lvl9pPr>
          </a:lstStyle>
          <a:p>
            <a:endParaRPr/>
          </a:p>
        </p:txBody>
      </p:sp>
      <p:sp>
        <p:nvSpPr>
          <p:cNvPr id="8" name="Google Shape;8;p1"/>
          <p:cNvSpPr txBox="1">
            <a:spLocks noGrp="1"/>
          </p:cNvSpPr>
          <p:nvPr>
            <p:ph type="sldNum" idx="12"/>
          </p:nvPr>
        </p:nvSpPr>
        <p:spPr>
          <a:xfrm>
            <a:off x="8595300" y="4839750"/>
            <a:ext cx="548700" cy="303600"/>
          </a:xfrm>
          <a:prstGeom prst="rect">
            <a:avLst/>
          </a:prstGeom>
          <a:noFill/>
          <a:ln>
            <a:noFill/>
          </a:ln>
          <a:effectLst>
            <a:outerShdw blurRad="28575" dist="19050" dir="5400000" algn="bl" rotWithShape="0">
              <a:srgbClr val="000000">
                <a:alpha val="25000"/>
              </a:srgbClr>
            </a:outerShdw>
          </a:effectLst>
        </p:spPr>
        <p:txBody>
          <a:bodyPr spcFirstLastPara="1" wrap="square" lIns="91425" tIns="91425" rIns="91425" bIns="91425" anchor="t" anchorCtr="0">
            <a:noAutofit/>
          </a:bodyPr>
          <a:lstStyle>
            <a:lvl1pPr lvl="0" algn="r">
              <a:buNone/>
              <a:defRPr sz="1100">
                <a:solidFill>
                  <a:srgbClr val="FFFFFF"/>
                </a:solidFill>
                <a:latin typeface="Sniglet"/>
                <a:ea typeface="Sniglet"/>
                <a:cs typeface="Sniglet"/>
                <a:sym typeface="Sniglet"/>
              </a:defRPr>
            </a:lvl1pPr>
            <a:lvl2pPr lvl="1" algn="r">
              <a:buNone/>
              <a:defRPr sz="1100">
                <a:solidFill>
                  <a:srgbClr val="FFFFFF"/>
                </a:solidFill>
                <a:latin typeface="Sniglet"/>
                <a:ea typeface="Sniglet"/>
                <a:cs typeface="Sniglet"/>
                <a:sym typeface="Sniglet"/>
              </a:defRPr>
            </a:lvl2pPr>
            <a:lvl3pPr lvl="2" algn="r">
              <a:buNone/>
              <a:defRPr sz="1100">
                <a:solidFill>
                  <a:srgbClr val="FFFFFF"/>
                </a:solidFill>
                <a:latin typeface="Sniglet"/>
                <a:ea typeface="Sniglet"/>
                <a:cs typeface="Sniglet"/>
                <a:sym typeface="Sniglet"/>
              </a:defRPr>
            </a:lvl3pPr>
            <a:lvl4pPr lvl="3" algn="r">
              <a:buNone/>
              <a:defRPr sz="1100">
                <a:solidFill>
                  <a:srgbClr val="FFFFFF"/>
                </a:solidFill>
                <a:latin typeface="Sniglet"/>
                <a:ea typeface="Sniglet"/>
                <a:cs typeface="Sniglet"/>
                <a:sym typeface="Sniglet"/>
              </a:defRPr>
            </a:lvl4pPr>
            <a:lvl5pPr lvl="4" algn="r">
              <a:buNone/>
              <a:defRPr sz="1100">
                <a:solidFill>
                  <a:srgbClr val="FFFFFF"/>
                </a:solidFill>
                <a:latin typeface="Sniglet"/>
                <a:ea typeface="Sniglet"/>
                <a:cs typeface="Sniglet"/>
                <a:sym typeface="Sniglet"/>
              </a:defRPr>
            </a:lvl5pPr>
            <a:lvl6pPr lvl="5" algn="r">
              <a:buNone/>
              <a:defRPr sz="1100">
                <a:solidFill>
                  <a:srgbClr val="FFFFFF"/>
                </a:solidFill>
                <a:latin typeface="Sniglet"/>
                <a:ea typeface="Sniglet"/>
                <a:cs typeface="Sniglet"/>
                <a:sym typeface="Sniglet"/>
              </a:defRPr>
            </a:lvl6pPr>
            <a:lvl7pPr lvl="6" algn="r">
              <a:buNone/>
              <a:defRPr sz="1100">
                <a:solidFill>
                  <a:srgbClr val="FFFFFF"/>
                </a:solidFill>
                <a:latin typeface="Sniglet"/>
                <a:ea typeface="Sniglet"/>
                <a:cs typeface="Sniglet"/>
                <a:sym typeface="Sniglet"/>
              </a:defRPr>
            </a:lvl7pPr>
            <a:lvl8pPr lvl="7" algn="r">
              <a:buNone/>
              <a:defRPr sz="1100">
                <a:solidFill>
                  <a:srgbClr val="FFFFFF"/>
                </a:solidFill>
                <a:latin typeface="Sniglet"/>
                <a:ea typeface="Sniglet"/>
                <a:cs typeface="Sniglet"/>
                <a:sym typeface="Sniglet"/>
              </a:defRPr>
            </a:lvl8pPr>
            <a:lvl9pPr lvl="8" algn="r">
              <a:buNone/>
              <a:defRPr sz="1100">
                <a:solidFill>
                  <a:srgbClr val="FFFFFF"/>
                </a:solidFill>
                <a:latin typeface="Sniglet"/>
                <a:ea typeface="Sniglet"/>
                <a:cs typeface="Sniglet"/>
                <a:sym typeface="Sniglet"/>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1" r:id="rId3"/>
    <p:sldLayoutId id="2147483652" r:id="rId4"/>
    <p:sldLayoutId id="2147483654" r:id="rId5"/>
  </p:sldLayoutIdLst>
  <p:transition>
    <p:fade thruBlk="1"/>
  </p:transition>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D80BC3B-525F-4038-9330-0729879F9185}"/>
              </a:ext>
            </a:extLst>
          </p:cNvPr>
          <p:cNvSpPr>
            <a:spLocks noGrp="1"/>
          </p:cNvSpPr>
          <p:nvPr>
            <p:ph type="title"/>
          </p:nvPr>
        </p:nvSpPr>
        <p:spPr>
          <a:xfrm>
            <a:off x="628650" y="273844"/>
            <a:ext cx="7886700" cy="994172"/>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99629186-93D7-46FA-AE02-36D9426043AF}"/>
              </a:ext>
            </a:extLst>
          </p:cNvPr>
          <p:cNvSpPr>
            <a:spLocks noGrp="1"/>
          </p:cNvSpPr>
          <p:nvPr>
            <p:ph type="body" idx="1"/>
          </p:nvPr>
        </p:nvSpPr>
        <p:spPr>
          <a:xfrm>
            <a:off x="628650" y="1369219"/>
            <a:ext cx="7886700" cy="326350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1BF1CEB-0530-4996-BAEF-2E6A04DAD60F}"/>
              </a:ext>
            </a:extLst>
          </p:cNvPr>
          <p:cNvSpPr>
            <a:spLocks noGrp="1"/>
          </p:cNvSpPr>
          <p:nvPr>
            <p:ph type="dt" sz="half" idx="2"/>
          </p:nvPr>
        </p:nvSpPr>
        <p:spPr>
          <a:xfrm>
            <a:off x="628650" y="4767263"/>
            <a:ext cx="2057400" cy="273844"/>
          </a:xfrm>
          <a:prstGeom prst="rect">
            <a:avLst/>
          </a:prstGeom>
        </p:spPr>
        <p:txBody>
          <a:bodyPr vert="horz" lIns="91440" tIns="45720" rIns="91440" bIns="45720" rtlCol="0" anchor="ctr"/>
          <a:lstStyle>
            <a:lvl1pPr algn="l">
              <a:defRPr sz="900">
                <a:solidFill>
                  <a:schemeClr val="tx1">
                    <a:tint val="75000"/>
                  </a:schemeClr>
                </a:solidFill>
              </a:defRPr>
            </a:lvl1pPr>
          </a:lstStyle>
          <a:p>
            <a:fld id="{DECF21A4-E71B-4D3A-AF45-E989C23A7BB1}" type="datetimeFigureOut">
              <a:rPr lang="en-US" smtClean="0"/>
              <a:t>11/30/2025</a:t>
            </a:fld>
            <a:endParaRPr lang="en-US" dirty="0"/>
          </a:p>
        </p:txBody>
      </p:sp>
      <p:sp>
        <p:nvSpPr>
          <p:cNvPr id="5" name="Footer Placeholder 4">
            <a:extLst>
              <a:ext uri="{FF2B5EF4-FFF2-40B4-BE49-F238E27FC236}">
                <a16:creationId xmlns:a16="http://schemas.microsoft.com/office/drawing/2014/main" id="{C8DCFF3D-7353-4B4D-9E75-FA835E06E749}"/>
              </a:ext>
            </a:extLst>
          </p:cNvPr>
          <p:cNvSpPr>
            <a:spLocks noGrp="1"/>
          </p:cNvSpPr>
          <p:nvPr>
            <p:ph type="ftr" sz="quarter" idx="3"/>
          </p:nvPr>
        </p:nvSpPr>
        <p:spPr>
          <a:xfrm>
            <a:off x="3028950" y="4767263"/>
            <a:ext cx="3086100" cy="273844"/>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F382C8D6-8B0B-4982-9EE4-AA823C69C327}"/>
              </a:ext>
            </a:extLst>
          </p:cNvPr>
          <p:cNvSpPr>
            <a:spLocks noGrp="1"/>
          </p:cNvSpPr>
          <p:nvPr>
            <p:ph type="sldNum" sz="quarter" idx="4"/>
          </p:nvPr>
        </p:nvSpPr>
        <p:spPr>
          <a:xfrm>
            <a:off x="6457950" y="4767263"/>
            <a:ext cx="2057400" cy="273844"/>
          </a:xfrm>
          <a:prstGeom prst="rect">
            <a:avLst/>
          </a:prstGeom>
        </p:spPr>
        <p:txBody>
          <a:bodyPr vert="horz" lIns="91440" tIns="45720" rIns="91440" bIns="45720" rtlCol="0" anchor="ctr"/>
          <a:lstStyle>
            <a:lvl1pPr algn="r">
              <a:defRPr sz="900">
                <a:solidFill>
                  <a:schemeClr val="tx1">
                    <a:tint val="75000"/>
                  </a:schemeClr>
                </a:solidFill>
              </a:defRPr>
            </a:lvl1pPr>
          </a:lstStyle>
          <a:p>
            <a:fld id="{A6AF1B4E-90EC-4A51-B6E5-B702C054ECB0}" type="slidenum">
              <a:rPr lang="en-US" smtClean="0"/>
              <a:t>‹#›</a:t>
            </a:fld>
            <a:endParaRPr lang="en-US" dirty="0"/>
          </a:p>
        </p:txBody>
      </p:sp>
    </p:spTree>
    <p:extLst>
      <p:ext uri="{BB962C8B-B14F-4D97-AF65-F5344CB8AC3E}">
        <p14:creationId xmlns:p14="http://schemas.microsoft.com/office/powerpoint/2010/main" val="3244617883"/>
      </p:ext>
    </p:extLst>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3.svg"/><Relationship Id="rId7" Type="http://schemas.openxmlformats.org/officeDocument/2006/relationships/image" Target="../media/image7.svg"/><Relationship Id="rId2" Type="http://schemas.openxmlformats.org/officeDocument/2006/relationships/image" Target="../media/image2.png"/><Relationship Id="rId1" Type="http://schemas.openxmlformats.org/officeDocument/2006/relationships/slideLayout" Target="../slideLayouts/slideLayout6.xml"/><Relationship Id="rId6" Type="http://schemas.openxmlformats.org/officeDocument/2006/relationships/image" Target="../media/image6.png"/><Relationship Id="rId5" Type="http://schemas.openxmlformats.org/officeDocument/2006/relationships/image" Target="../media/image5.svg"/><Relationship Id="rId4" Type="http://schemas.openxmlformats.org/officeDocument/2006/relationships/image" Target="../media/image4.png"/><Relationship Id="rId9" Type="http://schemas.openxmlformats.org/officeDocument/2006/relationships/image" Target="../media/image9.svg"/></Relationships>
</file>

<file path=ppt/slides/_rels/slide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notesSlide" Target="../notesSlides/notesSlide3.xml"/><Relationship Id="rId1" Type="http://schemas.openxmlformats.org/officeDocument/2006/relationships/slideLayout" Target="../slideLayouts/slideLayout5.xml"/><Relationship Id="rId6" Type="http://schemas.openxmlformats.org/officeDocument/2006/relationships/image" Target="../media/image18.png"/><Relationship Id="rId5" Type="http://schemas.openxmlformats.org/officeDocument/2006/relationships/image" Target="../media/image17.png"/><Relationship Id="rId10" Type="http://schemas.openxmlformats.org/officeDocument/2006/relationships/image" Target="../media/image22.png"/><Relationship Id="rId4" Type="http://schemas.openxmlformats.org/officeDocument/2006/relationships/image" Target="../media/image16.png"/><Relationship Id="rId9" Type="http://schemas.openxmlformats.org/officeDocument/2006/relationships/image" Target="../media/image21.png"/></Relationships>
</file>

<file path=ppt/slides/_rels/slide1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image" Target="../media/image24.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3.xml"/><Relationship Id="rId1" Type="http://schemas.openxmlformats.org/officeDocument/2006/relationships/video" Target="https://www.youtube.com/embed/JVKTnZCD7qo?feature=oembed" TargetMode="External"/><Relationship Id="rId4" Type="http://schemas.openxmlformats.org/officeDocument/2006/relationships/image" Target="../media/image25.jpeg"/></Relationships>
</file>

<file path=ppt/slides/_rels/slide1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8.xml"/><Relationship Id="rId1" Type="http://schemas.openxmlformats.org/officeDocument/2006/relationships/slideLayout" Target="../slideLayouts/slideLayout4.xml"/><Relationship Id="rId4" Type="http://schemas.openxmlformats.org/officeDocument/2006/relationships/image" Target="../media/image27.pn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slideLayout" Target="../slideLayouts/slideLayout3.xml"/><Relationship Id="rId1" Type="http://schemas.openxmlformats.org/officeDocument/2006/relationships/video" Target="https://www.youtube.com/embed/ZmZaGlaSiX0?feature=oembed"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1.xml"/><Relationship Id="rId1" Type="http://schemas.openxmlformats.org/officeDocument/2006/relationships/slideLayout" Target="../slideLayouts/slideLayout4.xml"/><Relationship Id="rId4" Type="http://schemas.openxmlformats.org/officeDocument/2006/relationships/image" Target="../media/image30.png"/></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4.xml"/><Relationship Id="rId1" Type="http://schemas.openxmlformats.org/officeDocument/2006/relationships/slideLayout" Target="../slideLayouts/slideLayout4.xml"/><Relationship Id="rId4" Type="http://schemas.openxmlformats.org/officeDocument/2006/relationships/image" Target="../media/image32.png"/></Relationships>
</file>

<file path=ppt/slides/_rels/slide24.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7.xml"/><Relationship Id="rId1" Type="http://schemas.openxmlformats.org/officeDocument/2006/relationships/slideLayout" Target="../slideLayouts/slideLayout4.xml"/><Relationship Id="rId4" Type="http://schemas.openxmlformats.org/officeDocument/2006/relationships/image" Target="../media/image35.png"/></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slideLayout" Target="../slideLayouts/slideLayout3.xml"/><Relationship Id="rId1" Type="http://schemas.openxmlformats.org/officeDocument/2006/relationships/video" Target="https://www.youtube.com/embed/lieFOzjLHM8?feature=oembed" TargetMode="External"/></Relationships>
</file>

<file path=ppt/slides/_rels/slide30.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9.xml"/><Relationship Id="rId1" Type="http://schemas.openxmlformats.org/officeDocument/2006/relationships/slideLayout" Target="../slideLayouts/slideLayout3.xml"/><Relationship Id="rId4" Type="http://schemas.openxmlformats.org/officeDocument/2006/relationships/image" Target="../media/image38.png"/></Relationships>
</file>

<file path=ppt/slides/_rels/slide31.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png"/><Relationship Id="rId1" Type="http://schemas.openxmlformats.org/officeDocument/2006/relationships/slideLayout" Target="../slideLayouts/slideLayout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png"/><Relationship Id="rId1" Type="http://schemas.openxmlformats.org/officeDocument/2006/relationships/slideLayout" Target="../slideLayouts/slideLayout5.xml"/><Relationship Id="rId4" Type="http://schemas.openxmlformats.org/officeDocument/2006/relationships/image" Target="../media/image43.png"/></Relationships>
</file>

<file path=ppt/slides/_rels/slide34.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20.xml"/><Relationship Id="rId1" Type="http://schemas.openxmlformats.org/officeDocument/2006/relationships/slideLayout" Target="../slideLayouts/slideLayout4.xml"/><Relationship Id="rId4" Type="http://schemas.openxmlformats.org/officeDocument/2006/relationships/image" Target="../media/image19.png"/></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3.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5.xml"/></Relationships>
</file>

<file path=ppt/slides/_rels/slide37.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3.png"/><Relationship Id="rId1" Type="http://schemas.openxmlformats.org/officeDocument/2006/relationships/slideLayout" Target="../slideLayouts/slideLayout5.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9.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5.xml"/><Relationship Id="rId1" Type="http://schemas.openxmlformats.org/officeDocument/2006/relationships/video" Target="https://www.youtube.com/embed/y3fm6wNzK70?feature=oembed" TargetMode="External"/><Relationship Id="rId4" Type="http://schemas.openxmlformats.org/officeDocument/2006/relationships/image" Target="../media/image46.jpeg"/></Relationships>
</file>

<file path=ppt/slides/_rels/slide40.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24.xml"/><Relationship Id="rId1" Type="http://schemas.openxmlformats.org/officeDocument/2006/relationships/slideLayout" Target="../slideLayouts/slideLayout4.xml"/><Relationship Id="rId4" Type="http://schemas.openxmlformats.org/officeDocument/2006/relationships/image" Target="../media/image20.png"/></Relationships>
</file>

<file path=ppt/slides/_rels/slide41.xml.rels><?xml version="1.0" encoding="UTF-8" standalone="yes"?>
<Relationships xmlns="http://schemas.openxmlformats.org/package/2006/relationships"><Relationship Id="rId3" Type="http://schemas.openxmlformats.org/officeDocument/2006/relationships/hyperlink" Target="https://www.priory.powys.sch.uk/" TargetMode="External"/><Relationship Id="rId2" Type="http://schemas.openxmlformats.org/officeDocument/2006/relationships/notesSlide" Target="../notesSlides/notesSlide25.xml"/><Relationship Id="rId1" Type="http://schemas.openxmlformats.org/officeDocument/2006/relationships/slideLayout" Target="../slideLayouts/slideLayout3.xml"/></Relationships>
</file>

<file path=ppt/slides/_rels/slide42.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slideLayout" Target="../slideLayouts/slideLayout3.xml"/><Relationship Id="rId1" Type="http://schemas.openxmlformats.org/officeDocument/2006/relationships/video" Target="https://www.youtube.com/embed/UzmvtVAuuyI?feature=oembed" TargetMode="Externa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4.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26.xml"/><Relationship Id="rId1" Type="http://schemas.openxmlformats.org/officeDocument/2006/relationships/slideLayout" Target="../slideLayouts/slideLayout4.xml"/><Relationship Id="rId4" Type="http://schemas.openxmlformats.org/officeDocument/2006/relationships/image" Target="../media/image50.png"/></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3.xml"/></Relationships>
</file>

<file path=ppt/slides/_rels/slide46.xml.rels><?xml version="1.0" encoding="UTF-8" standalone="yes"?>
<Relationships xmlns="http://schemas.openxmlformats.org/package/2006/relationships"><Relationship Id="rId3" Type="http://schemas.openxmlformats.org/officeDocument/2006/relationships/notesSlide" Target="../notesSlides/notesSlide28.xml"/><Relationship Id="rId2" Type="http://schemas.openxmlformats.org/officeDocument/2006/relationships/slideLayout" Target="../slideLayouts/slideLayout2.xml"/><Relationship Id="rId1" Type="http://schemas.openxmlformats.org/officeDocument/2006/relationships/video" Target="https://www.youtube.com/embed/ayefSTAnCR8?feature=oembed" TargetMode="External"/><Relationship Id="rId4" Type="http://schemas.openxmlformats.org/officeDocument/2006/relationships/image" Target="../media/image51.jpeg"/></Relationships>
</file>

<file path=ppt/slides/_rels/slide47.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29.xml"/><Relationship Id="rId1" Type="http://schemas.openxmlformats.org/officeDocument/2006/relationships/slideLayout" Target="../slideLayouts/slideLayout4.xml"/><Relationship Id="rId4" Type="http://schemas.openxmlformats.org/officeDocument/2006/relationships/image" Target="../media/image30.png"/></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3.xml"/></Relationships>
</file>

<file path=ppt/slides/_rels/slide49.xml.rels><?xml version="1.0" encoding="UTF-8" standalone="yes"?>
<Relationships xmlns="http://schemas.openxmlformats.org/package/2006/relationships"><Relationship Id="rId3" Type="http://schemas.openxmlformats.org/officeDocument/2006/relationships/notesSlide" Target="../notesSlides/notesSlide31.xml"/><Relationship Id="rId2" Type="http://schemas.openxmlformats.org/officeDocument/2006/relationships/slideLayout" Target="../slideLayouts/slideLayout2.xml"/><Relationship Id="rId1" Type="http://schemas.openxmlformats.org/officeDocument/2006/relationships/video" Target="https://www.youtube.com/embed/IhcgYgx7aAA?feature=oembed" TargetMode="External"/><Relationship Id="rId4" Type="http://schemas.openxmlformats.org/officeDocument/2006/relationships/image" Target="../media/image53.jpeg"/></Relationships>
</file>

<file path=ppt/slides/_rels/slide50.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32.xml"/><Relationship Id="rId1" Type="http://schemas.openxmlformats.org/officeDocument/2006/relationships/slideLayout" Target="../slideLayouts/slideLayout4.xml"/><Relationship Id="rId4" Type="http://schemas.openxmlformats.org/officeDocument/2006/relationships/image" Target="../media/image21.png"/></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3.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3.xml"/></Relationships>
</file>

<file path=ppt/slides/_rels/slide53.xml.rels><?xml version="1.0" encoding="UTF-8" standalone="yes"?>
<Relationships xmlns="http://schemas.openxmlformats.org/package/2006/relationships"><Relationship Id="rId3" Type="http://schemas.openxmlformats.org/officeDocument/2006/relationships/notesSlide" Target="../notesSlides/notesSlide35.xml"/><Relationship Id="rId2" Type="http://schemas.openxmlformats.org/officeDocument/2006/relationships/slideLayout" Target="../slideLayouts/slideLayout2.xml"/><Relationship Id="rId1" Type="http://schemas.openxmlformats.org/officeDocument/2006/relationships/video" Target="https://www.youtube.com/embed/8I2hrSRbmHE?feature=oembed" TargetMode="External"/><Relationship Id="rId4" Type="http://schemas.openxmlformats.org/officeDocument/2006/relationships/image" Target="../media/image55.jpeg"/></Relationships>
</file>

<file path=ppt/slides/_rels/slide54.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61AC0E-7195-4ACF-AA0A-5E2923A987F7}"/>
              </a:ext>
            </a:extLst>
          </p:cNvPr>
          <p:cNvSpPr>
            <a:spLocks noGrp="1"/>
          </p:cNvSpPr>
          <p:nvPr>
            <p:ph type="ctrTitle"/>
          </p:nvPr>
        </p:nvSpPr>
        <p:spPr>
          <a:xfrm>
            <a:off x="3147821" y="3043522"/>
            <a:ext cx="5897986" cy="1263510"/>
          </a:xfrm>
        </p:spPr>
        <p:txBody>
          <a:bodyPr anchor="t">
            <a:normAutofit fontScale="90000"/>
          </a:bodyPr>
          <a:lstStyle/>
          <a:p>
            <a:pPr algn="l"/>
            <a:r>
              <a:rPr lang="en-US" sz="3300" dirty="0">
                <a:latin typeface="Franklin Gothic Book" panose="020B0503020102020204" pitchFamily="34" charset="0"/>
                <a:cs typeface="Segoe UI" panose="020B0502040204020203" pitchFamily="34" charset="0"/>
              </a:rPr>
              <a:t>ECES7004 Principles of Pedagogy, </a:t>
            </a:r>
            <a:br>
              <a:rPr lang="en-US" sz="3300" dirty="0">
                <a:latin typeface="Franklin Gothic Book" panose="020B0503020102020204" pitchFamily="34" charset="0"/>
                <a:cs typeface="Segoe UI" panose="020B0502040204020203" pitchFamily="34" charset="0"/>
              </a:rPr>
            </a:br>
            <a:r>
              <a:rPr lang="en-US" sz="3300" dirty="0">
                <a:latin typeface="Franklin Gothic Book" panose="020B0503020102020204" pitchFamily="34" charset="0"/>
                <a:cs typeface="Segoe UI" panose="020B0502040204020203" pitchFamily="34" charset="0"/>
              </a:rPr>
              <a:t>Teaching &amp; Learning</a:t>
            </a:r>
            <a:br>
              <a:rPr lang="en-US" sz="3300" dirty="0">
                <a:latin typeface="Franklin Gothic Book" panose="020B0503020102020204" pitchFamily="34" charset="0"/>
                <a:cs typeface="Segoe UI" panose="020B0502040204020203" pitchFamily="34" charset="0"/>
              </a:rPr>
            </a:br>
            <a:br>
              <a:rPr lang="en-US" sz="3300" dirty="0">
                <a:latin typeface="Franklin Gothic Book" panose="020B0503020102020204" pitchFamily="34" charset="0"/>
                <a:cs typeface="Segoe UI" panose="020B0502040204020203" pitchFamily="34" charset="0"/>
              </a:rPr>
            </a:br>
            <a:r>
              <a:rPr lang="en-US" sz="3300" dirty="0">
                <a:latin typeface="Franklin Gothic Book" panose="020B0503020102020204" pitchFamily="34" charset="0"/>
                <a:cs typeface="Segoe UI" panose="020B0502040204020203" pitchFamily="34" charset="0"/>
              </a:rPr>
              <a:t>Dr. Huw Griffiths			</a:t>
            </a:r>
          </a:p>
        </p:txBody>
      </p:sp>
      <p:sp>
        <p:nvSpPr>
          <p:cNvPr id="29" name="Freeform: Shape 28">
            <a:extLst>
              <a:ext uri="{FF2B5EF4-FFF2-40B4-BE49-F238E27FC236}">
                <a16:creationId xmlns:a16="http://schemas.microsoft.com/office/drawing/2014/main" id="{F6E384F5-137A-40B1-97F0-694CC6ECD5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91663"/>
            <a:ext cx="2798064" cy="3551837"/>
          </a:xfrm>
          <a:custGeom>
            <a:avLst/>
            <a:gdLst>
              <a:gd name="connsiteX0" fmla="*/ 640080 w 3730752"/>
              <a:gd name="connsiteY0" fmla="*/ 0 h 4735782"/>
              <a:gd name="connsiteX1" fmla="*/ 3730752 w 3730752"/>
              <a:gd name="connsiteY1" fmla="*/ 3090672 h 4735782"/>
              <a:gd name="connsiteX2" fmla="*/ 3357725 w 3730752"/>
              <a:gd name="connsiteY2" fmla="*/ 4563870 h 4735782"/>
              <a:gd name="connsiteX3" fmla="*/ 3253285 w 3730752"/>
              <a:gd name="connsiteY3" fmla="*/ 4735782 h 4735782"/>
              <a:gd name="connsiteX4" fmla="*/ 0 w 3730752"/>
              <a:gd name="connsiteY4" fmla="*/ 4735782 h 4735782"/>
              <a:gd name="connsiteX5" fmla="*/ 0 w 3730752"/>
              <a:gd name="connsiteY5" fmla="*/ 67215 h 4735782"/>
              <a:gd name="connsiteX6" fmla="*/ 17202 w 3730752"/>
              <a:gd name="connsiteY6" fmla="*/ 62792 h 4735782"/>
              <a:gd name="connsiteX7" fmla="*/ 640080 w 3730752"/>
              <a:gd name="connsiteY7" fmla="*/ 0 h 4735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730752" h="4735782">
                <a:moveTo>
                  <a:pt x="640080" y="0"/>
                </a:moveTo>
                <a:cubicBezTo>
                  <a:pt x="2347011" y="0"/>
                  <a:pt x="3730752" y="1383741"/>
                  <a:pt x="3730752" y="3090672"/>
                </a:cubicBezTo>
                <a:cubicBezTo>
                  <a:pt x="3730752" y="3624088"/>
                  <a:pt x="3595621" y="4125943"/>
                  <a:pt x="3357725" y="4563870"/>
                </a:cubicBezTo>
                <a:lnTo>
                  <a:pt x="3253285" y="4735782"/>
                </a:lnTo>
                <a:lnTo>
                  <a:pt x="0" y="4735782"/>
                </a:lnTo>
                <a:lnTo>
                  <a:pt x="0" y="67215"/>
                </a:lnTo>
                <a:lnTo>
                  <a:pt x="17202" y="62792"/>
                </a:lnTo>
                <a:cubicBezTo>
                  <a:pt x="218397" y="21621"/>
                  <a:pt x="426714" y="0"/>
                  <a:pt x="640080"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defTabSz="685800">
              <a:buClrTx/>
              <a:defRPr/>
            </a:pPr>
            <a:endParaRPr lang="en-US" sz="1350" kern="1200" dirty="0">
              <a:solidFill>
                <a:prstClr val="white"/>
              </a:solidFill>
              <a:latin typeface="Calibri" panose="020F0502020204030204"/>
            </a:endParaRPr>
          </a:p>
        </p:txBody>
      </p:sp>
      <p:sp>
        <p:nvSpPr>
          <p:cNvPr id="31" name="Freeform: Shape 30">
            <a:extLst>
              <a:ext uri="{FF2B5EF4-FFF2-40B4-BE49-F238E27FC236}">
                <a16:creationId xmlns:a16="http://schemas.microsoft.com/office/drawing/2014/main" id="{EBA87361-6D30-46E4-834B-719CF59055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716249"/>
            <a:ext cx="2673479" cy="3427251"/>
          </a:xfrm>
          <a:custGeom>
            <a:avLst/>
            <a:gdLst>
              <a:gd name="connsiteX0" fmla="*/ 640080 w 3564638"/>
              <a:gd name="connsiteY0" fmla="*/ 0 h 4569668"/>
              <a:gd name="connsiteX1" fmla="*/ 3564638 w 3564638"/>
              <a:gd name="connsiteY1" fmla="*/ 2924558 h 4569668"/>
              <a:gd name="connsiteX2" fmla="*/ 3065170 w 3564638"/>
              <a:gd name="connsiteY2" fmla="*/ 4559707 h 4569668"/>
              <a:gd name="connsiteX3" fmla="*/ 3057720 w 3564638"/>
              <a:gd name="connsiteY3" fmla="*/ 4569668 h 4569668"/>
              <a:gd name="connsiteX4" fmla="*/ 0 w 3564638"/>
              <a:gd name="connsiteY4" fmla="*/ 4569668 h 4569668"/>
              <a:gd name="connsiteX5" fmla="*/ 0 w 3564638"/>
              <a:gd name="connsiteY5" fmla="*/ 72448 h 4569668"/>
              <a:gd name="connsiteX6" fmla="*/ 50679 w 3564638"/>
              <a:gd name="connsiteY6" fmla="*/ 59417 h 4569668"/>
              <a:gd name="connsiteX7" fmla="*/ 640080 w 3564638"/>
              <a:gd name="connsiteY7" fmla="*/ 0 h 45696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64638" h="4569668">
                <a:moveTo>
                  <a:pt x="640080" y="0"/>
                </a:moveTo>
                <a:cubicBezTo>
                  <a:pt x="2255269" y="0"/>
                  <a:pt x="3564638" y="1309369"/>
                  <a:pt x="3564638" y="2924558"/>
                </a:cubicBezTo>
                <a:cubicBezTo>
                  <a:pt x="3564638" y="3530254"/>
                  <a:pt x="3380508" y="4092944"/>
                  <a:pt x="3065170" y="4559707"/>
                </a:cubicBezTo>
                <a:lnTo>
                  <a:pt x="3057720" y="4569668"/>
                </a:lnTo>
                <a:lnTo>
                  <a:pt x="0" y="4569668"/>
                </a:lnTo>
                <a:lnTo>
                  <a:pt x="0" y="72448"/>
                </a:lnTo>
                <a:lnTo>
                  <a:pt x="50679" y="59417"/>
                </a:lnTo>
                <a:cubicBezTo>
                  <a:pt x="241061" y="20459"/>
                  <a:pt x="438181" y="0"/>
                  <a:pt x="640080"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defTabSz="685800">
              <a:buClrTx/>
              <a:defRPr/>
            </a:pPr>
            <a:endParaRPr lang="en-US" sz="1350" kern="1200" dirty="0">
              <a:solidFill>
                <a:prstClr val="white"/>
              </a:solidFill>
              <a:latin typeface="Calibri" panose="020F0502020204030204"/>
            </a:endParaRPr>
          </a:p>
        </p:txBody>
      </p:sp>
      <p:sp>
        <p:nvSpPr>
          <p:cNvPr id="33" name="Freeform: Shape 32">
            <a:extLst>
              <a:ext uri="{FF2B5EF4-FFF2-40B4-BE49-F238E27FC236}">
                <a16:creationId xmlns:a16="http://schemas.microsoft.com/office/drawing/2014/main" id="{9DBC4630-03DA-474F-BBCB-BA3AE6B317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487" y="-3249"/>
            <a:ext cx="3182112" cy="1840619"/>
          </a:xfrm>
          <a:custGeom>
            <a:avLst/>
            <a:gdLst>
              <a:gd name="connsiteX0" fmla="*/ 28633 w 4242816"/>
              <a:gd name="connsiteY0" fmla="*/ 0 h 2454158"/>
              <a:gd name="connsiteX1" fmla="*/ 4214183 w 4242816"/>
              <a:gd name="connsiteY1" fmla="*/ 0 h 2454158"/>
              <a:gd name="connsiteX2" fmla="*/ 4231864 w 4242816"/>
              <a:gd name="connsiteY2" fmla="*/ 115848 h 2454158"/>
              <a:gd name="connsiteX3" fmla="*/ 4242816 w 4242816"/>
              <a:gd name="connsiteY3" fmla="*/ 332750 h 2454158"/>
              <a:gd name="connsiteX4" fmla="*/ 2121408 w 4242816"/>
              <a:gd name="connsiteY4" fmla="*/ 2454158 h 2454158"/>
              <a:gd name="connsiteX5" fmla="*/ 0 w 4242816"/>
              <a:gd name="connsiteY5" fmla="*/ 332750 h 2454158"/>
              <a:gd name="connsiteX6" fmla="*/ 10953 w 4242816"/>
              <a:gd name="connsiteY6" fmla="*/ 115848 h 24541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42816" h="2454158">
                <a:moveTo>
                  <a:pt x="28633" y="0"/>
                </a:moveTo>
                <a:lnTo>
                  <a:pt x="4214183" y="0"/>
                </a:lnTo>
                <a:lnTo>
                  <a:pt x="4231864" y="115848"/>
                </a:lnTo>
                <a:cubicBezTo>
                  <a:pt x="4239106" y="187164"/>
                  <a:pt x="4242816" y="259524"/>
                  <a:pt x="4242816" y="332750"/>
                </a:cubicBezTo>
                <a:cubicBezTo>
                  <a:pt x="4242816" y="1504371"/>
                  <a:pt x="3293029" y="2454158"/>
                  <a:pt x="2121408" y="2454158"/>
                </a:cubicBezTo>
                <a:cubicBezTo>
                  <a:pt x="949787" y="2454158"/>
                  <a:pt x="0" y="1504371"/>
                  <a:pt x="0" y="332750"/>
                </a:cubicBezTo>
                <a:cubicBezTo>
                  <a:pt x="0" y="259524"/>
                  <a:pt x="3710" y="187164"/>
                  <a:pt x="10953" y="115848"/>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defTabSz="685800">
              <a:buClrTx/>
              <a:defRPr/>
            </a:pPr>
            <a:endParaRPr lang="en-US" sz="1350" kern="1200" dirty="0">
              <a:solidFill>
                <a:prstClr val="white"/>
              </a:solidFill>
              <a:latin typeface="Calibri" panose="020F0502020204030204"/>
            </a:endParaRPr>
          </a:p>
        </p:txBody>
      </p:sp>
      <p:sp>
        <p:nvSpPr>
          <p:cNvPr id="35" name="Freeform: Shape 34">
            <a:extLst>
              <a:ext uri="{FF2B5EF4-FFF2-40B4-BE49-F238E27FC236}">
                <a16:creationId xmlns:a16="http://schemas.microsoft.com/office/drawing/2014/main" id="{D89DB1C0-FEEC-4CB6-88B2-F9C5562E09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4931" y="0"/>
            <a:ext cx="2935224" cy="1713926"/>
          </a:xfrm>
          <a:custGeom>
            <a:avLst/>
            <a:gdLst>
              <a:gd name="connsiteX0" fmla="*/ 29691 w 3913632"/>
              <a:gd name="connsiteY0" fmla="*/ 0 h 2285234"/>
              <a:gd name="connsiteX1" fmla="*/ 3883942 w 3913632"/>
              <a:gd name="connsiteY1" fmla="*/ 0 h 2285234"/>
              <a:gd name="connsiteX2" fmla="*/ 3903529 w 3913632"/>
              <a:gd name="connsiteY2" fmla="*/ 128345 h 2285234"/>
              <a:gd name="connsiteX3" fmla="*/ 3913632 w 3913632"/>
              <a:gd name="connsiteY3" fmla="*/ 328418 h 2285234"/>
              <a:gd name="connsiteX4" fmla="*/ 1956816 w 3913632"/>
              <a:gd name="connsiteY4" fmla="*/ 2285234 h 2285234"/>
              <a:gd name="connsiteX5" fmla="*/ 0 w 3913632"/>
              <a:gd name="connsiteY5" fmla="*/ 328418 h 2285234"/>
              <a:gd name="connsiteX6" fmla="*/ 10103 w 3913632"/>
              <a:gd name="connsiteY6" fmla="*/ 128345 h 22852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13632" h="2285234">
                <a:moveTo>
                  <a:pt x="29691" y="0"/>
                </a:moveTo>
                <a:lnTo>
                  <a:pt x="3883942" y="0"/>
                </a:lnTo>
                <a:lnTo>
                  <a:pt x="3903529" y="128345"/>
                </a:lnTo>
                <a:cubicBezTo>
                  <a:pt x="3910210" y="194127"/>
                  <a:pt x="3913632" y="260873"/>
                  <a:pt x="3913632" y="328418"/>
                </a:cubicBezTo>
                <a:cubicBezTo>
                  <a:pt x="3913632" y="1409138"/>
                  <a:pt x="3037536" y="2285234"/>
                  <a:pt x="1956816" y="2285234"/>
                </a:cubicBezTo>
                <a:cubicBezTo>
                  <a:pt x="876096" y="2285234"/>
                  <a:pt x="0" y="1409138"/>
                  <a:pt x="0" y="328418"/>
                </a:cubicBezTo>
                <a:cubicBezTo>
                  <a:pt x="0" y="260873"/>
                  <a:pt x="3422" y="194127"/>
                  <a:pt x="10103" y="128345"/>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defTabSz="685800">
              <a:buClrTx/>
              <a:defRPr/>
            </a:pPr>
            <a:endParaRPr lang="en-US" sz="1350" kern="1200" dirty="0">
              <a:solidFill>
                <a:prstClr val="white"/>
              </a:solidFill>
              <a:latin typeface="Calibri" panose="020F0502020204030204"/>
            </a:endParaRPr>
          </a:p>
        </p:txBody>
      </p:sp>
      <p:pic>
        <p:nvPicPr>
          <p:cNvPr id="9" name="Graphic 8" descr="Open Book">
            <a:extLst>
              <a:ext uri="{FF2B5EF4-FFF2-40B4-BE49-F238E27FC236}">
                <a16:creationId xmlns:a16="http://schemas.microsoft.com/office/drawing/2014/main" id="{93E427C7-0218-4592-82DA-2431E4BF875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788938" y="123430"/>
            <a:ext cx="1227209" cy="1227209"/>
          </a:xfrm>
          <a:prstGeom prst="rect">
            <a:avLst/>
          </a:prstGeom>
        </p:spPr>
      </p:pic>
      <p:sp>
        <p:nvSpPr>
          <p:cNvPr id="37" name="Oval 36">
            <a:extLst>
              <a:ext uri="{FF2B5EF4-FFF2-40B4-BE49-F238E27FC236}">
                <a16:creationId xmlns:a16="http://schemas.microsoft.com/office/drawing/2014/main" id="{78418A25-6EAC-4140-BFE6-284E1925B5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7338" y="461931"/>
            <a:ext cx="2386584" cy="238658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buClrTx/>
              <a:defRPr/>
            </a:pPr>
            <a:endParaRPr lang="en-US" sz="1350" kern="1200" dirty="0">
              <a:solidFill>
                <a:prstClr val="white"/>
              </a:solidFill>
              <a:latin typeface="Calibri" panose="020F0502020204030204"/>
            </a:endParaRPr>
          </a:p>
        </p:txBody>
      </p:sp>
      <p:sp>
        <p:nvSpPr>
          <p:cNvPr id="39" name="Oval 38">
            <a:extLst>
              <a:ext uri="{FF2B5EF4-FFF2-40B4-BE49-F238E27FC236}">
                <a16:creationId xmlns:a16="http://schemas.microsoft.com/office/drawing/2014/main" id="{08163D1C-ED91-4D5F-A33B-CF1256B27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00782" y="585375"/>
            <a:ext cx="2139696" cy="213969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buClrTx/>
              <a:defRPr/>
            </a:pPr>
            <a:endParaRPr lang="en-US" sz="1350" kern="1200" dirty="0">
              <a:solidFill>
                <a:prstClr val="white"/>
              </a:solidFill>
              <a:latin typeface="Calibri" panose="020F0502020204030204"/>
            </a:endParaRPr>
          </a:p>
        </p:txBody>
      </p:sp>
      <p:pic>
        <p:nvPicPr>
          <p:cNvPr id="5" name="Graphic 4" descr="Chat">
            <a:extLst>
              <a:ext uri="{FF2B5EF4-FFF2-40B4-BE49-F238E27FC236}">
                <a16:creationId xmlns:a16="http://schemas.microsoft.com/office/drawing/2014/main" id="{EB71843F-0A0B-4317-B205-4B0A0B97C0FD}"/>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4485226" y="969820"/>
            <a:ext cx="1370807" cy="1370807"/>
          </a:xfrm>
          <a:prstGeom prst="rect">
            <a:avLst/>
          </a:prstGeom>
        </p:spPr>
      </p:pic>
      <p:pic>
        <p:nvPicPr>
          <p:cNvPr id="7" name="Graphic 6" descr="Blackboard">
            <a:extLst>
              <a:ext uri="{FF2B5EF4-FFF2-40B4-BE49-F238E27FC236}">
                <a16:creationId xmlns:a16="http://schemas.microsoft.com/office/drawing/2014/main" id="{2696A1A4-8E43-47F6-A6DC-A9ADAB053D8B}"/>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98193" y="2716293"/>
            <a:ext cx="1946165" cy="1946165"/>
          </a:xfrm>
          <a:prstGeom prst="rect">
            <a:avLst/>
          </a:prstGeom>
        </p:spPr>
      </p:pic>
      <p:sp>
        <p:nvSpPr>
          <p:cNvPr id="41" name="Freeform: Shape 40">
            <a:extLst>
              <a:ext uri="{FF2B5EF4-FFF2-40B4-BE49-F238E27FC236}">
                <a16:creationId xmlns:a16="http://schemas.microsoft.com/office/drawing/2014/main" id="{31103AB2-C090-458F-B752-294F23AFA8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4426" y="-3248"/>
            <a:ext cx="2579574" cy="2838868"/>
          </a:xfrm>
          <a:custGeom>
            <a:avLst/>
            <a:gdLst>
              <a:gd name="connsiteX0" fmla="*/ 198262 w 3439432"/>
              <a:gd name="connsiteY0" fmla="*/ 0 h 3785157"/>
              <a:gd name="connsiteX1" fmla="*/ 3439432 w 3439432"/>
              <a:gd name="connsiteY1" fmla="*/ 0 h 3785157"/>
              <a:gd name="connsiteX2" fmla="*/ 3439432 w 3439432"/>
              <a:gd name="connsiteY2" fmla="*/ 3697836 h 3785157"/>
              <a:gd name="connsiteX3" fmla="*/ 3318024 w 3439432"/>
              <a:gd name="connsiteY3" fmla="*/ 3729054 h 3785157"/>
              <a:gd name="connsiteX4" fmla="*/ 2761488 w 3439432"/>
              <a:gd name="connsiteY4" fmla="*/ 3785157 h 3785157"/>
              <a:gd name="connsiteX5" fmla="*/ 0 w 3439432"/>
              <a:gd name="connsiteY5" fmla="*/ 1023669 h 3785157"/>
              <a:gd name="connsiteX6" fmla="*/ 124151 w 3439432"/>
              <a:gd name="connsiteY6" fmla="*/ 202487 h 3785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39432" h="3785157">
                <a:moveTo>
                  <a:pt x="198262" y="0"/>
                </a:moveTo>
                <a:lnTo>
                  <a:pt x="3439432" y="0"/>
                </a:lnTo>
                <a:lnTo>
                  <a:pt x="3439432" y="3697836"/>
                </a:lnTo>
                <a:lnTo>
                  <a:pt x="3318024" y="3729054"/>
                </a:lnTo>
                <a:cubicBezTo>
                  <a:pt x="3138258" y="3765839"/>
                  <a:pt x="2952129" y="3785157"/>
                  <a:pt x="2761488" y="3785157"/>
                </a:cubicBezTo>
                <a:cubicBezTo>
                  <a:pt x="1236360" y="3785157"/>
                  <a:pt x="0" y="2548797"/>
                  <a:pt x="0" y="1023669"/>
                </a:cubicBezTo>
                <a:cubicBezTo>
                  <a:pt x="0" y="737708"/>
                  <a:pt x="43466" y="461898"/>
                  <a:pt x="124151" y="202487"/>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defTabSz="685800">
              <a:buClrTx/>
              <a:defRPr/>
            </a:pPr>
            <a:endParaRPr lang="en-US" sz="1350" kern="1200" dirty="0">
              <a:solidFill>
                <a:prstClr val="white"/>
              </a:solidFill>
              <a:latin typeface="Calibri" panose="020F0502020204030204"/>
            </a:endParaRPr>
          </a:p>
        </p:txBody>
      </p:sp>
      <p:sp>
        <p:nvSpPr>
          <p:cNvPr id="43" name="Freeform: Shape 42">
            <a:extLst>
              <a:ext uri="{FF2B5EF4-FFF2-40B4-BE49-F238E27FC236}">
                <a16:creationId xmlns:a16="http://schemas.microsoft.com/office/drawing/2014/main" id="{83D471F3-782A-4BA1-9CAB-FF5CDF0A75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89071" y="-3249"/>
            <a:ext cx="2454929" cy="2714224"/>
          </a:xfrm>
          <a:custGeom>
            <a:avLst/>
            <a:gdLst>
              <a:gd name="connsiteX0" fmla="*/ 210437 w 3273238"/>
              <a:gd name="connsiteY0" fmla="*/ 0 h 3618965"/>
              <a:gd name="connsiteX1" fmla="*/ 3273238 w 3273238"/>
              <a:gd name="connsiteY1" fmla="*/ 0 h 3618965"/>
              <a:gd name="connsiteX2" fmla="*/ 3273238 w 3273238"/>
              <a:gd name="connsiteY2" fmla="*/ 3526409 h 3618965"/>
              <a:gd name="connsiteX3" fmla="*/ 3118338 w 3273238"/>
              <a:gd name="connsiteY3" fmla="*/ 3566238 h 3618965"/>
              <a:gd name="connsiteX4" fmla="*/ 2595295 w 3273238"/>
              <a:gd name="connsiteY4" fmla="*/ 3618965 h 3618965"/>
              <a:gd name="connsiteX5" fmla="*/ 0 w 3273238"/>
              <a:gd name="connsiteY5" fmla="*/ 1023670 h 3618965"/>
              <a:gd name="connsiteX6" fmla="*/ 203951 w 3273238"/>
              <a:gd name="connsiteY6" fmla="*/ 13464 h 36189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273238" h="3618965">
                <a:moveTo>
                  <a:pt x="210437" y="0"/>
                </a:moveTo>
                <a:lnTo>
                  <a:pt x="3273238" y="0"/>
                </a:lnTo>
                <a:lnTo>
                  <a:pt x="3273238" y="3526409"/>
                </a:lnTo>
                <a:lnTo>
                  <a:pt x="3118338" y="3566238"/>
                </a:lnTo>
                <a:cubicBezTo>
                  <a:pt x="2949390" y="3600810"/>
                  <a:pt x="2774463" y="3618965"/>
                  <a:pt x="2595295" y="3618965"/>
                </a:cubicBezTo>
                <a:cubicBezTo>
                  <a:pt x="1161953" y="3618965"/>
                  <a:pt x="0" y="2457012"/>
                  <a:pt x="0" y="1023670"/>
                </a:cubicBezTo>
                <a:cubicBezTo>
                  <a:pt x="0" y="665335"/>
                  <a:pt x="72622" y="323961"/>
                  <a:pt x="203951" y="13464"/>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defTabSz="685800">
              <a:buClrTx/>
              <a:defRPr/>
            </a:pPr>
            <a:endParaRPr lang="en-US" sz="1350" kern="1200" dirty="0">
              <a:solidFill>
                <a:prstClr val="white"/>
              </a:solidFill>
              <a:latin typeface="Calibri" panose="020F0502020204030204"/>
            </a:endParaRPr>
          </a:p>
        </p:txBody>
      </p:sp>
      <p:pic>
        <p:nvPicPr>
          <p:cNvPr id="11" name="Graphic 10" descr="Books on Shelf">
            <a:extLst>
              <a:ext uri="{FF2B5EF4-FFF2-40B4-BE49-F238E27FC236}">
                <a16:creationId xmlns:a16="http://schemas.microsoft.com/office/drawing/2014/main" id="{18A239E6-97C0-4A74-8E7A-C9FD39A8C92C}"/>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7293769" y="245917"/>
            <a:ext cx="1695533" cy="1695533"/>
          </a:xfrm>
          <a:prstGeom prst="rect">
            <a:avLst/>
          </a:prstGeom>
        </p:spPr>
      </p:pic>
    </p:spTree>
    <p:extLst>
      <p:ext uri="{BB962C8B-B14F-4D97-AF65-F5344CB8AC3E}">
        <p14:creationId xmlns:p14="http://schemas.microsoft.com/office/powerpoint/2010/main" val="32239897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19F3A65-16FA-83FB-D9D0-70989316054A}"/>
              </a:ext>
            </a:extLst>
          </p:cNvPr>
          <p:cNvPicPr>
            <a:picLocks noChangeAspect="1"/>
          </p:cNvPicPr>
          <p:nvPr/>
        </p:nvPicPr>
        <p:blipFill>
          <a:blip r:embed="rId2"/>
          <a:stretch>
            <a:fillRect/>
          </a:stretch>
        </p:blipFill>
        <p:spPr>
          <a:xfrm>
            <a:off x="281579" y="471262"/>
            <a:ext cx="8580842" cy="3814988"/>
          </a:xfrm>
          <a:prstGeom prst="rect">
            <a:avLst/>
          </a:prstGeom>
        </p:spPr>
      </p:pic>
    </p:spTree>
    <p:extLst>
      <p:ext uri="{BB962C8B-B14F-4D97-AF65-F5344CB8AC3E}">
        <p14:creationId xmlns:p14="http://schemas.microsoft.com/office/powerpoint/2010/main" val="30377389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EA7E4A-D767-75CC-5898-21970BD63825}"/>
              </a:ext>
            </a:extLst>
          </p:cNvPr>
          <p:cNvSpPr>
            <a:spLocks noGrp="1"/>
          </p:cNvSpPr>
          <p:nvPr>
            <p:ph type="title"/>
          </p:nvPr>
        </p:nvSpPr>
        <p:spPr/>
        <p:txBody>
          <a:bodyPr/>
          <a:lstStyle/>
          <a:p>
            <a:endParaRPr lang="en-GB"/>
          </a:p>
        </p:txBody>
      </p:sp>
      <p:sp>
        <p:nvSpPr>
          <p:cNvPr id="3" name="Text Placeholder 2">
            <a:extLst>
              <a:ext uri="{FF2B5EF4-FFF2-40B4-BE49-F238E27FC236}">
                <a16:creationId xmlns:a16="http://schemas.microsoft.com/office/drawing/2014/main" id="{762D70A8-D81B-C5F5-1A80-76AF4B9142D1}"/>
              </a:ext>
            </a:extLst>
          </p:cNvPr>
          <p:cNvSpPr>
            <a:spLocks noGrp="1"/>
          </p:cNvSpPr>
          <p:nvPr>
            <p:ph type="body" idx="1"/>
          </p:nvPr>
        </p:nvSpPr>
        <p:spPr/>
        <p:txBody>
          <a:bodyPr/>
          <a:lstStyle/>
          <a:p>
            <a:endParaRPr lang="en-GB"/>
          </a:p>
        </p:txBody>
      </p:sp>
      <p:sp>
        <p:nvSpPr>
          <p:cNvPr id="4" name="Text Placeholder 3">
            <a:extLst>
              <a:ext uri="{FF2B5EF4-FFF2-40B4-BE49-F238E27FC236}">
                <a16:creationId xmlns:a16="http://schemas.microsoft.com/office/drawing/2014/main" id="{69D834DD-0AE8-C69E-4760-2C2A8758A90B}"/>
              </a:ext>
            </a:extLst>
          </p:cNvPr>
          <p:cNvSpPr>
            <a:spLocks noGrp="1"/>
          </p:cNvSpPr>
          <p:nvPr>
            <p:ph type="body" idx="2"/>
          </p:nvPr>
        </p:nvSpPr>
        <p:spPr/>
        <p:txBody>
          <a:bodyPr/>
          <a:lstStyle/>
          <a:p>
            <a:endParaRPr lang="en-GB"/>
          </a:p>
        </p:txBody>
      </p:sp>
      <p:sp>
        <p:nvSpPr>
          <p:cNvPr id="5" name="Slide Number Placeholder 4">
            <a:extLst>
              <a:ext uri="{FF2B5EF4-FFF2-40B4-BE49-F238E27FC236}">
                <a16:creationId xmlns:a16="http://schemas.microsoft.com/office/drawing/2014/main" id="{E83474DD-1ADD-9826-1C01-801F920FAD02}"/>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3</a:t>
            </a:fld>
            <a:endParaRPr lang="en"/>
          </a:p>
        </p:txBody>
      </p:sp>
      <p:pic>
        <p:nvPicPr>
          <p:cNvPr id="7" name="Picture 6">
            <a:extLst>
              <a:ext uri="{FF2B5EF4-FFF2-40B4-BE49-F238E27FC236}">
                <a16:creationId xmlns:a16="http://schemas.microsoft.com/office/drawing/2014/main" id="{BC883055-7D2F-6FD4-2DCF-42F3FD58D07B}"/>
              </a:ext>
            </a:extLst>
          </p:cNvPr>
          <p:cNvPicPr>
            <a:picLocks noChangeAspect="1"/>
          </p:cNvPicPr>
          <p:nvPr/>
        </p:nvPicPr>
        <p:blipFill>
          <a:blip r:embed="rId2"/>
          <a:stretch>
            <a:fillRect/>
          </a:stretch>
        </p:blipFill>
        <p:spPr>
          <a:xfrm>
            <a:off x="0" y="0"/>
            <a:ext cx="9144000" cy="5143500"/>
          </a:xfrm>
          <a:prstGeom prst="rect">
            <a:avLst/>
          </a:prstGeom>
        </p:spPr>
      </p:pic>
    </p:spTree>
    <p:extLst>
      <p:ext uri="{BB962C8B-B14F-4D97-AF65-F5344CB8AC3E}">
        <p14:creationId xmlns:p14="http://schemas.microsoft.com/office/powerpoint/2010/main" val="37143040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091C508-B0E1-DC79-96E9-B9BE222A7FA7}"/>
              </a:ext>
            </a:extLst>
          </p:cNvPr>
          <p:cNvPicPr>
            <a:picLocks noChangeAspect="1"/>
          </p:cNvPicPr>
          <p:nvPr/>
        </p:nvPicPr>
        <p:blipFill>
          <a:blip r:embed="rId2"/>
          <a:stretch>
            <a:fillRect/>
          </a:stretch>
        </p:blipFill>
        <p:spPr>
          <a:xfrm>
            <a:off x="100588" y="0"/>
            <a:ext cx="9113459" cy="5143500"/>
          </a:xfrm>
          <a:prstGeom prst="rect">
            <a:avLst/>
          </a:prstGeom>
        </p:spPr>
      </p:pic>
    </p:spTree>
    <p:extLst>
      <p:ext uri="{BB962C8B-B14F-4D97-AF65-F5344CB8AC3E}">
        <p14:creationId xmlns:p14="http://schemas.microsoft.com/office/powerpoint/2010/main" val="7392245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62CD3AB-73CB-BDC4-22EA-28E90D2C83B7}"/>
              </a:ext>
            </a:extLst>
          </p:cNvPr>
          <p:cNvSpPr txBox="1"/>
          <p:nvPr/>
        </p:nvSpPr>
        <p:spPr>
          <a:xfrm>
            <a:off x="601981" y="75214"/>
            <a:ext cx="8031480" cy="1569660"/>
          </a:xfrm>
          <a:prstGeom prst="rect">
            <a:avLst/>
          </a:prstGeom>
          <a:noFill/>
        </p:spPr>
        <p:txBody>
          <a:bodyPr wrap="square" rtlCol="0">
            <a:spAutoFit/>
          </a:bodyPr>
          <a:lstStyle/>
          <a:p>
            <a:pPr defTabSz="685766">
              <a:buClrTx/>
              <a:defRPr/>
            </a:pPr>
            <a:r>
              <a:rPr lang="en-GB" sz="3300" b="1" u="sng" kern="1200" dirty="0">
                <a:solidFill>
                  <a:srgbClr val="002060"/>
                </a:solidFill>
                <a:latin typeface="Calibri" panose="020F0502020204030204"/>
                <a:ea typeface="+mn-ea"/>
                <a:cs typeface="+mn-cs"/>
              </a:rPr>
              <a:t>Task for 2 / 4 December</a:t>
            </a:r>
          </a:p>
          <a:p>
            <a:pPr defTabSz="685766">
              <a:buClrTx/>
              <a:defRPr/>
            </a:pPr>
            <a:endParaRPr lang="en-GB" sz="900" kern="1200" dirty="0">
              <a:solidFill>
                <a:prstClr val="black"/>
              </a:solidFill>
              <a:latin typeface="Calibri" panose="020F0502020204030204"/>
              <a:ea typeface="+mn-ea"/>
              <a:cs typeface="+mn-cs"/>
            </a:endParaRPr>
          </a:p>
          <a:p>
            <a:pPr defTabSz="685766">
              <a:buClrTx/>
              <a:defRPr/>
            </a:pPr>
            <a:r>
              <a:rPr lang="en-GB" sz="1800" kern="1200" dirty="0">
                <a:solidFill>
                  <a:prstClr val="black"/>
                </a:solidFill>
                <a:latin typeface="Calibri" panose="020F0502020204030204"/>
                <a:ea typeface="+mn-ea"/>
                <a:cs typeface="+mn-cs"/>
              </a:rPr>
              <a:t>1). Next week you will be presenting two or three theorists to the rest of us.</a:t>
            </a:r>
          </a:p>
          <a:p>
            <a:pPr defTabSz="685766">
              <a:buClrTx/>
              <a:defRPr/>
            </a:pPr>
            <a:r>
              <a:rPr lang="en-GB" sz="1800" kern="1200" dirty="0">
                <a:solidFill>
                  <a:prstClr val="black"/>
                </a:solidFill>
                <a:latin typeface="Calibri" panose="020F0502020204030204"/>
                <a:ea typeface="+mn-ea"/>
                <a:cs typeface="+mn-cs"/>
              </a:rPr>
              <a:t>2). I also encourage you to research the other theorists because this will help you in your portfolio.</a:t>
            </a:r>
          </a:p>
        </p:txBody>
      </p:sp>
      <p:graphicFrame>
        <p:nvGraphicFramePr>
          <p:cNvPr id="3" name="Table 4">
            <a:extLst>
              <a:ext uri="{FF2B5EF4-FFF2-40B4-BE49-F238E27FC236}">
                <a16:creationId xmlns:a16="http://schemas.microsoft.com/office/drawing/2014/main" id="{27F41539-14A0-5FD7-51EC-4E13DE80554E}"/>
              </a:ext>
            </a:extLst>
          </p:cNvPr>
          <p:cNvGraphicFramePr>
            <a:graphicFrameLocks noGrp="1"/>
          </p:cNvGraphicFramePr>
          <p:nvPr>
            <p:extLst>
              <p:ext uri="{D42A27DB-BD31-4B8C-83A1-F6EECF244321}">
                <p14:modId xmlns:p14="http://schemas.microsoft.com/office/powerpoint/2010/main" val="1610365090"/>
              </p:ext>
            </p:extLst>
          </p:nvPr>
        </p:nvGraphicFramePr>
        <p:xfrm>
          <a:off x="318051" y="1644873"/>
          <a:ext cx="8627164" cy="3368040"/>
        </p:xfrm>
        <a:graphic>
          <a:graphicData uri="http://schemas.openxmlformats.org/drawingml/2006/table">
            <a:tbl>
              <a:tblPr firstRow="1" bandRow="1">
                <a:tableStyleId>{5C22544A-7EE6-4342-B048-85BDC9FD1C3A}</a:tableStyleId>
              </a:tblPr>
              <a:tblGrid>
                <a:gridCol w="2156791">
                  <a:extLst>
                    <a:ext uri="{9D8B030D-6E8A-4147-A177-3AD203B41FA5}">
                      <a16:colId xmlns:a16="http://schemas.microsoft.com/office/drawing/2014/main" val="963666824"/>
                    </a:ext>
                  </a:extLst>
                </a:gridCol>
                <a:gridCol w="2156791">
                  <a:extLst>
                    <a:ext uri="{9D8B030D-6E8A-4147-A177-3AD203B41FA5}">
                      <a16:colId xmlns:a16="http://schemas.microsoft.com/office/drawing/2014/main" val="1366188220"/>
                    </a:ext>
                  </a:extLst>
                </a:gridCol>
                <a:gridCol w="2261264">
                  <a:extLst>
                    <a:ext uri="{9D8B030D-6E8A-4147-A177-3AD203B41FA5}">
                      <a16:colId xmlns:a16="http://schemas.microsoft.com/office/drawing/2014/main" val="3568357199"/>
                    </a:ext>
                  </a:extLst>
                </a:gridCol>
                <a:gridCol w="2052318">
                  <a:extLst>
                    <a:ext uri="{9D8B030D-6E8A-4147-A177-3AD203B41FA5}">
                      <a16:colId xmlns:a16="http://schemas.microsoft.com/office/drawing/2014/main" val="979221809"/>
                    </a:ext>
                  </a:extLst>
                </a:gridCol>
              </a:tblGrid>
              <a:tr h="3368040">
                <a:tc>
                  <a:txBody>
                    <a:bodyPr/>
                    <a:lstStyle/>
                    <a:p>
                      <a:pPr algn="ctr"/>
                      <a:endParaRPr lang="en-GB" sz="2100" dirty="0"/>
                    </a:p>
                    <a:p>
                      <a:pPr algn="ctr"/>
                      <a:endParaRPr lang="en-GB" sz="2100" dirty="0"/>
                    </a:p>
                    <a:p>
                      <a:pPr algn="ctr"/>
                      <a:r>
                        <a:rPr lang="en-GB" sz="2100" dirty="0"/>
                        <a:t>Johann Pestalozzi</a:t>
                      </a:r>
                    </a:p>
                    <a:p>
                      <a:pPr algn="ctr"/>
                      <a:endParaRPr lang="en-GB" sz="2100" dirty="0"/>
                    </a:p>
                    <a:p>
                      <a:pPr algn="ctr"/>
                      <a:endParaRPr lang="en-GB" sz="2100" dirty="0"/>
                    </a:p>
                    <a:p>
                      <a:pPr algn="ctr"/>
                      <a:r>
                        <a:rPr lang="en-GB" sz="2100" dirty="0"/>
                        <a:t>Maria Montessori</a:t>
                      </a:r>
                    </a:p>
                    <a:p>
                      <a:pPr algn="ctr"/>
                      <a:endParaRPr lang="en-GB" sz="2100" dirty="0"/>
                    </a:p>
                  </a:txBody>
                  <a:tcPr>
                    <a:solidFill>
                      <a:srgbClr val="FF0000"/>
                    </a:solidFill>
                  </a:tcPr>
                </a:tc>
                <a:tc>
                  <a:txBody>
                    <a:bodyPr/>
                    <a:lstStyle/>
                    <a:p>
                      <a:pPr algn="ctr"/>
                      <a:endParaRPr lang="en-GB" sz="2100" dirty="0"/>
                    </a:p>
                    <a:p>
                      <a:pPr algn="ctr"/>
                      <a:endParaRPr lang="en-GB" sz="2100" dirty="0"/>
                    </a:p>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GB" sz="2100" b="1" i="0" u="none" strike="noStrike" kern="1200" cap="none" spc="0" normalizeH="0" baseline="0" noProof="0" dirty="0">
                          <a:ln>
                            <a:noFill/>
                          </a:ln>
                          <a:solidFill>
                            <a:prstClr val="white"/>
                          </a:solidFill>
                          <a:effectLst/>
                          <a:uLnTx/>
                          <a:uFillTx/>
                          <a:latin typeface="+mn-lt"/>
                          <a:ea typeface="+mn-ea"/>
                          <a:cs typeface="+mn-cs"/>
                        </a:rPr>
                        <a:t>Jean Piaget</a:t>
                      </a:r>
                    </a:p>
                    <a:p>
                      <a:pPr algn="ctr"/>
                      <a:endParaRPr lang="en-GB" sz="2100" dirty="0"/>
                    </a:p>
                    <a:p>
                      <a:pPr algn="ctr"/>
                      <a:endParaRPr lang="en-GB" sz="2100" dirty="0"/>
                    </a:p>
                    <a:p>
                      <a:pPr algn="ctr"/>
                      <a:r>
                        <a:rPr lang="en-GB" sz="2100" dirty="0"/>
                        <a:t>Lev Vygotsky</a:t>
                      </a:r>
                    </a:p>
                    <a:p>
                      <a:pPr algn="ctr"/>
                      <a:endParaRPr lang="en-GB" sz="2100" dirty="0"/>
                    </a:p>
                  </a:txBody>
                  <a:tcPr>
                    <a:solidFill>
                      <a:srgbClr val="FF0000"/>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2100" b="1" i="0" u="none" strike="noStrike" kern="1200" cap="none" spc="0" normalizeH="0" baseline="0" noProof="0" dirty="0">
                        <a:ln>
                          <a:noFill/>
                        </a:ln>
                        <a:solidFill>
                          <a:prstClr val="white"/>
                        </a:solidFill>
                        <a:effectLst/>
                        <a:uLnTx/>
                        <a:uFillTx/>
                        <a:latin typeface="+mn-lt"/>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2100" b="1" i="0" u="none" strike="noStrike" kern="1200" cap="none" spc="0" normalizeH="0" baseline="0" noProof="0" dirty="0">
                        <a:ln>
                          <a:noFill/>
                        </a:ln>
                        <a:solidFill>
                          <a:prstClr val="white"/>
                        </a:solidFill>
                        <a:effectLst/>
                        <a:uLnTx/>
                        <a:uFillTx/>
                        <a:latin typeface="+mn-lt"/>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100" b="1" i="0" u="none" strike="noStrike" kern="1200" cap="none" spc="0" normalizeH="0" baseline="0" noProof="0" dirty="0">
                          <a:ln>
                            <a:noFill/>
                          </a:ln>
                          <a:solidFill>
                            <a:prstClr val="white"/>
                          </a:solidFill>
                          <a:effectLst/>
                          <a:uLnTx/>
                          <a:uFillTx/>
                          <a:latin typeface="+mn-lt"/>
                          <a:ea typeface="+mn-ea"/>
                          <a:cs typeface="+mn-cs"/>
                        </a:rPr>
                        <a:t>John Dewey</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2100" b="1" i="0" u="none" strike="noStrike" kern="1200" cap="none" spc="0" normalizeH="0" baseline="0" noProof="0" dirty="0">
                        <a:ln>
                          <a:noFill/>
                        </a:ln>
                        <a:solidFill>
                          <a:prstClr val="white"/>
                        </a:solidFill>
                        <a:effectLst/>
                        <a:uLnTx/>
                        <a:uFillTx/>
                        <a:latin typeface="+mn-lt"/>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2100" b="1" i="0" u="none" strike="noStrike" kern="1200" cap="none" spc="0" normalizeH="0" baseline="0" noProof="0" dirty="0">
                        <a:ln>
                          <a:noFill/>
                        </a:ln>
                        <a:solidFill>
                          <a:prstClr val="white"/>
                        </a:solidFill>
                        <a:effectLst/>
                        <a:uLnTx/>
                        <a:uFillTx/>
                        <a:latin typeface="+mn-lt"/>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100" b="1" i="0" u="none" strike="noStrike" kern="1200" cap="none" spc="0" normalizeH="0" baseline="0" noProof="0" dirty="0">
                          <a:ln>
                            <a:noFill/>
                          </a:ln>
                          <a:solidFill>
                            <a:prstClr val="white"/>
                          </a:solidFill>
                          <a:effectLst/>
                          <a:uLnTx/>
                          <a:uFillTx/>
                          <a:latin typeface="+mn-lt"/>
                          <a:ea typeface="+mn-ea"/>
                          <a:cs typeface="+mn-cs"/>
                        </a:rPr>
                        <a:t> </a:t>
                      </a:r>
                      <a:r>
                        <a:rPr kumimoji="0" lang="en-GB" sz="2100" b="1" i="0" u="none" strike="noStrike" kern="1200" cap="none" spc="0" normalizeH="0" baseline="0" noProof="0" dirty="0" err="1">
                          <a:ln>
                            <a:noFill/>
                          </a:ln>
                          <a:solidFill>
                            <a:prstClr val="white"/>
                          </a:solidFill>
                          <a:effectLst/>
                          <a:uLnTx/>
                          <a:uFillTx/>
                          <a:latin typeface="+mn-lt"/>
                          <a:ea typeface="+mn-ea"/>
                          <a:cs typeface="+mn-cs"/>
                        </a:rPr>
                        <a:t>Frederich</a:t>
                      </a:r>
                      <a:r>
                        <a:rPr kumimoji="0" lang="en-GB" sz="2100" b="1" i="0" u="none" strike="noStrike" kern="1200" cap="none" spc="0" normalizeH="0" baseline="0" noProof="0" dirty="0">
                          <a:ln>
                            <a:noFill/>
                          </a:ln>
                          <a:solidFill>
                            <a:prstClr val="white"/>
                          </a:solidFill>
                          <a:effectLst/>
                          <a:uLnTx/>
                          <a:uFillTx/>
                          <a:latin typeface="+mn-lt"/>
                          <a:ea typeface="+mn-ea"/>
                          <a:cs typeface="+mn-cs"/>
                        </a:rPr>
                        <a:t> Frobel</a:t>
                      </a:r>
                    </a:p>
                    <a:p>
                      <a:pPr algn="ctr"/>
                      <a:endParaRPr lang="en-GB" sz="2100" dirty="0"/>
                    </a:p>
                  </a:txBody>
                  <a:tcPr>
                    <a:solidFill>
                      <a:srgbClr val="FF0000"/>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2100" b="1" i="0" u="none" strike="noStrike" kern="1200" cap="none" spc="0" normalizeH="0" baseline="0" noProof="0" dirty="0">
                        <a:ln>
                          <a:noFill/>
                        </a:ln>
                        <a:solidFill>
                          <a:prstClr val="white"/>
                        </a:solidFill>
                        <a:effectLst/>
                        <a:uLnTx/>
                        <a:uFillTx/>
                        <a:latin typeface="+mn-lt"/>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2100" b="1" i="0" u="none" strike="noStrike" kern="1200" cap="none" spc="0" normalizeH="0" baseline="0" noProof="0" dirty="0">
                        <a:ln>
                          <a:noFill/>
                        </a:ln>
                        <a:solidFill>
                          <a:prstClr val="white"/>
                        </a:solidFill>
                        <a:effectLst/>
                        <a:uLnTx/>
                        <a:uFillTx/>
                        <a:latin typeface="+mn-lt"/>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lang="en-GB" sz="2100" dirty="0"/>
                        <a:t>Albert Bandura</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2100" b="1" i="0" u="none" strike="noStrike" kern="1200" cap="none" spc="0" normalizeH="0" baseline="0" noProof="0" dirty="0">
                        <a:ln>
                          <a:noFill/>
                        </a:ln>
                        <a:solidFill>
                          <a:prstClr val="white"/>
                        </a:solidFill>
                        <a:effectLst/>
                        <a:uLnTx/>
                        <a:uFillTx/>
                        <a:latin typeface="+mn-lt"/>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100" b="1" i="0" u="none" strike="noStrike" kern="1200" cap="none" spc="0" normalizeH="0" baseline="0" noProof="0" dirty="0">
                          <a:ln>
                            <a:noFill/>
                          </a:ln>
                          <a:solidFill>
                            <a:prstClr val="white"/>
                          </a:solidFill>
                          <a:effectLst/>
                          <a:uLnTx/>
                          <a:uFillTx/>
                          <a:latin typeface="+mn-lt"/>
                          <a:ea typeface="+mn-ea"/>
                          <a:cs typeface="+mn-cs"/>
                        </a:rPr>
                        <a:t>B.F. Skinner</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2100" b="1" i="0" u="none" strike="noStrike" kern="1200" cap="none" spc="0" normalizeH="0" baseline="0" noProof="0" dirty="0">
                        <a:ln>
                          <a:noFill/>
                        </a:ln>
                        <a:solidFill>
                          <a:prstClr val="white"/>
                        </a:solidFill>
                        <a:effectLst/>
                        <a:uLnTx/>
                        <a:uFillTx/>
                        <a:latin typeface="+mn-lt"/>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100" b="1" i="0" u="none" strike="noStrike" kern="1200" cap="none" spc="0" normalizeH="0" baseline="0" noProof="0" dirty="0">
                          <a:ln>
                            <a:noFill/>
                          </a:ln>
                          <a:solidFill>
                            <a:prstClr val="white"/>
                          </a:solidFill>
                          <a:effectLst/>
                          <a:uLnTx/>
                          <a:uFillTx/>
                          <a:latin typeface="+mn-lt"/>
                          <a:ea typeface="+mn-ea"/>
                          <a:cs typeface="+mn-cs"/>
                        </a:rPr>
                        <a:t>Benjamin Bloom</a:t>
                      </a:r>
                    </a:p>
                  </a:txBody>
                  <a:tcPr>
                    <a:solidFill>
                      <a:srgbClr val="FF0000"/>
                    </a:solidFill>
                  </a:tcPr>
                </a:tc>
                <a:extLst>
                  <a:ext uri="{0D108BD9-81ED-4DB2-BD59-A6C34878D82A}">
                    <a16:rowId xmlns:a16="http://schemas.microsoft.com/office/drawing/2014/main" val="4040909981"/>
                  </a:ext>
                </a:extLst>
              </a:tr>
            </a:tbl>
          </a:graphicData>
        </a:graphic>
      </p:graphicFrame>
    </p:spTree>
    <p:extLst>
      <p:ext uri="{BB962C8B-B14F-4D97-AF65-F5344CB8AC3E}">
        <p14:creationId xmlns:p14="http://schemas.microsoft.com/office/powerpoint/2010/main" val="27318012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62CD3AB-73CB-BDC4-22EA-28E90D2C83B7}"/>
              </a:ext>
            </a:extLst>
          </p:cNvPr>
          <p:cNvSpPr txBox="1"/>
          <p:nvPr/>
        </p:nvSpPr>
        <p:spPr>
          <a:xfrm>
            <a:off x="556260" y="280954"/>
            <a:ext cx="8031480" cy="738664"/>
          </a:xfrm>
          <a:prstGeom prst="rect">
            <a:avLst/>
          </a:prstGeom>
          <a:noFill/>
        </p:spPr>
        <p:txBody>
          <a:bodyPr wrap="square" rtlCol="0">
            <a:spAutoFit/>
          </a:bodyPr>
          <a:lstStyle/>
          <a:p>
            <a:pPr defTabSz="685766">
              <a:buClrTx/>
              <a:defRPr/>
            </a:pPr>
            <a:r>
              <a:rPr lang="en-GB" sz="3300" b="1" u="sng" kern="1200" dirty="0">
                <a:solidFill>
                  <a:srgbClr val="002060"/>
                </a:solidFill>
                <a:latin typeface="Calibri" panose="020F0502020204030204"/>
                <a:ea typeface="+mn-ea"/>
                <a:cs typeface="+mn-cs"/>
              </a:rPr>
              <a:t>Presentation 2 / 4 December</a:t>
            </a:r>
          </a:p>
          <a:p>
            <a:pPr defTabSz="685766">
              <a:buClrTx/>
              <a:defRPr/>
            </a:pPr>
            <a:endParaRPr lang="en-GB" sz="900" kern="1200" dirty="0">
              <a:solidFill>
                <a:prstClr val="black"/>
              </a:solidFill>
              <a:latin typeface="Calibri" panose="020F0502020204030204"/>
              <a:ea typeface="+mn-ea"/>
              <a:cs typeface="+mn-cs"/>
            </a:endParaRPr>
          </a:p>
        </p:txBody>
      </p:sp>
      <p:graphicFrame>
        <p:nvGraphicFramePr>
          <p:cNvPr id="3" name="Table 4">
            <a:extLst>
              <a:ext uri="{FF2B5EF4-FFF2-40B4-BE49-F238E27FC236}">
                <a16:creationId xmlns:a16="http://schemas.microsoft.com/office/drawing/2014/main" id="{27F41539-14A0-5FD7-51EC-4E13DE80554E}"/>
              </a:ext>
            </a:extLst>
          </p:cNvPr>
          <p:cNvGraphicFramePr>
            <a:graphicFrameLocks noGrp="1"/>
          </p:cNvGraphicFramePr>
          <p:nvPr/>
        </p:nvGraphicFramePr>
        <p:xfrm>
          <a:off x="390892" y="1292176"/>
          <a:ext cx="8362217" cy="3520440"/>
        </p:xfrm>
        <a:graphic>
          <a:graphicData uri="http://schemas.openxmlformats.org/drawingml/2006/table">
            <a:tbl>
              <a:tblPr firstRow="1" bandRow="1">
                <a:tableStyleId>{5C22544A-7EE6-4342-B048-85BDC9FD1C3A}</a:tableStyleId>
              </a:tblPr>
              <a:tblGrid>
                <a:gridCol w="8362217">
                  <a:extLst>
                    <a:ext uri="{9D8B030D-6E8A-4147-A177-3AD203B41FA5}">
                      <a16:colId xmlns:a16="http://schemas.microsoft.com/office/drawing/2014/main" val="963666824"/>
                    </a:ext>
                  </a:extLst>
                </a:gridCol>
              </a:tblGrid>
              <a:tr h="3463290">
                <a:tc>
                  <a:txBody>
                    <a:bodyPr/>
                    <a:lstStyle/>
                    <a:p>
                      <a:pPr algn="ctr"/>
                      <a:r>
                        <a:rPr lang="en-US" sz="4100" dirty="0"/>
                        <a:t>Context – Historical review</a:t>
                      </a:r>
                    </a:p>
                    <a:p>
                      <a:pPr algn="ctr"/>
                      <a:endParaRPr lang="en-US" sz="1400" dirty="0"/>
                    </a:p>
                    <a:p>
                      <a:pPr algn="ctr"/>
                      <a:r>
                        <a:rPr lang="en-US" sz="4100" dirty="0"/>
                        <a:t>Exploration of theories or practices</a:t>
                      </a:r>
                    </a:p>
                    <a:p>
                      <a:pPr algn="ctr"/>
                      <a:endParaRPr lang="en-US" sz="1400" dirty="0"/>
                    </a:p>
                    <a:p>
                      <a:pPr algn="ctr"/>
                      <a:r>
                        <a:rPr lang="en-US" sz="4100" dirty="0"/>
                        <a:t>Review the impact</a:t>
                      </a:r>
                    </a:p>
                    <a:p>
                      <a:pPr algn="ctr"/>
                      <a:endParaRPr lang="en-US" sz="1400" dirty="0"/>
                    </a:p>
                    <a:p>
                      <a:pPr algn="ctr"/>
                      <a:r>
                        <a:rPr lang="en-US" sz="4100" dirty="0"/>
                        <a:t>Critical reflections</a:t>
                      </a:r>
                    </a:p>
                    <a:p>
                      <a:pPr algn="ctr"/>
                      <a:endParaRPr lang="en-GB" sz="1900" dirty="0"/>
                    </a:p>
                  </a:txBody>
                  <a:tcPr>
                    <a:solidFill>
                      <a:srgbClr val="FF0000"/>
                    </a:solidFill>
                  </a:tcPr>
                </a:tc>
                <a:extLst>
                  <a:ext uri="{0D108BD9-81ED-4DB2-BD59-A6C34878D82A}">
                    <a16:rowId xmlns:a16="http://schemas.microsoft.com/office/drawing/2014/main" val="4040909981"/>
                  </a:ext>
                </a:extLst>
              </a:tr>
            </a:tbl>
          </a:graphicData>
        </a:graphic>
      </p:graphicFrame>
    </p:spTree>
    <p:extLst>
      <p:ext uri="{BB962C8B-B14F-4D97-AF65-F5344CB8AC3E}">
        <p14:creationId xmlns:p14="http://schemas.microsoft.com/office/powerpoint/2010/main" val="21249226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48"/>
        <p:cNvGrpSpPr/>
        <p:nvPr/>
      </p:nvGrpSpPr>
      <p:grpSpPr>
        <a:xfrm>
          <a:off x="0" y="0"/>
          <a:ext cx="0" cy="0"/>
          <a:chOff x="0" y="0"/>
          <a:chExt cx="0" cy="0"/>
        </a:xfrm>
      </p:grpSpPr>
      <p:sp>
        <p:nvSpPr>
          <p:cNvPr id="49" name="Google Shape;49;p12"/>
          <p:cNvSpPr txBox="1">
            <a:spLocks noGrp="1"/>
          </p:cNvSpPr>
          <p:nvPr>
            <p:ph type="ctrTitle"/>
          </p:nvPr>
        </p:nvSpPr>
        <p:spPr>
          <a:xfrm>
            <a:off x="1169324" y="1082968"/>
            <a:ext cx="6608445" cy="247488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t>The Fathers &amp; Mothers</a:t>
            </a:r>
            <a:br>
              <a:rPr lang="en" dirty="0"/>
            </a:br>
            <a:r>
              <a:rPr lang="en" dirty="0"/>
              <a:t>of</a:t>
            </a:r>
            <a:br>
              <a:rPr lang="en" dirty="0"/>
            </a:br>
            <a:r>
              <a:rPr lang="en" dirty="0"/>
              <a:t>Educational Theory</a:t>
            </a:r>
            <a:endParaRPr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7E17CD7-49BD-AEC3-9F15-8EB61DBF3094}"/>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8</a:t>
            </a:fld>
            <a:endParaRPr lang="en"/>
          </a:p>
        </p:txBody>
      </p:sp>
      <p:pic>
        <p:nvPicPr>
          <p:cNvPr id="5" name="Picture 4">
            <a:extLst>
              <a:ext uri="{FF2B5EF4-FFF2-40B4-BE49-F238E27FC236}">
                <a16:creationId xmlns:a16="http://schemas.microsoft.com/office/drawing/2014/main" id="{3F5D2FE0-3718-2FEC-7178-EE79CD17C46D}"/>
              </a:ext>
            </a:extLst>
          </p:cNvPr>
          <p:cNvPicPr>
            <a:picLocks noChangeAspect="1"/>
          </p:cNvPicPr>
          <p:nvPr/>
        </p:nvPicPr>
        <p:blipFill>
          <a:blip r:embed="rId2"/>
          <a:stretch>
            <a:fillRect/>
          </a:stretch>
        </p:blipFill>
        <p:spPr>
          <a:xfrm>
            <a:off x="1125657" y="564404"/>
            <a:ext cx="6892685" cy="3877135"/>
          </a:xfrm>
          <a:prstGeom prst="rect">
            <a:avLst/>
          </a:prstGeom>
        </p:spPr>
      </p:pic>
    </p:spTree>
    <p:extLst>
      <p:ext uri="{BB962C8B-B14F-4D97-AF65-F5344CB8AC3E}">
        <p14:creationId xmlns:p14="http://schemas.microsoft.com/office/powerpoint/2010/main" val="32241357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186CB1-2FA9-8BAC-6F4D-320F69727BA1}"/>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DEC8FB99-4CD2-CA32-263F-3CF56923DA8E}"/>
              </a:ext>
            </a:extLst>
          </p:cNvPr>
          <p:cNvSpPr>
            <a:spLocks noGrp="1"/>
          </p:cNvSpPr>
          <p:nvPr>
            <p:ph type="subTitle" idx="1"/>
          </p:nvPr>
        </p:nvSpPr>
        <p:spPr/>
        <p:txBody>
          <a:bodyPr/>
          <a:lstStyle/>
          <a:p>
            <a:endParaRPr lang="en-GB"/>
          </a:p>
        </p:txBody>
      </p:sp>
      <p:sp>
        <p:nvSpPr>
          <p:cNvPr id="4" name="Slide Number Placeholder 3">
            <a:extLst>
              <a:ext uri="{FF2B5EF4-FFF2-40B4-BE49-F238E27FC236}">
                <a16:creationId xmlns:a16="http://schemas.microsoft.com/office/drawing/2014/main" id="{84FE6AA0-FA7E-F2E0-5AF5-C78A936D58CF}"/>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9</a:t>
            </a:fld>
            <a:endParaRPr lang="en"/>
          </a:p>
        </p:txBody>
      </p:sp>
      <p:pic>
        <p:nvPicPr>
          <p:cNvPr id="5" name="Picture 4">
            <a:extLst>
              <a:ext uri="{FF2B5EF4-FFF2-40B4-BE49-F238E27FC236}">
                <a16:creationId xmlns:a16="http://schemas.microsoft.com/office/drawing/2014/main" id="{D770144F-8BED-CCE8-F7D2-DF788FF4A214}"/>
              </a:ext>
            </a:extLst>
          </p:cNvPr>
          <p:cNvPicPr>
            <a:picLocks noChangeAspect="1"/>
          </p:cNvPicPr>
          <p:nvPr/>
        </p:nvPicPr>
        <p:blipFill>
          <a:blip r:embed="rId3"/>
          <a:stretch>
            <a:fillRect/>
          </a:stretch>
        </p:blipFill>
        <p:spPr>
          <a:xfrm>
            <a:off x="1227927" y="586476"/>
            <a:ext cx="6673750" cy="3941191"/>
          </a:xfrm>
          <a:prstGeom prst="rect">
            <a:avLst/>
          </a:prstGeom>
        </p:spPr>
      </p:pic>
    </p:spTree>
    <p:extLst>
      <p:ext uri="{BB962C8B-B14F-4D97-AF65-F5344CB8AC3E}">
        <p14:creationId xmlns:p14="http://schemas.microsoft.com/office/powerpoint/2010/main" val="40434561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446"/>
        <p:cNvGrpSpPr/>
        <p:nvPr/>
      </p:nvGrpSpPr>
      <p:grpSpPr>
        <a:xfrm>
          <a:off x="0" y="0"/>
          <a:ext cx="0" cy="0"/>
          <a:chOff x="0" y="0"/>
          <a:chExt cx="0" cy="0"/>
        </a:xfrm>
      </p:grpSpPr>
      <p:sp>
        <p:nvSpPr>
          <p:cNvPr id="447" name="Google Shape;447;p44"/>
          <p:cNvSpPr txBox="1">
            <a:spLocks noGrp="1"/>
          </p:cNvSpPr>
          <p:nvPr>
            <p:ph type="title"/>
          </p:nvPr>
        </p:nvSpPr>
        <p:spPr>
          <a:xfrm>
            <a:off x="774333" y="415175"/>
            <a:ext cx="7020900" cy="7503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Educational Theory</a:t>
            </a:r>
            <a:endParaRPr dirty="0"/>
          </a:p>
        </p:txBody>
      </p:sp>
      <p:sp>
        <p:nvSpPr>
          <p:cNvPr id="448" name="Google Shape;448;p44"/>
          <p:cNvSpPr txBox="1">
            <a:spLocks noGrp="1"/>
          </p:cNvSpPr>
          <p:nvPr>
            <p:ph type="sldNum" idx="12"/>
          </p:nvPr>
        </p:nvSpPr>
        <p:spPr>
          <a:xfrm>
            <a:off x="8595300" y="4839750"/>
            <a:ext cx="548700" cy="303600"/>
          </a:xfrm>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fld id="{00000000-1234-1234-1234-123412341234}" type="slidenum">
              <a:rPr lang="en"/>
              <a:t>10</a:t>
            </a:fld>
            <a:endParaRPr/>
          </a:p>
        </p:txBody>
      </p:sp>
      <p:sp>
        <p:nvSpPr>
          <p:cNvPr id="450" name="Google Shape;450;p44"/>
          <p:cNvSpPr txBox="1"/>
          <p:nvPr/>
        </p:nvSpPr>
        <p:spPr>
          <a:xfrm>
            <a:off x="1187789" y="2364517"/>
            <a:ext cx="1489200" cy="734100"/>
          </a:xfrm>
          <a:prstGeom prst="rect">
            <a:avLst/>
          </a:prstGeom>
          <a:noFill/>
          <a:ln>
            <a:noFill/>
          </a:ln>
        </p:spPr>
        <p:txBody>
          <a:bodyPr spcFirstLastPara="1" wrap="square" lIns="0" tIns="0" rIns="0" bIns="0" anchor="t" anchorCtr="0">
            <a:noAutofit/>
          </a:bodyPr>
          <a:lstStyle/>
          <a:p>
            <a:pPr marL="0" lvl="0" indent="0" algn="ctr" rtl="0">
              <a:spcBef>
                <a:spcPts val="0"/>
              </a:spcBef>
              <a:spcAft>
                <a:spcPts val="0"/>
              </a:spcAft>
              <a:buNone/>
            </a:pPr>
            <a:r>
              <a:rPr lang="en" sz="1200" b="1" dirty="0">
                <a:solidFill>
                  <a:schemeClr val="dk1"/>
                </a:solidFill>
                <a:latin typeface="Sniglet"/>
                <a:ea typeface="Sniglet"/>
                <a:cs typeface="Sniglet"/>
                <a:sym typeface="Sniglet"/>
              </a:rPr>
              <a:t>John Comenius</a:t>
            </a:r>
            <a:endParaRPr dirty="0">
              <a:latin typeface="Sniglet"/>
              <a:ea typeface="Sniglet"/>
              <a:cs typeface="Sniglet"/>
              <a:sym typeface="Sniglet"/>
            </a:endParaRPr>
          </a:p>
        </p:txBody>
      </p:sp>
      <p:pic>
        <p:nvPicPr>
          <p:cNvPr id="2" name="Picture 1">
            <a:extLst>
              <a:ext uri="{FF2B5EF4-FFF2-40B4-BE49-F238E27FC236}">
                <a16:creationId xmlns:a16="http://schemas.microsoft.com/office/drawing/2014/main" id="{A30D53ED-30E0-4B9B-0B4D-3B35A1B5C699}"/>
              </a:ext>
            </a:extLst>
          </p:cNvPr>
          <p:cNvPicPr>
            <a:picLocks noChangeAspect="1"/>
          </p:cNvPicPr>
          <p:nvPr/>
        </p:nvPicPr>
        <p:blipFill>
          <a:blip r:embed="rId3"/>
          <a:stretch>
            <a:fillRect/>
          </a:stretch>
        </p:blipFill>
        <p:spPr>
          <a:xfrm>
            <a:off x="1348767" y="1018519"/>
            <a:ext cx="1162740" cy="1249958"/>
          </a:xfrm>
          <a:prstGeom prst="hexagon">
            <a:avLst/>
          </a:prstGeom>
        </p:spPr>
      </p:pic>
      <p:pic>
        <p:nvPicPr>
          <p:cNvPr id="3" name="Picture 2">
            <a:extLst>
              <a:ext uri="{FF2B5EF4-FFF2-40B4-BE49-F238E27FC236}">
                <a16:creationId xmlns:a16="http://schemas.microsoft.com/office/drawing/2014/main" id="{84F8E0A6-C703-A173-272C-4BF9197F2379}"/>
              </a:ext>
            </a:extLst>
          </p:cNvPr>
          <p:cNvPicPr>
            <a:picLocks noChangeAspect="1"/>
          </p:cNvPicPr>
          <p:nvPr/>
        </p:nvPicPr>
        <p:blipFill>
          <a:blip r:embed="rId4"/>
          <a:stretch>
            <a:fillRect/>
          </a:stretch>
        </p:blipFill>
        <p:spPr>
          <a:xfrm>
            <a:off x="3086085" y="1037475"/>
            <a:ext cx="1126856" cy="1249958"/>
          </a:xfrm>
          <a:prstGeom prst="hexagon">
            <a:avLst/>
          </a:prstGeom>
        </p:spPr>
      </p:pic>
      <p:sp>
        <p:nvSpPr>
          <p:cNvPr id="4" name="Google Shape;450;p44">
            <a:extLst>
              <a:ext uri="{FF2B5EF4-FFF2-40B4-BE49-F238E27FC236}">
                <a16:creationId xmlns:a16="http://schemas.microsoft.com/office/drawing/2014/main" id="{01F10C0E-2971-AF9D-1A73-D3CBB9A990C1}"/>
              </a:ext>
            </a:extLst>
          </p:cNvPr>
          <p:cNvSpPr txBox="1"/>
          <p:nvPr/>
        </p:nvSpPr>
        <p:spPr>
          <a:xfrm>
            <a:off x="4775336" y="2406354"/>
            <a:ext cx="1489200" cy="734100"/>
          </a:xfrm>
          <a:prstGeom prst="rect">
            <a:avLst/>
          </a:prstGeom>
          <a:noFill/>
          <a:ln>
            <a:noFill/>
          </a:ln>
        </p:spPr>
        <p:txBody>
          <a:bodyPr spcFirstLastPara="1" wrap="square" lIns="0" tIns="0" rIns="0" bIns="0" anchor="t" anchorCtr="0">
            <a:noAutofit/>
          </a:bodyPr>
          <a:lstStyle/>
          <a:p>
            <a:pPr marL="0" lvl="0" indent="0" algn="ctr" rtl="0">
              <a:spcBef>
                <a:spcPts val="0"/>
              </a:spcBef>
              <a:spcAft>
                <a:spcPts val="0"/>
              </a:spcAft>
              <a:buNone/>
            </a:pPr>
            <a:r>
              <a:rPr lang="en" sz="1200" b="1" dirty="0">
                <a:solidFill>
                  <a:schemeClr val="dk1"/>
                </a:solidFill>
                <a:latin typeface="Sniglet"/>
                <a:ea typeface="Sniglet"/>
                <a:cs typeface="Sniglet"/>
                <a:sym typeface="Sniglet"/>
              </a:rPr>
              <a:t>Johann Pestalozzi</a:t>
            </a:r>
            <a:endParaRPr dirty="0">
              <a:latin typeface="Sniglet"/>
              <a:ea typeface="Sniglet"/>
              <a:cs typeface="Sniglet"/>
              <a:sym typeface="Sniglet"/>
            </a:endParaRPr>
          </a:p>
        </p:txBody>
      </p:sp>
      <p:sp>
        <p:nvSpPr>
          <p:cNvPr id="5" name="Google Shape;450;p44">
            <a:extLst>
              <a:ext uri="{FF2B5EF4-FFF2-40B4-BE49-F238E27FC236}">
                <a16:creationId xmlns:a16="http://schemas.microsoft.com/office/drawing/2014/main" id="{A8077F40-9671-02B2-39A0-59B533C113AE}"/>
              </a:ext>
            </a:extLst>
          </p:cNvPr>
          <p:cNvSpPr txBox="1"/>
          <p:nvPr/>
        </p:nvSpPr>
        <p:spPr>
          <a:xfrm>
            <a:off x="6598042" y="2406354"/>
            <a:ext cx="1489200" cy="734100"/>
          </a:xfrm>
          <a:prstGeom prst="rect">
            <a:avLst/>
          </a:prstGeom>
          <a:noFill/>
          <a:ln>
            <a:noFill/>
          </a:ln>
        </p:spPr>
        <p:txBody>
          <a:bodyPr spcFirstLastPara="1" wrap="square" lIns="0" tIns="0" rIns="0" bIns="0" anchor="t" anchorCtr="0">
            <a:noAutofit/>
          </a:bodyPr>
          <a:lstStyle/>
          <a:p>
            <a:pPr marL="0" lvl="0" indent="0" algn="ctr" rtl="0">
              <a:spcBef>
                <a:spcPts val="0"/>
              </a:spcBef>
              <a:spcAft>
                <a:spcPts val="0"/>
              </a:spcAft>
              <a:buNone/>
            </a:pPr>
            <a:r>
              <a:rPr lang="en" sz="1200" b="1" dirty="0">
                <a:solidFill>
                  <a:schemeClr val="dk1"/>
                </a:solidFill>
                <a:latin typeface="Sniglet"/>
                <a:ea typeface="Sniglet"/>
                <a:cs typeface="Sniglet"/>
                <a:sym typeface="Sniglet"/>
              </a:rPr>
              <a:t>Robert Owen</a:t>
            </a:r>
            <a:endParaRPr dirty="0">
              <a:latin typeface="Sniglet"/>
              <a:ea typeface="Sniglet"/>
              <a:cs typeface="Sniglet"/>
              <a:sym typeface="Sniglet"/>
            </a:endParaRPr>
          </a:p>
        </p:txBody>
      </p:sp>
      <p:sp>
        <p:nvSpPr>
          <p:cNvPr id="6" name="Google Shape;450;p44">
            <a:extLst>
              <a:ext uri="{FF2B5EF4-FFF2-40B4-BE49-F238E27FC236}">
                <a16:creationId xmlns:a16="http://schemas.microsoft.com/office/drawing/2014/main" id="{0CC74379-2281-F58A-0E54-33472F57BB3F}"/>
              </a:ext>
            </a:extLst>
          </p:cNvPr>
          <p:cNvSpPr txBox="1"/>
          <p:nvPr/>
        </p:nvSpPr>
        <p:spPr>
          <a:xfrm>
            <a:off x="2904913" y="2349779"/>
            <a:ext cx="1489200" cy="734100"/>
          </a:xfrm>
          <a:prstGeom prst="rect">
            <a:avLst/>
          </a:prstGeom>
          <a:noFill/>
          <a:ln>
            <a:noFill/>
          </a:ln>
        </p:spPr>
        <p:txBody>
          <a:bodyPr spcFirstLastPara="1" wrap="square" lIns="0" tIns="0" rIns="0" bIns="0" anchor="t" anchorCtr="0">
            <a:noAutofit/>
          </a:bodyPr>
          <a:lstStyle/>
          <a:p>
            <a:pPr marL="0" lvl="0" indent="0" algn="ctr" rtl="0">
              <a:spcBef>
                <a:spcPts val="0"/>
              </a:spcBef>
              <a:spcAft>
                <a:spcPts val="0"/>
              </a:spcAft>
              <a:buNone/>
            </a:pPr>
            <a:r>
              <a:rPr lang="en" sz="1200" b="1" dirty="0">
                <a:solidFill>
                  <a:schemeClr val="dk1"/>
                </a:solidFill>
                <a:latin typeface="Sniglet"/>
                <a:ea typeface="Sniglet"/>
                <a:cs typeface="Sniglet"/>
                <a:sym typeface="Sniglet"/>
              </a:rPr>
              <a:t>Jean-Jacques Rousseau</a:t>
            </a:r>
            <a:endParaRPr dirty="0">
              <a:latin typeface="Sniglet"/>
              <a:ea typeface="Sniglet"/>
              <a:cs typeface="Sniglet"/>
              <a:sym typeface="Sniglet"/>
            </a:endParaRPr>
          </a:p>
        </p:txBody>
      </p:sp>
      <p:pic>
        <p:nvPicPr>
          <p:cNvPr id="7" name="Picture 6">
            <a:extLst>
              <a:ext uri="{FF2B5EF4-FFF2-40B4-BE49-F238E27FC236}">
                <a16:creationId xmlns:a16="http://schemas.microsoft.com/office/drawing/2014/main" id="{F59764E1-A2D1-E704-8769-B617EF3A2837}"/>
              </a:ext>
            </a:extLst>
          </p:cNvPr>
          <p:cNvPicPr>
            <a:picLocks noChangeAspect="1"/>
          </p:cNvPicPr>
          <p:nvPr/>
        </p:nvPicPr>
        <p:blipFill>
          <a:blip r:embed="rId5"/>
          <a:stretch>
            <a:fillRect/>
          </a:stretch>
        </p:blipFill>
        <p:spPr>
          <a:xfrm>
            <a:off x="4980588" y="1018496"/>
            <a:ext cx="1078697" cy="1249958"/>
          </a:xfrm>
          <a:prstGeom prst="hexagon">
            <a:avLst/>
          </a:prstGeom>
        </p:spPr>
      </p:pic>
      <p:pic>
        <p:nvPicPr>
          <p:cNvPr id="8" name="Picture 7">
            <a:extLst>
              <a:ext uri="{FF2B5EF4-FFF2-40B4-BE49-F238E27FC236}">
                <a16:creationId xmlns:a16="http://schemas.microsoft.com/office/drawing/2014/main" id="{4A1BE668-BEBE-D0DA-8B49-5613F79058A8}"/>
              </a:ext>
            </a:extLst>
          </p:cNvPr>
          <p:cNvPicPr>
            <a:picLocks noChangeAspect="1"/>
          </p:cNvPicPr>
          <p:nvPr/>
        </p:nvPicPr>
        <p:blipFill>
          <a:blip r:embed="rId6"/>
          <a:stretch>
            <a:fillRect/>
          </a:stretch>
        </p:blipFill>
        <p:spPr>
          <a:xfrm>
            <a:off x="6826932" y="1039165"/>
            <a:ext cx="1031420" cy="1235163"/>
          </a:xfrm>
          <a:prstGeom prst="hexagon">
            <a:avLst/>
          </a:prstGeom>
        </p:spPr>
      </p:pic>
      <p:pic>
        <p:nvPicPr>
          <p:cNvPr id="9" name="Picture 8">
            <a:extLst>
              <a:ext uri="{FF2B5EF4-FFF2-40B4-BE49-F238E27FC236}">
                <a16:creationId xmlns:a16="http://schemas.microsoft.com/office/drawing/2014/main" id="{A64B11B0-3EA5-FD9E-7136-C9464BE9CB14}"/>
              </a:ext>
            </a:extLst>
          </p:cNvPr>
          <p:cNvPicPr>
            <a:picLocks noChangeAspect="1"/>
          </p:cNvPicPr>
          <p:nvPr/>
        </p:nvPicPr>
        <p:blipFill>
          <a:blip r:embed="rId7"/>
          <a:stretch>
            <a:fillRect/>
          </a:stretch>
        </p:blipFill>
        <p:spPr>
          <a:xfrm>
            <a:off x="1453103" y="2695769"/>
            <a:ext cx="968894" cy="1249959"/>
          </a:xfrm>
          <a:prstGeom prst="hexagon">
            <a:avLst/>
          </a:prstGeom>
        </p:spPr>
      </p:pic>
      <p:sp>
        <p:nvSpPr>
          <p:cNvPr id="10" name="Google Shape;450;p44">
            <a:extLst>
              <a:ext uri="{FF2B5EF4-FFF2-40B4-BE49-F238E27FC236}">
                <a16:creationId xmlns:a16="http://schemas.microsoft.com/office/drawing/2014/main" id="{B8DBEC08-3C2F-692B-C72D-394E87D93E92}"/>
              </a:ext>
            </a:extLst>
          </p:cNvPr>
          <p:cNvSpPr txBox="1"/>
          <p:nvPr/>
        </p:nvSpPr>
        <p:spPr>
          <a:xfrm>
            <a:off x="1185537" y="4019163"/>
            <a:ext cx="1489200" cy="734100"/>
          </a:xfrm>
          <a:prstGeom prst="rect">
            <a:avLst/>
          </a:prstGeom>
          <a:noFill/>
          <a:ln>
            <a:noFill/>
          </a:ln>
        </p:spPr>
        <p:txBody>
          <a:bodyPr spcFirstLastPara="1" wrap="square" lIns="0" tIns="0" rIns="0" bIns="0" anchor="t" anchorCtr="0">
            <a:noAutofit/>
          </a:bodyPr>
          <a:lstStyle/>
          <a:p>
            <a:pPr marL="0" lvl="0" indent="0" algn="ctr" rtl="0">
              <a:spcBef>
                <a:spcPts val="0"/>
              </a:spcBef>
              <a:spcAft>
                <a:spcPts val="0"/>
              </a:spcAft>
              <a:buNone/>
            </a:pPr>
            <a:r>
              <a:rPr lang="en" sz="1200" b="1" dirty="0">
                <a:solidFill>
                  <a:schemeClr val="dk1"/>
                </a:solidFill>
                <a:latin typeface="Sniglet"/>
                <a:ea typeface="Sniglet"/>
                <a:cs typeface="Sniglet"/>
                <a:sym typeface="Sniglet"/>
              </a:rPr>
              <a:t>John Dewey</a:t>
            </a:r>
            <a:endParaRPr dirty="0">
              <a:latin typeface="Sniglet"/>
              <a:ea typeface="Sniglet"/>
              <a:cs typeface="Sniglet"/>
              <a:sym typeface="Sniglet"/>
            </a:endParaRPr>
          </a:p>
        </p:txBody>
      </p:sp>
      <p:pic>
        <p:nvPicPr>
          <p:cNvPr id="11" name="Picture 10">
            <a:extLst>
              <a:ext uri="{FF2B5EF4-FFF2-40B4-BE49-F238E27FC236}">
                <a16:creationId xmlns:a16="http://schemas.microsoft.com/office/drawing/2014/main" id="{26C5A5B2-3BA2-D789-217C-57B0260B9707}"/>
              </a:ext>
            </a:extLst>
          </p:cNvPr>
          <p:cNvPicPr>
            <a:picLocks noChangeAspect="1"/>
          </p:cNvPicPr>
          <p:nvPr/>
        </p:nvPicPr>
        <p:blipFill>
          <a:blip r:embed="rId8"/>
          <a:stretch>
            <a:fillRect/>
          </a:stretch>
        </p:blipFill>
        <p:spPr>
          <a:xfrm>
            <a:off x="3165066" y="2773404"/>
            <a:ext cx="968894" cy="1232694"/>
          </a:xfrm>
          <a:prstGeom prst="hexagon">
            <a:avLst/>
          </a:prstGeom>
        </p:spPr>
      </p:pic>
      <p:sp>
        <p:nvSpPr>
          <p:cNvPr id="12" name="Google Shape;450;p44">
            <a:extLst>
              <a:ext uri="{FF2B5EF4-FFF2-40B4-BE49-F238E27FC236}">
                <a16:creationId xmlns:a16="http://schemas.microsoft.com/office/drawing/2014/main" id="{99C3A6B1-8E9A-66E7-1C80-15D458D3D723}"/>
              </a:ext>
            </a:extLst>
          </p:cNvPr>
          <p:cNvSpPr txBox="1"/>
          <p:nvPr/>
        </p:nvSpPr>
        <p:spPr>
          <a:xfrm>
            <a:off x="2904913" y="4024864"/>
            <a:ext cx="1489200" cy="734100"/>
          </a:xfrm>
          <a:prstGeom prst="rect">
            <a:avLst/>
          </a:prstGeom>
          <a:noFill/>
          <a:ln>
            <a:noFill/>
          </a:ln>
        </p:spPr>
        <p:txBody>
          <a:bodyPr spcFirstLastPara="1" wrap="square" lIns="0" tIns="0" rIns="0" bIns="0" anchor="t" anchorCtr="0">
            <a:noAutofit/>
          </a:bodyPr>
          <a:lstStyle/>
          <a:p>
            <a:pPr marL="0" lvl="0" indent="0" algn="ctr" rtl="0">
              <a:spcBef>
                <a:spcPts val="0"/>
              </a:spcBef>
              <a:spcAft>
                <a:spcPts val="0"/>
              </a:spcAft>
              <a:buNone/>
            </a:pPr>
            <a:r>
              <a:rPr lang="en" sz="1200" b="1" dirty="0">
                <a:solidFill>
                  <a:schemeClr val="dk1"/>
                </a:solidFill>
                <a:latin typeface="Sniglet"/>
                <a:ea typeface="Sniglet"/>
                <a:cs typeface="Sniglet"/>
                <a:sym typeface="Sniglet"/>
              </a:rPr>
              <a:t>Maria Montessori</a:t>
            </a:r>
            <a:endParaRPr dirty="0">
              <a:latin typeface="Sniglet"/>
              <a:ea typeface="Sniglet"/>
              <a:cs typeface="Sniglet"/>
              <a:sym typeface="Sniglet"/>
            </a:endParaRPr>
          </a:p>
        </p:txBody>
      </p:sp>
      <p:pic>
        <p:nvPicPr>
          <p:cNvPr id="13" name="Picture 12">
            <a:extLst>
              <a:ext uri="{FF2B5EF4-FFF2-40B4-BE49-F238E27FC236}">
                <a16:creationId xmlns:a16="http://schemas.microsoft.com/office/drawing/2014/main" id="{E843A437-BF75-E072-ABE9-D313EEC3D05D}"/>
              </a:ext>
            </a:extLst>
          </p:cNvPr>
          <p:cNvPicPr>
            <a:picLocks noChangeAspect="1"/>
          </p:cNvPicPr>
          <p:nvPr/>
        </p:nvPicPr>
        <p:blipFill>
          <a:blip r:embed="rId9"/>
          <a:stretch>
            <a:fillRect/>
          </a:stretch>
        </p:blipFill>
        <p:spPr>
          <a:xfrm>
            <a:off x="6829094" y="2716733"/>
            <a:ext cx="1053301" cy="1232694"/>
          </a:xfrm>
          <a:prstGeom prst="hexagon">
            <a:avLst/>
          </a:prstGeom>
        </p:spPr>
      </p:pic>
      <p:sp>
        <p:nvSpPr>
          <p:cNvPr id="14" name="Google Shape;450;p44">
            <a:extLst>
              <a:ext uri="{FF2B5EF4-FFF2-40B4-BE49-F238E27FC236}">
                <a16:creationId xmlns:a16="http://schemas.microsoft.com/office/drawing/2014/main" id="{DDDE5905-DD4C-0AD1-B637-24AB0C70181D}"/>
              </a:ext>
            </a:extLst>
          </p:cNvPr>
          <p:cNvSpPr txBox="1"/>
          <p:nvPr/>
        </p:nvSpPr>
        <p:spPr>
          <a:xfrm>
            <a:off x="6611144" y="4029103"/>
            <a:ext cx="1489200" cy="734100"/>
          </a:xfrm>
          <a:prstGeom prst="rect">
            <a:avLst/>
          </a:prstGeom>
          <a:noFill/>
          <a:ln>
            <a:noFill/>
          </a:ln>
        </p:spPr>
        <p:txBody>
          <a:bodyPr spcFirstLastPara="1" wrap="square" lIns="0" tIns="0" rIns="0" bIns="0" anchor="t" anchorCtr="0">
            <a:noAutofit/>
          </a:bodyPr>
          <a:lstStyle/>
          <a:p>
            <a:pPr marL="0" lvl="0" indent="0" algn="ctr" rtl="0">
              <a:spcBef>
                <a:spcPts val="0"/>
              </a:spcBef>
              <a:spcAft>
                <a:spcPts val="0"/>
              </a:spcAft>
              <a:buNone/>
            </a:pPr>
            <a:r>
              <a:rPr lang="en" sz="1200" b="1" dirty="0">
                <a:solidFill>
                  <a:schemeClr val="dk1"/>
                </a:solidFill>
                <a:latin typeface="Sniglet"/>
                <a:ea typeface="Sniglet"/>
                <a:cs typeface="Sniglet"/>
                <a:sym typeface="Sniglet"/>
              </a:rPr>
              <a:t>Lev Vygotsky</a:t>
            </a:r>
            <a:endParaRPr dirty="0">
              <a:latin typeface="Sniglet"/>
              <a:ea typeface="Sniglet"/>
              <a:cs typeface="Sniglet"/>
              <a:sym typeface="Sniglet"/>
            </a:endParaRPr>
          </a:p>
        </p:txBody>
      </p:sp>
      <p:pic>
        <p:nvPicPr>
          <p:cNvPr id="15" name="Picture 14">
            <a:extLst>
              <a:ext uri="{FF2B5EF4-FFF2-40B4-BE49-F238E27FC236}">
                <a16:creationId xmlns:a16="http://schemas.microsoft.com/office/drawing/2014/main" id="{6CD0C162-4FEE-7119-6ED3-945099FD1ACC}"/>
              </a:ext>
            </a:extLst>
          </p:cNvPr>
          <p:cNvPicPr>
            <a:picLocks noChangeAspect="1"/>
          </p:cNvPicPr>
          <p:nvPr/>
        </p:nvPicPr>
        <p:blipFill>
          <a:blip r:embed="rId10"/>
          <a:stretch>
            <a:fillRect/>
          </a:stretch>
        </p:blipFill>
        <p:spPr>
          <a:xfrm>
            <a:off x="4980588" y="2716733"/>
            <a:ext cx="1105436" cy="1228995"/>
          </a:xfrm>
          <a:prstGeom prst="hexagon">
            <a:avLst/>
          </a:prstGeom>
        </p:spPr>
      </p:pic>
      <p:sp>
        <p:nvSpPr>
          <p:cNvPr id="16" name="Google Shape;450;p44">
            <a:extLst>
              <a:ext uri="{FF2B5EF4-FFF2-40B4-BE49-F238E27FC236}">
                <a16:creationId xmlns:a16="http://schemas.microsoft.com/office/drawing/2014/main" id="{C68B8703-1357-44D0-339E-75F1743A40AD}"/>
              </a:ext>
            </a:extLst>
          </p:cNvPr>
          <p:cNvSpPr txBox="1"/>
          <p:nvPr/>
        </p:nvSpPr>
        <p:spPr>
          <a:xfrm>
            <a:off x="4788706" y="4029103"/>
            <a:ext cx="1489200" cy="734100"/>
          </a:xfrm>
          <a:prstGeom prst="rect">
            <a:avLst/>
          </a:prstGeom>
          <a:noFill/>
          <a:ln>
            <a:noFill/>
          </a:ln>
        </p:spPr>
        <p:txBody>
          <a:bodyPr spcFirstLastPara="1" wrap="square" lIns="0" tIns="0" rIns="0" bIns="0" anchor="t" anchorCtr="0">
            <a:noAutofit/>
          </a:bodyPr>
          <a:lstStyle/>
          <a:p>
            <a:pPr marL="0" lvl="0" indent="0" algn="ctr" rtl="0">
              <a:spcBef>
                <a:spcPts val="0"/>
              </a:spcBef>
              <a:spcAft>
                <a:spcPts val="0"/>
              </a:spcAft>
              <a:buNone/>
            </a:pPr>
            <a:r>
              <a:rPr lang="en" sz="1200" b="1" dirty="0">
                <a:solidFill>
                  <a:schemeClr val="dk1"/>
                </a:solidFill>
                <a:latin typeface="Sniglet"/>
                <a:ea typeface="Sniglet"/>
                <a:cs typeface="Sniglet"/>
                <a:sym typeface="Sniglet"/>
              </a:rPr>
              <a:t>Jean Piaget</a:t>
            </a:r>
            <a:endParaRPr dirty="0">
              <a:latin typeface="Sniglet"/>
              <a:ea typeface="Sniglet"/>
              <a:cs typeface="Sniglet"/>
              <a:sym typeface="Sniglet"/>
            </a:endParaRPr>
          </a:p>
        </p:txBody>
      </p:sp>
    </p:spTree>
    <p:extLst>
      <p:ext uri="{BB962C8B-B14F-4D97-AF65-F5344CB8AC3E}">
        <p14:creationId xmlns:p14="http://schemas.microsoft.com/office/powerpoint/2010/main" val="12339759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53"/>
        <p:cNvGrpSpPr/>
        <p:nvPr/>
      </p:nvGrpSpPr>
      <p:grpSpPr>
        <a:xfrm>
          <a:off x="0" y="0"/>
          <a:ext cx="0" cy="0"/>
          <a:chOff x="0" y="0"/>
          <a:chExt cx="0" cy="0"/>
        </a:xfrm>
      </p:grpSpPr>
      <p:sp>
        <p:nvSpPr>
          <p:cNvPr id="54" name="Google Shape;54;p13"/>
          <p:cNvSpPr txBox="1">
            <a:spLocks noGrp="1"/>
          </p:cNvSpPr>
          <p:nvPr>
            <p:ph type="title"/>
          </p:nvPr>
        </p:nvSpPr>
        <p:spPr>
          <a:xfrm>
            <a:off x="1061550" y="675450"/>
            <a:ext cx="7020900" cy="7503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sz="3600" dirty="0"/>
              <a:t>John Comenius		1592 -1670</a:t>
            </a:r>
            <a:endParaRPr sz="3600" dirty="0"/>
          </a:p>
        </p:txBody>
      </p:sp>
      <p:sp>
        <p:nvSpPr>
          <p:cNvPr id="56" name="Google Shape;56;p13"/>
          <p:cNvSpPr txBox="1">
            <a:spLocks noGrp="1"/>
          </p:cNvSpPr>
          <p:nvPr>
            <p:ph type="body" idx="2"/>
          </p:nvPr>
        </p:nvSpPr>
        <p:spPr>
          <a:xfrm>
            <a:off x="4491975" y="1425750"/>
            <a:ext cx="3403500" cy="1762800"/>
          </a:xfrm>
          <a:prstGeom prst="rect">
            <a:avLst/>
          </a:prstGeom>
        </p:spPr>
        <p:txBody>
          <a:bodyPr spcFirstLastPara="1" wrap="square" lIns="91425" tIns="91425" rIns="91425" bIns="91425" anchor="t" anchorCtr="0">
            <a:noAutofit/>
          </a:bodyPr>
          <a:lstStyle/>
          <a:p>
            <a:pPr marL="0" lvl="0" indent="0" algn="l" rtl="0">
              <a:spcBef>
                <a:spcPts val="600"/>
              </a:spcBef>
              <a:spcAft>
                <a:spcPts val="0"/>
              </a:spcAft>
              <a:buNone/>
            </a:pPr>
            <a:endParaRPr sz="1100" dirty="0">
              <a:solidFill>
                <a:srgbClr val="2A95B7"/>
              </a:solidFill>
            </a:endParaRPr>
          </a:p>
          <a:p>
            <a:pPr marL="0" lvl="0" indent="0" algn="l" rtl="0">
              <a:spcBef>
                <a:spcPts val="600"/>
              </a:spcBef>
              <a:spcAft>
                <a:spcPts val="0"/>
              </a:spcAft>
              <a:buNone/>
            </a:pPr>
            <a:r>
              <a:rPr lang="en" sz="1600" dirty="0"/>
              <a:t>“The father of modern education”</a:t>
            </a:r>
          </a:p>
          <a:p>
            <a:pPr marL="0" lvl="0" indent="0" algn="l" rtl="0">
              <a:spcBef>
                <a:spcPts val="600"/>
              </a:spcBef>
              <a:spcAft>
                <a:spcPts val="0"/>
              </a:spcAft>
              <a:buNone/>
            </a:pPr>
            <a:endParaRPr lang="en" sz="1600" dirty="0"/>
          </a:p>
          <a:p>
            <a:pPr marL="0" lvl="0" indent="0" algn="l" rtl="0">
              <a:spcBef>
                <a:spcPts val="600"/>
              </a:spcBef>
              <a:spcAft>
                <a:spcPts val="0"/>
              </a:spcAft>
              <a:buNone/>
            </a:pPr>
            <a:r>
              <a:rPr lang="en" sz="1600" dirty="0"/>
              <a:t>Age of Reason – Rembrandt (Artist), Galileo (scientist) and Milton (author)</a:t>
            </a:r>
            <a:endParaRPr sz="1600" dirty="0"/>
          </a:p>
        </p:txBody>
      </p:sp>
      <p:sp>
        <p:nvSpPr>
          <p:cNvPr id="58" name="Google Shape;58;p13"/>
          <p:cNvSpPr txBox="1">
            <a:spLocks noGrp="1"/>
          </p:cNvSpPr>
          <p:nvPr>
            <p:ph type="sldNum" idx="12"/>
          </p:nvPr>
        </p:nvSpPr>
        <p:spPr>
          <a:xfrm>
            <a:off x="8595300" y="4839750"/>
            <a:ext cx="548700" cy="303600"/>
          </a:xfrm>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fld id="{00000000-1234-1234-1234-123412341234}" type="slidenum">
              <a:rPr lang="en"/>
              <a:t>11</a:t>
            </a:fld>
            <a:endParaRPr/>
          </a:p>
        </p:txBody>
      </p:sp>
      <p:pic>
        <p:nvPicPr>
          <p:cNvPr id="2" name="Picture 1">
            <a:extLst>
              <a:ext uri="{FF2B5EF4-FFF2-40B4-BE49-F238E27FC236}">
                <a16:creationId xmlns:a16="http://schemas.microsoft.com/office/drawing/2014/main" id="{7303AAB6-AA8D-1823-1581-3AE2B38FF762}"/>
              </a:ext>
            </a:extLst>
          </p:cNvPr>
          <p:cNvPicPr>
            <a:picLocks noChangeAspect="1"/>
          </p:cNvPicPr>
          <p:nvPr/>
        </p:nvPicPr>
        <p:blipFill>
          <a:blip r:embed="rId3"/>
          <a:stretch>
            <a:fillRect/>
          </a:stretch>
        </p:blipFill>
        <p:spPr>
          <a:xfrm>
            <a:off x="1594530" y="1359248"/>
            <a:ext cx="2207158" cy="2895792"/>
          </a:xfrm>
          <a:prstGeom prst="rect">
            <a:avLst/>
          </a:prstGeom>
        </p:spPr>
      </p:pic>
      <p:pic>
        <p:nvPicPr>
          <p:cNvPr id="7" name="Picture 6">
            <a:extLst>
              <a:ext uri="{FF2B5EF4-FFF2-40B4-BE49-F238E27FC236}">
                <a16:creationId xmlns:a16="http://schemas.microsoft.com/office/drawing/2014/main" id="{E9F8DF8B-DE4A-52BA-D33D-36FAEDE80FE2}"/>
              </a:ext>
            </a:extLst>
          </p:cNvPr>
          <p:cNvPicPr>
            <a:picLocks noChangeAspect="1"/>
          </p:cNvPicPr>
          <p:nvPr/>
        </p:nvPicPr>
        <p:blipFill>
          <a:blip r:embed="rId4"/>
          <a:stretch>
            <a:fillRect/>
          </a:stretch>
        </p:blipFill>
        <p:spPr>
          <a:xfrm>
            <a:off x="7411453" y="777532"/>
            <a:ext cx="799548" cy="532063"/>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85"/>
        <p:cNvGrpSpPr/>
        <p:nvPr/>
      </p:nvGrpSpPr>
      <p:grpSpPr>
        <a:xfrm>
          <a:off x="0" y="0"/>
          <a:ext cx="0" cy="0"/>
          <a:chOff x="0" y="0"/>
          <a:chExt cx="0" cy="0"/>
        </a:xfrm>
      </p:grpSpPr>
      <p:sp>
        <p:nvSpPr>
          <p:cNvPr id="86" name="Google Shape;86;p17"/>
          <p:cNvSpPr txBox="1">
            <a:spLocks noGrp="1"/>
          </p:cNvSpPr>
          <p:nvPr>
            <p:ph type="title"/>
          </p:nvPr>
        </p:nvSpPr>
        <p:spPr>
          <a:xfrm>
            <a:off x="1001654" y="540993"/>
            <a:ext cx="7020900" cy="7503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Theory</a:t>
            </a:r>
            <a:endParaRPr dirty="0"/>
          </a:p>
        </p:txBody>
      </p:sp>
      <p:sp>
        <p:nvSpPr>
          <p:cNvPr id="87" name="Google Shape;87;p17"/>
          <p:cNvSpPr txBox="1">
            <a:spLocks noGrp="1"/>
          </p:cNvSpPr>
          <p:nvPr>
            <p:ph type="body" idx="1"/>
          </p:nvPr>
        </p:nvSpPr>
        <p:spPr>
          <a:xfrm>
            <a:off x="1061550" y="1145308"/>
            <a:ext cx="7020900" cy="2706900"/>
          </a:xfrm>
          <a:prstGeom prst="rect">
            <a:avLst/>
          </a:prstGeom>
        </p:spPr>
        <p:txBody>
          <a:bodyPr spcFirstLastPara="1" wrap="square" lIns="91425" tIns="91425" rIns="91425" bIns="91425" anchor="t" anchorCtr="0">
            <a:noAutofit/>
          </a:bodyPr>
          <a:lstStyle/>
          <a:p>
            <a:pPr marL="457200" lvl="0" indent="-381000" algn="l" rtl="0">
              <a:spcBef>
                <a:spcPts val="600"/>
              </a:spcBef>
              <a:spcAft>
                <a:spcPts val="0"/>
              </a:spcAft>
              <a:buSzPts val="2400"/>
              <a:buChar char="+"/>
            </a:pPr>
            <a:r>
              <a:rPr lang="en" dirty="0"/>
              <a:t>Education begins in early childhood and continues throughout life</a:t>
            </a:r>
            <a:endParaRPr dirty="0"/>
          </a:p>
          <a:p>
            <a:pPr marL="457200" lvl="0" indent="-381000" algn="l" rtl="0">
              <a:spcBef>
                <a:spcPts val="0"/>
              </a:spcBef>
              <a:spcAft>
                <a:spcPts val="0"/>
              </a:spcAft>
              <a:buSzPts val="2400"/>
              <a:buChar char="+"/>
            </a:pPr>
            <a:r>
              <a:rPr lang="en" dirty="0"/>
              <a:t>Talked about developing learning through play – against rote learning</a:t>
            </a:r>
            <a:endParaRPr dirty="0"/>
          </a:p>
          <a:p>
            <a:pPr marL="457200" lvl="0" indent="-381000" algn="l" rtl="0">
              <a:spcBef>
                <a:spcPts val="0"/>
              </a:spcBef>
              <a:spcAft>
                <a:spcPts val="0"/>
              </a:spcAft>
              <a:buSzPts val="2400"/>
              <a:buChar char="+"/>
            </a:pPr>
            <a:r>
              <a:rPr lang="en" dirty="0"/>
              <a:t>In favour of formal education for women</a:t>
            </a:r>
          </a:p>
          <a:p>
            <a:pPr marL="457200" lvl="0" indent="-381000" algn="l" rtl="0">
              <a:spcBef>
                <a:spcPts val="0"/>
              </a:spcBef>
              <a:spcAft>
                <a:spcPts val="0"/>
              </a:spcAft>
              <a:buSzPts val="2400"/>
              <a:buChar char="+"/>
            </a:pPr>
            <a:r>
              <a:rPr lang="en" dirty="0">
                <a:solidFill>
                  <a:srgbClr val="FF0000"/>
                </a:solidFill>
              </a:rPr>
              <a:t>Believed in the Holistic nature of education</a:t>
            </a:r>
            <a:endParaRPr dirty="0">
              <a:solidFill>
                <a:srgbClr val="FF0000"/>
              </a:solidFill>
            </a:endParaRPr>
          </a:p>
        </p:txBody>
      </p:sp>
      <p:sp>
        <p:nvSpPr>
          <p:cNvPr id="88" name="Google Shape;88;p17"/>
          <p:cNvSpPr txBox="1">
            <a:spLocks noGrp="1"/>
          </p:cNvSpPr>
          <p:nvPr>
            <p:ph type="sldNum" idx="12"/>
          </p:nvPr>
        </p:nvSpPr>
        <p:spPr>
          <a:xfrm>
            <a:off x="8595300" y="4839750"/>
            <a:ext cx="548700" cy="303600"/>
          </a:xfrm>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fld id="{00000000-1234-1234-1234-123412341234}" type="slidenum">
              <a:rPr lang="en"/>
              <a:t>12</a:t>
            </a:fld>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85"/>
        <p:cNvGrpSpPr/>
        <p:nvPr/>
      </p:nvGrpSpPr>
      <p:grpSpPr>
        <a:xfrm>
          <a:off x="0" y="0"/>
          <a:ext cx="0" cy="0"/>
          <a:chOff x="0" y="0"/>
          <a:chExt cx="0" cy="0"/>
        </a:xfrm>
      </p:grpSpPr>
      <p:sp>
        <p:nvSpPr>
          <p:cNvPr id="86" name="Google Shape;86;p17"/>
          <p:cNvSpPr txBox="1">
            <a:spLocks noGrp="1"/>
          </p:cNvSpPr>
          <p:nvPr>
            <p:ph type="title"/>
          </p:nvPr>
        </p:nvSpPr>
        <p:spPr>
          <a:xfrm>
            <a:off x="1001654" y="540993"/>
            <a:ext cx="7020900" cy="7503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Theory</a:t>
            </a:r>
            <a:endParaRPr dirty="0"/>
          </a:p>
        </p:txBody>
      </p:sp>
      <p:sp>
        <p:nvSpPr>
          <p:cNvPr id="87" name="Google Shape;87;p17"/>
          <p:cNvSpPr txBox="1">
            <a:spLocks noGrp="1"/>
          </p:cNvSpPr>
          <p:nvPr>
            <p:ph type="body" idx="1"/>
          </p:nvPr>
        </p:nvSpPr>
        <p:spPr>
          <a:xfrm>
            <a:off x="1061550" y="1145308"/>
            <a:ext cx="7020900" cy="2706900"/>
          </a:xfrm>
          <a:prstGeom prst="rect">
            <a:avLst/>
          </a:prstGeom>
        </p:spPr>
        <p:txBody>
          <a:bodyPr spcFirstLastPara="1" wrap="square" lIns="91425" tIns="91425" rIns="91425" bIns="91425" anchor="t" anchorCtr="0">
            <a:noAutofit/>
          </a:bodyPr>
          <a:lstStyle/>
          <a:p>
            <a:pPr lvl="0"/>
            <a:r>
              <a:rPr lang="en-US" dirty="0"/>
              <a:t> Believed in giving the child a comprehensive knowledge of his environment, physical and social, as well as instruction in religious, moral, and classical subjects - holistic</a:t>
            </a:r>
            <a:endParaRPr dirty="0"/>
          </a:p>
        </p:txBody>
      </p:sp>
      <p:sp>
        <p:nvSpPr>
          <p:cNvPr id="88" name="Google Shape;88;p17"/>
          <p:cNvSpPr txBox="1">
            <a:spLocks noGrp="1"/>
          </p:cNvSpPr>
          <p:nvPr>
            <p:ph type="sldNum" idx="12"/>
          </p:nvPr>
        </p:nvSpPr>
        <p:spPr>
          <a:xfrm>
            <a:off x="8595300" y="4839750"/>
            <a:ext cx="548700" cy="303600"/>
          </a:xfrm>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fld id="{00000000-1234-1234-1234-123412341234}" type="slidenum">
              <a:rPr lang="en"/>
              <a:t>13</a:t>
            </a:fld>
            <a:endParaRPr/>
          </a:p>
        </p:txBody>
      </p:sp>
    </p:spTree>
    <p:extLst>
      <p:ext uri="{BB962C8B-B14F-4D97-AF65-F5344CB8AC3E}">
        <p14:creationId xmlns:p14="http://schemas.microsoft.com/office/powerpoint/2010/main" val="39402019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59DFE22E-2C1D-BBDF-9E7B-4ACB50204B1D}"/>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14</a:t>
            </a:fld>
            <a:endParaRPr lang="en"/>
          </a:p>
        </p:txBody>
      </p:sp>
      <p:pic>
        <p:nvPicPr>
          <p:cNvPr id="5" name="Online Media 4" title="Jan Amos Komensky (John Amos Comenius)">
            <a:hlinkClick r:id="" action="ppaction://media"/>
            <a:extLst>
              <a:ext uri="{FF2B5EF4-FFF2-40B4-BE49-F238E27FC236}">
                <a16:creationId xmlns:a16="http://schemas.microsoft.com/office/drawing/2014/main" id="{15E1661B-F561-FB24-8553-94DEA1C407E2}"/>
              </a:ext>
            </a:extLst>
          </p:cNvPr>
          <p:cNvPicPr>
            <a:picLocks noRot="1" noChangeAspect="1"/>
          </p:cNvPicPr>
          <p:nvPr>
            <a:videoFile r:link="rId1"/>
          </p:nvPr>
        </p:nvPicPr>
        <p:blipFill>
          <a:blip r:embed="rId4"/>
          <a:stretch>
            <a:fillRect/>
          </a:stretch>
        </p:blipFill>
        <p:spPr>
          <a:xfrm>
            <a:off x="1507707" y="497816"/>
            <a:ext cx="6359584" cy="3967431"/>
          </a:xfrm>
          <a:prstGeom prst="rect">
            <a:avLst/>
          </a:prstGeom>
        </p:spPr>
      </p:pic>
    </p:spTree>
    <p:extLst>
      <p:ext uri="{BB962C8B-B14F-4D97-AF65-F5344CB8AC3E}">
        <p14:creationId xmlns:p14="http://schemas.microsoft.com/office/powerpoint/2010/main" val="1781329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53"/>
        <p:cNvGrpSpPr/>
        <p:nvPr/>
      </p:nvGrpSpPr>
      <p:grpSpPr>
        <a:xfrm>
          <a:off x="0" y="0"/>
          <a:ext cx="0" cy="0"/>
          <a:chOff x="0" y="0"/>
          <a:chExt cx="0" cy="0"/>
        </a:xfrm>
      </p:grpSpPr>
      <p:sp>
        <p:nvSpPr>
          <p:cNvPr id="54" name="Google Shape;54;p13"/>
          <p:cNvSpPr txBox="1">
            <a:spLocks noGrp="1"/>
          </p:cNvSpPr>
          <p:nvPr>
            <p:ph type="title"/>
          </p:nvPr>
        </p:nvSpPr>
        <p:spPr>
          <a:xfrm>
            <a:off x="1061550" y="675450"/>
            <a:ext cx="7020900" cy="7503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sz="3600" dirty="0"/>
              <a:t>Jean-Jacques Rousseau   1712-1778</a:t>
            </a:r>
            <a:endParaRPr sz="3600" dirty="0"/>
          </a:p>
        </p:txBody>
      </p:sp>
      <p:sp>
        <p:nvSpPr>
          <p:cNvPr id="56" name="Google Shape;56;p13"/>
          <p:cNvSpPr txBox="1">
            <a:spLocks noGrp="1"/>
          </p:cNvSpPr>
          <p:nvPr>
            <p:ph type="body" idx="2"/>
          </p:nvPr>
        </p:nvSpPr>
        <p:spPr>
          <a:xfrm>
            <a:off x="4491975" y="1425750"/>
            <a:ext cx="3403500" cy="1762800"/>
          </a:xfrm>
          <a:prstGeom prst="rect">
            <a:avLst/>
          </a:prstGeom>
        </p:spPr>
        <p:txBody>
          <a:bodyPr spcFirstLastPara="1" wrap="square" lIns="91425" tIns="91425" rIns="91425" bIns="91425" anchor="t" anchorCtr="0">
            <a:noAutofit/>
          </a:bodyPr>
          <a:lstStyle/>
          <a:p>
            <a:pPr marL="0" lvl="0" indent="0" algn="l" rtl="0">
              <a:spcBef>
                <a:spcPts val="600"/>
              </a:spcBef>
              <a:spcAft>
                <a:spcPts val="0"/>
              </a:spcAft>
              <a:buNone/>
            </a:pPr>
            <a:endParaRPr sz="1100" dirty="0">
              <a:solidFill>
                <a:srgbClr val="2A95B7"/>
              </a:solidFill>
            </a:endParaRPr>
          </a:p>
          <a:p>
            <a:pPr marL="0" lvl="0" indent="0" algn="l" rtl="0">
              <a:spcBef>
                <a:spcPts val="600"/>
              </a:spcBef>
              <a:spcAft>
                <a:spcPts val="0"/>
              </a:spcAft>
              <a:buNone/>
            </a:pPr>
            <a:r>
              <a:rPr lang="en" sz="1600" dirty="0"/>
              <a:t>“Education should be used to cultivate the good in people”</a:t>
            </a:r>
          </a:p>
          <a:p>
            <a:pPr marL="0" lvl="0" indent="0" algn="l" rtl="0">
              <a:spcBef>
                <a:spcPts val="600"/>
              </a:spcBef>
              <a:spcAft>
                <a:spcPts val="0"/>
              </a:spcAft>
              <a:buNone/>
            </a:pPr>
            <a:endParaRPr lang="en" sz="1600" dirty="0"/>
          </a:p>
          <a:p>
            <a:pPr marL="0" lvl="0" indent="0" algn="l" rtl="0">
              <a:spcBef>
                <a:spcPts val="600"/>
              </a:spcBef>
              <a:spcAft>
                <a:spcPts val="0"/>
              </a:spcAft>
              <a:buNone/>
            </a:pPr>
            <a:r>
              <a:rPr lang="en" sz="1600" dirty="0"/>
              <a:t>Based his work on his book </a:t>
            </a:r>
            <a:r>
              <a:rPr lang="en" sz="1800" b="1" dirty="0"/>
              <a:t>Emile </a:t>
            </a:r>
            <a:r>
              <a:rPr lang="en" sz="1600" dirty="0"/>
              <a:t>which was a mix of fiction and philosophy</a:t>
            </a:r>
            <a:endParaRPr sz="1600" dirty="0"/>
          </a:p>
        </p:txBody>
      </p:sp>
      <p:sp>
        <p:nvSpPr>
          <p:cNvPr id="58" name="Google Shape;58;p13"/>
          <p:cNvSpPr txBox="1">
            <a:spLocks noGrp="1"/>
          </p:cNvSpPr>
          <p:nvPr>
            <p:ph type="sldNum" idx="12"/>
          </p:nvPr>
        </p:nvSpPr>
        <p:spPr>
          <a:xfrm>
            <a:off x="8595300" y="4839750"/>
            <a:ext cx="548700" cy="303600"/>
          </a:xfrm>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fld id="{00000000-1234-1234-1234-123412341234}" type="slidenum">
              <a:rPr lang="en"/>
              <a:t>15</a:t>
            </a:fld>
            <a:endParaRPr/>
          </a:p>
        </p:txBody>
      </p:sp>
      <p:pic>
        <p:nvPicPr>
          <p:cNvPr id="3" name="Picture 2">
            <a:extLst>
              <a:ext uri="{FF2B5EF4-FFF2-40B4-BE49-F238E27FC236}">
                <a16:creationId xmlns:a16="http://schemas.microsoft.com/office/drawing/2014/main" id="{B5ADC016-F688-BDCF-57E6-E7F1F08BDFDC}"/>
              </a:ext>
            </a:extLst>
          </p:cNvPr>
          <p:cNvPicPr>
            <a:picLocks noChangeAspect="1"/>
          </p:cNvPicPr>
          <p:nvPr/>
        </p:nvPicPr>
        <p:blipFill rotWithShape="1">
          <a:blip r:embed="rId3"/>
          <a:srcRect l="10778" t="-1695" r="14556" b="8780"/>
          <a:stretch/>
        </p:blipFill>
        <p:spPr>
          <a:xfrm>
            <a:off x="1706880" y="1463040"/>
            <a:ext cx="2174240" cy="2413000"/>
          </a:xfrm>
          <a:prstGeom prst="rect">
            <a:avLst/>
          </a:prstGeom>
        </p:spPr>
      </p:pic>
      <p:pic>
        <p:nvPicPr>
          <p:cNvPr id="4" name="Picture 3">
            <a:extLst>
              <a:ext uri="{FF2B5EF4-FFF2-40B4-BE49-F238E27FC236}">
                <a16:creationId xmlns:a16="http://schemas.microsoft.com/office/drawing/2014/main" id="{C268089A-EDBC-1262-C734-47F35B16A7C4}"/>
              </a:ext>
            </a:extLst>
          </p:cNvPr>
          <p:cNvPicPr>
            <a:picLocks noChangeAspect="1"/>
          </p:cNvPicPr>
          <p:nvPr/>
        </p:nvPicPr>
        <p:blipFill rotWithShape="1">
          <a:blip r:embed="rId4"/>
          <a:srcRect l="3261" t="8428" r="2016" b="14276"/>
          <a:stretch/>
        </p:blipFill>
        <p:spPr>
          <a:xfrm>
            <a:off x="7344229" y="764126"/>
            <a:ext cx="977967" cy="572947"/>
          </a:xfrm>
          <a:prstGeom prst="rect">
            <a:avLst/>
          </a:prstGeom>
        </p:spPr>
      </p:pic>
    </p:spTree>
    <p:extLst>
      <p:ext uri="{BB962C8B-B14F-4D97-AF65-F5344CB8AC3E}">
        <p14:creationId xmlns:p14="http://schemas.microsoft.com/office/powerpoint/2010/main" val="324357035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85"/>
        <p:cNvGrpSpPr/>
        <p:nvPr/>
      </p:nvGrpSpPr>
      <p:grpSpPr>
        <a:xfrm>
          <a:off x="0" y="0"/>
          <a:ext cx="0" cy="0"/>
          <a:chOff x="0" y="0"/>
          <a:chExt cx="0" cy="0"/>
        </a:xfrm>
      </p:grpSpPr>
      <p:sp>
        <p:nvSpPr>
          <p:cNvPr id="86" name="Google Shape;86;p17"/>
          <p:cNvSpPr txBox="1">
            <a:spLocks noGrp="1"/>
          </p:cNvSpPr>
          <p:nvPr>
            <p:ph type="title"/>
          </p:nvPr>
        </p:nvSpPr>
        <p:spPr>
          <a:xfrm>
            <a:off x="1001654" y="540993"/>
            <a:ext cx="7020900" cy="7503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Theory</a:t>
            </a:r>
            <a:endParaRPr dirty="0"/>
          </a:p>
        </p:txBody>
      </p:sp>
      <p:sp>
        <p:nvSpPr>
          <p:cNvPr id="87" name="Google Shape;87;p17"/>
          <p:cNvSpPr txBox="1">
            <a:spLocks noGrp="1"/>
          </p:cNvSpPr>
          <p:nvPr>
            <p:ph type="body" idx="1"/>
          </p:nvPr>
        </p:nvSpPr>
        <p:spPr>
          <a:xfrm>
            <a:off x="1061550" y="1145308"/>
            <a:ext cx="7020900" cy="2706900"/>
          </a:xfrm>
          <a:prstGeom prst="rect">
            <a:avLst/>
          </a:prstGeom>
        </p:spPr>
        <p:txBody>
          <a:bodyPr spcFirstLastPara="1" wrap="square" lIns="91425" tIns="91425" rIns="91425" bIns="91425" anchor="t" anchorCtr="0">
            <a:noAutofit/>
          </a:bodyPr>
          <a:lstStyle/>
          <a:p>
            <a:pPr marL="457200" lvl="0" indent="-381000" algn="l" rtl="0">
              <a:spcBef>
                <a:spcPts val="600"/>
              </a:spcBef>
              <a:spcAft>
                <a:spcPts val="0"/>
              </a:spcAft>
              <a:buSzPts val="2400"/>
              <a:buChar char="+"/>
            </a:pPr>
            <a:r>
              <a:rPr lang="en" dirty="0"/>
              <a:t>Teachers should observe their pupils – “…leave the germ of their character free to show itself.”</a:t>
            </a:r>
          </a:p>
          <a:p>
            <a:pPr marL="457200" lvl="0" indent="-381000" algn="l" rtl="0">
              <a:spcBef>
                <a:spcPts val="600"/>
              </a:spcBef>
              <a:spcAft>
                <a:spcPts val="0"/>
              </a:spcAft>
              <a:buSzPts val="2400"/>
              <a:buChar char="+"/>
            </a:pPr>
            <a:r>
              <a:rPr lang="en-GB" dirty="0"/>
              <a:t>Encouraged people to think differently about education and life and try new ideas.</a:t>
            </a:r>
          </a:p>
          <a:p>
            <a:pPr marL="457200" lvl="0" indent="-381000" algn="l" rtl="0">
              <a:spcBef>
                <a:spcPts val="600"/>
              </a:spcBef>
              <a:spcAft>
                <a:spcPts val="0"/>
              </a:spcAft>
              <a:buSzPts val="2400"/>
              <a:buChar char="+"/>
            </a:pPr>
            <a:r>
              <a:rPr lang="en-GB" dirty="0"/>
              <a:t>“He had succeeded in restoring happiness to childhood.”</a:t>
            </a:r>
          </a:p>
        </p:txBody>
      </p:sp>
      <p:sp>
        <p:nvSpPr>
          <p:cNvPr id="88" name="Google Shape;88;p17"/>
          <p:cNvSpPr txBox="1">
            <a:spLocks noGrp="1"/>
          </p:cNvSpPr>
          <p:nvPr>
            <p:ph type="sldNum" idx="12"/>
          </p:nvPr>
        </p:nvSpPr>
        <p:spPr>
          <a:xfrm>
            <a:off x="8595300" y="4839750"/>
            <a:ext cx="548700" cy="303600"/>
          </a:xfrm>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fld id="{00000000-1234-1234-1234-123412341234}" type="slidenum">
              <a:rPr lang="en"/>
              <a:t>16</a:t>
            </a:fld>
            <a:endParaRPr/>
          </a:p>
        </p:txBody>
      </p:sp>
    </p:spTree>
    <p:extLst>
      <p:ext uri="{BB962C8B-B14F-4D97-AF65-F5344CB8AC3E}">
        <p14:creationId xmlns:p14="http://schemas.microsoft.com/office/powerpoint/2010/main" val="57720014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85"/>
        <p:cNvGrpSpPr/>
        <p:nvPr/>
      </p:nvGrpSpPr>
      <p:grpSpPr>
        <a:xfrm>
          <a:off x="0" y="0"/>
          <a:ext cx="0" cy="0"/>
          <a:chOff x="0" y="0"/>
          <a:chExt cx="0" cy="0"/>
        </a:xfrm>
      </p:grpSpPr>
      <p:sp>
        <p:nvSpPr>
          <p:cNvPr id="86" name="Google Shape;86;p17"/>
          <p:cNvSpPr txBox="1">
            <a:spLocks noGrp="1"/>
          </p:cNvSpPr>
          <p:nvPr>
            <p:ph type="title"/>
          </p:nvPr>
        </p:nvSpPr>
        <p:spPr>
          <a:xfrm>
            <a:off x="1001654" y="540993"/>
            <a:ext cx="7020900" cy="7503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Theory</a:t>
            </a:r>
            <a:endParaRPr dirty="0"/>
          </a:p>
        </p:txBody>
      </p:sp>
      <p:sp>
        <p:nvSpPr>
          <p:cNvPr id="87" name="Google Shape;87;p17"/>
          <p:cNvSpPr txBox="1">
            <a:spLocks noGrp="1"/>
          </p:cNvSpPr>
          <p:nvPr>
            <p:ph type="body" idx="1"/>
          </p:nvPr>
        </p:nvSpPr>
        <p:spPr>
          <a:xfrm>
            <a:off x="603115" y="916143"/>
            <a:ext cx="7684851" cy="2706900"/>
          </a:xfrm>
          <a:prstGeom prst="rect">
            <a:avLst/>
          </a:prstGeom>
        </p:spPr>
        <p:txBody>
          <a:bodyPr spcFirstLastPara="1" wrap="square" lIns="91425" tIns="91425" rIns="91425" bIns="91425" anchor="t" anchorCtr="0">
            <a:noAutofit/>
          </a:bodyPr>
          <a:lstStyle/>
          <a:p>
            <a:pPr marL="457200" lvl="0" indent="-381000" algn="l" rtl="0">
              <a:spcBef>
                <a:spcPts val="600"/>
              </a:spcBef>
              <a:spcAft>
                <a:spcPts val="0"/>
              </a:spcAft>
              <a:buSzPts val="2400"/>
              <a:buChar char="+"/>
            </a:pPr>
            <a:r>
              <a:rPr lang="en" b="1" u="sng" dirty="0"/>
              <a:t>Progressive Education </a:t>
            </a:r>
            <a:r>
              <a:rPr lang="en" dirty="0"/>
              <a:t>– avoided teaching content and believed it was important to learn skills like reading and writing as well as practical skills.</a:t>
            </a:r>
          </a:p>
          <a:p>
            <a:pPr marL="457200" lvl="0" indent="-381000" algn="l" rtl="0">
              <a:spcBef>
                <a:spcPts val="600"/>
              </a:spcBef>
              <a:spcAft>
                <a:spcPts val="0"/>
              </a:spcAft>
              <a:buSzPts val="2400"/>
              <a:buChar char="+"/>
            </a:pPr>
            <a:r>
              <a:rPr lang="en-GB" dirty="0"/>
              <a:t>Focus education on a child’s age and ability – Emile encouraged not to read until the age of 12 but instead play in nature.</a:t>
            </a:r>
          </a:p>
          <a:p>
            <a:pPr marL="457200" lvl="0" indent="-381000" algn="l" rtl="0">
              <a:spcBef>
                <a:spcPts val="600"/>
              </a:spcBef>
              <a:spcAft>
                <a:spcPts val="0"/>
              </a:spcAft>
              <a:buSzPts val="2400"/>
              <a:buChar char="+"/>
            </a:pPr>
            <a:r>
              <a:rPr lang="en-GB" dirty="0"/>
              <a:t>No set curriculum but allow pupils to learn what’s important to them – Finnish system.</a:t>
            </a:r>
          </a:p>
        </p:txBody>
      </p:sp>
      <p:sp>
        <p:nvSpPr>
          <p:cNvPr id="88" name="Google Shape;88;p17"/>
          <p:cNvSpPr txBox="1">
            <a:spLocks noGrp="1"/>
          </p:cNvSpPr>
          <p:nvPr>
            <p:ph type="sldNum" idx="12"/>
          </p:nvPr>
        </p:nvSpPr>
        <p:spPr>
          <a:xfrm>
            <a:off x="8595300" y="4839750"/>
            <a:ext cx="548700" cy="303600"/>
          </a:xfrm>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fld id="{00000000-1234-1234-1234-123412341234}" type="slidenum">
              <a:rPr lang="en"/>
              <a:t>17</a:t>
            </a:fld>
            <a:endParaRPr/>
          </a:p>
        </p:txBody>
      </p:sp>
    </p:spTree>
    <p:extLst>
      <p:ext uri="{BB962C8B-B14F-4D97-AF65-F5344CB8AC3E}">
        <p14:creationId xmlns:p14="http://schemas.microsoft.com/office/powerpoint/2010/main" val="281754053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DD9F1-0D5C-5037-AB1A-58296D9346E1}"/>
              </a:ext>
            </a:extLst>
          </p:cNvPr>
          <p:cNvSpPr>
            <a:spLocks noGrp="1"/>
          </p:cNvSpPr>
          <p:nvPr>
            <p:ph type="title"/>
          </p:nvPr>
        </p:nvSpPr>
        <p:spPr/>
        <p:txBody>
          <a:bodyPr/>
          <a:lstStyle/>
          <a:p>
            <a:pPr algn="ctr"/>
            <a:r>
              <a:rPr lang="en-GB" sz="6000" u="sng" dirty="0"/>
              <a:t>Task</a:t>
            </a:r>
            <a:br>
              <a:rPr lang="en-GB" dirty="0"/>
            </a:br>
            <a:br>
              <a:rPr lang="en-GB" dirty="0"/>
            </a:br>
            <a:r>
              <a:rPr lang="en-GB" dirty="0"/>
              <a:t>Listen to the following video what are your thoughts about it?</a:t>
            </a:r>
          </a:p>
        </p:txBody>
      </p:sp>
      <p:sp>
        <p:nvSpPr>
          <p:cNvPr id="3" name="Slide Number Placeholder 2">
            <a:extLst>
              <a:ext uri="{FF2B5EF4-FFF2-40B4-BE49-F238E27FC236}">
                <a16:creationId xmlns:a16="http://schemas.microsoft.com/office/drawing/2014/main" id="{A22E6F73-86A3-1BE6-45E5-4A65ECF491FB}"/>
              </a:ext>
            </a:extLst>
          </p:cNvPr>
          <p:cNvSpPr>
            <a:spLocks noGrp="1"/>
          </p:cNvSpPr>
          <p:nvPr>
            <p:ph type="sldNum" idx="12"/>
          </p:nvPr>
        </p:nvSpPr>
        <p:spPr/>
        <p:txBody>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 sz="1100" b="0" i="0" u="none" strike="noStrike" kern="0" cap="none" spc="0" normalizeH="0" baseline="0" noProof="0" smtClean="0">
                <a:ln>
                  <a:noFill/>
                </a:ln>
                <a:solidFill>
                  <a:srgbClr val="FFFFFF"/>
                </a:solidFill>
                <a:effectLst/>
                <a:uLnTx/>
                <a:uFillTx/>
                <a:latin typeface="Sniglet"/>
                <a:sym typeface="Sniglet"/>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18</a:t>
            </a:fld>
            <a:endParaRPr kumimoji="0" lang="en" sz="1100" b="0" i="0" u="none" strike="noStrike" kern="0" cap="none" spc="0" normalizeH="0" baseline="0" noProof="0">
              <a:ln>
                <a:noFill/>
              </a:ln>
              <a:solidFill>
                <a:srgbClr val="FFFFFF"/>
              </a:solidFill>
              <a:effectLst/>
              <a:uLnTx/>
              <a:uFillTx/>
              <a:latin typeface="Sniglet"/>
              <a:sym typeface="Sniglet"/>
            </a:endParaRPr>
          </a:p>
        </p:txBody>
      </p:sp>
    </p:spTree>
    <p:extLst>
      <p:ext uri="{BB962C8B-B14F-4D97-AF65-F5344CB8AC3E}">
        <p14:creationId xmlns:p14="http://schemas.microsoft.com/office/powerpoint/2010/main" val="184739026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353D6501-0996-2F22-301C-955875CF2A07}"/>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19</a:t>
            </a:fld>
            <a:endParaRPr lang="en"/>
          </a:p>
        </p:txBody>
      </p:sp>
      <p:pic>
        <p:nvPicPr>
          <p:cNvPr id="5" name="Online Media 4" title="Rousseau On Education | Whiteboard Animation">
            <a:hlinkClick r:id="" action="ppaction://media"/>
            <a:extLst>
              <a:ext uri="{FF2B5EF4-FFF2-40B4-BE49-F238E27FC236}">
                <a16:creationId xmlns:a16="http://schemas.microsoft.com/office/drawing/2014/main" id="{B9BAE0E5-62EF-67EF-DBE9-DAC12368AFEA}"/>
              </a:ext>
            </a:extLst>
          </p:cNvPr>
          <p:cNvPicPr>
            <a:picLocks noRot="1" noChangeAspect="1"/>
          </p:cNvPicPr>
          <p:nvPr>
            <a:videoFile r:link="rId1"/>
          </p:nvPr>
        </p:nvPicPr>
        <p:blipFill>
          <a:blip r:embed="rId3"/>
          <a:stretch>
            <a:fillRect/>
          </a:stretch>
        </p:blipFill>
        <p:spPr>
          <a:xfrm>
            <a:off x="1119517" y="603370"/>
            <a:ext cx="6627004" cy="3744257"/>
          </a:xfrm>
          <a:prstGeom prst="rect">
            <a:avLst/>
          </a:prstGeom>
        </p:spPr>
      </p:pic>
    </p:spTree>
    <p:extLst>
      <p:ext uri="{BB962C8B-B14F-4D97-AF65-F5344CB8AC3E}">
        <p14:creationId xmlns:p14="http://schemas.microsoft.com/office/powerpoint/2010/main" val="13053779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53"/>
        <p:cNvGrpSpPr/>
        <p:nvPr/>
      </p:nvGrpSpPr>
      <p:grpSpPr>
        <a:xfrm>
          <a:off x="0" y="0"/>
          <a:ext cx="0" cy="0"/>
          <a:chOff x="0" y="0"/>
          <a:chExt cx="0" cy="0"/>
        </a:xfrm>
      </p:grpSpPr>
      <p:sp>
        <p:nvSpPr>
          <p:cNvPr id="54" name="Google Shape;54;p13"/>
          <p:cNvSpPr txBox="1">
            <a:spLocks noGrp="1"/>
          </p:cNvSpPr>
          <p:nvPr>
            <p:ph type="title"/>
          </p:nvPr>
        </p:nvSpPr>
        <p:spPr>
          <a:xfrm>
            <a:off x="1061550" y="675450"/>
            <a:ext cx="7020900" cy="7503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sz="3600" dirty="0"/>
              <a:t>Johann Pestalozzi	1746 -1827</a:t>
            </a:r>
            <a:endParaRPr sz="3600" dirty="0"/>
          </a:p>
        </p:txBody>
      </p:sp>
      <p:sp>
        <p:nvSpPr>
          <p:cNvPr id="56" name="Google Shape;56;p13"/>
          <p:cNvSpPr txBox="1">
            <a:spLocks noGrp="1"/>
          </p:cNvSpPr>
          <p:nvPr>
            <p:ph type="body" idx="2"/>
          </p:nvPr>
        </p:nvSpPr>
        <p:spPr>
          <a:xfrm>
            <a:off x="4491975" y="1425750"/>
            <a:ext cx="3403500" cy="1762800"/>
          </a:xfrm>
          <a:prstGeom prst="rect">
            <a:avLst/>
          </a:prstGeom>
        </p:spPr>
        <p:txBody>
          <a:bodyPr spcFirstLastPara="1" wrap="square" lIns="91425" tIns="91425" rIns="91425" bIns="91425" anchor="t" anchorCtr="0">
            <a:noAutofit/>
          </a:bodyPr>
          <a:lstStyle/>
          <a:p>
            <a:pPr marL="0" lvl="0" indent="0" algn="l" rtl="0">
              <a:spcBef>
                <a:spcPts val="600"/>
              </a:spcBef>
              <a:spcAft>
                <a:spcPts val="0"/>
              </a:spcAft>
              <a:buNone/>
            </a:pPr>
            <a:endParaRPr sz="1100" dirty="0">
              <a:solidFill>
                <a:srgbClr val="2A95B7"/>
              </a:solidFill>
            </a:endParaRPr>
          </a:p>
          <a:p>
            <a:pPr marL="0" lvl="0" indent="0" algn="l" rtl="0">
              <a:spcBef>
                <a:spcPts val="600"/>
              </a:spcBef>
              <a:spcAft>
                <a:spcPts val="0"/>
              </a:spcAft>
              <a:buNone/>
            </a:pPr>
            <a:r>
              <a:rPr lang="en" sz="1600" dirty="0"/>
              <a:t>Pestalozzi layed the foundation for the reform of Nineteenth Century Education.</a:t>
            </a:r>
          </a:p>
          <a:p>
            <a:pPr marL="0" lvl="0" indent="0" algn="l" rtl="0">
              <a:spcBef>
                <a:spcPts val="600"/>
              </a:spcBef>
              <a:spcAft>
                <a:spcPts val="0"/>
              </a:spcAft>
              <a:buNone/>
            </a:pPr>
            <a:endParaRPr lang="en" sz="1600" dirty="0"/>
          </a:p>
          <a:p>
            <a:pPr marL="0" lvl="0" indent="0" algn="l" rtl="0">
              <a:spcBef>
                <a:spcPts val="600"/>
              </a:spcBef>
              <a:spcAft>
                <a:spcPts val="0"/>
              </a:spcAft>
              <a:buNone/>
            </a:pPr>
            <a:r>
              <a:rPr lang="en" sz="1600" dirty="0"/>
              <a:t>“The starting point of modern educational theory and practice”</a:t>
            </a:r>
            <a:endParaRPr sz="1600" dirty="0"/>
          </a:p>
        </p:txBody>
      </p:sp>
      <p:sp>
        <p:nvSpPr>
          <p:cNvPr id="58" name="Google Shape;58;p13"/>
          <p:cNvSpPr txBox="1">
            <a:spLocks noGrp="1"/>
          </p:cNvSpPr>
          <p:nvPr>
            <p:ph type="sldNum" idx="12"/>
          </p:nvPr>
        </p:nvSpPr>
        <p:spPr>
          <a:xfrm>
            <a:off x="8595300" y="4839750"/>
            <a:ext cx="548700" cy="303600"/>
          </a:xfrm>
          <a:prstGeom prst="rect">
            <a:avLst/>
          </a:prstGeom>
        </p:spPr>
        <p:txBody>
          <a:bodyPr spcFirstLastPara="1" wrap="square" lIns="91425" tIns="91425" rIns="91425" bIns="91425" anchor="t" anchorCtr="0">
            <a:noAutofit/>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 sz="1100" b="0" i="0" u="none" strike="noStrike" kern="0" cap="none" spc="0" normalizeH="0" baseline="0" noProof="0">
                <a:ln>
                  <a:noFill/>
                </a:ln>
                <a:solidFill>
                  <a:srgbClr val="FFFFFF"/>
                </a:solidFill>
                <a:effectLst/>
                <a:uLnTx/>
                <a:uFillTx/>
                <a:latin typeface="Sniglet"/>
                <a:sym typeface="Sniglet"/>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20</a:t>
            </a:fld>
            <a:endParaRPr kumimoji="0" sz="1100" b="0" i="0" u="none" strike="noStrike" kern="0" cap="none" spc="0" normalizeH="0" baseline="0" noProof="0">
              <a:ln>
                <a:noFill/>
              </a:ln>
              <a:solidFill>
                <a:srgbClr val="FFFFFF"/>
              </a:solidFill>
              <a:effectLst/>
              <a:uLnTx/>
              <a:uFillTx/>
              <a:latin typeface="Sniglet"/>
              <a:sym typeface="Sniglet"/>
            </a:endParaRPr>
          </a:p>
        </p:txBody>
      </p:sp>
      <p:pic>
        <p:nvPicPr>
          <p:cNvPr id="3" name="Picture 2">
            <a:extLst>
              <a:ext uri="{FF2B5EF4-FFF2-40B4-BE49-F238E27FC236}">
                <a16:creationId xmlns:a16="http://schemas.microsoft.com/office/drawing/2014/main" id="{A1D61EB9-12B9-0F01-C8CB-8781C3CBA2FF}"/>
              </a:ext>
            </a:extLst>
          </p:cNvPr>
          <p:cNvPicPr>
            <a:picLocks noChangeAspect="1"/>
          </p:cNvPicPr>
          <p:nvPr/>
        </p:nvPicPr>
        <p:blipFill>
          <a:blip r:embed="rId3"/>
          <a:stretch>
            <a:fillRect/>
          </a:stretch>
        </p:blipFill>
        <p:spPr>
          <a:xfrm>
            <a:off x="1769427" y="1469390"/>
            <a:ext cx="1876425" cy="2438400"/>
          </a:xfrm>
          <a:prstGeom prst="rect">
            <a:avLst/>
          </a:prstGeom>
        </p:spPr>
      </p:pic>
      <p:pic>
        <p:nvPicPr>
          <p:cNvPr id="5" name="Picture 4">
            <a:extLst>
              <a:ext uri="{FF2B5EF4-FFF2-40B4-BE49-F238E27FC236}">
                <a16:creationId xmlns:a16="http://schemas.microsoft.com/office/drawing/2014/main" id="{226B29D7-A51E-CDBB-FEA5-CF39263916CC}"/>
              </a:ext>
            </a:extLst>
          </p:cNvPr>
          <p:cNvPicPr>
            <a:picLocks noChangeAspect="1"/>
          </p:cNvPicPr>
          <p:nvPr/>
        </p:nvPicPr>
        <p:blipFill>
          <a:blip r:embed="rId4"/>
          <a:stretch>
            <a:fillRect/>
          </a:stretch>
        </p:blipFill>
        <p:spPr>
          <a:xfrm>
            <a:off x="7180505" y="716843"/>
            <a:ext cx="975445" cy="573074"/>
          </a:xfrm>
          <a:prstGeom prst="rect">
            <a:avLst/>
          </a:prstGeom>
        </p:spPr>
      </p:pic>
    </p:spTree>
    <p:extLst>
      <p:ext uri="{BB962C8B-B14F-4D97-AF65-F5344CB8AC3E}">
        <p14:creationId xmlns:p14="http://schemas.microsoft.com/office/powerpoint/2010/main" val="493117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85"/>
        <p:cNvGrpSpPr/>
        <p:nvPr/>
      </p:nvGrpSpPr>
      <p:grpSpPr>
        <a:xfrm>
          <a:off x="0" y="0"/>
          <a:ext cx="0" cy="0"/>
          <a:chOff x="0" y="0"/>
          <a:chExt cx="0" cy="0"/>
        </a:xfrm>
      </p:grpSpPr>
      <p:sp>
        <p:nvSpPr>
          <p:cNvPr id="86" name="Google Shape;86;p17"/>
          <p:cNvSpPr txBox="1">
            <a:spLocks noGrp="1"/>
          </p:cNvSpPr>
          <p:nvPr>
            <p:ph type="title"/>
          </p:nvPr>
        </p:nvSpPr>
        <p:spPr>
          <a:xfrm>
            <a:off x="1001654" y="540993"/>
            <a:ext cx="7020900" cy="7503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Theory</a:t>
            </a:r>
            <a:endParaRPr dirty="0"/>
          </a:p>
        </p:txBody>
      </p:sp>
      <p:sp>
        <p:nvSpPr>
          <p:cNvPr id="87" name="Google Shape;87;p17"/>
          <p:cNvSpPr txBox="1">
            <a:spLocks noGrp="1"/>
          </p:cNvSpPr>
          <p:nvPr>
            <p:ph type="body" idx="1"/>
          </p:nvPr>
        </p:nvSpPr>
        <p:spPr>
          <a:xfrm>
            <a:off x="1001654" y="1218300"/>
            <a:ext cx="7020900" cy="2706900"/>
          </a:xfrm>
          <a:prstGeom prst="rect">
            <a:avLst/>
          </a:prstGeom>
        </p:spPr>
        <p:txBody>
          <a:bodyPr spcFirstLastPara="1" wrap="square" lIns="91425" tIns="91425" rIns="91425" bIns="91425" anchor="t" anchorCtr="0">
            <a:noAutofit/>
          </a:bodyPr>
          <a:lstStyle/>
          <a:p>
            <a:pPr marL="457200" lvl="0" indent="-381000" algn="l" rtl="0">
              <a:spcBef>
                <a:spcPts val="600"/>
              </a:spcBef>
              <a:spcAft>
                <a:spcPts val="0"/>
              </a:spcAft>
              <a:buSzPts val="2400"/>
              <a:buChar char="+"/>
            </a:pPr>
            <a:r>
              <a:rPr lang="en" sz="2000" dirty="0"/>
              <a:t>Believed that the home was the foundation of learning.</a:t>
            </a:r>
          </a:p>
          <a:p>
            <a:pPr marL="457200" lvl="0" indent="-381000" algn="l" rtl="0">
              <a:spcBef>
                <a:spcPts val="600"/>
              </a:spcBef>
              <a:spcAft>
                <a:spcPts val="0"/>
              </a:spcAft>
              <a:buSzPts val="2400"/>
              <a:buChar char="+"/>
            </a:pPr>
            <a:r>
              <a:rPr lang="en" sz="2000" dirty="0"/>
              <a:t>“All children have an equal right to education and the capacity to profit from it.”</a:t>
            </a:r>
            <a:endParaRPr lang="en-GB" sz="2000" dirty="0"/>
          </a:p>
          <a:p>
            <a:pPr marL="457200" lvl="0" indent="-381000" algn="l" rtl="0">
              <a:spcBef>
                <a:spcPts val="600"/>
              </a:spcBef>
              <a:spcAft>
                <a:spcPts val="0"/>
              </a:spcAft>
              <a:buSzPts val="2400"/>
              <a:buChar char="+"/>
            </a:pPr>
            <a:r>
              <a:rPr lang="en-GB" sz="2000" dirty="0"/>
              <a:t>Built on Rousseau’s work by emphasising the importance of nature and observing pupils.</a:t>
            </a:r>
          </a:p>
          <a:p>
            <a:pPr marL="457200" lvl="0" indent="-381000" algn="l" rtl="0">
              <a:spcBef>
                <a:spcPts val="600"/>
              </a:spcBef>
              <a:spcAft>
                <a:spcPts val="0"/>
              </a:spcAft>
              <a:buSzPts val="2400"/>
              <a:buChar char="+"/>
            </a:pPr>
            <a:r>
              <a:rPr lang="en-GB" sz="2000" dirty="0"/>
              <a:t>Children should be taught in groups according to their ability and not necessarily their age.</a:t>
            </a:r>
          </a:p>
        </p:txBody>
      </p:sp>
      <p:sp>
        <p:nvSpPr>
          <p:cNvPr id="88" name="Google Shape;88;p17"/>
          <p:cNvSpPr txBox="1">
            <a:spLocks noGrp="1"/>
          </p:cNvSpPr>
          <p:nvPr>
            <p:ph type="sldNum" idx="12"/>
          </p:nvPr>
        </p:nvSpPr>
        <p:spPr>
          <a:xfrm>
            <a:off x="8595300" y="4839750"/>
            <a:ext cx="548700" cy="303600"/>
          </a:xfrm>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fld id="{00000000-1234-1234-1234-123412341234}" type="slidenum">
              <a:rPr lang="en"/>
              <a:t>21</a:t>
            </a:fld>
            <a:endParaRPr/>
          </a:p>
        </p:txBody>
      </p:sp>
    </p:spTree>
    <p:extLst>
      <p:ext uri="{BB962C8B-B14F-4D97-AF65-F5344CB8AC3E}">
        <p14:creationId xmlns:p14="http://schemas.microsoft.com/office/powerpoint/2010/main" val="413816944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62"/>
        <p:cNvGrpSpPr/>
        <p:nvPr/>
      </p:nvGrpSpPr>
      <p:grpSpPr>
        <a:xfrm>
          <a:off x="0" y="0"/>
          <a:ext cx="0" cy="0"/>
          <a:chOff x="0" y="0"/>
          <a:chExt cx="0" cy="0"/>
        </a:xfrm>
      </p:grpSpPr>
      <p:sp>
        <p:nvSpPr>
          <p:cNvPr id="63" name="Google Shape;63;p14"/>
          <p:cNvSpPr txBox="1">
            <a:spLocks noGrp="1"/>
          </p:cNvSpPr>
          <p:nvPr>
            <p:ph type="title"/>
          </p:nvPr>
        </p:nvSpPr>
        <p:spPr>
          <a:xfrm>
            <a:off x="1544109" y="1584757"/>
            <a:ext cx="6725206" cy="7503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sz="4800" dirty="0">
                <a:solidFill>
                  <a:srgbClr val="FF0000"/>
                </a:solidFill>
              </a:rPr>
              <a:t>“</a:t>
            </a:r>
            <a:r>
              <a:rPr lang="en" sz="4000" dirty="0">
                <a:solidFill>
                  <a:srgbClr val="FF0000"/>
                </a:solidFill>
              </a:rPr>
              <a:t>Love, work and Social Interaction are the foundations of development</a:t>
            </a:r>
            <a:r>
              <a:rPr lang="en" sz="4400" dirty="0">
                <a:solidFill>
                  <a:srgbClr val="FF0000"/>
                </a:solidFill>
              </a:rPr>
              <a:t>.”</a:t>
            </a:r>
            <a:endParaRPr sz="6000" dirty="0">
              <a:solidFill>
                <a:srgbClr val="FF0000"/>
              </a:solidFill>
            </a:endParaRPr>
          </a:p>
        </p:txBody>
      </p:sp>
      <p:sp>
        <p:nvSpPr>
          <p:cNvPr id="65" name="Google Shape;65;p14"/>
          <p:cNvSpPr/>
          <p:nvPr/>
        </p:nvSpPr>
        <p:spPr>
          <a:xfrm flipH="1">
            <a:off x="1082114" y="733395"/>
            <a:ext cx="923990" cy="851362"/>
          </a:xfrm>
          <a:custGeom>
            <a:avLst/>
            <a:gdLst/>
            <a:ahLst/>
            <a:cxnLst/>
            <a:rect l="l" t="t" r="r" b="b"/>
            <a:pathLst>
              <a:path w="16717" h="15403" extrusionOk="0">
                <a:moveTo>
                  <a:pt x="9149" y="511"/>
                </a:moveTo>
                <a:lnTo>
                  <a:pt x="9587" y="560"/>
                </a:lnTo>
                <a:lnTo>
                  <a:pt x="10025" y="608"/>
                </a:lnTo>
                <a:lnTo>
                  <a:pt x="10439" y="681"/>
                </a:lnTo>
                <a:lnTo>
                  <a:pt x="10877" y="779"/>
                </a:lnTo>
                <a:lnTo>
                  <a:pt x="11290" y="900"/>
                </a:lnTo>
                <a:lnTo>
                  <a:pt x="11704" y="1046"/>
                </a:lnTo>
                <a:lnTo>
                  <a:pt x="12093" y="1217"/>
                </a:lnTo>
                <a:lnTo>
                  <a:pt x="12483" y="1411"/>
                </a:lnTo>
                <a:lnTo>
                  <a:pt x="12994" y="1703"/>
                </a:lnTo>
                <a:lnTo>
                  <a:pt x="13505" y="2020"/>
                </a:lnTo>
                <a:lnTo>
                  <a:pt x="13967" y="2360"/>
                </a:lnTo>
                <a:lnTo>
                  <a:pt x="14210" y="2555"/>
                </a:lnTo>
                <a:lnTo>
                  <a:pt x="14405" y="2750"/>
                </a:lnTo>
                <a:lnTo>
                  <a:pt x="14332" y="2871"/>
                </a:lnTo>
                <a:lnTo>
                  <a:pt x="14308" y="3017"/>
                </a:lnTo>
                <a:lnTo>
                  <a:pt x="14308" y="3066"/>
                </a:lnTo>
                <a:lnTo>
                  <a:pt x="14332" y="3090"/>
                </a:lnTo>
                <a:lnTo>
                  <a:pt x="14405" y="3139"/>
                </a:lnTo>
                <a:lnTo>
                  <a:pt x="14478" y="3139"/>
                </a:lnTo>
                <a:lnTo>
                  <a:pt x="14551" y="3090"/>
                </a:lnTo>
                <a:lnTo>
                  <a:pt x="14624" y="2993"/>
                </a:lnTo>
                <a:lnTo>
                  <a:pt x="14867" y="3285"/>
                </a:lnTo>
                <a:lnTo>
                  <a:pt x="14770" y="3358"/>
                </a:lnTo>
                <a:lnTo>
                  <a:pt x="14697" y="3431"/>
                </a:lnTo>
                <a:lnTo>
                  <a:pt x="14600" y="3601"/>
                </a:lnTo>
                <a:lnTo>
                  <a:pt x="14575" y="3674"/>
                </a:lnTo>
                <a:lnTo>
                  <a:pt x="14575" y="3723"/>
                </a:lnTo>
                <a:lnTo>
                  <a:pt x="14575" y="3772"/>
                </a:lnTo>
                <a:lnTo>
                  <a:pt x="14600" y="3796"/>
                </a:lnTo>
                <a:lnTo>
                  <a:pt x="14648" y="3796"/>
                </a:lnTo>
                <a:lnTo>
                  <a:pt x="14721" y="3772"/>
                </a:lnTo>
                <a:lnTo>
                  <a:pt x="14867" y="3699"/>
                </a:lnTo>
                <a:lnTo>
                  <a:pt x="15086" y="3601"/>
                </a:lnTo>
                <a:lnTo>
                  <a:pt x="15208" y="3820"/>
                </a:lnTo>
                <a:lnTo>
                  <a:pt x="15305" y="4064"/>
                </a:lnTo>
                <a:lnTo>
                  <a:pt x="15111" y="4137"/>
                </a:lnTo>
                <a:lnTo>
                  <a:pt x="15013" y="4185"/>
                </a:lnTo>
                <a:lnTo>
                  <a:pt x="14916" y="4234"/>
                </a:lnTo>
                <a:lnTo>
                  <a:pt x="14892" y="4307"/>
                </a:lnTo>
                <a:lnTo>
                  <a:pt x="14892" y="4380"/>
                </a:lnTo>
                <a:lnTo>
                  <a:pt x="14940" y="4429"/>
                </a:lnTo>
                <a:lnTo>
                  <a:pt x="15013" y="4453"/>
                </a:lnTo>
                <a:lnTo>
                  <a:pt x="15135" y="4453"/>
                </a:lnTo>
                <a:lnTo>
                  <a:pt x="15232" y="4429"/>
                </a:lnTo>
                <a:lnTo>
                  <a:pt x="15427" y="4380"/>
                </a:lnTo>
                <a:lnTo>
                  <a:pt x="15573" y="4915"/>
                </a:lnTo>
                <a:lnTo>
                  <a:pt x="15403" y="4964"/>
                </a:lnTo>
                <a:lnTo>
                  <a:pt x="15232" y="5061"/>
                </a:lnTo>
                <a:lnTo>
                  <a:pt x="15086" y="5183"/>
                </a:lnTo>
                <a:lnTo>
                  <a:pt x="15038" y="5256"/>
                </a:lnTo>
                <a:lnTo>
                  <a:pt x="15013" y="5329"/>
                </a:lnTo>
                <a:lnTo>
                  <a:pt x="15013" y="5378"/>
                </a:lnTo>
                <a:lnTo>
                  <a:pt x="15038" y="5402"/>
                </a:lnTo>
                <a:lnTo>
                  <a:pt x="15062" y="5426"/>
                </a:lnTo>
                <a:lnTo>
                  <a:pt x="15111" y="5451"/>
                </a:lnTo>
                <a:lnTo>
                  <a:pt x="15208" y="5451"/>
                </a:lnTo>
                <a:lnTo>
                  <a:pt x="15305" y="5426"/>
                </a:lnTo>
                <a:lnTo>
                  <a:pt x="15476" y="5353"/>
                </a:lnTo>
                <a:lnTo>
                  <a:pt x="15695" y="5305"/>
                </a:lnTo>
                <a:lnTo>
                  <a:pt x="15792" y="5743"/>
                </a:lnTo>
                <a:lnTo>
                  <a:pt x="15622" y="5816"/>
                </a:lnTo>
                <a:lnTo>
                  <a:pt x="15451" y="5864"/>
                </a:lnTo>
                <a:lnTo>
                  <a:pt x="15305" y="5937"/>
                </a:lnTo>
                <a:lnTo>
                  <a:pt x="15159" y="6035"/>
                </a:lnTo>
                <a:lnTo>
                  <a:pt x="15013" y="6132"/>
                </a:lnTo>
                <a:lnTo>
                  <a:pt x="15013" y="6181"/>
                </a:lnTo>
                <a:lnTo>
                  <a:pt x="15013" y="6205"/>
                </a:lnTo>
                <a:lnTo>
                  <a:pt x="15038" y="6229"/>
                </a:lnTo>
                <a:lnTo>
                  <a:pt x="15403" y="6229"/>
                </a:lnTo>
                <a:lnTo>
                  <a:pt x="15719" y="6181"/>
                </a:lnTo>
                <a:lnTo>
                  <a:pt x="15914" y="6156"/>
                </a:lnTo>
                <a:lnTo>
                  <a:pt x="16035" y="6594"/>
                </a:lnTo>
                <a:lnTo>
                  <a:pt x="15768" y="6691"/>
                </a:lnTo>
                <a:lnTo>
                  <a:pt x="15549" y="6764"/>
                </a:lnTo>
                <a:lnTo>
                  <a:pt x="15184" y="6910"/>
                </a:lnTo>
                <a:lnTo>
                  <a:pt x="15135" y="6935"/>
                </a:lnTo>
                <a:lnTo>
                  <a:pt x="15062" y="6983"/>
                </a:lnTo>
                <a:lnTo>
                  <a:pt x="15038" y="7032"/>
                </a:lnTo>
                <a:lnTo>
                  <a:pt x="15013" y="7081"/>
                </a:lnTo>
                <a:lnTo>
                  <a:pt x="15038" y="7056"/>
                </a:lnTo>
                <a:lnTo>
                  <a:pt x="15013" y="7105"/>
                </a:lnTo>
                <a:lnTo>
                  <a:pt x="15013" y="7129"/>
                </a:lnTo>
                <a:lnTo>
                  <a:pt x="15038" y="7154"/>
                </a:lnTo>
                <a:lnTo>
                  <a:pt x="15086" y="7202"/>
                </a:lnTo>
                <a:lnTo>
                  <a:pt x="15208" y="7227"/>
                </a:lnTo>
                <a:lnTo>
                  <a:pt x="15403" y="7227"/>
                </a:lnTo>
                <a:lnTo>
                  <a:pt x="15622" y="7178"/>
                </a:lnTo>
                <a:lnTo>
                  <a:pt x="15841" y="7129"/>
                </a:lnTo>
                <a:lnTo>
                  <a:pt x="16108" y="7056"/>
                </a:lnTo>
                <a:lnTo>
                  <a:pt x="16108" y="7397"/>
                </a:lnTo>
                <a:lnTo>
                  <a:pt x="16108" y="7713"/>
                </a:lnTo>
                <a:lnTo>
                  <a:pt x="16035" y="7713"/>
                </a:lnTo>
                <a:lnTo>
                  <a:pt x="15670" y="7762"/>
                </a:lnTo>
                <a:lnTo>
                  <a:pt x="15330" y="7786"/>
                </a:lnTo>
                <a:lnTo>
                  <a:pt x="14965" y="7835"/>
                </a:lnTo>
                <a:lnTo>
                  <a:pt x="14600" y="7932"/>
                </a:lnTo>
                <a:lnTo>
                  <a:pt x="14575" y="7957"/>
                </a:lnTo>
                <a:lnTo>
                  <a:pt x="14575" y="7981"/>
                </a:lnTo>
                <a:lnTo>
                  <a:pt x="14575" y="8005"/>
                </a:lnTo>
                <a:lnTo>
                  <a:pt x="14600" y="8030"/>
                </a:lnTo>
                <a:lnTo>
                  <a:pt x="15330" y="8151"/>
                </a:lnTo>
                <a:lnTo>
                  <a:pt x="15500" y="8176"/>
                </a:lnTo>
                <a:lnTo>
                  <a:pt x="15695" y="8200"/>
                </a:lnTo>
                <a:lnTo>
                  <a:pt x="15865" y="8176"/>
                </a:lnTo>
                <a:lnTo>
                  <a:pt x="16035" y="8127"/>
                </a:lnTo>
                <a:lnTo>
                  <a:pt x="16035" y="8176"/>
                </a:lnTo>
                <a:lnTo>
                  <a:pt x="15938" y="8565"/>
                </a:lnTo>
                <a:lnTo>
                  <a:pt x="15816" y="8930"/>
                </a:lnTo>
                <a:lnTo>
                  <a:pt x="15524" y="8881"/>
                </a:lnTo>
                <a:lnTo>
                  <a:pt x="15232" y="8833"/>
                </a:lnTo>
                <a:lnTo>
                  <a:pt x="15013" y="8784"/>
                </a:lnTo>
                <a:lnTo>
                  <a:pt x="14794" y="8760"/>
                </a:lnTo>
                <a:lnTo>
                  <a:pt x="14332" y="8784"/>
                </a:lnTo>
                <a:lnTo>
                  <a:pt x="14308" y="8784"/>
                </a:lnTo>
                <a:lnTo>
                  <a:pt x="14308" y="8808"/>
                </a:lnTo>
                <a:lnTo>
                  <a:pt x="14308" y="8833"/>
                </a:lnTo>
                <a:lnTo>
                  <a:pt x="14332" y="8833"/>
                </a:lnTo>
                <a:lnTo>
                  <a:pt x="14478" y="8881"/>
                </a:lnTo>
                <a:lnTo>
                  <a:pt x="14624" y="8954"/>
                </a:lnTo>
                <a:lnTo>
                  <a:pt x="14965" y="9125"/>
                </a:lnTo>
                <a:lnTo>
                  <a:pt x="15281" y="9271"/>
                </a:lnTo>
                <a:lnTo>
                  <a:pt x="15451" y="9319"/>
                </a:lnTo>
                <a:lnTo>
                  <a:pt x="15622" y="9368"/>
                </a:lnTo>
                <a:lnTo>
                  <a:pt x="15500" y="9636"/>
                </a:lnTo>
                <a:lnTo>
                  <a:pt x="15354" y="9903"/>
                </a:lnTo>
                <a:lnTo>
                  <a:pt x="15135" y="9782"/>
                </a:lnTo>
                <a:lnTo>
                  <a:pt x="14916" y="9684"/>
                </a:lnTo>
                <a:lnTo>
                  <a:pt x="14429" y="9563"/>
                </a:lnTo>
                <a:lnTo>
                  <a:pt x="14210" y="9490"/>
                </a:lnTo>
                <a:lnTo>
                  <a:pt x="13943" y="9441"/>
                </a:lnTo>
                <a:lnTo>
                  <a:pt x="13699" y="9417"/>
                </a:lnTo>
                <a:lnTo>
                  <a:pt x="13553" y="9417"/>
                </a:lnTo>
                <a:lnTo>
                  <a:pt x="13456" y="9465"/>
                </a:lnTo>
                <a:lnTo>
                  <a:pt x="13432" y="9490"/>
                </a:lnTo>
                <a:lnTo>
                  <a:pt x="13432" y="9514"/>
                </a:lnTo>
                <a:lnTo>
                  <a:pt x="13578" y="9636"/>
                </a:lnTo>
                <a:lnTo>
                  <a:pt x="13772" y="9733"/>
                </a:lnTo>
                <a:lnTo>
                  <a:pt x="14137" y="9855"/>
                </a:lnTo>
                <a:lnTo>
                  <a:pt x="14648" y="10049"/>
                </a:lnTo>
                <a:lnTo>
                  <a:pt x="14892" y="10147"/>
                </a:lnTo>
                <a:lnTo>
                  <a:pt x="15135" y="10244"/>
                </a:lnTo>
                <a:lnTo>
                  <a:pt x="14794" y="10706"/>
                </a:lnTo>
                <a:lnTo>
                  <a:pt x="14721" y="10658"/>
                </a:lnTo>
                <a:lnTo>
                  <a:pt x="14624" y="10633"/>
                </a:lnTo>
                <a:lnTo>
                  <a:pt x="14405" y="10560"/>
                </a:lnTo>
                <a:lnTo>
                  <a:pt x="13991" y="10512"/>
                </a:lnTo>
                <a:lnTo>
                  <a:pt x="13772" y="10439"/>
                </a:lnTo>
                <a:lnTo>
                  <a:pt x="13505" y="10366"/>
                </a:lnTo>
                <a:lnTo>
                  <a:pt x="13359" y="10341"/>
                </a:lnTo>
                <a:lnTo>
                  <a:pt x="13213" y="10317"/>
                </a:lnTo>
                <a:lnTo>
                  <a:pt x="13115" y="10341"/>
                </a:lnTo>
                <a:lnTo>
                  <a:pt x="12994" y="10390"/>
                </a:lnTo>
                <a:lnTo>
                  <a:pt x="12994" y="10414"/>
                </a:lnTo>
                <a:lnTo>
                  <a:pt x="13018" y="10536"/>
                </a:lnTo>
                <a:lnTo>
                  <a:pt x="13091" y="10609"/>
                </a:lnTo>
                <a:lnTo>
                  <a:pt x="13188" y="10682"/>
                </a:lnTo>
                <a:lnTo>
                  <a:pt x="13310" y="10731"/>
                </a:lnTo>
                <a:lnTo>
                  <a:pt x="13553" y="10828"/>
                </a:lnTo>
                <a:lnTo>
                  <a:pt x="13772" y="10877"/>
                </a:lnTo>
                <a:lnTo>
                  <a:pt x="14113" y="10998"/>
                </a:lnTo>
                <a:lnTo>
                  <a:pt x="14308" y="11047"/>
                </a:lnTo>
                <a:lnTo>
                  <a:pt x="14502" y="11071"/>
                </a:lnTo>
                <a:lnTo>
                  <a:pt x="14089" y="11509"/>
                </a:lnTo>
                <a:lnTo>
                  <a:pt x="13943" y="11412"/>
                </a:lnTo>
                <a:lnTo>
                  <a:pt x="13772" y="11339"/>
                </a:lnTo>
                <a:lnTo>
                  <a:pt x="13432" y="11242"/>
                </a:lnTo>
                <a:lnTo>
                  <a:pt x="13067" y="11144"/>
                </a:lnTo>
                <a:lnTo>
                  <a:pt x="12702" y="11071"/>
                </a:lnTo>
                <a:lnTo>
                  <a:pt x="12337" y="11047"/>
                </a:lnTo>
                <a:lnTo>
                  <a:pt x="11972" y="11096"/>
                </a:lnTo>
                <a:lnTo>
                  <a:pt x="11947" y="11096"/>
                </a:lnTo>
                <a:lnTo>
                  <a:pt x="11899" y="11120"/>
                </a:lnTo>
                <a:lnTo>
                  <a:pt x="11874" y="11193"/>
                </a:lnTo>
                <a:lnTo>
                  <a:pt x="11850" y="11266"/>
                </a:lnTo>
                <a:lnTo>
                  <a:pt x="11874" y="11290"/>
                </a:lnTo>
                <a:lnTo>
                  <a:pt x="11899" y="11363"/>
                </a:lnTo>
                <a:lnTo>
                  <a:pt x="11972" y="11412"/>
                </a:lnTo>
                <a:lnTo>
                  <a:pt x="12580" y="11509"/>
                </a:lnTo>
                <a:lnTo>
                  <a:pt x="12872" y="11582"/>
                </a:lnTo>
                <a:lnTo>
                  <a:pt x="13164" y="11655"/>
                </a:lnTo>
                <a:lnTo>
                  <a:pt x="13432" y="11753"/>
                </a:lnTo>
                <a:lnTo>
                  <a:pt x="13675" y="11850"/>
                </a:lnTo>
                <a:lnTo>
                  <a:pt x="13359" y="12118"/>
                </a:lnTo>
                <a:lnTo>
                  <a:pt x="13018" y="12337"/>
                </a:lnTo>
                <a:lnTo>
                  <a:pt x="12994" y="12288"/>
                </a:lnTo>
                <a:lnTo>
                  <a:pt x="12945" y="12239"/>
                </a:lnTo>
                <a:lnTo>
                  <a:pt x="12775" y="12166"/>
                </a:lnTo>
                <a:lnTo>
                  <a:pt x="12604" y="12142"/>
                </a:lnTo>
                <a:lnTo>
                  <a:pt x="12410" y="12118"/>
                </a:lnTo>
                <a:lnTo>
                  <a:pt x="12215" y="12069"/>
                </a:lnTo>
                <a:lnTo>
                  <a:pt x="11850" y="11947"/>
                </a:lnTo>
                <a:lnTo>
                  <a:pt x="11558" y="11826"/>
                </a:lnTo>
                <a:lnTo>
                  <a:pt x="11242" y="11704"/>
                </a:lnTo>
                <a:lnTo>
                  <a:pt x="11096" y="11655"/>
                </a:lnTo>
                <a:lnTo>
                  <a:pt x="10950" y="11607"/>
                </a:lnTo>
                <a:lnTo>
                  <a:pt x="10779" y="11582"/>
                </a:lnTo>
                <a:lnTo>
                  <a:pt x="10633" y="11582"/>
                </a:lnTo>
                <a:lnTo>
                  <a:pt x="10609" y="11607"/>
                </a:lnTo>
                <a:lnTo>
                  <a:pt x="10609" y="11655"/>
                </a:lnTo>
                <a:lnTo>
                  <a:pt x="10682" y="11753"/>
                </a:lnTo>
                <a:lnTo>
                  <a:pt x="10804" y="11874"/>
                </a:lnTo>
                <a:lnTo>
                  <a:pt x="10925" y="11947"/>
                </a:lnTo>
                <a:lnTo>
                  <a:pt x="11047" y="12045"/>
                </a:lnTo>
                <a:lnTo>
                  <a:pt x="11315" y="12166"/>
                </a:lnTo>
                <a:lnTo>
                  <a:pt x="11582" y="12288"/>
                </a:lnTo>
                <a:lnTo>
                  <a:pt x="11826" y="12385"/>
                </a:lnTo>
                <a:lnTo>
                  <a:pt x="12093" y="12483"/>
                </a:lnTo>
                <a:lnTo>
                  <a:pt x="12361" y="12556"/>
                </a:lnTo>
                <a:lnTo>
                  <a:pt x="12507" y="12580"/>
                </a:lnTo>
                <a:lnTo>
                  <a:pt x="12629" y="12580"/>
                </a:lnTo>
                <a:lnTo>
                  <a:pt x="12239" y="12799"/>
                </a:lnTo>
                <a:lnTo>
                  <a:pt x="11850" y="12969"/>
                </a:lnTo>
                <a:lnTo>
                  <a:pt x="11801" y="12921"/>
                </a:lnTo>
                <a:lnTo>
                  <a:pt x="11680" y="12823"/>
                </a:lnTo>
                <a:lnTo>
                  <a:pt x="11558" y="12775"/>
                </a:lnTo>
                <a:lnTo>
                  <a:pt x="11266" y="12677"/>
                </a:lnTo>
                <a:lnTo>
                  <a:pt x="10998" y="12604"/>
                </a:lnTo>
                <a:lnTo>
                  <a:pt x="10731" y="12531"/>
                </a:lnTo>
                <a:lnTo>
                  <a:pt x="10585" y="12458"/>
                </a:lnTo>
                <a:lnTo>
                  <a:pt x="10439" y="12385"/>
                </a:lnTo>
                <a:lnTo>
                  <a:pt x="10171" y="12239"/>
                </a:lnTo>
                <a:lnTo>
                  <a:pt x="10025" y="12166"/>
                </a:lnTo>
                <a:lnTo>
                  <a:pt x="9879" y="12118"/>
                </a:lnTo>
                <a:lnTo>
                  <a:pt x="9733" y="12093"/>
                </a:lnTo>
                <a:lnTo>
                  <a:pt x="9563" y="12093"/>
                </a:lnTo>
                <a:lnTo>
                  <a:pt x="9514" y="12118"/>
                </a:lnTo>
                <a:lnTo>
                  <a:pt x="9490" y="12142"/>
                </a:lnTo>
                <a:lnTo>
                  <a:pt x="9490" y="12191"/>
                </a:lnTo>
                <a:lnTo>
                  <a:pt x="9514" y="12215"/>
                </a:lnTo>
                <a:lnTo>
                  <a:pt x="9733" y="12410"/>
                </a:lnTo>
                <a:lnTo>
                  <a:pt x="9952" y="12580"/>
                </a:lnTo>
                <a:lnTo>
                  <a:pt x="10220" y="12750"/>
                </a:lnTo>
                <a:lnTo>
                  <a:pt x="10463" y="12872"/>
                </a:lnTo>
                <a:lnTo>
                  <a:pt x="10682" y="12969"/>
                </a:lnTo>
                <a:lnTo>
                  <a:pt x="10901" y="13042"/>
                </a:lnTo>
                <a:lnTo>
                  <a:pt x="11363" y="13188"/>
                </a:lnTo>
                <a:lnTo>
                  <a:pt x="10852" y="13359"/>
                </a:lnTo>
                <a:lnTo>
                  <a:pt x="10317" y="13505"/>
                </a:lnTo>
                <a:lnTo>
                  <a:pt x="10317" y="13480"/>
                </a:lnTo>
                <a:lnTo>
                  <a:pt x="10366" y="13359"/>
                </a:lnTo>
                <a:lnTo>
                  <a:pt x="10366" y="13310"/>
                </a:lnTo>
                <a:lnTo>
                  <a:pt x="10342" y="13261"/>
                </a:lnTo>
                <a:lnTo>
                  <a:pt x="10293" y="13213"/>
                </a:lnTo>
                <a:lnTo>
                  <a:pt x="10244" y="13164"/>
                </a:lnTo>
                <a:lnTo>
                  <a:pt x="9198" y="12604"/>
                </a:lnTo>
                <a:lnTo>
                  <a:pt x="9028" y="12507"/>
                </a:lnTo>
                <a:lnTo>
                  <a:pt x="8809" y="12410"/>
                </a:lnTo>
                <a:lnTo>
                  <a:pt x="8711" y="12385"/>
                </a:lnTo>
                <a:lnTo>
                  <a:pt x="8590" y="12361"/>
                </a:lnTo>
                <a:lnTo>
                  <a:pt x="8492" y="12385"/>
                </a:lnTo>
                <a:lnTo>
                  <a:pt x="8419" y="12434"/>
                </a:lnTo>
                <a:lnTo>
                  <a:pt x="8419" y="12458"/>
                </a:lnTo>
                <a:lnTo>
                  <a:pt x="8444" y="12556"/>
                </a:lnTo>
                <a:lnTo>
                  <a:pt x="8517" y="12629"/>
                </a:lnTo>
                <a:lnTo>
                  <a:pt x="8687" y="12799"/>
                </a:lnTo>
                <a:lnTo>
                  <a:pt x="9028" y="13042"/>
                </a:lnTo>
                <a:lnTo>
                  <a:pt x="9490" y="13334"/>
                </a:lnTo>
                <a:lnTo>
                  <a:pt x="9733" y="13456"/>
                </a:lnTo>
                <a:lnTo>
                  <a:pt x="10001" y="13553"/>
                </a:lnTo>
                <a:lnTo>
                  <a:pt x="9539" y="13651"/>
                </a:lnTo>
                <a:lnTo>
                  <a:pt x="9076" y="13699"/>
                </a:lnTo>
                <a:lnTo>
                  <a:pt x="9052" y="13651"/>
                </a:lnTo>
                <a:lnTo>
                  <a:pt x="8857" y="13480"/>
                </a:lnTo>
                <a:lnTo>
                  <a:pt x="8638" y="13334"/>
                </a:lnTo>
                <a:lnTo>
                  <a:pt x="8176" y="13067"/>
                </a:lnTo>
                <a:lnTo>
                  <a:pt x="7762" y="12799"/>
                </a:lnTo>
                <a:lnTo>
                  <a:pt x="7568" y="12677"/>
                </a:lnTo>
                <a:lnTo>
                  <a:pt x="7349" y="12604"/>
                </a:lnTo>
                <a:lnTo>
                  <a:pt x="7300" y="12604"/>
                </a:lnTo>
                <a:lnTo>
                  <a:pt x="7276" y="12653"/>
                </a:lnTo>
                <a:lnTo>
                  <a:pt x="7276" y="12775"/>
                </a:lnTo>
                <a:lnTo>
                  <a:pt x="7300" y="12872"/>
                </a:lnTo>
                <a:lnTo>
                  <a:pt x="7373" y="12969"/>
                </a:lnTo>
                <a:lnTo>
                  <a:pt x="7446" y="13042"/>
                </a:lnTo>
                <a:lnTo>
                  <a:pt x="7616" y="13213"/>
                </a:lnTo>
                <a:lnTo>
                  <a:pt x="7787" y="13334"/>
                </a:lnTo>
                <a:lnTo>
                  <a:pt x="8103" y="13553"/>
                </a:lnTo>
                <a:lnTo>
                  <a:pt x="8444" y="13748"/>
                </a:lnTo>
                <a:lnTo>
                  <a:pt x="8346" y="13748"/>
                </a:lnTo>
                <a:lnTo>
                  <a:pt x="7835" y="13772"/>
                </a:lnTo>
                <a:lnTo>
                  <a:pt x="7349" y="13724"/>
                </a:lnTo>
                <a:lnTo>
                  <a:pt x="7373" y="13699"/>
                </a:lnTo>
                <a:lnTo>
                  <a:pt x="7397" y="13651"/>
                </a:lnTo>
                <a:lnTo>
                  <a:pt x="7422" y="13578"/>
                </a:lnTo>
                <a:lnTo>
                  <a:pt x="7397" y="13529"/>
                </a:lnTo>
                <a:lnTo>
                  <a:pt x="7373" y="13456"/>
                </a:lnTo>
                <a:lnTo>
                  <a:pt x="7324" y="13383"/>
                </a:lnTo>
                <a:lnTo>
                  <a:pt x="7203" y="13286"/>
                </a:lnTo>
                <a:lnTo>
                  <a:pt x="6911" y="13091"/>
                </a:lnTo>
                <a:lnTo>
                  <a:pt x="6643" y="12872"/>
                </a:lnTo>
                <a:lnTo>
                  <a:pt x="6521" y="12799"/>
                </a:lnTo>
                <a:lnTo>
                  <a:pt x="6448" y="12750"/>
                </a:lnTo>
                <a:lnTo>
                  <a:pt x="6424" y="12702"/>
                </a:lnTo>
                <a:lnTo>
                  <a:pt x="6424" y="12677"/>
                </a:lnTo>
                <a:lnTo>
                  <a:pt x="6400" y="12677"/>
                </a:lnTo>
                <a:lnTo>
                  <a:pt x="6375" y="12702"/>
                </a:lnTo>
                <a:lnTo>
                  <a:pt x="6351" y="12775"/>
                </a:lnTo>
                <a:lnTo>
                  <a:pt x="6327" y="12823"/>
                </a:lnTo>
                <a:lnTo>
                  <a:pt x="6351" y="12969"/>
                </a:lnTo>
                <a:lnTo>
                  <a:pt x="6400" y="13042"/>
                </a:lnTo>
                <a:lnTo>
                  <a:pt x="6448" y="13140"/>
                </a:lnTo>
                <a:lnTo>
                  <a:pt x="6570" y="13286"/>
                </a:lnTo>
                <a:lnTo>
                  <a:pt x="6716" y="13432"/>
                </a:lnTo>
                <a:lnTo>
                  <a:pt x="6862" y="13553"/>
                </a:lnTo>
                <a:lnTo>
                  <a:pt x="7032" y="13675"/>
                </a:lnTo>
                <a:lnTo>
                  <a:pt x="7032" y="13675"/>
                </a:lnTo>
                <a:lnTo>
                  <a:pt x="6619" y="13578"/>
                </a:lnTo>
                <a:lnTo>
                  <a:pt x="6229" y="13456"/>
                </a:lnTo>
                <a:lnTo>
                  <a:pt x="5864" y="13334"/>
                </a:lnTo>
                <a:lnTo>
                  <a:pt x="5670" y="13286"/>
                </a:lnTo>
                <a:lnTo>
                  <a:pt x="5475" y="13261"/>
                </a:lnTo>
                <a:lnTo>
                  <a:pt x="5280" y="13237"/>
                </a:lnTo>
                <a:lnTo>
                  <a:pt x="5086" y="13261"/>
                </a:lnTo>
                <a:lnTo>
                  <a:pt x="4988" y="13286"/>
                </a:lnTo>
                <a:lnTo>
                  <a:pt x="4915" y="13334"/>
                </a:lnTo>
                <a:lnTo>
                  <a:pt x="4842" y="13407"/>
                </a:lnTo>
                <a:lnTo>
                  <a:pt x="4818" y="13505"/>
                </a:lnTo>
                <a:lnTo>
                  <a:pt x="4672" y="13651"/>
                </a:lnTo>
                <a:lnTo>
                  <a:pt x="4502" y="13797"/>
                </a:lnTo>
                <a:lnTo>
                  <a:pt x="4331" y="13943"/>
                </a:lnTo>
                <a:lnTo>
                  <a:pt x="4161" y="14064"/>
                </a:lnTo>
                <a:lnTo>
                  <a:pt x="3869" y="14259"/>
                </a:lnTo>
                <a:lnTo>
                  <a:pt x="3553" y="14405"/>
                </a:lnTo>
                <a:lnTo>
                  <a:pt x="3212" y="14551"/>
                </a:lnTo>
                <a:lnTo>
                  <a:pt x="2896" y="14648"/>
                </a:lnTo>
                <a:lnTo>
                  <a:pt x="2555" y="14745"/>
                </a:lnTo>
                <a:lnTo>
                  <a:pt x="2190" y="14818"/>
                </a:lnTo>
                <a:lnTo>
                  <a:pt x="1825" y="14867"/>
                </a:lnTo>
                <a:lnTo>
                  <a:pt x="1485" y="14891"/>
                </a:lnTo>
                <a:lnTo>
                  <a:pt x="1314" y="14891"/>
                </a:lnTo>
                <a:lnTo>
                  <a:pt x="1144" y="14867"/>
                </a:lnTo>
                <a:lnTo>
                  <a:pt x="1436" y="14672"/>
                </a:lnTo>
                <a:lnTo>
                  <a:pt x="1728" y="14453"/>
                </a:lnTo>
                <a:lnTo>
                  <a:pt x="1996" y="14210"/>
                </a:lnTo>
                <a:lnTo>
                  <a:pt x="2239" y="13991"/>
                </a:lnTo>
                <a:lnTo>
                  <a:pt x="2604" y="13626"/>
                </a:lnTo>
                <a:lnTo>
                  <a:pt x="2774" y="13432"/>
                </a:lnTo>
                <a:lnTo>
                  <a:pt x="2944" y="13188"/>
                </a:lnTo>
                <a:lnTo>
                  <a:pt x="3066" y="12945"/>
                </a:lnTo>
                <a:lnTo>
                  <a:pt x="3163" y="12702"/>
                </a:lnTo>
                <a:lnTo>
                  <a:pt x="3212" y="12458"/>
                </a:lnTo>
                <a:lnTo>
                  <a:pt x="3212" y="12337"/>
                </a:lnTo>
                <a:lnTo>
                  <a:pt x="3212" y="12215"/>
                </a:lnTo>
                <a:lnTo>
                  <a:pt x="3236" y="12118"/>
                </a:lnTo>
                <a:lnTo>
                  <a:pt x="3212" y="12045"/>
                </a:lnTo>
                <a:lnTo>
                  <a:pt x="3188" y="11972"/>
                </a:lnTo>
                <a:lnTo>
                  <a:pt x="3115" y="11923"/>
                </a:lnTo>
                <a:lnTo>
                  <a:pt x="2920" y="11826"/>
                </a:lnTo>
                <a:lnTo>
                  <a:pt x="2750" y="11704"/>
                </a:lnTo>
                <a:lnTo>
                  <a:pt x="2409" y="11461"/>
                </a:lnTo>
                <a:lnTo>
                  <a:pt x="2117" y="11169"/>
                </a:lnTo>
                <a:lnTo>
                  <a:pt x="1850" y="10852"/>
                </a:lnTo>
                <a:lnTo>
                  <a:pt x="1631" y="10512"/>
                </a:lnTo>
                <a:lnTo>
                  <a:pt x="1412" y="10147"/>
                </a:lnTo>
                <a:lnTo>
                  <a:pt x="1241" y="9757"/>
                </a:lnTo>
                <a:lnTo>
                  <a:pt x="1095" y="9368"/>
                </a:lnTo>
                <a:lnTo>
                  <a:pt x="949" y="8979"/>
                </a:lnTo>
                <a:lnTo>
                  <a:pt x="828" y="8565"/>
                </a:lnTo>
                <a:lnTo>
                  <a:pt x="755" y="8127"/>
                </a:lnTo>
                <a:lnTo>
                  <a:pt x="682" y="7689"/>
                </a:lnTo>
                <a:lnTo>
                  <a:pt x="657" y="7251"/>
                </a:lnTo>
                <a:lnTo>
                  <a:pt x="657" y="6837"/>
                </a:lnTo>
                <a:lnTo>
                  <a:pt x="706" y="6399"/>
                </a:lnTo>
                <a:lnTo>
                  <a:pt x="803" y="5986"/>
                </a:lnTo>
                <a:lnTo>
                  <a:pt x="925" y="5548"/>
                </a:lnTo>
                <a:lnTo>
                  <a:pt x="1120" y="5110"/>
                </a:lnTo>
                <a:lnTo>
                  <a:pt x="1339" y="4696"/>
                </a:lnTo>
                <a:lnTo>
                  <a:pt x="1606" y="4307"/>
                </a:lnTo>
                <a:lnTo>
                  <a:pt x="1898" y="3869"/>
                </a:lnTo>
                <a:lnTo>
                  <a:pt x="2166" y="3431"/>
                </a:lnTo>
                <a:lnTo>
                  <a:pt x="2434" y="3017"/>
                </a:lnTo>
                <a:lnTo>
                  <a:pt x="2604" y="2823"/>
                </a:lnTo>
                <a:lnTo>
                  <a:pt x="2774" y="2628"/>
                </a:lnTo>
                <a:lnTo>
                  <a:pt x="3115" y="2336"/>
                </a:lnTo>
                <a:lnTo>
                  <a:pt x="3431" y="2068"/>
                </a:lnTo>
                <a:lnTo>
                  <a:pt x="3772" y="1825"/>
                </a:lnTo>
                <a:lnTo>
                  <a:pt x="4137" y="1582"/>
                </a:lnTo>
                <a:lnTo>
                  <a:pt x="4502" y="1387"/>
                </a:lnTo>
                <a:lnTo>
                  <a:pt x="4867" y="1192"/>
                </a:lnTo>
                <a:lnTo>
                  <a:pt x="5256" y="1046"/>
                </a:lnTo>
                <a:lnTo>
                  <a:pt x="5670" y="900"/>
                </a:lnTo>
                <a:lnTo>
                  <a:pt x="6083" y="803"/>
                </a:lnTo>
                <a:lnTo>
                  <a:pt x="6497" y="706"/>
                </a:lnTo>
                <a:lnTo>
                  <a:pt x="6935" y="633"/>
                </a:lnTo>
                <a:lnTo>
                  <a:pt x="7373" y="584"/>
                </a:lnTo>
                <a:lnTo>
                  <a:pt x="7811" y="535"/>
                </a:lnTo>
                <a:lnTo>
                  <a:pt x="8249" y="511"/>
                </a:lnTo>
                <a:close/>
                <a:moveTo>
                  <a:pt x="8444" y="0"/>
                </a:moveTo>
                <a:lnTo>
                  <a:pt x="7641" y="24"/>
                </a:lnTo>
                <a:lnTo>
                  <a:pt x="6838" y="122"/>
                </a:lnTo>
                <a:lnTo>
                  <a:pt x="6351" y="195"/>
                </a:lnTo>
                <a:lnTo>
                  <a:pt x="5889" y="292"/>
                </a:lnTo>
                <a:lnTo>
                  <a:pt x="5426" y="414"/>
                </a:lnTo>
                <a:lnTo>
                  <a:pt x="4964" y="560"/>
                </a:lnTo>
                <a:lnTo>
                  <a:pt x="4502" y="730"/>
                </a:lnTo>
                <a:lnTo>
                  <a:pt x="4088" y="949"/>
                </a:lnTo>
                <a:lnTo>
                  <a:pt x="3674" y="1217"/>
                </a:lnTo>
                <a:lnTo>
                  <a:pt x="3285" y="1509"/>
                </a:lnTo>
                <a:lnTo>
                  <a:pt x="2823" y="1922"/>
                </a:lnTo>
                <a:lnTo>
                  <a:pt x="2385" y="2312"/>
                </a:lnTo>
                <a:lnTo>
                  <a:pt x="2166" y="2531"/>
                </a:lnTo>
                <a:lnTo>
                  <a:pt x="1947" y="2725"/>
                </a:lnTo>
                <a:lnTo>
                  <a:pt x="1752" y="2969"/>
                </a:lnTo>
                <a:lnTo>
                  <a:pt x="1582" y="3212"/>
                </a:lnTo>
                <a:lnTo>
                  <a:pt x="1266" y="3723"/>
                </a:lnTo>
                <a:lnTo>
                  <a:pt x="974" y="4283"/>
                </a:lnTo>
                <a:lnTo>
                  <a:pt x="682" y="4842"/>
                </a:lnTo>
                <a:lnTo>
                  <a:pt x="438" y="5402"/>
                </a:lnTo>
                <a:lnTo>
                  <a:pt x="341" y="5645"/>
                </a:lnTo>
                <a:lnTo>
                  <a:pt x="268" y="5889"/>
                </a:lnTo>
                <a:lnTo>
                  <a:pt x="195" y="6132"/>
                </a:lnTo>
                <a:lnTo>
                  <a:pt x="146" y="6375"/>
                </a:lnTo>
                <a:lnTo>
                  <a:pt x="122" y="6886"/>
                </a:lnTo>
                <a:lnTo>
                  <a:pt x="122" y="7397"/>
                </a:lnTo>
                <a:lnTo>
                  <a:pt x="171" y="7908"/>
                </a:lnTo>
                <a:lnTo>
                  <a:pt x="268" y="8419"/>
                </a:lnTo>
                <a:lnTo>
                  <a:pt x="390" y="8906"/>
                </a:lnTo>
                <a:lnTo>
                  <a:pt x="536" y="9392"/>
                </a:lnTo>
                <a:lnTo>
                  <a:pt x="682" y="9830"/>
                </a:lnTo>
                <a:lnTo>
                  <a:pt x="876" y="10244"/>
                </a:lnTo>
                <a:lnTo>
                  <a:pt x="1095" y="10658"/>
                </a:lnTo>
                <a:lnTo>
                  <a:pt x="1339" y="11047"/>
                </a:lnTo>
                <a:lnTo>
                  <a:pt x="1631" y="11412"/>
                </a:lnTo>
                <a:lnTo>
                  <a:pt x="1947" y="11728"/>
                </a:lnTo>
                <a:lnTo>
                  <a:pt x="2117" y="11874"/>
                </a:lnTo>
                <a:lnTo>
                  <a:pt x="2312" y="12020"/>
                </a:lnTo>
                <a:lnTo>
                  <a:pt x="2507" y="12142"/>
                </a:lnTo>
                <a:lnTo>
                  <a:pt x="2701" y="12239"/>
                </a:lnTo>
                <a:lnTo>
                  <a:pt x="2677" y="12458"/>
                </a:lnTo>
                <a:lnTo>
                  <a:pt x="2604" y="12653"/>
                </a:lnTo>
                <a:lnTo>
                  <a:pt x="2482" y="12848"/>
                </a:lnTo>
                <a:lnTo>
                  <a:pt x="2361" y="13042"/>
                </a:lnTo>
                <a:lnTo>
                  <a:pt x="2215" y="13213"/>
                </a:lnTo>
                <a:lnTo>
                  <a:pt x="2069" y="13359"/>
                </a:lnTo>
                <a:lnTo>
                  <a:pt x="1752" y="13675"/>
                </a:lnTo>
                <a:lnTo>
                  <a:pt x="1412" y="13967"/>
                </a:lnTo>
                <a:lnTo>
                  <a:pt x="1047" y="14259"/>
                </a:lnTo>
                <a:lnTo>
                  <a:pt x="828" y="14381"/>
                </a:lnTo>
                <a:lnTo>
                  <a:pt x="633" y="14478"/>
                </a:lnTo>
                <a:lnTo>
                  <a:pt x="414" y="14575"/>
                </a:lnTo>
                <a:lnTo>
                  <a:pt x="195" y="14648"/>
                </a:lnTo>
                <a:lnTo>
                  <a:pt x="98" y="14697"/>
                </a:lnTo>
                <a:lnTo>
                  <a:pt x="25" y="14794"/>
                </a:lnTo>
                <a:lnTo>
                  <a:pt x="0" y="14891"/>
                </a:lnTo>
                <a:lnTo>
                  <a:pt x="25" y="14989"/>
                </a:lnTo>
                <a:lnTo>
                  <a:pt x="49" y="15086"/>
                </a:lnTo>
                <a:lnTo>
                  <a:pt x="146" y="15159"/>
                </a:lnTo>
                <a:lnTo>
                  <a:pt x="244" y="15208"/>
                </a:lnTo>
                <a:lnTo>
                  <a:pt x="365" y="15208"/>
                </a:lnTo>
                <a:lnTo>
                  <a:pt x="414" y="15183"/>
                </a:lnTo>
                <a:lnTo>
                  <a:pt x="560" y="15256"/>
                </a:lnTo>
                <a:lnTo>
                  <a:pt x="682" y="15305"/>
                </a:lnTo>
                <a:lnTo>
                  <a:pt x="998" y="15378"/>
                </a:lnTo>
                <a:lnTo>
                  <a:pt x="1314" y="15402"/>
                </a:lnTo>
                <a:lnTo>
                  <a:pt x="1679" y="15402"/>
                </a:lnTo>
                <a:lnTo>
                  <a:pt x="2020" y="15354"/>
                </a:lnTo>
                <a:lnTo>
                  <a:pt x="2336" y="15305"/>
                </a:lnTo>
                <a:lnTo>
                  <a:pt x="2896" y="15183"/>
                </a:lnTo>
                <a:lnTo>
                  <a:pt x="3261" y="15062"/>
                </a:lnTo>
                <a:lnTo>
                  <a:pt x="3626" y="14916"/>
                </a:lnTo>
                <a:lnTo>
                  <a:pt x="3991" y="14770"/>
                </a:lnTo>
                <a:lnTo>
                  <a:pt x="4331" y="14575"/>
                </a:lnTo>
                <a:lnTo>
                  <a:pt x="4575" y="14429"/>
                </a:lnTo>
                <a:lnTo>
                  <a:pt x="4818" y="14259"/>
                </a:lnTo>
                <a:lnTo>
                  <a:pt x="5037" y="14040"/>
                </a:lnTo>
                <a:lnTo>
                  <a:pt x="5134" y="13918"/>
                </a:lnTo>
                <a:lnTo>
                  <a:pt x="5207" y="13797"/>
                </a:lnTo>
                <a:lnTo>
                  <a:pt x="5426" y="13821"/>
                </a:lnTo>
                <a:lnTo>
                  <a:pt x="5645" y="13845"/>
                </a:lnTo>
                <a:lnTo>
                  <a:pt x="6059" y="13967"/>
                </a:lnTo>
                <a:lnTo>
                  <a:pt x="6497" y="14113"/>
                </a:lnTo>
                <a:lnTo>
                  <a:pt x="6692" y="14186"/>
                </a:lnTo>
                <a:lnTo>
                  <a:pt x="6911" y="14235"/>
                </a:lnTo>
                <a:lnTo>
                  <a:pt x="7178" y="14283"/>
                </a:lnTo>
                <a:lnTo>
                  <a:pt x="7446" y="14308"/>
                </a:lnTo>
                <a:lnTo>
                  <a:pt x="7981" y="14332"/>
                </a:lnTo>
                <a:lnTo>
                  <a:pt x="8517" y="14308"/>
                </a:lnTo>
                <a:lnTo>
                  <a:pt x="9052" y="14259"/>
                </a:lnTo>
                <a:lnTo>
                  <a:pt x="9490" y="14210"/>
                </a:lnTo>
                <a:lnTo>
                  <a:pt x="9952" y="14137"/>
                </a:lnTo>
                <a:lnTo>
                  <a:pt x="10390" y="14040"/>
                </a:lnTo>
                <a:lnTo>
                  <a:pt x="10828" y="13918"/>
                </a:lnTo>
                <a:lnTo>
                  <a:pt x="11266" y="13797"/>
                </a:lnTo>
                <a:lnTo>
                  <a:pt x="11680" y="13651"/>
                </a:lnTo>
                <a:lnTo>
                  <a:pt x="12093" y="13480"/>
                </a:lnTo>
                <a:lnTo>
                  <a:pt x="12507" y="13286"/>
                </a:lnTo>
                <a:lnTo>
                  <a:pt x="12921" y="13067"/>
                </a:lnTo>
                <a:lnTo>
                  <a:pt x="13310" y="12823"/>
                </a:lnTo>
                <a:lnTo>
                  <a:pt x="13699" y="12556"/>
                </a:lnTo>
                <a:lnTo>
                  <a:pt x="14089" y="12264"/>
                </a:lnTo>
                <a:lnTo>
                  <a:pt x="14429" y="11947"/>
                </a:lnTo>
                <a:lnTo>
                  <a:pt x="14770" y="11607"/>
                </a:lnTo>
                <a:lnTo>
                  <a:pt x="15111" y="11266"/>
                </a:lnTo>
                <a:lnTo>
                  <a:pt x="15403" y="10901"/>
                </a:lnTo>
                <a:lnTo>
                  <a:pt x="15670" y="10512"/>
                </a:lnTo>
                <a:lnTo>
                  <a:pt x="15914" y="10098"/>
                </a:lnTo>
                <a:lnTo>
                  <a:pt x="16133" y="9684"/>
                </a:lnTo>
                <a:lnTo>
                  <a:pt x="16327" y="9246"/>
                </a:lnTo>
                <a:lnTo>
                  <a:pt x="16473" y="8808"/>
                </a:lnTo>
                <a:lnTo>
                  <a:pt x="16595" y="8346"/>
                </a:lnTo>
                <a:lnTo>
                  <a:pt x="16668" y="7884"/>
                </a:lnTo>
                <a:lnTo>
                  <a:pt x="16717" y="7421"/>
                </a:lnTo>
                <a:lnTo>
                  <a:pt x="16717" y="7178"/>
                </a:lnTo>
                <a:lnTo>
                  <a:pt x="16692" y="6959"/>
                </a:lnTo>
                <a:lnTo>
                  <a:pt x="16595" y="6497"/>
                </a:lnTo>
                <a:lnTo>
                  <a:pt x="16473" y="6035"/>
                </a:lnTo>
                <a:lnTo>
                  <a:pt x="16352" y="5597"/>
                </a:lnTo>
                <a:lnTo>
                  <a:pt x="16206" y="5134"/>
                </a:lnTo>
                <a:lnTo>
                  <a:pt x="16084" y="4672"/>
                </a:lnTo>
                <a:lnTo>
                  <a:pt x="15962" y="4210"/>
                </a:lnTo>
                <a:lnTo>
                  <a:pt x="15792" y="3772"/>
                </a:lnTo>
                <a:lnTo>
                  <a:pt x="15597" y="3358"/>
                </a:lnTo>
                <a:lnTo>
                  <a:pt x="15354" y="2993"/>
                </a:lnTo>
                <a:lnTo>
                  <a:pt x="15062" y="2652"/>
                </a:lnTo>
                <a:lnTo>
                  <a:pt x="14770" y="2336"/>
                </a:lnTo>
                <a:lnTo>
                  <a:pt x="14429" y="2044"/>
                </a:lnTo>
                <a:lnTo>
                  <a:pt x="14089" y="1776"/>
                </a:lnTo>
                <a:lnTo>
                  <a:pt x="13724" y="1509"/>
                </a:lnTo>
                <a:lnTo>
                  <a:pt x="13334" y="1265"/>
                </a:lnTo>
                <a:lnTo>
                  <a:pt x="12969" y="1046"/>
                </a:lnTo>
                <a:lnTo>
                  <a:pt x="12580" y="827"/>
                </a:lnTo>
                <a:lnTo>
                  <a:pt x="12166" y="633"/>
                </a:lnTo>
                <a:lnTo>
                  <a:pt x="11777" y="487"/>
                </a:lnTo>
                <a:lnTo>
                  <a:pt x="11363" y="341"/>
                </a:lnTo>
                <a:lnTo>
                  <a:pt x="10950" y="219"/>
                </a:lnTo>
                <a:lnTo>
                  <a:pt x="10512" y="146"/>
                </a:lnTo>
                <a:lnTo>
                  <a:pt x="10074" y="73"/>
                </a:lnTo>
                <a:lnTo>
                  <a:pt x="9271" y="0"/>
                </a:lnTo>
                <a:close/>
              </a:path>
            </a:pathLst>
          </a:custGeom>
          <a:solidFill>
            <a:srgbClr val="2A95B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FF0000"/>
              </a:solidFill>
            </a:endParaRPr>
          </a:p>
        </p:txBody>
      </p:sp>
      <p:sp>
        <p:nvSpPr>
          <p:cNvPr id="66" name="Google Shape;66;p14"/>
          <p:cNvSpPr txBox="1">
            <a:spLocks noGrp="1"/>
          </p:cNvSpPr>
          <p:nvPr>
            <p:ph type="sldNum" idx="12"/>
          </p:nvPr>
        </p:nvSpPr>
        <p:spPr>
          <a:xfrm>
            <a:off x="8595300" y="4839750"/>
            <a:ext cx="548700" cy="303600"/>
          </a:xfrm>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fld id="{00000000-1234-1234-1234-123412341234}" type="slidenum">
              <a:rPr lang="en"/>
              <a:t>22</a:t>
            </a:fld>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53"/>
        <p:cNvGrpSpPr/>
        <p:nvPr/>
      </p:nvGrpSpPr>
      <p:grpSpPr>
        <a:xfrm>
          <a:off x="0" y="0"/>
          <a:ext cx="0" cy="0"/>
          <a:chOff x="0" y="0"/>
          <a:chExt cx="0" cy="0"/>
        </a:xfrm>
      </p:grpSpPr>
      <p:sp>
        <p:nvSpPr>
          <p:cNvPr id="54" name="Google Shape;54;p13"/>
          <p:cNvSpPr txBox="1">
            <a:spLocks noGrp="1"/>
          </p:cNvSpPr>
          <p:nvPr>
            <p:ph type="title"/>
          </p:nvPr>
        </p:nvSpPr>
        <p:spPr>
          <a:xfrm>
            <a:off x="1061550" y="675450"/>
            <a:ext cx="7020900" cy="7503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sz="3600" dirty="0"/>
              <a:t>Robert Owen		1771 -1858</a:t>
            </a:r>
            <a:endParaRPr sz="3600" dirty="0"/>
          </a:p>
        </p:txBody>
      </p:sp>
      <p:sp>
        <p:nvSpPr>
          <p:cNvPr id="56" name="Google Shape;56;p13"/>
          <p:cNvSpPr txBox="1">
            <a:spLocks noGrp="1"/>
          </p:cNvSpPr>
          <p:nvPr>
            <p:ph type="body" idx="2"/>
          </p:nvPr>
        </p:nvSpPr>
        <p:spPr>
          <a:xfrm>
            <a:off x="4491975" y="1425750"/>
            <a:ext cx="3403500" cy="1762800"/>
          </a:xfrm>
          <a:prstGeom prst="rect">
            <a:avLst/>
          </a:prstGeom>
        </p:spPr>
        <p:txBody>
          <a:bodyPr spcFirstLastPara="1" wrap="square" lIns="91425" tIns="91425" rIns="91425" bIns="91425" anchor="t" anchorCtr="0">
            <a:noAutofit/>
          </a:bodyPr>
          <a:lstStyle/>
          <a:p>
            <a:pPr marL="0" lvl="0" indent="0" algn="l" rtl="0">
              <a:spcBef>
                <a:spcPts val="600"/>
              </a:spcBef>
              <a:spcAft>
                <a:spcPts val="0"/>
              </a:spcAft>
              <a:buNone/>
            </a:pPr>
            <a:endParaRPr sz="1100" dirty="0">
              <a:solidFill>
                <a:srgbClr val="2A95B7"/>
              </a:solidFill>
            </a:endParaRPr>
          </a:p>
          <a:p>
            <a:pPr marL="0" lvl="0" indent="0" algn="l" rtl="0">
              <a:spcBef>
                <a:spcPts val="600"/>
              </a:spcBef>
              <a:spcAft>
                <a:spcPts val="0"/>
              </a:spcAft>
              <a:buNone/>
            </a:pPr>
            <a:r>
              <a:rPr lang="en" sz="1600" dirty="0"/>
              <a:t>A business man who believed in creating a fairer society and social reform.</a:t>
            </a:r>
          </a:p>
          <a:p>
            <a:pPr marL="0" lvl="0" indent="0" algn="l" rtl="0">
              <a:spcBef>
                <a:spcPts val="600"/>
              </a:spcBef>
              <a:spcAft>
                <a:spcPts val="0"/>
              </a:spcAft>
              <a:buNone/>
            </a:pPr>
            <a:endParaRPr lang="en" sz="1600" dirty="0"/>
          </a:p>
          <a:p>
            <a:pPr marL="0" lvl="0" indent="0" algn="l" rtl="0">
              <a:spcBef>
                <a:spcPts val="600"/>
              </a:spcBef>
              <a:spcAft>
                <a:spcPts val="0"/>
              </a:spcAft>
              <a:buNone/>
            </a:pPr>
            <a:r>
              <a:rPr lang="en" sz="1600" dirty="0"/>
              <a:t>Bought a village in the US – New Harmony in order to create a community of equals.</a:t>
            </a:r>
            <a:endParaRPr sz="1600" dirty="0"/>
          </a:p>
        </p:txBody>
      </p:sp>
      <p:sp>
        <p:nvSpPr>
          <p:cNvPr id="58" name="Google Shape;58;p13"/>
          <p:cNvSpPr txBox="1">
            <a:spLocks noGrp="1"/>
          </p:cNvSpPr>
          <p:nvPr>
            <p:ph type="sldNum" idx="12"/>
          </p:nvPr>
        </p:nvSpPr>
        <p:spPr>
          <a:xfrm>
            <a:off x="8595300" y="4839750"/>
            <a:ext cx="548700" cy="303600"/>
          </a:xfrm>
          <a:prstGeom prst="rect">
            <a:avLst/>
          </a:prstGeom>
        </p:spPr>
        <p:txBody>
          <a:bodyPr spcFirstLastPara="1" wrap="square" lIns="91425" tIns="91425" rIns="91425" bIns="91425" anchor="t" anchorCtr="0">
            <a:noAutofit/>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 sz="1100" b="0" i="0" u="none" strike="noStrike" kern="0" cap="none" spc="0" normalizeH="0" baseline="0" noProof="0">
                <a:ln>
                  <a:noFill/>
                </a:ln>
                <a:solidFill>
                  <a:srgbClr val="FFFFFF"/>
                </a:solidFill>
                <a:effectLst/>
                <a:uLnTx/>
                <a:uFillTx/>
                <a:latin typeface="Sniglet"/>
                <a:sym typeface="Sniglet"/>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23</a:t>
            </a:fld>
            <a:endParaRPr kumimoji="0" sz="1100" b="0" i="0" u="none" strike="noStrike" kern="0" cap="none" spc="0" normalizeH="0" baseline="0" noProof="0">
              <a:ln>
                <a:noFill/>
              </a:ln>
              <a:solidFill>
                <a:srgbClr val="FFFFFF"/>
              </a:solidFill>
              <a:effectLst/>
              <a:uLnTx/>
              <a:uFillTx/>
              <a:latin typeface="Sniglet"/>
              <a:sym typeface="Sniglet"/>
            </a:endParaRPr>
          </a:p>
        </p:txBody>
      </p:sp>
      <p:pic>
        <p:nvPicPr>
          <p:cNvPr id="4" name="Picture 3">
            <a:extLst>
              <a:ext uri="{FF2B5EF4-FFF2-40B4-BE49-F238E27FC236}">
                <a16:creationId xmlns:a16="http://schemas.microsoft.com/office/drawing/2014/main" id="{F5AD1B1E-56DF-FC4F-BC7E-13EEBA783570}"/>
              </a:ext>
            </a:extLst>
          </p:cNvPr>
          <p:cNvPicPr>
            <a:picLocks noChangeAspect="1"/>
          </p:cNvPicPr>
          <p:nvPr/>
        </p:nvPicPr>
        <p:blipFill>
          <a:blip r:embed="rId3"/>
          <a:stretch>
            <a:fillRect/>
          </a:stretch>
        </p:blipFill>
        <p:spPr>
          <a:xfrm>
            <a:off x="1729401" y="1425750"/>
            <a:ext cx="1965469" cy="2509482"/>
          </a:xfrm>
          <a:prstGeom prst="rect">
            <a:avLst/>
          </a:prstGeom>
        </p:spPr>
      </p:pic>
      <p:pic>
        <p:nvPicPr>
          <p:cNvPr id="5" name="Picture 4">
            <a:extLst>
              <a:ext uri="{FF2B5EF4-FFF2-40B4-BE49-F238E27FC236}">
                <a16:creationId xmlns:a16="http://schemas.microsoft.com/office/drawing/2014/main" id="{0BBBD808-F6F7-1F1B-F1EC-FEB741628736}"/>
              </a:ext>
            </a:extLst>
          </p:cNvPr>
          <p:cNvPicPr>
            <a:picLocks noChangeAspect="1"/>
          </p:cNvPicPr>
          <p:nvPr/>
        </p:nvPicPr>
        <p:blipFill>
          <a:blip r:embed="rId4"/>
          <a:stretch>
            <a:fillRect/>
          </a:stretch>
        </p:blipFill>
        <p:spPr>
          <a:xfrm>
            <a:off x="7108377" y="605292"/>
            <a:ext cx="1232929" cy="820458"/>
          </a:xfrm>
          <a:prstGeom prst="rect">
            <a:avLst/>
          </a:prstGeom>
        </p:spPr>
      </p:pic>
    </p:spTree>
    <p:extLst>
      <p:ext uri="{BB962C8B-B14F-4D97-AF65-F5344CB8AC3E}">
        <p14:creationId xmlns:p14="http://schemas.microsoft.com/office/powerpoint/2010/main" val="180373987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8C4EBB06-4057-6969-944D-FB9CF66C2231}"/>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24</a:t>
            </a:fld>
            <a:endParaRPr lang="en"/>
          </a:p>
        </p:txBody>
      </p:sp>
      <p:pic>
        <p:nvPicPr>
          <p:cNvPr id="6" name="Picture 5">
            <a:extLst>
              <a:ext uri="{FF2B5EF4-FFF2-40B4-BE49-F238E27FC236}">
                <a16:creationId xmlns:a16="http://schemas.microsoft.com/office/drawing/2014/main" id="{34244382-A9DC-421C-A098-965FBFCD7F49}"/>
              </a:ext>
            </a:extLst>
          </p:cNvPr>
          <p:cNvPicPr>
            <a:picLocks noChangeAspect="1"/>
          </p:cNvPicPr>
          <p:nvPr/>
        </p:nvPicPr>
        <p:blipFill>
          <a:blip r:embed="rId2"/>
          <a:srcRect t="5625" b="4375"/>
          <a:stretch>
            <a:fillRect/>
          </a:stretch>
        </p:blipFill>
        <p:spPr>
          <a:xfrm>
            <a:off x="1276349" y="609600"/>
            <a:ext cx="6619875" cy="3722370"/>
          </a:xfrm>
          <a:prstGeom prst="rect">
            <a:avLst/>
          </a:prstGeom>
        </p:spPr>
      </p:pic>
    </p:spTree>
    <p:extLst>
      <p:ext uri="{BB962C8B-B14F-4D97-AF65-F5344CB8AC3E}">
        <p14:creationId xmlns:p14="http://schemas.microsoft.com/office/powerpoint/2010/main" val="303886462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85"/>
        <p:cNvGrpSpPr/>
        <p:nvPr/>
      </p:nvGrpSpPr>
      <p:grpSpPr>
        <a:xfrm>
          <a:off x="0" y="0"/>
          <a:ext cx="0" cy="0"/>
          <a:chOff x="0" y="0"/>
          <a:chExt cx="0" cy="0"/>
        </a:xfrm>
      </p:grpSpPr>
      <p:sp>
        <p:nvSpPr>
          <p:cNvPr id="86" name="Google Shape;86;p17"/>
          <p:cNvSpPr txBox="1">
            <a:spLocks noGrp="1"/>
          </p:cNvSpPr>
          <p:nvPr>
            <p:ph type="title"/>
          </p:nvPr>
        </p:nvSpPr>
        <p:spPr>
          <a:xfrm>
            <a:off x="1001654" y="540993"/>
            <a:ext cx="7020900" cy="7503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Theory</a:t>
            </a:r>
            <a:endParaRPr dirty="0"/>
          </a:p>
        </p:txBody>
      </p:sp>
      <p:sp>
        <p:nvSpPr>
          <p:cNvPr id="87" name="Google Shape;87;p17"/>
          <p:cNvSpPr txBox="1">
            <a:spLocks noGrp="1"/>
          </p:cNvSpPr>
          <p:nvPr>
            <p:ph type="body" idx="1"/>
          </p:nvPr>
        </p:nvSpPr>
        <p:spPr>
          <a:xfrm>
            <a:off x="1031287" y="1048966"/>
            <a:ext cx="7020900" cy="2706900"/>
          </a:xfrm>
          <a:prstGeom prst="rect">
            <a:avLst/>
          </a:prstGeom>
        </p:spPr>
        <p:txBody>
          <a:bodyPr spcFirstLastPara="1" wrap="square" lIns="91425" tIns="91425" rIns="91425" bIns="91425" anchor="t" anchorCtr="0">
            <a:noAutofit/>
          </a:bodyPr>
          <a:lstStyle/>
          <a:p>
            <a:pPr marL="457200" lvl="0" indent="-381000" algn="l" rtl="0">
              <a:spcBef>
                <a:spcPts val="600"/>
              </a:spcBef>
              <a:spcAft>
                <a:spcPts val="0"/>
              </a:spcAft>
              <a:buSzPts val="2400"/>
              <a:buChar char="+"/>
            </a:pPr>
            <a:r>
              <a:rPr lang="en-GB" sz="2000" dirty="0"/>
              <a:t>Believed that the experiences offered to young children had a lifelong impact upon them.</a:t>
            </a:r>
          </a:p>
          <a:p>
            <a:pPr marL="457200" lvl="0" indent="-381000" algn="l" rtl="0">
              <a:spcBef>
                <a:spcPts val="600"/>
              </a:spcBef>
              <a:spcAft>
                <a:spcPts val="0"/>
              </a:spcAft>
              <a:buSzPts val="2400"/>
              <a:buChar char="+"/>
            </a:pPr>
            <a:r>
              <a:rPr lang="en-GB" sz="2000" dirty="0"/>
              <a:t>“Every infant…is capable of being formed or nurtured either into a very inferior or a very superior being.”</a:t>
            </a:r>
          </a:p>
          <a:p>
            <a:pPr marL="457200" lvl="0" indent="-381000" algn="l" rtl="0">
              <a:spcBef>
                <a:spcPts val="600"/>
              </a:spcBef>
              <a:spcAft>
                <a:spcPts val="0"/>
              </a:spcAft>
              <a:buSzPts val="2400"/>
              <a:buChar char="+"/>
            </a:pPr>
            <a:r>
              <a:rPr lang="en-GB" sz="2000" dirty="0"/>
              <a:t>Believed children should be treated kindly and this would then be imitated by the children.</a:t>
            </a:r>
          </a:p>
          <a:p>
            <a:pPr marL="457200" lvl="0" indent="-381000" algn="l" rtl="0">
              <a:spcBef>
                <a:spcPts val="600"/>
              </a:spcBef>
              <a:spcAft>
                <a:spcPts val="0"/>
              </a:spcAft>
              <a:buSzPts val="2400"/>
              <a:buChar char="+"/>
            </a:pPr>
            <a:r>
              <a:rPr lang="en-GB" sz="2000" dirty="0"/>
              <a:t>School walls should have paintings and maps to inspire pupils.</a:t>
            </a:r>
          </a:p>
        </p:txBody>
      </p:sp>
      <p:sp>
        <p:nvSpPr>
          <p:cNvPr id="88" name="Google Shape;88;p17"/>
          <p:cNvSpPr txBox="1">
            <a:spLocks noGrp="1"/>
          </p:cNvSpPr>
          <p:nvPr>
            <p:ph type="sldNum" idx="12"/>
          </p:nvPr>
        </p:nvSpPr>
        <p:spPr>
          <a:xfrm>
            <a:off x="8595300" y="4839750"/>
            <a:ext cx="548700" cy="303600"/>
          </a:xfrm>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fld id="{00000000-1234-1234-1234-123412341234}" type="slidenum">
              <a:rPr lang="en"/>
              <a:t>25</a:t>
            </a:fld>
            <a:endParaRPr/>
          </a:p>
        </p:txBody>
      </p:sp>
    </p:spTree>
    <p:extLst>
      <p:ext uri="{BB962C8B-B14F-4D97-AF65-F5344CB8AC3E}">
        <p14:creationId xmlns:p14="http://schemas.microsoft.com/office/powerpoint/2010/main" val="274281580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85"/>
        <p:cNvGrpSpPr/>
        <p:nvPr/>
      </p:nvGrpSpPr>
      <p:grpSpPr>
        <a:xfrm>
          <a:off x="0" y="0"/>
          <a:ext cx="0" cy="0"/>
          <a:chOff x="0" y="0"/>
          <a:chExt cx="0" cy="0"/>
        </a:xfrm>
      </p:grpSpPr>
      <p:sp>
        <p:nvSpPr>
          <p:cNvPr id="87" name="Google Shape;87;p17"/>
          <p:cNvSpPr txBox="1">
            <a:spLocks noGrp="1"/>
          </p:cNvSpPr>
          <p:nvPr>
            <p:ph type="body" idx="1"/>
          </p:nvPr>
        </p:nvSpPr>
        <p:spPr>
          <a:xfrm>
            <a:off x="1014353" y="1345300"/>
            <a:ext cx="7020900" cy="2706900"/>
          </a:xfrm>
          <a:prstGeom prst="rect">
            <a:avLst/>
          </a:prstGeom>
        </p:spPr>
        <p:txBody>
          <a:bodyPr spcFirstLastPara="1" wrap="square" lIns="91425" tIns="91425" rIns="91425" bIns="91425" anchor="t" anchorCtr="0">
            <a:noAutofit/>
          </a:bodyPr>
          <a:lstStyle/>
          <a:p>
            <a:pPr marL="457200" lvl="0" indent="-381000" algn="l" rtl="0">
              <a:spcBef>
                <a:spcPts val="600"/>
              </a:spcBef>
              <a:spcAft>
                <a:spcPts val="0"/>
              </a:spcAft>
              <a:buSzPts val="2400"/>
              <a:buChar char="+"/>
            </a:pPr>
            <a:r>
              <a:rPr lang="en-GB" sz="2000" dirty="0"/>
              <a:t>Encouraged teachers to spend hours every day on physical activity, music, singing and dancing lessons.</a:t>
            </a:r>
          </a:p>
          <a:p>
            <a:pPr marL="457200" lvl="0" indent="-381000" algn="l" rtl="0">
              <a:spcBef>
                <a:spcPts val="600"/>
              </a:spcBef>
              <a:spcAft>
                <a:spcPts val="0"/>
              </a:spcAft>
              <a:buSzPts val="2400"/>
              <a:buChar char="+"/>
            </a:pPr>
            <a:r>
              <a:rPr lang="en-GB" sz="2000" dirty="0"/>
              <a:t>Placed an emphasis on morality and respecting others.</a:t>
            </a:r>
          </a:p>
        </p:txBody>
      </p:sp>
      <p:sp>
        <p:nvSpPr>
          <p:cNvPr id="88" name="Google Shape;88;p17"/>
          <p:cNvSpPr txBox="1">
            <a:spLocks noGrp="1"/>
          </p:cNvSpPr>
          <p:nvPr>
            <p:ph type="sldNum" idx="12"/>
          </p:nvPr>
        </p:nvSpPr>
        <p:spPr>
          <a:xfrm>
            <a:off x="8595300" y="4839750"/>
            <a:ext cx="548700" cy="303600"/>
          </a:xfrm>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fld id="{00000000-1234-1234-1234-123412341234}" type="slidenum">
              <a:rPr lang="en"/>
              <a:t>26</a:t>
            </a:fld>
            <a:endParaRPr/>
          </a:p>
        </p:txBody>
      </p:sp>
    </p:spTree>
    <p:extLst>
      <p:ext uri="{BB962C8B-B14F-4D97-AF65-F5344CB8AC3E}">
        <p14:creationId xmlns:p14="http://schemas.microsoft.com/office/powerpoint/2010/main" val="166929760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53"/>
        <p:cNvGrpSpPr/>
        <p:nvPr/>
      </p:nvGrpSpPr>
      <p:grpSpPr>
        <a:xfrm>
          <a:off x="0" y="0"/>
          <a:ext cx="0" cy="0"/>
          <a:chOff x="0" y="0"/>
          <a:chExt cx="0" cy="0"/>
        </a:xfrm>
      </p:grpSpPr>
      <p:sp>
        <p:nvSpPr>
          <p:cNvPr id="54" name="Google Shape;54;p13"/>
          <p:cNvSpPr txBox="1">
            <a:spLocks noGrp="1"/>
          </p:cNvSpPr>
          <p:nvPr>
            <p:ph type="title"/>
          </p:nvPr>
        </p:nvSpPr>
        <p:spPr>
          <a:xfrm>
            <a:off x="1061550" y="675450"/>
            <a:ext cx="7020900" cy="7503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sz="3600" dirty="0"/>
              <a:t>Frederich Frobel		1782 -1852</a:t>
            </a:r>
            <a:endParaRPr sz="3600" dirty="0"/>
          </a:p>
        </p:txBody>
      </p:sp>
      <p:sp>
        <p:nvSpPr>
          <p:cNvPr id="56" name="Google Shape;56;p13"/>
          <p:cNvSpPr txBox="1">
            <a:spLocks noGrp="1"/>
          </p:cNvSpPr>
          <p:nvPr>
            <p:ph type="body" idx="2"/>
          </p:nvPr>
        </p:nvSpPr>
        <p:spPr>
          <a:xfrm>
            <a:off x="4572000" y="1270683"/>
            <a:ext cx="3403500" cy="1762800"/>
          </a:xfrm>
          <a:prstGeom prst="rect">
            <a:avLst/>
          </a:prstGeom>
        </p:spPr>
        <p:txBody>
          <a:bodyPr spcFirstLastPara="1" wrap="square" lIns="91425" tIns="91425" rIns="91425" bIns="91425" anchor="t" anchorCtr="0">
            <a:noAutofit/>
          </a:bodyPr>
          <a:lstStyle/>
          <a:p>
            <a:pPr marL="0" lvl="0" indent="0" algn="l" rtl="0">
              <a:spcBef>
                <a:spcPts val="600"/>
              </a:spcBef>
              <a:spcAft>
                <a:spcPts val="0"/>
              </a:spcAft>
              <a:buNone/>
            </a:pPr>
            <a:r>
              <a:rPr lang="en" sz="1600" dirty="0"/>
              <a:t>He believed that a childs work is play.</a:t>
            </a:r>
          </a:p>
          <a:p>
            <a:pPr marL="0" lvl="0" indent="0" algn="l" rtl="0">
              <a:spcBef>
                <a:spcPts val="600"/>
              </a:spcBef>
              <a:spcAft>
                <a:spcPts val="0"/>
              </a:spcAft>
              <a:buNone/>
            </a:pPr>
            <a:endParaRPr lang="en" sz="1600" dirty="0"/>
          </a:p>
          <a:p>
            <a:pPr marL="0" lvl="0" indent="0" algn="l" rtl="0">
              <a:spcBef>
                <a:spcPts val="600"/>
              </a:spcBef>
              <a:spcAft>
                <a:spcPts val="0"/>
              </a:spcAft>
              <a:buNone/>
            </a:pPr>
            <a:r>
              <a:rPr lang="en" sz="1600" dirty="0"/>
              <a:t>His influence is seen today in the emphasis on play in early years and a child centered approach to learning.</a:t>
            </a:r>
          </a:p>
          <a:p>
            <a:pPr marL="0" lvl="0" indent="0" algn="l" rtl="0">
              <a:spcBef>
                <a:spcPts val="600"/>
              </a:spcBef>
              <a:spcAft>
                <a:spcPts val="0"/>
              </a:spcAft>
              <a:buNone/>
            </a:pPr>
            <a:endParaRPr lang="en" sz="1600" dirty="0"/>
          </a:p>
          <a:p>
            <a:pPr marL="0" lvl="0" indent="0" algn="l" rtl="0">
              <a:spcBef>
                <a:spcPts val="600"/>
              </a:spcBef>
              <a:spcAft>
                <a:spcPts val="0"/>
              </a:spcAft>
              <a:buNone/>
            </a:pPr>
            <a:r>
              <a:rPr lang="en" sz="1600" dirty="0"/>
              <a:t>Pupils learn by doing.</a:t>
            </a:r>
            <a:endParaRPr sz="1600" dirty="0"/>
          </a:p>
        </p:txBody>
      </p:sp>
      <p:sp>
        <p:nvSpPr>
          <p:cNvPr id="58" name="Google Shape;58;p13"/>
          <p:cNvSpPr txBox="1">
            <a:spLocks noGrp="1"/>
          </p:cNvSpPr>
          <p:nvPr>
            <p:ph type="sldNum" idx="12"/>
          </p:nvPr>
        </p:nvSpPr>
        <p:spPr>
          <a:xfrm>
            <a:off x="8595300" y="4839750"/>
            <a:ext cx="548700" cy="303600"/>
          </a:xfrm>
          <a:prstGeom prst="rect">
            <a:avLst/>
          </a:prstGeom>
        </p:spPr>
        <p:txBody>
          <a:bodyPr spcFirstLastPara="1" wrap="square" lIns="91425" tIns="91425" rIns="91425" bIns="91425" anchor="t" anchorCtr="0">
            <a:noAutofit/>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 sz="1100" b="0" i="0" u="none" strike="noStrike" kern="0" cap="none" spc="0" normalizeH="0" baseline="0" noProof="0">
                <a:ln>
                  <a:noFill/>
                </a:ln>
                <a:solidFill>
                  <a:srgbClr val="FFFFFF"/>
                </a:solidFill>
                <a:effectLst/>
                <a:uLnTx/>
                <a:uFillTx/>
                <a:latin typeface="Sniglet"/>
                <a:sym typeface="Sniglet"/>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27</a:t>
            </a:fld>
            <a:endParaRPr kumimoji="0" sz="1100" b="0" i="0" u="none" strike="noStrike" kern="0" cap="none" spc="0" normalizeH="0" baseline="0" noProof="0">
              <a:ln>
                <a:noFill/>
              </a:ln>
              <a:solidFill>
                <a:srgbClr val="FFFFFF"/>
              </a:solidFill>
              <a:effectLst/>
              <a:uLnTx/>
              <a:uFillTx/>
              <a:latin typeface="Sniglet"/>
              <a:sym typeface="Sniglet"/>
            </a:endParaRPr>
          </a:p>
        </p:txBody>
      </p:sp>
      <p:pic>
        <p:nvPicPr>
          <p:cNvPr id="2" name="Picture 1">
            <a:extLst>
              <a:ext uri="{FF2B5EF4-FFF2-40B4-BE49-F238E27FC236}">
                <a16:creationId xmlns:a16="http://schemas.microsoft.com/office/drawing/2014/main" id="{7097E1AB-8189-5AFA-18EB-BB6734DB8A9F}"/>
              </a:ext>
            </a:extLst>
          </p:cNvPr>
          <p:cNvPicPr>
            <a:picLocks noChangeAspect="1"/>
          </p:cNvPicPr>
          <p:nvPr/>
        </p:nvPicPr>
        <p:blipFill>
          <a:blip r:embed="rId3"/>
          <a:stretch>
            <a:fillRect/>
          </a:stretch>
        </p:blipFill>
        <p:spPr>
          <a:xfrm>
            <a:off x="1787596" y="1384299"/>
            <a:ext cx="2170028" cy="2658533"/>
          </a:xfrm>
          <a:prstGeom prst="rect">
            <a:avLst/>
          </a:prstGeom>
        </p:spPr>
      </p:pic>
      <p:pic>
        <p:nvPicPr>
          <p:cNvPr id="3" name="Picture 2">
            <a:extLst>
              <a:ext uri="{FF2B5EF4-FFF2-40B4-BE49-F238E27FC236}">
                <a16:creationId xmlns:a16="http://schemas.microsoft.com/office/drawing/2014/main" id="{05F222D7-A7A5-48CF-B5CC-778F7DED0FB3}"/>
              </a:ext>
            </a:extLst>
          </p:cNvPr>
          <p:cNvPicPr>
            <a:picLocks noChangeAspect="1"/>
          </p:cNvPicPr>
          <p:nvPr/>
        </p:nvPicPr>
        <p:blipFill>
          <a:blip r:embed="rId4"/>
          <a:stretch>
            <a:fillRect/>
          </a:stretch>
        </p:blipFill>
        <p:spPr>
          <a:xfrm>
            <a:off x="7251539" y="730217"/>
            <a:ext cx="900776" cy="540466"/>
          </a:xfrm>
          <a:prstGeom prst="rect">
            <a:avLst/>
          </a:prstGeom>
        </p:spPr>
      </p:pic>
    </p:spTree>
    <p:extLst>
      <p:ext uri="{BB962C8B-B14F-4D97-AF65-F5344CB8AC3E}">
        <p14:creationId xmlns:p14="http://schemas.microsoft.com/office/powerpoint/2010/main" val="300094581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85"/>
        <p:cNvGrpSpPr/>
        <p:nvPr/>
      </p:nvGrpSpPr>
      <p:grpSpPr>
        <a:xfrm>
          <a:off x="0" y="0"/>
          <a:ext cx="0" cy="0"/>
          <a:chOff x="0" y="0"/>
          <a:chExt cx="0" cy="0"/>
        </a:xfrm>
      </p:grpSpPr>
      <p:sp>
        <p:nvSpPr>
          <p:cNvPr id="86" name="Google Shape;86;p17"/>
          <p:cNvSpPr txBox="1">
            <a:spLocks noGrp="1"/>
          </p:cNvSpPr>
          <p:nvPr>
            <p:ph type="title"/>
          </p:nvPr>
        </p:nvSpPr>
        <p:spPr>
          <a:xfrm>
            <a:off x="1001654" y="540993"/>
            <a:ext cx="7020900" cy="7503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Theory</a:t>
            </a:r>
            <a:endParaRPr dirty="0"/>
          </a:p>
        </p:txBody>
      </p:sp>
      <p:sp>
        <p:nvSpPr>
          <p:cNvPr id="87" name="Google Shape;87;p17"/>
          <p:cNvSpPr txBox="1">
            <a:spLocks noGrp="1"/>
          </p:cNvSpPr>
          <p:nvPr>
            <p:ph type="body" idx="1"/>
          </p:nvPr>
        </p:nvSpPr>
        <p:spPr>
          <a:xfrm>
            <a:off x="1031287" y="1048966"/>
            <a:ext cx="7020900" cy="2706900"/>
          </a:xfrm>
          <a:prstGeom prst="rect">
            <a:avLst/>
          </a:prstGeom>
        </p:spPr>
        <p:txBody>
          <a:bodyPr spcFirstLastPara="1" wrap="square" lIns="91425" tIns="91425" rIns="91425" bIns="91425" anchor="t" anchorCtr="0">
            <a:noAutofit/>
          </a:bodyPr>
          <a:lstStyle/>
          <a:p>
            <a:pPr marL="457200" lvl="0" indent="-381000" algn="l" rtl="0">
              <a:spcBef>
                <a:spcPts val="600"/>
              </a:spcBef>
              <a:spcAft>
                <a:spcPts val="0"/>
              </a:spcAft>
              <a:buSzPts val="2400"/>
              <a:buChar char="+"/>
            </a:pPr>
            <a:r>
              <a:rPr lang="en-GB" sz="2000" dirty="0"/>
              <a:t>He was the first to develop a comprehensive theory on how children learn and gave detailed instructions for putting it into practice.</a:t>
            </a:r>
          </a:p>
          <a:p>
            <a:pPr marL="457200" lvl="0" indent="-381000" algn="l" rtl="0">
              <a:spcBef>
                <a:spcPts val="600"/>
              </a:spcBef>
              <a:spcAft>
                <a:spcPts val="0"/>
              </a:spcAft>
              <a:buSzPts val="2400"/>
              <a:buChar char="+"/>
            </a:pPr>
            <a:r>
              <a:rPr lang="en-GB" sz="2000" dirty="0">
                <a:solidFill>
                  <a:srgbClr val="FF0000"/>
                </a:solidFill>
              </a:rPr>
              <a:t>His work gave rise to the idea of having a philosophy of education. </a:t>
            </a:r>
          </a:p>
          <a:p>
            <a:pPr marL="457200" lvl="0" indent="-381000" algn="l" rtl="0">
              <a:spcBef>
                <a:spcPts val="600"/>
              </a:spcBef>
              <a:spcAft>
                <a:spcPts val="0"/>
              </a:spcAft>
              <a:buSzPts val="2400"/>
              <a:buChar char="+"/>
            </a:pPr>
            <a:r>
              <a:rPr lang="en-GB" sz="2000" dirty="0">
                <a:solidFill>
                  <a:schemeClr val="tx1"/>
                </a:solidFill>
              </a:rPr>
              <a:t>He emphasised the importance of mothers and women in education – parents should be closely involved with their children’s development and education.</a:t>
            </a:r>
          </a:p>
        </p:txBody>
      </p:sp>
      <p:sp>
        <p:nvSpPr>
          <p:cNvPr id="88" name="Google Shape;88;p17"/>
          <p:cNvSpPr txBox="1">
            <a:spLocks noGrp="1"/>
          </p:cNvSpPr>
          <p:nvPr>
            <p:ph type="sldNum" idx="12"/>
          </p:nvPr>
        </p:nvSpPr>
        <p:spPr>
          <a:xfrm>
            <a:off x="8595300" y="4839750"/>
            <a:ext cx="548700" cy="303600"/>
          </a:xfrm>
          <a:prstGeom prst="rect">
            <a:avLst/>
          </a:prstGeom>
        </p:spPr>
        <p:txBody>
          <a:bodyPr spcFirstLastPara="1" wrap="square" lIns="91425" tIns="91425" rIns="91425" bIns="91425" anchor="t" anchorCtr="0">
            <a:noAutofit/>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 sz="1100" b="0" i="0" u="none" strike="noStrike" kern="0" cap="none" spc="0" normalizeH="0" baseline="0" noProof="0">
                <a:ln>
                  <a:noFill/>
                </a:ln>
                <a:solidFill>
                  <a:srgbClr val="FFFFFF"/>
                </a:solidFill>
                <a:effectLst/>
                <a:uLnTx/>
                <a:uFillTx/>
                <a:latin typeface="Sniglet"/>
                <a:sym typeface="Sniglet"/>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28</a:t>
            </a:fld>
            <a:endParaRPr kumimoji="0" sz="1100" b="0" i="0" u="none" strike="noStrike" kern="0" cap="none" spc="0" normalizeH="0" baseline="0" noProof="0">
              <a:ln>
                <a:noFill/>
              </a:ln>
              <a:solidFill>
                <a:srgbClr val="FFFFFF"/>
              </a:solidFill>
              <a:effectLst/>
              <a:uLnTx/>
              <a:uFillTx/>
              <a:latin typeface="Sniglet"/>
              <a:sym typeface="Sniglet"/>
            </a:endParaRPr>
          </a:p>
        </p:txBody>
      </p:sp>
    </p:spTree>
    <p:extLst>
      <p:ext uri="{BB962C8B-B14F-4D97-AF65-F5344CB8AC3E}">
        <p14:creationId xmlns:p14="http://schemas.microsoft.com/office/powerpoint/2010/main" val="273014935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A830FC19-B944-023C-82DE-70980206FEF0}"/>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29</a:t>
            </a:fld>
            <a:endParaRPr lang="en"/>
          </a:p>
        </p:txBody>
      </p:sp>
      <p:pic>
        <p:nvPicPr>
          <p:cNvPr id="5" name="Online Media 4" title="Froebel’s Kindergarten: The Origins of Early Childhood Education">
            <a:hlinkClick r:id="" action="ppaction://media"/>
            <a:extLst>
              <a:ext uri="{FF2B5EF4-FFF2-40B4-BE49-F238E27FC236}">
                <a16:creationId xmlns:a16="http://schemas.microsoft.com/office/drawing/2014/main" id="{54312A6E-CC67-658C-5A78-D94A6931BA8D}"/>
              </a:ext>
            </a:extLst>
          </p:cNvPr>
          <p:cNvPicPr>
            <a:picLocks noRot="1" noChangeAspect="1"/>
          </p:cNvPicPr>
          <p:nvPr>
            <a:videoFile r:link="rId1"/>
          </p:nvPr>
        </p:nvPicPr>
        <p:blipFill>
          <a:blip r:embed="rId3"/>
          <a:stretch>
            <a:fillRect/>
          </a:stretch>
        </p:blipFill>
        <p:spPr>
          <a:xfrm>
            <a:off x="765834" y="534358"/>
            <a:ext cx="7291238" cy="3992827"/>
          </a:xfrm>
          <a:prstGeom prst="rect">
            <a:avLst/>
          </a:prstGeom>
        </p:spPr>
      </p:pic>
    </p:spTree>
    <p:extLst>
      <p:ext uri="{BB962C8B-B14F-4D97-AF65-F5344CB8AC3E}">
        <p14:creationId xmlns:p14="http://schemas.microsoft.com/office/powerpoint/2010/main" val="19897762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06A6EC-CBD5-AA3E-D352-C5B9D7BAE8D7}"/>
              </a:ext>
            </a:extLst>
          </p:cNvPr>
          <p:cNvSpPr>
            <a:spLocks noGrp="1"/>
          </p:cNvSpPr>
          <p:nvPr>
            <p:ph type="title"/>
          </p:nvPr>
        </p:nvSpPr>
        <p:spPr/>
        <p:txBody>
          <a:bodyPr/>
          <a:lstStyle/>
          <a:p>
            <a:endParaRPr lang="en-GB"/>
          </a:p>
        </p:txBody>
      </p:sp>
      <p:sp>
        <p:nvSpPr>
          <p:cNvPr id="3" name="Text Placeholder 2">
            <a:extLst>
              <a:ext uri="{FF2B5EF4-FFF2-40B4-BE49-F238E27FC236}">
                <a16:creationId xmlns:a16="http://schemas.microsoft.com/office/drawing/2014/main" id="{D54927A2-5C05-0981-5571-F5659C948C95}"/>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793B93AD-F8E4-DE21-80A7-7F4B768D063D}"/>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30</a:t>
            </a:fld>
            <a:endParaRPr lang="en"/>
          </a:p>
        </p:txBody>
      </p:sp>
      <p:pic>
        <p:nvPicPr>
          <p:cNvPr id="5" name="Picture 4">
            <a:extLst>
              <a:ext uri="{FF2B5EF4-FFF2-40B4-BE49-F238E27FC236}">
                <a16:creationId xmlns:a16="http://schemas.microsoft.com/office/drawing/2014/main" id="{757EFC98-2EAF-4937-CD79-3A28F6D36080}"/>
              </a:ext>
            </a:extLst>
          </p:cNvPr>
          <p:cNvPicPr>
            <a:picLocks noChangeAspect="1"/>
          </p:cNvPicPr>
          <p:nvPr/>
        </p:nvPicPr>
        <p:blipFill>
          <a:blip r:embed="rId3"/>
          <a:stretch>
            <a:fillRect/>
          </a:stretch>
        </p:blipFill>
        <p:spPr>
          <a:xfrm>
            <a:off x="0" y="0"/>
            <a:ext cx="9144000" cy="5143350"/>
          </a:xfrm>
          <a:prstGeom prst="rect">
            <a:avLst/>
          </a:prstGeom>
        </p:spPr>
      </p:pic>
      <p:pic>
        <p:nvPicPr>
          <p:cNvPr id="6" name="Picture 5">
            <a:extLst>
              <a:ext uri="{FF2B5EF4-FFF2-40B4-BE49-F238E27FC236}">
                <a16:creationId xmlns:a16="http://schemas.microsoft.com/office/drawing/2014/main" id="{85F6DB10-EAC1-CA2F-919D-CD7D1D52FCED}"/>
              </a:ext>
            </a:extLst>
          </p:cNvPr>
          <p:cNvPicPr>
            <a:picLocks noChangeAspect="1"/>
          </p:cNvPicPr>
          <p:nvPr/>
        </p:nvPicPr>
        <p:blipFill>
          <a:blip r:embed="rId4"/>
          <a:stretch>
            <a:fillRect/>
          </a:stretch>
        </p:blipFill>
        <p:spPr>
          <a:xfrm>
            <a:off x="-1" y="2677424"/>
            <a:ext cx="1914525" cy="2442197"/>
          </a:xfrm>
          <a:prstGeom prst="rect">
            <a:avLst/>
          </a:prstGeom>
        </p:spPr>
      </p:pic>
      <p:sp>
        <p:nvSpPr>
          <p:cNvPr id="8" name="TextBox 7">
            <a:extLst>
              <a:ext uri="{FF2B5EF4-FFF2-40B4-BE49-F238E27FC236}">
                <a16:creationId xmlns:a16="http://schemas.microsoft.com/office/drawing/2014/main" id="{493FE1C4-0D56-053C-69DB-B7D5B6D99852}"/>
              </a:ext>
            </a:extLst>
          </p:cNvPr>
          <p:cNvSpPr txBox="1"/>
          <p:nvPr/>
        </p:nvSpPr>
        <p:spPr>
          <a:xfrm>
            <a:off x="200024" y="179454"/>
            <a:ext cx="2009775" cy="461665"/>
          </a:xfrm>
          <a:prstGeom prst="rect">
            <a:avLst/>
          </a:prstGeom>
          <a:solidFill>
            <a:schemeClr val="bg1"/>
          </a:solidFill>
        </p:spPr>
        <p:txBody>
          <a:bodyPr wrap="square" rtlCol="0">
            <a:spAutoFit/>
          </a:bodyPr>
          <a:lstStyle/>
          <a:p>
            <a:r>
              <a:rPr lang="en-GB" sz="2400" dirty="0"/>
              <a:t>Falling Water</a:t>
            </a:r>
          </a:p>
        </p:txBody>
      </p:sp>
    </p:spTree>
    <p:extLst>
      <p:ext uri="{BB962C8B-B14F-4D97-AF65-F5344CB8AC3E}">
        <p14:creationId xmlns:p14="http://schemas.microsoft.com/office/powerpoint/2010/main" val="328008566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9BB6A3-17A3-B3C5-8345-CCF803C4A57F}"/>
              </a:ext>
            </a:extLst>
          </p:cNvPr>
          <p:cNvSpPr>
            <a:spLocks noGrp="1"/>
          </p:cNvSpPr>
          <p:nvPr>
            <p:ph type="title"/>
          </p:nvPr>
        </p:nvSpPr>
        <p:spPr/>
        <p:txBody>
          <a:bodyPr/>
          <a:lstStyle/>
          <a:p>
            <a:endParaRPr lang="en-GB"/>
          </a:p>
        </p:txBody>
      </p:sp>
      <p:sp>
        <p:nvSpPr>
          <p:cNvPr id="3" name="Text Placeholder 2">
            <a:extLst>
              <a:ext uri="{FF2B5EF4-FFF2-40B4-BE49-F238E27FC236}">
                <a16:creationId xmlns:a16="http://schemas.microsoft.com/office/drawing/2014/main" id="{742CFB3F-6948-3897-4D75-CEC36EA52C56}"/>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A36A79E9-3B27-F541-8B4E-A067039443B3}"/>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31</a:t>
            </a:fld>
            <a:endParaRPr lang="en"/>
          </a:p>
        </p:txBody>
      </p:sp>
      <p:pic>
        <p:nvPicPr>
          <p:cNvPr id="5" name="Picture 4">
            <a:extLst>
              <a:ext uri="{FF2B5EF4-FFF2-40B4-BE49-F238E27FC236}">
                <a16:creationId xmlns:a16="http://schemas.microsoft.com/office/drawing/2014/main" id="{AE98F2C0-162D-C2E7-737C-8440298AB8C3}"/>
              </a:ext>
            </a:extLst>
          </p:cNvPr>
          <p:cNvPicPr>
            <a:picLocks noChangeAspect="1"/>
          </p:cNvPicPr>
          <p:nvPr/>
        </p:nvPicPr>
        <p:blipFill>
          <a:blip r:embed="rId2"/>
          <a:stretch>
            <a:fillRect/>
          </a:stretch>
        </p:blipFill>
        <p:spPr>
          <a:xfrm>
            <a:off x="1" y="-66060"/>
            <a:ext cx="9144000" cy="5157696"/>
          </a:xfrm>
          <a:prstGeom prst="rect">
            <a:avLst/>
          </a:prstGeom>
        </p:spPr>
      </p:pic>
      <p:sp>
        <p:nvSpPr>
          <p:cNvPr id="6" name="TextBox 5">
            <a:extLst>
              <a:ext uri="{FF2B5EF4-FFF2-40B4-BE49-F238E27FC236}">
                <a16:creationId xmlns:a16="http://schemas.microsoft.com/office/drawing/2014/main" id="{E51AA7DB-3CED-82C3-30CA-EBE6D4E1F604}"/>
              </a:ext>
            </a:extLst>
          </p:cNvPr>
          <p:cNvSpPr txBox="1"/>
          <p:nvPr/>
        </p:nvSpPr>
        <p:spPr>
          <a:xfrm>
            <a:off x="114300" y="4585522"/>
            <a:ext cx="2971800" cy="400110"/>
          </a:xfrm>
          <a:prstGeom prst="rect">
            <a:avLst/>
          </a:prstGeom>
          <a:solidFill>
            <a:schemeClr val="bg1"/>
          </a:solidFill>
        </p:spPr>
        <p:txBody>
          <a:bodyPr wrap="square" rtlCol="0">
            <a:spAutoFit/>
          </a:bodyPr>
          <a:lstStyle/>
          <a:p>
            <a:r>
              <a:rPr lang="en-GB" sz="2000" b="1" dirty="0"/>
              <a:t>Guggenheim Museum</a:t>
            </a:r>
          </a:p>
        </p:txBody>
      </p:sp>
      <p:pic>
        <p:nvPicPr>
          <p:cNvPr id="7" name="Picture 6">
            <a:extLst>
              <a:ext uri="{FF2B5EF4-FFF2-40B4-BE49-F238E27FC236}">
                <a16:creationId xmlns:a16="http://schemas.microsoft.com/office/drawing/2014/main" id="{2ABF0373-F1F8-2E6D-AD64-94CB5B9CD49D}"/>
              </a:ext>
            </a:extLst>
          </p:cNvPr>
          <p:cNvPicPr>
            <a:picLocks noChangeAspect="1"/>
          </p:cNvPicPr>
          <p:nvPr/>
        </p:nvPicPr>
        <p:blipFill>
          <a:blip r:embed="rId3"/>
          <a:stretch>
            <a:fillRect/>
          </a:stretch>
        </p:blipFill>
        <p:spPr>
          <a:xfrm>
            <a:off x="659381" y="51864"/>
            <a:ext cx="7935919" cy="4466498"/>
          </a:xfrm>
          <a:prstGeom prst="rect">
            <a:avLst/>
          </a:prstGeom>
        </p:spPr>
      </p:pic>
    </p:spTree>
    <p:extLst>
      <p:ext uri="{BB962C8B-B14F-4D97-AF65-F5344CB8AC3E}">
        <p14:creationId xmlns:p14="http://schemas.microsoft.com/office/powerpoint/2010/main" val="7814115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DD9F1-0D5C-5037-AB1A-58296D9346E1}"/>
              </a:ext>
            </a:extLst>
          </p:cNvPr>
          <p:cNvSpPr>
            <a:spLocks noGrp="1"/>
          </p:cNvSpPr>
          <p:nvPr>
            <p:ph type="title"/>
          </p:nvPr>
        </p:nvSpPr>
        <p:spPr/>
        <p:txBody>
          <a:bodyPr/>
          <a:lstStyle/>
          <a:p>
            <a:pPr algn="ctr"/>
            <a:r>
              <a:rPr lang="en-GB" sz="6000" u="sng" dirty="0"/>
              <a:t>Discussion</a:t>
            </a:r>
            <a:br>
              <a:rPr lang="en-GB" dirty="0"/>
            </a:br>
            <a:br>
              <a:rPr lang="en-GB" dirty="0"/>
            </a:br>
            <a:r>
              <a:rPr lang="en-GB" dirty="0"/>
              <a:t>What are your thoughts about using play for education?</a:t>
            </a:r>
          </a:p>
        </p:txBody>
      </p:sp>
      <p:sp>
        <p:nvSpPr>
          <p:cNvPr id="3" name="Slide Number Placeholder 2">
            <a:extLst>
              <a:ext uri="{FF2B5EF4-FFF2-40B4-BE49-F238E27FC236}">
                <a16:creationId xmlns:a16="http://schemas.microsoft.com/office/drawing/2014/main" id="{A22E6F73-86A3-1BE6-45E5-4A65ECF491FB}"/>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32</a:t>
            </a:fld>
            <a:endParaRPr lang="en"/>
          </a:p>
        </p:txBody>
      </p:sp>
    </p:spTree>
    <p:extLst>
      <p:ext uri="{BB962C8B-B14F-4D97-AF65-F5344CB8AC3E}">
        <p14:creationId xmlns:p14="http://schemas.microsoft.com/office/powerpoint/2010/main" val="108865825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A22E6F73-86A3-1BE6-45E5-4A65ECF491FB}"/>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33</a:t>
            </a:fld>
            <a:endParaRPr lang="en"/>
          </a:p>
        </p:txBody>
      </p:sp>
      <p:pic>
        <p:nvPicPr>
          <p:cNvPr id="5" name="Picture 4">
            <a:extLst>
              <a:ext uri="{FF2B5EF4-FFF2-40B4-BE49-F238E27FC236}">
                <a16:creationId xmlns:a16="http://schemas.microsoft.com/office/drawing/2014/main" id="{C2ECDFE3-3C60-7D45-A30D-113B819B55D8}"/>
              </a:ext>
            </a:extLst>
          </p:cNvPr>
          <p:cNvPicPr>
            <a:picLocks noChangeAspect="1"/>
          </p:cNvPicPr>
          <p:nvPr/>
        </p:nvPicPr>
        <p:blipFill>
          <a:blip r:embed="rId2"/>
          <a:stretch>
            <a:fillRect/>
          </a:stretch>
        </p:blipFill>
        <p:spPr>
          <a:xfrm>
            <a:off x="777036" y="793630"/>
            <a:ext cx="2327302" cy="3306074"/>
          </a:xfrm>
          <a:prstGeom prst="rect">
            <a:avLst/>
          </a:prstGeom>
        </p:spPr>
      </p:pic>
      <p:pic>
        <p:nvPicPr>
          <p:cNvPr id="7" name="Picture 6">
            <a:extLst>
              <a:ext uri="{FF2B5EF4-FFF2-40B4-BE49-F238E27FC236}">
                <a16:creationId xmlns:a16="http://schemas.microsoft.com/office/drawing/2014/main" id="{ED78A26C-6686-32BE-E238-854964C48D3B}"/>
              </a:ext>
            </a:extLst>
          </p:cNvPr>
          <p:cNvPicPr>
            <a:picLocks noChangeAspect="1"/>
          </p:cNvPicPr>
          <p:nvPr/>
        </p:nvPicPr>
        <p:blipFill rotWithShape="1">
          <a:blip r:embed="rId3"/>
          <a:srcRect b="3783"/>
          <a:stretch/>
        </p:blipFill>
        <p:spPr>
          <a:xfrm>
            <a:off x="3226813" y="918713"/>
            <a:ext cx="3415527" cy="3180991"/>
          </a:xfrm>
          <a:prstGeom prst="rect">
            <a:avLst/>
          </a:prstGeom>
        </p:spPr>
      </p:pic>
      <p:pic>
        <p:nvPicPr>
          <p:cNvPr id="9" name="Picture 8">
            <a:extLst>
              <a:ext uri="{FF2B5EF4-FFF2-40B4-BE49-F238E27FC236}">
                <a16:creationId xmlns:a16="http://schemas.microsoft.com/office/drawing/2014/main" id="{E97C6221-616A-DF1F-1F3F-8E8191592BE1}"/>
              </a:ext>
            </a:extLst>
          </p:cNvPr>
          <p:cNvPicPr>
            <a:picLocks noChangeAspect="1"/>
          </p:cNvPicPr>
          <p:nvPr/>
        </p:nvPicPr>
        <p:blipFill>
          <a:blip r:embed="rId4"/>
          <a:stretch>
            <a:fillRect/>
          </a:stretch>
        </p:blipFill>
        <p:spPr>
          <a:xfrm>
            <a:off x="5363604" y="2474703"/>
            <a:ext cx="2433595" cy="1451394"/>
          </a:xfrm>
          <a:prstGeom prst="rect">
            <a:avLst/>
          </a:prstGeom>
        </p:spPr>
      </p:pic>
    </p:spTree>
    <p:extLst>
      <p:ext uri="{BB962C8B-B14F-4D97-AF65-F5344CB8AC3E}">
        <p14:creationId xmlns:p14="http://schemas.microsoft.com/office/powerpoint/2010/main" val="394987864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Shape 53"/>
        <p:cNvGrpSpPr/>
        <p:nvPr/>
      </p:nvGrpSpPr>
      <p:grpSpPr>
        <a:xfrm>
          <a:off x="0" y="0"/>
          <a:ext cx="0" cy="0"/>
          <a:chOff x="0" y="0"/>
          <a:chExt cx="0" cy="0"/>
        </a:xfrm>
      </p:grpSpPr>
      <p:sp>
        <p:nvSpPr>
          <p:cNvPr id="54" name="Google Shape;54;p13"/>
          <p:cNvSpPr txBox="1">
            <a:spLocks noGrp="1"/>
          </p:cNvSpPr>
          <p:nvPr>
            <p:ph type="title"/>
          </p:nvPr>
        </p:nvSpPr>
        <p:spPr>
          <a:xfrm>
            <a:off x="1061550" y="675450"/>
            <a:ext cx="7020900" cy="7503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sz="3600" dirty="0"/>
              <a:t>John Dewey			1859-1952</a:t>
            </a:r>
            <a:endParaRPr sz="3600" dirty="0"/>
          </a:p>
        </p:txBody>
      </p:sp>
      <p:sp>
        <p:nvSpPr>
          <p:cNvPr id="56" name="Google Shape;56;p13"/>
          <p:cNvSpPr txBox="1">
            <a:spLocks noGrp="1"/>
          </p:cNvSpPr>
          <p:nvPr>
            <p:ph type="body" idx="2"/>
          </p:nvPr>
        </p:nvSpPr>
        <p:spPr>
          <a:xfrm>
            <a:off x="4491975" y="1425750"/>
            <a:ext cx="3403500" cy="1762800"/>
          </a:xfrm>
          <a:prstGeom prst="rect">
            <a:avLst/>
          </a:prstGeom>
        </p:spPr>
        <p:txBody>
          <a:bodyPr spcFirstLastPara="1" wrap="square" lIns="91425" tIns="91425" rIns="91425" bIns="91425" anchor="t" anchorCtr="0">
            <a:noAutofit/>
          </a:bodyPr>
          <a:lstStyle/>
          <a:p>
            <a:pPr marL="0" lvl="0" indent="0" algn="l" rtl="0">
              <a:spcBef>
                <a:spcPts val="600"/>
              </a:spcBef>
              <a:spcAft>
                <a:spcPts val="0"/>
              </a:spcAft>
              <a:buNone/>
            </a:pPr>
            <a:endParaRPr sz="1100" dirty="0">
              <a:solidFill>
                <a:srgbClr val="2A95B7"/>
              </a:solidFill>
            </a:endParaRPr>
          </a:p>
          <a:p>
            <a:pPr marL="0" lvl="0" indent="0" algn="l" rtl="0">
              <a:spcBef>
                <a:spcPts val="600"/>
              </a:spcBef>
              <a:spcAft>
                <a:spcPts val="0"/>
              </a:spcAft>
              <a:buNone/>
            </a:pPr>
            <a:r>
              <a:rPr lang="en" sz="1600" dirty="0"/>
              <a:t>“If we teach today’s students as we teach yesterday’s, we rob them of tomorrow.” </a:t>
            </a:r>
          </a:p>
          <a:p>
            <a:pPr marL="0" lvl="0" indent="0" algn="l" rtl="0">
              <a:spcBef>
                <a:spcPts val="600"/>
              </a:spcBef>
              <a:spcAft>
                <a:spcPts val="0"/>
              </a:spcAft>
              <a:buNone/>
            </a:pPr>
            <a:endParaRPr lang="en" sz="1600" dirty="0"/>
          </a:p>
          <a:p>
            <a:pPr marL="0" lvl="0" indent="0" algn="l" rtl="0">
              <a:spcBef>
                <a:spcPts val="600"/>
              </a:spcBef>
              <a:spcAft>
                <a:spcPts val="0"/>
              </a:spcAft>
              <a:buNone/>
            </a:pPr>
            <a:r>
              <a:rPr lang="en" sz="1600" dirty="0"/>
              <a:t>“Education is not preparation for life; education is life itself.”</a:t>
            </a:r>
          </a:p>
        </p:txBody>
      </p:sp>
      <p:sp>
        <p:nvSpPr>
          <p:cNvPr id="58" name="Google Shape;58;p13"/>
          <p:cNvSpPr txBox="1">
            <a:spLocks noGrp="1"/>
          </p:cNvSpPr>
          <p:nvPr>
            <p:ph type="sldNum" idx="12"/>
          </p:nvPr>
        </p:nvSpPr>
        <p:spPr>
          <a:xfrm>
            <a:off x="8595300" y="4839750"/>
            <a:ext cx="548700" cy="303600"/>
          </a:xfrm>
          <a:prstGeom prst="rect">
            <a:avLst/>
          </a:prstGeom>
        </p:spPr>
        <p:txBody>
          <a:bodyPr spcFirstLastPara="1" wrap="square" lIns="91425" tIns="91425" rIns="91425" bIns="91425" anchor="t" anchorCtr="0">
            <a:noAutofit/>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 sz="1100" b="0" i="0" u="none" strike="noStrike" kern="0" cap="none" spc="0" normalizeH="0" baseline="0" noProof="0">
                <a:ln>
                  <a:noFill/>
                </a:ln>
                <a:solidFill>
                  <a:srgbClr val="FFFFFF"/>
                </a:solidFill>
                <a:effectLst/>
                <a:uLnTx/>
                <a:uFillTx/>
                <a:latin typeface="Sniglet"/>
                <a:sym typeface="Sniglet"/>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34</a:t>
            </a:fld>
            <a:endParaRPr kumimoji="0" sz="1100" b="0" i="0" u="none" strike="noStrike" kern="0" cap="none" spc="0" normalizeH="0" baseline="0" noProof="0">
              <a:ln>
                <a:noFill/>
              </a:ln>
              <a:solidFill>
                <a:srgbClr val="FFFFFF"/>
              </a:solidFill>
              <a:effectLst/>
              <a:uLnTx/>
              <a:uFillTx/>
              <a:latin typeface="Sniglet"/>
              <a:sym typeface="Sniglet"/>
            </a:endParaRPr>
          </a:p>
        </p:txBody>
      </p:sp>
      <p:pic>
        <p:nvPicPr>
          <p:cNvPr id="3" name="Picture 2">
            <a:extLst>
              <a:ext uri="{FF2B5EF4-FFF2-40B4-BE49-F238E27FC236}">
                <a16:creationId xmlns:a16="http://schemas.microsoft.com/office/drawing/2014/main" id="{5D26BEBA-2E82-664A-E268-9069D9ED842F}"/>
              </a:ext>
            </a:extLst>
          </p:cNvPr>
          <p:cNvPicPr>
            <a:picLocks noChangeAspect="1"/>
          </p:cNvPicPr>
          <p:nvPr/>
        </p:nvPicPr>
        <p:blipFill>
          <a:blip r:embed="rId3"/>
          <a:stretch>
            <a:fillRect/>
          </a:stretch>
        </p:blipFill>
        <p:spPr>
          <a:xfrm>
            <a:off x="7320987" y="675450"/>
            <a:ext cx="1003922" cy="596833"/>
          </a:xfrm>
          <a:prstGeom prst="rect">
            <a:avLst/>
          </a:prstGeom>
        </p:spPr>
      </p:pic>
      <p:pic>
        <p:nvPicPr>
          <p:cNvPr id="4" name="Picture 3">
            <a:extLst>
              <a:ext uri="{FF2B5EF4-FFF2-40B4-BE49-F238E27FC236}">
                <a16:creationId xmlns:a16="http://schemas.microsoft.com/office/drawing/2014/main" id="{B5EBFA76-0B78-E767-5EF7-E9EB2C11003B}"/>
              </a:ext>
            </a:extLst>
          </p:cNvPr>
          <p:cNvPicPr>
            <a:picLocks noChangeAspect="1"/>
          </p:cNvPicPr>
          <p:nvPr/>
        </p:nvPicPr>
        <p:blipFill>
          <a:blip r:embed="rId4"/>
          <a:stretch>
            <a:fillRect/>
          </a:stretch>
        </p:blipFill>
        <p:spPr>
          <a:xfrm>
            <a:off x="1718841" y="1585363"/>
            <a:ext cx="1790606" cy="2445297"/>
          </a:xfrm>
          <a:prstGeom prst="rect">
            <a:avLst/>
          </a:prstGeom>
        </p:spPr>
      </p:pic>
    </p:spTree>
    <p:extLst>
      <p:ext uri="{BB962C8B-B14F-4D97-AF65-F5344CB8AC3E}">
        <p14:creationId xmlns:p14="http://schemas.microsoft.com/office/powerpoint/2010/main" val="353034719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Shape 85"/>
        <p:cNvGrpSpPr/>
        <p:nvPr/>
      </p:nvGrpSpPr>
      <p:grpSpPr>
        <a:xfrm>
          <a:off x="0" y="0"/>
          <a:ext cx="0" cy="0"/>
          <a:chOff x="0" y="0"/>
          <a:chExt cx="0" cy="0"/>
        </a:xfrm>
      </p:grpSpPr>
      <p:sp>
        <p:nvSpPr>
          <p:cNvPr id="86" name="Google Shape;86;p17"/>
          <p:cNvSpPr txBox="1">
            <a:spLocks noGrp="1"/>
          </p:cNvSpPr>
          <p:nvPr>
            <p:ph type="title"/>
          </p:nvPr>
        </p:nvSpPr>
        <p:spPr>
          <a:xfrm>
            <a:off x="1001654" y="540993"/>
            <a:ext cx="7020900" cy="7503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Theory</a:t>
            </a:r>
            <a:endParaRPr dirty="0"/>
          </a:p>
        </p:txBody>
      </p:sp>
      <p:sp>
        <p:nvSpPr>
          <p:cNvPr id="87" name="Google Shape;87;p17"/>
          <p:cNvSpPr txBox="1">
            <a:spLocks noGrp="1"/>
          </p:cNvSpPr>
          <p:nvPr>
            <p:ph type="body" idx="1"/>
          </p:nvPr>
        </p:nvSpPr>
        <p:spPr>
          <a:xfrm>
            <a:off x="1031287" y="1048966"/>
            <a:ext cx="7020900" cy="2706900"/>
          </a:xfrm>
          <a:prstGeom prst="rect">
            <a:avLst/>
          </a:prstGeom>
        </p:spPr>
        <p:txBody>
          <a:bodyPr spcFirstLastPara="1" wrap="square" lIns="91425" tIns="91425" rIns="91425" bIns="91425" anchor="t" anchorCtr="0">
            <a:noAutofit/>
          </a:bodyPr>
          <a:lstStyle/>
          <a:p>
            <a:pPr marL="457200" lvl="0" indent="-381000" algn="l" rtl="0">
              <a:spcBef>
                <a:spcPts val="600"/>
              </a:spcBef>
              <a:spcAft>
                <a:spcPts val="0"/>
              </a:spcAft>
              <a:buSzPts val="2400"/>
              <a:buChar char="+"/>
            </a:pPr>
            <a:r>
              <a:rPr lang="en-GB" sz="2000" dirty="0"/>
              <a:t>At the heart of his views on education are teachers and they need to have knowledge, know their children, continue learning, observe children and plan their learning .</a:t>
            </a:r>
          </a:p>
          <a:p>
            <a:pPr marL="457200" lvl="0" indent="-381000" algn="l" rtl="0">
              <a:spcBef>
                <a:spcPts val="600"/>
              </a:spcBef>
              <a:spcAft>
                <a:spcPts val="0"/>
              </a:spcAft>
              <a:buSzPts val="2400"/>
              <a:buChar char="+"/>
            </a:pPr>
            <a:r>
              <a:rPr lang="en-GB" sz="2000" dirty="0">
                <a:solidFill>
                  <a:schemeClr val="tx1"/>
                </a:solidFill>
              </a:rPr>
              <a:t>Having fun is not enough pupils need to be independent thinkers and develop their interests, engage in activities and experiences. </a:t>
            </a:r>
            <a:r>
              <a:rPr lang="en-GB" sz="2000" dirty="0">
                <a:solidFill>
                  <a:srgbClr val="FF0000"/>
                </a:solidFill>
              </a:rPr>
              <a:t> </a:t>
            </a:r>
          </a:p>
          <a:p>
            <a:pPr marL="457200" lvl="0" indent="-381000" algn="l" rtl="0">
              <a:spcBef>
                <a:spcPts val="600"/>
              </a:spcBef>
              <a:spcAft>
                <a:spcPts val="0"/>
              </a:spcAft>
              <a:buSzPts val="2400"/>
              <a:buChar char="+"/>
            </a:pPr>
            <a:r>
              <a:rPr lang="en-GB" sz="2000" dirty="0">
                <a:solidFill>
                  <a:schemeClr val="tx1"/>
                </a:solidFill>
              </a:rPr>
              <a:t>Pupils learn by doing (Froebel’s idea) and education should be based on real life situations</a:t>
            </a:r>
          </a:p>
        </p:txBody>
      </p:sp>
      <p:sp>
        <p:nvSpPr>
          <p:cNvPr id="88" name="Google Shape;88;p17"/>
          <p:cNvSpPr txBox="1">
            <a:spLocks noGrp="1"/>
          </p:cNvSpPr>
          <p:nvPr>
            <p:ph type="sldNum" idx="12"/>
          </p:nvPr>
        </p:nvSpPr>
        <p:spPr>
          <a:xfrm>
            <a:off x="8595300" y="4839750"/>
            <a:ext cx="548700" cy="303600"/>
          </a:xfrm>
          <a:prstGeom prst="rect">
            <a:avLst/>
          </a:prstGeom>
        </p:spPr>
        <p:txBody>
          <a:bodyPr spcFirstLastPara="1" wrap="square" lIns="91425" tIns="91425" rIns="91425" bIns="91425" anchor="t" anchorCtr="0">
            <a:noAutofit/>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 sz="1100" b="0" i="0" u="none" strike="noStrike" kern="0" cap="none" spc="0" normalizeH="0" baseline="0" noProof="0">
                <a:ln>
                  <a:noFill/>
                </a:ln>
                <a:solidFill>
                  <a:srgbClr val="FFFFFF"/>
                </a:solidFill>
                <a:effectLst/>
                <a:uLnTx/>
                <a:uFillTx/>
                <a:latin typeface="Sniglet"/>
                <a:sym typeface="Sniglet"/>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35</a:t>
            </a:fld>
            <a:endParaRPr kumimoji="0" sz="1100" b="0" i="0" u="none" strike="noStrike" kern="0" cap="none" spc="0" normalizeH="0" baseline="0" noProof="0">
              <a:ln>
                <a:noFill/>
              </a:ln>
              <a:solidFill>
                <a:srgbClr val="FFFFFF"/>
              </a:solidFill>
              <a:effectLst/>
              <a:uLnTx/>
              <a:uFillTx/>
              <a:latin typeface="Sniglet"/>
              <a:sym typeface="Sniglet"/>
            </a:endParaRPr>
          </a:p>
        </p:txBody>
      </p:sp>
    </p:spTree>
    <p:extLst>
      <p:ext uri="{BB962C8B-B14F-4D97-AF65-F5344CB8AC3E}">
        <p14:creationId xmlns:p14="http://schemas.microsoft.com/office/powerpoint/2010/main" val="384000381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Shape 378"/>
        <p:cNvGrpSpPr/>
        <p:nvPr/>
      </p:nvGrpSpPr>
      <p:grpSpPr>
        <a:xfrm>
          <a:off x="0" y="0"/>
          <a:ext cx="0" cy="0"/>
          <a:chOff x="0" y="0"/>
          <a:chExt cx="0" cy="0"/>
        </a:xfrm>
      </p:grpSpPr>
      <p:sp>
        <p:nvSpPr>
          <p:cNvPr id="379" name="Google Shape;379;p41"/>
          <p:cNvSpPr txBox="1">
            <a:spLocks noGrp="1"/>
          </p:cNvSpPr>
          <p:nvPr>
            <p:ph type="title"/>
          </p:nvPr>
        </p:nvSpPr>
        <p:spPr>
          <a:xfrm>
            <a:off x="1049500" y="796175"/>
            <a:ext cx="7020900" cy="7503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Thinking like Dewey - Discuss</a:t>
            </a:r>
            <a:endParaRPr dirty="0"/>
          </a:p>
        </p:txBody>
      </p:sp>
      <p:sp>
        <p:nvSpPr>
          <p:cNvPr id="380" name="Google Shape;380;p41"/>
          <p:cNvSpPr txBox="1">
            <a:spLocks noGrp="1"/>
          </p:cNvSpPr>
          <p:nvPr>
            <p:ph type="sldNum" idx="12"/>
          </p:nvPr>
        </p:nvSpPr>
        <p:spPr>
          <a:xfrm>
            <a:off x="8595300" y="4839750"/>
            <a:ext cx="548700" cy="303600"/>
          </a:xfrm>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fld id="{00000000-1234-1234-1234-123412341234}" type="slidenum">
              <a:rPr lang="en"/>
              <a:t>36</a:t>
            </a:fld>
            <a:endParaRPr/>
          </a:p>
        </p:txBody>
      </p:sp>
      <p:sp>
        <p:nvSpPr>
          <p:cNvPr id="381" name="Google Shape;381;p41"/>
          <p:cNvSpPr/>
          <p:nvPr/>
        </p:nvSpPr>
        <p:spPr>
          <a:xfrm>
            <a:off x="1174725" y="1462300"/>
            <a:ext cx="3336300" cy="1257000"/>
          </a:xfrm>
          <a:prstGeom prst="rect">
            <a:avLst/>
          </a:prstGeom>
          <a:solidFill>
            <a:schemeClr val="lt2"/>
          </a:solidFill>
          <a:ln>
            <a:noFill/>
          </a:ln>
        </p:spPr>
        <p:txBody>
          <a:bodyPr spcFirstLastPara="1" wrap="square" lIns="91425" tIns="91425" rIns="1371600" bIns="91425" anchor="t" anchorCtr="0">
            <a:noAutofit/>
          </a:bodyPr>
          <a:lstStyle/>
          <a:p>
            <a:pPr marL="0" lvl="0" indent="0" algn="l" rtl="0">
              <a:spcBef>
                <a:spcPts val="0"/>
              </a:spcBef>
              <a:spcAft>
                <a:spcPts val="0"/>
              </a:spcAft>
              <a:buNone/>
            </a:pPr>
            <a:r>
              <a:rPr lang="en" b="1" dirty="0">
                <a:solidFill>
                  <a:srgbClr val="FF0000"/>
                </a:solidFill>
                <a:latin typeface="Sniglet"/>
                <a:ea typeface="Sniglet"/>
                <a:cs typeface="Sniglet"/>
                <a:sym typeface="Sniglet"/>
              </a:rPr>
              <a:t>Need to develop the curriculum for children’s interests</a:t>
            </a:r>
            <a:endParaRPr b="1" dirty="0">
              <a:solidFill>
                <a:srgbClr val="FF0000"/>
              </a:solidFill>
              <a:latin typeface="Sniglet"/>
              <a:ea typeface="Sniglet"/>
              <a:cs typeface="Sniglet"/>
              <a:sym typeface="Sniglet"/>
            </a:endParaRPr>
          </a:p>
        </p:txBody>
      </p:sp>
      <p:sp>
        <p:nvSpPr>
          <p:cNvPr id="382" name="Google Shape;382;p41"/>
          <p:cNvSpPr/>
          <p:nvPr/>
        </p:nvSpPr>
        <p:spPr>
          <a:xfrm>
            <a:off x="4649081" y="1462300"/>
            <a:ext cx="3336300" cy="1257000"/>
          </a:xfrm>
          <a:prstGeom prst="rect">
            <a:avLst/>
          </a:prstGeom>
          <a:solidFill>
            <a:schemeClr val="lt2"/>
          </a:solidFill>
          <a:ln>
            <a:noFill/>
          </a:ln>
        </p:spPr>
        <p:txBody>
          <a:bodyPr spcFirstLastPara="1" wrap="square" lIns="1371600" tIns="91425" rIns="91425" bIns="91425" anchor="t" anchorCtr="0">
            <a:noAutofit/>
          </a:bodyPr>
          <a:lstStyle/>
          <a:p>
            <a:pPr marL="0" lvl="0" indent="0" algn="r" rtl="0">
              <a:spcBef>
                <a:spcPts val="0"/>
              </a:spcBef>
              <a:spcAft>
                <a:spcPts val="0"/>
              </a:spcAft>
              <a:buClr>
                <a:schemeClr val="dk1"/>
              </a:buClr>
              <a:buSzPts val="1100"/>
              <a:buFont typeface="Arial"/>
              <a:buNone/>
            </a:pPr>
            <a:r>
              <a:rPr lang="en-GB" dirty="0">
                <a:solidFill>
                  <a:srgbClr val="FF0000"/>
                </a:solidFill>
                <a:latin typeface="Sniglet"/>
                <a:ea typeface="Sniglet"/>
                <a:cs typeface="Sniglet"/>
                <a:sym typeface="Sniglet"/>
              </a:rPr>
              <a:t>As long as people are alive they are learning</a:t>
            </a:r>
            <a:endParaRPr dirty="0">
              <a:solidFill>
                <a:srgbClr val="FF0000"/>
              </a:solidFill>
              <a:latin typeface="Sniglet"/>
              <a:ea typeface="Sniglet"/>
              <a:cs typeface="Sniglet"/>
              <a:sym typeface="Sniglet"/>
            </a:endParaRPr>
          </a:p>
        </p:txBody>
      </p:sp>
      <p:sp>
        <p:nvSpPr>
          <p:cNvPr id="383" name="Google Shape;383;p41"/>
          <p:cNvSpPr/>
          <p:nvPr/>
        </p:nvSpPr>
        <p:spPr>
          <a:xfrm>
            <a:off x="1174725" y="2857091"/>
            <a:ext cx="3336300" cy="1257000"/>
          </a:xfrm>
          <a:prstGeom prst="rect">
            <a:avLst/>
          </a:prstGeom>
          <a:solidFill>
            <a:schemeClr val="lt2"/>
          </a:solidFill>
          <a:ln>
            <a:noFill/>
          </a:ln>
        </p:spPr>
        <p:txBody>
          <a:bodyPr spcFirstLastPara="1" wrap="square" lIns="91425" tIns="91425" rIns="1371600" bIns="91425" anchor="b" anchorCtr="0">
            <a:noAutofit/>
          </a:bodyPr>
          <a:lstStyle/>
          <a:p>
            <a:pPr marL="0" lvl="0" indent="0" algn="l" rtl="0">
              <a:spcBef>
                <a:spcPts val="0"/>
              </a:spcBef>
              <a:spcAft>
                <a:spcPts val="0"/>
              </a:spcAft>
              <a:buClr>
                <a:schemeClr val="dk1"/>
              </a:buClr>
              <a:buSzPts val="1100"/>
              <a:buFont typeface="Arial"/>
              <a:buNone/>
            </a:pPr>
            <a:r>
              <a:rPr lang="en-GB" b="1" dirty="0">
                <a:solidFill>
                  <a:srgbClr val="FF0000"/>
                </a:solidFill>
                <a:latin typeface="Sniglet"/>
                <a:ea typeface="Sniglet"/>
                <a:cs typeface="Sniglet"/>
                <a:sym typeface="Sniglet"/>
              </a:rPr>
              <a:t>The value and culture of family and community should reflect in the life of the school.</a:t>
            </a:r>
            <a:endParaRPr b="1" dirty="0">
              <a:solidFill>
                <a:srgbClr val="FF0000"/>
              </a:solidFill>
              <a:latin typeface="Sniglet"/>
              <a:ea typeface="Sniglet"/>
              <a:cs typeface="Sniglet"/>
              <a:sym typeface="Sniglet"/>
            </a:endParaRPr>
          </a:p>
        </p:txBody>
      </p:sp>
      <p:sp>
        <p:nvSpPr>
          <p:cNvPr id="384" name="Google Shape;384;p41"/>
          <p:cNvSpPr/>
          <p:nvPr/>
        </p:nvSpPr>
        <p:spPr>
          <a:xfrm>
            <a:off x="4236334" y="2857091"/>
            <a:ext cx="3749047" cy="1257000"/>
          </a:xfrm>
          <a:prstGeom prst="rect">
            <a:avLst/>
          </a:prstGeom>
          <a:solidFill>
            <a:schemeClr val="lt2"/>
          </a:solidFill>
          <a:ln>
            <a:noFill/>
          </a:ln>
        </p:spPr>
        <p:txBody>
          <a:bodyPr spcFirstLastPara="1" wrap="square" lIns="1371600" tIns="91425" rIns="91425" bIns="91425" anchor="b" anchorCtr="0">
            <a:noAutofit/>
          </a:bodyPr>
          <a:lstStyle/>
          <a:p>
            <a:pPr marL="0" lvl="0" indent="0" algn="r" rtl="0">
              <a:spcBef>
                <a:spcPts val="0"/>
              </a:spcBef>
              <a:spcAft>
                <a:spcPts val="0"/>
              </a:spcAft>
              <a:buClr>
                <a:schemeClr val="dk1"/>
              </a:buClr>
              <a:buSzPts val="1100"/>
              <a:buFont typeface="Arial"/>
              <a:buNone/>
            </a:pPr>
            <a:r>
              <a:rPr lang="en-GB" dirty="0">
                <a:solidFill>
                  <a:srgbClr val="FF0000"/>
                </a:solidFill>
                <a:latin typeface="Sniglet"/>
                <a:ea typeface="Sniglet"/>
                <a:cs typeface="Sniglet"/>
                <a:sym typeface="Sniglet"/>
              </a:rPr>
              <a:t>Teachers are not just teaching children as individuals – they are helping children to live in society and shaping society.</a:t>
            </a:r>
            <a:endParaRPr dirty="0">
              <a:solidFill>
                <a:srgbClr val="FF0000"/>
              </a:solidFill>
              <a:latin typeface="Sniglet"/>
              <a:ea typeface="Sniglet"/>
              <a:cs typeface="Sniglet"/>
              <a:sym typeface="Sniglet"/>
            </a:endParaRPr>
          </a:p>
        </p:txBody>
      </p:sp>
      <p:sp>
        <p:nvSpPr>
          <p:cNvPr id="385" name="Google Shape;385;p41"/>
          <p:cNvSpPr/>
          <p:nvPr/>
        </p:nvSpPr>
        <p:spPr>
          <a:xfrm>
            <a:off x="3552375" y="1759730"/>
            <a:ext cx="1917300" cy="1917300"/>
          </a:xfrm>
          <a:prstGeom prst="pie">
            <a:avLst>
              <a:gd name="adj1" fmla="val 10788866"/>
              <a:gd name="adj2" fmla="val 1620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6" name="Google Shape;386;p41"/>
          <p:cNvSpPr/>
          <p:nvPr/>
        </p:nvSpPr>
        <p:spPr>
          <a:xfrm rot="5400000">
            <a:off x="3691450" y="1759730"/>
            <a:ext cx="1917300" cy="1917300"/>
          </a:xfrm>
          <a:prstGeom prst="pie">
            <a:avLst>
              <a:gd name="adj1" fmla="val 10788866"/>
              <a:gd name="adj2" fmla="val 16200000"/>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7" name="Google Shape;387;p41"/>
          <p:cNvSpPr/>
          <p:nvPr/>
        </p:nvSpPr>
        <p:spPr>
          <a:xfrm rot="10800000">
            <a:off x="3691450" y="1898898"/>
            <a:ext cx="1917300" cy="1917300"/>
          </a:xfrm>
          <a:prstGeom prst="pie">
            <a:avLst>
              <a:gd name="adj1" fmla="val 10788866"/>
              <a:gd name="adj2" fmla="val 1620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8" name="Google Shape;388;p41"/>
          <p:cNvSpPr/>
          <p:nvPr/>
        </p:nvSpPr>
        <p:spPr>
          <a:xfrm rot="-5400000">
            <a:off x="3553346" y="1898898"/>
            <a:ext cx="1917300" cy="1917300"/>
          </a:xfrm>
          <a:prstGeom prst="pie">
            <a:avLst>
              <a:gd name="adj1" fmla="val 10788866"/>
              <a:gd name="adj2" fmla="val 16200000"/>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 name="Google Shape;389;p41">
            <a:extLst>
              <a:ext uri="{FF2B5EF4-FFF2-40B4-BE49-F238E27FC236}">
                <a16:creationId xmlns:a16="http://schemas.microsoft.com/office/drawing/2014/main" id="{43812797-826F-C6B8-44ED-B4C1085064B4}"/>
              </a:ext>
            </a:extLst>
          </p:cNvPr>
          <p:cNvSpPr/>
          <p:nvPr/>
        </p:nvSpPr>
        <p:spPr>
          <a:xfrm>
            <a:off x="4064258" y="2159638"/>
            <a:ext cx="219465" cy="344863"/>
          </a:xfrm>
          <a:prstGeom prst="rect">
            <a:avLst/>
          </a:prstGeom>
        </p:spPr>
        <p:txBody>
          <a:bodyPr>
            <a:prstTxWarp prst="textPlain">
              <a:avLst/>
            </a:prstTxWarp>
          </a:bodyPr>
          <a:lstStyle/>
          <a:p>
            <a:pPr lvl="0" algn="ctr"/>
            <a:r>
              <a:rPr lang="en-GB" b="1" i="0" dirty="0">
                <a:ln>
                  <a:noFill/>
                </a:ln>
                <a:solidFill>
                  <a:schemeClr val="lt1"/>
                </a:solidFill>
                <a:latin typeface="Patrick Hand SC"/>
              </a:rPr>
              <a:t>1</a:t>
            </a:r>
            <a:endParaRPr b="1" i="0" dirty="0">
              <a:ln>
                <a:noFill/>
              </a:ln>
              <a:solidFill>
                <a:schemeClr val="lt1"/>
              </a:solidFill>
              <a:latin typeface="Patrick Hand SC"/>
            </a:endParaRPr>
          </a:p>
        </p:txBody>
      </p:sp>
      <p:sp>
        <p:nvSpPr>
          <p:cNvPr id="3" name="Google Shape;389;p41">
            <a:extLst>
              <a:ext uri="{FF2B5EF4-FFF2-40B4-BE49-F238E27FC236}">
                <a16:creationId xmlns:a16="http://schemas.microsoft.com/office/drawing/2014/main" id="{F481E6C9-51B3-0895-5A4F-BF896BCC9C44}"/>
              </a:ext>
            </a:extLst>
          </p:cNvPr>
          <p:cNvSpPr/>
          <p:nvPr/>
        </p:nvSpPr>
        <p:spPr>
          <a:xfrm>
            <a:off x="4883833" y="2159638"/>
            <a:ext cx="219465" cy="344863"/>
          </a:xfrm>
          <a:prstGeom prst="rect">
            <a:avLst/>
          </a:prstGeom>
        </p:spPr>
        <p:txBody>
          <a:bodyPr>
            <a:prstTxWarp prst="textPlain">
              <a:avLst/>
            </a:prstTxWarp>
          </a:bodyPr>
          <a:lstStyle/>
          <a:p>
            <a:pPr lvl="0" algn="ctr"/>
            <a:r>
              <a:rPr lang="en-GB" b="1" i="0" dirty="0">
                <a:ln>
                  <a:noFill/>
                </a:ln>
                <a:solidFill>
                  <a:schemeClr val="lt1"/>
                </a:solidFill>
                <a:latin typeface="Patrick Hand SC"/>
              </a:rPr>
              <a:t>2</a:t>
            </a:r>
            <a:endParaRPr b="1" i="0" dirty="0">
              <a:ln>
                <a:noFill/>
              </a:ln>
              <a:solidFill>
                <a:schemeClr val="lt1"/>
              </a:solidFill>
              <a:latin typeface="Patrick Hand SC"/>
            </a:endParaRPr>
          </a:p>
        </p:txBody>
      </p:sp>
      <p:sp>
        <p:nvSpPr>
          <p:cNvPr id="4" name="Google Shape;389;p41">
            <a:extLst>
              <a:ext uri="{FF2B5EF4-FFF2-40B4-BE49-F238E27FC236}">
                <a16:creationId xmlns:a16="http://schemas.microsoft.com/office/drawing/2014/main" id="{CE2C86D1-788E-A867-1DE3-B4DC6BB79C0F}"/>
              </a:ext>
            </a:extLst>
          </p:cNvPr>
          <p:cNvSpPr/>
          <p:nvPr/>
        </p:nvSpPr>
        <p:spPr>
          <a:xfrm>
            <a:off x="4064258" y="3014534"/>
            <a:ext cx="219465" cy="344863"/>
          </a:xfrm>
          <a:prstGeom prst="rect">
            <a:avLst/>
          </a:prstGeom>
        </p:spPr>
        <p:txBody>
          <a:bodyPr>
            <a:prstTxWarp prst="textPlain">
              <a:avLst/>
            </a:prstTxWarp>
          </a:bodyPr>
          <a:lstStyle/>
          <a:p>
            <a:pPr lvl="0" algn="ctr"/>
            <a:r>
              <a:rPr lang="en-GB" b="1" i="0" dirty="0">
                <a:ln>
                  <a:noFill/>
                </a:ln>
                <a:solidFill>
                  <a:schemeClr val="lt1"/>
                </a:solidFill>
                <a:latin typeface="Patrick Hand SC"/>
              </a:rPr>
              <a:t>3</a:t>
            </a:r>
            <a:endParaRPr b="1" i="0" dirty="0">
              <a:ln>
                <a:noFill/>
              </a:ln>
              <a:solidFill>
                <a:schemeClr val="lt1"/>
              </a:solidFill>
              <a:latin typeface="Patrick Hand SC"/>
            </a:endParaRPr>
          </a:p>
        </p:txBody>
      </p:sp>
      <p:sp>
        <p:nvSpPr>
          <p:cNvPr id="5" name="Google Shape;389;p41">
            <a:extLst>
              <a:ext uri="{FF2B5EF4-FFF2-40B4-BE49-F238E27FC236}">
                <a16:creationId xmlns:a16="http://schemas.microsoft.com/office/drawing/2014/main" id="{0678E0A5-C509-0955-1F00-B620D2E7CC45}"/>
              </a:ext>
            </a:extLst>
          </p:cNvPr>
          <p:cNvSpPr/>
          <p:nvPr/>
        </p:nvSpPr>
        <p:spPr>
          <a:xfrm>
            <a:off x="4880617" y="3014533"/>
            <a:ext cx="219465" cy="344863"/>
          </a:xfrm>
          <a:prstGeom prst="rect">
            <a:avLst/>
          </a:prstGeom>
        </p:spPr>
        <p:txBody>
          <a:bodyPr>
            <a:prstTxWarp prst="textPlain">
              <a:avLst/>
            </a:prstTxWarp>
          </a:bodyPr>
          <a:lstStyle/>
          <a:p>
            <a:pPr lvl="0" algn="ctr"/>
            <a:r>
              <a:rPr lang="en-GB" b="1" i="0" dirty="0">
                <a:ln>
                  <a:noFill/>
                </a:ln>
                <a:solidFill>
                  <a:schemeClr val="lt1"/>
                </a:solidFill>
                <a:latin typeface="Patrick Hand SC"/>
              </a:rPr>
              <a:t>4</a:t>
            </a:r>
            <a:endParaRPr b="1" i="0" dirty="0">
              <a:ln>
                <a:noFill/>
              </a:ln>
              <a:solidFill>
                <a:schemeClr val="lt1"/>
              </a:solidFill>
              <a:latin typeface="Patrick Hand SC"/>
            </a:endParaRPr>
          </a:p>
        </p:txBody>
      </p:sp>
    </p:spTree>
    <p:extLst>
      <p:ext uri="{BB962C8B-B14F-4D97-AF65-F5344CB8AC3E}">
        <p14:creationId xmlns:p14="http://schemas.microsoft.com/office/powerpoint/2010/main" val="284863237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AE063BF0-9D17-214B-4472-F82472255D4C}"/>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37</a:t>
            </a:fld>
            <a:endParaRPr lang="en"/>
          </a:p>
        </p:txBody>
      </p:sp>
      <p:pic>
        <p:nvPicPr>
          <p:cNvPr id="5" name="Picture 4">
            <a:extLst>
              <a:ext uri="{FF2B5EF4-FFF2-40B4-BE49-F238E27FC236}">
                <a16:creationId xmlns:a16="http://schemas.microsoft.com/office/drawing/2014/main" id="{A7D525B3-CC3A-9EFD-198D-118F50C61DED}"/>
              </a:ext>
            </a:extLst>
          </p:cNvPr>
          <p:cNvPicPr>
            <a:picLocks noChangeAspect="1"/>
          </p:cNvPicPr>
          <p:nvPr/>
        </p:nvPicPr>
        <p:blipFill rotWithShape="1">
          <a:blip r:embed="rId2"/>
          <a:srcRect r="6696" b="17291"/>
          <a:stretch/>
        </p:blipFill>
        <p:spPr>
          <a:xfrm>
            <a:off x="879893" y="1058600"/>
            <a:ext cx="3866556" cy="2435097"/>
          </a:xfrm>
          <a:prstGeom prst="rect">
            <a:avLst/>
          </a:prstGeom>
        </p:spPr>
      </p:pic>
      <p:pic>
        <p:nvPicPr>
          <p:cNvPr id="7" name="Picture 6">
            <a:extLst>
              <a:ext uri="{FF2B5EF4-FFF2-40B4-BE49-F238E27FC236}">
                <a16:creationId xmlns:a16="http://schemas.microsoft.com/office/drawing/2014/main" id="{84C6015C-D569-1B25-98BF-3707E305F1C8}"/>
              </a:ext>
            </a:extLst>
          </p:cNvPr>
          <p:cNvPicPr>
            <a:picLocks noChangeAspect="1"/>
          </p:cNvPicPr>
          <p:nvPr/>
        </p:nvPicPr>
        <p:blipFill>
          <a:blip r:embed="rId3"/>
          <a:stretch>
            <a:fillRect/>
          </a:stretch>
        </p:blipFill>
        <p:spPr>
          <a:xfrm>
            <a:off x="4886653" y="1172113"/>
            <a:ext cx="3377454" cy="2270904"/>
          </a:xfrm>
          <a:prstGeom prst="rect">
            <a:avLst/>
          </a:prstGeom>
        </p:spPr>
      </p:pic>
    </p:spTree>
    <p:extLst>
      <p:ext uri="{BB962C8B-B14F-4D97-AF65-F5344CB8AC3E}">
        <p14:creationId xmlns:p14="http://schemas.microsoft.com/office/powerpoint/2010/main" val="353790328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DD9F1-0D5C-5037-AB1A-58296D9346E1}"/>
              </a:ext>
            </a:extLst>
          </p:cNvPr>
          <p:cNvSpPr>
            <a:spLocks noGrp="1"/>
          </p:cNvSpPr>
          <p:nvPr>
            <p:ph type="title"/>
          </p:nvPr>
        </p:nvSpPr>
        <p:spPr/>
        <p:txBody>
          <a:bodyPr/>
          <a:lstStyle/>
          <a:p>
            <a:pPr algn="ctr"/>
            <a:r>
              <a:rPr lang="en-GB" sz="6000" u="sng" dirty="0"/>
              <a:t>Task</a:t>
            </a:r>
            <a:br>
              <a:rPr lang="en-GB" dirty="0"/>
            </a:br>
            <a:br>
              <a:rPr lang="en-GB" dirty="0"/>
            </a:br>
            <a:r>
              <a:rPr lang="en-GB" dirty="0"/>
              <a:t>Listen to the following video what are your thoughts about it?</a:t>
            </a:r>
          </a:p>
        </p:txBody>
      </p:sp>
      <p:sp>
        <p:nvSpPr>
          <p:cNvPr id="3" name="Slide Number Placeholder 2">
            <a:extLst>
              <a:ext uri="{FF2B5EF4-FFF2-40B4-BE49-F238E27FC236}">
                <a16:creationId xmlns:a16="http://schemas.microsoft.com/office/drawing/2014/main" id="{A22E6F73-86A3-1BE6-45E5-4A65ECF491FB}"/>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38</a:t>
            </a:fld>
            <a:endParaRPr lang="en"/>
          </a:p>
        </p:txBody>
      </p:sp>
    </p:spTree>
    <p:extLst>
      <p:ext uri="{BB962C8B-B14F-4D97-AF65-F5344CB8AC3E}">
        <p14:creationId xmlns:p14="http://schemas.microsoft.com/office/powerpoint/2010/main" val="378840598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8C758D9F-03A8-8386-C01A-4E197DC830A2}"/>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39</a:t>
            </a:fld>
            <a:endParaRPr lang="en"/>
          </a:p>
        </p:txBody>
      </p:sp>
      <p:pic>
        <p:nvPicPr>
          <p:cNvPr id="2" name="Online Media 1" title="John Dewey’s 4 Principles of Education">
            <a:hlinkClick r:id="" action="ppaction://media"/>
            <a:extLst>
              <a:ext uri="{FF2B5EF4-FFF2-40B4-BE49-F238E27FC236}">
                <a16:creationId xmlns:a16="http://schemas.microsoft.com/office/drawing/2014/main" id="{3F0F0CED-A0B9-E5F9-6418-5444F4A79D12}"/>
              </a:ext>
            </a:extLst>
          </p:cNvPr>
          <p:cNvPicPr>
            <a:picLocks noRot="1" noChangeAspect="1"/>
          </p:cNvPicPr>
          <p:nvPr>
            <a:videoFile r:link="rId1"/>
          </p:nvPr>
        </p:nvPicPr>
        <p:blipFill>
          <a:blip r:embed="rId4"/>
          <a:stretch>
            <a:fillRect/>
          </a:stretch>
        </p:blipFill>
        <p:spPr>
          <a:xfrm>
            <a:off x="1133475" y="600789"/>
            <a:ext cx="6819900" cy="3653813"/>
          </a:xfrm>
          <a:prstGeom prst="rect">
            <a:avLst/>
          </a:prstGeom>
        </p:spPr>
      </p:pic>
    </p:spTree>
    <p:extLst>
      <p:ext uri="{BB962C8B-B14F-4D97-AF65-F5344CB8AC3E}">
        <p14:creationId xmlns:p14="http://schemas.microsoft.com/office/powerpoint/2010/main" val="38714781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Shape 53"/>
        <p:cNvGrpSpPr/>
        <p:nvPr/>
      </p:nvGrpSpPr>
      <p:grpSpPr>
        <a:xfrm>
          <a:off x="0" y="0"/>
          <a:ext cx="0" cy="0"/>
          <a:chOff x="0" y="0"/>
          <a:chExt cx="0" cy="0"/>
        </a:xfrm>
      </p:grpSpPr>
      <p:sp>
        <p:nvSpPr>
          <p:cNvPr id="54" name="Google Shape;54;p13"/>
          <p:cNvSpPr txBox="1">
            <a:spLocks noGrp="1"/>
          </p:cNvSpPr>
          <p:nvPr>
            <p:ph type="title"/>
          </p:nvPr>
        </p:nvSpPr>
        <p:spPr>
          <a:xfrm>
            <a:off x="1061550" y="675450"/>
            <a:ext cx="7020900" cy="7503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sz="3600" dirty="0"/>
              <a:t>Maria Montessori	1870-1952</a:t>
            </a:r>
            <a:endParaRPr sz="3600" dirty="0"/>
          </a:p>
        </p:txBody>
      </p:sp>
      <p:sp>
        <p:nvSpPr>
          <p:cNvPr id="56" name="Google Shape;56;p13"/>
          <p:cNvSpPr txBox="1">
            <a:spLocks noGrp="1"/>
          </p:cNvSpPr>
          <p:nvPr>
            <p:ph type="body" idx="2"/>
          </p:nvPr>
        </p:nvSpPr>
        <p:spPr>
          <a:xfrm>
            <a:off x="4491975" y="1425750"/>
            <a:ext cx="3403500" cy="1762800"/>
          </a:xfrm>
          <a:prstGeom prst="rect">
            <a:avLst/>
          </a:prstGeom>
        </p:spPr>
        <p:txBody>
          <a:bodyPr spcFirstLastPara="1" wrap="square" lIns="91425" tIns="91425" rIns="91425" bIns="91425" anchor="t" anchorCtr="0">
            <a:noAutofit/>
          </a:bodyPr>
          <a:lstStyle/>
          <a:p>
            <a:pPr marL="0" lvl="0" indent="0" algn="l" rtl="0">
              <a:spcBef>
                <a:spcPts val="600"/>
              </a:spcBef>
              <a:spcAft>
                <a:spcPts val="0"/>
              </a:spcAft>
              <a:buNone/>
            </a:pPr>
            <a:endParaRPr sz="1100" dirty="0">
              <a:solidFill>
                <a:srgbClr val="2A95B7"/>
              </a:solidFill>
            </a:endParaRPr>
          </a:p>
          <a:p>
            <a:pPr marL="0" lvl="0" indent="0" algn="l" rtl="0">
              <a:spcBef>
                <a:spcPts val="600"/>
              </a:spcBef>
              <a:spcAft>
                <a:spcPts val="0"/>
              </a:spcAft>
              <a:buNone/>
            </a:pPr>
            <a:r>
              <a:rPr lang="en" sz="1600" dirty="0"/>
              <a:t>Montessori argued that her theory was based on scientific observation. </a:t>
            </a:r>
          </a:p>
          <a:p>
            <a:pPr marL="0" lvl="0" indent="0" algn="l" rtl="0">
              <a:spcBef>
                <a:spcPts val="600"/>
              </a:spcBef>
              <a:spcAft>
                <a:spcPts val="0"/>
              </a:spcAft>
              <a:buNone/>
            </a:pPr>
            <a:endParaRPr lang="en" sz="1600" dirty="0"/>
          </a:p>
          <a:p>
            <a:pPr marL="0" lvl="0" indent="0" algn="l" rtl="0">
              <a:spcBef>
                <a:spcPts val="600"/>
              </a:spcBef>
              <a:spcAft>
                <a:spcPts val="0"/>
              </a:spcAft>
              <a:buNone/>
            </a:pPr>
            <a:r>
              <a:rPr lang="en" sz="1600" dirty="0"/>
              <a:t>The Montessori method describes every aspect of life in a Montessori school from what pupils eat for lunch to how teachers should dress and how the room should be set up.</a:t>
            </a:r>
          </a:p>
        </p:txBody>
      </p:sp>
      <p:sp>
        <p:nvSpPr>
          <p:cNvPr id="58" name="Google Shape;58;p13"/>
          <p:cNvSpPr txBox="1">
            <a:spLocks noGrp="1"/>
          </p:cNvSpPr>
          <p:nvPr>
            <p:ph type="sldNum" idx="12"/>
          </p:nvPr>
        </p:nvSpPr>
        <p:spPr>
          <a:xfrm>
            <a:off x="8595300" y="4839750"/>
            <a:ext cx="548700" cy="303600"/>
          </a:xfrm>
          <a:prstGeom prst="rect">
            <a:avLst/>
          </a:prstGeom>
        </p:spPr>
        <p:txBody>
          <a:bodyPr spcFirstLastPara="1" wrap="square" lIns="91425" tIns="91425" rIns="91425" bIns="91425" anchor="t" anchorCtr="0">
            <a:noAutofit/>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 sz="1100" b="0" i="0" u="none" strike="noStrike" kern="0" cap="none" spc="0" normalizeH="0" baseline="0" noProof="0">
                <a:ln>
                  <a:noFill/>
                </a:ln>
                <a:solidFill>
                  <a:srgbClr val="FFFFFF"/>
                </a:solidFill>
                <a:effectLst/>
                <a:uLnTx/>
                <a:uFillTx/>
                <a:latin typeface="Sniglet"/>
                <a:sym typeface="Sniglet"/>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40</a:t>
            </a:fld>
            <a:endParaRPr kumimoji="0" sz="1100" b="0" i="0" u="none" strike="noStrike" kern="0" cap="none" spc="0" normalizeH="0" baseline="0" noProof="0">
              <a:ln>
                <a:noFill/>
              </a:ln>
              <a:solidFill>
                <a:srgbClr val="FFFFFF"/>
              </a:solidFill>
              <a:effectLst/>
              <a:uLnTx/>
              <a:uFillTx/>
              <a:latin typeface="Sniglet"/>
              <a:sym typeface="Sniglet"/>
            </a:endParaRPr>
          </a:p>
        </p:txBody>
      </p:sp>
      <p:pic>
        <p:nvPicPr>
          <p:cNvPr id="2" name="Picture 1">
            <a:extLst>
              <a:ext uri="{FF2B5EF4-FFF2-40B4-BE49-F238E27FC236}">
                <a16:creationId xmlns:a16="http://schemas.microsoft.com/office/drawing/2014/main" id="{6E3B2A0C-4D43-857F-42E9-87B40B7E0F77}"/>
              </a:ext>
            </a:extLst>
          </p:cNvPr>
          <p:cNvPicPr>
            <a:picLocks noChangeAspect="1"/>
          </p:cNvPicPr>
          <p:nvPr/>
        </p:nvPicPr>
        <p:blipFill>
          <a:blip r:embed="rId3"/>
          <a:stretch>
            <a:fillRect/>
          </a:stretch>
        </p:blipFill>
        <p:spPr>
          <a:xfrm>
            <a:off x="7203679" y="626785"/>
            <a:ext cx="878771" cy="585848"/>
          </a:xfrm>
          <a:prstGeom prst="rect">
            <a:avLst/>
          </a:prstGeom>
        </p:spPr>
      </p:pic>
      <p:pic>
        <p:nvPicPr>
          <p:cNvPr id="5" name="Picture 4">
            <a:extLst>
              <a:ext uri="{FF2B5EF4-FFF2-40B4-BE49-F238E27FC236}">
                <a16:creationId xmlns:a16="http://schemas.microsoft.com/office/drawing/2014/main" id="{EAE556C6-2477-5C2C-4F56-2327F4AE4DAD}"/>
              </a:ext>
            </a:extLst>
          </p:cNvPr>
          <p:cNvPicPr>
            <a:picLocks noChangeAspect="1"/>
          </p:cNvPicPr>
          <p:nvPr/>
        </p:nvPicPr>
        <p:blipFill>
          <a:blip r:embed="rId4"/>
          <a:stretch>
            <a:fillRect/>
          </a:stretch>
        </p:blipFill>
        <p:spPr>
          <a:xfrm>
            <a:off x="1914750" y="1474415"/>
            <a:ext cx="1724025" cy="2657475"/>
          </a:xfrm>
          <a:prstGeom prst="rect">
            <a:avLst/>
          </a:prstGeom>
        </p:spPr>
      </p:pic>
    </p:spTree>
    <p:extLst>
      <p:ext uri="{BB962C8B-B14F-4D97-AF65-F5344CB8AC3E}">
        <p14:creationId xmlns:p14="http://schemas.microsoft.com/office/powerpoint/2010/main" val="150962720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Shape 85"/>
        <p:cNvGrpSpPr/>
        <p:nvPr/>
      </p:nvGrpSpPr>
      <p:grpSpPr>
        <a:xfrm>
          <a:off x="0" y="0"/>
          <a:ext cx="0" cy="0"/>
          <a:chOff x="0" y="0"/>
          <a:chExt cx="0" cy="0"/>
        </a:xfrm>
      </p:grpSpPr>
      <p:sp>
        <p:nvSpPr>
          <p:cNvPr id="86" name="Google Shape;86;p17"/>
          <p:cNvSpPr txBox="1">
            <a:spLocks noGrp="1"/>
          </p:cNvSpPr>
          <p:nvPr>
            <p:ph type="title"/>
          </p:nvPr>
        </p:nvSpPr>
        <p:spPr>
          <a:xfrm>
            <a:off x="1001654" y="540993"/>
            <a:ext cx="7020900" cy="7503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Theory</a:t>
            </a:r>
            <a:endParaRPr dirty="0"/>
          </a:p>
        </p:txBody>
      </p:sp>
      <p:sp>
        <p:nvSpPr>
          <p:cNvPr id="87" name="Google Shape;87;p17"/>
          <p:cNvSpPr txBox="1">
            <a:spLocks noGrp="1"/>
          </p:cNvSpPr>
          <p:nvPr>
            <p:ph type="body" idx="1"/>
          </p:nvPr>
        </p:nvSpPr>
        <p:spPr>
          <a:xfrm>
            <a:off x="1031287" y="1048966"/>
            <a:ext cx="7020900" cy="2706900"/>
          </a:xfrm>
          <a:prstGeom prst="rect">
            <a:avLst/>
          </a:prstGeom>
        </p:spPr>
        <p:txBody>
          <a:bodyPr spcFirstLastPara="1" wrap="square" lIns="91425" tIns="91425" rIns="91425" bIns="91425" anchor="t" anchorCtr="0">
            <a:noAutofit/>
          </a:bodyPr>
          <a:lstStyle/>
          <a:p>
            <a:pPr marL="457200" lvl="0" indent="-381000" algn="l" rtl="0">
              <a:spcBef>
                <a:spcPts val="600"/>
              </a:spcBef>
              <a:spcAft>
                <a:spcPts val="0"/>
              </a:spcAft>
              <a:buSzPts val="2400"/>
              <a:buChar char="+"/>
            </a:pPr>
            <a:r>
              <a:rPr lang="en-GB" sz="2000" dirty="0"/>
              <a:t>The “Method” aims to harness children’s natural ability to learn and offers concrete experiences and materials.</a:t>
            </a:r>
          </a:p>
          <a:p>
            <a:pPr marL="457200" lvl="0" indent="-381000" algn="l" rtl="0">
              <a:spcBef>
                <a:spcPts val="600"/>
              </a:spcBef>
              <a:spcAft>
                <a:spcPts val="0"/>
              </a:spcAft>
              <a:buSzPts val="2400"/>
              <a:buChar char="+"/>
            </a:pPr>
            <a:r>
              <a:rPr lang="en-GB" sz="2000" dirty="0">
                <a:solidFill>
                  <a:schemeClr val="tx1"/>
                </a:solidFill>
              </a:rPr>
              <a:t>Pupils learn best through their senses e.g. children learn letters by cutting out shapes in sandpaper. </a:t>
            </a:r>
            <a:r>
              <a:rPr lang="en-GB" sz="2000" dirty="0">
                <a:solidFill>
                  <a:srgbClr val="FF0000"/>
                </a:solidFill>
              </a:rPr>
              <a:t> </a:t>
            </a:r>
          </a:p>
          <a:p>
            <a:pPr marL="457200" lvl="0" indent="-381000" algn="l" rtl="0">
              <a:spcBef>
                <a:spcPts val="600"/>
              </a:spcBef>
              <a:spcAft>
                <a:spcPts val="0"/>
              </a:spcAft>
              <a:buSzPts val="2400"/>
              <a:buChar char="+"/>
            </a:pPr>
            <a:r>
              <a:rPr lang="en-GB" sz="2000" dirty="0">
                <a:solidFill>
                  <a:schemeClr val="tx1"/>
                </a:solidFill>
              </a:rPr>
              <a:t>Reading and writing should only be introduced when children show an interest in learning.</a:t>
            </a:r>
          </a:p>
          <a:p>
            <a:pPr marL="457200" lvl="0" indent="-381000" algn="l" rtl="0">
              <a:spcBef>
                <a:spcPts val="600"/>
              </a:spcBef>
              <a:spcAft>
                <a:spcPts val="0"/>
              </a:spcAft>
              <a:buSzPts val="2400"/>
              <a:buChar char="+"/>
            </a:pPr>
            <a:r>
              <a:rPr lang="en-GB" sz="2000" dirty="0">
                <a:solidFill>
                  <a:schemeClr val="tx1"/>
                </a:solidFill>
              </a:rPr>
              <a:t>The environment for learning should be carefully designed. </a:t>
            </a:r>
          </a:p>
          <a:p>
            <a:pPr marL="457200" lvl="0" indent="-381000" algn="l" rtl="0">
              <a:spcBef>
                <a:spcPts val="600"/>
              </a:spcBef>
              <a:spcAft>
                <a:spcPts val="0"/>
              </a:spcAft>
              <a:buSzPts val="2400"/>
              <a:buChar char="+"/>
            </a:pPr>
            <a:r>
              <a:rPr lang="en-GB" sz="2000" dirty="0">
                <a:solidFill>
                  <a:srgbClr val="FF0000"/>
                </a:solidFill>
                <a:hlinkClick r:id="rId3">
                  <a:extLst>
                    <a:ext uri="{A12FA001-AC4F-418D-AE19-62706E023703}">
                      <ahyp:hlinkClr xmlns:ahyp="http://schemas.microsoft.com/office/drawing/2018/hyperlinkcolor" val="tx"/>
                    </a:ext>
                  </a:extLst>
                </a:hlinkClick>
              </a:rPr>
              <a:t>https://www.priory.powys.sch.uk/</a:t>
            </a:r>
            <a:endParaRPr lang="en-GB" sz="2000" dirty="0">
              <a:solidFill>
                <a:srgbClr val="FF0000"/>
              </a:solidFill>
            </a:endParaRPr>
          </a:p>
        </p:txBody>
      </p:sp>
      <p:sp>
        <p:nvSpPr>
          <p:cNvPr id="88" name="Google Shape;88;p17"/>
          <p:cNvSpPr txBox="1">
            <a:spLocks noGrp="1"/>
          </p:cNvSpPr>
          <p:nvPr>
            <p:ph type="sldNum" idx="12"/>
          </p:nvPr>
        </p:nvSpPr>
        <p:spPr>
          <a:xfrm>
            <a:off x="8595300" y="4839750"/>
            <a:ext cx="548700" cy="303600"/>
          </a:xfrm>
          <a:prstGeom prst="rect">
            <a:avLst/>
          </a:prstGeom>
        </p:spPr>
        <p:txBody>
          <a:bodyPr spcFirstLastPara="1" wrap="square" lIns="91425" tIns="91425" rIns="91425" bIns="91425" anchor="t" anchorCtr="0">
            <a:noAutofit/>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 sz="1100" b="0" i="0" u="none" strike="noStrike" kern="0" cap="none" spc="0" normalizeH="0" baseline="0" noProof="0">
                <a:ln>
                  <a:noFill/>
                </a:ln>
                <a:solidFill>
                  <a:srgbClr val="FFFFFF"/>
                </a:solidFill>
                <a:effectLst/>
                <a:uLnTx/>
                <a:uFillTx/>
                <a:latin typeface="Sniglet"/>
                <a:sym typeface="Sniglet"/>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41</a:t>
            </a:fld>
            <a:endParaRPr kumimoji="0" sz="1100" b="0" i="0" u="none" strike="noStrike" kern="0" cap="none" spc="0" normalizeH="0" baseline="0" noProof="0">
              <a:ln>
                <a:noFill/>
              </a:ln>
              <a:solidFill>
                <a:srgbClr val="FFFFFF"/>
              </a:solidFill>
              <a:effectLst/>
              <a:uLnTx/>
              <a:uFillTx/>
              <a:latin typeface="Sniglet"/>
              <a:sym typeface="Sniglet"/>
            </a:endParaRPr>
          </a:p>
        </p:txBody>
      </p:sp>
    </p:spTree>
    <p:extLst>
      <p:ext uri="{BB962C8B-B14F-4D97-AF65-F5344CB8AC3E}">
        <p14:creationId xmlns:p14="http://schemas.microsoft.com/office/powerpoint/2010/main" val="325505109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77AA4E9-E16D-23DB-8B66-A6DD57D1C7B2}"/>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42</a:t>
            </a:fld>
            <a:endParaRPr lang="en"/>
          </a:p>
        </p:txBody>
      </p:sp>
      <p:pic>
        <p:nvPicPr>
          <p:cNvPr id="5" name="Online Media 4" title="Montessori School Education">
            <a:hlinkClick r:id="" action="ppaction://media"/>
            <a:extLst>
              <a:ext uri="{FF2B5EF4-FFF2-40B4-BE49-F238E27FC236}">
                <a16:creationId xmlns:a16="http://schemas.microsoft.com/office/drawing/2014/main" id="{03FA0DC7-97D4-E040-EE18-FCAC363E49AD}"/>
              </a:ext>
            </a:extLst>
          </p:cNvPr>
          <p:cNvPicPr>
            <a:picLocks noRot="1" noChangeAspect="1"/>
          </p:cNvPicPr>
          <p:nvPr>
            <a:videoFile r:link="rId1"/>
          </p:nvPr>
        </p:nvPicPr>
        <p:blipFill>
          <a:blip r:embed="rId3"/>
          <a:stretch>
            <a:fillRect/>
          </a:stretch>
        </p:blipFill>
        <p:spPr>
          <a:xfrm>
            <a:off x="845389" y="578315"/>
            <a:ext cx="7211683" cy="3816283"/>
          </a:xfrm>
          <a:prstGeom prst="rect">
            <a:avLst/>
          </a:prstGeom>
        </p:spPr>
      </p:pic>
    </p:spTree>
    <p:extLst>
      <p:ext uri="{BB962C8B-B14F-4D97-AF65-F5344CB8AC3E}">
        <p14:creationId xmlns:p14="http://schemas.microsoft.com/office/powerpoint/2010/main" val="31295728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DD9F1-0D5C-5037-AB1A-58296D9346E1}"/>
              </a:ext>
            </a:extLst>
          </p:cNvPr>
          <p:cNvSpPr>
            <a:spLocks noGrp="1"/>
          </p:cNvSpPr>
          <p:nvPr>
            <p:ph type="title"/>
          </p:nvPr>
        </p:nvSpPr>
        <p:spPr/>
        <p:txBody>
          <a:bodyPr/>
          <a:lstStyle/>
          <a:p>
            <a:pPr algn="ctr"/>
            <a:r>
              <a:rPr lang="en-GB" sz="6000" u="sng" dirty="0"/>
              <a:t>Discussion</a:t>
            </a:r>
            <a:br>
              <a:rPr lang="en-GB" dirty="0"/>
            </a:br>
            <a:br>
              <a:rPr lang="en-GB" dirty="0"/>
            </a:br>
            <a:r>
              <a:rPr lang="en-GB" dirty="0"/>
              <a:t>Are there any similarities between what you’ve heard in the video to what </a:t>
            </a:r>
            <a:r>
              <a:rPr lang="en-GB" dirty="0" err="1"/>
              <a:t>i’m</a:t>
            </a:r>
            <a:r>
              <a:rPr lang="en-GB" dirty="0"/>
              <a:t> doing with you?</a:t>
            </a:r>
          </a:p>
        </p:txBody>
      </p:sp>
      <p:sp>
        <p:nvSpPr>
          <p:cNvPr id="3" name="Slide Number Placeholder 2">
            <a:extLst>
              <a:ext uri="{FF2B5EF4-FFF2-40B4-BE49-F238E27FC236}">
                <a16:creationId xmlns:a16="http://schemas.microsoft.com/office/drawing/2014/main" id="{A22E6F73-86A3-1BE6-45E5-4A65ECF491FB}"/>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43</a:t>
            </a:fld>
            <a:endParaRPr lang="en"/>
          </a:p>
        </p:txBody>
      </p:sp>
    </p:spTree>
    <p:extLst>
      <p:ext uri="{BB962C8B-B14F-4D97-AF65-F5344CB8AC3E}">
        <p14:creationId xmlns:p14="http://schemas.microsoft.com/office/powerpoint/2010/main" val="336083634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Shape 53">
          <a:extLst>
            <a:ext uri="{FF2B5EF4-FFF2-40B4-BE49-F238E27FC236}">
              <a16:creationId xmlns:a16="http://schemas.microsoft.com/office/drawing/2014/main" id="{F219E3C9-B7C5-ED37-3100-123D5E59ED30}"/>
            </a:ext>
          </a:extLst>
        </p:cNvPr>
        <p:cNvGrpSpPr/>
        <p:nvPr/>
      </p:nvGrpSpPr>
      <p:grpSpPr>
        <a:xfrm>
          <a:off x="0" y="0"/>
          <a:ext cx="0" cy="0"/>
          <a:chOff x="0" y="0"/>
          <a:chExt cx="0" cy="0"/>
        </a:xfrm>
      </p:grpSpPr>
      <p:sp>
        <p:nvSpPr>
          <p:cNvPr id="54" name="Google Shape;54;p13">
            <a:extLst>
              <a:ext uri="{FF2B5EF4-FFF2-40B4-BE49-F238E27FC236}">
                <a16:creationId xmlns:a16="http://schemas.microsoft.com/office/drawing/2014/main" id="{73D4DCC6-96C7-FA7F-5F49-ECFC60257536}"/>
              </a:ext>
            </a:extLst>
          </p:cNvPr>
          <p:cNvSpPr txBox="1">
            <a:spLocks noGrp="1"/>
          </p:cNvSpPr>
          <p:nvPr>
            <p:ph type="title"/>
          </p:nvPr>
        </p:nvSpPr>
        <p:spPr>
          <a:xfrm>
            <a:off x="1061550" y="675450"/>
            <a:ext cx="7020900" cy="7503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sz="3600" dirty="0"/>
              <a:t>Benjamin Bloom		1913-1999</a:t>
            </a:r>
            <a:endParaRPr sz="3600" dirty="0"/>
          </a:p>
        </p:txBody>
      </p:sp>
      <p:sp>
        <p:nvSpPr>
          <p:cNvPr id="56" name="Google Shape;56;p13">
            <a:extLst>
              <a:ext uri="{FF2B5EF4-FFF2-40B4-BE49-F238E27FC236}">
                <a16:creationId xmlns:a16="http://schemas.microsoft.com/office/drawing/2014/main" id="{FEE8989D-2AFB-138A-67B4-3336F2095A09}"/>
              </a:ext>
            </a:extLst>
          </p:cNvPr>
          <p:cNvSpPr txBox="1">
            <a:spLocks noGrp="1"/>
          </p:cNvSpPr>
          <p:nvPr>
            <p:ph type="body" idx="2"/>
          </p:nvPr>
        </p:nvSpPr>
        <p:spPr>
          <a:xfrm>
            <a:off x="4068305" y="1259866"/>
            <a:ext cx="3827170" cy="3002168"/>
          </a:xfrm>
          <a:prstGeom prst="rect">
            <a:avLst/>
          </a:prstGeom>
        </p:spPr>
        <p:txBody>
          <a:bodyPr spcFirstLastPara="1" wrap="square" lIns="91425" tIns="91425" rIns="91425" bIns="91425" anchor="t" anchorCtr="0">
            <a:noAutofit/>
          </a:bodyPr>
          <a:lstStyle/>
          <a:p>
            <a:pPr marL="0" lvl="0" indent="0" algn="l" rtl="0">
              <a:spcBef>
                <a:spcPts val="600"/>
              </a:spcBef>
              <a:spcAft>
                <a:spcPts val="0"/>
              </a:spcAft>
              <a:buNone/>
            </a:pPr>
            <a:endParaRPr sz="1100" dirty="0">
              <a:solidFill>
                <a:srgbClr val="2A95B7"/>
              </a:solidFill>
            </a:endParaRPr>
          </a:p>
          <a:p>
            <a:pPr marL="0" lvl="0" indent="0">
              <a:buNone/>
            </a:pPr>
            <a:r>
              <a:rPr lang="en-US" sz="1600" dirty="0"/>
              <a:t>He significantly shaped modern thinking about educational objectives and assessment and developed Bloom’s Taxonomy, a framework for classifying levels of thinking and learning.</a:t>
            </a:r>
          </a:p>
          <a:p>
            <a:pPr marL="0" lvl="0" indent="0">
              <a:buNone/>
            </a:pPr>
            <a:br>
              <a:rPr lang="en-US" sz="1600" dirty="0"/>
            </a:br>
            <a:r>
              <a:rPr lang="en-US" sz="1600" dirty="0" err="1"/>
              <a:t>Emphasised</a:t>
            </a:r>
            <a:r>
              <a:rPr lang="en-US" sz="1600" dirty="0"/>
              <a:t> that higher-order thinking skills (such as analysis and evaluation) are central to meaningful learning</a:t>
            </a:r>
            <a:endParaRPr lang="en" sz="1600" dirty="0"/>
          </a:p>
        </p:txBody>
      </p:sp>
      <p:sp>
        <p:nvSpPr>
          <p:cNvPr id="58" name="Google Shape;58;p13">
            <a:extLst>
              <a:ext uri="{FF2B5EF4-FFF2-40B4-BE49-F238E27FC236}">
                <a16:creationId xmlns:a16="http://schemas.microsoft.com/office/drawing/2014/main" id="{6FB30E6A-C668-1DCE-B4BA-700F361F8E99}"/>
              </a:ext>
            </a:extLst>
          </p:cNvPr>
          <p:cNvSpPr txBox="1">
            <a:spLocks noGrp="1"/>
          </p:cNvSpPr>
          <p:nvPr>
            <p:ph type="sldNum" idx="12"/>
          </p:nvPr>
        </p:nvSpPr>
        <p:spPr>
          <a:xfrm>
            <a:off x="8595300" y="4839750"/>
            <a:ext cx="548700" cy="303600"/>
          </a:xfrm>
          <a:prstGeom prst="rect">
            <a:avLst/>
          </a:prstGeom>
        </p:spPr>
        <p:txBody>
          <a:bodyPr spcFirstLastPara="1" wrap="square" lIns="91425" tIns="91425" rIns="91425" bIns="91425" anchor="t" anchorCtr="0">
            <a:noAutofit/>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 sz="1100" b="0" i="0" u="none" strike="noStrike" kern="0" cap="none" spc="0" normalizeH="0" baseline="0" noProof="0">
                <a:ln>
                  <a:noFill/>
                </a:ln>
                <a:solidFill>
                  <a:srgbClr val="FFFFFF"/>
                </a:solidFill>
                <a:effectLst/>
                <a:uLnTx/>
                <a:uFillTx/>
                <a:latin typeface="Sniglet"/>
                <a:sym typeface="Sniglet"/>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44</a:t>
            </a:fld>
            <a:endParaRPr kumimoji="0" sz="1100" b="0" i="0" u="none" strike="noStrike" kern="0" cap="none" spc="0" normalizeH="0" baseline="0" noProof="0">
              <a:ln>
                <a:noFill/>
              </a:ln>
              <a:solidFill>
                <a:srgbClr val="FFFFFF"/>
              </a:solidFill>
              <a:effectLst/>
              <a:uLnTx/>
              <a:uFillTx/>
              <a:latin typeface="Sniglet"/>
              <a:sym typeface="Sniglet"/>
            </a:endParaRPr>
          </a:p>
        </p:txBody>
      </p:sp>
      <p:pic>
        <p:nvPicPr>
          <p:cNvPr id="2" name="Picture 1">
            <a:extLst>
              <a:ext uri="{FF2B5EF4-FFF2-40B4-BE49-F238E27FC236}">
                <a16:creationId xmlns:a16="http://schemas.microsoft.com/office/drawing/2014/main" id="{67CE1834-306A-F51F-437A-23FB27E47F2B}"/>
              </a:ext>
            </a:extLst>
          </p:cNvPr>
          <p:cNvPicPr>
            <a:picLocks noChangeAspect="1"/>
          </p:cNvPicPr>
          <p:nvPr/>
        </p:nvPicPr>
        <p:blipFill>
          <a:blip r:embed="rId3"/>
          <a:stretch>
            <a:fillRect/>
          </a:stretch>
        </p:blipFill>
        <p:spPr>
          <a:xfrm>
            <a:off x="1803146" y="1527571"/>
            <a:ext cx="1947234" cy="2321206"/>
          </a:xfrm>
          <a:prstGeom prst="rect">
            <a:avLst/>
          </a:prstGeom>
        </p:spPr>
      </p:pic>
      <p:pic>
        <p:nvPicPr>
          <p:cNvPr id="5" name="Picture 4">
            <a:extLst>
              <a:ext uri="{FF2B5EF4-FFF2-40B4-BE49-F238E27FC236}">
                <a16:creationId xmlns:a16="http://schemas.microsoft.com/office/drawing/2014/main" id="{41E796A9-C269-6E37-8C35-FD3D36B655C8}"/>
              </a:ext>
            </a:extLst>
          </p:cNvPr>
          <p:cNvPicPr>
            <a:picLocks noChangeAspect="1"/>
          </p:cNvPicPr>
          <p:nvPr/>
        </p:nvPicPr>
        <p:blipFill>
          <a:blip r:embed="rId4"/>
          <a:stretch>
            <a:fillRect/>
          </a:stretch>
        </p:blipFill>
        <p:spPr>
          <a:xfrm>
            <a:off x="7207473" y="675450"/>
            <a:ext cx="1005927" cy="597460"/>
          </a:xfrm>
          <a:prstGeom prst="rect">
            <a:avLst/>
          </a:prstGeom>
        </p:spPr>
      </p:pic>
    </p:spTree>
    <p:extLst>
      <p:ext uri="{BB962C8B-B14F-4D97-AF65-F5344CB8AC3E}">
        <p14:creationId xmlns:p14="http://schemas.microsoft.com/office/powerpoint/2010/main" val="132188065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Shape 85">
          <a:extLst>
            <a:ext uri="{FF2B5EF4-FFF2-40B4-BE49-F238E27FC236}">
              <a16:creationId xmlns:a16="http://schemas.microsoft.com/office/drawing/2014/main" id="{BEC1A874-E149-758B-6968-E776FDA62B1E}"/>
            </a:ext>
          </a:extLst>
        </p:cNvPr>
        <p:cNvGrpSpPr/>
        <p:nvPr/>
      </p:nvGrpSpPr>
      <p:grpSpPr>
        <a:xfrm>
          <a:off x="0" y="0"/>
          <a:ext cx="0" cy="0"/>
          <a:chOff x="0" y="0"/>
          <a:chExt cx="0" cy="0"/>
        </a:xfrm>
      </p:grpSpPr>
      <p:sp>
        <p:nvSpPr>
          <p:cNvPr id="86" name="Google Shape;86;p17">
            <a:extLst>
              <a:ext uri="{FF2B5EF4-FFF2-40B4-BE49-F238E27FC236}">
                <a16:creationId xmlns:a16="http://schemas.microsoft.com/office/drawing/2014/main" id="{51F3C2BB-419D-04FE-10D2-BBDB008ACEE6}"/>
              </a:ext>
            </a:extLst>
          </p:cNvPr>
          <p:cNvSpPr txBox="1">
            <a:spLocks noGrp="1"/>
          </p:cNvSpPr>
          <p:nvPr>
            <p:ph type="title"/>
          </p:nvPr>
        </p:nvSpPr>
        <p:spPr>
          <a:xfrm>
            <a:off x="1001654" y="456839"/>
            <a:ext cx="7020900" cy="7503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Theory</a:t>
            </a:r>
            <a:endParaRPr dirty="0"/>
          </a:p>
        </p:txBody>
      </p:sp>
      <p:sp>
        <p:nvSpPr>
          <p:cNvPr id="87" name="Google Shape;87;p17">
            <a:extLst>
              <a:ext uri="{FF2B5EF4-FFF2-40B4-BE49-F238E27FC236}">
                <a16:creationId xmlns:a16="http://schemas.microsoft.com/office/drawing/2014/main" id="{69527029-B4C0-80C4-3561-E68F6B54AB7D}"/>
              </a:ext>
            </a:extLst>
          </p:cNvPr>
          <p:cNvSpPr txBox="1">
            <a:spLocks noGrp="1"/>
          </p:cNvSpPr>
          <p:nvPr>
            <p:ph type="body" idx="1"/>
          </p:nvPr>
        </p:nvSpPr>
        <p:spPr>
          <a:xfrm>
            <a:off x="1061550" y="831989"/>
            <a:ext cx="7292036" cy="2706900"/>
          </a:xfrm>
          <a:prstGeom prst="rect">
            <a:avLst/>
          </a:prstGeom>
        </p:spPr>
        <p:txBody>
          <a:bodyPr spcFirstLastPara="1" wrap="square" lIns="91425" tIns="91425" rIns="91425" bIns="91425" anchor="t" anchorCtr="0">
            <a:noAutofit/>
          </a:bodyPr>
          <a:lstStyle/>
          <a:p>
            <a:pPr marL="457200" lvl="0" indent="-381000" algn="l" rtl="0">
              <a:spcBef>
                <a:spcPts val="600"/>
              </a:spcBef>
              <a:spcAft>
                <a:spcPts val="0"/>
              </a:spcAft>
              <a:buSzPts val="2400"/>
              <a:buChar char="+"/>
            </a:pPr>
            <a:r>
              <a:rPr lang="en-US" sz="2000" dirty="0"/>
              <a:t>Developed a taxonomy that classifies learning into levels of thinking: remembering, understanding, applying, </a:t>
            </a:r>
            <a:r>
              <a:rPr lang="en-US" sz="2000" dirty="0" err="1"/>
              <a:t>analysing</a:t>
            </a:r>
            <a:r>
              <a:rPr lang="en-US" sz="2000" dirty="0"/>
              <a:t>, evaluating, and creating.</a:t>
            </a:r>
          </a:p>
          <a:p>
            <a:pPr marL="457200" lvl="0" indent="-381000" algn="l" rtl="0">
              <a:spcBef>
                <a:spcPts val="600"/>
              </a:spcBef>
              <a:spcAft>
                <a:spcPts val="0"/>
              </a:spcAft>
              <a:buSzPts val="2400"/>
              <a:buChar char="+"/>
            </a:pPr>
            <a:r>
              <a:rPr lang="en-US" sz="2000" dirty="0"/>
              <a:t>Believed that learning should progress from lower-order to higher-order thinking skills.</a:t>
            </a:r>
          </a:p>
          <a:p>
            <a:pPr marL="457200" lvl="0" indent="-381000" algn="l" rtl="0">
              <a:spcBef>
                <a:spcPts val="600"/>
              </a:spcBef>
              <a:spcAft>
                <a:spcPts val="0"/>
              </a:spcAft>
              <a:buSzPts val="2400"/>
              <a:buChar char="+"/>
            </a:pPr>
            <a:r>
              <a:rPr lang="en-US" sz="2000" dirty="0" err="1"/>
              <a:t>Emphasised</a:t>
            </a:r>
            <a:r>
              <a:rPr lang="en-US" sz="2000" dirty="0"/>
              <a:t> the importance of clear learning objectives and assessment linked directly to those objectives.</a:t>
            </a:r>
          </a:p>
          <a:p>
            <a:pPr marL="457200" lvl="0" indent="-381000" algn="l" rtl="0">
              <a:spcBef>
                <a:spcPts val="600"/>
              </a:spcBef>
              <a:spcAft>
                <a:spcPts val="0"/>
              </a:spcAft>
              <a:buSzPts val="2400"/>
              <a:buChar char="+"/>
            </a:pPr>
            <a:r>
              <a:rPr lang="en-US" sz="2000" dirty="0"/>
              <a:t>Argued that most students can achieve high levels of learning given the right time, support, and conditions (mastery learning).</a:t>
            </a:r>
            <a:endParaRPr lang="en-GB" sz="2000" dirty="0">
              <a:solidFill>
                <a:srgbClr val="FF0000"/>
              </a:solidFill>
            </a:endParaRPr>
          </a:p>
        </p:txBody>
      </p:sp>
      <p:sp>
        <p:nvSpPr>
          <p:cNvPr id="88" name="Google Shape;88;p17">
            <a:extLst>
              <a:ext uri="{FF2B5EF4-FFF2-40B4-BE49-F238E27FC236}">
                <a16:creationId xmlns:a16="http://schemas.microsoft.com/office/drawing/2014/main" id="{3A0D2C45-6287-E01D-CCA6-B99641682FA4}"/>
              </a:ext>
            </a:extLst>
          </p:cNvPr>
          <p:cNvSpPr txBox="1">
            <a:spLocks noGrp="1"/>
          </p:cNvSpPr>
          <p:nvPr>
            <p:ph type="sldNum" idx="12"/>
          </p:nvPr>
        </p:nvSpPr>
        <p:spPr>
          <a:xfrm>
            <a:off x="8595300" y="4839750"/>
            <a:ext cx="548700" cy="303600"/>
          </a:xfrm>
          <a:prstGeom prst="rect">
            <a:avLst/>
          </a:prstGeom>
        </p:spPr>
        <p:txBody>
          <a:bodyPr spcFirstLastPara="1" wrap="square" lIns="91425" tIns="91425" rIns="91425" bIns="91425" anchor="t" anchorCtr="0">
            <a:noAutofit/>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 sz="1100" b="0" i="0" u="none" strike="noStrike" kern="0" cap="none" spc="0" normalizeH="0" baseline="0" noProof="0">
                <a:ln>
                  <a:noFill/>
                </a:ln>
                <a:solidFill>
                  <a:srgbClr val="FFFFFF"/>
                </a:solidFill>
                <a:effectLst/>
                <a:uLnTx/>
                <a:uFillTx/>
                <a:latin typeface="Sniglet"/>
                <a:sym typeface="Sniglet"/>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45</a:t>
            </a:fld>
            <a:endParaRPr kumimoji="0" sz="1100" b="0" i="0" u="none" strike="noStrike" kern="0" cap="none" spc="0" normalizeH="0" baseline="0" noProof="0">
              <a:ln>
                <a:noFill/>
              </a:ln>
              <a:solidFill>
                <a:srgbClr val="FFFFFF"/>
              </a:solidFill>
              <a:effectLst/>
              <a:uLnTx/>
              <a:uFillTx/>
              <a:latin typeface="Sniglet"/>
              <a:sym typeface="Sniglet"/>
            </a:endParaRPr>
          </a:p>
        </p:txBody>
      </p:sp>
    </p:spTree>
    <p:extLst>
      <p:ext uri="{BB962C8B-B14F-4D97-AF65-F5344CB8AC3E}">
        <p14:creationId xmlns:p14="http://schemas.microsoft.com/office/powerpoint/2010/main" val="328591697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Shape 70"/>
        <p:cNvGrpSpPr/>
        <p:nvPr/>
      </p:nvGrpSpPr>
      <p:grpSpPr>
        <a:xfrm>
          <a:off x="0" y="0"/>
          <a:ext cx="0" cy="0"/>
          <a:chOff x="0" y="0"/>
          <a:chExt cx="0" cy="0"/>
        </a:xfrm>
      </p:grpSpPr>
      <p:sp>
        <p:nvSpPr>
          <p:cNvPr id="73" name="Google Shape;73;p15"/>
          <p:cNvSpPr/>
          <p:nvPr/>
        </p:nvSpPr>
        <p:spPr>
          <a:xfrm>
            <a:off x="725496" y="534587"/>
            <a:ext cx="717689" cy="628875"/>
          </a:xfrm>
          <a:custGeom>
            <a:avLst/>
            <a:gdLst/>
            <a:ahLst/>
            <a:cxnLst/>
            <a:rect l="l" t="t" r="r" b="b"/>
            <a:pathLst>
              <a:path w="17495" h="15330" extrusionOk="0">
                <a:moveTo>
                  <a:pt x="4648" y="1412"/>
                </a:moveTo>
                <a:lnTo>
                  <a:pt x="4526" y="1485"/>
                </a:lnTo>
                <a:lnTo>
                  <a:pt x="4429" y="1558"/>
                </a:lnTo>
                <a:lnTo>
                  <a:pt x="4258" y="1728"/>
                </a:lnTo>
                <a:lnTo>
                  <a:pt x="4185" y="1825"/>
                </a:lnTo>
                <a:lnTo>
                  <a:pt x="4112" y="1947"/>
                </a:lnTo>
                <a:lnTo>
                  <a:pt x="3869" y="1947"/>
                </a:lnTo>
                <a:lnTo>
                  <a:pt x="3893" y="1898"/>
                </a:lnTo>
                <a:lnTo>
                  <a:pt x="4015" y="1679"/>
                </a:lnTo>
                <a:lnTo>
                  <a:pt x="4088" y="1436"/>
                </a:lnTo>
                <a:lnTo>
                  <a:pt x="4088" y="1412"/>
                </a:lnTo>
                <a:close/>
                <a:moveTo>
                  <a:pt x="4939" y="1412"/>
                </a:moveTo>
                <a:lnTo>
                  <a:pt x="4867" y="1509"/>
                </a:lnTo>
                <a:lnTo>
                  <a:pt x="4818" y="1631"/>
                </a:lnTo>
                <a:lnTo>
                  <a:pt x="4794" y="1752"/>
                </a:lnTo>
                <a:lnTo>
                  <a:pt x="4769" y="1898"/>
                </a:lnTo>
                <a:lnTo>
                  <a:pt x="4769" y="1947"/>
                </a:lnTo>
                <a:lnTo>
                  <a:pt x="4380" y="1947"/>
                </a:lnTo>
                <a:lnTo>
                  <a:pt x="4404" y="1898"/>
                </a:lnTo>
                <a:lnTo>
                  <a:pt x="4526" y="1679"/>
                </a:lnTo>
                <a:lnTo>
                  <a:pt x="4672" y="1436"/>
                </a:lnTo>
                <a:lnTo>
                  <a:pt x="4672" y="1412"/>
                </a:lnTo>
                <a:close/>
                <a:moveTo>
                  <a:pt x="5815" y="1387"/>
                </a:moveTo>
                <a:lnTo>
                  <a:pt x="5645" y="1558"/>
                </a:lnTo>
                <a:lnTo>
                  <a:pt x="5475" y="1704"/>
                </a:lnTo>
                <a:lnTo>
                  <a:pt x="5402" y="1825"/>
                </a:lnTo>
                <a:lnTo>
                  <a:pt x="5304" y="1947"/>
                </a:lnTo>
                <a:lnTo>
                  <a:pt x="5037" y="1947"/>
                </a:lnTo>
                <a:lnTo>
                  <a:pt x="5037" y="1898"/>
                </a:lnTo>
                <a:lnTo>
                  <a:pt x="5061" y="1777"/>
                </a:lnTo>
                <a:lnTo>
                  <a:pt x="5085" y="1631"/>
                </a:lnTo>
                <a:lnTo>
                  <a:pt x="5183" y="1387"/>
                </a:lnTo>
                <a:close/>
                <a:moveTo>
                  <a:pt x="3407" y="1412"/>
                </a:moveTo>
                <a:lnTo>
                  <a:pt x="3285" y="1533"/>
                </a:lnTo>
                <a:lnTo>
                  <a:pt x="3188" y="1679"/>
                </a:lnTo>
                <a:lnTo>
                  <a:pt x="3090" y="1825"/>
                </a:lnTo>
                <a:lnTo>
                  <a:pt x="3042" y="1971"/>
                </a:lnTo>
                <a:lnTo>
                  <a:pt x="2774" y="1971"/>
                </a:lnTo>
                <a:lnTo>
                  <a:pt x="2847" y="1801"/>
                </a:lnTo>
                <a:lnTo>
                  <a:pt x="3042" y="1412"/>
                </a:lnTo>
                <a:close/>
                <a:moveTo>
                  <a:pt x="4039" y="1412"/>
                </a:moveTo>
                <a:lnTo>
                  <a:pt x="3966" y="1509"/>
                </a:lnTo>
                <a:lnTo>
                  <a:pt x="3893" y="1606"/>
                </a:lnTo>
                <a:lnTo>
                  <a:pt x="3747" y="1801"/>
                </a:lnTo>
                <a:lnTo>
                  <a:pt x="3626" y="1947"/>
                </a:lnTo>
                <a:lnTo>
                  <a:pt x="3334" y="1971"/>
                </a:lnTo>
                <a:lnTo>
                  <a:pt x="3455" y="1679"/>
                </a:lnTo>
                <a:lnTo>
                  <a:pt x="3601" y="1412"/>
                </a:lnTo>
                <a:close/>
                <a:moveTo>
                  <a:pt x="2239" y="1412"/>
                </a:moveTo>
                <a:lnTo>
                  <a:pt x="2068" y="1533"/>
                </a:lnTo>
                <a:lnTo>
                  <a:pt x="1947" y="1679"/>
                </a:lnTo>
                <a:lnTo>
                  <a:pt x="1801" y="1825"/>
                </a:lnTo>
                <a:lnTo>
                  <a:pt x="1679" y="1971"/>
                </a:lnTo>
                <a:lnTo>
                  <a:pt x="1509" y="1996"/>
                </a:lnTo>
                <a:lnTo>
                  <a:pt x="1655" y="1704"/>
                </a:lnTo>
                <a:lnTo>
                  <a:pt x="1849" y="1436"/>
                </a:lnTo>
                <a:lnTo>
                  <a:pt x="2166" y="1412"/>
                </a:lnTo>
                <a:close/>
                <a:moveTo>
                  <a:pt x="2896" y="1412"/>
                </a:moveTo>
                <a:lnTo>
                  <a:pt x="2774" y="1558"/>
                </a:lnTo>
                <a:lnTo>
                  <a:pt x="2677" y="1704"/>
                </a:lnTo>
                <a:lnTo>
                  <a:pt x="2579" y="1850"/>
                </a:lnTo>
                <a:lnTo>
                  <a:pt x="2506" y="1996"/>
                </a:lnTo>
                <a:lnTo>
                  <a:pt x="2214" y="1971"/>
                </a:lnTo>
                <a:lnTo>
                  <a:pt x="1995" y="1971"/>
                </a:lnTo>
                <a:lnTo>
                  <a:pt x="2239" y="1679"/>
                </a:lnTo>
                <a:lnTo>
                  <a:pt x="2482" y="1412"/>
                </a:lnTo>
                <a:close/>
                <a:moveTo>
                  <a:pt x="7056" y="1387"/>
                </a:moveTo>
                <a:lnTo>
                  <a:pt x="6935" y="1558"/>
                </a:lnTo>
                <a:lnTo>
                  <a:pt x="6667" y="1898"/>
                </a:lnTo>
                <a:lnTo>
                  <a:pt x="6594" y="1996"/>
                </a:lnTo>
                <a:lnTo>
                  <a:pt x="6278" y="1971"/>
                </a:lnTo>
                <a:lnTo>
                  <a:pt x="6302" y="1898"/>
                </a:lnTo>
                <a:lnTo>
                  <a:pt x="6594" y="1436"/>
                </a:lnTo>
                <a:lnTo>
                  <a:pt x="6570" y="1412"/>
                </a:lnTo>
                <a:lnTo>
                  <a:pt x="6545" y="1412"/>
                </a:lnTo>
                <a:lnTo>
                  <a:pt x="6351" y="1582"/>
                </a:lnTo>
                <a:lnTo>
                  <a:pt x="6156" y="1777"/>
                </a:lnTo>
                <a:lnTo>
                  <a:pt x="6083" y="1874"/>
                </a:lnTo>
                <a:lnTo>
                  <a:pt x="6010" y="1971"/>
                </a:lnTo>
                <a:lnTo>
                  <a:pt x="5596" y="1971"/>
                </a:lnTo>
                <a:lnTo>
                  <a:pt x="5694" y="1801"/>
                </a:lnTo>
                <a:lnTo>
                  <a:pt x="5840" y="1606"/>
                </a:lnTo>
                <a:lnTo>
                  <a:pt x="5986" y="1387"/>
                </a:lnTo>
                <a:close/>
                <a:moveTo>
                  <a:pt x="7665" y="1387"/>
                </a:moveTo>
                <a:lnTo>
                  <a:pt x="7519" y="1509"/>
                </a:lnTo>
                <a:lnTo>
                  <a:pt x="7373" y="1655"/>
                </a:lnTo>
                <a:lnTo>
                  <a:pt x="7251" y="1825"/>
                </a:lnTo>
                <a:lnTo>
                  <a:pt x="7154" y="1996"/>
                </a:lnTo>
                <a:lnTo>
                  <a:pt x="6910" y="1996"/>
                </a:lnTo>
                <a:lnTo>
                  <a:pt x="7056" y="1777"/>
                </a:lnTo>
                <a:lnTo>
                  <a:pt x="7348" y="1387"/>
                </a:lnTo>
                <a:close/>
                <a:moveTo>
                  <a:pt x="15135" y="1412"/>
                </a:moveTo>
                <a:lnTo>
                  <a:pt x="15281" y="1436"/>
                </a:lnTo>
                <a:lnTo>
                  <a:pt x="15524" y="1436"/>
                </a:lnTo>
                <a:lnTo>
                  <a:pt x="15475" y="1509"/>
                </a:lnTo>
                <a:lnTo>
                  <a:pt x="15232" y="1728"/>
                </a:lnTo>
                <a:lnTo>
                  <a:pt x="15135" y="1874"/>
                </a:lnTo>
                <a:lnTo>
                  <a:pt x="15037" y="1996"/>
                </a:lnTo>
                <a:lnTo>
                  <a:pt x="14697" y="1996"/>
                </a:lnTo>
                <a:lnTo>
                  <a:pt x="14794" y="1898"/>
                </a:lnTo>
                <a:lnTo>
                  <a:pt x="14989" y="1655"/>
                </a:lnTo>
                <a:lnTo>
                  <a:pt x="15135" y="1412"/>
                </a:lnTo>
                <a:close/>
                <a:moveTo>
                  <a:pt x="15865" y="1436"/>
                </a:moveTo>
                <a:lnTo>
                  <a:pt x="16254" y="1460"/>
                </a:lnTo>
                <a:lnTo>
                  <a:pt x="16278" y="1460"/>
                </a:lnTo>
                <a:lnTo>
                  <a:pt x="16157" y="1606"/>
                </a:lnTo>
                <a:lnTo>
                  <a:pt x="16035" y="1801"/>
                </a:lnTo>
                <a:lnTo>
                  <a:pt x="15913" y="1996"/>
                </a:lnTo>
                <a:lnTo>
                  <a:pt x="15427" y="1996"/>
                </a:lnTo>
                <a:lnTo>
                  <a:pt x="15646" y="1728"/>
                </a:lnTo>
                <a:lnTo>
                  <a:pt x="15865" y="1436"/>
                </a:lnTo>
                <a:close/>
                <a:moveTo>
                  <a:pt x="8176" y="1387"/>
                </a:moveTo>
                <a:lnTo>
                  <a:pt x="8030" y="1533"/>
                </a:lnTo>
                <a:lnTo>
                  <a:pt x="7884" y="1679"/>
                </a:lnTo>
                <a:lnTo>
                  <a:pt x="7665" y="2020"/>
                </a:lnTo>
                <a:lnTo>
                  <a:pt x="7494" y="2020"/>
                </a:lnTo>
                <a:lnTo>
                  <a:pt x="7640" y="1704"/>
                </a:lnTo>
                <a:lnTo>
                  <a:pt x="7786" y="1387"/>
                </a:lnTo>
                <a:close/>
                <a:moveTo>
                  <a:pt x="8687" y="1387"/>
                </a:moveTo>
                <a:lnTo>
                  <a:pt x="8638" y="1436"/>
                </a:lnTo>
                <a:lnTo>
                  <a:pt x="8419" y="1679"/>
                </a:lnTo>
                <a:lnTo>
                  <a:pt x="8322" y="1825"/>
                </a:lnTo>
                <a:lnTo>
                  <a:pt x="8224" y="1971"/>
                </a:lnTo>
                <a:lnTo>
                  <a:pt x="8224" y="2020"/>
                </a:lnTo>
                <a:lnTo>
                  <a:pt x="8005" y="2020"/>
                </a:lnTo>
                <a:lnTo>
                  <a:pt x="8200" y="1704"/>
                </a:lnTo>
                <a:lnTo>
                  <a:pt x="8273" y="1558"/>
                </a:lnTo>
                <a:lnTo>
                  <a:pt x="8346" y="1387"/>
                </a:lnTo>
                <a:close/>
                <a:moveTo>
                  <a:pt x="9441" y="1387"/>
                </a:moveTo>
                <a:lnTo>
                  <a:pt x="9271" y="1558"/>
                </a:lnTo>
                <a:lnTo>
                  <a:pt x="9125" y="1752"/>
                </a:lnTo>
                <a:lnTo>
                  <a:pt x="9027" y="1874"/>
                </a:lnTo>
                <a:lnTo>
                  <a:pt x="8930" y="2020"/>
                </a:lnTo>
                <a:lnTo>
                  <a:pt x="8468" y="2020"/>
                </a:lnTo>
                <a:lnTo>
                  <a:pt x="8565" y="1923"/>
                </a:lnTo>
                <a:lnTo>
                  <a:pt x="8833" y="1631"/>
                </a:lnTo>
                <a:lnTo>
                  <a:pt x="8954" y="1509"/>
                </a:lnTo>
                <a:lnTo>
                  <a:pt x="9076" y="1387"/>
                </a:lnTo>
                <a:close/>
                <a:moveTo>
                  <a:pt x="10220" y="1363"/>
                </a:moveTo>
                <a:lnTo>
                  <a:pt x="10074" y="1436"/>
                </a:lnTo>
                <a:lnTo>
                  <a:pt x="9952" y="1558"/>
                </a:lnTo>
                <a:lnTo>
                  <a:pt x="9757" y="1801"/>
                </a:lnTo>
                <a:lnTo>
                  <a:pt x="9587" y="2020"/>
                </a:lnTo>
                <a:lnTo>
                  <a:pt x="9271" y="2020"/>
                </a:lnTo>
                <a:lnTo>
                  <a:pt x="9368" y="1874"/>
                </a:lnTo>
                <a:lnTo>
                  <a:pt x="9514" y="1631"/>
                </a:lnTo>
                <a:lnTo>
                  <a:pt x="9587" y="1509"/>
                </a:lnTo>
                <a:lnTo>
                  <a:pt x="9636" y="1387"/>
                </a:lnTo>
                <a:lnTo>
                  <a:pt x="10220" y="1363"/>
                </a:lnTo>
                <a:close/>
                <a:moveTo>
                  <a:pt x="11436" y="1339"/>
                </a:moveTo>
                <a:lnTo>
                  <a:pt x="11290" y="1558"/>
                </a:lnTo>
                <a:lnTo>
                  <a:pt x="11120" y="1777"/>
                </a:lnTo>
                <a:lnTo>
                  <a:pt x="11047" y="1898"/>
                </a:lnTo>
                <a:lnTo>
                  <a:pt x="10998" y="2020"/>
                </a:lnTo>
                <a:lnTo>
                  <a:pt x="10609" y="2020"/>
                </a:lnTo>
                <a:lnTo>
                  <a:pt x="10755" y="1874"/>
                </a:lnTo>
                <a:lnTo>
                  <a:pt x="10877" y="1728"/>
                </a:lnTo>
                <a:lnTo>
                  <a:pt x="10950" y="1582"/>
                </a:lnTo>
                <a:lnTo>
                  <a:pt x="11023" y="1412"/>
                </a:lnTo>
                <a:lnTo>
                  <a:pt x="10998" y="1363"/>
                </a:lnTo>
                <a:lnTo>
                  <a:pt x="10950" y="1363"/>
                </a:lnTo>
                <a:lnTo>
                  <a:pt x="10585" y="1679"/>
                </a:lnTo>
                <a:lnTo>
                  <a:pt x="10244" y="2020"/>
                </a:lnTo>
                <a:lnTo>
                  <a:pt x="9830" y="2020"/>
                </a:lnTo>
                <a:lnTo>
                  <a:pt x="9952" y="1850"/>
                </a:lnTo>
                <a:lnTo>
                  <a:pt x="10074" y="1704"/>
                </a:lnTo>
                <a:lnTo>
                  <a:pt x="10195" y="1533"/>
                </a:lnTo>
                <a:lnTo>
                  <a:pt x="10317" y="1363"/>
                </a:lnTo>
                <a:lnTo>
                  <a:pt x="11436" y="1339"/>
                </a:lnTo>
                <a:close/>
                <a:moveTo>
                  <a:pt x="11996" y="1339"/>
                </a:moveTo>
                <a:lnTo>
                  <a:pt x="11874" y="1485"/>
                </a:lnTo>
                <a:lnTo>
                  <a:pt x="11777" y="1655"/>
                </a:lnTo>
                <a:lnTo>
                  <a:pt x="11704" y="1850"/>
                </a:lnTo>
                <a:lnTo>
                  <a:pt x="11680" y="2020"/>
                </a:lnTo>
                <a:lnTo>
                  <a:pt x="11290" y="2020"/>
                </a:lnTo>
                <a:lnTo>
                  <a:pt x="11388" y="1850"/>
                </a:lnTo>
                <a:lnTo>
                  <a:pt x="11485" y="1679"/>
                </a:lnTo>
                <a:lnTo>
                  <a:pt x="11558" y="1509"/>
                </a:lnTo>
                <a:lnTo>
                  <a:pt x="11631" y="1339"/>
                </a:lnTo>
                <a:close/>
                <a:moveTo>
                  <a:pt x="12993" y="1314"/>
                </a:moveTo>
                <a:lnTo>
                  <a:pt x="12823" y="1485"/>
                </a:lnTo>
                <a:lnTo>
                  <a:pt x="12653" y="1655"/>
                </a:lnTo>
                <a:lnTo>
                  <a:pt x="12507" y="1801"/>
                </a:lnTo>
                <a:lnTo>
                  <a:pt x="12434" y="1898"/>
                </a:lnTo>
                <a:lnTo>
                  <a:pt x="12385" y="2020"/>
                </a:lnTo>
                <a:lnTo>
                  <a:pt x="11972" y="2020"/>
                </a:lnTo>
                <a:lnTo>
                  <a:pt x="12045" y="1801"/>
                </a:lnTo>
                <a:lnTo>
                  <a:pt x="12166" y="1582"/>
                </a:lnTo>
                <a:lnTo>
                  <a:pt x="12312" y="1314"/>
                </a:lnTo>
                <a:close/>
                <a:moveTo>
                  <a:pt x="13115" y="1314"/>
                </a:moveTo>
                <a:lnTo>
                  <a:pt x="13602" y="1339"/>
                </a:lnTo>
                <a:lnTo>
                  <a:pt x="13407" y="1582"/>
                </a:lnTo>
                <a:lnTo>
                  <a:pt x="13261" y="1777"/>
                </a:lnTo>
                <a:lnTo>
                  <a:pt x="13188" y="1898"/>
                </a:lnTo>
                <a:lnTo>
                  <a:pt x="13139" y="2020"/>
                </a:lnTo>
                <a:lnTo>
                  <a:pt x="12677" y="2020"/>
                </a:lnTo>
                <a:lnTo>
                  <a:pt x="12775" y="1825"/>
                </a:lnTo>
                <a:lnTo>
                  <a:pt x="13115" y="1314"/>
                </a:lnTo>
                <a:close/>
                <a:moveTo>
                  <a:pt x="13796" y="1339"/>
                </a:moveTo>
                <a:lnTo>
                  <a:pt x="14137" y="1363"/>
                </a:lnTo>
                <a:lnTo>
                  <a:pt x="13894" y="1631"/>
                </a:lnTo>
                <a:lnTo>
                  <a:pt x="13748" y="1801"/>
                </a:lnTo>
                <a:lnTo>
                  <a:pt x="13699" y="1898"/>
                </a:lnTo>
                <a:lnTo>
                  <a:pt x="13675" y="2020"/>
                </a:lnTo>
                <a:lnTo>
                  <a:pt x="13431" y="2020"/>
                </a:lnTo>
                <a:lnTo>
                  <a:pt x="13553" y="1752"/>
                </a:lnTo>
                <a:lnTo>
                  <a:pt x="13796" y="1339"/>
                </a:lnTo>
                <a:close/>
                <a:moveTo>
                  <a:pt x="14259" y="1387"/>
                </a:moveTo>
                <a:lnTo>
                  <a:pt x="15013" y="1412"/>
                </a:lnTo>
                <a:lnTo>
                  <a:pt x="14794" y="1606"/>
                </a:lnTo>
                <a:lnTo>
                  <a:pt x="14599" y="1801"/>
                </a:lnTo>
                <a:lnTo>
                  <a:pt x="14502" y="1898"/>
                </a:lnTo>
                <a:lnTo>
                  <a:pt x="14405" y="2020"/>
                </a:lnTo>
                <a:lnTo>
                  <a:pt x="13918" y="2020"/>
                </a:lnTo>
                <a:lnTo>
                  <a:pt x="14015" y="1850"/>
                </a:lnTo>
                <a:lnTo>
                  <a:pt x="14088" y="1704"/>
                </a:lnTo>
                <a:lnTo>
                  <a:pt x="14259" y="1387"/>
                </a:lnTo>
                <a:close/>
                <a:moveTo>
                  <a:pt x="16643" y="1412"/>
                </a:moveTo>
                <a:lnTo>
                  <a:pt x="16789" y="1436"/>
                </a:lnTo>
                <a:lnTo>
                  <a:pt x="16838" y="1460"/>
                </a:lnTo>
                <a:lnTo>
                  <a:pt x="16911" y="1485"/>
                </a:lnTo>
                <a:lnTo>
                  <a:pt x="16643" y="1679"/>
                </a:lnTo>
                <a:lnTo>
                  <a:pt x="16424" y="1898"/>
                </a:lnTo>
                <a:lnTo>
                  <a:pt x="16278" y="2044"/>
                </a:lnTo>
                <a:lnTo>
                  <a:pt x="16230" y="2020"/>
                </a:lnTo>
                <a:lnTo>
                  <a:pt x="16157" y="1996"/>
                </a:lnTo>
                <a:lnTo>
                  <a:pt x="16303" y="1728"/>
                </a:lnTo>
                <a:lnTo>
                  <a:pt x="16497" y="1436"/>
                </a:lnTo>
                <a:lnTo>
                  <a:pt x="16643" y="1412"/>
                </a:lnTo>
                <a:close/>
                <a:moveTo>
                  <a:pt x="389" y="1387"/>
                </a:moveTo>
                <a:lnTo>
                  <a:pt x="657" y="1436"/>
                </a:lnTo>
                <a:lnTo>
                  <a:pt x="973" y="1460"/>
                </a:lnTo>
                <a:lnTo>
                  <a:pt x="803" y="1606"/>
                </a:lnTo>
                <a:lnTo>
                  <a:pt x="657" y="1752"/>
                </a:lnTo>
                <a:lnTo>
                  <a:pt x="535" y="1923"/>
                </a:lnTo>
                <a:lnTo>
                  <a:pt x="487" y="1996"/>
                </a:lnTo>
                <a:lnTo>
                  <a:pt x="438" y="2069"/>
                </a:lnTo>
                <a:lnTo>
                  <a:pt x="438" y="1679"/>
                </a:lnTo>
                <a:lnTo>
                  <a:pt x="389" y="1387"/>
                </a:lnTo>
                <a:close/>
                <a:moveTo>
                  <a:pt x="1655" y="1436"/>
                </a:moveTo>
                <a:lnTo>
                  <a:pt x="1509" y="1558"/>
                </a:lnTo>
                <a:lnTo>
                  <a:pt x="1363" y="1728"/>
                </a:lnTo>
                <a:lnTo>
                  <a:pt x="1241" y="1898"/>
                </a:lnTo>
                <a:lnTo>
                  <a:pt x="1168" y="2093"/>
                </a:lnTo>
                <a:lnTo>
                  <a:pt x="1144" y="2093"/>
                </a:lnTo>
                <a:lnTo>
                  <a:pt x="1095" y="2142"/>
                </a:lnTo>
                <a:lnTo>
                  <a:pt x="1071" y="2190"/>
                </a:lnTo>
                <a:lnTo>
                  <a:pt x="1071" y="2239"/>
                </a:lnTo>
                <a:lnTo>
                  <a:pt x="1071" y="2288"/>
                </a:lnTo>
                <a:lnTo>
                  <a:pt x="1071" y="2409"/>
                </a:lnTo>
                <a:lnTo>
                  <a:pt x="1046" y="2409"/>
                </a:lnTo>
                <a:lnTo>
                  <a:pt x="925" y="2458"/>
                </a:lnTo>
                <a:lnTo>
                  <a:pt x="827" y="2531"/>
                </a:lnTo>
                <a:lnTo>
                  <a:pt x="633" y="2726"/>
                </a:lnTo>
                <a:lnTo>
                  <a:pt x="462" y="2872"/>
                </a:lnTo>
                <a:lnTo>
                  <a:pt x="462" y="2677"/>
                </a:lnTo>
                <a:lnTo>
                  <a:pt x="438" y="2263"/>
                </a:lnTo>
                <a:lnTo>
                  <a:pt x="462" y="2263"/>
                </a:lnTo>
                <a:lnTo>
                  <a:pt x="608" y="2215"/>
                </a:lnTo>
                <a:lnTo>
                  <a:pt x="657" y="2166"/>
                </a:lnTo>
                <a:lnTo>
                  <a:pt x="730" y="2117"/>
                </a:lnTo>
                <a:lnTo>
                  <a:pt x="973" y="1850"/>
                </a:lnTo>
                <a:lnTo>
                  <a:pt x="1168" y="1655"/>
                </a:lnTo>
                <a:lnTo>
                  <a:pt x="1387" y="1460"/>
                </a:lnTo>
                <a:lnTo>
                  <a:pt x="1655" y="1436"/>
                </a:lnTo>
                <a:close/>
                <a:moveTo>
                  <a:pt x="16935" y="1631"/>
                </a:moveTo>
                <a:lnTo>
                  <a:pt x="16960" y="1947"/>
                </a:lnTo>
                <a:lnTo>
                  <a:pt x="16960" y="2239"/>
                </a:lnTo>
                <a:lnTo>
                  <a:pt x="16935" y="2847"/>
                </a:lnTo>
                <a:lnTo>
                  <a:pt x="16814" y="2920"/>
                </a:lnTo>
                <a:lnTo>
                  <a:pt x="16692" y="2993"/>
                </a:lnTo>
                <a:lnTo>
                  <a:pt x="16473" y="3188"/>
                </a:lnTo>
                <a:lnTo>
                  <a:pt x="16376" y="3310"/>
                </a:lnTo>
                <a:lnTo>
                  <a:pt x="16424" y="2872"/>
                </a:lnTo>
                <a:lnTo>
                  <a:pt x="16619" y="2726"/>
                </a:lnTo>
                <a:lnTo>
                  <a:pt x="16765" y="2628"/>
                </a:lnTo>
                <a:lnTo>
                  <a:pt x="16838" y="2580"/>
                </a:lnTo>
                <a:lnTo>
                  <a:pt x="16911" y="2507"/>
                </a:lnTo>
                <a:lnTo>
                  <a:pt x="16911" y="2482"/>
                </a:lnTo>
                <a:lnTo>
                  <a:pt x="16911" y="2434"/>
                </a:lnTo>
                <a:lnTo>
                  <a:pt x="16887" y="2409"/>
                </a:lnTo>
                <a:lnTo>
                  <a:pt x="16838" y="2385"/>
                </a:lnTo>
                <a:lnTo>
                  <a:pt x="16765" y="2409"/>
                </a:lnTo>
                <a:lnTo>
                  <a:pt x="16692" y="2458"/>
                </a:lnTo>
                <a:lnTo>
                  <a:pt x="16570" y="2580"/>
                </a:lnTo>
                <a:lnTo>
                  <a:pt x="16400" y="2701"/>
                </a:lnTo>
                <a:lnTo>
                  <a:pt x="16376" y="2555"/>
                </a:lnTo>
                <a:lnTo>
                  <a:pt x="16327" y="2434"/>
                </a:lnTo>
                <a:lnTo>
                  <a:pt x="16424" y="2361"/>
                </a:lnTo>
                <a:lnTo>
                  <a:pt x="16497" y="2239"/>
                </a:lnTo>
                <a:lnTo>
                  <a:pt x="16643" y="2020"/>
                </a:lnTo>
                <a:lnTo>
                  <a:pt x="16935" y="1631"/>
                </a:lnTo>
                <a:close/>
                <a:moveTo>
                  <a:pt x="1022" y="2896"/>
                </a:moveTo>
                <a:lnTo>
                  <a:pt x="998" y="3237"/>
                </a:lnTo>
                <a:lnTo>
                  <a:pt x="900" y="3310"/>
                </a:lnTo>
                <a:lnTo>
                  <a:pt x="803" y="3407"/>
                </a:lnTo>
                <a:lnTo>
                  <a:pt x="657" y="3675"/>
                </a:lnTo>
                <a:lnTo>
                  <a:pt x="511" y="3966"/>
                </a:lnTo>
                <a:lnTo>
                  <a:pt x="487" y="3310"/>
                </a:lnTo>
                <a:lnTo>
                  <a:pt x="608" y="3261"/>
                </a:lnTo>
                <a:lnTo>
                  <a:pt x="706" y="3188"/>
                </a:lnTo>
                <a:lnTo>
                  <a:pt x="900" y="3018"/>
                </a:lnTo>
                <a:lnTo>
                  <a:pt x="1022" y="2896"/>
                </a:lnTo>
                <a:close/>
                <a:moveTo>
                  <a:pt x="16935" y="3139"/>
                </a:moveTo>
                <a:lnTo>
                  <a:pt x="16935" y="3504"/>
                </a:lnTo>
                <a:lnTo>
                  <a:pt x="16789" y="3577"/>
                </a:lnTo>
                <a:lnTo>
                  <a:pt x="16668" y="3675"/>
                </a:lnTo>
                <a:lnTo>
                  <a:pt x="16449" y="3893"/>
                </a:lnTo>
                <a:lnTo>
                  <a:pt x="16376" y="3991"/>
                </a:lnTo>
                <a:lnTo>
                  <a:pt x="16376" y="3723"/>
                </a:lnTo>
                <a:lnTo>
                  <a:pt x="16400" y="3675"/>
                </a:lnTo>
                <a:lnTo>
                  <a:pt x="16619" y="3407"/>
                </a:lnTo>
                <a:lnTo>
                  <a:pt x="16741" y="3310"/>
                </a:lnTo>
                <a:lnTo>
                  <a:pt x="16838" y="3212"/>
                </a:lnTo>
                <a:lnTo>
                  <a:pt x="16935" y="3139"/>
                </a:lnTo>
                <a:close/>
                <a:moveTo>
                  <a:pt x="16935" y="3723"/>
                </a:moveTo>
                <a:lnTo>
                  <a:pt x="16935" y="4258"/>
                </a:lnTo>
                <a:lnTo>
                  <a:pt x="16546" y="4599"/>
                </a:lnTo>
                <a:lnTo>
                  <a:pt x="16424" y="4721"/>
                </a:lnTo>
                <a:lnTo>
                  <a:pt x="16400" y="4429"/>
                </a:lnTo>
                <a:lnTo>
                  <a:pt x="16522" y="4210"/>
                </a:lnTo>
                <a:lnTo>
                  <a:pt x="16643" y="4015"/>
                </a:lnTo>
                <a:lnTo>
                  <a:pt x="16935" y="3723"/>
                </a:lnTo>
                <a:close/>
                <a:moveTo>
                  <a:pt x="998" y="3553"/>
                </a:moveTo>
                <a:lnTo>
                  <a:pt x="973" y="4210"/>
                </a:lnTo>
                <a:lnTo>
                  <a:pt x="949" y="4234"/>
                </a:lnTo>
                <a:lnTo>
                  <a:pt x="803" y="4429"/>
                </a:lnTo>
                <a:lnTo>
                  <a:pt x="657" y="4623"/>
                </a:lnTo>
                <a:lnTo>
                  <a:pt x="535" y="4769"/>
                </a:lnTo>
                <a:lnTo>
                  <a:pt x="535" y="4234"/>
                </a:lnTo>
                <a:lnTo>
                  <a:pt x="681" y="4039"/>
                </a:lnTo>
                <a:lnTo>
                  <a:pt x="803" y="3845"/>
                </a:lnTo>
                <a:lnTo>
                  <a:pt x="998" y="3553"/>
                </a:lnTo>
                <a:close/>
                <a:moveTo>
                  <a:pt x="16935" y="4599"/>
                </a:moveTo>
                <a:lnTo>
                  <a:pt x="16911" y="5256"/>
                </a:lnTo>
                <a:lnTo>
                  <a:pt x="16668" y="5426"/>
                </a:lnTo>
                <a:lnTo>
                  <a:pt x="16570" y="5524"/>
                </a:lnTo>
                <a:lnTo>
                  <a:pt x="16449" y="5621"/>
                </a:lnTo>
                <a:lnTo>
                  <a:pt x="16424" y="5670"/>
                </a:lnTo>
                <a:lnTo>
                  <a:pt x="16424" y="5207"/>
                </a:lnTo>
                <a:lnTo>
                  <a:pt x="16570" y="5037"/>
                </a:lnTo>
                <a:lnTo>
                  <a:pt x="16692" y="4891"/>
                </a:lnTo>
                <a:lnTo>
                  <a:pt x="16814" y="4745"/>
                </a:lnTo>
                <a:lnTo>
                  <a:pt x="16935" y="4599"/>
                </a:lnTo>
                <a:close/>
                <a:moveTo>
                  <a:pt x="973" y="4696"/>
                </a:moveTo>
                <a:lnTo>
                  <a:pt x="973" y="5280"/>
                </a:lnTo>
                <a:lnTo>
                  <a:pt x="730" y="5475"/>
                </a:lnTo>
                <a:lnTo>
                  <a:pt x="633" y="5597"/>
                </a:lnTo>
                <a:lnTo>
                  <a:pt x="535" y="5718"/>
                </a:lnTo>
                <a:lnTo>
                  <a:pt x="535" y="5159"/>
                </a:lnTo>
                <a:lnTo>
                  <a:pt x="584" y="5134"/>
                </a:lnTo>
                <a:lnTo>
                  <a:pt x="754" y="4964"/>
                </a:lnTo>
                <a:lnTo>
                  <a:pt x="900" y="4794"/>
                </a:lnTo>
                <a:lnTo>
                  <a:pt x="973" y="4696"/>
                </a:lnTo>
                <a:close/>
                <a:moveTo>
                  <a:pt x="16911" y="5378"/>
                </a:moveTo>
                <a:lnTo>
                  <a:pt x="16911" y="5962"/>
                </a:lnTo>
                <a:lnTo>
                  <a:pt x="16911" y="6132"/>
                </a:lnTo>
                <a:lnTo>
                  <a:pt x="16789" y="6181"/>
                </a:lnTo>
                <a:lnTo>
                  <a:pt x="16643" y="6278"/>
                </a:lnTo>
                <a:lnTo>
                  <a:pt x="16424" y="6473"/>
                </a:lnTo>
                <a:lnTo>
                  <a:pt x="16424" y="6108"/>
                </a:lnTo>
                <a:lnTo>
                  <a:pt x="16570" y="5937"/>
                </a:lnTo>
                <a:lnTo>
                  <a:pt x="16911" y="5378"/>
                </a:lnTo>
                <a:close/>
                <a:moveTo>
                  <a:pt x="973" y="5670"/>
                </a:moveTo>
                <a:lnTo>
                  <a:pt x="973" y="6156"/>
                </a:lnTo>
                <a:lnTo>
                  <a:pt x="876" y="6229"/>
                </a:lnTo>
                <a:lnTo>
                  <a:pt x="779" y="6278"/>
                </a:lnTo>
                <a:lnTo>
                  <a:pt x="633" y="6448"/>
                </a:lnTo>
                <a:lnTo>
                  <a:pt x="511" y="6619"/>
                </a:lnTo>
                <a:lnTo>
                  <a:pt x="511" y="6181"/>
                </a:lnTo>
                <a:lnTo>
                  <a:pt x="973" y="5670"/>
                </a:lnTo>
                <a:close/>
                <a:moveTo>
                  <a:pt x="16911" y="6351"/>
                </a:moveTo>
                <a:lnTo>
                  <a:pt x="16911" y="6765"/>
                </a:lnTo>
                <a:lnTo>
                  <a:pt x="16668" y="6935"/>
                </a:lnTo>
                <a:lnTo>
                  <a:pt x="16570" y="7032"/>
                </a:lnTo>
                <a:lnTo>
                  <a:pt x="16449" y="7130"/>
                </a:lnTo>
                <a:lnTo>
                  <a:pt x="16400" y="7203"/>
                </a:lnTo>
                <a:lnTo>
                  <a:pt x="16400" y="6838"/>
                </a:lnTo>
                <a:lnTo>
                  <a:pt x="16424" y="6813"/>
                </a:lnTo>
                <a:lnTo>
                  <a:pt x="16643" y="6594"/>
                </a:lnTo>
                <a:lnTo>
                  <a:pt x="16911" y="6351"/>
                </a:lnTo>
                <a:close/>
                <a:moveTo>
                  <a:pt x="949" y="6619"/>
                </a:moveTo>
                <a:lnTo>
                  <a:pt x="949" y="6789"/>
                </a:lnTo>
                <a:lnTo>
                  <a:pt x="949" y="7178"/>
                </a:lnTo>
                <a:lnTo>
                  <a:pt x="827" y="7227"/>
                </a:lnTo>
                <a:lnTo>
                  <a:pt x="706" y="7324"/>
                </a:lnTo>
                <a:lnTo>
                  <a:pt x="584" y="7446"/>
                </a:lnTo>
                <a:lnTo>
                  <a:pt x="487" y="7568"/>
                </a:lnTo>
                <a:lnTo>
                  <a:pt x="487" y="7130"/>
                </a:lnTo>
                <a:lnTo>
                  <a:pt x="584" y="7057"/>
                </a:lnTo>
                <a:lnTo>
                  <a:pt x="681" y="6959"/>
                </a:lnTo>
                <a:lnTo>
                  <a:pt x="852" y="6740"/>
                </a:lnTo>
                <a:lnTo>
                  <a:pt x="949" y="6619"/>
                </a:lnTo>
                <a:close/>
                <a:moveTo>
                  <a:pt x="16911" y="6886"/>
                </a:moveTo>
                <a:lnTo>
                  <a:pt x="16935" y="7519"/>
                </a:lnTo>
                <a:lnTo>
                  <a:pt x="16814" y="7616"/>
                </a:lnTo>
                <a:lnTo>
                  <a:pt x="16668" y="7714"/>
                </a:lnTo>
                <a:lnTo>
                  <a:pt x="16546" y="7835"/>
                </a:lnTo>
                <a:lnTo>
                  <a:pt x="16449" y="7957"/>
                </a:lnTo>
                <a:lnTo>
                  <a:pt x="16376" y="8030"/>
                </a:lnTo>
                <a:lnTo>
                  <a:pt x="16376" y="7665"/>
                </a:lnTo>
                <a:lnTo>
                  <a:pt x="16522" y="7495"/>
                </a:lnTo>
                <a:lnTo>
                  <a:pt x="16619" y="7324"/>
                </a:lnTo>
                <a:lnTo>
                  <a:pt x="16789" y="7105"/>
                </a:lnTo>
                <a:lnTo>
                  <a:pt x="16911" y="6886"/>
                </a:lnTo>
                <a:close/>
                <a:moveTo>
                  <a:pt x="949" y="7422"/>
                </a:moveTo>
                <a:lnTo>
                  <a:pt x="973" y="8006"/>
                </a:lnTo>
                <a:lnTo>
                  <a:pt x="852" y="8054"/>
                </a:lnTo>
                <a:lnTo>
                  <a:pt x="754" y="8103"/>
                </a:lnTo>
                <a:lnTo>
                  <a:pt x="560" y="8273"/>
                </a:lnTo>
                <a:lnTo>
                  <a:pt x="462" y="8371"/>
                </a:lnTo>
                <a:lnTo>
                  <a:pt x="462" y="7957"/>
                </a:lnTo>
                <a:lnTo>
                  <a:pt x="535" y="7957"/>
                </a:lnTo>
                <a:lnTo>
                  <a:pt x="584" y="7933"/>
                </a:lnTo>
                <a:lnTo>
                  <a:pt x="608" y="7884"/>
                </a:lnTo>
                <a:lnTo>
                  <a:pt x="730" y="7714"/>
                </a:lnTo>
                <a:lnTo>
                  <a:pt x="852" y="7543"/>
                </a:lnTo>
                <a:lnTo>
                  <a:pt x="949" y="7422"/>
                </a:lnTo>
                <a:close/>
                <a:moveTo>
                  <a:pt x="16935" y="7714"/>
                </a:moveTo>
                <a:lnTo>
                  <a:pt x="16935" y="8419"/>
                </a:lnTo>
                <a:lnTo>
                  <a:pt x="16716" y="8541"/>
                </a:lnTo>
                <a:lnTo>
                  <a:pt x="16497" y="8711"/>
                </a:lnTo>
                <a:lnTo>
                  <a:pt x="16351" y="8857"/>
                </a:lnTo>
                <a:lnTo>
                  <a:pt x="16376" y="8444"/>
                </a:lnTo>
                <a:lnTo>
                  <a:pt x="16449" y="8371"/>
                </a:lnTo>
                <a:lnTo>
                  <a:pt x="16522" y="8273"/>
                </a:lnTo>
                <a:lnTo>
                  <a:pt x="16668" y="8079"/>
                </a:lnTo>
                <a:lnTo>
                  <a:pt x="16862" y="7835"/>
                </a:lnTo>
                <a:lnTo>
                  <a:pt x="16935" y="7714"/>
                </a:lnTo>
                <a:close/>
                <a:moveTo>
                  <a:pt x="13042" y="3869"/>
                </a:moveTo>
                <a:lnTo>
                  <a:pt x="12872" y="3893"/>
                </a:lnTo>
                <a:lnTo>
                  <a:pt x="12702" y="3918"/>
                </a:lnTo>
                <a:lnTo>
                  <a:pt x="12239" y="3966"/>
                </a:lnTo>
                <a:lnTo>
                  <a:pt x="11777" y="3991"/>
                </a:lnTo>
                <a:lnTo>
                  <a:pt x="11388" y="3991"/>
                </a:lnTo>
                <a:lnTo>
                  <a:pt x="10974" y="3966"/>
                </a:lnTo>
                <a:lnTo>
                  <a:pt x="10755" y="3966"/>
                </a:lnTo>
                <a:lnTo>
                  <a:pt x="10560" y="4015"/>
                </a:lnTo>
                <a:lnTo>
                  <a:pt x="10366" y="4064"/>
                </a:lnTo>
                <a:lnTo>
                  <a:pt x="10220" y="4137"/>
                </a:lnTo>
                <a:lnTo>
                  <a:pt x="10171" y="4185"/>
                </a:lnTo>
                <a:lnTo>
                  <a:pt x="10122" y="4258"/>
                </a:lnTo>
                <a:lnTo>
                  <a:pt x="10147" y="4331"/>
                </a:lnTo>
                <a:lnTo>
                  <a:pt x="10171" y="4404"/>
                </a:lnTo>
                <a:lnTo>
                  <a:pt x="10341" y="4502"/>
                </a:lnTo>
                <a:lnTo>
                  <a:pt x="10536" y="4575"/>
                </a:lnTo>
                <a:lnTo>
                  <a:pt x="10731" y="4599"/>
                </a:lnTo>
                <a:lnTo>
                  <a:pt x="10950" y="4623"/>
                </a:lnTo>
                <a:lnTo>
                  <a:pt x="12142" y="4623"/>
                </a:lnTo>
                <a:lnTo>
                  <a:pt x="12580" y="4599"/>
                </a:lnTo>
                <a:lnTo>
                  <a:pt x="12458" y="4745"/>
                </a:lnTo>
                <a:lnTo>
                  <a:pt x="12312" y="4867"/>
                </a:lnTo>
                <a:lnTo>
                  <a:pt x="12020" y="5110"/>
                </a:lnTo>
                <a:lnTo>
                  <a:pt x="11461" y="5548"/>
                </a:lnTo>
                <a:lnTo>
                  <a:pt x="10901" y="5986"/>
                </a:lnTo>
                <a:lnTo>
                  <a:pt x="10633" y="6205"/>
                </a:lnTo>
                <a:lnTo>
                  <a:pt x="10366" y="6473"/>
                </a:lnTo>
                <a:lnTo>
                  <a:pt x="9879" y="7008"/>
                </a:lnTo>
                <a:lnTo>
                  <a:pt x="9392" y="7568"/>
                </a:lnTo>
                <a:lnTo>
                  <a:pt x="9149" y="7835"/>
                </a:lnTo>
                <a:lnTo>
                  <a:pt x="8881" y="8079"/>
                </a:lnTo>
                <a:lnTo>
                  <a:pt x="8760" y="7957"/>
                </a:lnTo>
                <a:lnTo>
                  <a:pt x="8614" y="7860"/>
                </a:lnTo>
                <a:lnTo>
                  <a:pt x="8346" y="7665"/>
                </a:lnTo>
                <a:lnTo>
                  <a:pt x="7957" y="7324"/>
                </a:lnTo>
                <a:lnTo>
                  <a:pt x="7567" y="6959"/>
                </a:lnTo>
                <a:lnTo>
                  <a:pt x="7300" y="6692"/>
                </a:lnTo>
                <a:lnTo>
                  <a:pt x="7008" y="6424"/>
                </a:lnTo>
                <a:lnTo>
                  <a:pt x="6837" y="6302"/>
                </a:lnTo>
                <a:lnTo>
                  <a:pt x="6667" y="6205"/>
                </a:lnTo>
                <a:lnTo>
                  <a:pt x="6497" y="6132"/>
                </a:lnTo>
                <a:lnTo>
                  <a:pt x="6302" y="6083"/>
                </a:lnTo>
                <a:lnTo>
                  <a:pt x="6253" y="6059"/>
                </a:lnTo>
                <a:lnTo>
                  <a:pt x="6107" y="6059"/>
                </a:lnTo>
                <a:lnTo>
                  <a:pt x="6034" y="6108"/>
                </a:lnTo>
                <a:lnTo>
                  <a:pt x="5864" y="6205"/>
                </a:lnTo>
                <a:lnTo>
                  <a:pt x="5718" y="6351"/>
                </a:lnTo>
                <a:lnTo>
                  <a:pt x="5450" y="6643"/>
                </a:lnTo>
                <a:lnTo>
                  <a:pt x="5207" y="6984"/>
                </a:lnTo>
                <a:lnTo>
                  <a:pt x="4964" y="7300"/>
                </a:lnTo>
                <a:lnTo>
                  <a:pt x="4818" y="7519"/>
                </a:lnTo>
                <a:lnTo>
                  <a:pt x="4623" y="7714"/>
                </a:lnTo>
                <a:lnTo>
                  <a:pt x="4258" y="8079"/>
                </a:lnTo>
                <a:lnTo>
                  <a:pt x="3918" y="8468"/>
                </a:lnTo>
                <a:lnTo>
                  <a:pt x="3747" y="8687"/>
                </a:lnTo>
                <a:lnTo>
                  <a:pt x="3626" y="8906"/>
                </a:lnTo>
                <a:lnTo>
                  <a:pt x="3601" y="8955"/>
                </a:lnTo>
                <a:lnTo>
                  <a:pt x="3601" y="9003"/>
                </a:lnTo>
                <a:lnTo>
                  <a:pt x="3626" y="9052"/>
                </a:lnTo>
                <a:lnTo>
                  <a:pt x="3650" y="9101"/>
                </a:lnTo>
                <a:lnTo>
                  <a:pt x="3699" y="9125"/>
                </a:lnTo>
                <a:lnTo>
                  <a:pt x="3747" y="9149"/>
                </a:lnTo>
                <a:lnTo>
                  <a:pt x="3796" y="9149"/>
                </a:lnTo>
                <a:lnTo>
                  <a:pt x="3869" y="9125"/>
                </a:lnTo>
                <a:lnTo>
                  <a:pt x="4064" y="9028"/>
                </a:lnTo>
                <a:lnTo>
                  <a:pt x="4283" y="8857"/>
                </a:lnTo>
                <a:lnTo>
                  <a:pt x="4477" y="8687"/>
                </a:lnTo>
                <a:lnTo>
                  <a:pt x="4672" y="8492"/>
                </a:lnTo>
                <a:lnTo>
                  <a:pt x="5037" y="8103"/>
                </a:lnTo>
                <a:lnTo>
                  <a:pt x="5353" y="7689"/>
                </a:lnTo>
                <a:lnTo>
                  <a:pt x="5669" y="7276"/>
                </a:lnTo>
                <a:lnTo>
                  <a:pt x="6010" y="6838"/>
                </a:lnTo>
                <a:lnTo>
                  <a:pt x="6156" y="6716"/>
                </a:lnTo>
                <a:lnTo>
                  <a:pt x="6302" y="6594"/>
                </a:lnTo>
                <a:lnTo>
                  <a:pt x="6594" y="6838"/>
                </a:lnTo>
                <a:lnTo>
                  <a:pt x="6910" y="7105"/>
                </a:lnTo>
                <a:lnTo>
                  <a:pt x="7470" y="7665"/>
                </a:lnTo>
                <a:lnTo>
                  <a:pt x="7762" y="7933"/>
                </a:lnTo>
                <a:lnTo>
                  <a:pt x="8078" y="8249"/>
                </a:lnTo>
                <a:lnTo>
                  <a:pt x="8249" y="8395"/>
                </a:lnTo>
                <a:lnTo>
                  <a:pt x="8443" y="8492"/>
                </a:lnTo>
                <a:lnTo>
                  <a:pt x="8614" y="8565"/>
                </a:lnTo>
                <a:lnTo>
                  <a:pt x="8808" y="8590"/>
                </a:lnTo>
                <a:lnTo>
                  <a:pt x="8906" y="8565"/>
                </a:lnTo>
                <a:lnTo>
                  <a:pt x="8979" y="8590"/>
                </a:lnTo>
                <a:lnTo>
                  <a:pt x="9076" y="8541"/>
                </a:lnTo>
                <a:lnTo>
                  <a:pt x="9392" y="8298"/>
                </a:lnTo>
                <a:lnTo>
                  <a:pt x="9684" y="8006"/>
                </a:lnTo>
                <a:lnTo>
                  <a:pt x="10244" y="7422"/>
                </a:lnTo>
                <a:lnTo>
                  <a:pt x="10779" y="6838"/>
                </a:lnTo>
                <a:lnTo>
                  <a:pt x="11071" y="6570"/>
                </a:lnTo>
                <a:lnTo>
                  <a:pt x="11388" y="6302"/>
                </a:lnTo>
                <a:lnTo>
                  <a:pt x="11996" y="5840"/>
                </a:lnTo>
                <a:lnTo>
                  <a:pt x="12604" y="5353"/>
                </a:lnTo>
                <a:lnTo>
                  <a:pt x="12847" y="5134"/>
                </a:lnTo>
                <a:lnTo>
                  <a:pt x="13066" y="4915"/>
                </a:lnTo>
                <a:lnTo>
                  <a:pt x="13139" y="5743"/>
                </a:lnTo>
                <a:lnTo>
                  <a:pt x="13115" y="6059"/>
                </a:lnTo>
                <a:lnTo>
                  <a:pt x="13091" y="6448"/>
                </a:lnTo>
                <a:lnTo>
                  <a:pt x="13091" y="6643"/>
                </a:lnTo>
                <a:lnTo>
                  <a:pt x="13115" y="6813"/>
                </a:lnTo>
                <a:lnTo>
                  <a:pt x="13164" y="6984"/>
                </a:lnTo>
                <a:lnTo>
                  <a:pt x="13261" y="7105"/>
                </a:lnTo>
                <a:lnTo>
                  <a:pt x="13310" y="7130"/>
                </a:lnTo>
                <a:lnTo>
                  <a:pt x="13383" y="7154"/>
                </a:lnTo>
                <a:lnTo>
                  <a:pt x="13456" y="7154"/>
                </a:lnTo>
                <a:lnTo>
                  <a:pt x="13504" y="7130"/>
                </a:lnTo>
                <a:lnTo>
                  <a:pt x="13626" y="7032"/>
                </a:lnTo>
                <a:lnTo>
                  <a:pt x="13699" y="6886"/>
                </a:lnTo>
                <a:lnTo>
                  <a:pt x="13723" y="6716"/>
                </a:lnTo>
                <a:lnTo>
                  <a:pt x="13748" y="6546"/>
                </a:lnTo>
                <a:lnTo>
                  <a:pt x="13723" y="6181"/>
                </a:lnTo>
                <a:lnTo>
                  <a:pt x="13699" y="5889"/>
                </a:lnTo>
                <a:lnTo>
                  <a:pt x="13675" y="5086"/>
                </a:lnTo>
                <a:lnTo>
                  <a:pt x="13650" y="4672"/>
                </a:lnTo>
                <a:lnTo>
                  <a:pt x="13602" y="4477"/>
                </a:lnTo>
                <a:lnTo>
                  <a:pt x="13529" y="4307"/>
                </a:lnTo>
                <a:lnTo>
                  <a:pt x="13504" y="4258"/>
                </a:lnTo>
                <a:lnTo>
                  <a:pt x="13456" y="4210"/>
                </a:lnTo>
                <a:lnTo>
                  <a:pt x="13456" y="4137"/>
                </a:lnTo>
                <a:lnTo>
                  <a:pt x="13456" y="4064"/>
                </a:lnTo>
                <a:lnTo>
                  <a:pt x="13407" y="4015"/>
                </a:lnTo>
                <a:lnTo>
                  <a:pt x="13358" y="3966"/>
                </a:lnTo>
                <a:lnTo>
                  <a:pt x="13285" y="3918"/>
                </a:lnTo>
                <a:lnTo>
                  <a:pt x="13188" y="3893"/>
                </a:lnTo>
                <a:lnTo>
                  <a:pt x="13042" y="3869"/>
                </a:lnTo>
                <a:close/>
                <a:moveTo>
                  <a:pt x="973" y="8298"/>
                </a:moveTo>
                <a:lnTo>
                  <a:pt x="998" y="8882"/>
                </a:lnTo>
                <a:lnTo>
                  <a:pt x="925" y="8906"/>
                </a:lnTo>
                <a:lnTo>
                  <a:pt x="827" y="8979"/>
                </a:lnTo>
                <a:lnTo>
                  <a:pt x="730" y="9052"/>
                </a:lnTo>
                <a:lnTo>
                  <a:pt x="487" y="9320"/>
                </a:lnTo>
                <a:lnTo>
                  <a:pt x="487" y="8955"/>
                </a:lnTo>
                <a:lnTo>
                  <a:pt x="560" y="8906"/>
                </a:lnTo>
                <a:lnTo>
                  <a:pt x="608" y="8809"/>
                </a:lnTo>
                <a:lnTo>
                  <a:pt x="803" y="8541"/>
                </a:lnTo>
                <a:lnTo>
                  <a:pt x="973" y="8298"/>
                </a:lnTo>
                <a:close/>
                <a:moveTo>
                  <a:pt x="16935" y="8541"/>
                </a:moveTo>
                <a:lnTo>
                  <a:pt x="16935" y="8979"/>
                </a:lnTo>
                <a:lnTo>
                  <a:pt x="16960" y="9247"/>
                </a:lnTo>
                <a:lnTo>
                  <a:pt x="16716" y="9393"/>
                </a:lnTo>
                <a:lnTo>
                  <a:pt x="16497" y="9539"/>
                </a:lnTo>
                <a:lnTo>
                  <a:pt x="16376" y="9660"/>
                </a:lnTo>
                <a:lnTo>
                  <a:pt x="16376" y="9198"/>
                </a:lnTo>
                <a:lnTo>
                  <a:pt x="16424" y="9149"/>
                </a:lnTo>
                <a:lnTo>
                  <a:pt x="16497" y="9076"/>
                </a:lnTo>
                <a:lnTo>
                  <a:pt x="16595" y="8930"/>
                </a:lnTo>
                <a:lnTo>
                  <a:pt x="16935" y="8541"/>
                </a:lnTo>
                <a:close/>
                <a:moveTo>
                  <a:pt x="998" y="9076"/>
                </a:moveTo>
                <a:lnTo>
                  <a:pt x="1022" y="9685"/>
                </a:lnTo>
                <a:lnTo>
                  <a:pt x="925" y="9709"/>
                </a:lnTo>
                <a:lnTo>
                  <a:pt x="827" y="9782"/>
                </a:lnTo>
                <a:lnTo>
                  <a:pt x="657" y="9904"/>
                </a:lnTo>
                <a:lnTo>
                  <a:pt x="535" y="10025"/>
                </a:lnTo>
                <a:lnTo>
                  <a:pt x="511" y="9636"/>
                </a:lnTo>
                <a:lnTo>
                  <a:pt x="584" y="9587"/>
                </a:lnTo>
                <a:lnTo>
                  <a:pt x="852" y="9247"/>
                </a:lnTo>
                <a:lnTo>
                  <a:pt x="998" y="9076"/>
                </a:lnTo>
                <a:close/>
                <a:moveTo>
                  <a:pt x="16960" y="9368"/>
                </a:moveTo>
                <a:lnTo>
                  <a:pt x="16935" y="9806"/>
                </a:lnTo>
                <a:lnTo>
                  <a:pt x="16741" y="9928"/>
                </a:lnTo>
                <a:lnTo>
                  <a:pt x="16546" y="10074"/>
                </a:lnTo>
                <a:lnTo>
                  <a:pt x="16400" y="10196"/>
                </a:lnTo>
                <a:lnTo>
                  <a:pt x="16376" y="9952"/>
                </a:lnTo>
                <a:lnTo>
                  <a:pt x="16449" y="9855"/>
                </a:lnTo>
                <a:lnTo>
                  <a:pt x="16668" y="9636"/>
                </a:lnTo>
                <a:lnTo>
                  <a:pt x="16960" y="9368"/>
                </a:lnTo>
                <a:close/>
                <a:moveTo>
                  <a:pt x="16935" y="10001"/>
                </a:moveTo>
                <a:lnTo>
                  <a:pt x="16935" y="10342"/>
                </a:lnTo>
                <a:lnTo>
                  <a:pt x="16814" y="10415"/>
                </a:lnTo>
                <a:lnTo>
                  <a:pt x="16668" y="10488"/>
                </a:lnTo>
                <a:lnTo>
                  <a:pt x="16424" y="10682"/>
                </a:lnTo>
                <a:lnTo>
                  <a:pt x="16400" y="10488"/>
                </a:lnTo>
                <a:lnTo>
                  <a:pt x="16546" y="10342"/>
                </a:lnTo>
                <a:lnTo>
                  <a:pt x="16692" y="10220"/>
                </a:lnTo>
                <a:lnTo>
                  <a:pt x="16935" y="10001"/>
                </a:lnTo>
                <a:close/>
                <a:moveTo>
                  <a:pt x="1046" y="10050"/>
                </a:moveTo>
                <a:lnTo>
                  <a:pt x="1046" y="10415"/>
                </a:lnTo>
                <a:lnTo>
                  <a:pt x="949" y="10463"/>
                </a:lnTo>
                <a:lnTo>
                  <a:pt x="852" y="10512"/>
                </a:lnTo>
                <a:lnTo>
                  <a:pt x="681" y="10682"/>
                </a:lnTo>
                <a:lnTo>
                  <a:pt x="584" y="10755"/>
                </a:lnTo>
                <a:lnTo>
                  <a:pt x="560" y="10536"/>
                </a:lnTo>
                <a:lnTo>
                  <a:pt x="657" y="10463"/>
                </a:lnTo>
                <a:lnTo>
                  <a:pt x="730" y="10390"/>
                </a:lnTo>
                <a:lnTo>
                  <a:pt x="876" y="10220"/>
                </a:lnTo>
                <a:lnTo>
                  <a:pt x="1046" y="10050"/>
                </a:lnTo>
                <a:close/>
                <a:moveTo>
                  <a:pt x="4185" y="2385"/>
                </a:moveTo>
                <a:lnTo>
                  <a:pt x="5158" y="2409"/>
                </a:lnTo>
                <a:lnTo>
                  <a:pt x="6132" y="2434"/>
                </a:lnTo>
                <a:lnTo>
                  <a:pt x="7129" y="2458"/>
                </a:lnTo>
                <a:lnTo>
                  <a:pt x="8103" y="2482"/>
                </a:lnTo>
                <a:lnTo>
                  <a:pt x="15938" y="2482"/>
                </a:lnTo>
                <a:lnTo>
                  <a:pt x="15938" y="2823"/>
                </a:lnTo>
                <a:lnTo>
                  <a:pt x="15913" y="3164"/>
                </a:lnTo>
                <a:lnTo>
                  <a:pt x="15889" y="3529"/>
                </a:lnTo>
                <a:lnTo>
                  <a:pt x="15913" y="3869"/>
                </a:lnTo>
                <a:lnTo>
                  <a:pt x="15938" y="5013"/>
                </a:lnTo>
                <a:lnTo>
                  <a:pt x="15938" y="5597"/>
                </a:lnTo>
                <a:lnTo>
                  <a:pt x="15938" y="6181"/>
                </a:lnTo>
                <a:lnTo>
                  <a:pt x="15913" y="7300"/>
                </a:lnTo>
                <a:lnTo>
                  <a:pt x="15889" y="8419"/>
                </a:lnTo>
                <a:lnTo>
                  <a:pt x="15889" y="9539"/>
                </a:lnTo>
                <a:lnTo>
                  <a:pt x="15913" y="10123"/>
                </a:lnTo>
                <a:lnTo>
                  <a:pt x="15938" y="10682"/>
                </a:lnTo>
                <a:lnTo>
                  <a:pt x="14161" y="10634"/>
                </a:lnTo>
                <a:lnTo>
                  <a:pt x="13285" y="10609"/>
                </a:lnTo>
                <a:lnTo>
                  <a:pt x="12385" y="10609"/>
                </a:lnTo>
                <a:lnTo>
                  <a:pt x="11315" y="10585"/>
                </a:lnTo>
                <a:lnTo>
                  <a:pt x="10220" y="10561"/>
                </a:lnTo>
                <a:lnTo>
                  <a:pt x="9149" y="10536"/>
                </a:lnTo>
                <a:lnTo>
                  <a:pt x="8614" y="10536"/>
                </a:lnTo>
                <a:lnTo>
                  <a:pt x="8054" y="10561"/>
                </a:lnTo>
                <a:lnTo>
                  <a:pt x="7056" y="10609"/>
                </a:lnTo>
                <a:lnTo>
                  <a:pt x="6059" y="10609"/>
                </a:lnTo>
                <a:lnTo>
                  <a:pt x="5037" y="10634"/>
                </a:lnTo>
                <a:lnTo>
                  <a:pt x="4039" y="10658"/>
                </a:lnTo>
                <a:lnTo>
                  <a:pt x="3334" y="10707"/>
                </a:lnTo>
                <a:lnTo>
                  <a:pt x="2604" y="10755"/>
                </a:lnTo>
                <a:lnTo>
                  <a:pt x="2068" y="10731"/>
                </a:lnTo>
                <a:lnTo>
                  <a:pt x="1533" y="10707"/>
                </a:lnTo>
                <a:lnTo>
                  <a:pt x="1460" y="8833"/>
                </a:lnTo>
                <a:lnTo>
                  <a:pt x="1436" y="7908"/>
                </a:lnTo>
                <a:lnTo>
                  <a:pt x="1411" y="6959"/>
                </a:lnTo>
                <a:lnTo>
                  <a:pt x="1460" y="5840"/>
                </a:lnTo>
                <a:lnTo>
                  <a:pt x="1509" y="4672"/>
                </a:lnTo>
                <a:lnTo>
                  <a:pt x="1533" y="3529"/>
                </a:lnTo>
                <a:lnTo>
                  <a:pt x="1509" y="2945"/>
                </a:lnTo>
                <a:lnTo>
                  <a:pt x="1484" y="2385"/>
                </a:lnTo>
                <a:lnTo>
                  <a:pt x="1703" y="2385"/>
                </a:lnTo>
                <a:lnTo>
                  <a:pt x="1947" y="2409"/>
                </a:lnTo>
                <a:lnTo>
                  <a:pt x="2409" y="2434"/>
                </a:lnTo>
                <a:lnTo>
                  <a:pt x="3285" y="2409"/>
                </a:lnTo>
                <a:lnTo>
                  <a:pt x="4185" y="2385"/>
                </a:lnTo>
                <a:close/>
                <a:moveTo>
                  <a:pt x="12288" y="11096"/>
                </a:moveTo>
                <a:lnTo>
                  <a:pt x="12531" y="11120"/>
                </a:lnTo>
                <a:lnTo>
                  <a:pt x="12434" y="11193"/>
                </a:lnTo>
                <a:lnTo>
                  <a:pt x="12191" y="11364"/>
                </a:lnTo>
                <a:lnTo>
                  <a:pt x="12118" y="11437"/>
                </a:lnTo>
                <a:lnTo>
                  <a:pt x="11874" y="11437"/>
                </a:lnTo>
                <a:lnTo>
                  <a:pt x="11923" y="11388"/>
                </a:lnTo>
                <a:lnTo>
                  <a:pt x="12118" y="11242"/>
                </a:lnTo>
                <a:lnTo>
                  <a:pt x="12288" y="11096"/>
                </a:lnTo>
                <a:close/>
                <a:moveTo>
                  <a:pt x="11290" y="11072"/>
                </a:moveTo>
                <a:lnTo>
                  <a:pt x="11972" y="11096"/>
                </a:lnTo>
                <a:lnTo>
                  <a:pt x="11753" y="11193"/>
                </a:lnTo>
                <a:lnTo>
                  <a:pt x="11534" y="11339"/>
                </a:lnTo>
                <a:lnTo>
                  <a:pt x="11388" y="11437"/>
                </a:lnTo>
                <a:lnTo>
                  <a:pt x="10877" y="11461"/>
                </a:lnTo>
                <a:lnTo>
                  <a:pt x="10925" y="11412"/>
                </a:lnTo>
                <a:lnTo>
                  <a:pt x="11120" y="11242"/>
                </a:lnTo>
                <a:lnTo>
                  <a:pt x="11217" y="11169"/>
                </a:lnTo>
                <a:lnTo>
                  <a:pt x="11290" y="11072"/>
                </a:lnTo>
                <a:close/>
                <a:moveTo>
                  <a:pt x="13115" y="11120"/>
                </a:moveTo>
                <a:lnTo>
                  <a:pt x="12920" y="11291"/>
                </a:lnTo>
                <a:lnTo>
                  <a:pt x="12775" y="11461"/>
                </a:lnTo>
                <a:lnTo>
                  <a:pt x="12604" y="11461"/>
                </a:lnTo>
                <a:lnTo>
                  <a:pt x="12945" y="11120"/>
                </a:lnTo>
                <a:close/>
                <a:moveTo>
                  <a:pt x="1509" y="11145"/>
                </a:moveTo>
                <a:lnTo>
                  <a:pt x="1776" y="11218"/>
                </a:lnTo>
                <a:lnTo>
                  <a:pt x="2044" y="11266"/>
                </a:lnTo>
                <a:lnTo>
                  <a:pt x="1849" y="11388"/>
                </a:lnTo>
                <a:lnTo>
                  <a:pt x="1679" y="11510"/>
                </a:lnTo>
                <a:lnTo>
                  <a:pt x="1095" y="11510"/>
                </a:lnTo>
                <a:lnTo>
                  <a:pt x="1241" y="11364"/>
                </a:lnTo>
                <a:lnTo>
                  <a:pt x="1387" y="11266"/>
                </a:lnTo>
                <a:lnTo>
                  <a:pt x="1509" y="11145"/>
                </a:lnTo>
                <a:close/>
                <a:moveTo>
                  <a:pt x="13504" y="11145"/>
                </a:moveTo>
                <a:lnTo>
                  <a:pt x="14234" y="11169"/>
                </a:lnTo>
                <a:lnTo>
                  <a:pt x="14088" y="11242"/>
                </a:lnTo>
                <a:lnTo>
                  <a:pt x="13942" y="11315"/>
                </a:lnTo>
                <a:lnTo>
                  <a:pt x="13821" y="11412"/>
                </a:lnTo>
                <a:lnTo>
                  <a:pt x="13723" y="11510"/>
                </a:lnTo>
                <a:lnTo>
                  <a:pt x="13139" y="11485"/>
                </a:lnTo>
                <a:lnTo>
                  <a:pt x="13285" y="11339"/>
                </a:lnTo>
                <a:lnTo>
                  <a:pt x="13504" y="11145"/>
                </a:lnTo>
                <a:close/>
                <a:moveTo>
                  <a:pt x="16960" y="10999"/>
                </a:moveTo>
                <a:lnTo>
                  <a:pt x="17008" y="11485"/>
                </a:lnTo>
                <a:lnTo>
                  <a:pt x="16935" y="11461"/>
                </a:lnTo>
                <a:lnTo>
                  <a:pt x="16887" y="11461"/>
                </a:lnTo>
                <a:lnTo>
                  <a:pt x="16570" y="11510"/>
                </a:lnTo>
                <a:lnTo>
                  <a:pt x="16765" y="11242"/>
                </a:lnTo>
                <a:lnTo>
                  <a:pt x="16960" y="10999"/>
                </a:lnTo>
                <a:close/>
                <a:moveTo>
                  <a:pt x="15037" y="11169"/>
                </a:moveTo>
                <a:lnTo>
                  <a:pt x="14818" y="11339"/>
                </a:lnTo>
                <a:lnTo>
                  <a:pt x="14697" y="11461"/>
                </a:lnTo>
                <a:lnTo>
                  <a:pt x="14624" y="11558"/>
                </a:lnTo>
                <a:lnTo>
                  <a:pt x="14259" y="11558"/>
                </a:lnTo>
                <a:lnTo>
                  <a:pt x="14551" y="11364"/>
                </a:lnTo>
                <a:lnTo>
                  <a:pt x="14697" y="11266"/>
                </a:lnTo>
                <a:lnTo>
                  <a:pt x="14818" y="11169"/>
                </a:lnTo>
                <a:close/>
                <a:moveTo>
                  <a:pt x="15962" y="11193"/>
                </a:moveTo>
                <a:lnTo>
                  <a:pt x="15913" y="11242"/>
                </a:lnTo>
                <a:lnTo>
                  <a:pt x="15743" y="11388"/>
                </a:lnTo>
                <a:lnTo>
                  <a:pt x="15621" y="11558"/>
                </a:lnTo>
                <a:lnTo>
                  <a:pt x="15037" y="11558"/>
                </a:lnTo>
                <a:lnTo>
                  <a:pt x="15183" y="11412"/>
                </a:lnTo>
                <a:lnTo>
                  <a:pt x="15329" y="11291"/>
                </a:lnTo>
                <a:lnTo>
                  <a:pt x="15500" y="11193"/>
                </a:lnTo>
                <a:close/>
                <a:moveTo>
                  <a:pt x="16935" y="10366"/>
                </a:moveTo>
                <a:lnTo>
                  <a:pt x="16960" y="10853"/>
                </a:lnTo>
                <a:lnTo>
                  <a:pt x="16765" y="10974"/>
                </a:lnTo>
                <a:lnTo>
                  <a:pt x="16570" y="11120"/>
                </a:lnTo>
                <a:lnTo>
                  <a:pt x="16400" y="11315"/>
                </a:lnTo>
                <a:lnTo>
                  <a:pt x="16230" y="11534"/>
                </a:lnTo>
                <a:lnTo>
                  <a:pt x="15962" y="11558"/>
                </a:lnTo>
                <a:lnTo>
                  <a:pt x="16084" y="11412"/>
                </a:lnTo>
                <a:lnTo>
                  <a:pt x="16181" y="11315"/>
                </a:lnTo>
                <a:lnTo>
                  <a:pt x="16230" y="11266"/>
                </a:lnTo>
                <a:lnTo>
                  <a:pt x="16278" y="11193"/>
                </a:lnTo>
                <a:lnTo>
                  <a:pt x="16376" y="11169"/>
                </a:lnTo>
                <a:lnTo>
                  <a:pt x="16449" y="11096"/>
                </a:lnTo>
                <a:lnTo>
                  <a:pt x="16497" y="11023"/>
                </a:lnTo>
                <a:lnTo>
                  <a:pt x="16497" y="10926"/>
                </a:lnTo>
                <a:lnTo>
                  <a:pt x="16570" y="10877"/>
                </a:lnTo>
                <a:lnTo>
                  <a:pt x="16789" y="10634"/>
                </a:lnTo>
                <a:lnTo>
                  <a:pt x="16887" y="10512"/>
                </a:lnTo>
                <a:lnTo>
                  <a:pt x="16935" y="10366"/>
                </a:lnTo>
                <a:close/>
                <a:moveTo>
                  <a:pt x="1071" y="10780"/>
                </a:moveTo>
                <a:lnTo>
                  <a:pt x="1071" y="10828"/>
                </a:lnTo>
                <a:lnTo>
                  <a:pt x="1071" y="10901"/>
                </a:lnTo>
                <a:lnTo>
                  <a:pt x="1119" y="10974"/>
                </a:lnTo>
                <a:lnTo>
                  <a:pt x="1144" y="10999"/>
                </a:lnTo>
                <a:lnTo>
                  <a:pt x="1192" y="11047"/>
                </a:lnTo>
                <a:lnTo>
                  <a:pt x="1022" y="11169"/>
                </a:lnTo>
                <a:lnTo>
                  <a:pt x="827" y="11339"/>
                </a:lnTo>
                <a:lnTo>
                  <a:pt x="730" y="11461"/>
                </a:lnTo>
                <a:lnTo>
                  <a:pt x="657" y="11558"/>
                </a:lnTo>
                <a:lnTo>
                  <a:pt x="608" y="11583"/>
                </a:lnTo>
                <a:lnTo>
                  <a:pt x="608" y="11266"/>
                </a:lnTo>
                <a:lnTo>
                  <a:pt x="681" y="11193"/>
                </a:lnTo>
                <a:lnTo>
                  <a:pt x="754" y="11120"/>
                </a:lnTo>
                <a:lnTo>
                  <a:pt x="949" y="10901"/>
                </a:lnTo>
                <a:lnTo>
                  <a:pt x="1071" y="10780"/>
                </a:lnTo>
                <a:close/>
                <a:moveTo>
                  <a:pt x="2750" y="11266"/>
                </a:moveTo>
                <a:lnTo>
                  <a:pt x="2604" y="11412"/>
                </a:lnTo>
                <a:lnTo>
                  <a:pt x="2458" y="11583"/>
                </a:lnTo>
                <a:lnTo>
                  <a:pt x="2117" y="11534"/>
                </a:lnTo>
                <a:lnTo>
                  <a:pt x="2141" y="11510"/>
                </a:lnTo>
                <a:lnTo>
                  <a:pt x="2287" y="11388"/>
                </a:lnTo>
                <a:lnTo>
                  <a:pt x="2385" y="11266"/>
                </a:lnTo>
                <a:close/>
                <a:moveTo>
                  <a:pt x="8176" y="11072"/>
                </a:moveTo>
                <a:lnTo>
                  <a:pt x="8127" y="11120"/>
                </a:lnTo>
                <a:lnTo>
                  <a:pt x="7884" y="11339"/>
                </a:lnTo>
                <a:lnTo>
                  <a:pt x="7665" y="11583"/>
                </a:lnTo>
                <a:lnTo>
                  <a:pt x="7251" y="11583"/>
                </a:lnTo>
                <a:lnTo>
                  <a:pt x="7373" y="11461"/>
                </a:lnTo>
                <a:lnTo>
                  <a:pt x="7738" y="11096"/>
                </a:lnTo>
                <a:lnTo>
                  <a:pt x="8176" y="11072"/>
                </a:lnTo>
                <a:close/>
                <a:moveTo>
                  <a:pt x="9125" y="11047"/>
                </a:moveTo>
                <a:lnTo>
                  <a:pt x="8979" y="11145"/>
                </a:lnTo>
                <a:lnTo>
                  <a:pt x="8735" y="11339"/>
                </a:lnTo>
                <a:lnTo>
                  <a:pt x="8614" y="11461"/>
                </a:lnTo>
                <a:lnTo>
                  <a:pt x="8541" y="11583"/>
                </a:lnTo>
                <a:lnTo>
                  <a:pt x="8030" y="11583"/>
                </a:lnTo>
                <a:lnTo>
                  <a:pt x="8224" y="11388"/>
                </a:lnTo>
                <a:lnTo>
                  <a:pt x="8468" y="11169"/>
                </a:lnTo>
                <a:lnTo>
                  <a:pt x="8614" y="11072"/>
                </a:lnTo>
                <a:lnTo>
                  <a:pt x="9125" y="11047"/>
                </a:lnTo>
                <a:close/>
                <a:moveTo>
                  <a:pt x="10317" y="11047"/>
                </a:moveTo>
                <a:lnTo>
                  <a:pt x="10828" y="11072"/>
                </a:lnTo>
                <a:lnTo>
                  <a:pt x="10731" y="11120"/>
                </a:lnTo>
                <a:lnTo>
                  <a:pt x="10512" y="11315"/>
                </a:lnTo>
                <a:lnTo>
                  <a:pt x="10414" y="11412"/>
                </a:lnTo>
                <a:lnTo>
                  <a:pt x="10341" y="11534"/>
                </a:lnTo>
                <a:lnTo>
                  <a:pt x="9733" y="11583"/>
                </a:lnTo>
                <a:lnTo>
                  <a:pt x="10001" y="11315"/>
                </a:lnTo>
                <a:lnTo>
                  <a:pt x="10317" y="11072"/>
                </a:lnTo>
                <a:lnTo>
                  <a:pt x="10317" y="11047"/>
                </a:lnTo>
                <a:close/>
                <a:moveTo>
                  <a:pt x="7446" y="11096"/>
                </a:moveTo>
                <a:lnTo>
                  <a:pt x="7227" y="11242"/>
                </a:lnTo>
                <a:lnTo>
                  <a:pt x="7032" y="11388"/>
                </a:lnTo>
                <a:lnTo>
                  <a:pt x="6935" y="11485"/>
                </a:lnTo>
                <a:lnTo>
                  <a:pt x="6862" y="11583"/>
                </a:lnTo>
                <a:lnTo>
                  <a:pt x="6618" y="11607"/>
                </a:lnTo>
                <a:lnTo>
                  <a:pt x="6156" y="11607"/>
                </a:lnTo>
                <a:lnTo>
                  <a:pt x="6424" y="11388"/>
                </a:lnTo>
                <a:lnTo>
                  <a:pt x="6594" y="11266"/>
                </a:lnTo>
                <a:lnTo>
                  <a:pt x="6667" y="11193"/>
                </a:lnTo>
                <a:lnTo>
                  <a:pt x="6740" y="11120"/>
                </a:lnTo>
                <a:lnTo>
                  <a:pt x="7446" y="11096"/>
                </a:lnTo>
                <a:close/>
                <a:moveTo>
                  <a:pt x="10122" y="11047"/>
                </a:moveTo>
                <a:lnTo>
                  <a:pt x="9928" y="11169"/>
                </a:lnTo>
                <a:lnTo>
                  <a:pt x="9733" y="11291"/>
                </a:lnTo>
                <a:lnTo>
                  <a:pt x="9563" y="11437"/>
                </a:lnTo>
                <a:lnTo>
                  <a:pt x="9392" y="11607"/>
                </a:lnTo>
                <a:lnTo>
                  <a:pt x="8906" y="11607"/>
                </a:lnTo>
                <a:lnTo>
                  <a:pt x="9149" y="11364"/>
                </a:lnTo>
                <a:lnTo>
                  <a:pt x="9490" y="11047"/>
                </a:lnTo>
                <a:close/>
                <a:moveTo>
                  <a:pt x="3650" y="11193"/>
                </a:moveTo>
                <a:lnTo>
                  <a:pt x="3382" y="11364"/>
                </a:lnTo>
                <a:lnTo>
                  <a:pt x="3261" y="11485"/>
                </a:lnTo>
                <a:lnTo>
                  <a:pt x="3139" y="11631"/>
                </a:lnTo>
                <a:lnTo>
                  <a:pt x="2798" y="11607"/>
                </a:lnTo>
                <a:lnTo>
                  <a:pt x="3066" y="11242"/>
                </a:lnTo>
                <a:lnTo>
                  <a:pt x="3650" y="11193"/>
                </a:lnTo>
                <a:close/>
                <a:moveTo>
                  <a:pt x="4331" y="11145"/>
                </a:moveTo>
                <a:lnTo>
                  <a:pt x="4112" y="11315"/>
                </a:lnTo>
                <a:lnTo>
                  <a:pt x="3966" y="11461"/>
                </a:lnTo>
                <a:lnTo>
                  <a:pt x="3869" y="11558"/>
                </a:lnTo>
                <a:lnTo>
                  <a:pt x="3772" y="11656"/>
                </a:lnTo>
                <a:lnTo>
                  <a:pt x="3407" y="11656"/>
                </a:lnTo>
                <a:lnTo>
                  <a:pt x="3577" y="11485"/>
                </a:lnTo>
                <a:lnTo>
                  <a:pt x="3699" y="11339"/>
                </a:lnTo>
                <a:lnTo>
                  <a:pt x="3820" y="11169"/>
                </a:lnTo>
                <a:lnTo>
                  <a:pt x="4331" y="11145"/>
                </a:lnTo>
                <a:close/>
                <a:moveTo>
                  <a:pt x="6375" y="11120"/>
                </a:moveTo>
                <a:lnTo>
                  <a:pt x="6205" y="11242"/>
                </a:lnTo>
                <a:lnTo>
                  <a:pt x="5986" y="11412"/>
                </a:lnTo>
                <a:lnTo>
                  <a:pt x="5888" y="11510"/>
                </a:lnTo>
                <a:lnTo>
                  <a:pt x="5815" y="11631"/>
                </a:lnTo>
                <a:lnTo>
                  <a:pt x="5037" y="11656"/>
                </a:lnTo>
                <a:lnTo>
                  <a:pt x="5353" y="11339"/>
                </a:lnTo>
                <a:lnTo>
                  <a:pt x="5572" y="11169"/>
                </a:lnTo>
                <a:lnTo>
                  <a:pt x="5596" y="11120"/>
                </a:lnTo>
                <a:close/>
                <a:moveTo>
                  <a:pt x="5134" y="11145"/>
                </a:moveTo>
                <a:lnTo>
                  <a:pt x="4964" y="11291"/>
                </a:lnTo>
                <a:lnTo>
                  <a:pt x="4794" y="11461"/>
                </a:lnTo>
                <a:lnTo>
                  <a:pt x="4769" y="11510"/>
                </a:lnTo>
                <a:lnTo>
                  <a:pt x="4769" y="11583"/>
                </a:lnTo>
                <a:lnTo>
                  <a:pt x="4769" y="11631"/>
                </a:lnTo>
                <a:lnTo>
                  <a:pt x="4794" y="11656"/>
                </a:lnTo>
                <a:lnTo>
                  <a:pt x="4137" y="11680"/>
                </a:lnTo>
                <a:lnTo>
                  <a:pt x="4137" y="11680"/>
                </a:lnTo>
                <a:lnTo>
                  <a:pt x="4258" y="11510"/>
                </a:lnTo>
                <a:lnTo>
                  <a:pt x="4404" y="11388"/>
                </a:lnTo>
                <a:lnTo>
                  <a:pt x="4575" y="11266"/>
                </a:lnTo>
                <a:lnTo>
                  <a:pt x="4672" y="11218"/>
                </a:lnTo>
                <a:lnTo>
                  <a:pt x="4721" y="11145"/>
                </a:lnTo>
                <a:close/>
                <a:moveTo>
                  <a:pt x="8541" y="0"/>
                </a:moveTo>
                <a:lnTo>
                  <a:pt x="8468" y="49"/>
                </a:lnTo>
                <a:lnTo>
                  <a:pt x="8395" y="146"/>
                </a:lnTo>
                <a:lnTo>
                  <a:pt x="8370" y="244"/>
                </a:lnTo>
                <a:lnTo>
                  <a:pt x="8346" y="463"/>
                </a:lnTo>
                <a:lnTo>
                  <a:pt x="8370" y="706"/>
                </a:lnTo>
                <a:lnTo>
                  <a:pt x="8419" y="949"/>
                </a:lnTo>
                <a:lnTo>
                  <a:pt x="4842" y="974"/>
                </a:lnTo>
                <a:lnTo>
                  <a:pt x="2555" y="998"/>
                </a:lnTo>
                <a:lnTo>
                  <a:pt x="1411" y="1022"/>
                </a:lnTo>
                <a:lnTo>
                  <a:pt x="827" y="1022"/>
                </a:lnTo>
                <a:lnTo>
                  <a:pt x="511" y="1047"/>
                </a:lnTo>
                <a:lnTo>
                  <a:pt x="243" y="1120"/>
                </a:lnTo>
                <a:lnTo>
                  <a:pt x="195" y="1144"/>
                </a:lnTo>
                <a:lnTo>
                  <a:pt x="170" y="1193"/>
                </a:lnTo>
                <a:lnTo>
                  <a:pt x="146" y="1241"/>
                </a:lnTo>
                <a:lnTo>
                  <a:pt x="170" y="1290"/>
                </a:lnTo>
                <a:lnTo>
                  <a:pt x="146" y="1314"/>
                </a:lnTo>
                <a:lnTo>
                  <a:pt x="73" y="1509"/>
                </a:lnTo>
                <a:lnTo>
                  <a:pt x="24" y="1704"/>
                </a:lnTo>
                <a:lnTo>
                  <a:pt x="0" y="1923"/>
                </a:lnTo>
                <a:lnTo>
                  <a:pt x="0" y="2142"/>
                </a:lnTo>
                <a:lnTo>
                  <a:pt x="24" y="2580"/>
                </a:lnTo>
                <a:lnTo>
                  <a:pt x="73" y="2993"/>
                </a:lnTo>
                <a:lnTo>
                  <a:pt x="97" y="3626"/>
                </a:lnTo>
                <a:lnTo>
                  <a:pt x="122" y="4234"/>
                </a:lnTo>
                <a:lnTo>
                  <a:pt x="122" y="5475"/>
                </a:lnTo>
                <a:lnTo>
                  <a:pt x="97" y="6302"/>
                </a:lnTo>
                <a:lnTo>
                  <a:pt x="73" y="7130"/>
                </a:lnTo>
                <a:lnTo>
                  <a:pt x="49" y="7957"/>
                </a:lnTo>
                <a:lnTo>
                  <a:pt x="49" y="8784"/>
                </a:lnTo>
                <a:lnTo>
                  <a:pt x="73" y="9563"/>
                </a:lnTo>
                <a:lnTo>
                  <a:pt x="97" y="10317"/>
                </a:lnTo>
                <a:lnTo>
                  <a:pt x="146" y="11072"/>
                </a:lnTo>
                <a:lnTo>
                  <a:pt x="170" y="11850"/>
                </a:lnTo>
                <a:lnTo>
                  <a:pt x="195" y="11923"/>
                </a:lnTo>
                <a:lnTo>
                  <a:pt x="219" y="11972"/>
                </a:lnTo>
                <a:lnTo>
                  <a:pt x="268" y="12020"/>
                </a:lnTo>
                <a:lnTo>
                  <a:pt x="316" y="12045"/>
                </a:lnTo>
                <a:lnTo>
                  <a:pt x="438" y="12045"/>
                </a:lnTo>
                <a:lnTo>
                  <a:pt x="511" y="12020"/>
                </a:lnTo>
                <a:lnTo>
                  <a:pt x="560" y="11996"/>
                </a:lnTo>
                <a:lnTo>
                  <a:pt x="560" y="11972"/>
                </a:lnTo>
                <a:lnTo>
                  <a:pt x="681" y="11923"/>
                </a:lnTo>
                <a:lnTo>
                  <a:pt x="803" y="11899"/>
                </a:lnTo>
                <a:lnTo>
                  <a:pt x="949" y="11874"/>
                </a:lnTo>
                <a:lnTo>
                  <a:pt x="1119" y="11874"/>
                </a:lnTo>
                <a:lnTo>
                  <a:pt x="1436" y="11899"/>
                </a:lnTo>
                <a:lnTo>
                  <a:pt x="1679" y="11923"/>
                </a:lnTo>
                <a:lnTo>
                  <a:pt x="2360" y="11972"/>
                </a:lnTo>
                <a:lnTo>
                  <a:pt x="3042" y="12045"/>
                </a:lnTo>
                <a:lnTo>
                  <a:pt x="3747" y="12093"/>
                </a:lnTo>
                <a:lnTo>
                  <a:pt x="4477" y="12118"/>
                </a:lnTo>
                <a:lnTo>
                  <a:pt x="4404" y="12215"/>
                </a:lnTo>
                <a:lnTo>
                  <a:pt x="4307" y="12337"/>
                </a:lnTo>
                <a:lnTo>
                  <a:pt x="4161" y="12580"/>
                </a:lnTo>
                <a:lnTo>
                  <a:pt x="3991" y="13018"/>
                </a:lnTo>
                <a:lnTo>
                  <a:pt x="3845" y="13334"/>
                </a:lnTo>
                <a:lnTo>
                  <a:pt x="3674" y="13651"/>
                </a:lnTo>
                <a:lnTo>
                  <a:pt x="3358" y="14283"/>
                </a:lnTo>
                <a:lnTo>
                  <a:pt x="3236" y="14502"/>
                </a:lnTo>
                <a:lnTo>
                  <a:pt x="3139" y="14746"/>
                </a:lnTo>
                <a:lnTo>
                  <a:pt x="3090" y="14843"/>
                </a:lnTo>
                <a:lnTo>
                  <a:pt x="3090" y="14965"/>
                </a:lnTo>
                <a:lnTo>
                  <a:pt x="3090" y="15086"/>
                </a:lnTo>
                <a:lnTo>
                  <a:pt x="3139" y="15232"/>
                </a:lnTo>
                <a:lnTo>
                  <a:pt x="3188" y="15281"/>
                </a:lnTo>
                <a:lnTo>
                  <a:pt x="3236" y="15305"/>
                </a:lnTo>
                <a:lnTo>
                  <a:pt x="3309" y="15330"/>
                </a:lnTo>
                <a:lnTo>
                  <a:pt x="3382" y="15305"/>
                </a:lnTo>
                <a:lnTo>
                  <a:pt x="3480" y="15281"/>
                </a:lnTo>
                <a:lnTo>
                  <a:pt x="3553" y="15208"/>
                </a:lnTo>
                <a:lnTo>
                  <a:pt x="3601" y="15159"/>
                </a:lnTo>
                <a:lnTo>
                  <a:pt x="3650" y="15086"/>
                </a:lnTo>
                <a:lnTo>
                  <a:pt x="3747" y="14916"/>
                </a:lnTo>
                <a:lnTo>
                  <a:pt x="3820" y="14721"/>
                </a:lnTo>
                <a:lnTo>
                  <a:pt x="4088" y="14210"/>
                </a:lnTo>
                <a:lnTo>
                  <a:pt x="4331" y="13699"/>
                </a:lnTo>
                <a:lnTo>
                  <a:pt x="4526" y="13237"/>
                </a:lnTo>
                <a:lnTo>
                  <a:pt x="4721" y="12750"/>
                </a:lnTo>
                <a:lnTo>
                  <a:pt x="4867" y="12434"/>
                </a:lnTo>
                <a:lnTo>
                  <a:pt x="4939" y="12264"/>
                </a:lnTo>
                <a:lnTo>
                  <a:pt x="4988" y="12118"/>
                </a:lnTo>
                <a:lnTo>
                  <a:pt x="6180" y="12045"/>
                </a:lnTo>
                <a:lnTo>
                  <a:pt x="7348" y="11996"/>
                </a:lnTo>
                <a:lnTo>
                  <a:pt x="7932" y="11996"/>
                </a:lnTo>
                <a:lnTo>
                  <a:pt x="8516" y="12020"/>
                </a:lnTo>
                <a:lnTo>
                  <a:pt x="9684" y="12020"/>
                </a:lnTo>
                <a:lnTo>
                  <a:pt x="10341" y="11996"/>
                </a:lnTo>
                <a:lnTo>
                  <a:pt x="10998" y="11947"/>
                </a:lnTo>
                <a:lnTo>
                  <a:pt x="11631" y="11874"/>
                </a:lnTo>
                <a:lnTo>
                  <a:pt x="12337" y="11874"/>
                </a:lnTo>
                <a:lnTo>
                  <a:pt x="12337" y="11996"/>
                </a:lnTo>
                <a:lnTo>
                  <a:pt x="12434" y="12410"/>
                </a:lnTo>
                <a:lnTo>
                  <a:pt x="12580" y="12799"/>
                </a:lnTo>
                <a:lnTo>
                  <a:pt x="12775" y="13188"/>
                </a:lnTo>
                <a:lnTo>
                  <a:pt x="12969" y="13578"/>
                </a:lnTo>
                <a:lnTo>
                  <a:pt x="13188" y="13943"/>
                </a:lnTo>
                <a:lnTo>
                  <a:pt x="13431" y="14308"/>
                </a:lnTo>
                <a:lnTo>
                  <a:pt x="13918" y="15013"/>
                </a:lnTo>
                <a:lnTo>
                  <a:pt x="14015" y="15111"/>
                </a:lnTo>
                <a:lnTo>
                  <a:pt x="14137" y="15159"/>
                </a:lnTo>
                <a:lnTo>
                  <a:pt x="14259" y="15135"/>
                </a:lnTo>
                <a:lnTo>
                  <a:pt x="14356" y="15111"/>
                </a:lnTo>
                <a:lnTo>
                  <a:pt x="14453" y="15038"/>
                </a:lnTo>
                <a:lnTo>
                  <a:pt x="14502" y="14940"/>
                </a:lnTo>
                <a:lnTo>
                  <a:pt x="14502" y="14819"/>
                </a:lnTo>
                <a:lnTo>
                  <a:pt x="14478" y="14770"/>
                </a:lnTo>
                <a:lnTo>
                  <a:pt x="14453" y="14697"/>
                </a:lnTo>
                <a:lnTo>
                  <a:pt x="13991" y="14040"/>
                </a:lnTo>
                <a:lnTo>
                  <a:pt x="13577" y="13359"/>
                </a:lnTo>
                <a:lnTo>
                  <a:pt x="13383" y="12994"/>
                </a:lnTo>
                <a:lnTo>
                  <a:pt x="13188" y="12653"/>
                </a:lnTo>
                <a:lnTo>
                  <a:pt x="13042" y="12288"/>
                </a:lnTo>
                <a:lnTo>
                  <a:pt x="12872" y="11899"/>
                </a:lnTo>
                <a:lnTo>
                  <a:pt x="13918" y="11947"/>
                </a:lnTo>
                <a:lnTo>
                  <a:pt x="14940" y="11996"/>
                </a:lnTo>
                <a:lnTo>
                  <a:pt x="15451" y="11996"/>
                </a:lnTo>
                <a:lnTo>
                  <a:pt x="15986" y="11972"/>
                </a:lnTo>
                <a:lnTo>
                  <a:pt x="16497" y="11947"/>
                </a:lnTo>
                <a:lnTo>
                  <a:pt x="17008" y="11899"/>
                </a:lnTo>
                <a:lnTo>
                  <a:pt x="17057" y="11874"/>
                </a:lnTo>
                <a:lnTo>
                  <a:pt x="17106" y="11947"/>
                </a:lnTo>
                <a:lnTo>
                  <a:pt x="17154" y="11996"/>
                </a:lnTo>
                <a:lnTo>
                  <a:pt x="17325" y="11996"/>
                </a:lnTo>
                <a:lnTo>
                  <a:pt x="17398" y="11947"/>
                </a:lnTo>
                <a:lnTo>
                  <a:pt x="17446" y="11899"/>
                </a:lnTo>
                <a:lnTo>
                  <a:pt x="17495" y="11802"/>
                </a:lnTo>
                <a:lnTo>
                  <a:pt x="17495" y="11704"/>
                </a:lnTo>
                <a:lnTo>
                  <a:pt x="17446" y="11339"/>
                </a:lnTo>
                <a:lnTo>
                  <a:pt x="17398" y="10950"/>
                </a:lnTo>
                <a:lnTo>
                  <a:pt x="17373" y="10171"/>
                </a:lnTo>
                <a:lnTo>
                  <a:pt x="17398" y="9393"/>
                </a:lnTo>
                <a:lnTo>
                  <a:pt x="17373" y="8614"/>
                </a:lnTo>
                <a:lnTo>
                  <a:pt x="17373" y="7008"/>
                </a:lnTo>
                <a:lnTo>
                  <a:pt x="17349" y="5402"/>
                </a:lnTo>
                <a:lnTo>
                  <a:pt x="17349" y="2507"/>
                </a:lnTo>
                <a:lnTo>
                  <a:pt x="17373" y="2239"/>
                </a:lnTo>
                <a:lnTo>
                  <a:pt x="17373" y="1898"/>
                </a:lnTo>
                <a:lnTo>
                  <a:pt x="17349" y="1728"/>
                </a:lnTo>
                <a:lnTo>
                  <a:pt x="17325" y="1558"/>
                </a:lnTo>
                <a:lnTo>
                  <a:pt x="17276" y="1436"/>
                </a:lnTo>
                <a:lnTo>
                  <a:pt x="17203" y="1314"/>
                </a:lnTo>
                <a:lnTo>
                  <a:pt x="17203" y="1241"/>
                </a:lnTo>
                <a:lnTo>
                  <a:pt x="17203" y="1193"/>
                </a:lnTo>
                <a:lnTo>
                  <a:pt x="17179" y="1144"/>
                </a:lnTo>
                <a:lnTo>
                  <a:pt x="17154" y="1095"/>
                </a:lnTo>
                <a:lnTo>
                  <a:pt x="17033" y="1047"/>
                </a:lnTo>
                <a:lnTo>
                  <a:pt x="16911" y="998"/>
                </a:lnTo>
                <a:lnTo>
                  <a:pt x="16789" y="974"/>
                </a:lnTo>
                <a:lnTo>
                  <a:pt x="16643" y="974"/>
                </a:lnTo>
                <a:lnTo>
                  <a:pt x="16351" y="998"/>
                </a:lnTo>
                <a:lnTo>
                  <a:pt x="16108" y="998"/>
                </a:lnTo>
                <a:lnTo>
                  <a:pt x="15062" y="974"/>
                </a:lnTo>
                <a:lnTo>
                  <a:pt x="14015" y="925"/>
                </a:lnTo>
                <a:lnTo>
                  <a:pt x="13456" y="901"/>
                </a:lnTo>
                <a:lnTo>
                  <a:pt x="12872" y="876"/>
                </a:lnTo>
                <a:lnTo>
                  <a:pt x="11704" y="901"/>
                </a:lnTo>
                <a:lnTo>
                  <a:pt x="9392" y="949"/>
                </a:lnTo>
                <a:lnTo>
                  <a:pt x="8930" y="949"/>
                </a:lnTo>
                <a:lnTo>
                  <a:pt x="8954" y="852"/>
                </a:lnTo>
                <a:lnTo>
                  <a:pt x="8954" y="779"/>
                </a:lnTo>
                <a:lnTo>
                  <a:pt x="8954" y="706"/>
                </a:lnTo>
                <a:lnTo>
                  <a:pt x="8906" y="609"/>
                </a:lnTo>
                <a:lnTo>
                  <a:pt x="8881" y="584"/>
                </a:lnTo>
                <a:lnTo>
                  <a:pt x="8857" y="463"/>
                </a:lnTo>
                <a:lnTo>
                  <a:pt x="8833" y="244"/>
                </a:lnTo>
                <a:lnTo>
                  <a:pt x="8808" y="146"/>
                </a:lnTo>
                <a:lnTo>
                  <a:pt x="8735" y="49"/>
                </a:lnTo>
                <a:lnTo>
                  <a:pt x="8662" y="0"/>
                </a:lnTo>
                <a:close/>
              </a:path>
            </a:pathLst>
          </a:custGeom>
          <a:solidFill>
            <a:srgbClr val="2A95B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2A95B7"/>
              </a:solidFill>
            </a:endParaRPr>
          </a:p>
        </p:txBody>
      </p:sp>
      <p:sp>
        <p:nvSpPr>
          <p:cNvPr id="74" name="Google Shape;74;p15"/>
          <p:cNvSpPr txBox="1">
            <a:spLocks noGrp="1"/>
          </p:cNvSpPr>
          <p:nvPr>
            <p:ph type="sldNum" idx="12"/>
          </p:nvPr>
        </p:nvSpPr>
        <p:spPr>
          <a:xfrm>
            <a:off x="8595300" y="4839750"/>
            <a:ext cx="548700" cy="303600"/>
          </a:xfrm>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fld id="{00000000-1234-1234-1234-123412341234}" type="slidenum">
              <a:rPr lang="en"/>
              <a:t>46</a:t>
            </a:fld>
            <a:endParaRPr/>
          </a:p>
        </p:txBody>
      </p:sp>
      <p:pic>
        <p:nvPicPr>
          <p:cNvPr id="2" name="Online Media 1" title="Bloom’s Taxonomy: Structuring The Learning Journey">
            <a:hlinkClick r:id="" action="ppaction://media"/>
            <a:extLst>
              <a:ext uri="{FF2B5EF4-FFF2-40B4-BE49-F238E27FC236}">
                <a16:creationId xmlns:a16="http://schemas.microsoft.com/office/drawing/2014/main" id="{37EF1891-B550-BD78-42B3-B9B79BC66B04}"/>
              </a:ext>
            </a:extLst>
          </p:cNvPr>
          <p:cNvPicPr>
            <a:picLocks noRot="1" noChangeAspect="1"/>
          </p:cNvPicPr>
          <p:nvPr>
            <a:videoFile r:link="rId1"/>
          </p:nvPr>
        </p:nvPicPr>
        <p:blipFill>
          <a:blip r:embed="rId4"/>
          <a:stretch>
            <a:fillRect/>
          </a:stretch>
        </p:blipFill>
        <p:spPr>
          <a:xfrm>
            <a:off x="1518332" y="612183"/>
            <a:ext cx="6432299" cy="3711844"/>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Shape 53"/>
        <p:cNvGrpSpPr/>
        <p:nvPr/>
      </p:nvGrpSpPr>
      <p:grpSpPr>
        <a:xfrm>
          <a:off x="0" y="0"/>
          <a:ext cx="0" cy="0"/>
          <a:chOff x="0" y="0"/>
          <a:chExt cx="0" cy="0"/>
        </a:xfrm>
      </p:grpSpPr>
      <p:sp>
        <p:nvSpPr>
          <p:cNvPr id="54" name="Google Shape;54;p13"/>
          <p:cNvSpPr txBox="1">
            <a:spLocks noGrp="1"/>
          </p:cNvSpPr>
          <p:nvPr>
            <p:ph type="title"/>
          </p:nvPr>
        </p:nvSpPr>
        <p:spPr>
          <a:xfrm>
            <a:off x="1061550" y="675450"/>
            <a:ext cx="7020900" cy="7503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sz="3600" dirty="0"/>
              <a:t>Jean Piaget		1896-1980</a:t>
            </a:r>
            <a:endParaRPr sz="3600" dirty="0"/>
          </a:p>
        </p:txBody>
      </p:sp>
      <p:sp>
        <p:nvSpPr>
          <p:cNvPr id="56" name="Google Shape;56;p13"/>
          <p:cNvSpPr txBox="1">
            <a:spLocks noGrp="1"/>
          </p:cNvSpPr>
          <p:nvPr>
            <p:ph type="body" idx="2"/>
          </p:nvPr>
        </p:nvSpPr>
        <p:spPr>
          <a:xfrm>
            <a:off x="4491975" y="1425750"/>
            <a:ext cx="3403500" cy="1762800"/>
          </a:xfrm>
          <a:prstGeom prst="rect">
            <a:avLst/>
          </a:prstGeom>
        </p:spPr>
        <p:txBody>
          <a:bodyPr spcFirstLastPara="1" wrap="square" lIns="91425" tIns="91425" rIns="91425" bIns="91425" anchor="t" anchorCtr="0">
            <a:noAutofit/>
          </a:bodyPr>
          <a:lstStyle/>
          <a:p>
            <a:pPr marL="0" lvl="0" indent="0" algn="l" rtl="0">
              <a:spcBef>
                <a:spcPts val="600"/>
              </a:spcBef>
              <a:spcAft>
                <a:spcPts val="0"/>
              </a:spcAft>
              <a:buNone/>
            </a:pPr>
            <a:endParaRPr sz="1100" dirty="0">
              <a:solidFill>
                <a:srgbClr val="2A95B7"/>
              </a:solidFill>
            </a:endParaRPr>
          </a:p>
          <a:p>
            <a:pPr marL="0" lvl="0" indent="0" algn="l" rtl="0">
              <a:spcBef>
                <a:spcPts val="600"/>
              </a:spcBef>
              <a:spcAft>
                <a:spcPts val="0"/>
              </a:spcAft>
              <a:buNone/>
            </a:pPr>
            <a:r>
              <a:rPr lang="en" sz="1600" dirty="0"/>
              <a:t>He has dominated thought on the nature of children’s thinking and learning since the 1960’s</a:t>
            </a:r>
          </a:p>
          <a:p>
            <a:pPr marL="0" lvl="0" indent="0" algn="l" rtl="0">
              <a:spcBef>
                <a:spcPts val="600"/>
              </a:spcBef>
              <a:spcAft>
                <a:spcPts val="0"/>
              </a:spcAft>
              <a:buNone/>
            </a:pPr>
            <a:endParaRPr lang="en" sz="1600" dirty="0"/>
          </a:p>
          <a:p>
            <a:pPr marL="0" lvl="0" indent="0" algn="l" rtl="0">
              <a:spcBef>
                <a:spcPts val="600"/>
              </a:spcBef>
              <a:spcAft>
                <a:spcPts val="0"/>
              </a:spcAft>
              <a:buNone/>
            </a:pPr>
            <a:r>
              <a:rPr lang="en" sz="1600" dirty="0"/>
              <a:t>Believed that there are stages in childhood development.</a:t>
            </a:r>
          </a:p>
        </p:txBody>
      </p:sp>
      <p:sp>
        <p:nvSpPr>
          <p:cNvPr id="58" name="Google Shape;58;p13"/>
          <p:cNvSpPr txBox="1">
            <a:spLocks noGrp="1"/>
          </p:cNvSpPr>
          <p:nvPr>
            <p:ph type="sldNum" idx="12"/>
          </p:nvPr>
        </p:nvSpPr>
        <p:spPr>
          <a:xfrm>
            <a:off x="8595300" y="4839750"/>
            <a:ext cx="548700" cy="303600"/>
          </a:xfrm>
          <a:prstGeom prst="rect">
            <a:avLst/>
          </a:prstGeom>
        </p:spPr>
        <p:txBody>
          <a:bodyPr spcFirstLastPara="1" wrap="square" lIns="91425" tIns="91425" rIns="91425" bIns="91425" anchor="t" anchorCtr="0">
            <a:noAutofit/>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 sz="1100" b="0" i="0" u="none" strike="noStrike" kern="0" cap="none" spc="0" normalizeH="0" baseline="0" noProof="0">
                <a:ln>
                  <a:noFill/>
                </a:ln>
                <a:solidFill>
                  <a:srgbClr val="FFFFFF"/>
                </a:solidFill>
                <a:effectLst/>
                <a:uLnTx/>
                <a:uFillTx/>
                <a:latin typeface="Sniglet"/>
                <a:sym typeface="Sniglet"/>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47</a:t>
            </a:fld>
            <a:endParaRPr kumimoji="0" sz="1100" b="0" i="0" u="none" strike="noStrike" kern="0" cap="none" spc="0" normalizeH="0" baseline="0" noProof="0">
              <a:ln>
                <a:noFill/>
              </a:ln>
              <a:solidFill>
                <a:srgbClr val="FFFFFF"/>
              </a:solidFill>
              <a:effectLst/>
              <a:uLnTx/>
              <a:uFillTx/>
              <a:latin typeface="Sniglet"/>
              <a:sym typeface="Sniglet"/>
            </a:endParaRPr>
          </a:p>
        </p:txBody>
      </p:sp>
      <p:pic>
        <p:nvPicPr>
          <p:cNvPr id="3" name="Picture 2">
            <a:extLst>
              <a:ext uri="{FF2B5EF4-FFF2-40B4-BE49-F238E27FC236}">
                <a16:creationId xmlns:a16="http://schemas.microsoft.com/office/drawing/2014/main" id="{C9D3772E-70BC-C21F-BA50-471D1D813E36}"/>
              </a:ext>
            </a:extLst>
          </p:cNvPr>
          <p:cNvPicPr>
            <a:picLocks noChangeAspect="1"/>
          </p:cNvPicPr>
          <p:nvPr/>
        </p:nvPicPr>
        <p:blipFill>
          <a:blip r:embed="rId3"/>
          <a:stretch>
            <a:fillRect/>
          </a:stretch>
        </p:blipFill>
        <p:spPr>
          <a:xfrm>
            <a:off x="1857600" y="1667055"/>
            <a:ext cx="1838325" cy="2295525"/>
          </a:xfrm>
          <a:prstGeom prst="rect">
            <a:avLst/>
          </a:prstGeom>
        </p:spPr>
      </p:pic>
      <p:pic>
        <p:nvPicPr>
          <p:cNvPr id="4" name="Picture 3">
            <a:extLst>
              <a:ext uri="{FF2B5EF4-FFF2-40B4-BE49-F238E27FC236}">
                <a16:creationId xmlns:a16="http://schemas.microsoft.com/office/drawing/2014/main" id="{8127BC37-92F2-1F24-9AF2-5F120826FE5A}"/>
              </a:ext>
            </a:extLst>
          </p:cNvPr>
          <p:cNvPicPr>
            <a:picLocks noChangeAspect="1"/>
          </p:cNvPicPr>
          <p:nvPr/>
        </p:nvPicPr>
        <p:blipFill>
          <a:blip r:embed="rId4"/>
          <a:stretch>
            <a:fillRect/>
          </a:stretch>
        </p:blipFill>
        <p:spPr>
          <a:xfrm>
            <a:off x="7255740" y="686792"/>
            <a:ext cx="975445" cy="573074"/>
          </a:xfrm>
          <a:prstGeom prst="rect">
            <a:avLst/>
          </a:prstGeom>
        </p:spPr>
      </p:pic>
    </p:spTree>
    <p:extLst>
      <p:ext uri="{BB962C8B-B14F-4D97-AF65-F5344CB8AC3E}">
        <p14:creationId xmlns:p14="http://schemas.microsoft.com/office/powerpoint/2010/main" val="165588203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Shape 85"/>
        <p:cNvGrpSpPr/>
        <p:nvPr/>
      </p:nvGrpSpPr>
      <p:grpSpPr>
        <a:xfrm>
          <a:off x="0" y="0"/>
          <a:ext cx="0" cy="0"/>
          <a:chOff x="0" y="0"/>
          <a:chExt cx="0" cy="0"/>
        </a:xfrm>
      </p:grpSpPr>
      <p:sp>
        <p:nvSpPr>
          <p:cNvPr id="86" name="Google Shape;86;p17"/>
          <p:cNvSpPr txBox="1">
            <a:spLocks noGrp="1"/>
          </p:cNvSpPr>
          <p:nvPr>
            <p:ph type="title"/>
          </p:nvPr>
        </p:nvSpPr>
        <p:spPr>
          <a:xfrm>
            <a:off x="1001654" y="540993"/>
            <a:ext cx="7020900" cy="7503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Theory</a:t>
            </a:r>
            <a:endParaRPr dirty="0"/>
          </a:p>
        </p:txBody>
      </p:sp>
      <p:sp>
        <p:nvSpPr>
          <p:cNvPr id="87" name="Google Shape;87;p17"/>
          <p:cNvSpPr txBox="1">
            <a:spLocks noGrp="1"/>
          </p:cNvSpPr>
          <p:nvPr>
            <p:ph type="body" idx="1"/>
          </p:nvPr>
        </p:nvSpPr>
        <p:spPr>
          <a:xfrm>
            <a:off x="1031287" y="1048966"/>
            <a:ext cx="7020900" cy="2706900"/>
          </a:xfrm>
          <a:prstGeom prst="rect">
            <a:avLst/>
          </a:prstGeom>
        </p:spPr>
        <p:txBody>
          <a:bodyPr spcFirstLastPara="1" wrap="square" lIns="91425" tIns="91425" rIns="91425" bIns="91425" anchor="t" anchorCtr="0">
            <a:noAutofit/>
          </a:bodyPr>
          <a:lstStyle/>
          <a:p>
            <a:pPr marL="457200" lvl="0" indent="-381000" algn="l" rtl="0">
              <a:spcBef>
                <a:spcPts val="600"/>
              </a:spcBef>
              <a:spcAft>
                <a:spcPts val="0"/>
              </a:spcAft>
              <a:buSzPts val="2400"/>
              <a:buChar char="+"/>
            </a:pPr>
            <a:r>
              <a:rPr lang="en-GB" sz="2000" dirty="0"/>
              <a:t>He identified four stages of development for children from birth through to adulthood.</a:t>
            </a:r>
          </a:p>
          <a:p>
            <a:pPr marL="457200" lvl="0" indent="-381000" algn="l" rtl="0">
              <a:spcBef>
                <a:spcPts val="600"/>
              </a:spcBef>
              <a:spcAft>
                <a:spcPts val="0"/>
              </a:spcAft>
              <a:buSzPts val="2400"/>
              <a:buChar char="+"/>
            </a:pPr>
            <a:r>
              <a:rPr lang="en-GB" sz="2000" dirty="0">
                <a:solidFill>
                  <a:schemeClr val="tx1"/>
                </a:solidFill>
              </a:rPr>
              <a:t>1. Sensorimotor Stage – the first two years</a:t>
            </a:r>
            <a:endParaRPr lang="en-GB" sz="2000" dirty="0">
              <a:solidFill>
                <a:srgbClr val="FF0000"/>
              </a:solidFill>
            </a:endParaRPr>
          </a:p>
          <a:p>
            <a:pPr marL="457200" lvl="0" indent="-381000" algn="l" rtl="0">
              <a:spcBef>
                <a:spcPts val="600"/>
              </a:spcBef>
              <a:spcAft>
                <a:spcPts val="0"/>
              </a:spcAft>
              <a:buSzPts val="2400"/>
              <a:buChar char="+"/>
            </a:pPr>
            <a:r>
              <a:rPr lang="en-GB" sz="2000" dirty="0">
                <a:solidFill>
                  <a:schemeClr val="tx1"/>
                </a:solidFill>
              </a:rPr>
              <a:t>2. Preoperational Stage – two to six years </a:t>
            </a:r>
          </a:p>
          <a:p>
            <a:pPr marL="457200" lvl="0" indent="-381000" algn="l" rtl="0">
              <a:spcBef>
                <a:spcPts val="600"/>
              </a:spcBef>
              <a:spcAft>
                <a:spcPts val="0"/>
              </a:spcAft>
              <a:buSzPts val="2400"/>
              <a:buChar char="+"/>
            </a:pPr>
            <a:r>
              <a:rPr lang="en-GB" sz="2000" dirty="0">
                <a:solidFill>
                  <a:schemeClr val="tx1"/>
                </a:solidFill>
              </a:rPr>
              <a:t>3. Concrete Operational Stage – seven to eleven years</a:t>
            </a:r>
          </a:p>
          <a:p>
            <a:pPr marL="457200" lvl="0" indent="-381000" algn="l" rtl="0">
              <a:spcBef>
                <a:spcPts val="600"/>
              </a:spcBef>
              <a:spcAft>
                <a:spcPts val="0"/>
              </a:spcAft>
              <a:buSzPts val="2400"/>
              <a:buChar char="+"/>
            </a:pPr>
            <a:r>
              <a:rPr lang="en-GB" sz="2000" dirty="0">
                <a:solidFill>
                  <a:schemeClr val="tx1"/>
                </a:solidFill>
              </a:rPr>
              <a:t>4. Formal Operational Stage -  twelve to adulthood</a:t>
            </a:r>
            <a:endParaRPr lang="en-GB" sz="2000" dirty="0">
              <a:solidFill>
                <a:srgbClr val="FF0000"/>
              </a:solidFill>
            </a:endParaRPr>
          </a:p>
        </p:txBody>
      </p:sp>
      <p:sp>
        <p:nvSpPr>
          <p:cNvPr id="88" name="Google Shape;88;p17"/>
          <p:cNvSpPr txBox="1">
            <a:spLocks noGrp="1"/>
          </p:cNvSpPr>
          <p:nvPr>
            <p:ph type="sldNum" idx="12"/>
          </p:nvPr>
        </p:nvSpPr>
        <p:spPr>
          <a:xfrm>
            <a:off x="8595300" y="4839750"/>
            <a:ext cx="548700" cy="303600"/>
          </a:xfrm>
          <a:prstGeom prst="rect">
            <a:avLst/>
          </a:prstGeom>
        </p:spPr>
        <p:txBody>
          <a:bodyPr spcFirstLastPara="1" wrap="square" lIns="91425" tIns="91425" rIns="91425" bIns="91425" anchor="t" anchorCtr="0">
            <a:noAutofit/>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 sz="1100" b="0" i="0" u="none" strike="noStrike" kern="0" cap="none" spc="0" normalizeH="0" baseline="0" noProof="0">
                <a:ln>
                  <a:noFill/>
                </a:ln>
                <a:solidFill>
                  <a:srgbClr val="FFFFFF"/>
                </a:solidFill>
                <a:effectLst/>
                <a:uLnTx/>
                <a:uFillTx/>
                <a:latin typeface="Sniglet"/>
                <a:sym typeface="Sniglet"/>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48</a:t>
            </a:fld>
            <a:endParaRPr kumimoji="0" sz="1100" b="0" i="0" u="none" strike="noStrike" kern="0" cap="none" spc="0" normalizeH="0" baseline="0" noProof="0">
              <a:ln>
                <a:noFill/>
              </a:ln>
              <a:solidFill>
                <a:srgbClr val="FFFFFF"/>
              </a:solidFill>
              <a:effectLst/>
              <a:uLnTx/>
              <a:uFillTx/>
              <a:latin typeface="Sniglet"/>
              <a:sym typeface="Sniglet"/>
            </a:endParaRPr>
          </a:p>
        </p:txBody>
      </p:sp>
    </p:spTree>
    <p:extLst>
      <p:ext uri="{BB962C8B-B14F-4D97-AF65-F5344CB8AC3E}">
        <p14:creationId xmlns:p14="http://schemas.microsoft.com/office/powerpoint/2010/main" val="67453254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Shape 70"/>
        <p:cNvGrpSpPr/>
        <p:nvPr/>
      </p:nvGrpSpPr>
      <p:grpSpPr>
        <a:xfrm>
          <a:off x="0" y="0"/>
          <a:ext cx="0" cy="0"/>
          <a:chOff x="0" y="0"/>
          <a:chExt cx="0" cy="0"/>
        </a:xfrm>
      </p:grpSpPr>
      <p:sp>
        <p:nvSpPr>
          <p:cNvPr id="73" name="Google Shape;73;p15"/>
          <p:cNvSpPr/>
          <p:nvPr/>
        </p:nvSpPr>
        <p:spPr>
          <a:xfrm>
            <a:off x="725496" y="534587"/>
            <a:ext cx="717689" cy="628875"/>
          </a:xfrm>
          <a:custGeom>
            <a:avLst/>
            <a:gdLst/>
            <a:ahLst/>
            <a:cxnLst/>
            <a:rect l="l" t="t" r="r" b="b"/>
            <a:pathLst>
              <a:path w="17495" h="15330" extrusionOk="0">
                <a:moveTo>
                  <a:pt x="4648" y="1412"/>
                </a:moveTo>
                <a:lnTo>
                  <a:pt x="4526" y="1485"/>
                </a:lnTo>
                <a:lnTo>
                  <a:pt x="4429" y="1558"/>
                </a:lnTo>
                <a:lnTo>
                  <a:pt x="4258" y="1728"/>
                </a:lnTo>
                <a:lnTo>
                  <a:pt x="4185" y="1825"/>
                </a:lnTo>
                <a:lnTo>
                  <a:pt x="4112" y="1947"/>
                </a:lnTo>
                <a:lnTo>
                  <a:pt x="3869" y="1947"/>
                </a:lnTo>
                <a:lnTo>
                  <a:pt x="3893" y="1898"/>
                </a:lnTo>
                <a:lnTo>
                  <a:pt x="4015" y="1679"/>
                </a:lnTo>
                <a:lnTo>
                  <a:pt x="4088" y="1436"/>
                </a:lnTo>
                <a:lnTo>
                  <a:pt x="4088" y="1412"/>
                </a:lnTo>
                <a:close/>
                <a:moveTo>
                  <a:pt x="4939" y="1412"/>
                </a:moveTo>
                <a:lnTo>
                  <a:pt x="4867" y="1509"/>
                </a:lnTo>
                <a:lnTo>
                  <a:pt x="4818" y="1631"/>
                </a:lnTo>
                <a:lnTo>
                  <a:pt x="4794" y="1752"/>
                </a:lnTo>
                <a:lnTo>
                  <a:pt x="4769" y="1898"/>
                </a:lnTo>
                <a:lnTo>
                  <a:pt x="4769" y="1947"/>
                </a:lnTo>
                <a:lnTo>
                  <a:pt x="4380" y="1947"/>
                </a:lnTo>
                <a:lnTo>
                  <a:pt x="4404" y="1898"/>
                </a:lnTo>
                <a:lnTo>
                  <a:pt x="4526" y="1679"/>
                </a:lnTo>
                <a:lnTo>
                  <a:pt x="4672" y="1436"/>
                </a:lnTo>
                <a:lnTo>
                  <a:pt x="4672" y="1412"/>
                </a:lnTo>
                <a:close/>
                <a:moveTo>
                  <a:pt x="5815" y="1387"/>
                </a:moveTo>
                <a:lnTo>
                  <a:pt x="5645" y="1558"/>
                </a:lnTo>
                <a:lnTo>
                  <a:pt x="5475" y="1704"/>
                </a:lnTo>
                <a:lnTo>
                  <a:pt x="5402" y="1825"/>
                </a:lnTo>
                <a:lnTo>
                  <a:pt x="5304" y="1947"/>
                </a:lnTo>
                <a:lnTo>
                  <a:pt x="5037" y="1947"/>
                </a:lnTo>
                <a:lnTo>
                  <a:pt x="5037" y="1898"/>
                </a:lnTo>
                <a:lnTo>
                  <a:pt x="5061" y="1777"/>
                </a:lnTo>
                <a:lnTo>
                  <a:pt x="5085" y="1631"/>
                </a:lnTo>
                <a:lnTo>
                  <a:pt x="5183" y="1387"/>
                </a:lnTo>
                <a:close/>
                <a:moveTo>
                  <a:pt x="3407" y="1412"/>
                </a:moveTo>
                <a:lnTo>
                  <a:pt x="3285" y="1533"/>
                </a:lnTo>
                <a:lnTo>
                  <a:pt x="3188" y="1679"/>
                </a:lnTo>
                <a:lnTo>
                  <a:pt x="3090" y="1825"/>
                </a:lnTo>
                <a:lnTo>
                  <a:pt x="3042" y="1971"/>
                </a:lnTo>
                <a:lnTo>
                  <a:pt x="2774" y="1971"/>
                </a:lnTo>
                <a:lnTo>
                  <a:pt x="2847" y="1801"/>
                </a:lnTo>
                <a:lnTo>
                  <a:pt x="3042" y="1412"/>
                </a:lnTo>
                <a:close/>
                <a:moveTo>
                  <a:pt x="4039" y="1412"/>
                </a:moveTo>
                <a:lnTo>
                  <a:pt x="3966" y="1509"/>
                </a:lnTo>
                <a:lnTo>
                  <a:pt x="3893" y="1606"/>
                </a:lnTo>
                <a:lnTo>
                  <a:pt x="3747" y="1801"/>
                </a:lnTo>
                <a:lnTo>
                  <a:pt x="3626" y="1947"/>
                </a:lnTo>
                <a:lnTo>
                  <a:pt x="3334" y="1971"/>
                </a:lnTo>
                <a:lnTo>
                  <a:pt x="3455" y="1679"/>
                </a:lnTo>
                <a:lnTo>
                  <a:pt x="3601" y="1412"/>
                </a:lnTo>
                <a:close/>
                <a:moveTo>
                  <a:pt x="2239" y="1412"/>
                </a:moveTo>
                <a:lnTo>
                  <a:pt x="2068" y="1533"/>
                </a:lnTo>
                <a:lnTo>
                  <a:pt x="1947" y="1679"/>
                </a:lnTo>
                <a:lnTo>
                  <a:pt x="1801" y="1825"/>
                </a:lnTo>
                <a:lnTo>
                  <a:pt x="1679" y="1971"/>
                </a:lnTo>
                <a:lnTo>
                  <a:pt x="1509" y="1996"/>
                </a:lnTo>
                <a:lnTo>
                  <a:pt x="1655" y="1704"/>
                </a:lnTo>
                <a:lnTo>
                  <a:pt x="1849" y="1436"/>
                </a:lnTo>
                <a:lnTo>
                  <a:pt x="2166" y="1412"/>
                </a:lnTo>
                <a:close/>
                <a:moveTo>
                  <a:pt x="2896" y="1412"/>
                </a:moveTo>
                <a:lnTo>
                  <a:pt x="2774" y="1558"/>
                </a:lnTo>
                <a:lnTo>
                  <a:pt x="2677" y="1704"/>
                </a:lnTo>
                <a:lnTo>
                  <a:pt x="2579" y="1850"/>
                </a:lnTo>
                <a:lnTo>
                  <a:pt x="2506" y="1996"/>
                </a:lnTo>
                <a:lnTo>
                  <a:pt x="2214" y="1971"/>
                </a:lnTo>
                <a:lnTo>
                  <a:pt x="1995" y="1971"/>
                </a:lnTo>
                <a:lnTo>
                  <a:pt x="2239" y="1679"/>
                </a:lnTo>
                <a:lnTo>
                  <a:pt x="2482" y="1412"/>
                </a:lnTo>
                <a:close/>
                <a:moveTo>
                  <a:pt x="7056" y="1387"/>
                </a:moveTo>
                <a:lnTo>
                  <a:pt x="6935" y="1558"/>
                </a:lnTo>
                <a:lnTo>
                  <a:pt x="6667" y="1898"/>
                </a:lnTo>
                <a:lnTo>
                  <a:pt x="6594" y="1996"/>
                </a:lnTo>
                <a:lnTo>
                  <a:pt x="6278" y="1971"/>
                </a:lnTo>
                <a:lnTo>
                  <a:pt x="6302" y="1898"/>
                </a:lnTo>
                <a:lnTo>
                  <a:pt x="6594" y="1436"/>
                </a:lnTo>
                <a:lnTo>
                  <a:pt x="6570" y="1412"/>
                </a:lnTo>
                <a:lnTo>
                  <a:pt x="6545" y="1412"/>
                </a:lnTo>
                <a:lnTo>
                  <a:pt x="6351" y="1582"/>
                </a:lnTo>
                <a:lnTo>
                  <a:pt x="6156" y="1777"/>
                </a:lnTo>
                <a:lnTo>
                  <a:pt x="6083" y="1874"/>
                </a:lnTo>
                <a:lnTo>
                  <a:pt x="6010" y="1971"/>
                </a:lnTo>
                <a:lnTo>
                  <a:pt x="5596" y="1971"/>
                </a:lnTo>
                <a:lnTo>
                  <a:pt x="5694" y="1801"/>
                </a:lnTo>
                <a:lnTo>
                  <a:pt x="5840" y="1606"/>
                </a:lnTo>
                <a:lnTo>
                  <a:pt x="5986" y="1387"/>
                </a:lnTo>
                <a:close/>
                <a:moveTo>
                  <a:pt x="7665" y="1387"/>
                </a:moveTo>
                <a:lnTo>
                  <a:pt x="7519" y="1509"/>
                </a:lnTo>
                <a:lnTo>
                  <a:pt x="7373" y="1655"/>
                </a:lnTo>
                <a:lnTo>
                  <a:pt x="7251" y="1825"/>
                </a:lnTo>
                <a:lnTo>
                  <a:pt x="7154" y="1996"/>
                </a:lnTo>
                <a:lnTo>
                  <a:pt x="6910" y="1996"/>
                </a:lnTo>
                <a:lnTo>
                  <a:pt x="7056" y="1777"/>
                </a:lnTo>
                <a:lnTo>
                  <a:pt x="7348" y="1387"/>
                </a:lnTo>
                <a:close/>
                <a:moveTo>
                  <a:pt x="15135" y="1412"/>
                </a:moveTo>
                <a:lnTo>
                  <a:pt x="15281" y="1436"/>
                </a:lnTo>
                <a:lnTo>
                  <a:pt x="15524" y="1436"/>
                </a:lnTo>
                <a:lnTo>
                  <a:pt x="15475" y="1509"/>
                </a:lnTo>
                <a:lnTo>
                  <a:pt x="15232" y="1728"/>
                </a:lnTo>
                <a:lnTo>
                  <a:pt x="15135" y="1874"/>
                </a:lnTo>
                <a:lnTo>
                  <a:pt x="15037" y="1996"/>
                </a:lnTo>
                <a:lnTo>
                  <a:pt x="14697" y="1996"/>
                </a:lnTo>
                <a:lnTo>
                  <a:pt x="14794" y="1898"/>
                </a:lnTo>
                <a:lnTo>
                  <a:pt x="14989" y="1655"/>
                </a:lnTo>
                <a:lnTo>
                  <a:pt x="15135" y="1412"/>
                </a:lnTo>
                <a:close/>
                <a:moveTo>
                  <a:pt x="15865" y="1436"/>
                </a:moveTo>
                <a:lnTo>
                  <a:pt x="16254" y="1460"/>
                </a:lnTo>
                <a:lnTo>
                  <a:pt x="16278" y="1460"/>
                </a:lnTo>
                <a:lnTo>
                  <a:pt x="16157" y="1606"/>
                </a:lnTo>
                <a:lnTo>
                  <a:pt x="16035" y="1801"/>
                </a:lnTo>
                <a:lnTo>
                  <a:pt x="15913" y="1996"/>
                </a:lnTo>
                <a:lnTo>
                  <a:pt x="15427" y="1996"/>
                </a:lnTo>
                <a:lnTo>
                  <a:pt x="15646" y="1728"/>
                </a:lnTo>
                <a:lnTo>
                  <a:pt x="15865" y="1436"/>
                </a:lnTo>
                <a:close/>
                <a:moveTo>
                  <a:pt x="8176" y="1387"/>
                </a:moveTo>
                <a:lnTo>
                  <a:pt x="8030" y="1533"/>
                </a:lnTo>
                <a:lnTo>
                  <a:pt x="7884" y="1679"/>
                </a:lnTo>
                <a:lnTo>
                  <a:pt x="7665" y="2020"/>
                </a:lnTo>
                <a:lnTo>
                  <a:pt x="7494" y="2020"/>
                </a:lnTo>
                <a:lnTo>
                  <a:pt x="7640" y="1704"/>
                </a:lnTo>
                <a:lnTo>
                  <a:pt x="7786" y="1387"/>
                </a:lnTo>
                <a:close/>
                <a:moveTo>
                  <a:pt x="8687" y="1387"/>
                </a:moveTo>
                <a:lnTo>
                  <a:pt x="8638" y="1436"/>
                </a:lnTo>
                <a:lnTo>
                  <a:pt x="8419" y="1679"/>
                </a:lnTo>
                <a:lnTo>
                  <a:pt x="8322" y="1825"/>
                </a:lnTo>
                <a:lnTo>
                  <a:pt x="8224" y="1971"/>
                </a:lnTo>
                <a:lnTo>
                  <a:pt x="8224" y="2020"/>
                </a:lnTo>
                <a:lnTo>
                  <a:pt x="8005" y="2020"/>
                </a:lnTo>
                <a:lnTo>
                  <a:pt x="8200" y="1704"/>
                </a:lnTo>
                <a:lnTo>
                  <a:pt x="8273" y="1558"/>
                </a:lnTo>
                <a:lnTo>
                  <a:pt x="8346" y="1387"/>
                </a:lnTo>
                <a:close/>
                <a:moveTo>
                  <a:pt x="9441" y="1387"/>
                </a:moveTo>
                <a:lnTo>
                  <a:pt x="9271" y="1558"/>
                </a:lnTo>
                <a:lnTo>
                  <a:pt x="9125" y="1752"/>
                </a:lnTo>
                <a:lnTo>
                  <a:pt x="9027" y="1874"/>
                </a:lnTo>
                <a:lnTo>
                  <a:pt x="8930" y="2020"/>
                </a:lnTo>
                <a:lnTo>
                  <a:pt x="8468" y="2020"/>
                </a:lnTo>
                <a:lnTo>
                  <a:pt x="8565" y="1923"/>
                </a:lnTo>
                <a:lnTo>
                  <a:pt x="8833" y="1631"/>
                </a:lnTo>
                <a:lnTo>
                  <a:pt x="8954" y="1509"/>
                </a:lnTo>
                <a:lnTo>
                  <a:pt x="9076" y="1387"/>
                </a:lnTo>
                <a:close/>
                <a:moveTo>
                  <a:pt x="10220" y="1363"/>
                </a:moveTo>
                <a:lnTo>
                  <a:pt x="10074" y="1436"/>
                </a:lnTo>
                <a:lnTo>
                  <a:pt x="9952" y="1558"/>
                </a:lnTo>
                <a:lnTo>
                  <a:pt x="9757" y="1801"/>
                </a:lnTo>
                <a:lnTo>
                  <a:pt x="9587" y="2020"/>
                </a:lnTo>
                <a:lnTo>
                  <a:pt x="9271" y="2020"/>
                </a:lnTo>
                <a:lnTo>
                  <a:pt x="9368" y="1874"/>
                </a:lnTo>
                <a:lnTo>
                  <a:pt x="9514" y="1631"/>
                </a:lnTo>
                <a:lnTo>
                  <a:pt x="9587" y="1509"/>
                </a:lnTo>
                <a:lnTo>
                  <a:pt x="9636" y="1387"/>
                </a:lnTo>
                <a:lnTo>
                  <a:pt x="10220" y="1363"/>
                </a:lnTo>
                <a:close/>
                <a:moveTo>
                  <a:pt x="11436" y="1339"/>
                </a:moveTo>
                <a:lnTo>
                  <a:pt x="11290" y="1558"/>
                </a:lnTo>
                <a:lnTo>
                  <a:pt x="11120" y="1777"/>
                </a:lnTo>
                <a:lnTo>
                  <a:pt x="11047" y="1898"/>
                </a:lnTo>
                <a:lnTo>
                  <a:pt x="10998" y="2020"/>
                </a:lnTo>
                <a:lnTo>
                  <a:pt x="10609" y="2020"/>
                </a:lnTo>
                <a:lnTo>
                  <a:pt x="10755" y="1874"/>
                </a:lnTo>
                <a:lnTo>
                  <a:pt x="10877" y="1728"/>
                </a:lnTo>
                <a:lnTo>
                  <a:pt x="10950" y="1582"/>
                </a:lnTo>
                <a:lnTo>
                  <a:pt x="11023" y="1412"/>
                </a:lnTo>
                <a:lnTo>
                  <a:pt x="10998" y="1363"/>
                </a:lnTo>
                <a:lnTo>
                  <a:pt x="10950" y="1363"/>
                </a:lnTo>
                <a:lnTo>
                  <a:pt x="10585" y="1679"/>
                </a:lnTo>
                <a:lnTo>
                  <a:pt x="10244" y="2020"/>
                </a:lnTo>
                <a:lnTo>
                  <a:pt x="9830" y="2020"/>
                </a:lnTo>
                <a:lnTo>
                  <a:pt x="9952" y="1850"/>
                </a:lnTo>
                <a:lnTo>
                  <a:pt x="10074" y="1704"/>
                </a:lnTo>
                <a:lnTo>
                  <a:pt x="10195" y="1533"/>
                </a:lnTo>
                <a:lnTo>
                  <a:pt x="10317" y="1363"/>
                </a:lnTo>
                <a:lnTo>
                  <a:pt x="11436" y="1339"/>
                </a:lnTo>
                <a:close/>
                <a:moveTo>
                  <a:pt x="11996" y="1339"/>
                </a:moveTo>
                <a:lnTo>
                  <a:pt x="11874" y="1485"/>
                </a:lnTo>
                <a:lnTo>
                  <a:pt x="11777" y="1655"/>
                </a:lnTo>
                <a:lnTo>
                  <a:pt x="11704" y="1850"/>
                </a:lnTo>
                <a:lnTo>
                  <a:pt x="11680" y="2020"/>
                </a:lnTo>
                <a:lnTo>
                  <a:pt x="11290" y="2020"/>
                </a:lnTo>
                <a:lnTo>
                  <a:pt x="11388" y="1850"/>
                </a:lnTo>
                <a:lnTo>
                  <a:pt x="11485" y="1679"/>
                </a:lnTo>
                <a:lnTo>
                  <a:pt x="11558" y="1509"/>
                </a:lnTo>
                <a:lnTo>
                  <a:pt x="11631" y="1339"/>
                </a:lnTo>
                <a:close/>
                <a:moveTo>
                  <a:pt x="12993" y="1314"/>
                </a:moveTo>
                <a:lnTo>
                  <a:pt x="12823" y="1485"/>
                </a:lnTo>
                <a:lnTo>
                  <a:pt x="12653" y="1655"/>
                </a:lnTo>
                <a:lnTo>
                  <a:pt x="12507" y="1801"/>
                </a:lnTo>
                <a:lnTo>
                  <a:pt x="12434" y="1898"/>
                </a:lnTo>
                <a:lnTo>
                  <a:pt x="12385" y="2020"/>
                </a:lnTo>
                <a:lnTo>
                  <a:pt x="11972" y="2020"/>
                </a:lnTo>
                <a:lnTo>
                  <a:pt x="12045" y="1801"/>
                </a:lnTo>
                <a:lnTo>
                  <a:pt x="12166" y="1582"/>
                </a:lnTo>
                <a:lnTo>
                  <a:pt x="12312" y="1314"/>
                </a:lnTo>
                <a:close/>
                <a:moveTo>
                  <a:pt x="13115" y="1314"/>
                </a:moveTo>
                <a:lnTo>
                  <a:pt x="13602" y="1339"/>
                </a:lnTo>
                <a:lnTo>
                  <a:pt x="13407" y="1582"/>
                </a:lnTo>
                <a:lnTo>
                  <a:pt x="13261" y="1777"/>
                </a:lnTo>
                <a:lnTo>
                  <a:pt x="13188" y="1898"/>
                </a:lnTo>
                <a:lnTo>
                  <a:pt x="13139" y="2020"/>
                </a:lnTo>
                <a:lnTo>
                  <a:pt x="12677" y="2020"/>
                </a:lnTo>
                <a:lnTo>
                  <a:pt x="12775" y="1825"/>
                </a:lnTo>
                <a:lnTo>
                  <a:pt x="13115" y="1314"/>
                </a:lnTo>
                <a:close/>
                <a:moveTo>
                  <a:pt x="13796" y="1339"/>
                </a:moveTo>
                <a:lnTo>
                  <a:pt x="14137" y="1363"/>
                </a:lnTo>
                <a:lnTo>
                  <a:pt x="13894" y="1631"/>
                </a:lnTo>
                <a:lnTo>
                  <a:pt x="13748" y="1801"/>
                </a:lnTo>
                <a:lnTo>
                  <a:pt x="13699" y="1898"/>
                </a:lnTo>
                <a:lnTo>
                  <a:pt x="13675" y="2020"/>
                </a:lnTo>
                <a:lnTo>
                  <a:pt x="13431" y="2020"/>
                </a:lnTo>
                <a:lnTo>
                  <a:pt x="13553" y="1752"/>
                </a:lnTo>
                <a:lnTo>
                  <a:pt x="13796" y="1339"/>
                </a:lnTo>
                <a:close/>
                <a:moveTo>
                  <a:pt x="14259" y="1387"/>
                </a:moveTo>
                <a:lnTo>
                  <a:pt x="15013" y="1412"/>
                </a:lnTo>
                <a:lnTo>
                  <a:pt x="14794" y="1606"/>
                </a:lnTo>
                <a:lnTo>
                  <a:pt x="14599" y="1801"/>
                </a:lnTo>
                <a:lnTo>
                  <a:pt x="14502" y="1898"/>
                </a:lnTo>
                <a:lnTo>
                  <a:pt x="14405" y="2020"/>
                </a:lnTo>
                <a:lnTo>
                  <a:pt x="13918" y="2020"/>
                </a:lnTo>
                <a:lnTo>
                  <a:pt x="14015" y="1850"/>
                </a:lnTo>
                <a:lnTo>
                  <a:pt x="14088" y="1704"/>
                </a:lnTo>
                <a:lnTo>
                  <a:pt x="14259" y="1387"/>
                </a:lnTo>
                <a:close/>
                <a:moveTo>
                  <a:pt x="16643" y="1412"/>
                </a:moveTo>
                <a:lnTo>
                  <a:pt x="16789" y="1436"/>
                </a:lnTo>
                <a:lnTo>
                  <a:pt x="16838" y="1460"/>
                </a:lnTo>
                <a:lnTo>
                  <a:pt x="16911" y="1485"/>
                </a:lnTo>
                <a:lnTo>
                  <a:pt x="16643" y="1679"/>
                </a:lnTo>
                <a:lnTo>
                  <a:pt x="16424" y="1898"/>
                </a:lnTo>
                <a:lnTo>
                  <a:pt x="16278" y="2044"/>
                </a:lnTo>
                <a:lnTo>
                  <a:pt x="16230" y="2020"/>
                </a:lnTo>
                <a:lnTo>
                  <a:pt x="16157" y="1996"/>
                </a:lnTo>
                <a:lnTo>
                  <a:pt x="16303" y="1728"/>
                </a:lnTo>
                <a:lnTo>
                  <a:pt x="16497" y="1436"/>
                </a:lnTo>
                <a:lnTo>
                  <a:pt x="16643" y="1412"/>
                </a:lnTo>
                <a:close/>
                <a:moveTo>
                  <a:pt x="389" y="1387"/>
                </a:moveTo>
                <a:lnTo>
                  <a:pt x="657" y="1436"/>
                </a:lnTo>
                <a:lnTo>
                  <a:pt x="973" y="1460"/>
                </a:lnTo>
                <a:lnTo>
                  <a:pt x="803" y="1606"/>
                </a:lnTo>
                <a:lnTo>
                  <a:pt x="657" y="1752"/>
                </a:lnTo>
                <a:lnTo>
                  <a:pt x="535" y="1923"/>
                </a:lnTo>
                <a:lnTo>
                  <a:pt x="487" y="1996"/>
                </a:lnTo>
                <a:lnTo>
                  <a:pt x="438" y="2069"/>
                </a:lnTo>
                <a:lnTo>
                  <a:pt x="438" y="1679"/>
                </a:lnTo>
                <a:lnTo>
                  <a:pt x="389" y="1387"/>
                </a:lnTo>
                <a:close/>
                <a:moveTo>
                  <a:pt x="1655" y="1436"/>
                </a:moveTo>
                <a:lnTo>
                  <a:pt x="1509" y="1558"/>
                </a:lnTo>
                <a:lnTo>
                  <a:pt x="1363" y="1728"/>
                </a:lnTo>
                <a:lnTo>
                  <a:pt x="1241" y="1898"/>
                </a:lnTo>
                <a:lnTo>
                  <a:pt x="1168" y="2093"/>
                </a:lnTo>
                <a:lnTo>
                  <a:pt x="1144" y="2093"/>
                </a:lnTo>
                <a:lnTo>
                  <a:pt x="1095" y="2142"/>
                </a:lnTo>
                <a:lnTo>
                  <a:pt x="1071" y="2190"/>
                </a:lnTo>
                <a:lnTo>
                  <a:pt x="1071" y="2239"/>
                </a:lnTo>
                <a:lnTo>
                  <a:pt x="1071" y="2288"/>
                </a:lnTo>
                <a:lnTo>
                  <a:pt x="1071" y="2409"/>
                </a:lnTo>
                <a:lnTo>
                  <a:pt x="1046" y="2409"/>
                </a:lnTo>
                <a:lnTo>
                  <a:pt x="925" y="2458"/>
                </a:lnTo>
                <a:lnTo>
                  <a:pt x="827" y="2531"/>
                </a:lnTo>
                <a:lnTo>
                  <a:pt x="633" y="2726"/>
                </a:lnTo>
                <a:lnTo>
                  <a:pt x="462" y="2872"/>
                </a:lnTo>
                <a:lnTo>
                  <a:pt x="462" y="2677"/>
                </a:lnTo>
                <a:lnTo>
                  <a:pt x="438" y="2263"/>
                </a:lnTo>
                <a:lnTo>
                  <a:pt x="462" y="2263"/>
                </a:lnTo>
                <a:lnTo>
                  <a:pt x="608" y="2215"/>
                </a:lnTo>
                <a:lnTo>
                  <a:pt x="657" y="2166"/>
                </a:lnTo>
                <a:lnTo>
                  <a:pt x="730" y="2117"/>
                </a:lnTo>
                <a:lnTo>
                  <a:pt x="973" y="1850"/>
                </a:lnTo>
                <a:lnTo>
                  <a:pt x="1168" y="1655"/>
                </a:lnTo>
                <a:lnTo>
                  <a:pt x="1387" y="1460"/>
                </a:lnTo>
                <a:lnTo>
                  <a:pt x="1655" y="1436"/>
                </a:lnTo>
                <a:close/>
                <a:moveTo>
                  <a:pt x="16935" y="1631"/>
                </a:moveTo>
                <a:lnTo>
                  <a:pt x="16960" y="1947"/>
                </a:lnTo>
                <a:lnTo>
                  <a:pt x="16960" y="2239"/>
                </a:lnTo>
                <a:lnTo>
                  <a:pt x="16935" y="2847"/>
                </a:lnTo>
                <a:lnTo>
                  <a:pt x="16814" y="2920"/>
                </a:lnTo>
                <a:lnTo>
                  <a:pt x="16692" y="2993"/>
                </a:lnTo>
                <a:lnTo>
                  <a:pt x="16473" y="3188"/>
                </a:lnTo>
                <a:lnTo>
                  <a:pt x="16376" y="3310"/>
                </a:lnTo>
                <a:lnTo>
                  <a:pt x="16424" y="2872"/>
                </a:lnTo>
                <a:lnTo>
                  <a:pt x="16619" y="2726"/>
                </a:lnTo>
                <a:lnTo>
                  <a:pt x="16765" y="2628"/>
                </a:lnTo>
                <a:lnTo>
                  <a:pt x="16838" y="2580"/>
                </a:lnTo>
                <a:lnTo>
                  <a:pt x="16911" y="2507"/>
                </a:lnTo>
                <a:lnTo>
                  <a:pt x="16911" y="2482"/>
                </a:lnTo>
                <a:lnTo>
                  <a:pt x="16911" y="2434"/>
                </a:lnTo>
                <a:lnTo>
                  <a:pt x="16887" y="2409"/>
                </a:lnTo>
                <a:lnTo>
                  <a:pt x="16838" y="2385"/>
                </a:lnTo>
                <a:lnTo>
                  <a:pt x="16765" y="2409"/>
                </a:lnTo>
                <a:lnTo>
                  <a:pt x="16692" y="2458"/>
                </a:lnTo>
                <a:lnTo>
                  <a:pt x="16570" y="2580"/>
                </a:lnTo>
                <a:lnTo>
                  <a:pt x="16400" y="2701"/>
                </a:lnTo>
                <a:lnTo>
                  <a:pt x="16376" y="2555"/>
                </a:lnTo>
                <a:lnTo>
                  <a:pt x="16327" y="2434"/>
                </a:lnTo>
                <a:lnTo>
                  <a:pt x="16424" y="2361"/>
                </a:lnTo>
                <a:lnTo>
                  <a:pt x="16497" y="2239"/>
                </a:lnTo>
                <a:lnTo>
                  <a:pt x="16643" y="2020"/>
                </a:lnTo>
                <a:lnTo>
                  <a:pt x="16935" y="1631"/>
                </a:lnTo>
                <a:close/>
                <a:moveTo>
                  <a:pt x="1022" y="2896"/>
                </a:moveTo>
                <a:lnTo>
                  <a:pt x="998" y="3237"/>
                </a:lnTo>
                <a:lnTo>
                  <a:pt x="900" y="3310"/>
                </a:lnTo>
                <a:lnTo>
                  <a:pt x="803" y="3407"/>
                </a:lnTo>
                <a:lnTo>
                  <a:pt x="657" y="3675"/>
                </a:lnTo>
                <a:lnTo>
                  <a:pt x="511" y="3966"/>
                </a:lnTo>
                <a:lnTo>
                  <a:pt x="487" y="3310"/>
                </a:lnTo>
                <a:lnTo>
                  <a:pt x="608" y="3261"/>
                </a:lnTo>
                <a:lnTo>
                  <a:pt x="706" y="3188"/>
                </a:lnTo>
                <a:lnTo>
                  <a:pt x="900" y="3018"/>
                </a:lnTo>
                <a:lnTo>
                  <a:pt x="1022" y="2896"/>
                </a:lnTo>
                <a:close/>
                <a:moveTo>
                  <a:pt x="16935" y="3139"/>
                </a:moveTo>
                <a:lnTo>
                  <a:pt x="16935" y="3504"/>
                </a:lnTo>
                <a:lnTo>
                  <a:pt x="16789" y="3577"/>
                </a:lnTo>
                <a:lnTo>
                  <a:pt x="16668" y="3675"/>
                </a:lnTo>
                <a:lnTo>
                  <a:pt x="16449" y="3893"/>
                </a:lnTo>
                <a:lnTo>
                  <a:pt x="16376" y="3991"/>
                </a:lnTo>
                <a:lnTo>
                  <a:pt x="16376" y="3723"/>
                </a:lnTo>
                <a:lnTo>
                  <a:pt x="16400" y="3675"/>
                </a:lnTo>
                <a:lnTo>
                  <a:pt x="16619" y="3407"/>
                </a:lnTo>
                <a:lnTo>
                  <a:pt x="16741" y="3310"/>
                </a:lnTo>
                <a:lnTo>
                  <a:pt x="16838" y="3212"/>
                </a:lnTo>
                <a:lnTo>
                  <a:pt x="16935" y="3139"/>
                </a:lnTo>
                <a:close/>
                <a:moveTo>
                  <a:pt x="16935" y="3723"/>
                </a:moveTo>
                <a:lnTo>
                  <a:pt x="16935" y="4258"/>
                </a:lnTo>
                <a:lnTo>
                  <a:pt x="16546" y="4599"/>
                </a:lnTo>
                <a:lnTo>
                  <a:pt x="16424" y="4721"/>
                </a:lnTo>
                <a:lnTo>
                  <a:pt x="16400" y="4429"/>
                </a:lnTo>
                <a:lnTo>
                  <a:pt x="16522" y="4210"/>
                </a:lnTo>
                <a:lnTo>
                  <a:pt x="16643" y="4015"/>
                </a:lnTo>
                <a:lnTo>
                  <a:pt x="16935" y="3723"/>
                </a:lnTo>
                <a:close/>
                <a:moveTo>
                  <a:pt x="998" y="3553"/>
                </a:moveTo>
                <a:lnTo>
                  <a:pt x="973" y="4210"/>
                </a:lnTo>
                <a:lnTo>
                  <a:pt x="949" y="4234"/>
                </a:lnTo>
                <a:lnTo>
                  <a:pt x="803" y="4429"/>
                </a:lnTo>
                <a:lnTo>
                  <a:pt x="657" y="4623"/>
                </a:lnTo>
                <a:lnTo>
                  <a:pt x="535" y="4769"/>
                </a:lnTo>
                <a:lnTo>
                  <a:pt x="535" y="4234"/>
                </a:lnTo>
                <a:lnTo>
                  <a:pt x="681" y="4039"/>
                </a:lnTo>
                <a:lnTo>
                  <a:pt x="803" y="3845"/>
                </a:lnTo>
                <a:lnTo>
                  <a:pt x="998" y="3553"/>
                </a:lnTo>
                <a:close/>
                <a:moveTo>
                  <a:pt x="16935" y="4599"/>
                </a:moveTo>
                <a:lnTo>
                  <a:pt x="16911" y="5256"/>
                </a:lnTo>
                <a:lnTo>
                  <a:pt x="16668" y="5426"/>
                </a:lnTo>
                <a:lnTo>
                  <a:pt x="16570" y="5524"/>
                </a:lnTo>
                <a:lnTo>
                  <a:pt x="16449" y="5621"/>
                </a:lnTo>
                <a:lnTo>
                  <a:pt x="16424" y="5670"/>
                </a:lnTo>
                <a:lnTo>
                  <a:pt x="16424" y="5207"/>
                </a:lnTo>
                <a:lnTo>
                  <a:pt x="16570" y="5037"/>
                </a:lnTo>
                <a:lnTo>
                  <a:pt x="16692" y="4891"/>
                </a:lnTo>
                <a:lnTo>
                  <a:pt x="16814" y="4745"/>
                </a:lnTo>
                <a:lnTo>
                  <a:pt x="16935" y="4599"/>
                </a:lnTo>
                <a:close/>
                <a:moveTo>
                  <a:pt x="973" y="4696"/>
                </a:moveTo>
                <a:lnTo>
                  <a:pt x="973" y="5280"/>
                </a:lnTo>
                <a:lnTo>
                  <a:pt x="730" y="5475"/>
                </a:lnTo>
                <a:lnTo>
                  <a:pt x="633" y="5597"/>
                </a:lnTo>
                <a:lnTo>
                  <a:pt x="535" y="5718"/>
                </a:lnTo>
                <a:lnTo>
                  <a:pt x="535" y="5159"/>
                </a:lnTo>
                <a:lnTo>
                  <a:pt x="584" y="5134"/>
                </a:lnTo>
                <a:lnTo>
                  <a:pt x="754" y="4964"/>
                </a:lnTo>
                <a:lnTo>
                  <a:pt x="900" y="4794"/>
                </a:lnTo>
                <a:lnTo>
                  <a:pt x="973" y="4696"/>
                </a:lnTo>
                <a:close/>
                <a:moveTo>
                  <a:pt x="16911" y="5378"/>
                </a:moveTo>
                <a:lnTo>
                  <a:pt x="16911" y="5962"/>
                </a:lnTo>
                <a:lnTo>
                  <a:pt x="16911" y="6132"/>
                </a:lnTo>
                <a:lnTo>
                  <a:pt x="16789" y="6181"/>
                </a:lnTo>
                <a:lnTo>
                  <a:pt x="16643" y="6278"/>
                </a:lnTo>
                <a:lnTo>
                  <a:pt x="16424" y="6473"/>
                </a:lnTo>
                <a:lnTo>
                  <a:pt x="16424" y="6108"/>
                </a:lnTo>
                <a:lnTo>
                  <a:pt x="16570" y="5937"/>
                </a:lnTo>
                <a:lnTo>
                  <a:pt x="16911" y="5378"/>
                </a:lnTo>
                <a:close/>
                <a:moveTo>
                  <a:pt x="973" y="5670"/>
                </a:moveTo>
                <a:lnTo>
                  <a:pt x="973" y="6156"/>
                </a:lnTo>
                <a:lnTo>
                  <a:pt x="876" y="6229"/>
                </a:lnTo>
                <a:lnTo>
                  <a:pt x="779" y="6278"/>
                </a:lnTo>
                <a:lnTo>
                  <a:pt x="633" y="6448"/>
                </a:lnTo>
                <a:lnTo>
                  <a:pt x="511" y="6619"/>
                </a:lnTo>
                <a:lnTo>
                  <a:pt x="511" y="6181"/>
                </a:lnTo>
                <a:lnTo>
                  <a:pt x="973" y="5670"/>
                </a:lnTo>
                <a:close/>
                <a:moveTo>
                  <a:pt x="16911" y="6351"/>
                </a:moveTo>
                <a:lnTo>
                  <a:pt x="16911" y="6765"/>
                </a:lnTo>
                <a:lnTo>
                  <a:pt x="16668" y="6935"/>
                </a:lnTo>
                <a:lnTo>
                  <a:pt x="16570" y="7032"/>
                </a:lnTo>
                <a:lnTo>
                  <a:pt x="16449" y="7130"/>
                </a:lnTo>
                <a:lnTo>
                  <a:pt x="16400" y="7203"/>
                </a:lnTo>
                <a:lnTo>
                  <a:pt x="16400" y="6838"/>
                </a:lnTo>
                <a:lnTo>
                  <a:pt x="16424" y="6813"/>
                </a:lnTo>
                <a:lnTo>
                  <a:pt x="16643" y="6594"/>
                </a:lnTo>
                <a:lnTo>
                  <a:pt x="16911" y="6351"/>
                </a:lnTo>
                <a:close/>
                <a:moveTo>
                  <a:pt x="949" y="6619"/>
                </a:moveTo>
                <a:lnTo>
                  <a:pt x="949" y="6789"/>
                </a:lnTo>
                <a:lnTo>
                  <a:pt x="949" y="7178"/>
                </a:lnTo>
                <a:lnTo>
                  <a:pt x="827" y="7227"/>
                </a:lnTo>
                <a:lnTo>
                  <a:pt x="706" y="7324"/>
                </a:lnTo>
                <a:lnTo>
                  <a:pt x="584" y="7446"/>
                </a:lnTo>
                <a:lnTo>
                  <a:pt x="487" y="7568"/>
                </a:lnTo>
                <a:lnTo>
                  <a:pt x="487" y="7130"/>
                </a:lnTo>
                <a:lnTo>
                  <a:pt x="584" y="7057"/>
                </a:lnTo>
                <a:lnTo>
                  <a:pt x="681" y="6959"/>
                </a:lnTo>
                <a:lnTo>
                  <a:pt x="852" y="6740"/>
                </a:lnTo>
                <a:lnTo>
                  <a:pt x="949" y="6619"/>
                </a:lnTo>
                <a:close/>
                <a:moveTo>
                  <a:pt x="16911" y="6886"/>
                </a:moveTo>
                <a:lnTo>
                  <a:pt x="16935" y="7519"/>
                </a:lnTo>
                <a:lnTo>
                  <a:pt x="16814" y="7616"/>
                </a:lnTo>
                <a:lnTo>
                  <a:pt x="16668" y="7714"/>
                </a:lnTo>
                <a:lnTo>
                  <a:pt x="16546" y="7835"/>
                </a:lnTo>
                <a:lnTo>
                  <a:pt x="16449" y="7957"/>
                </a:lnTo>
                <a:lnTo>
                  <a:pt x="16376" y="8030"/>
                </a:lnTo>
                <a:lnTo>
                  <a:pt x="16376" y="7665"/>
                </a:lnTo>
                <a:lnTo>
                  <a:pt x="16522" y="7495"/>
                </a:lnTo>
                <a:lnTo>
                  <a:pt x="16619" y="7324"/>
                </a:lnTo>
                <a:lnTo>
                  <a:pt x="16789" y="7105"/>
                </a:lnTo>
                <a:lnTo>
                  <a:pt x="16911" y="6886"/>
                </a:lnTo>
                <a:close/>
                <a:moveTo>
                  <a:pt x="949" y="7422"/>
                </a:moveTo>
                <a:lnTo>
                  <a:pt x="973" y="8006"/>
                </a:lnTo>
                <a:lnTo>
                  <a:pt x="852" y="8054"/>
                </a:lnTo>
                <a:lnTo>
                  <a:pt x="754" y="8103"/>
                </a:lnTo>
                <a:lnTo>
                  <a:pt x="560" y="8273"/>
                </a:lnTo>
                <a:lnTo>
                  <a:pt x="462" y="8371"/>
                </a:lnTo>
                <a:lnTo>
                  <a:pt x="462" y="7957"/>
                </a:lnTo>
                <a:lnTo>
                  <a:pt x="535" y="7957"/>
                </a:lnTo>
                <a:lnTo>
                  <a:pt x="584" y="7933"/>
                </a:lnTo>
                <a:lnTo>
                  <a:pt x="608" y="7884"/>
                </a:lnTo>
                <a:lnTo>
                  <a:pt x="730" y="7714"/>
                </a:lnTo>
                <a:lnTo>
                  <a:pt x="852" y="7543"/>
                </a:lnTo>
                <a:lnTo>
                  <a:pt x="949" y="7422"/>
                </a:lnTo>
                <a:close/>
                <a:moveTo>
                  <a:pt x="16935" y="7714"/>
                </a:moveTo>
                <a:lnTo>
                  <a:pt x="16935" y="8419"/>
                </a:lnTo>
                <a:lnTo>
                  <a:pt x="16716" y="8541"/>
                </a:lnTo>
                <a:lnTo>
                  <a:pt x="16497" y="8711"/>
                </a:lnTo>
                <a:lnTo>
                  <a:pt x="16351" y="8857"/>
                </a:lnTo>
                <a:lnTo>
                  <a:pt x="16376" y="8444"/>
                </a:lnTo>
                <a:lnTo>
                  <a:pt x="16449" y="8371"/>
                </a:lnTo>
                <a:lnTo>
                  <a:pt x="16522" y="8273"/>
                </a:lnTo>
                <a:lnTo>
                  <a:pt x="16668" y="8079"/>
                </a:lnTo>
                <a:lnTo>
                  <a:pt x="16862" y="7835"/>
                </a:lnTo>
                <a:lnTo>
                  <a:pt x="16935" y="7714"/>
                </a:lnTo>
                <a:close/>
                <a:moveTo>
                  <a:pt x="13042" y="3869"/>
                </a:moveTo>
                <a:lnTo>
                  <a:pt x="12872" y="3893"/>
                </a:lnTo>
                <a:lnTo>
                  <a:pt x="12702" y="3918"/>
                </a:lnTo>
                <a:lnTo>
                  <a:pt x="12239" y="3966"/>
                </a:lnTo>
                <a:lnTo>
                  <a:pt x="11777" y="3991"/>
                </a:lnTo>
                <a:lnTo>
                  <a:pt x="11388" y="3991"/>
                </a:lnTo>
                <a:lnTo>
                  <a:pt x="10974" y="3966"/>
                </a:lnTo>
                <a:lnTo>
                  <a:pt x="10755" y="3966"/>
                </a:lnTo>
                <a:lnTo>
                  <a:pt x="10560" y="4015"/>
                </a:lnTo>
                <a:lnTo>
                  <a:pt x="10366" y="4064"/>
                </a:lnTo>
                <a:lnTo>
                  <a:pt x="10220" y="4137"/>
                </a:lnTo>
                <a:lnTo>
                  <a:pt x="10171" y="4185"/>
                </a:lnTo>
                <a:lnTo>
                  <a:pt x="10122" y="4258"/>
                </a:lnTo>
                <a:lnTo>
                  <a:pt x="10147" y="4331"/>
                </a:lnTo>
                <a:lnTo>
                  <a:pt x="10171" y="4404"/>
                </a:lnTo>
                <a:lnTo>
                  <a:pt x="10341" y="4502"/>
                </a:lnTo>
                <a:lnTo>
                  <a:pt x="10536" y="4575"/>
                </a:lnTo>
                <a:lnTo>
                  <a:pt x="10731" y="4599"/>
                </a:lnTo>
                <a:lnTo>
                  <a:pt x="10950" y="4623"/>
                </a:lnTo>
                <a:lnTo>
                  <a:pt x="12142" y="4623"/>
                </a:lnTo>
                <a:lnTo>
                  <a:pt x="12580" y="4599"/>
                </a:lnTo>
                <a:lnTo>
                  <a:pt x="12458" y="4745"/>
                </a:lnTo>
                <a:lnTo>
                  <a:pt x="12312" y="4867"/>
                </a:lnTo>
                <a:lnTo>
                  <a:pt x="12020" y="5110"/>
                </a:lnTo>
                <a:lnTo>
                  <a:pt x="11461" y="5548"/>
                </a:lnTo>
                <a:lnTo>
                  <a:pt x="10901" y="5986"/>
                </a:lnTo>
                <a:lnTo>
                  <a:pt x="10633" y="6205"/>
                </a:lnTo>
                <a:lnTo>
                  <a:pt x="10366" y="6473"/>
                </a:lnTo>
                <a:lnTo>
                  <a:pt x="9879" y="7008"/>
                </a:lnTo>
                <a:lnTo>
                  <a:pt x="9392" y="7568"/>
                </a:lnTo>
                <a:lnTo>
                  <a:pt x="9149" y="7835"/>
                </a:lnTo>
                <a:lnTo>
                  <a:pt x="8881" y="8079"/>
                </a:lnTo>
                <a:lnTo>
                  <a:pt x="8760" y="7957"/>
                </a:lnTo>
                <a:lnTo>
                  <a:pt x="8614" y="7860"/>
                </a:lnTo>
                <a:lnTo>
                  <a:pt x="8346" y="7665"/>
                </a:lnTo>
                <a:lnTo>
                  <a:pt x="7957" y="7324"/>
                </a:lnTo>
                <a:lnTo>
                  <a:pt x="7567" y="6959"/>
                </a:lnTo>
                <a:lnTo>
                  <a:pt x="7300" y="6692"/>
                </a:lnTo>
                <a:lnTo>
                  <a:pt x="7008" y="6424"/>
                </a:lnTo>
                <a:lnTo>
                  <a:pt x="6837" y="6302"/>
                </a:lnTo>
                <a:lnTo>
                  <a:pt x="6667" y="6205"/>
                </a:lnTo>
                <a:lnTo>
                  <a:pt x="6497" y="6132"/>
                </a:lnTo>
                <a:lnTo>
                  <a:pt x="6302" y="6083"/>
                </a:lnTo>
                <a:lnTo>
                  <a:pt x="6253" y="6059"/>
                </a:lnTo>
                <a:lnTo>
                  <a:pt x="6107" y="6059"/>
                </a:lnTo>
                <a:lnTo>
                  <a:pt x="6034" y="6108"/>
                </a:lnTo>
                <a:lnTo>
                  <a:pt x="5864" y="6205"/>
                </a:lnTo>
                <a:lnTo>
                  <a:pt x="5718" y="6351"/>
                </a:lnTo>
                <a:lnTo>
                  <a:pt x="5450" y="6643"/>
                </a:lnTo>
                <a:lnTo>
                  <a:pt x="5207" y="6984"/>
                </a:lnTo>
                <a:lnTo>
                  <a:pt x="4964" y="7300"/>
                </a:lnTo>
                <a:lnTo>
                  <a:pt x="4818" y="7519"/>
                </a:lnTo>
                <a:lnTo>
                  <a:pt x="4623" y="7714"/>
                </a:lnTo>
                <a:lnTo>
                  <a:pt x="4258" y="8079"/>
                </a:lnTo>
                <a:lnTo>
                  <a:pt x="3918" y="8468"/>
                </a:lnTo>
                <a:lnTo>
                  <a:pt x="3747" y="8687"/>
                </a:lnTo>
                <a:lnTo>
                  <a:pt x="3626" y="8906"/>
                </a:lnTo>
                <a:lnTo>
                  <a:pt x="3601" y="8955"/>
                </a:lnTo>
                <a:lnTo>
                  <a:pt x="3601" y="9003"/>
                </a:lnTo>
                <a:lnTo>
                  <a:pt x="3626" y="9052"/>
                </a:lnTo>
                <a:lnTo>
                  <a:pt x="3650" y="9101"/>
                </a:lnTo>
                <a:lnTo>
                  <a:pt x="3699" y="9125"/>
                </a:lnTo>
                <a:lnTo>
                  <a:pt x="3747" y="9149"/>
                </a:lnTo>
                <a:lnTo>
                  <a:pt x="3796" y="9149"/>
                </a:lnTo>
                <a:lnTo>
                  <a:pt x="3869" y="9125"/>
                </a:lnTo>
                <a:lnTo>
                  <a:pt x="4064" y="9028"/>
                </a:lnTo>
                <a:lnTo>
                  <a:pt x="4283" y="8857"/>
                </a:lnTo>
                <a:lnTo>
                  <a:pt x="4477" y="8687"/>
                </a:lnTo>
                <a:lnTo>
                  <a:pt x="4672" y="8492"/>
                </a:lnTo>
                <a:lnTo>
                  <a:pt x="5037" y="8103"/>
                </a:lnTo>
                <a:lnTo>
                  <a:pt x="5353" y="7689"/>
                </a:lnTo>
                <a:lnTo>
                  <a:pt x="5669" y="7276"/>
                </a:lnTo>
                <a:lnTo>
                  <a:pt x="6010" y="6838"/>
                </a:lnTo>
                <a:lnTo>
                  <a:pt x="6156" y="6716"/>
                </a:lnTo>
                <a:lnTo>
                  <a:pt x="6302" y="6594"/>
                </a:lnTo>
                <a:lnTo>
                  <a:pt x="6594" y="6838"/>
                </a:lnTo>
                <a:lnTo>
                  <a:pt x="6910" y="7105"/>
                </a:lnTo>
                <a:lnTo>
                  <a:pt x="7470" y="7665"/>
                </a:lnTo>
                <a:lnTo>
                  <a:pt x="7762" y="7933"/>
                </a:lnTo>
                <a:lnTo>
                  <a:pt x="8078" y="8249"/>
                </a:lnTo>
                <a:lnTo>
                  <a:pt x="8249" y="8395"/>
                </a:lnTo>
                <a:lnTo>
                  <a:pt x="8443" y="8492"/>
                </a:lnTo>
                <a:lnTo>
                  <a:pt x="8614" y="8565"/>
                </a:lnTo>
                <a:lnTo>
                  <a:pt x="8808" y="8590"/>
                </a:lnTo>
                <a:lnTo>
                  <a:pt x="8906" y="8565"/>
                </a:lnTo>
                <a:lnTo>
                  <a:pt x="8979" y="8590"/>
                </a:lnTo>
                <a:lnTo>
                  <a:pt x="9076" y="8541"/>
                </a:lnTo>
                <a:lnTo>
                  <a:pt x="9392" y="8298"/>
                </a:lnTo>
                <a:lnTo>
                  <a:pt x="9684" y="8006"/>
                </a:lnTo>
                <a:lnTo>
                  <a:pt x="10244" y="7422"/>
                </a:lnTo>
                <a:lnTo>
                  <a:pt x="10779" y="6838"/>
                </a:lnTo>
                <a:lnTo>
                  <a:pt x="11071" y="6570"/>
                </a:lnTo>
                <a:lnTo>
                  <a:pt x="11388" y="6302"/>
                </a:lnTo>
                <a:lnTo>
                  <a:pt x="11996" y="5840"/>
                </a:lnTo>
                <a:lnTo>
                  <a:pt x="12604" y="5353"/>
                </a:lnTo>
                <a:lnTo>
                  <a:pt x="12847" y="5134"/>
                </a:lnTo>
                <a:lnTo>
                  <a:pt x="13066" y="4915"/>
                </a:lnTo>
                <a:lnTo>
                  <a:pt x="13139" y="5743"/>
                </a:lnTo>
                <a:lnTo>
                  <a:pt x="13115" y="6059"/>
                </a:lnTo>
                <a:lnTo>
                  <a:pt x="13091" y="6448"/>
                </a:lnTo>
                <a:lnTo>
                  <a:pt x="13091" y="6643"/>
                </a:lnTo>
                <a:lnTo>
                  <a:pt x="13115" y="6813"/>
                </a:lnTo>
                <a:lnTo>
                  <a:pt x="13164" y="6984"/>
                </a:lnTo>
                <a:lnTo>
                  <a:pt x="13261" y="7105"/>
                </a:lnTo>
                <a:lnTo>
                  <a:pt x="13310" y="7130"/>
                </a:lnTo>
                <a:lnTo>
                  <a:pt x="13383" y="7154"/>
                </a:lnTo>
                <a:lnTo>
                  <a:pt x="13456" y="7154"/>
                </a:lnTo>
                <a:lnTo>
                  <a:pt x="13504" y="7130"/>
                </a:lnTo>
                <a:lnTo>
                  <a:pt x="13626" y="7032"/>
                </a:lnTo>
                <a:lnTo>
                  <a:pt x="13699" y="6886"/>
                </a:lnTo>
                <a:lnTo>
                  <a:pt x="13723" y="6716"/>
                </a:lnTo>
                <a:lnTo>
                  <a:pt x="13748" y="6546"/>
                </a:lnTo>
                <a:lnTo>
                  <a:pt x="13723" y="6181"/>
                </a:lnTo>
                <a:lnTo>
                  <a:pt x="13699" y="5889"/>
                </a:lnTo>
                <a:lnTo>
                  <a:pt x="13675" y="5086"/>
                </a:lnTo>
                <a:lnTo>
                  <a:pt x="13650" y="4672"/>
                </a:lnTo>
                <a:lnTo>
                  <a:pt x="13602" y="4477"/>
                </a:lnTo>
                <a:lnTo>
                  <a:pt x="13529" y="4307"/>
                </a:lnTo>
                <a:lnTo>
                  <a:pt x="13504" y="4258"/>
                </a:lnTo>
                <a:lnTo>
                  <a:pt x="13456" y="4210"/>
                </a:lnTo>
                <a:lnTo>
                  <a:pt x="13456" y="4137"/>
                </a:lnTo>
                <a:lnTo>
                  <a:pt x="13456" y="4064"/>
                </a:lnTo>
                <a:lnTo>
                  <a:pt x="13407" y="4015"/>
                </a:lnTo>
                <a:lnTo>
                  <a:pt x="13358" y="3966"/>
                </a:lnTo>
                <a:lnTo>
                  <a:pt x="13285" y="3918"/>
                </a:lnTo>
                <a:lnTo>
                  <a:pt x="13188" y="3893"/>
                </a:lnTo>
                <a:lnTo>
                  <a:pt x="13042" y="3869"/>
                </a:lnTo>
                <a:close/>
                <a:moveTo>
                  <a:pt x="973" y="8298"/>
                </a:moveTo>
                <a:lnTo>
                  <a:pt x="998" y="8882"/>
                </a:lnTo>
                <a:lnTo>
                  <a:pt x="925" y="8906"/>
                </a:lnTo>
                <a:lnTo>
                  <a:pt x="827" y="8979"/>
                </a:lnTo>
                <a:lnTo>
                  <a:pt x="730" y="9052"/>
                </a:lnTo>
                <a:lnTo>
                  <a:pt x="487" y="9320"/>
                </a:lnTo>
                <a:lnTo>
                  <a:pt x="487" y="8955"/>
                </a:lnTo>
                <a:lnTo>
                  <a:pt x="560" y="8906"/>
                </a:lnTo>
                <a:lnTo>
                  <a:pt x="608" y="8809"/>
                </a:lnTo>
                <a:lnTo>
                  <a:pt x="803" y="8541"/>
                </a:lnTo>
                <a:lnTo>
                  <a:pt x="973" y="8298"/>
                </a:lnTo>
                <a:close/>
                <a:moveTo>
                  <a:pt x="16935" y="8541"/>
                </a:moveTo>
                <a:lnTo>
                  <a:pt x="16935" y="8979"/>
                </a:lnTo>
                <a:lnTo>
                  <a:pt x="16960" y="9247"/>
                </a:lnTo>
                <a:lnTo>
                  <a:pt x="16716" y="9393"/>
                </a:lnTo>
                <a:lnTo>
                  <a:pt x="16497" y="9539"/>
                </a:lnTo>
                <a:lnTo>
                  <a:pt x="16376" y="9660"/>
                </a:lnTo>
                <a:lnTo>
                  <a:pt x="16376" y="9198"/>
                </a:lnTo>
                <a:lnTo>
                  <a:pt x="16424" y="9149"/>
                </a:lnTo>
                <a:lnTo>
                  <a:pt x="16497" y="9076"/>
                </a:lnTo>
                <a:lnTo>
                  <a:pt x="16595" y="8930"/>
                </a:lnTo>
                <a:lnTo>
                  <a:pt x="16935" y="8541"/>
                </a:lnTo>
                <a:close/>
                <a:moveTo>
                  <a:pt x="998" y="9076"/>
                </a:moveTo>
                <a:lnTo>
                  <a:pt x="1022" y="9685"/>
                </a:lnTo>
                <a:lnTo>
                  <a:pt x="925" y="9709"/>
                </a:lnTo>
                <a:lnTo>
                  <a:pt x="827" y="9782"/>
                </a:lnTo>
                <a:lnTo>
                  <a:pt x="657" y="9904"/>
                </a:lnTo>
                <a:lnTo>
                  <a:pt x="535" y="10025"/>
                </a:lnTo>
                <a:lnTo>
                  <a:pt x="511" y="9636"/>
                </a:lnTo>
                <a:lnTo>
                  <a:pt x="584" y="9587"/>
                </a:lnTo>
                <a:lnTo>
                  <a:pt x="852" y="9247"/>
                </a:lnTo>
                <a:lnTo>
                  <a:pt x="998" y="9076"/>
                </a:lnTo>
                <a:close/>
                <a:moveTo>
                  <a:pt x="16960" y="9368"/>
                </a:moveTo>
                <a:lnTo>
                  <a:pt x="16935" y="9806"/>
                </a:lnTo>
                <a:lnTo>
                  <a:pt x="16741" y="9928"/>
                </a:lnTo>
                <a:lnTo>
                  <a:pt x="16546" y="10074"/>
                </a:lnTo>
                <a:lnTo>
                  <a:pt x="16400" y="10196"/>
                </a:lnTo>
                <a:lnTo>
                  <a:pt x="16376" y="9952"/>
                </a:lnTo>
                <a:lnTo>
                  <a:pt x="16449" y="9855"/>
                </a:lnTo>
                <a:lnTo>
                  <a:pt x="16668" y="9636"/>
                </a:lnTo>
                <a:lnTo>
                  <a:pt x="16960" y="9368"/>
                </a:lnTo>
                <a:close/>
                <a:moveTo>
                  <a:pt x="16935" y="10001"/>
                </a:moveTo>
                <a:lnTo>
                  <a:pt x="16935" y="10342"/>
                </a:lnTo>
                <a:lnTo>
                  <a:pt x="16814" y="10415"/>
                </a:lnTo>
                <a:lnTo>
                  <a:pt x="16668" y="10488"/>
                </a:lnTo>
                <a:lnTo>
                  <a:pt x="16424" y="10682"/>
                </a:lnTo>
                <a:lnTo>
                  <a:pt x="16400" y="10488"/>
                </a:lnTo>
                <a:lnTo>
                  <a:pt x="16546" y="10342"/>
                </a:lnTo>
                <a:lnTo>
                  <a:pt x="16692" y="10220"/>
                </a:lnTo>
                <a:lnTo>
                  <a:pt x="16935" y="10001"/>
                </a:lnTo>
                <a:close/>
                <a:moveTo>
                  <a:pt x="1046" y="10050"/>
                </a:moveTo>
                <a:lnTo>
                  <a:pt x="1046" y="10415"/>
                </a:lnTo>
                <a:lnTo>
                  <a:pt x="949" y="10463"/>
                </a:lnTo>
                <a:lnTo>
                  <a:pt x="852" y="10512"/>
                </a:lnTo>
                <a:lnTo>
                  <a:pt x="681" y="10682"/>
                </a:lnTo>
                <a:lnTo>
                  <a:pt x="584" y="10755"/>
                </a:lnTo>
                <a:lnTo>
                  <a:pt x="560" y="10536"/>
                </a:lnTo>
                <a:lnTo>
                  <a:pt x="657" y="10463"/>
                </a:lnTo>
                <a:lnTo>
                  <a:pt x="730" y="10390"/>
                </a:lnTo>
                <a:lnTo>
                  <a:pt x="876" y="10220"/>
                </a:lnTo>
                <a:lnTo>
                  <a:pt x="1046" y="10050"/>
                </a:lnTo>
                <a:close/>
                <a:moveTo>
                  <a:pt x="4185" y="2385"/>
                </a:moveTo>
                <a:lnTo>
                  <a:pt x="5158" y="2409"/>
                </a:lnTo>
                <a:lnTo>
                  <a:pt x="6132" y="2434"/>
                </a:lnTo>
                <a:lnTo>
                  <a:pt x="7129" y="2458"/>
                </a:lnTo>
                <a:lnTo>
                  <a:pt x="8103" y="2482"/>
                </a:lnTo>
                <a:lnTo>
                  <a:pt x="15938" y="2482"/>
                </a:lnTo>
                <a:lnTo>
                  <a:pt x="15938" y="2823"/>
                </a:lnTo>
                <a:lnTo>
                  <a:pt x="15913" y="3164"/>
                </a:lnTo>
                <a:lnTo>
                  <a:pt x="15889" y="3529"/>
                </a:lnTo>
                <a:lnTo>
                  <a:pt x="15913" y="3869"/>
                </a:lnTo>
                <a:lnTo>
                  <a:pt x="15938" y="5013"/>
                </a:lnTo>
                <a:lnTo>
                  <a:pt x="15938" y="5597"/>
                </a:lnTo>
                <a:lnTo>
                  <a:pt x="15938" y="6181"/>
                </a:lnTo>
                <a:lnTo>
                  <a:pt x="15913" y="7300"/>
                </a:lnTo>
                <a:lnTo>
                  <a:pt x="15889" y="8419"/>
                </a:lnTo>
                <a:lnTo>
                  <a:pt x="15889" y="9539"/>
                </a:lnTo>
                <a:lnTo>
                  <a:pt x="15913" y="10123"/>
                </a:lnTo>
                <a:lnTo>
                  <a:pt x="15938" y="10682"/>
                </a:lnTo>
                <a:lnTo>
                  <a:pt x="14161" y="10634"/>
                </a:lnTo>
                <a:lnTo>
                  <a:pt x="13285" y="10609"/>
                </a:lnTo>
                <a:lnTo>
                  <a:pt x="12385" y="10609"/>
                </a:lnTo>
                <a:lnTo>
                  <a:pt x="11315" y="10585"/>
                </a:lnTo>
                <a:lnTo>
                  <a:pt x="10220" y="10561"/>
                </a:lnTo>
                <a:lnTo>
                  <a:pt x="9149" y="10536"/>
                </a:lnTo>
                <a:lnTo>
                  <a:pt x="8614" y="10536"/>
                </a:lnTo>
                <a:lnTo>
                  <a:pt x="8054" y="10561"/>
                </a:lnTo>
                <a:lnTo>
                  <a:pt x="7056" y="10609"/>
                </a:lnTo>
                <a:lnTo>
                  <a:pt x="6059" y="10609"/>
                </a:lnTo>
                <a:lnTo>
                  <a:pt x="5037" y="10634"/>
                </a:lnTo>
                <a:lnTo>
                  <a:pt x="4039" y="10658"/>
                </a:lnTo>
                <a:lnTo>
                  <a:pt x="3334" y="10707"/>
                </a:lnTo>
                <a:lnTo>
                  <a:pt x="2604" y="10755"/>
                </a:lnTo>
                <a:lnTo>
                  <a:pt x="2068" y="10731"/>
                </a:lnTo>
                <a:lnTo>
                  <a:pt x="1533" y="10707"/>
                </a:lnTo>
                <a:lnTo>
                  <a:pt x="1460" y="8833"/>
                </a:lnTo>
                <a:lnTo>
                  <a:pt x="1436" y="7908"/>
                </a:lnTo>
                <a:lnTo>
                  <a:pt x="1411" y="6959"/>
                </a:lnTo>
                <a:lnTo>
                  <a:pt x="1460" y="5840"/>
                </a:lnTo>
                <a:lnTo>
                  <a:pt x="1509" y="4672"/>
                </a:lnTo>
                <a:lnTo>
                  <a:pt x="1533" y="3529"/>
                </a:lnTo>
                <a:lnTo>
                  <a:pt x="1509" y="2945"/>
                </a:lnTo>
                <a:lnTo>
                  <a:pt x="1484" y="2385"/>
                </a:lnTo>
                <a:lnTo>
                  <a:pt x="1703" y="2385"/>
                </a:lnTo>
                <a:lnTo>
                  <a:pt x="1947" y="2409"/>
                </a:lnTo>
                <a:lnTo>
                  <a:pt x="2409" y="2434"/>
                </a:lnTo>
                <a:lnTo>
                  <a:pt x="3285" y="2409"/>
                </a:lnTo>
                <a:lnTo>
                  <a:pt x="4185" y="2385"/>
                </a:lnTo>
                <a:close/>
                <a:moveTo>
                  <a:pt x="12288" y="11096"/>
                </a:moveTo>
                <a:lnTo>
                  <a:pt x="12531" y="11120"/>
                </a:lnTo>
                <a:lnTo>
                  <a:pt x="12434" y="11193"/>
                </a:lnTo>
                <a:lnTo>
                  <a:pt x="12191" y="11364"/>
                </a:lnTo>
                <a:lnTo>
                  <a:pt x="12118" y="11437"/>
                </a:lnTo>
                <a:lnTo>
                  <a:pt x="11874" y="11437"/>
                </a:lnTo>
                <a:lnTo>
                  <a:pt x="11923" y="11388"/>
                </a:lnTo>
                <a:lnTo>
                  <a:pt x="12118" y="11242"/>
                </a:lnTo>
                <a:lnTo>
                  <a:pt x="12288" y="11096"/>
                </a:lnTo>
                <a:close/>
                <a:moveTo>
                  <a:pt x="11290" y="11072"/>
                </a:moveTo>
                <a:lnTo>
                  <a:pt x="11972" y="11096"/>
                </a:lnTo>
                <a:lnTo>
                  <a:pt x="11753" y="11193"/>
                </a:lnTo>
                <a:lnTo>
                  <a:pt x="11534" y="11339"/>
                </a:lnTo>
                <a:lnTo>
                  <a:pt x="11388" y="11437"/>
                </a:lnTo>
                <a:lnTo>
                  <a:pt x="10877" y="11461"/>
                </a:lnTo>
                <a:lnTo>
                  <a:pt x="10925" y="11412"/>
                </a:lnTo>
                <a:lnTo>
                  <a:pt x="11120" y="11242"/>
                </a:lnTo>
                <a:lnTo>
                  <a:pt x="11217" y="11169"/>
                </a:lnTo>
                <a:lnTo>
                  <a:pt x="11290" y="11072"/>
                </a:lnTo>
                <a:close/>
                <a:moveTo>
                  <a:pt x="13115" y="11120"/>
                </a:moveTo>
                <a:lnTo>
                  <a:pt x="12920" y="11291"/>
                </a:lnTo>
                <a:lnTo>
                  <a:pt x="12775" y="11461"/>
                </a:lnTo>
                <a:lnTo>
                  <a:pt x="12604" y="11461"/>
                </a:lnTo>
                <a:lnTo>
                  <a:pt x="12945" y="11120"/>
                </a:lnTo>
                <a:close/>
                <a:moveTo>
                  <a:pt x="1509" y="11145"/>
                </a:moveTo>
                <a:lnTo>
                  <a:pt x="1776" y="11218"/>
                </a:lnTo>
                <a:lnTo>
                  <a:pt x="2044" y="11266"/>
                </a:lnTo>
                <a:lnTo>
                  <a:pt x="1849" y="11388"/>
                </a:lnTo>
                <a:lnTo>
                  <a:pt x="1679" y="11510"/>
                </a:lnTo>
                <a:lnTo>
                  <a:pt x="1095" y="11510"/>
                </a:lnTo>
                <a:lnTo>
                  <a:pt x="1241" y="11364"/>
                </a:lnTo>
                <a:lnTo>
                  <a:pt x="1387" y="11266"/>
                </a:lnTo>
                <a:lnTo>
                  <a:pt x="1509" y="11145"/>
                </a:lnTo>
                <a:close/>
                <a:moveTo>
                  <a:pt x="13504" y="11145"/>
                </a:moveTo>
                <a:lnTo>
                  <a:pt x="14234" y="11169"/>
                </a:lnTo>
                <a:lnTo>
                  <a:pt x="14088" y="11242"/>
                </a:lnTo>
                <a:lnTo>
                  <a:pt x="13942" y="11315"/>
                </a:lnTo>
                <a:lnTo>
                  <a:pt x="13821" y="11412"/>
                </a:lnTo>
                <a:lnTo>
                  <a:pt x="13723" y="11510"/>
                </a:lnTo>
                <a:lnTo>
                  <a:pt x="13139" y="11485"/>
                </a:lnTo>
                <a:lnTo>
                  <a:pt x="13285" y="11339"/>
                </a:lnTo>
                <a:lnTo>
                  <a:pt x="13504" y="11145"/>
                </a:lnTo>
                <a:close/>
                <a:moveTo>
                  <a:pt x="16960" y="10999"/>
                </a:moveTo>
                <a:lnTo>
                  <a:pt x="17008" y="11485"/>
                </a:lnTo>
                <a:lnTo>
                  <a:pt x="16935" y="11461"/>
                </a:lnTo>
                <a:lnTo>
                  <a:pt x="16887" y="11461"/>
                </a:lnTo>
                <a:lnTo>
                  <a:pt x="16570" y="11510"/>
                </a:lnTo>
                <a:lnTo>
                  <a:pt x="16765" y="11242"/>
                </a:lnTo>
                <a:lnTo>
                  <a:pt x="16960" y="10999"/>
                </a:lnTo>
                <a:close/>
                <a:moveTo>
                  <a:pt x="15037" y="11169"/>
                </a:moveTo>
                <a:lnTo>
                  <a:pt x="14818" y="11339"/>
                </a:lnTo>
                <a:lnTo>
                  <a:pt x="14697" y="11461"/>
                </a:lnTo>
                <a:lnTo>
                  <a:pt x="14624" y="11558"/>
                </a:lnTo>
                <a:lnTo>
                  <a:pt x="14259" y="11558"/>
                </a:lnTo>
                <a:lnTo>
                  <a:pt x="14551" y="11364"/>
                </a:lnTo>
                <a:lnTo>
                  <a:pt x="14697" y="11266"/>
                </a:lnTo>
                <a:lnTo>
                  <a:pt x="14818" y="11169"/>
                </a:lnTo>
                <a:close/>
                <a:moveTo>
                  <a:pt x="15962" y="11193"/>
                </a:moveTo>
                <a:lnTo>
                  <a:pt x="15913" y="11242"/>
                </a:lnTo>
                <a:lnTo>
                  <a:pt x="15743" y="11388"/>
                </a:lnTo>
                <a:lnTo>
                  <a:pt x="15621" y="11558"/>
                </a:lnTo>
                <a:lnTo>
                  <a:pt x="15037" y="11558"/>
                </a:lnTo>
                <a:lnTo>
                  <a:pt x="15183" y="11412"/>
                </a:lnTo>
                <a:lnTo>
                  <a:pt x="15329" y="11291"/>
                </a:lnTo>
                <a:lnTo>
                  <a:pt x="15500" y="11193"/>
                </a:lnTo>
                <a:close/>
                <a:moveTo>
                  <a:pt x="16935" y="10366"/>
                </a:moveTo>
                <a:lnTo>
                  <a:pt x="16960" y="10853"/>
                </a:lnTo>
                <a:lnTo>
                  <a:pt x="16765" y="10974"/>
                </a:lnTo>
                <a:lnTo>
                  <a:pt x="16570" y="11120"/>
                </a:lnTo>
                <a:lnTo>
                  <a:pt x="16400" y="11315"/>
                </a:lnTo>
                <a:lnTo>
                  <a:pt x="16230" y="11534"/>
                </a:lnTo>
                <a:lnTo>
                  <a:pt x="15962" y="11558"/>
                </a:lnTo>
                <a:lnTo>
                  <a:pt x="16084" y="11412"/>
                </a:lnTo>
                <a:lnTo>
                  <a:pt x="16181" y="11315"/>
                </a:lnTo>
                <a:lnTo>
                  <a:pt x="16230" y="11266"/>
                </a:lnTo>
                <a:lnTo>
                  <a:pt x="16278" y="11193"/>
                </a:lnTo>
                <a:lnTo>
                  <a:pt x="16376" y="11169"/>
                </a:lnTo>
                <a:lnTo>
                  <a:pt x="16449" y="11096"/>
                </a:lnTo>
                <a:lnTo>
                  <a:pt x="16497" y="11023"/>
                </a:lnTo>
                <a:lnTo>
                  <a:pt x="16497" y="10926"/>
                </a:lnTo>
                <a:lnTo>
                  <a:pt x="16570" y="10877"/>
                </a:lnTo>
                <a:lnTo>
                  <a:pt x="16789" y="10634"/>
                </a:lnTo>
                <a:lnTo>
                  <a:pt x="16887" y="10512"/>
                </a:lnTo>
                <a:lnTo>
                  <a:pt x="16935" y="10366"/>
                </a:lnTo>
                <a:close/>
                <a:moveTo>
                  <a:pt x="1071" y="10780"/>
                </a:moveTo>
                <a:lnTo>
                  <a:pt x="1071" y="10828"/>
                </a:lnTo>
                <a:lnTo>
                  <a:pt x="1071" y="10901"/>
                </a:lnTo>
                <a:lnTo>
                  <a:pt x="1119" y="10974"/>
                </a:lnTo>
                <a:lnTo>
                  <a:pt x="1144" y="10999"/>
                </a:lnTo>
                <a:lnTo>
                  <a:pt x="1192" y="11047"/>
                </a:lnTo>
                <a:lnTo>
                  <a:pt x="1022" y="11169"/>
                </a:lnTo>
                <a:lnTo>
                  <a:pt x="827" y="11339"/>
                </a:lnTo>
                <a:lnTo>
                  <a:pt x="730" y="11461"/>
                </a:lnTo>
                <a:lnTo>
                  <a:pt x="657" y="11558"/>
                </a:lnTo>
                <a:lnTo>
                  <a:pt x="608" y="11583"/>
                </a:lnTo>
                <a:lnTo>
                  <a:pt x="608" y="11266"/>
                </a:lnTo>
                <a:lnTo>
                  <a:pt x="681" y="11193"/>
                </a:lnTo>
                <a:lnTo>
                  <a:pt x="754" y="11120"/>
                </a:lnTo>
                <a:lnTo>
                  <a:pt x="949" y="10901"/>
                </a:lnTo>
                <a:lnTo>
                  <a:pt x="1071" y="10780"/>
                </a:lnTo>
                <a:close/>
                <a:moveTo>
                  <a:pt x="2750" y="11266"/>
                </a:moveTo>
                <a:lnTo>
                  <a:pt x="2604" y="11412"/>
                </a:lnTo>
                <a:lnTo>
                  <a:pt x="2458" y="11583"/>
                </a:lnTo>
                <a:lnTo>
                  <a:pt x="2117" y="11534"/>
                </a:lnTo>
                <a:lnTo>
                  <a:pt x="2141" y="11510"/>
                </a:lnTo>
                <a:lnTo>
                  <a:pt x="2287" y="11388"/>
                </a:lnTo>
                <a:lnTo>
                  <a:pt x="2385" y="11266"/>
                </a:lnTo>
                <a:close/>
                <a:moveTo>
                  <a:pt x="8176" y="11072"/>
                </a:moveTo>
                <a:lnTo>
                  <a:pt x="8127" y="11120"/>
                </a:lnTo>
                <a:lnTo>
                  <a:pt x="7884" y="11339"/>
                </a:lnTo>
                <a:lnTo>
                  <a:pt x="7665" y="11583"/>
                </a:lnTo>
                <a:lnTo>
                  <a:pt x="7251" y="11583"/>
                </a:lnTo>
                <a:lnTo>
                  <a:pt x="7373" y="11461"/>
                </a:lnTo>
                <a:lnTo>
                  <a:pt x="7738" y="11096"/>
                </a:lnTo>
                <a:lnTo>
                  <a:pt x="8176" y="11072"/>
                </a:lnTo>
                <a:close/>
                <a:moveTo>
                  <a:pt x="9125" y="11047"/>
                </a:moveTo>
                <a:lnTo>
                  <a:pt x="8979" y="11145"/>
                </a:lnTo>
                <a:lnTo>
                  <a:pt x="8735" y="11339"/>
                </a:lnTo>
                <a:lnTo>
                  <a:pt x="8614" y="11461"/>
                </a:lnTo>
                <a:lnTo>
                  <a:pt x="8541" y="11583"/>
                </a:lnTo>
                <a:lnTo>
                  <a:pt x="8030" y="11583"/>
                </a:lnTo>
                <a:lnTo>
                  <a:pt x="8224" y="11388"/>
                </a:lnTo>
                <a:lnTo>
                  <a:pt x="8468" y="11169"/>
                </a:lnTo>
                <a:lnTo>
                  <a:pt x="8614" y="11072"/>
                </a:lnTo>
                <a:lnTo>
                  <a:pt x="9125" y="11047"/>
                </a:lnTo>
                <a:close/>
                <a:moveTo>
                  <a:pt x="10317" y="11047"/>
                </a:moveTo>
                <a:lnTo>
                  <a:pt x="10828" y="11072"/>
                </a:lnTo>
                <a:lnTo>
                  <a:pt x="10731" y="11120"/>
                </a:lnTo>
                <a:lnTo>
                  <a:pt x="10512" y="11315"/>
                </a:lnTo>
                <a:lnTo>
                  <a:pt x="10414" y="11412"/>
                </a:lnTo>
                <a:lnTo>
                  <a:pt x="10341" y="11534"/>
                </a:lnTo>
                <a:lnTo>
                  <a:pt x="9733" y="11583"/>
                </a:lnTo>
                <a:lnTo>
                  <a:pt x="10001" y="11315"/>
                </a:lnTo>
                <a:lnTo>
                  <a:pt x="10317" y="11072"/>
                </a:lnTo>
                <a:lnTo>
                  <a:pt x="10317" y="11047"/>
                </a:lnTo>
                <a:close/>
                <a:moveTo>
                  <a:pt x="7446" y="11096"/>
                </a:moveTo>
                <a:lnTo>
                  <a:pt x="7227" y="11242"/>
                </a:lnTo>
                <a:lnTo>
                  <a:pt x="7032" y="11388"/>
                </a:lnTo>
                <a:lnTo>
                  <a:pt x="6935" y="11485"/>
                </a:lnTo>
                <a:lnTo>
                  <a:pt x="6862" y="11583"/>
                </a:lnTo>
                <a:lnTo>
                  <a:pt x="6618" y="11607"/>
                </a:lnTo>
                <a:lnTo>
                  <a:pt x="6156" y="11607"/>
                </a:lnTo>
                <a:lnTo>
                  <a:pt x="6424" y="11388"/>
                </a:lnTo>
                <a:lnTo>
                  <a:pt x="6594" y="11266"/>
                </a:lnTo>
                <a:lnTo>
                  <a:pt x="6667" y="11193"/>
                </a:lnTo>
                <a:lnTo>
                  <a:pt x="6740" y="11120"/>
                </a:lnTo>
                <a:lnTo>
                  <a:pt x="7446" y="11096"/>
                </a:lnTo>
                <a:close/>
                <a:moveTo>
                  <a:pt x="10122" y="11047"/>
                </a:moveTo>
                <a:lnTo>
                  <a:pt x="9928" y="11169"/>
                </a:lnTo>
                <a:lnTo>
                  <a:pt x="9733" y="11291"/>
                </a:lnTo>
                <a:lnTo>
                  <a:pt x="9563" y="11437"/>
                </a:lnTo>
                <a:lnTo>
                  <a:pt x="9392" y="11607"/>
                </a:lnTo>
                <a:lnTo>
                  <a:pt x="8906" y="11607"/>
                </a:lnTo>
                <a:lnTo>
                  <a:pt x="9149" y="11364"/>
                </a:lnTo>
                <a:lnTo>
                  <a:pt x="9490" y="11047"/>
                </a:lnTo>
                <a:close/>
                <a:moveTo>
                  <a:pt x="3650" y="11193"/>
                </a:moveTo>
                <a:lnTo>
                  <a:pt x="3382" y="11364"/>
                </a:lnTo>
                <a:lnTo>
                  <a:pt x="3261" y="11485"/>
                </a:lnTo>
                <a:lnTo>
                  <a:pt x="3139" y="11631"/>
                </a:lnTo>
                <a:lnTo>
                  <a:pt x="2798" y="11607"/>
                </a:lnTo>
                <a:lnTo>
                  <a:pt x="3066" y="11242"/>
                </a:lnTo>
                <a:lnTo>
                  <a:pt x="3650" y="11193"/>
                </a:lnTo>
                <a:close/>
                <a:moveTo>
                  <a:pt x="4331" y="11145"/>
                </a:moveTo>
                <a:lnTo>
                  <a:pt x="4112" y="11315"/>
                </a:lnTo>
                <a:lnTo>
                  <a:pt x="3966" y="11461"/>
                </a:lnTo>
                <a:lnTo>
                  <a:pt x="3869" y="11558"/>
                </a:lnTo>
                <a:lnTo>
                  <a:pt x="3772" y="11656"/>
                </a:lnTo>
                <a:lnTo>
                  <a:pt x="3407" y="11656"/>
                </a:lnTo>
                <a:lnTo>
                  <a:pt x="3577" y="11485"/>
                </a:lnTo>
                <a:lnTo>
                  <a:pt x="3699" y="11339"/>
                </a:lnTo>
                <a:lnTo>
                  <a:pt x="3820" y="11169"/>
                </a:lnTo>
                <a:lnTo>
                  <a:pt x="4331" y="11145"/>
                </a:lnTo>
                <a:close/>
                <a:moveTo>
                  <a:pt x="6375" y="11120"/>
                </a:moveTo>
                <a:lnTo>
                  <a:pt x="6205" y="11242"/>
                </a:lnTo>
                <a:lnTo>
                  <a:pt x="5986" y="11412"/>
                </a:lnTo>
                <a:lnTo>
                  <a:pt x="5888" y="11510"/>
                </a:lnTo>
                <a:lnTo>
                  <a:pt x="5815" y="11631"/>
                </a:lnTo>
                <a:lnTo>
                  <a:pt x="5037" y="11656"/>
                </a:lnTo>
                <a:lnTo>
                  <a:pt x="5353" y="11339"/>
                </a:lnTo>
                <a:lnTo>
                  <a:pt x="5572" y="11169"/>
                </a:lnTo>
                <a:lnTo>
                  <a:pt x="5596" y="11120"/>
                </a:lnTo>
                <a:close/>
                <a:moveTo>
                  <a:pt x="5134" y="11145"/>
                </a:moveTo>
                <a:lnTo>
                  <a:pt x="4964" y="11291"/>
                </a:lnTo>
                <a:lnTo>
                  <a:pt x="4794" y="11461"/>
                </a:lnTo>
                <a:lnTo>
                  <a:pt x="4769" y="11510"/>
                </a:lnTo>
                <a:lnTo>
                  <a:pt x="4769" y="11583"/>
                </a:lnTo>
                <a:lnTo>
                  <a:pt x="4769" y="11631"/>
                </a:lnTo>
                <a:lnTo>
                  <a:pt x="4794" y="11656"/>
                </a:lnTo>
                <a:lnTo>
                  <a:pt x="4137" y="11680"/>
                </a:lnTo>
                <a:lnTo>
                  <a:pt x="4137" y="11680"/>
                </a:lnTo>
                <a:lnTo>
                  <a:pt x="4258" y="11510"/>
                </a:lnTo>
                <a:lnTo>
                  <a:pt x="4404" y="11388"/>
                </a:lnTo>
                <a:lnTo>
                  <a:pt x="4575" y="11266"/>
                </a:lnTo>
                <a:lnTo>
                  <a:pt x="4672" y="11218"/>
                </a:lnTo>
                <a:lnTo>
                  <a:pt x="4721" y="11145"/>
                </a:lnTo>
                <a:close/>
                <a:moveTo>
                  <a:pt x="8541" y="0"/>
                </a:moveTo>
                <a:lnTo>
                  <a:pt x="8468" y="49"/>
                </a:lnTo>
                <a:lnTo>
                  <a:pt x="8395" y="146"/>
                </a:lnTo>
                <a:lnTo>
                  <a:pt x="8370" y="244"/>
                </a:lnTo>
                <a:lnTo>
                  <a:pt x="8346" y="463"/>
                </a:lnTo>
                <a:lnTo>
                  <a:pt x="8370" y="706"/>
                </a:lnTo>
                <a:lnTo>
                  <a:pt x="8419" y="949"/>
                </a:lnTo>
                <a:lnTo>
                  <a:pt x="4842" y="974"/>
                </a:lnTo>
                <a:lnTo>
                  <a:pt x="2555" y="998"/>
                </a:lnTo>
                <a:lnTo>
                  <a:pt x="1411" y="1022"/>
                </a:lnTo>
                <a:lnTo>
                  <a:pt x="827" y="1022"/>
                </a:lnTo>
                <a:lnTo>
                  <a:pt x="511" y="1047"/>
                </a:lnTo>
                <a:lnTo>
                  <a:pt x="243" y="1120"/>
                </a:lnTo>
                <a:lnTo>
                  <a:pt x="195" y="1144"/>
                </a:lnTo>
                <a:lnTo>
                  <a:pt x="170" y="1193"/>
                </a:lnTo>
                <a:lnTo>
                  <a:pt x="146" y="1241"/>
                </a:lnTo>
                <a:lnTo>
                  <a:pt x="170" y="1290"/>
                </a:lnTo>
                <a:lnTo>
                  <a:pt x="146" y="1314"/>
                </a:lnTo>
                <a:lnTo>
                  <a:pt x="73" y="1509"/>
                </a:lnTo>
                <a:lnTo>
                  <a:pt x="24" y="1704"/>
                </a:lnTo>
                <a:lnTo>
                  <a:pt x="0" y="1923"/>
                </a:lnTo>
                <a:lnTo>
                  <a:pt x="0" y="2142"/>
                </a:lnTo>
                <a:lnTo>
                  <a:pt x="24" y="2580"/>
                </a:lnTo>
                <a:lnTo>
                  <a:pt x="73" y="2993"/>
                </a:lnTo>
                <a:lnTo>
                  <a:pt x="97" y="3626"/>
                </a:lnTo>
                <a:lnTo>
                  <a:pt x="122" y="4234"/>
                </a:lnTo>
                <a:lnTo>
                  <a:pt x="122" y="5475"/>
                </a:lnTo>
                <a:lnTo>
                  <a:pt x="97" y="6302"/>
                </a:lnTo>
                <a:lnTo>
                  <a:pt x="73" y="7130"/>
                </a:lnTo>
                <a:lnTo>
                  <a:pt x="49" y="7957"/>
                </a:lnTo>
                <a:lnTo>
                  <a:pt x="49" y="8784"/>
                </a:lnTo>
                <a:lnTo>
                  <a:pt x="73" y="9563"/>
                </a:lnTo>
                <a:lnTo>
                  <a:pt x="97" y="10317"/>
                </a:lnTo>
                <a:lnTo>
                  <a:pt x="146" y="11072"/>
                </a:lnTo>
                <a:lnTo>
                  <a:pt x="170" y="11850"/>
                </a:lnTo>
                <a:lnTo>
                  <a:pt x="195" y="11923"/>
                </a:lnTo>
                <a:lnTo>
                  <a:pt x="219" y="11972"/>
                </a:lnTo>
                <a:lnTo>
                  <a:pt x="268" y="12020"/>
                </a:lnTo>
                <a:lnTo>
                  <a:pt x="316" y="12045"/>
                </a:lnTo>
                <a:lnTo>
                  <a:pt x="438" y="12045"/>
                </a:lnTo>
                <a:lnTo>
                  <a:pt x="511" y="12020"/>
                </a:lnTo>
                <a:lnTo>
                  <a:pt x="560" y="11996"/>
                </a:lnTo>
                <a:lnTo>
                  <a:pt x="560" y="11972"/>
                </a:lnTo>
                <a:lnTo>
                  <a:pt x="681" y="11923"/>
                </a:lnTo>
                <a:lnTo>
                  <a:pt x="803" y="11899"/>
                </a:lnTo>
                <a:lnTo>
                  <a:pt x="949" y="11874"/>
                </a:lnTo>
                <a:lnTo>
                  <a:pt x="1119" y="11874"/>
                </a:lnTo>
                <a:lnTo>
                  <a:pt x="1436" y="11899"/>
                </a:lnTo>
                <a:lnTo>
                  <a:pt x="1679" y="11923"/>
                </a:lnTo>
                <a:lnTo>
                  <a:pt x="2360" y="11972"/>
                </a:lnTo>
                <a:lnTo>
                  <a:pt x="3042" y="12045"/>
                </a:lnTo>
                <a:lnTo>
                  <a:pt x="3747" y="12093"/>
                </a:lnTo>
                <a:lnTo>
                  <a:pt x="4477" y="12118"/>
                </a:lnTo>
                <a:lnTo>
                  <a:pt x="4404" y="12215"/>
                </a:lnTo>
                <a:lnTo>
                  <a:pt x="4307" y="12337"/>
                </a:lnTo>
                <a:lnTo>
                  <a:pt x="4161" y="12580"/>
                </a:lnTo>
                <a:lnTo>
                  <a:pt x="3991" y="13018"/>
                </a:lnTo>
                <a:lnTo>
                  <a:pt x="3845" y="13334"/>
                </a:lnTo>
                <a:lnTo>
                  <a:pt x="3674" y="13651"/>
                </a:lnTo>
                <a:lnTo>
                  <a:pt x="3358" y="14283"/>
                </a:lnTo>
                <a:lnTo>
                  <a:pt x="3236" y="14502"/>
                </a:lnTo>
                <a:lnTo>
                  <a:pt x="3139" y="14746"/>
                </a:lnTo>
                <a:lnTo>
                  <a:pt x="3090" y="14843"/>
                </a:lnTo>
                <a:lnTo>
                  <a:pt x="3090" y="14965"/>
                </a:lnTo>
                <a:lnTo>
                  <a:pt x="3090" y="15086"/>
                </a:lnTo>
                <a:lnTo>
                  <a:pt x="3139" y="15232"/>
                </a:lnTo>
                <a:lnTo>
                  <a:pt x="3188" y="15281"/>
                </a:lnTo>
                <a:lnTo>
                  <a:pt x="3236" y="15305"/>
                </a:lnTo>
                <a:lnTo>
                  <a:pt x="3309" y="15330"/>
                </a:lnTo>
                <a:lnTo>
                  <a:pt x="3382" y="15305"/>
                </a:lnTo>
                <a:lnTo>
                  <a:pt x="3480" y="15281"/>
                </a:lnTo>
                <a:lnTo>
                  <a:pt x="3553" y="15208"/>
                </a:lnTo>
                <a:lnTo>
                  <a:pt x="3601" y="15159"/>
                </a:lnTo>
                <a:lnTo>
                  <a:pt x="3650" y="15086"/>
                </a:lnTo>
                <a:lnTo>
                  <a:pt x="3747" y="14916"/>
                </a:lnTo>
                <a:lnTo>
                  <a:pt x="3820" y="14721"/>
                </a:lnTo>
                <a:lnTo>
                  <a:pt x="4088" y="14210"/>
                </a:lnTo>
                <a:lnTo>
                  <a:pt x="4331" y="13699"/>
                </a:lnTo>
                <a:lnTo>
                  <a:pt x="4526" y="13237"/>
                </a:lnTo>
                <a:lnTo>
                  <a:pt x="4721" y="12750"/>
                </a:lnTo>
                <a:lnTo>
                  <a:pt x="4867" y="12434"/>
                </a:lnTo>
                <a:lnTo>
                  <a:pt x="4939" y="12264"/>
                </a:lnTo>
                <a:lnTo>
                  <a:pt x="4988" y="12118"/>
                </a:lnTo>
                <a:lnTo>
                  <a:pt x="6180" y="12045"/>
                </a:lnTo>
                <a:lnTo>
                  <a:pt x="7348" y="11996"/>
                </a:lnTo>
                <a:lnTo>
                  <a:pt x="7932" y="11996"/>
                </a:lnTo>
                <a:lnTo>
                  <a:pt x="8516" y="12020"/>
                </a:lnTo>
                <a:lnTo>
                  <a:pt x="9684" y="12020"/>
                </a:lnTo>
                <a:lnTo>
                  <a:pt x="10341" y="11996"/>
                </a:lnTo>
                <a:lnTo>
                  <a:pt x="10998" y="11947"/>
                </a:lnTo>
                <a:lnTo>
                  <a:pt x="11631" y="11874"/>
                </a:lnTo>
                <a:lnTo>
                  <a:pt x="12337" y="11874"/>
                </a:lnTo>
                <a:lnTo>
                  <a:pt x="12337" y="11996"/>
                </a:lnTo>
                <a:lnTo>
                  <a:pt x="12434" y="12410"/>
                </a:lnTo>
                <a:lnTo>
                  <a:pt x="12580" y="12799"/>
                </a:lnTo>
                <a:lnTo>
                  <a:pt x="12775" y="13188"/>
                </a:lnTo>
                <a:lnTo>
                  <a:pt x="12969" y="13578"/>
                </a:lnTo>
                <a:lnTo>
                  <a:pt x="13188" y="13943"/>
                </a:lnTo>
                <a:lnTo>
                  <a:pt x="13431" y="14308"/>
                </a:lnTo>
                <a:lnTo>
                  <a:pt x="13918" y="15013"/>
                </a:lnTo>
                <a:lnTo>
                  <a:pt x="14015" y="15111"/>
                </a:lnTo>
                <a:lnTo>
                  <a:pt x="14137" y="15159"/>
                </a:lnTo>
                <a:lnTo>
                  <a:pt x="14259" y="15135"/>
                </a:lnTo>
                <a:lnTo>
                  <a:pt x="14356" y="15111"/>
                </a:lnTo>
                <a:lnTo>
                  <a:pt x="14453" y="15038"/>
                </a:lnTo>
                <a:lnTo>
                  <a:pt x="14502" y="14940"/>
                </a:lnTo>
                <a:lnTo>
                  <a:pt x="14502" y="14819"/>
                </a:lnTo>
                <a:lnTo>
                  <a:pt x="14478" y="14770"/>
                </a:lnTo>
                <a:lnTo>
                  <a:pt x="14453" y="14697"/>
                </a:lnTo>
                <a:lnTo>
                  <a:pt x="13991" y="14040"/>
                </a:lnTo>
                <a:lnTo>
                  <a:pt x="13577" y="13359"/>
                </a:lnTo>
                <a:lnTo>
                  <a:pt x="13383" y="12994"/>
                </a:lnTo>
                <a:lnTo>
                  <a:pt x="13188" y="12653"/>
                </a:lnTo>
                <a:lnTo>
                  <a:pt x="13042" y="12288"/>
                </a:lnTo>
                <a:lnTo>
                  <a:pt x="12872" y="11899"/>
                </a:lnTo>
                <a:lnTo>
                  <a:pt x="13918" y="11947"/>
                </a:lnTo>
                <a:lnTo>
                  <a:pt x="14940" y="11996"/>
                </a:lnTo>
                <a:lnTo>
                  <a:pt x="15451" y="11996"/>
                </a:lnTo>
                <a:lnTo>
                  <a:pt x="15986" y="11972"/>
                </a:lnTo>
                <a:lnTo>
                  <a:pt x="16497" y="11947"/>
                </a:lnTo>
                <a:lnTo>
                  <a:pt x="17008" y="11899"/>
                </a:lnTo>
                <a:lnTo>
                  <a:pt x="17057" y="11874"/>
                </a:lnTo>
                <a:lnTo>
                  <a:pt x="17106" y="11947"/>
                </a:lnTo>
                <a:lnTo>
                  <a:pt x="17154" y="11996"/>
                </a:lnTo>
                <a:lnTo>
                  <a:pt x="17325" y="11996"/>
                </a:lnTo>
                <a:lnTo>
                  <a:pt x="17398" y="11947"/>
                </a:lnTo>
                <a:lnTo>
                  <a:pt x="17446" y="11899"/>
                </a:lnTo>
                <a:lnTo>
                  <a:pt x="17495" y="11802"/>
                </a:lnTo>
                <a:lnTo>
                  <a:pt x="17495" y="11704"/>
                </a:lnTo>
                <a:lnTo>
                  <a:pt x="17446" y="11339"/>
                </a:lnTo>
                <a:lnTo>
                  <a:pt x="17398" y="10950"/>
                </a:lnTo>
                <a:lnTo>
                  <a:pt x="17373" y="10171"/>
                </a:lnTo>
                <a:lnTo>
                  <a:pt x="17398" y="9393"/>
                </a:lnTo>
                <a:lnTo>
                  <a:pt x="17373" y="8614"/>
                </a:lnTo>
                <a:lnTo>
                  <a:pt x="17373" y="7008"/>
                </a:lnTo>
                <a:lnTo>
                  <a:pt x="17349" y="5402"/>
                </a:lnTo>
                <a:lnTo>
                  <a:pt x="17349" y="2507"/>
                </a:lnTo>
                <a:lnTo>
                  <a:pt x="17373" y="2239"/>
                </a:lnTo>
                <a:lnTo>
                  <a:pt x="17373" y="1898"/>
                </a:lnTo>
                <a:lnTo>
                  <a:pt x="17349" y="1728"/>
                </a:lnTo>
                <a:lnTo>
                  <a:pt x="17325" y="1558"/>
                </a:lnTo>
                <a:lnTo>
                  <a:pt x="17276" y="1436"/>
                </a:lnTo>
                <a:lnTo>
                  <a:pt x="17203" y="1314"/>
                </a:lnTo>
                <a:lnTo>
                  <a:pt x="17203" y="1241"/>
                </a:lnTo>
                <a:lnTo>
                  <a:pt x="17203" y="1193"/>
                </a:lnTo>
                <a:lnTo>
                  <a:pt x="17179" y="1144"/>
                </a:lnTo>
                <a:lnTo>
                  <a:pt x="17154" y="1095"/>
                </a:lnTo>
                <a:lnTo>
                  <a:pt x="17033" y="1047"/>
                </a:lnTo>
                <a:lnTo>
                  <a:pt x="16911" y="998"/>
                </a:lnTo>
                <a:lnTo>
                  <a:pt x="16789" y="974"/>
                </a:lnTo>
                <a:lnTo>
                  <a:pt x="16643" y="974"/>
                </a:lnTo>
                <a:lnTo>
                  <a:pt x="16351" y="998"/>
                </a:lnTo>
                <a:lnTo>
                  <a:pt x="16108" y="998"/>
                </a:lnTo>
                <a:lnTo>
                  <a:pt x="15062" y="974"/>
                </a:lnTo>
                <a:lnTo>
                  <a:pt x="14015" y="925"/>
                </a:lnTo>
                <a:lnTo>
                  <a:pt x="13456" y="901"/>
                </a:lnTo>
                <a:lnTo>
                  <a:pt x="12872" y="876"/>
                </a:lnTo>
                <a:lnTo>
                  <a:pt x="11704" y="901"/>
                </a:lnTo>
                <a:lnTo>
                  <a:pt x="9392" y="949"/>
                </a:lnTo>
                <a:lnTo>
                  <a:pt x="8930" y="949"/>
                </a:lnTo>
                <a:lnTo>
                  <a:pt x="8954" y="852"/>
                </a:lnTo>
                <a:lnTo>
                  <a:pt x="8954" y="779"/>
                </a:lnTo>
                <a:lnTo>
                  <a:pt x="8954" y="706"/>
                </a:lnTo>
                <a:lnTo>
                  <a:pt x="8906" y="609"/>
                </a:lnTo>
                <a:lnTo>
                  <a:pt x="8881" y="584"/>
                </a:lnTo>
                <a:lnTo>
                  <a:pt x="8857" y="463"/>
                </a:lnTo>
                <a:lnTo>
                  <a:pt x="8833" y="244"/>
                </a:lnTo>
                <a:lnTo>
                  <a:pt x="8808" y="146"/>
                </a:lnTo>
                <a:lnTo>
                  <a:pt x="8735" y="49"/>
                </a:lnTo>
                <a:lnTo>
                  <a:pt x="8662" y="0"/>
                </a:lnTo>
                <a:close/>
              </a:path>
            </a:pathLst>
          </a:custGeom>
          <a:solidFill>
            <a:srgbClr val="2A95B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2A95B7"/>
              </a:solidFill>
            </a:endParaRPr>
          </a:p>
        </p:txBody>
      </p:sp>
      <p:sp>
        <p:nvSpPr>
          <p:cNvPr id="74" name="Google Shape;74;p15"/>
          <p:cNvSpPr txBox="1">
            <a:spLocks noGrp="1"/>
          </p:cNvSpPr>
          <p:nvPr>
            <p:ph type="sldNum" idx="12"/>
          </p:nvPr>
        </p:nvSpPr>
        <p:spPr>
          <a:xfrm>
            <a:off x="8595300" y="4839750"/>
            <a:ext cx="548700" cy="303600"/>
          </a:xfrm>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fld id="{00000000-1234-1234-1234-123412341234}" type="slidenum">
              <a:rPr lang="en"/>
              <a:t>49</a:t>
            </a:fld>
            <a:endParaRPr/>
          </a:p>
        </p:txBody>
      </p:sp>
      <p:pic>
        <p:nvPicPr>
          <p:cNvPr id="6" name="Online Media 5" title="Piaget's Theory of Cognitive Development">
            <a:hlinkClick r:id="" action="ppaction://media"/>
            <a:extLst>
              <a:ext uri="{FF2B5EF4-FFF2-40B4-BE49-F238E27FC236}">
                <a16:creationId xmlns:a16="http://schemas.microsoft.com/office/drawing/2014/main" id="{023C9C53-2524-83E0-F114-D3247595101C}"/>
              </a:ext>
            </a:extLst>
          </p:cNvPr>
          <p:cNvPicPr>
            <a:picLocks noRot="1" noChangeAspect="1"/>
          </p:cNvPicPr>
          <p:nvPr>
            <a:videoFile r:link="rId1"/>
          </p:nvPr>
        </p:nvPicPr>
        <p:blipFill>
          <a:blip r:embed="rId4"/>
          <a:stretch>
            <a:fillRect/>
          </a:stretch>
        </p:blipFill>
        <p:spPr>
          <a:xfrm>
            <a:off x="1495234" y="676425"/>
            <a:ext cx="6479723" cy="3661043"/>
          </a:xfrm>
          <a:prstGeom prst="rect">
            <a:avLst/>
          </a:prstGeom>
        </p:spPr>
      </p:pic>
    </p:spTree>
    <p:extLst>
      <p:ext uri="{BB962C8B-B14F-4D97-AF65-F5344CB8AC3E}">
        <p14:creationId xmlns:p14="http://schemas.microsoft.com/office/powerpoint/2010/main" val="35711542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Shape 53"/>
        <p:cNvGrpSpPr/>
        <p:nvPr/>
      </p:nvGrpSpPr>
      <p:grpSpPr>
        <a:xfrm>
          <a:off x="0" y="0"/>
          <a:ext cx="0" cy="0"/>
          <a:chOff x="0" y="0"/>
          <a:chExt cx="0" cy="0"/>
        </a:xfrm>
      </p:grpSpPr>
      <p:sp>
        <p:nvSpPr>
          <p:cNvPr id="54" name="Google Shape;54;p13"/>
          <p:cNvSpPr txBox="1">
            <a:spLocks noGrp="1"/>
          </p:cNvSpPr>
          <p:nvPr>
            <p:ph type="title"/>
          </p:nvPr>
        </p:nvSpPr>
        <p:spPr>
          <a:xfrm>
            <a:off x="1061550" y="675450"/>
            <a:ext cx="7020900" cy="7503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sz="3600" dirty="0"/>
              <a:t>Lev Vygotsky		1896-1934</a:t>
            </a:r>
            <a:endParaRPr sz="3600" dirty="0"/>
          </a:p>
        </p:txBody>
      </p:sp>
      <p:sp>
        <p:nvSpPr>
          <p:cNvPr id="56" name="Google Shape;56;p13"/>
          <p:cNvSpPr txBox="1">
            <a:spLocks noGrp="1"/>
          </p:cNvSpPr>
          <p:nvPr>
            <p:ph type="body" idx="2"/>
          </p:nvPr>
        </p:nvSpPr>
        <p:spPr>
          <a:xfrm>
            <a:off x="4491975" y="1425750"/>
            <a:ext cx="3403500" cy="1762800"/>
          </a:xfrm>
          <a:prstGeom prst="rect">
            <a:avLst/>
          </a:prstGeom>
        </p:spPr>
        <p:txBody>
          <a:bodyPr spcFirstLastPara="1" wrap="square" lIns="91425" tIns="91425" rIns="91425" bIns="91425" anchor="t" anchorCtr="0">
            <a:noAutofit/>
          </a:bodyPr>
          <a:lstStyle/>
          <a:p>
            <a:pPr marL="0" lvl="0" indent="0" algn="l" rtl="0">
              <a:spcBef>
                <a:spcPts val="600"/>
              </a:spcBef>
              <a:spcAft>
                <a:spcPts val="0"/>
              </a:spcAft>
              <a:buNone/>
            </a:pPr>
            <a:endParaRPr sz="1100" dirty="0">
              <a:solidFill>
                <a:srgbClr val="2A95B7"/>
              </a:solidFill>
            </a:endParaRPr>
          </a:p>
          <a:p>
            <a:pPr marL="0" lvl="0" indent="0" algn="l" rtl="0">
              <a:spcBef>
                <a:spcPts val="600"/>
              </a:spcBef>
              <a:spcAft>
                <a:spcPts val="0"/>
              </a:spcAft>
              <a:buNone/>
            </a:pPr>
            <a:r>
              <a:rPr lang="en" sz="1600" dirty="0"/>
              <a:t>Believed that both cultural and social context strongly influences childhood development.</a:t>
            </a:r>
          </a:p>
          <a:p>
            <a:pPr marL="0" lvl="0" indent="0" algn="l" rtl="0">
              <a:spcBef>
                <a:spcPts val="600"/>
              </a:spcBef>
              <a:spcAft>
                <a:spcPts val="0"/>
              </a:spcAft>
              <a:buNone/>
            </a:pPr>
            <a:endParaRPr lang="en" sz="1600" dirty="0"/>
          </a:p>
          <a:p>
            <a:pPr marL="0" lvl="0" indent="0" algn="l" rtl="0">
              <a:spcBef>
                <a:spcPts val="600"/>
              </a:spcBef>
              <a:spcAft>
                <a:spcPts val="0"/>
              </a:spcAft>
              <a:buNone/>
            </a:pPr>
            <a:r>
              <a:rPr lang="en" sz="1600" dirty="0"/>
              <a:t>Although he died young and his writings were not translated to English until after the 1950s he has had a strong influence upon educational theory.</a:t>
            </a:r>
          </a:p>
        </p:txBody>
      </p:sp>
      <p:sp>
        <p:nvSpPr>
          <p:cNvPr id="58" name="Google Shape;58;p13"/>
          <p:cNvSpPr txBox="1">
            <a:spLocks noGrp="1"/>
          </p:cNvSpPr>
          <p:nvPr>
            <p:ph type="sldNum" idx="12"/>
          </p:nvPr>
        </p:nvSpPr>
        <p:spPr>
          <a:xfrm>
            <a:off x="8595300" y="4839750"/>
            <a:ext cx="548700" cy="303600"/>
          </a:xfrm>
          <a:prstGeom prst="rect">
            <a:avLst/>
          </a:prstGeom>
        </p:spPr>
        <p:txBody>
          <a:bodyPr spcFirstLastPara="1" wrap="square" lIns="91425" tIns="91425" rIns="91425" bIns="91425" anchor="t" anchorCtr="0">
            <a:noAutofit/>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 sz="1100" b="0" i="0" u="none" strike="noStrike" kern="0" cap="none" spc="0" normalizeH="0" baseline="0" noProof="0">
                <a:ln>
                  <a:noFill/>
                </a:ln>
                <a:solidFill>
                  <a:srgbClr val="FFFFFF"/>
                </a:solidFill>
                <a:effectLst/>
                <a:uLnTx/>
                <a:uFillTx/>
                <a:latin typeface="Sniglet"/>
                <a:sym typeface="Sniglet"/>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50</a:t>
            </a:fld>
            <a:endParaRPr kumimoji="0" sz="1100" b="0" i="0" u="none" strike="noStrike" kern="0" cap="none" spc="0" normalizeH="0" baseline="0" noProof="0">
              <a:ln>
                <a:noFill/>
              </a:ln>
              <a:solidFill>
                <a:srgbClr val="FFFFFF"/>
              </a:solidFill>
              <a:effectLst/>
              <a:uLnTx/>
              <a:uFillTx/>
              <a:latin typeface="Sniglet"/>
              <a:sym typeface="Sniglet"/>
            </a:endParaRPr>
          </a:p>
        </p:txBody>
      </p:sp>
      <p:pic>
        <p:nvPicPr>
          <p:cNvPr id="2" name="Picture 1">
            <a:extLst>
              <a:ext uri="{FF2B5EF4-FFF2-40B4-BE49-F238E27FC236}">
                <a16:creationId xmlns:a16="http://schemas.microsoft.com/office/drawing/2014/main" id="{D9461655-92B5-C2DE-5F93-95CB90AE696B}"/>
              </a:ext>
            </a:extLst>
          </p:cNvPr>
          <p:cNvPicPr>
            <a:picLocks noChangeAspect="1"/>
          </p:cNvPicPr>
          <p:nvPr/>
        </p:nvPicPr>
        <p:blipFill>
          <a:blip r:embed="rId3"/>
          <a:stretch>
            <a:fillRect/>
          </a:stretch>
        </p:blipFill>
        <p:spPr>
          <a:xfrm>
            <a:off x="7127555" y="675450"/>
            <a:ext cx="1072204" cy="538204"/>
          </a:xfrm>
          <a:prstGeom prst="rect">
            <a:avLst/>
          </a:prstGeom>
        </p:spPr>
      </p:pic>
      <p:pic>
        <p:nvPicPr>
          <p:cNvPr id="5" name="Picture 4">
            <a:extLst>
              <a:ext uri="{FF2B5EF4-FFF2-40B4-BE49-F238E27FC236}">
                <a16:creationId xmlns:a16="http://schemas.microsoft.com/office/drawing/2014/main" id="{23DFC34E-675F-2F23-1363-55B6CB3851DC}"/>
              </a:ext>
            </a:extLst>
          </p:cNvPr>
          <p:cNvPicPr>
            <a:picLocks noChangeAspect="1"/>
          </p:cNvPicPr>
          <p:nvPr/>
        </p:nvPicPr>
        <p:blipFill>
          <a:blip r:embed="rId4"/>
          <a:stretch>
            <a:fillRect/>
          </a:stretch>
        </p:blipFill>
        <p:spPr>
          <a:xfrm>
            <a:off x="1730414" y="1498732"/>
            <a:ext cx="1856253" cy="2556567"/>
          </a:xfrm>
          <a:prstGeom prst="rect">
            <a:avLst/>
          </a:prstGeom>
        </p:spPr>
      </p:pic>
    </p:spTree>
    <p:extLst>
      <p:ext uri="{BB962C8B-B14F-4D97-AF65-F5344CB8AC3E}">
        <p14:creationId xmlns:p14="http://schemas.microsoft.com/office/powerpoint/2010/main" val="1672660149"/>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Shape 85"/>
        <p:cNvGrpSpPr/>
        <p:nvPr/>
      </p:nvGrpSpPr>
      <p:grpSpPr>
        <a:xfrm>
          <a:off x="0" y="0"/>
          <a:ext cx="0" cy="0"/>
          <a:chOff x="0" y="0"/>
          <a:chExt cx="0" cy="0"/>
        </a:xfrm>
      </p:grpSpPr>
      <p:sp>
        <p:nvSpPr>
          <p:cNvPr id="86" name="Google Shape;86;p17"/>
          <p:cNvSpPr txBox="1">
            <a:spLocks noGrp="1"/>
          </p:cNvSpPr>
          <p:nvPr>
            <p:ph type="title"/>
          </p:nvPr>
        </p:nvSpPr>
        <p:spPr>
          <a:xfrm>
            <a:off x="1001654" y="540993"/>
            <a:ext cx="7020900" cy="7503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Theory</a:t>
            </a:r>
            <a:endParaRPr dirty="0"/>
          </a:p>
        </p:txBody>
      </p:sp>
      <p:sp>
        <p:nvSpPr>
          <p:cNvPr id="87" name="Google Shape;87;p17"/>
          <p:cNvSpPr txBox="1">
            <a:spLocks noGrp="1"/>
          </p:cNvSpPr>
          <p:nvPr>
            <p:ph type="body" idx="1"/>
          </p:nvPr>
        </p:nvSpPr>
        <p:spPr>
          <a:xfrm>
            <a:off x="1031287" y="1048966"/>
            <a:ext cx="7020900" cy="2706900"/>
          </a:xfrm>
          <a:prstGeom prst="rect">
            <a:avLst/>
          </a:prstGeom>
        </p:spPr>
        <p:txBody>
          <a:bodyPr spcFirstLastPara="1" wrap="square" lIns="91425" tIns="91425" rIns="91425" bIns="91425" anchor="t" anchorCtr="0">
            <a:noAutofit/>
          </a:bodyPr>
          <a:lstStyle/>
          <a:p>
            <a:pPr marL="457200" lvl="0" indent="-381000" algn="l" rtl="0">
              <a:spcBef>
                <a:spcPts val="600"/>
              </a:spcBef>
              <a:spcAft>
                <a:spcPts val="0"/>
              </a:spcAft>
              <a:buSzPts val="2400"/>
              <a:buChar char="+"/>
            </a:pPr>
            <a:r>
              <a:rPr lang="en-GB" sz="2000" dirty="0"/>
              <a:t>He believed that language plays a very important role in childhood development.</a:t>
            </a:r>
          </a:p>
          <a:p>
            <a:pPr marL="457200" lvl="0" indent="-381000" algn="l" rtl="0">
              <a:spcBef>
                <a:spcPts val="600"/>
              </a:spcBef>
              <a:spcAft>
                <a:spcPts val="0"/>
              </a:spcAft>
              <a:buSzPts val="2400"/>
              <a:buChar char="+"/>
            </a:pPr>
            <a:r>
              <a:rPr lang="en-GB" sz="2000" dirty="0">
                <a:solidFill>
                  <a:schemeClr val="tx1"/>
                </a:solidFill>
              </a:rPr>
              <a:t>Children learn to solve practical problems with the help of speech, as well as with their eyes and hands.</a:t>
            </a:r>
            <a:endParaRPr lang="en-GB" sz="2000" dirty="0">
              <a:solidFill>
                <a:srgbClr val="FF0000"/>
              </a:solidFill>
            </a:endParaRPr>
          </a:p>
          <a:p>
            <a:pPr marL="457200" lvl="0" indent="-381000" algn="l" rtl="0">
              <a:spcBef>
                <a:spcPts val="600"/>
              </a:spcBef>
              <a:spcAft>
                <a:spcPts val="0"/>
              </a:spcAft>
              <a:buSzPts val="2400"/>
              <a:buChar char="+"/>
            </a:pPr>
            <a:r>
              <a:rPr lang="en-GB" sz="2000" dirty="0">
                <a:solidFill>
                  <a:schemeClr val="tx1"/>
                </a:solidFill>
              </a:rPr>
              <a:t>Children don’t simply react to the words they interpret the way it’s said, the facial expressions, the body language to understand the meaning.</a:t>
            </a:r>
          </a:p>
          <a:p>
            <a:pPr marL="457200" lvl="0" indent="-381000" algn="l" rtl="0">
              <a:spcBef>
                <a:spcPts val="600"/>
              </a:spcBef>
              <a:spcAft>
                <a:spcPts val="0"/>
              </a:spcAft>
              <a:buSzPts val="2400"/>
              <a:buChar char="+"/>
            </a:pPr>
            <a:r>
              <a:rPr lang="en-GB" sz="2000" dirty="0">
                <a:solidFill>
                  <a:schemeClr val="tx1"/>
                </a:solidFill>
              </a:rPr>
              <a:t>Children also talk to themselves to guide their actions ‘up step’ this becomes internalised by the age of seven.</a:t>
            </a:r>
            <a:endParaRPr lang="en-GB" sz="2000" dirty="0">
              <a:solidFill>
                <a:srgbClr val="FF0000"/>
              </a:solidFill>
            </a:endParaRPr>
          </a:p>
        </p:txBody>
      </p:sp>
      <p:sp>
        <p:nvSpPr>
          <p:cNvPr id="88" name="Google Shape;88;p17"/>
          <p:cNvSpPr txBox="1">
            <a:spLocks noGrp="1"/>
          </p:cNvSpPr>
          <p:nvPr>
            <p:ph type="sldNum" idx="12"/>
          </p:nvPr>
        </p:nvSpPr>
        <p:spPr>
          <a:xfrm>
            <a:off x="8595300" y="4839750"/>
            <a:ext cx="548700" cy="303600"/>
          </a:xfrm>
          <a:prstGeom prst="rect">
            <a:avLst/>
          </a:prstGeom>
        </p:spPr>
        <p:txBody>
          <a:bodyPr spcFirstLastPara="1" wrap="square" lIns="91425" tIns="91425" rIns="91425" bIns="91425" anchor="t" anchorCtr="0">
            <a:noAutofit/>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 sz="1100" b="0" i="0" u="none" strike="noStrike" kern="0" cap="none" spc="0" normalizeH="0" baseline="0" noProof="0">
                <a:ln>
                  <a:noFill/>
                </a:ln>
                <a:solidFill>
                  <a:srgbClr val="FFFFFF"/>
                </a:solidFill>
                <a:effectLst/>
                <a:uLnTx/>
                <a:uFillTx/>
                <a:latin typeface="Sniglet"/>
                <a:sym typeface="Sniglet"/>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51</a:t>
            </a:fld>
            <a:endParaRPr kumimoji="0" sz="1100" b="0" i="0" u="none" strike="noStrike" kern="0" cap="none" spc="0" normalizeH="0" baseline="0" noProof="0">
              <a:ln>
                <a:noFill/>
              </a:ln>
              <a:solidFill>
                <a:srgbClr val="FFFFFF"/>
              </a:solidFill>
              <a:effectLst/>
              <a:uLnTx/>
              <a:uFillTx/>
              <a:latin typeface="Sniglet"/>
              <a:sym typeface="Sniglet"/>
            </a:endParaRPr>
          </a:p>
        </p:txBody>
      </p:sp>
    </p:spTree>
    <p:extLst>
      <p:ext uri="{BB962C8B-B14F-4D97-AF65-F5344CB8AC3E}">
        <p14:creationId xmlns:p14="http://schemas.microsoft.com/office/powerpoint/2010/main" val="107116725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Shape 85"/>
        <p:cNvGrpSpPr/>
        <p:nvPr/>
      </p:nvGrpSpPr>
      <p:grpSpPr>
        <a:xfrm>
          <a:off x="0" y="0"/>
          <a:ext cx="0" cy="0"/>
          <a:chOff x="0" y="0"/>
          <a:chExt cx="0" cy="0"/>
        </a:xfrm>
      </p:grpSpPr>
      <p:sp>
        <p:nvSpPr>
          <p:cNvPr id="86" name="Google Shape;86;p17"/>
          <p:cNvSpPr txBox="1">
            <a:spLocks noGrp="1"/>
          </p:cNvSpPr>
          <p:nvPr>
            <p:ph type="title"/>
          </p:nvPr>
        </p:nvSpPr>
        <p:spPr>
          <a:xfrm>
            <a:off x="1001654" y="540993"/>
            <a:ext cx="7020900" cy="7503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Theory</a:t>
            </a:r>
            <a:endParaRPr dirty="0"/>
          </a:p>
        </p:txBody>
      </p:sp>
      <p:sp>
        <p:nvSpPr>
          <p:cNvPr id="87" name="Google Shape;87;p17"/>
          <p:cNvSpPr txBox="1">
            <a:spLocks noGrp="1"/>
          </p:cNvSpPr>
          <p:nvPr>
            <p:ph type="body" idx="1"/>
          </p:nvPr>
        </p:nvSpPr>
        <p:spPr>
          <a:xfrm>
            <a:off x="1031287" y="1048966"/>
            <a:ext cx="7020900" cy="2706900"/>
          </a:xfrm>
          <a:prstGeom prst="rect">
            <a:avLst/>
          </a:prstGeom>
        </p:spPr>
        <p:txBody>
          <a:bodyPr spcFirstLastPara="1" wrap="square" lIns="91425" tIns="91425" rIns="91425" bIns="91425" anchor="t" anchorCtr="0">
            <a:noAutofit/>
          </a:bodyPr>
          <a:lstStyle/>
          <a:p>
            <a:pPr lvl="0"/>
            <a:r>
              <a:rPr lang="en-GB" sz="2000" dirty="0">
                <a:solidFill>
                  <a:schemeClr val="tx1"/>
                </a:solidFill>
              </a:rPr>
              <a:t>Zone of Proximal Development – the capacity to learn from others and instruction is a fundamental feature of human intelligence.</a:t>
            </a:r>
          </a:p>
          <a:p>
            <a:pPr lvl="0"/>
            <a:r>
              <a:rPr lang="en-GB" sz="2000" dirty="0">
                <a:solidFill>
                  <a:schemeClr val="tx1"/>
                </a:solidFill>
              </a:rPr>
              <a:t>Piaget V Vygotsky – Piaget believed that learning was dependent on the child’s readiness to learn BUT Vygotsky believed that adults help children to learn, they are responsible for fostering the development of knowledge and ability.  </a:t>
            </a:r>
          </a:p>
        </p:txBody>
      </p:sp>
      <p:sp>
        <p:nvSpPr>
          <p:cNvPr id="88" name="Google Shape;88;p17"/>
          <p:cNvSpPr txBox="1">
            <a:spLocks noGrp="1"/>
          </p:cNvSpPr>
          <p:nvPr>
            <p:ph type="sldNum" idx="12"/>
          </p:nvPr>
        </p:nvSpPr>
        <p:spPr>
          <a:xfrm>
            <a:off x="8595300" y="4839750"/>
            <a:ext cx="548700" cy="303600"/>
          </a:xfrm>
          <a:prstGeom prst="rect">
            <a:avLst/>
          </a:prstGeom>
        </p:spPr>
        <p:txBody>
          <a:bodyPr spcFirstLastPara="1" wrap="square" lIns="91425" tIns="91425" rIns="91425" bIns="91425" anchor="t" anchorCtr="0">
            <a:noAutofit/>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 sz="1100" b="0" i="0" u="none" strike="noStrike" kern="0" cap="none" spc="0" normalizeH="0" baseline="0" noProof="0">
                <a:ln>
                  <a:noFill/>
                </a:ln>
                <a:solidFill>
                  <a:srgbClr val="FFFFFF"/>
                </a:solidFill>
                <a:effectLst/>
                <a:uLnTx/>
                <a:uFillTx/>
                <a:latin typeface="Sniglet"/>
                <a:sym typeface="Sniglet"/>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52</a:t>
            </a:fld>
            <a:endParaRPr kumimoji="0" sz="1100" b="0" i="0" u="none" strike="noStrike" kern="0" cap="none" spc="0" normalizeH="0" baseline="0" noProof="0">
              <a:ln>
                <a:noFill/>
              </a:ln>
              <a:solidFill>
                <a:srgbClr val="FFFFFF"/>
              </a:solidFill>
              <a:effectLst/>
              <a:uLnTx/>
              <a:uFillTx/>
              <a:latin typeface="Sniglet"/>
              <a:sym typeface="Sniglet"/>
            </a:endParaRPr>
          </a:p>
        </p:txBody>
      </p:sp>
    </p:spTree>
    <p:extLst>
      <p:ext uri="{BB962C8B-B14F-4D97-AF65-F5344CB8AC3E}">
        <p14:creationId xmlns:p14="http://schemas.microsoft.com/office/powerpoint/2010/main" val="1641893714"/>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Shape 70"/>
        <p:cNvGrpSpPr/>
        <p:nvPr/>
      </p:nvGrpSpPr>
      <p:grpSpPr>
        <a:xfrm>
          <a:off x="0" y="0"/>
          <a:ext cx="0" cy="0"/>
          <a:chOff x="0" y="0"/>
          <a:chExt cx="0" cy="0"/>
        </a:xfrm>
      </p:grpSpPr>
      <p:sp>
        <p:nvSpPr>
          <p:cNvPr id="73" name="Google Shape;73;p15"/>
          <p:cNvSpPr/>
          <p:nvPr/>
        </p:nvSpPr>
        <p:spPr>
          <a:xfrm>
            <a:off x="725496" y="534587"/>
            <a:ext cx="717689" cy="628875"/>
          </a:xfrm>
          <a:custGeom>
            <a:avLst/>
            <a:gdLst/>
            <a:ahLst/>
            <a:cxnLst/>
            <a:rect l="l" t="t" r="r" b="b"/>
            <a:pathLst>
              <a:path w="17495" h="15330" extrusionOk="0">
                <a:moveTo>
                  <a:pt x="4648" y="1412"/>
                </a:moveTo>
                <a:lnTo>
                  <a:pt x="4526" y="1485"/>
                </a:lnTo>
                <a:lnTo>
                  <a:pt x="4429" y="1558"/>
                </a:lnTo>
                <a:lnTo>
                  <a:pt x="4258" y="1728"/>
                </a:lnTo>
                <a:lnTo>
                  <a:pt x="4185" y="1825"/>
                </a:lnTo>
                <a:lnTo>
                  <a:pt x="4112" y="1947"/>
                </a:lnTo>
                <a:lnTo>
                  <a:pt x="3869" y="1947"/>
                </a:lnTo>
                <a:lnTo>
                  <a:pt x="3893" y="1898"/>
                </a:lnTo>
                <a:lnTo>
                  <a:pt x="4015" y="1679"/>
                </a:lnTo>
                <a:lnTo>
                  <a:pt x="4088" y="1436"/>
                </a:lnTo>
                <a:lnTo>
                  <a:pt x="4088" y="1412"/>
                </a:lnTo>
                <a:close/>
                <a:moveTo>
                  <a:pt x="4939" y="1412"/>
                </a:moveTo>
                <a:lnTo>
                  <a:pt x="4867" y="1509"/>
                </a:lnTo>
                <a:lnTo>
                  <a:pt x="4818" y="1631"/>
                </a:lnTo>
                <a:lnTo>
                  <a:pt x="4794" y="1752"/>
                </a:lnTo>
                <a:lnTo>
                  <a:pt x="4769" y="1898"/>
                </a:lnTo>
                <a:lnTo>
                  <a:pt x="4769" y="1947"/>
                </a:lnTo>
                <a:lnTo>
                  <a:pt x="4380" y="1947"/>
                </a:lnTo>
                <a:lnTo>
                  <a:pt x="4404" y="1898"/>
                </a:lnTo>
                <a:lnTo>
                  <a:pt x="4526" y="1679"/>
                </a:lnTo>
                <a:lnTo>
                  <a:pt x="4672" y="1436"/>
                </a:lnTo>
                <a:lnTo>
                  <a:pt x="4672" y="1412"/>
                </a:lnTo>
                <a:close/>
                <a:moveTo>
                  <a:pt x="5815" y="1387"/>
                </a:moveTo>
                <a:lnTo>
                  <a:pt x="5645" y="1558"/>
                </a:lnTo>
                <a:lnTo>
                  <a:pt x="5475" y="1704"/>
                </a:lnTo>
                <a:lnTo>
                  <a:pt x="5402" y="1825"/>
                </a:lnTo>
                <a:lnTo>
                  <a:pt x="5304" y="1947"/>
                </a:lnTo>
                <a:lnTo>
                  <a:pt x="5037" y="1947"/>
                </a:lnTo>
                <a:lnTo>
                  <a:pt x="5037" y="1898"/>
                </a:lnTo>
                <a:lnTo>
                  <a:pt x="5061" y="1777"/>
                </a:lnTo>
                <a:lnTo>
                  <a:pt x="5085" y="1631"/>
                </a:lnTo>
                <a:lnTo>
                  <a:pt x="5183" y="1387"/>
                </a:lnTo>
                <a:close/>
                <a:moveTo>
                  <a:pt x="3407" y="1412"/>
                </a:moveTo>
                <a:lnTo>
                  <a:pt x="3285" y="1533"/>
                </a:lnTo>
                <a:lnTo>
                  <a:pt x="3188" y="1679"/>
                </a:lnTo>
                <a:lnTo>
                  <a:pt x="3090" y="1825"/>
                </a:lnTo>
                <a:lnTo>
                  <a:pt x="3042" y="1971"/>
                </a:lnTo>
                <a:lnTo>
                  <a:pt x="2774" y="1971"/>
                </a:lnTo>
                <a:lnTo>
                  <a:pt x="2847" y="1801"/>
                </a:lnTo>
                <a:lnTo>
                  <a:pt x="3042" y="1412"/>
                </a:lnTo>
                <a:close/>
                <a:moveTo>
                  <a:pt x="4039" y="1412"/>
                </a:moveTo>
                <a:lnTo>
                  <a:pt x="3966" y="1509"/>
                </a:lnTo>
                <a:lnTo>
                  <a:pt x="3893" y="1606"/>
                </a:lnTo>
                <a:lnTo>
                  <a:pt x="3747" y="1801"/>
                </a:lnTo>
                <a:lnTo>
                  <a:pt x="3626" y="1947"/>
                </a:lnTo>
                <a:lnTo>
                  <a:pt x="3334" y="1971"/>
                </a:lnTo>
                <a:lnTo>
                  <a:pt x="3455" y="1679"/>
                </a:lnTo>
                <a:lnTo>
                  <a:pt x="3601" y="1412"/>
                </a:lnTo>
                <a:close/>
                <a:moveTo>
                  <a:pt x="2239" y="1412"/>
                </a:moveTo>
                <a:lnTo>
                  <a:pt x="2068" y="1533"/>
                </a:lnTo>
                <a:lnTo>
                  <a:pt x="1947" y="1679"/>
                </a:lnTo>
                <a:lnTo>
                  <a:pt x="1801" y="1825"/>
                </a:lnTo>
                <a:lnTo>
                  <a:pt x="1679" y="1971"/>
                </a:lnTo>
                <a:lnTo>
                  <a:pt x="1509" y="1996"/>
                </a:lnTo>
                <a:lnTo>
                  <a:pt x="1655" y="1704"/>
                </a:lnTo>
                <a:lnTo>
                  <a:pt x="1849" y="1436"/>
                </a:lnTo>
                <a:lnTo>
                  <a:pt x="2166" y="1412"/>
                </a:lnTo>
                <a:close/>
                <a:moveTo>
                  <a:pt x="2896" y="1412"/>
                </a:moveTo>
                <a:lnTo>
                  <a:pt x="2774" y="1558"/>
                </a:lnTo>
                <a:lnTo>
                  <a:pt x="2677" y="1704"/>
                </a:lnTo>
                <a:lnTo>
                  <a:pt x="2579" y="1850"/>
                </a:lnTo>
                <a:lnTo>
                  <a:pt x="2506" y="1996"/>
                </a:lnTo>
                <a:lnTo>
                  <a:pt x="2214" y="1971"/>
                </a:lnTo>
                <a:lnTo>
                  <a:pt x="1995" y="1971"/>
                </a:lnTo>
                <a:lnTo>
                  <a:pt x="2239" y="1679"/>
                </a:lnTo>
                <a:lnTo>
                  <a:pt x="2482" y="1412"/>
                </a:lnTo>
                <a:close/>
                <a:moveTo>
                  <a:pt x="7056" y="1387"/>
                </a:moveTo>
                <a:lnTo>
                  <a:pt x="6935" y="1558"/>
                </a:lnTo>
                <a:lnTo>
                  <a:pt x="6667" y="1898"/>
                </a:lnTo>
                <a:lnTo>
                  <a:pt x="6594" y="1996"/>
                </a:lnTo>
                <a:lnTo>
                  <a:pt x="6278" y="1971"/>
                </a:lnTo>
                <a:lnTo>
                  <a:pt x="6302" y="1898"/>
                </a:lnTo>
                <a:lnTo>
                  <a:pt x="6594" y="1436"/>
                </a:lnTo>
                <a:lnTo>
                  <a:pt x="6570" y="1412"/>
                </a:lnTo>
                <a:lnTo>
                  <a:pt x="6545" y="1412"/>
                </a:lnTo>
                <a:lnTo>
                  <a:pt x="6351" y="1582"/>
                </a:lnTo>
                <a:lnTo>
                  <a:pt x="6156" y="1777"/>
                </a:lnTo>
                <a:lnTo>
                  <a:pt x="6083" y="1874"/>
                </a:lnTo>
                <a:lnTo>
                  <a:pt x="6010" y="1971"/>
                </a:lnTo>
                <a:lnTo>
                  <a:pt x="5596" y="1971"/>
                </a:lnTo>
                <a:lnTo>
                  <a:pt x="5694" y="1801"/>
                </a:lnTo>
                <a:lnTo>
                  <a:pt x="5840" y="1606"/>
                </a:lnTo>
                <a:lnTo>
                  <a:pt x="5986" y="1387"/>
                </a:lnTo>
                <a:close/>
                <a:moveTo>
                  <a:pt x="7665" y="1387"/>
                </a:moveTo>
                <a:lnTo>
                  <a:pt x="7519" y="1509"/>
                </a:lnTo>
                <a:lnTo>
                  <a:pt x="7373" y="1655"/>
                </a:lnTo>
                <a:lnTo>
                  <a:pt x="7251" y="1825"/>
                </a:lnTo>
                <a:lnTo>
                  <a:pt x="7154" y="1996"/>
                </a:lnTo>
                <a:lnTo>
                  <a:pt x="6910" y="1996"/>
                </a:lnTo>
                <a:lnTo>
                  <a:pt x="7056" y="1777"/>
                </a:lnTo>
                <a:lnTo>
                  <a:pt x="7348" y="1387"/>
                </a:lnTo>
                <a:close/>
                <a:moveTo>
                  <a:pt x="15135" y="1412"/>
                </a:moveTo>
                <a:lnTo>
                  <a:pt x="15281" y="1436"/>
                </a:lnTo>
                <a:lnTo>
                  <a:pt x="15524" y="1436"/>
                </a:lnTo>
                <a:lnTo>
                  <a:pt x="15475" y="1509"/>
                </a:lnTo>
                <a:lnTo>
                  <a:pt x="15232" y="1728"/>
                </a:lnTo>
                <a:lnTo>
                  <a:pt x="15135" y="1874"/>
                </a:lnTo>
                <a:lnTo>
                  <a:pt x="15037" y="1996"/>
                </a:lnTo>
                <a:lnTo>
                  <a:pt x="14697" y="1996"/>
                </a:lnTo>
                <a:lnTo>
                  <a:pt x="14794" y="1898"/>
                </a:lnTo>
                <a:lnTo>
                  <a:pt x="14989" y="1655"/>
                </a:lnTo>
                <a:lnTo>
                  <a:pt x="15135" y="1412"/>
                </a:lnTo>
                <a:close/>
                <a:moveTo>
                  <a:pt x="15865" y="1436"/>
                </a:moveTo>
                <a:lnTo>
                  <a:pt x="16254" y="1460"/>
                </a:lnTo>
                <a:lnTo>
                  <a:pt x="16278" y="1460"/>
                </a:lnTo>
                <a:lnTo>
                  <a:pt x="16157" y="1606"/>
                </a:lnTo>
                <a:lnTo>
                  <a:pt x="16035" y="1801"/>
                </a:lnTo>
                <a:lnTo>
                  <a:pt x="15913" y="1996"/>
                </a:lnTo>
                <a:lnTo>
                  <a:pt x="15427" y="1996"/>
                </a:lnTo>
                <a:lnTo>
                  <a:pt x="15646" y="1728"/>
                </a:lnTo>
                <a:lnTo>
                  <a:pt x="15865" y="1436"/>
                </a:lnTo>
                <a:close/>
                <a:moveTo>
                  <a:pt x="8176" y="1387"/>
                </a:moveTo>
                <a:lnTo>
                  <a:pt x="8030" y="1533"/>
                </a:lnTo>
                <a:lnTo>
                  <a:pt x="7884" y="1679"/>
                </a:lnTo>
                <a:lnTo>
                  <a:pt x="7665" y="2020"/>
                </a:lnTo>
                <a:lnTo>
                  <a:pt x="7494" y="2020"/>
                </a:lnTo>
                <a:lnTo>
                  <a:pt x="7640" y="1704"/>
                </a:lnTo>
                <a:lnTo>
                  <a:pt x="7786" y="1387"/>
                </a:lnTo>
                <a:close/>
                <a:moveTo>
                  <a:pt x="8687" y="1387"/>
                </a:moveTo>
                <a:lnTo>
                  <a:pt x="8638" y="1436"/>
                </a:lnTo>
                <a:lnTo>
                  <a:pt x="8419" y="1679"/>
                </a:lnTo>
                <a:lnTo>
                  <a:pt x="8322" y="1825"/>
                </a:lnTo>
                <a:lnTo>
                  <a:pt x="8224" y="1971"/>
                </a:lnTo>
                <a:lnTo>
                  <a:pt x="8224" y="2020"/>
                </a:lnTo>
                <a:lnTo>
                  <a:pt x="8005" y="2020"/>
                </a:lnTo>
                <a:lnTo>
                  <a:pt x="8200" y="1704"/>
                </a:lnTo>
                <a:lnTo>
                  <a:pt x="8273" y="1558"/>
                </a:lnTo>
                <a:lnTo>
                  <a:pt x="8346" y="1387"/>
                </a:lnTo>
                <a:close/>
                <a:moveTo>
                  <a:pt x="9441" y="1387"/>
                </a:moveTo>
                <a:lnTo>
                  <a:pt x="9271" y="1558"/>
                </a:lnTo>
                <a:lnTo>
                  <a:pt x="9125" y="1752"/>
                </a:lnTo>
                <a:lnTo>
                  <a:pt x="9027" y="1874"/>
                </a:lnTo>
                <a:lnTo>
                  <a:pt x="8930" y="2020"/>
                </a:lnTo>
                <a:lnTo>
                  <a:pt x="8468" y="2020"/>
                </a:lnTo>
                <a:lnTo>
                  <a:pt x="8565" y="1923"/>
                </a:lnTo>
                <a:lnTo>
                  <a:pt x="8833" y="1631"/>
                </a:lnTo>
                <a:lnTo>
                  <a:pt x="8954" y="1509"/>
                </a:lnTo>
                <a:lnTo>
                  <a:pt x="9076" y="1387"/>
                </a:lnTo>
                <a:close/>
                <a:moveTo>
                  <a:pt x="10220" y="1363"/>
                </a:moveTo>
                <a:lnTo>
                  <a:pt x="10074" y="1436"/>
                </a:lnTo>
                <a:lnTo>
                  <a:pt x="9952" y="1558"/>
                </a:lnTo>
                <a:lnTo>
                  <a:pt x="9757" y="1801"/>
                </a:lnTo>
                <a:lnTo>
                  <a:pt x="9587" y="2020"/>
                </a:lnTo>
                <a:lnTo>
                  <a:pt x="9271" y="2020"/>
                </a:lnTo>
                <a:lnTo>
                  <a:pt x="9368" y="1874"/>
                </a:lnTo>
                <a:lnTo>
                  <a:pt x="9514" y="1631"/>
                </a:lnTo>
                <a:lnTo>
                  <a:pt x="9587" y="1509"/>
                </a:lnTo>
                <a:lnTo>
                  <a:pt x="9636" y="1387"/>
                </a:lnTo>
                <a:lnTo>
                  <a:pt x="10220" y="1363"/>
                </a:lnTo>
                <a:close/>
                <a:moveTo>
                  <a:pt x="11436" y="1339"/>
                </a:moveTo>
                <a:lnTo>
                  <a:pt x="11290" y="1558"/>
                </a:lnTo>
                <a:lnTo>
                  <a:pt x="11120" y="1777"/>
                </a:lnTo>
                <a:lnTo>
                  <a:pt x="11047" y="1898"/>
                </a:lnTo>
                <a:lnTo>
                  <a:pt x="10998" y="2020"/>
                </a:lnTo>
                <a:lnTo>
                  <a:pt x="10609" y="2020"/>
                </a:lnTo>
                <a:lnTo>
                  <a:pt x="10755" y="1874"/>
                </a:lnTo>
                <a:lnTo>
                  <a:pt x="10877" y="1728"/>
                </a:lnTo>
                <a:lnTo>
                  <a:pt x="10950" y="1582"/>
                </a:lnTo>
                <a:lnTo>
                  <a:pt x="11023" y="1412"/>
                </a:lnTo>
                <a:lnTo>
                  <a:pt x="10998" y="1363"/>
                </a:lnTo>
                <a:lnTo>
                  <a:pt x="10950" y="1363"/>
                </a:lnTo>
                <a:lnTo>
                  <a:pt x="10585" y="1679"/>
                </a:lnTo>
                <a:lnTo>
                  <a:pt x="10244" y="2020"/>
                </a:lnTo>
                <a:lnTo>
                  <a:pt x="9830" y="2020"/>
                </a:lnTo>
                <a:lnTo>
                  <a:pt x="9952" y="1850"/>
                </a:lnTo>
                <a:lnTo>
                  <a:pt x="10074" y="1704"/>
                </a:lnTo>
                <a:lnTo>
                  <a:pt x="10195" y="1533"/>
                </a:lnTo>
                <a:lnTo>
                  <a:pt x="10317" y="1363"/>
                </a:lnTo>
                <a:lnTo>
                  <a:pt x="11436" y="1339"/>
                </a:lnTo>
                <a:close/>
                <a:moveTo>
                  <a:pt x="11996" y="1339"/>
                </a:moveTo>
                <a:lnTo>
                  <a:pt x="11874" y="1485"/>
                </a:lnTo>
                <a:lnTo>
                  <a:pt x="11777" y="1655"/>
                </a:lnTo>
                <a:lnTo>
                  <a:pt x="11704" y="1850"/>
                </a:lnTo>
                <a:lnTo>
                  <a:pt x="11680" y="2020"/>
                </a:lnTo>
                <a:lnTo>
                  <a:pt x="11290" y="2020"/>
                </a:lnTo>
                <a:lnTo>
                  <a:pt x="11388" y="1850"/>
                </a:lnTo>
                <a:lnTo>
                  <a:pt x="11485" y="1679"/>
                </a:lnTo>
                <a:lnTo>
                  <a:pt x="11558" y="1509"/>
                </a:lnTo>
                <a:lnTo>
                  <a:pt x="11631" y="1339"/>
                </a:lnTo>
                <a:close/>
                <a:moveTo>
                  <a:pt x="12993" y="1314"/>
                </a:moveTo>
                <a:lnTo>
                  <a:pt x="12823" y="1485"/>
                </a:lnTo>
                <a:lnTo>
                  <a:pt x="12653" y="1655"/>
                </a:lnTo>
                <a:lnTo>
                  <a:pt x="12507" y="1801"/>
                </a:lnTo>
                <a:lnTo>
                  <a:pt x="12434" y="1898"/>
                </a:lnTo>
                <a:lnTo>
                  <a:pt x="12385" y="2020"/>
                </a:lnTo>
                <a:lnTo>
                  <a:pt x="11972" y="2020"/>
                </a:lnTo>
                <a:lnTo>
                  <a:pt x="12045" y="1801"/>
                </a:lnTo>
                <a:lnTo>
                  <a:pt x="12166" y="1582"/>
                </a:lnTo>
                <a:lnTo>
                  <a:pt x="12312" y="1314"/>
                </a:lnTo>
                <a:close/>
                <a:moveTo>
                  <a:pt x="13115" y="1314"/>
                </a:moveTo>
                <a:lnTo>
                  <a:pt x="13602" y="1339"/>
                </a:lnTo>
                <a:lnTo>
                  <a:pt x="13407" y="1582"/>
                </a:lnTo>
                <a:lnTo>
                  <a:pt x="13261" y="1777"/>
                </a:lnTo>
                <a:lnTo>
                  <a:pt x="13188" y="1898"/>
                </a:lnTo>
                <a:lnTo>
                  <a:pt x="13139" y="2020"/>
                </a:lnTo>
                <a:lnTo>
                  <a:pt x="12677" y="2020"/>
                </a:lnTo>
                <a:lnTo>
                  <a:pt x="12775" y="1825"/>
                </a:lnTo>
                <a:lnTo>
                  <a:pt x="13115" y="1314"/>
                </a:lnTo>
                <a:close/>
                <a:moveTo>
                  <a:pt x="13796" y="1339"/>
                </a:moveTo>
                <a:lnTo>
                  <a:pt x="14137" y="1363"/>
                </a:lnTo>
                <a:lnTo>
                  <a:pt x="13894" y="1631"/>
                </a:lnTo>
                <a:lnTo>
                  <a:pt x="13748" y="1801"/>
                </a:lnTo>
                <a:lnTo>
                  <a:pt x="13699" y="1898"/>
                </a:lnTo>
                <a:lnTo>
                  <a:pt x="13675" y="2020"/>
                </a:lnTo>
                <a:lnTo>
                  <a:pt x="13431" y="2020"/>
                </a:lnTo>
                <a:lnTo>
                  <a:pt x="13553" y="1752"/>
                </a:lnTo>
                <a:lnTo>
                  <a:pt x="13796" y="1339"/>
                </a:lnTo>
                <a:close/>
                <a:moveTo>
                  <a:pt x="14259" y="1387"/>
                </a:moveTo>
                <a:lnTo>
                  <a:pt x="15013" y="1412"/>
                </a:lnTo>
                <a:lnTo>
                  <a:pt x="14794" y="1606"/>
                </a:lnTo>
                <a:lnTo>
                  <a:pt x="14599" y="1801"/>
                </a:lnTo>
                <a:lnTo>
                  <a:pt x="14502" y="1898"/>
                </a:lnTo>
                <a:lnTo>
                  <a:pt x="14405" y="2020"/>
                </a:lnTo>
                <a:lnTo>
                  <a:pt x="13918" y="2020"/>
                </a:lnTo>
                <a:lnTo>
                  <a:pt x="14015" y="1850"/>
                </a:lnTo>
                <a:lnTo>
                  <a:pt x="14088" y="1704"/>
                </a:lnTo>
                <a:lnTo>
                  <a:pt x="14259" y="1387"/>
                </a:lnTo>
                <a:close/>
                <a:moveTo>
                  <a:pt x="16643" y="1412"/>
                </a:moveTo>
                <a:lnTo>
                  <a:pt x="16789" y="1436"/>
                </a:lnTo>
                <a:lnTo>
                  <a:pt x="16838" y="1460"/>
                </a:lnTo>
                <a:lnTo>
                  <a:pt x="16911" y="1485"/>
                </a:lnTo>
                <a:lnTo>
                  <a:pt x="16643" y="1679"/>
                </a:lnTo>
                <a:lnTo>
                  <a:pt x="16424" y="1898"/>
                </a:lnTo>
                <a:lnTo>
                  <a:pt x="16278" y="2044"/>
                </a:lnTo>
                <a:lnTo>
                  <a:pt x="16230" y="2020"/>
                </a:lnTo>
                <a:lnTo>
                  <a:pt x="16157" y="1996"/>
                </a:lnTo>
                <a:lnTo>
                  <a:pt x="16303" y="1728"/>
                </a:lnTo>
                <a:lnTo>
                  <a:pt x="16497" y="1436"/>
                </a:lnTo>
                <a:lnTo>
                  <a:pt x="16643" y="1412"/>
                </a:lnTo>
                <a:close/>
                <a:moveTo>
                  <a:pt x="389" y="1387"/>
                </a:moveTo>
                <a:lnTo>
                  <a:pt x="657" y="1436"/>
                </a:lnTo>
                <a:lnTo>
                  <a:pt x="973" y="1460"/>
                </a:lnTo>
                <a:lnTo>
                  <a:pt x="803" y="1606"/>
                </a:lnTo>
                <a:lnTo>
                  <a:pt x="657" y="1752"/>
                </a:lnTo>
                <a:lnTo>
                  <a:pt x="535" y="1923"/>
                </a:lnTo>
                <a:lnTo>
                  <a:pt x="487" y="1996"/>
                </a:lnTo>
                <a:lnTo>
                  <a:pt x="438" y="2069"/>
                </a:lnTo>
                <a:lnTo>
                  <a:pt x="438" y="1679"/>
                </a:lnTo>
                <a:lnTo>
                  <a:pt x="389" y="1387"/>
                </a:lnTo>
                <a:close/>
                <a:moveTo>
                  <a:pt x="1655" y="1436"/>
                </a:moveTo>
                <a:lnTo>
                  <a:pt x="1509" y="1558"/>
                </a:lnTo>
                <a:lnTo>
                  <a:pt x="1363" y="1728"/>
                </a:lnTo>
                <a:lnTo>
                  <a:pt x="1241" y="1898"/>
                </a:lnTo>
                <a:lnTo>
                  <a:pt x="1168" y="2093"/>
                </a:lnTo>
                <a:lnTo>
                  <a:pt x="1144" y="2093"/>
                </a:lnTo>
                <a:lnTo>
                  <a:pt x="1095" y="2142"/>
                </a:lnTo>
                <a:lnTo>
                  <a:pt x="1071" y="2190"/>
                </a:lnTo>
                <a:lnTo>
                  <a:pt x="1071" y="2239"/>
                </a:lnTo>
                <a:lnTo>
                  <a:pt x="1071" y="2288"/>
                </a:lnTo>
                <a:lnTo>
                  <a:pt x="1071" y="2409"/>
                </a:lnTo>
                <a:lnTo>
                  <a:pt x="1046" y="2409"/>
                </a:lnTo>
                <a:lnTo>
                  <a:pt x="925" y="2458"/>
                </a:lnTo>
                <a:lnTo>
                  <a:pt x="827" y="2531"/>
                </a:lnTo>
                <a:lnTo>
                  <a:pt x="633" y="2726"/>
                </a:lnTo>
                <a:lnTo>
                  <a:pt x="462" y="2872"/>
                </a:lnTo>
                <a:lnTo>
                  <a:pt x="462" y="2677"/>
                </a:lnTo>
                <a:lnTo>
                  <a:pt x="438" y="2263"/>
                </a:lnTo>
                <a:lnTo>
                  <a:pt x="462" y="2263"/>
                </a:lnTo>
                <a:lnTo>
                  <a:pt x="608" y="2215"/>
                </a:lnTo>
                <a:lnTo>
                  <a:pt x="657" y="2166"/>
                </a:lnTo>
                <a:lnTo>
                  <a:pt x="730" y="2117"/>
                </a:lnTo>
                <a:lnTo>
                  <a:pt x="973" y="1850"/>
                </a:lnTo>
                <a:lnTo>
                  <a:pt x="1168" y="1655"/>
                </a:lnTo>
                <a:lnTo>
                  <a:pt x="1387" y="1460"/>
                </a:lnTo>
                <a:lnTo>
                  <a:pt x="1655" y="1436"/>
                </a:lnTo>
                <a:close/>
                <a:moveTo>
                  <a:pt x="16935" y="1631"/>
                </a:moveTo>
                <a:lnTo>
                  <a:pt x="16960" y="1947"/>
                </a:lnTo>
                <a:lnTo>
                  <a:pt x="16960" y="2239"/>
                </a:lnTo>
                <a:lnTo>
                  <a:pt x="16935" y="2847"/>
                </a:lnTo>
                <a:lnTo>
                  <a:pt x="16814" y="2920"/>
                </a:lnTo>
                <a:lnTo>
                  <a:pt x="16692" y="2993"/>
                </a:lnTo>
                <a:lnTo>
                  <a:pt x="16473" y="3188"/>
                </a:lnTo>
                <a:lnTo>
                  <a:pt x="16376" y="3310"/>
                </a:lnTo>
                <a:lnTo>
                  <a:pt x="16424" y="2872"/>
                </a:lnTo>
                <a:lnTo>
                  <a:pt x="16619" y="2726"/>
                </a:lnTo>
                <a:lnTo>
                  <a:pt x="16765" y="2628"/>
                </a:lnTo>
                <a:lnTo>
                  <a:pt x="16838" y="2580"/>
                </a:lnTo>
                <a:lnTo>
                  <a:pt x="16911" y="2507"/>
                </a:lnTo>
                <a:lnTo>
                  <a:pt x="16911" y="2482"/>
                </a:lnTo>
                <a:lnTo>
                  <a:pt x="16911" y="2434"/>
                </a:lnTo>
                <a:lnTo>
                  <a:pt x="16887" y="2409"/>
                </a:lnTo>
                <a:lnTo>
                  <a:pt x="16838" y="2385"/>
                </a:lnTo>
                <a:lnTo>
                  <a:pt x="16765" y="2409"/>
                </a:lnTo>
                <a:lnTo>
                  <a:pt x="16692" y="2458"/>
                </a:lnTo>
                <a:lnTo>
                  <a:pt x="16570" y="2580"/>
                </a:lnTo>
                <a:lnTo>
                  <a:pt x="16400" y="2701"/>
                </a:lnTo>
                <a:lnTo>
                  <a:pt x="16376" y="2555"/>
                </a:lnTo>
                <a:lnTo>
                  <a:pt x="16327" y="2434"/>
                </a:lnTo>
                <a:lnTo>
                  <a:pt x="16424" y="2361"/>
                </a:lnTo>
                <a:lnTo>
                  <a:pt x="16497" y="2239"/>
                </a:lnTo>
                <a:lnTo>
                  <a:pt x="16643" y="2020"/>
                </a:lnTo>
                <a:lnTo>
                  <a:pt x="16935" y="1631"/>
                </a:lnTo>
                <a:close/>
                <a:moveTo>
                  <a:pt x="1022" y="2896"/>
                </a:moveTo>
                <a:lnTo>
                  <a:pt x="998" y="3237"/>
                </a:lnTo>
                <a:lnTo>
                  <a:pt x="900" y="3310"/>
                </a:lnTo>
                <a:lnTo>
                  <a:pt x="803" y="3407"/>
                </a:lnTo>
                <a:lnTo>
                  <a:pt x="657" y="3675"/>
                </a:lnTo>
                <a:lnTo>
                  <a:pt x="511" y="3966"/>
                </a:lnTo>
                <a:lnTo>
                  <a:pt x="487" y="3310"/>
                </a:lnTo>
                <a:lnTo>
                  <a:pt x="608" y="3261"/>
                </a:lnTo>
                <a:lnTo>
                  <a:pt x="706" y="3188"/>
                </a:lnTo>
                <a:lnTo>
                  <a:pt x="900" y="3018"/>
                </a:lnTo>
                <a:lnTo>
                  <a:pt x="1022" y="2896"/>
                </a:lnTo>
                <a:close/>
                <a:moveTo>
                  <a:pt x="16935" y="3139"/>
                </a:moveTo>
                <a:lnTo>
                  <a:pt x="16935" y="3504"/>
                </a:lnTo>
                <a:lnTo>
                  <a:pt x="16789" y="3577"/>
                </a:lnTo>
                <a:lnTo>
                  <a:pt x="16668" y="3675"/>
                </a:lnTo>
                <a:lnTo>
                  <a:pt x="16449" y="3893"/>
                </a:lnTo>
                <a:lnTo>
                  <a:pt x="16376" y="3991"/>
                </a:lnTo>
                <a:lnTo>
                  <a:pt x="16376" y="3723"/>
                </a:lnTo>
                <a:lnTo>
                  <a:pt x="16400" y="3675"/>
                </a:lnTo>
                <a:lnTo>
                  <a:pt x="16619" y="3407"/>
                </a:lnTo>
                <a:lnTo>
                  <a:pt x="16741" y="3310"/>
                </a:lnTo>
                <a:lnTo>
                  <a:pt x="16838" y="3212"/>
                </a:lnTo>
                <a:lnTo>
                  <a:pt x="16935" y="3139"/>
                </a:lnTo>
                <a:close/>
                <a:moveTo>
                  <a:pt x="16935" y="3723"/>
                </a:moveTo>
                <a:lnTo>
                  <a:pt x="16935" y="4258"/>
                </a:lnTo>
                <a:lnTo>
                  <a:pt x="16546" y="4599"/>
                </a:lnTo>
                <a:lnTo>
                  <a:pt x="16424" y="4721"/>
                </a:lnTo>
                <a:lnTo>
                  <a:pt x="16400" y="4429"/>
                </a:lnTo>
                <a:lnTo>
                  <a:pt x="16522" y="4210"/>
                </a:lnTo>
                <a:lnTo>
                  <a:pt x="16643" y="4015"/>
                </a:lnTo>
                <a:lnTo>
                  <a:pt x="16935" y="3723"/>
                </a:lnTo>
                <a:close/>
                <a:moveTo>
                  <a:pt x="998" y="3553"/>
                </a:moveTo>
                <a:lnTo>
                  <a:pt x="973" y="4210"/>
                </a:lnTo>
                <a:lnTo>
                  <a:pt x="949" y="4234"/>
                </a:lnTo>
                <a:lnTo>
                  <a:pt x="803" y="4429"/>
                </a:lnTo>
                <a:lnTo>
                  <a:pt x="657" y="4623"/>
                </a:lnTo>
                <a:lnTo>
                  <a:pt x="535" y="4769"/>
                </a:lnTo>
                <a:lnTo>
                  <a:pt x="535" y="4234"/>
                </a:lnTo>
                <a:lnTo>
                  <a:pt x="681" y="4039"/>
                </a:lnTo>
                <a:lnTo>
                  <a:pt x="803" y="3845"/>
                </a:lnTo>
                <a:lnTo>
                  <a:pt x="998" y="3553"/>
                </a:lnTo>
                <a:close/>
                <a:moveTo>
                  <a:pt x="16935" y="4599"/>
                </a:moveTo>
                <a:lnTo>
                  <a:pt x="16911" y="5256"/>
                </a:lnTo>
                <a:lnTo>
                  <a:pt x="16668" y="5426"/>
                </a:lnTo>
                <a:lnTo>
                  <a:pt x="16570" y="5524"/>
                </a:lnTo>
                <a:lnTo>
                  <a:pt x="16449" y="5621"/>
                </a:lnTo>
                <a:lnTo>
                  <a:pt x="16424" y="5670"/>
                </a:lnTo>
                <a:lnTo>
                  <a:pt x="16424" y="5207"/>
                </a:lnTo>
                <a:lnTo>
                  <a:pt x="16570" y="5037"/>
                </a:lnTo>
                <a:lnTo>
                  <a:pt x="16692" y="4891"/>
                </a:lnTo>
                <a:lnTo>
                  <a:pt x="16814" y="4745"/>
                </a:lnTo>
                <a:lnTo>
                  <a:pt x="16935" y="4599"/>
                </a:lnTo>
                <a:close/>
                <a:moveTo>
                  <a:pt x="973" y="4696"/>
                </a:moveTo>
                <a:lnTo>
                  <a:pt x="973" y="5280"/>
                </a:lnTo>
                <a:lnTo>
                  <a:pt x="730" y="5475"/>
                </a:lnTo>
                <a:lnTo>
                  <a:pt x="633" y="5597"/>
                </a:lnTo>
                <a:lnTo>
                  <a:pt x="535" y="5718"/>
                </a:lnTo>
                <a:lnTo>
                  <a:pt x="535" y="5159"/>
                </a:lnTo>
                <a:lnTo>
                  <a:pt x="584" y="5134"/>
                </a:lnTo>
                <a:lnTo>
                  <a:pt x="754" y="4964"/>
                </a:lnTo>
                <a:lnTo>
                  <a:pt x="900" y="4794"/>
                </a:lnTo>
                <a:lnTo>
                  <a:pt x="973" y="4696"/>
                </a:lnTo>
                <a:close/>
                <a:moveTo>
                  <a:pt x="16911" y="5378"/>
                </a:moveTo>
                <a:lnTo>
                  <a:pt x="16911" y="5962"/>
                </a:lnTo>
                <a:lnTo>
                  <a:pt x="16911" y="6132"/>
                </a:lnTo>
                <a:lnTo>
                  <a:pt x="16789" y="6181"/>
                </a:lnTo>
                <a:lnTo>
                  <a:pt x="16643" y="6278"/>
                </a:lnTo>
                <a:lnTo>
                  <a:pt x="16424" y="6473"/>
                </a:lnTo>
                <a:lnTo>
                  <a:pt x="16424" y="6108"/>
                </a:lnTo>
                <a:lnTo>
                  <a:pt x="16570" y="5937"/>
                </a:lnTo>
                <a:lnTo>
                  <a:pt x="16911" y="5378"/>
                </a:lnTo>
                <a:close/>
                <a:moveTo>
                  <a:pt x="973" y="5670"/>
                </a:moveTo>
                <a:lnTo>
                  <a:pt x="973" y="6156"/>
                </a:lnTo>
                <a:lnTo>
                  <a:pt x="876" y="6229"/>
                </a:lnTo>
                <a:lnTo>
                  <a:pt x="779" y="6278"/>
                </a:lnTo>
                <a:lnTo>
                  <a:pt x="633" y="6448"/>
                </a:lnTo>
                <a:lnTo>
                  <a:pt x="511" y="6619"/>
                </a:lnTo>
                <a:lnTo>
                  <a:pt x="511" y="6181"/>
                </a:lnTo>
                <a:lnTo>
                  <a:pt x="973" y="5670"/>
                </a:lnTo>
                <a:close/>
                <a:moveTo>
                  <a:pt x="16911" y="6351"/>
                </a:moveTo>
                <a:lnTo>
                  <a:pt x="16911" y="6765"/>
                </a:lnTo>
                <a:lnTo>
                  <a:pt x="16668" y="6935"/>
                </a:lnTo>
                <a:lnTo>
                  <a:pt x="16570" y="7032"/>
                </a:lnTo>
                <a:lnTo>
                  <a:pt x="16449" y="7130"/>
                </a:lnTo>
                <a:lnTo>
                  <a:pt x="16400" y="7203"/>
                </a:lnTo>
                <a:lnTo>
                  <a:pt x="16400" y="6838"/>
                </a:lnTo>
                <a:lnTo>
                  <a:pt x="16424" y="6813"/>
                </a:lnTo>
                <a:lnTo>
                  <a:pt x="16643" y="6594"/>
                </a:lnTo>
                <a:lnTo>
                  <a:pt x="16911" y="6351"/>
                </a:lnTo>
                <a:close/>
                <a:moveTo>
                  <a:pt x="949" y="6619"/>
                </a:moveTo>
                <a:lnTo>
                  <a:pt x="949" y="6789"/>
                </a:lnTo>
                <a:lnTo>
                  <a:pt x="949" y="7178"/>
                </a:lnTo>
                <a:lnTo>
                  <a:pt x="827" y="7227"/>
                </a:lnTo>
                <a:lnTo>
                  <a:pt x="706" y="7324"/>
                </a:lnTo>
                <a:lnTo>
                  <a:pt x="584" y="7446"/>
                </a:lnTo>
                <a:lnTo>
                  <a:pt x="487" y="7568"/>
                </a:lnTo>
                <a:lnTo>
                  <a:pt x="487" y="7130"/>
                </a:lnTo>
                <a:lnTo>
                  <a:pt x="584" y="7057"/>
                </a:lnTo>
                <a:lnTo>
                  <a:pt x="681" y="6959"/>
                </a:lnTo>
                <a:lnTo>
                  <a:pt x="852" y="6740"/>
                </a:lnTo>
                <a:lnTo>
                  <a:pt x="949" y="6619"/>
                </a:lnTo>
                <a:close/>
                <a:moveTo>
                  <a:pt x="16911" y="6886"/>
                </a:moveTo>
                <a:lnTo>
                  <a:pt x="16935" y="7519"/>
                </a:lnTo>
                <a:lnTo>
                  <a:pt x="16814" y="7616"/>
                </a:lnTo>
                <a:lnTo>
                  <a:pt x="16668" y="7714"/>
                </a:lnTo>
                <a:lnTo>
                  <a:pt x="16546" y="7835"/>
                </a:lnTo>
                <a:lnTo>
                  <a:pt x="16449" y="7957"/>
                </a:lnTo>
                <a:lnTo>
                  <a:pt x="16376" y="8030"/>
                </a:lnTo>
                <a:lnTo>
                  <a:pt x="16376" y="7665"/>
                </a:lnTo>
                <a:lnTo>
                  <a:pt x="16522" y="7495"/>
                </a:lnTo>
                <a:lnTo>
                  <a:pt x="16619" y="7324"/>
                </a:lnTo>
                <a:lnTo>
                  <a:pt x="16789" y="7105"/>
                </a:lnTo>
                <a:lnTo>
                  <a:pt x="16911" y="6886"/>
                </a:lnTo>
                <a:close/>
                <a:moveTo>
                  <a:pt x="949" y="7422"/>
                </a:moveTo>
                <a:lnTo>
                  <a:pt x="973" y="8006"/>
                </a:lnTo>
                <a:lnTo>
                  <a:pt x="852" y="8054"/>
                </a:lnTo>
                <a:lnTo>
                  <a:pt x="754" y="8103"/>
                </a:lnTo>
                <a:lnTo>
                  <a:pt x="560" y="8273"/>
                </a:lnTo>
                <a:lnTo>
                  <a:pt x="462" y="8371"/>
                </a:lnTo>
                <a:lnTo>
                  <a:pt x="462" y="7957"/>
                </a:lnTo>
                <a:lnTo>
                  <a:pt x="535" y="7957"/>
                </a:lnTo>
                <a:lnTo>
                  <a:pt x="584" y="7933"/>
                </a:lnTo>
                <a:lnTo>
                  <a:pt x="608" y="7884"/>
                </a:lnTo>
                <a:lnTo>
                  <a:pt x="730" y="7714"/>
                </a:lnTo>
                <a:lnTo>
                  <a:pt x="852" y="7543"/>
                </a:lnTo>
                <a:lnTo>
                  <a:pt x="949" y="7422"/>
                </a:lnTo>
                <a:close/>
                <a:moveTo>
                  <a:pt x="16935" y="7714"/>
                </a:moveTo>
                <a:lnTo>
                  <a:pt x="16935" y="8419"/>
                </a:lnTo>
                <a:lnTo>
                  <a:pt x="16716" y="8541"/>
                </a:lnTo>
                <a:lnTo>
                  <a:pt x="16497" y="8711"/>
                </a:lnTo>
                <a:lnTo>
                  <a:pt x="16351" y="8857"/>
                </a:lnTo>
                <a:lnTo>
                  <a:pt x="16376" y="8444"/>
                </a:lnTo>
                <a:lnTo>
                  <a:pt x="16449" y="8371"/>
                </a:lnTo>
                <a:lnTo>
                  <a:pt x="16522" y="8273"/>
                </a:lnTo>
                <a:lnTo>
                  <a:pt x="16668" y="8079"/>
                </a:lnTo>
                <a:lnTo>
                  <a:pt x="16862" y="7835"/>
                </a:lnTo>
                <a:lnTo>
                  <a:pt x="16935" y="7714"/>
                </a:lnTo>
                <a:close/>
                <a:moveTo>
                  <a:pt x="13042" y="3869"/>
                </a:moveTo>
                <a:lnTo>
                  <a:pt x="12872" y="3893"/>
                </a:lnTo>
                <a:lnTo>
                  <a:pt x="12702" y="3918"/>
                </a:lnTo>
                <a:lnTo>
                  <a:pt x="12239" y="3966"/>
                </a:lnTo>
                <a:lnTo>
                  <a:pt x="11777" y="3991"/>
                </a:lnTo>
                <a:lnTo>
                  <a:pt x="11388" y="3991"/>
                </a:lnTo>
                <a:lnTo>
                  <a:pt x="10974" y="3966"/>
                </a:lnTo>
                <a:lnTo>
                  <a:pt x="10755" y="3966"/>
                </a:lnTo>
                <a:lnTo>
                  <a:pt x="10560" y="4015"/>
                </a:lnTo>
                <a:lnTo>
                  <a:pt x="10366" y="4064"/>
                </a:lnTo>
                <a:lnTo>
                  <a:pt x="10220" y="4137"/>
                </a:lnTo>
                <a:lnTo>
                  <a:pt x="10171" y="4185"/>
                </a:lnTo>
                <a:lnTo>
                  <a:pt x="10122" y="4258"/>
                </a:lnTo>
                <a:lnTo>
                  <a:pt x="10147" y="4331"/>
                </a:lnTo>
                <a:lnTo>
                  <a:pt x="10171" y="4404"/>
                </a:lnTo>
                <a:lnTo>
                  <a:pt x="10341" y="4502"/>
                </a:lnTo>
                <a:lnTo>
                  <a:pt x="10536" y="4575"/>
                </a:lnTo>
                <a:lnTo>
                  <a:pt x="10731" y="4599"/>
                </a:lnTo>
                <a:lnTo>
                  <a:pt x="10950" y="4623"/>
                </a:lnTo>
                <a:lnTo>
                  <a:pt x="12142" y="4623"/>
                </a:lnTo>
                <a:lnTo>
                  <a:pt x="12580" y="4599"/>
                </a:lnTo>
                <a:lnTo>
                  <a:pt x="12458" y="4745"/>
                </a:lnTo>
                <a:lnTo>
                  <a:pt x="12312" y="4867"/>
                </a:lnTo>
                <a:lnTo>
                  <a:pt x="12020" y="5110"/>
                </a:lnTo>
                <a:lnTo>
                  <a:pt x="11461" y="5548"/>
                </a:lnTo>
                <a:lnTo>
                  <a:pt x="10901" y="5986"/>
                </a:lnTo>
                <a:lnTo>
                  <a:pt x="10633" y="6205"/>
                </a:lnTo>
                <a:lnTo>
                  <a:pt x="10366" y="6473"/>
                </a:lnTo>
                <a:lnTo>
                  <a:pt x="9879" y="7008"/>
                </a:lnTo>
                <a:lnTo>
                  <a:pt x="9392" y="7568"/>
                </a:lnTo>
                <a:lnTo>
                  <a:pt x="9149" y="7835"/>
                </a:lnTo>
                <a:lnTo>
                  <a:pt x="8881" y="8079"/>
                </a:lnTo>
                <a:lnTo>
                  <a:pt x="8760" y="7957"/>
                </a:lnTo>
                <a:lnTo>
                  <a:pt x="8614" y="7860"/>
                </a:lnTo>
                <a:lnTo>
                  <a:pt x="8346" y="7665"/>
                </a:lnTo>
                <a:lnTo>
                  <a:pt x="7957" y="7324"/>
                </a:lnTo>
                <a:lnTo>
                  <a:pt x="7567" y="6959"/>
                </a:lnTo>
                <a:lnTo>
                  <a:pt x="7300" y="6692"/>
                </a:lnTo>
                <a:lnTo>
                  <a:pt x="7008" y="6424"/>
                </a:lnTo>
                <a:lnTo>
                  <a:pt x="6837" y="6302"/>
                </a:lnTo>
                <a:lnTo>
                  <a:pt x="6667" y="6205"/>
                </a:lnTo>
                <a:lnTo>
                  <a:pt x="6497" y="6132"/>
                </a:lnTo>
                <a:lnTo>
                  <a:pt x="6302" y="6083"/>
                </a:lnTo>
                <a:lnTo>
                  <a:pt x="6253" y="6059"/>
                </a:lnTo>
                <a:lnTo>
                  <a:pt x="6107" y="6059"/>
                </a:lnTo>
                <a:lnTo>
                  <a:pt x="6034" y="6108"/>
                </a:lnTo>
                <a:lnTo>
                  <a:pt x="5864" y="6205"/>
                </a:lnTo>
                <a:lnTo>
                  <a:pt x="5718" y="6351"/>
                </a:lnTo>
                <a:lnTo>
                  <a:pt x="5450" y="6643"/>
                </a:lnTo>
                <a:lnTo>
                  <a:pt x="5207" y="6984"/>
                </a:lnTo>
                <a:lnTo>
                  <a:pt x="4964" y="7300"/>
                </a:lnTo>
                <a:lnTo>
                  <a:pt x="4818" y="7519"/>
                </a:lnTo>
                <a:lnTo>
                  <a:pt x="4623" y="7714"/>
                </a:lnTo>
                <a:lnTo>
                  <a:pt x="4258" y="8079"/>
                </a:lnTo>
                <a:lnTo>
                  <a:pt x="3918" y="8468"/>
                </a:lnTo>
                <a:lnTo>
                  <a:pt x="3747" y="8687"/>
                </a:lnTo>
                <a:lnTo>
                  <a:pt x="3626" y="8906"/>
                </a:lnTo>
                <a:lnTo>
                  <a:pt x="3601" y="8955"/>
                </a:lnTo>
                <a:lnTo>
                  <a:pt x="3601" y="9003"/>
                </a:lnTo>
                <a:lnTo>
                  <a:pt x="3626" y="9052"/>
                </a:lnTo>
                <a:lnTo>
                  <a:pt x="3650" y="9101"/>
                </a:lnTo>
                <a:lnTo>
                  <a:pt x="3699" y="9125"/>
                </a:lnTo>
                <a:lnTo>
                  <a:pt x="3747" y="9149"/>
                </a:lnTo>
                <a:lnTo>
                  <a:pt x="3796" y="9149"/>
                </a:lnTo>
                <a:lnTo>
                  <a:pt x="3869" y="9125"/>
                </a:lnTo>
                <a:lnTo>
                  <a:pt x="4064" y="9028"/>
                </a:lnTo>
                <a:lnTo>
                  <a:pt x="4283" y="8857"/>
                </a:lnTo>
                <a:lnTo>
                  <a:pt x="4477" y="8687"/>
                </a:lnTo>
                <a:lnTo>
                  <a:pt x="4672" y="8492"/>
                </a:lnTo>
                <a:lnTo>
                  <a:pt x="5037" y="8103"/>
                </a:lnTo>
                <a:lnTo>
                  <a:pt x="5353" y="7689"/>
                </a:lnTo>
                <a:lnTo>
                  <a:pt x="5669" y="7276"/>
                </a:lnTo>
                <a:lnTo>
                  <a:pt x="6010" y="6838"/>
                </a:lnTo>
                <a:lnTo>
                  <a:pt x="6156" y="6716"/>
                </a:lnTo>
                <a:lnTo>
                  <a:pt x="6302" y="6594"/>
                </a:lnTo>
                <a:lnTo>
                  <a:pt x="6594" y="6838"/>
                </a:lnTo>
                <a:lnTo>
                  <a:pt x="6910" y="7105"/>
                </a:lnTo>
                <a:lnTo>
                  <a:pt x="7470" y="7665"/>
                </a:lnTo>
                <a:lnTo>
                  <a:pt x="7762" y="7933"/>
                </a:lnTo>
                <a:lnTo>
                  <a:pt x="8078" y="8249"/>
                </a:lnTo>
                <a:lnTo>
                  <a:pt x="8249" y="8395"/>
                </a:lnTo>
                <a:lnTo>
                  <a:pt x="8443" y="8492"/>
                </a:lnTo>
                <a:lnTo>
                  <a:pt x="8614" y="8565"/>
                </a:lnTo>
                <a:lnTo>
                  <a:pt x="8808" y="8590"/>
                </a:lnTo>
                <a:lnTo>
                  <a:pt x="8906" y="8565"/>
                </a:lnTo>
                <a:lnTo>
                  <a:pt x="8979" y="8590"/>
                </a:lnTo>
                <a:lnTo>
                  <a:pt x="9076" y="8541"/>
                </a:lnTo>
                <a:lnTo>
                  <a:pt x="9392" y="8298"/>
                </a:lnTo>
                <a:lnTo>
                  <a:pt x="9684" y="8006"/>
                </a:lnTo>
                <a:lnTo>
                  <a:pt x="10244" y="7422"/>
                </a:lnTo>
                <a:lnTo>
                  <a:pt x="10779" y="6838"/>
                </a:lnTo>
                <a:lnTo>
                  <a:pt x="11071" y="6570"/>
                </a:lnTo>
                <a:lnTo>
                  <a:pt x="11388" y="6302"/>
                </a:lnTo>
                <a:lnTo>
                  <a:pt x="11996" y="5840"/>
                </a:lnTo>
                <a:lnTo>
                  <a:pt x="12604" y="5353"/>
                </a:lnTo>
                <a:lnTo>
                  <a:pt x="12847" y="5134"/>
                </a:lnTo>
                <a:lnTo>
                  <a:pt x="13066" y="4915"/>
                </a:lnTo>
                <a:lnTo>
                  <a:pt x="13139" y="5743"/>
                </a:lnTo>
                <a:lnTo>
                  <a:pt x="13115" y="6059"/>
                </a:lnTo>
                <a:lnTo>
                  <a:pt x="13091" y="6448"/>
                </a:lnTo>
                <a:lnTo>
                  <a:pt x="13091" y="6643"/>
                </a:lnTo>
                <a:lnTo>
                  <a:pt x="13115" y="6813"/>
                </a:lnTo>
                <a:lnTo>
                  <a:pt x="13164" y="6984"/>
                </a:lnTo>
                <a:lnTo>
                  <a:pt x="13261" y="7105"/>
                </a:lnTo>
                <a:lnTo>
                  <a:pt x="13310" y="7130"/>
                </a:lnTo>
                <a:lnTo>
                  <a:pt x="13383" y="7154"/>
                </a:lnTo>
                <a:lnTo>
                  <a:pt x="13456" y="7154"/>
                </a:lnTo>
                <a:lnTo>
                  <a:pt x="13504" y="7130"/>
                </a:lnTo>
                <a:lnTo>
                  <a:pt x="13626" y="7032"/>
                </a:lnTo>
                <a:lnTo>
                  <a:pt x="13699" y="6886"/>
                </a:lnTo>
                <a:lnTo>
                  <a:pt x="13723" y="6716"/>
                </a:lnTo>
                <a:lnTo>
                  <a:pt x="13748" y="6546"/>
                </a:lnTo>
                <a:lnTo>
                  <a:pt x="13723" y="6181"/>
                </a:lnTo>
                <a:lnTo>
                  <a:pt x="13699" y="5889"/>
                </a:lnTo>
                <a:lnTo>
                  <a:pt x="13675" y="5086"/>
                </a:lnTo>
                <a:lnTo>
                  <a:pt x="13650" y="4672"/>
                </a:lnTo>
                <a:lnTo>
                  <a:pt x="13602" y="4477"/>
                </a:lnTo>
                <a:lnTo>
                  <a:pt x="13529" y="4307"/>
                </a:lnTo>
                <a:lnTo>
                  <a:pt x="13504" y="4258"/>
                </a:lnTo>
                <a:lnTo>
                  <a:pt x="13456" y="4210"/>
                </a:lnTo>
                <a:lnTo>
                  <a:pt x="13456" y="4137"/>
                </a:lnTo>
                <a:lnTo>
                  <a:pt x="13456" y="4064"/>
                </a:lnTo>
                <a:lnTo>
                  <a:pt x="13407" y="4015"/>
                </a:lnTo>
                <a:lnTo>
                  <a:pt x="13358" y="3966"/>
                </a:lnTo>
                <a:lnTo>
                  <a:pt x="13285" y="3918"/>
                </a:lnTo>
                <a:lnTo>
                  <a:pt x="13188" y="3893"/>
                </a:lnTo>
                <a:lnTo>
                  <a:pt x="13042" y="3869"/>
                </a:lnTo>
                <a:close/>
                <a:moveTo>
                  <a:pt x="973" y="8298"/>
                </a:moveTo>
                <a:lnTo>
                  <a:pt x="998" y="8882"/>
                </a:lnTo>
                <a:lnTo>
                  <a:pt x="925" y="8906"/>
                </a:lnTo>
                <a:lnTo>
                  <a:pt x="827" y="8979"/>
                </a:lnTo>
                <a:lnTo>
                  <a:pt x="730" y="9052"/>
                </a:lnTo>
                <a:lnTo>
                  <a:pt x="487" y="9320"/>
                </a:lnTo>
                <a:lnTo>
                  <a:pt x="487" y="8955"/>
                </a:lnTo>
                <a:lnTo>
                  <a:pt x="560" y="8906"/>
                </a:lnTo>
                <a:lnTo>
                  <a:pt x="608" y="8809"/>
                </a:lnTo>
                <a:lnTo>
                  <a:pt x="803" y="8541"/>
                </a:lnTo>
                <a:lnTo>
                  <a:pt x="973" y="8298"/>
                </a:lnTo>
                <a:close/>
                <a:moveTo>
                  <a:pt x="16935" y="8541"/>
                </a:moveTo>
                <a:lnTo>
                  <a:pt x="16935" y="8979"/>
                </a:lnTo>
                <a:lnTo>
                  <a:pt x="16960" y="9247"/>
                </a:lnTo>
                <a:lnTo>
                  <a:pt x="16716" y="9393"/>
                </a:lnTo>
                <a:lnTo>
                  <a:pt x="16497" y="9539"/>
                </a:lnTo>
                <a:lnTo>
                  <a:pt x="16376" y="9660"/>
                </a:lnTo>
                <a:lnTo>
                  <a:pt x="16376" y="9198"/>
                </a:lnTo>
                <a:lnTo>
                  <a:pt x="16424" y="9149"/>
                </a:lnTo>
                <a:lnTo>
                  <a:pt x="16497" y="9076"/>
                </a:lnTo>
                <a:lnTo>
                  <a:pt x="16595" y="8930"/>
                </a:lnTo>
                <a:lnTo>
                  <a:pt x="16935" y="8541"/>
                </a:lnTo>
                <a:close/>
                <a:moveTo>
                  <a:pt x="998" y="9076"/>
                </a:moveTo>
                <a:lnTo>
                  <a:pt x="1022" y="9685"/>
                </a:lnTo>
                <a:lnTo>
                  <a:pt x="925" y="9709"/>
                </a:lnTo>
                <a:lnTo>
                  <a:pt x="827" y="9782"/>
                </a:lnTo>
                <a:lnTo>
                  <a:pt x="657" y="9904"/>
                </a:lnTo>
                <a:lnTo>
                  <a:pt x="535" y="10025"/>
                </a:lnTo>
                <a:lnTo>
                  <a:pt x="511" y="9636"/>
                </a:lnTo>
                <a:lnTo>
                  <a:pt x="584" y="9587"/>
                </a:lnTo>
                <a:lnTo>
                  <a:pt x="852" y="9247"/>
                </a:lnTo>
                <a:lnTo>
                  <a:pt x="998" y="9076"/>
                </a:lnTo>
                <a:close/>
                <a:moveTo>
                  <a:pt x="16960" y="9368"/>
                </a:moveTo>
                <a:lnTo>
                  <a:pt x="16935" y="9806"/>
                </a:lnTo>
                <a:lnTo>
                  <a:pt x="16741" y="9928"/>
                </a:lnTo>
                <a:lnTo>
                  <a:pt x="16546" y="10074"/>
                </a:lnTo>
                <a:lnTo>
                  <a:pt x="16400" y="10196"/>
                </a:lnTo>
                <a:lnTo>
                  <a:pt x="16376" y="9952"/>
                </a:lnTo>
                <a:lnTo>
                  <a:pt x="16449" y="9855"/>
                </a:lnTo>
                <a:lnTo>
                  <a:pt x="16668" y="9636"/>
                </a:lnTo>
                <a:lnTo>
                  <a:pt x="16960" y="9368"/>
                </a:lnTo>
                <a:close/>
                <a:moveTo>
                  <a:pt x="16935" y="10001"/>
                </a:moveTo>
                <a:lnTo>
                  <a:pt x="16935" y="10342"/>
                </a:lnTo>
                <a:lnTo>
                  <a:pt x="16814" y="10415"/>
                </a:lnTo>
                <a:lnTo>
                  <a:pt x="16668" y="10488"/>
                </a:lnTo>
                <a:lnTo>
                  <a:pt x="16424" y="10682"/>
                </a:lnTo>
                <a:lnTo>
                  <a:pt x="16400" y="10488"/>
                </a:lnTo>
                <a:lnTo>
                  <a:pt x="16546" y="10342"/>
                </a:lnTo>
                <a:lnTo>
                  <a:pt x="16692" y="10220"/>
                </a:lnTo>
                <a:lnTo>
                  <a:pt x="16935" y="10001"/>
                </a:lnTo>
                <a:close/>
                <a:moveTo>
                  <a:pt x="1046" y="10050"/>
                </a:moveTo>
                <a:lnTo>
                  <a:pt x="1046" y="10415"/>
                </a:lnTo>
                <a:lnTo>
                  <a:pt x="949" y="10463"/>
                </a:lnTo>
                <a:lnTo>
                  <a:pt x="852" y="10512"/>
                </a:lnTo>
                <a:lnTo>
                  <a:pt x="681" y="10682"/>
                </a:lnTo>
                <a:lnTo>
                  <a:pt x="584" y="10755"/>
                </a:lnTo>
                <a:lnTo>
                  <a:pt x="560" y="10536"/>
                </a:lnTo>
                <a:lnTo>
                  <a:pt x="657" y="10463"/>
                </a:lnTo>
                <a:lnTo>
                  <a:pt x="730" y="10390"/>
                </a:lnTo>
                <a:lnTo>
                  <a:pt x="876" y="10220"/>
                </a:lnTo>
                <a:lnTo>
                  <a:pt x="1046" y="10050"/>
                </a:lnTo>
                <a:close/>
                <a:moveTo>
                  <a:pt x="4185" y="2385"/>
                </a:moveTo>
                <a:lnTo>
                  <a:pt x="5158" y="2409"/>
                </a:lnTo>
                <a:lnTo>
                  <a:pt x="6132" y="2434"/>
                </a:lnTo>
                <a:lnTo>
                  <a:pt x="7129" y="2458"/>
                </a:lnTo>
                <a:lnTo>
                  <a:pt x="8103" y="2482"/>
                </a:lnTo>
                <a:lnTo>
                  <a:pt x="15938" y="2482"/>
                </a:lnTo>
                <a:lnTo>
                  <a:pt x="15938" y="2823"/>
                </a:lnTo>
                <a:lnTo>
                  <a:pt x="15913" y="3164"/>
                </a:lnTo>
                <a:lnTo>
                  <a:pt x="15889" y="3529"/>
                </a:lnTo>
                <a:lnTo>
                  <a:pt x="15913" y="3869"/>
                </a:lnTo>
                <a:lnTo>
                  <a:pt x="15938" y="5013"/>
                </a:lnTo>
                <a:lnTo>
                  <a:pt x="15938" y="5597"/>
                </a:lnTo>
                <a:lnTo>
                  <a:pt x="15938" y="6181"/>
                </a:lnTo>
                <a:lnTo>
                  <a:pt x="15913" y="7300"/>
                </a:lnTo>
                <a:lnTo>
                  <a:pt x="15889" y="8419"/>
                </a:lnTo>
                <a:lnTo>
                  <a:pt x="15889" y="9539"/>
                </a:lnTo>
                <a:lnTo>
                  <a:pt x="15913" y="10123"/>
                </a:lnTo>
                <a:lnTo>
                  <a:pt x="15938" y="10682"/>
                </a:lnTo>
                <a:lnTo>
                  <a:pt x="14161" y="10634"/>
                </a:lnTo>
                <a:lnTo>
                  <a:pt x="13285" y="10609"/>
                </a:lnTo>
                <a:lnTo>
                  <a:pt x="12385" y="10609"/>
                </a:lnTo>
                <a:lnTo>
                  <a:pt x="11315" y="10585"/>
                </a:lnTo>
                <a:lnTo>
                  <a:pt x="10220" y="10561"/>
                </a:lnTo>
                <a:lnTo>
                  <a:pt x="9149" y="10536"/>
                </a:lnTo>
                <a:lnTo>
                  <a:pt x="8614" y="10536"/>
                </a:lnTo>
                <a:lnTo>
                  <a:pt x="8054" y="10561"/>
                </a:lnTo>
                <a:lnTo>
                  <a:pt x="7056" y="10609"/>
                </a:lnTo>
                <a:lnTo>
                  <a:pt x="6059" y="10609"/>
                </a:lnTo>
                <a:lnTo>
                  <a:pt x="5037" y="10634"/>
                </a:lnTo>
                <a:lnTo>
                  <a:pt x="4039" y="10658"/>
                </a:lnTo>
                <a:lnTo>
                  <a:pt x="3334" y="10707"/>
                </a:lnTo>
                <a:lnTo>
                  <a:pt x="2604" y="10755"/>
                </a:lnTo>
                <a:lnTo>
                  <a:pt x="2068" y="10731"/>
                </a:lnTo>
                <a:lnTo>
                  <a:pt x="1533" y="10707"/>
                </a:lnTo>
                <a:lnTo>
                  <a:pt x="1460" y="8833"/>
                </a:lnTo>
                <a:lnTo>
                  <a:pt x="1436" y="7908"/>
                </a:lnTo>
                <a:lnTo>
                  <a:pt x="1411" y="6959"/>
                </a:lnTo>
                <a:lnTo>
                  <a:pt x="1460" y="5840"/>
                </a:lnTo>
                <a:lnTo>
                  <a:pt x="1509" y="4672"/>
                </a:lnTo>
                <a:lnTo>
                  <a:pt x="1533" y="3529"/>
                </a:lnTo>
                <a:lnTo>
                  <a:pt x="1509" y="2945"/>
                </a:lnTo>
                <a:lnTo>
                  <a:pt x="1484" y="2385"/>
                </a:lnTo>
                <a:lnTo>
                  <a:pt x="1703" y="2385"/>
                </a:lnTo>
                <a:lnTo>
                  <a:pt x="1947" y="2409"/>
                </a:lnTo>
                <a:lnTo>
                  <a:pt x="2409" y="2434"/>
                </a:lnTo>
                <a:lnTo>
                  <a:pt x="3285" y="2409"/>
                </a:lnTo>
                <a:lnTo>
                  <a:pt x="4185" y="2385"/>
                </a:lnTo>
                <a:close/>
                <a:moveTo>
                  <a:pt x="12288" y="11096"/>
                </a:moveTo>
                <a:lnTo>
                  <a:pt x="12531" y="11120"/>
                </a:lnTo>
                <a:lnTo>
                  <a:pt x="12434" y="11193"/>
                </a:lnTo>
                <a:lnTo>
                  <a:pt x="12191" y="11364"/>
                </a:lnTo>
                <a:lnTo>
                  <a:pt x="12118" y="11437"/>
                </a:lnTo>
                <a:lnTo>
                  <a:pt x="11874" y="11437"/>
                </a:lnTo>
                <a:lnTo>
                  <a:pt x="11923" y="11388"/>
                </a:lnTo>
                <a:lnTo>
                  <a:pt x="12118" y="11242"/>
                </a:lnTo>
                <a:lnTo>
                  <a:pt x="12288" y="11096"/>
                </a:lnTo>
                <a:close/>
                <a:moveTo>
                  <a:pt x="11290" y="11072"/>
                </a:moveTo>
                <a:lnTo>
                  <a:pt x="11972" y="11096"/>
                </a:lnTo>
                <a:lnTo>
                  <a:pt x="11753" y="11193"/>
                </a:lnTo>
                <a:lnTo>
                  <a:pt x="11534" y="11339"/>
                </a:lnTo>
                <a:lnTo>
                  <a:pt x="11388" y="11437"/>
                </a:lnTo>
                <a:lnTo>
                  <a:pt x="10877" y="11461"/>
                </a:lnTo>
                <a:lnTo>
                  <a:pt x="10925" y="11412"/>
                </a:lnTo>
                <a:lnTo>
                  <a:pt x="11120" y="11242"/>
                </a:lnTo>
                <a:lnTo>
                  <a:pt x="11217" y="11169"/>
                </a:lnTo>
                <a:lnTo>
                  <a:pt x="11290" y="11072"/>
                </a:lnTo>
                <a:close/>
                <a:moveTo>
                  <a:pt x="13115" y="11120"/>
                </a:moveTo>
                <a:lnTo>
                  <a:pt x="12920" y="11291"/>
                </a:lnTo>
                <a:lnTo>
                  <a:pt x="12775" y="11461"/>
                </a:lnTo>
                <a:lnTo>
                  <a:pt x="12604" y="11461"/>
                </a:lnTo>
                <a:lnTo>
                  <a:pt x="12945" y="11120"/>
                </a:lnTo>
                <a:close/>
                <a:moveTo>
                  <a:pt x="1509" y="11145"/>
                </a:moveTo>
                <a:lnTo>
                  <a:pt x="1776" y="11218"/>
                </a:lnTo>
                <a:lnTo>
                  <a:pt x="2044" y="11266"/>
                </a:lnTo>
                <a:lnTo>
                  <a:pt x="1849" y="11388"/>
                </a:lnTo>
                <a:lnTo>
                  <a:pt x="1679" y="11510"/>
                </a:lnTo>
                <a:lnTo>
                  <a:pt x="1095" y="11510"/>
                </a:lnTo>
                <a:lnTo>
                  <a:pt x="1241" y="11364"/>
                </a:lnTo>
                <a:lnTo>
                  <a:pt x="1387" y="11266"/>
                </a:lnTo>
                <a:lnTo>
                  <a:pt x="1509" y="11145"/>
                </a:lnTo>
                <a:close/>
                <a:moveTo>
                  <a:pt x="13504" y="11145"/>
                </a:moveTo>
                <a:lnTo>
                  <a:pt x="14234" y="11169"/>
                </a:lnTo>
                <a:lnTo>
                  <a:pt x="14088" y="11242"/>
                </a:lnTo>
                <a:lnTo>
                  <a:pt x="13942" y="11315"/>
                </a:lnTo>
                <a:lnTo>
                  <a:pt x="13821" y="11412"/>
                </a:lnTo>
                <a:lnTo>
                  <a:pt x="13723" y="11510"/>
                </a:lnTo>
                <a:lnTo>
                  <a:pt x="13139" y="11485"/>
                </a:lnTo>
                <a:lnTo>
                  <a:pt x="13285" y="11339"/>
                </a:lnTo>
                <a:lnTo>
                  <a:pt x="13504" y="11145"/>
                </a:lnTo>
                <a:close/>
                <a:moveTo>
                  <a:pt x="16960" y="10999"/>
                </a:moveTo>
                <a:lnTo>
                  <a:pt x="17008" y="11485"/>
                </a:lnTo>
                <a:lnTo>
                  <a:pt x="16935" y="11461"/>
                </a:lnTo>
                <a:lnTo>
                  <a:pt x="16887" y="11461"/>
                </a:lnTo>
                <a:lnTo>
                  <a:pt x="16570" y="11510"/>
                </a:lnTo>
                <a:lnTo>
                  <a:pt x="16765" y="11242"/>
                </a:lnTo>
                <a:lnTo>
                  <a:pt x="16960" y="10999"/>
                </a:lnTo>
                <a:close/>
                <a:moveTo>
                  <a:pt x="15037" y="11169"/>
                </a:moveTo>
                <a:lnTo>
                  <a:pt x="14818" y="11339"/>
                </a:lnTo>
                <a:lnTo>
                  <a:pt x="14697" y="11461"/>
                </a:lnTo>
                <a:lnTo>
                  <a:pt x="14624" y="11558"/>
                </a:lnTo>
                <a:lnTo>
                  <a:pt x="14259" y="11558"/>
                </a:lnTo>
                <a:lnTo>
                  <a:pt x="14551" y="11364"/>
                </a:lnTo>
                <a:lnTo>
                  <a:pt x="14697" y="11266"/>
                </a:lnTo>
                <a:lnTo>
                  <a:pt x="14818" y="11169"/>
                </a:lnTo>
                <a:close/>
                <a:moveTo>
                  <a:pt x="15962" y="11193"/>
                </a:moveTo>
                <a:lnTo>
                  <a:pt x="15913" y="11242"/>
                </a:lnTo>
                <a:lnTo>
                  <a:pt x="15743" y="11388"/>
                </a:lnTo>
                <a:lnTo>
                  <a:pt x="15621" y="11558"/>
                </a:lnTo>
                <a:lnTo>
                  <a:pt x="15037" y="11558"/>
                </a:lnTo>
                <a:lnTo>
                  <a:pt x="15183" y="11412"/>
                </a:lnTo>
                <a:lnTo>
                  <a:pt x="15329" y="11291"/>
                </a:lnTo>
                <a:lnTo>
                  <a:pt x="15500" y="11193"/>
                </a:lnTo>
                <a:close/>
                <a:moveTo>
                  <a:pt x="16935" y="10366"/>
                </a:moveTo>
                <a:lnTo>
                  <a:pt x="16960" y="10853"/>
                </a:lnTo>
                <a:lnTo>
                  <a:pt x="16765" y="10974"/>
                </a:lnTo>
                <a:lnTo>
                  <a:pt x="16570" y="11120"/>
                </a:lnTo>
                <a:lnTo>
                  <a:pt x="16400" y="11315"/>
                </a:lnTo>
                <a:lnTo>
                  <a:pt x="16230" y="11534"/>
                </a:lnTo>
                <a:lnTo>
                  <a:pt x="15962" y="11558"/>
                </a:lnTo>
                <a:lnTo>
                  <a:pt x="16084" y="11412"/>
                </a:lnTo>
                <a:lnTo>
                  <a:pt x="16181" y="11315"/>
                </a:lnTo>
                <a:lnTo>
                  <a:pt x="16230" y="11266"/>
                </a:lnTo>
                <a:lnTo>
                  <a:pt x="16278" y="11193"/>
                </a:lnTo>
                <a:lnTo>
                  <a:pt x="16376" y="11169"/>
                </a:lnTo>
                <a:lnTo>
                  <a:pt x="16449" y="11096"/>
                </a:lnTo>
                <a:lnTo>
                  <a:pt x="16497" y="11023"/>
                </a:lnTo>
                <a:lnTo>
                  <a:pt x="16497" y="10926"/>
                </a:lnTo>
                <a:lnTo>
                  <a:pt x="16570" y="10877"/>
                </a:lnTo>
                <a:lnTo>
                  <a:pt x="16789" y="10634"/>
                </a:lnTo>
                <a:lnTo>
                  <a:pt x="16887" y="10512"/>
                </a:lnTo>
                <a:lnTo>
                  <a:pt x="16935" y="10366"/>
                </a:lnTo>
                <a:close/>
                <a:moveTo>
                  <a:pt x="1071" y="10780"/>
                </a:moveTo>
                <a:lnTo>
                  <a:pt x="1071" y="10828"/>
                </a:lnTo>
                <a:lnTo>
                  <a:pt x="1071" y="10901"/>
                </a:lnTo>
                <a:lnTo>
                  <a:pt x="1119" y="10974"/>
                </a:lnTo>
                <a:lnTo>
                  <a:pt x="1144" y="10999"/>
                </a:lnTo>
                <a:lnTo>
                  <a:pt x="1192" y="11047"/>
                </a:lnTo>
                <a:lnTo>
                  <a:pt x="1022" y="11169"/>
                </a:lnTo>
                <a:lnTo>
                  <a:pt x="827" y="11339"/>
                </a:lnTo>
                <a:lnTo>
                  <a:pt x="730" y="11461"/>
                </a:lnTo>
                <a:lnTo>
                  <a:pt x="657" y="11558"/>
                </a:lnTo>
                <a:lnTo>
                  <a:pt x="608" y="11583"/>
                </a:lnTo>
                <a:lnTo>
                  <a:pt x="608" y="11266"/>
                </a:lnTo>
                <a:lnTo>
                  <a:pt x="681" y="11193"/>
                </a:lnTo>
                <a:lnTo>
                  <a:pt x="754" y="11120"/>
                </a:lnTo>
                <a:lnTo>
                  <a:pt x="949" y="10901"/>
                </a:lnTo>
                <a:lnTo>
                  <a:pt x="1071" y="10780"/>
                </a:lnTo>
                <a:close/>
                <a:moveTo>
                  <a:pt x="2750" y="11266"/>
                </a:moveTo>
                <a:lnTo>
                  <a:pt x="2604" y="11412"/>
                </a:lnTo>
                <a:lnTo>
                  <a:pt x="2458" y="11583"/>
                </a:lnTo>
                <a:lnTo>
                  <a:pt x="2117" y="11534"/>
                </a:lnTo>
                <a:lnTo>
                  <a:pt x="2141" y="11510"/>
                </a:lnTo>
                <a:lnTo>
                  <a:pt x="2287" y="11388"/>
                </a:lnTo>
                <a:lnTo>
                  <a:pt x="2385" y="11266"/>
                </a:lnTo>
                <a:close/>
                <a:moveTo>
                  <a:pt x="8176" y="11072"/>
                </a:moveTo>
                <a:lnTo>
                  <a:pt x="8127" y="11120"/>
                </a:lnTo>
                <a:lnTo>
                  <a:pt x="7884" y="11339"/>
                </a:lnTo>
                <a:lnTo>
                  <a:pt x="7665" y="11583"/>
                </a:lnTo>
                <a:lnTo>
                  <a:pt x="7251" y="11583"/>
                </a:lnTo>
                <a:lnTo>
                  <a:pt x="7373" y="11461"/>
                </a:lnTo>
                <a:lnTo>
                  <a:pt x="7738" y="11096"/>
                </a:lnTo>
                <a:lnTo>
                  <a:pt x="8176" y="11072"/>
                </a:lnTo>
                <a:close/>
                <a:moveTo>
                  <a:pt x="9125" y="11047"/>
                </a:moveTo>
                <a:lnTo>
                  <a:pt x="8979" y="11145"/>
                </a:lnTo>
                <a:lnTo>
                  <a:pt x="8735" y="11339"/>
                </a:lnTo>
                <a:lnTo>
                  <a:pt x="8614" y="11461"/>
                </a:lnTo>
                <a:lnTo>
                  <a:pt x="8541" y="11583"/>
                </a:lnTo>
                <a:lnTo>
                  <a:pt x="8030" y="11583"/>
                </a:lnTo>
                <a:lnTo>
                  <a:pt x="8224" y="11388"/>
                </a:lnTo>
                <a:lnTo>
                  <a:pt x="8468" y="11169"/>
                </a:lnTo>
                <a:lnTo>
                  <a:pt x="8614" y="11072"/>
                </a:lnTo>
                <a:lnTo>
                  <a:pt x="9125" y="11047"/>
                </a:lnTo>
                <a:close/>
                <a:moveTo>
                  <a:pt x="10317" y="11047"/>
                </a:moveTo>
                <a:lnTo>
                  <a:pt x="10828" y="11072"/>
                </a:lnTo>
                <a:lnTo>
                  <a:pt x="10731" y="11120"/>
                </a:lnTo>
                <a:lnTo>
                  <a:pt x="10512" y="11315"/>
                </a:lnTo>
                <a:lnTo>
                  <a:pt x="10414" y="11412"/>
                </a:lnTo>
                <a:lnTo>
                  <a:pt x="10341" y="11534"/>
                </a:lnTo>
                <a:lnTo>
                  <a:pt x="9733" y="11583"/>
                </a:lnTo>
                <a:lnTo>
                  <a:pt x="10001" y="11315"/>
                </a:lnTo>
                <a:lnTo>
                  <a:pt x="10317" y="11072"/>
                </a:lnTo>
                <a:lnTo>
                  <a:pt x="10317" y="11047"/>
                </a:lnTo>
                <a:close/>
                <a:moveTo>
                  <a:pt x="7446" y="11096"/>
                </a:moveTo>
                <a:lnTo>
                  <a:pt x="7227" y="11242"/>
                </a:lnTo>
                <a:lnTo>
                  <a:pt x="7032" y="11388"/>
                </a:lnTo>
                <a:lnTo>
                  <a:pt x="6935" y="11485"/>
                </a:lnTo>
                <a:lnTo>
                  <a:pt x="6862" y="11583"/>
                </a:lnTo>
                <a:lnTo>
                  <a:pt x="6618" y="11607"/>
                </a:lnTo>
                <a:lnTo>
                  <a:pt x="6156" y="11607"/>
                </a:lnTo>
                <a:lnTo>
                  <a:pt x="6424" y="11388"/>
                </a:lnTo>
                <a:lnTo>
                  <a:pt x="6594" y="11266"/>
                </a:lnTo>
                <a:lnTo>
                  <a:pt x="6667" y="11193"/>
                </a:lnTo>
                <a:lnTo>
                  <a:pt x="6740" y="11120"/>
                </a:lnTo>
                <a:lnTo>
                  <a:pt x="7446" y="11096"/>
                </a:lnTo>
                <a:close/>
                <a:moveTo>
                  <a:pt x="10122" y="11047"/>
                </a:moveTo>
                <a:lnTo>
                  <a:pt x="9928" y="11169"/>
                </a:lnTo>
                <a:lnTo>
                  <a:pt x="9733" y="11291"/>
                </a:lnTo>
                <a:lnTo>
                  <a:pt x="9563" y="11437"/>
                </a:lnTo>
                <a:lnTo>
                  <a:pt x="9392" y="11607"/>
                </a:lnTo>
                <a:lnTo>
                  <a:pt x="8906" y="11607"/>
                </a:lnTo>
                <a:lnTo>
                  <a:pt x="9149" y="11364"/>
                </a:lnTo>
                <a:lnTo>
                  <a:pt x="9490" y="11047"/>
                </a:lnTo>
                <a:close/>
                <a:moveTo>
                  <a:pt x="3650" y="11193"/>
                </a:moveTo>
                <a:lnTo>
                  <a:pt x="3382" y="11364"/>
                </a:lnTo>
                <a:lnTo>
                  <a:pt x="3261" y="11485"/>
                </a:lnTo>
                <a:lnTo>
                  <a:pt x="3139" y="11631"/>
                </a:lnTo>
                <a:lnTo>
                  <a:pt x="2798" y="11607"/>
                </a:lnTo>
                <a:lnTo>
                  <a:pt x="3066" y="11242"/>
                </a:lnTo>
                <a:lnTo>
                  <a:pt x="3650" y="11193"/>
                </a:lnTo>
                <a:close/>
                <a:moveTo>
                  <a:pt x="4331" y="11145"/>
                </a:moveTo>
                <a:lnTo>
                  <a:pt x="4112" y="11315"/>
                </a:lnTo>
                <a:lnTo>
                  <a:pt x="3966" y="11461"/>
                </a:lnTo>
                <a:lnTo>
                  <a:pt x="3869" y="11558"/>
                </a:lnTo>
                <a:lnTo>
                  <a:pt x="3772" y="11656"/>
                </a:lnTo>
                <a:lnTo>
                  <a:pt x="3407" y="11656"/>
                </a:lnTo>
                <a:lnTo>
                  <a:pt x="3577" y="11485"/>
                </a:lnTo>
                <a:lnTo>
                  <a:pt x="3699" y="11339"/>
                </a:lnTo>
                <a:lnTo>
                  <a:pt x="3820" y="11169"/>
                </a:lnTo>
                <a:lnTo>
                  <a:pt x="4331" y="11145"/>
                </a:lnTo>
                <a:close/>
                <a:moveTo>
                  <a:pt x="6375" y="11120"/>
                </a:moveTo>
                <a:lnTo>
                  <a:pt x="6205" y="11242"/>
                </a:lnTo>
                <a:lnTo>
                  <a:pt x="5986" y="11412"/>
                </a:lnTo>
                <a:lnTo>
                  <a:pt x="5888" y="11510"/>
                </a:lnTo>
                <a:lnTo>
                  <a:pt x="5815" y="11631"/>
                </a:lnTo>
                <a:lnTo>
                  <a:pt x="5037" y="11656"/>
                </a:lnTo>
                <a:lnTo>
                  <a:pt x="5353" y="11339"/>
                </a:lnTo>
                <a:lnTo>
                  <a:pt x="5572" y="11169"/>
                </a:lnTo>
                <a:lnTo>
                  <a:pt x="5596" y="11120"/>
                </a:lnTo>
                <a:close/>
                <a:moveTo>
                  <a:pt x="5134" y="11145"/>
                </a:moveTo>
                <a:lnTo>
                  <a:pt x="4964" y="11291"/>
                </a:lnTo>
                <a:lnTo>
                  <a:pt x="4794" y="11461"/>
                </a:lnTo>
                <a:lnTo>
                  <a:pt x="4769" y="11510"/>
                </a:lnTo>
                <a:lnTo>
                  <a:pt x="4769" y="11583"/>
                </a:lnTo>
                <a:lnTo>
                  <a:pt x="4769" y="11631"/>
                </a:lnTo>
                <a:lnTo>
                  <a:pt x="4794" y="11656"/>
                </a:lnTo>
                <a:lnTo>
                  <a:pt x="4137" y="11680"/>
                </a:lnTo>
                <a:lnTo>
                  <a:pt x="4137" y="11680"/>
                </a:lnTo>
                <a:lnTo>
                  <a:pt x="4258" y="11510"/>
                </a:lnTo>
                <a:lnTo>
                  <a:pt x="4404" y="11388"/>
                </a:lnTo>
                <a:lnTo>
                  <a:pt x="4575" y="11266"/>
                </a:lnTo>
                <a:lnTo>
                  <a:pt x="4672" y="11218"/>
                </a:lnTo>
                <a:lnTo>
                  <a:pt x="4721" y="11145"/>
                </a:lnTo>
                <a:close/>
                <a:moveTo>
                  <a:pt x="8541" y="0"/>
                </a:moveTo>
                <a:lnTo>
                  <a:pt x="8468" y="49"/>
                </a:lnTo>
                <a:lnTo>
                  <a:pt x="8395" y="146"/>
                </a:lnTo>
                <a:lnTo>
                  <a:pt x="8370" y="244"/>
                </a:lnTo>
                <a:lnTo>
                  <a:pt x="8346" y="463"/>
                </a:lnTo>
                <a:lnTo>
                  <a:pt x="8370" y="706"/>
                </a:lnTo>
                <a:lnTo>
                  <a:pt x="8419" y="949"/>
                </a:lnTo>
                <a:lnTo>
                  <a:pt x="4842" y="974"/>
                </a:lnTo>
                <a:lnTo>
                  <a:pt x="2555" y="998"/>
                </a:lnTo>
                <a:lnTo>
                  <a:pt x="1411" y="1022"/>
                </a:lnTo>
                <a:lnTo>
                  <a:pt x="827" y="1022"/>
                </a:lnTo>
                <a:lnTo>
                  <a:pt x="511" y="1047"/>
                </a:lnTo>
                <a:lnTo>
                  <a:pt x="243" y="1120"/>
                </a:lnTo>
                <a:lnTo>
                  <a:pt x="195" y="1144"/>
                </a:lnTo>
                <a:lnTo>
                  <a:pt x="170" y="1193"/>
                </a:lnTo>
                <a:lnTo>
                  <a:pt x="146" y="1241"/>
                </a:lnTo>
                <a:lnTo>
                  <a:pt x="170" y="1290"/>
                </a:lnTo>
                <a:lnTo>
                  <a:pt x="146" y="1314"/>
                </a:lnTo>
                <a:lnTo>
                  <a:pt x="73" y="1509"/>
                </a:lnTo>
                <a:lnTo>
                  <a:pt x="24" y="1704"/>
                </a:lnTo>
                <a:lnTo>
                  <a:pt x="0" y="1923"/>
                </a:lnTo>
                <a:lnTo>
                  <a:pt x="0" y="2142"/>
                </a:lnTo>
                <a:lnTo>
                  <a:pt x="24" y="2580"/>
                </a:lnTo>
                <a:lnTo>
                  <a:pt x="73" y="2993"/>
                </a:lnTo>
                <a:lnTo>
                  <a:pt x="97" y="3626"/>
                </a:lnTo>
                <a:lnTo>
                  <a:pt x="122" y="4234"/>
                </a:lnTo>
                <a:lnTo>
                  <a:pt x="122" y="5475"/>
                </a:lnTo>
                <a:lnTo>
                  <a:pt x="97" y="6302"/>
                </a:lnTo>
                <a:lnTo>
                  <a:pt x="73" y="7130"/>
                </a:lnTo>
                <a:lnTo>
                  <a:pt x="49" y="7957"/>
                </a:lnTo>
                <a:lnTo>
                  <a:pt x="49" y="8784"/>
                </a:lnTo>
                <a:lnTo>
                  <a:pt x="73" y="9563"/>
                </a:lnTo>
                <a:lnTo>
                  <a:pt x="97" y="10317"/>
                </a:lnTo>
                <a:lnTo>
                  <a:pt x="146" y="11072"/>
                </a:lnTo>
                <a:lnTo>
                  <a:pt x="170" y="11850"/>
                </a:lnTo>
                <a:lnTo>
                  <a:pt x="195" y="11923"/>
                </a:lnTo>
                <a:lnTo>
                  <a:pt x="219" y="11972"/>
                </a:lnTo>
                <a:lnTo>
                  <a:pt x="268" y="12020"/>
                </a:lnTo>
                <a:lnTo>
                  <a:pt x="316" y="12045"/>
                </a:lnTo>
                <a:lnTo>
                  <a:pt x="438" y="12045"/>
                </a:lnTo>
                <a:lnTo>
                  <a:pt x="511" y="12020"/>
                </a:lnTo>
                <a:lnTo>
                  <a:pt x="560" y="11996"/>
                </a:lnTo>
                <a:lnTo>
                  <a:pt x="560" y="11972"/>
                </a:lnTo>
                <a:lnTo>
                  <a:pt x="681" y="11923"/>
                </a:lnTo>
                <a:lnTo>
                  <a:pt x="803" y="11899"/>
                </a:lnTo>
                <a:lnTo>
                  <a:pt x="949" y="11874"/>
                </a:lnTo>
                <a:lnTo>
                  <a:pt x="1119" y="11874"/>
                </a:lnTo>
                <a:lnTo>
                  <a:pt x="1436" y="11899"/>
                </a:lnTo>
                <a:lnTo>
                  <a:pt x="1679" y="11923"/>
                </a:lnTo>
                <a:lnTo>
                  <a:pt x="2360" y="11972"/>
                </a:lnTo>
                <a:lnTo>
                  <a:pt x="3042" y="12045"/>
                </a:lnTo>
                <a:lnTo>
                  <a:pt x="3747" y="12093"/>
                </a:lnTo>
                <a:lnTo>
                  <a:pt x="4477" y="12118"/>
                </a:lnTo>
                <a:lnTo>
                  <a:pt x="4404" y="12215"/>
                </a:lnTo>
                <a:lnTo>
                  <a:pt x="4307" y="12337"/>
                </a:lnTo>
                <a:lnTo>
                  <a:pt x="4161" y="12580"/>
                </a:lnTo>
                <a:lnTo>
                  <a:pt x="3991" y="13018"/>
                </a:lnTo>
                <a:lnTo>
                  <a:pt x="3845" y="13334"/>
                </a:lnTo>
                <a:lnTo>
                  <a:pt x="3674" y="13651"/>
                </a:lnTo>
                <a:lnTo>
                  <a:pt x="3358" y="14283"/>
                </a:lnTo>
                <a:lnTo>
                  <a:pt x="3236" y="14502"/>
                </a:lnTo>
                <a:lnTo>
                  <a:pt x="3139" y="14746"/>
                </a:lnTo>
                <a:lnTo>
                  <a:pt x="3090" y="14843"/>
                </a:lnTo>
                <a:lnTo>
                  <a:pt x="3090" y="14965"/>
                </a:lnTo>
                <a:lnTo>
                  <a:pt x="3090" y="15086"/>
                </a:lnTo>
                <a:lnTo>
                  <a:pt x="3139" y="15232"/>
                </a:lnTo>
                <a:lnTo>
                  <a:pt x="3188" y="15281"/>
                </a:lnTo>
                <a:lnTo>
                  <a:pt x="3236" y="15305"/>
                </a:lnTo>
                <a:lnTo>
                  <a:pt x="3309" y="15330"/>
                </a:lnTo>
                <a:lnTo>
                  <a:pt x="3382" y="15305"/>
                </a:lnTo>
                <a:lnTo>
                  <a:pt x="3480" y="15281"/>
                </a:lnTo>
                <a:lnTo>
                  <a:pt x="3553" y="15208"/>
                </a:lnTo>
                <a:lnTo>
                  <a:pt x="3601" y="15159"/>
                </a:lnTo>
                <a:lnTo>
                  <a:pt x="3650" y="15086"/>
                </a:lnTo>
                <a:lnTo>
                  <a:pt x="3747" y="14916"/>
                </a:lnTo>
                <a:lnTo>
                  <a:pt x="3820" y="14721"/>
                </a:lnTo>
                <a:lnTo>
                  <a:pt x="4088" y="14210"/>
                </a:lnTo>
                <a:lnTo>
                  <a:pt x="4331" y="13699"/>
                </a:lnTo>
                <a:lnTo>
                  <a:pt x="4526" y="13237"/>
                </a:lnTo>
                <a:lnTo>
                  <a:pt x="4721" y="12750"/>
                </a:lnTo>
                <a:lnTo>
                  <a:pt x="4867" y="12434"/>
                </a:lnTo>
                <a:lnTo>
                  <a:pt x="4939" y="12264"/>
                </a:lnTo>
                <a:lnTo>
                  <a:pt x="4988" y="12118"/>
                </a:lnTo>
                <a:lnTo>
                  <a:pt x="6180" y="12045"/>
                </a:lnTo>
                <a:lnTo>
                  <a:pt x="7348" y="11996"/>
                </a:lnTo>
                <a:lnTo>
                  <a:pt x="7932" y="11996"/>
                </a:lnTo>
                <a:lnTo>
                  <a:pt x="8516" y="12020"/>
                </a:lnTo>
                <a:lnTo>
                  <a:pt x="9684" y="12020"/>
                </a:lnTo>
                <a:lnTo>
                  <a:pt x="10341" y="11996"/>
                </a:lnTo>
                <a:lnTo>
                  <a:pt x="10998" y="11947"/>
                </a:lnTo>
                <a:lnTo>
                  <a:pt x="11631" y="11874"/>
                </a:lnTo>
                <a:lnTo>
                  <a:pt x="12337" y="11874"/>
                </a:lnTo>
                <a:lnTo>
                  <a:pt x="12337" y="11996"/>
                </a:lnTo>
                <a:lnTo>
                  <a:pt x="12434" y="12410"/>
                </a:lnTo>
                <a:lnTo>
                  <a:pt x="12580" y="12799"/>
                </a:lnTo>
                <a:lnTo>
                  <a:pt x="12775" y="13188"/>
                </a:lnTo>
                <a:lnTo>
                  <a:pt x="12969" y="13578"/>
                </a:lnTo>
                <a:lnTo>
                  <a:pt x="13188" y="13943"/>
                </a:lnTo>
                <a:lnTo>
                  <a:pt x="13431" y="14308"/>
                </a:lnTo>
                <a:lnTo>
                  <a:pt x="13918" y="15013"/>
                </a:lnTo>
                <a:lnTo>
                  <a:pt x="14015" y="15111"/>
                </a:lnTo>
                <a:lnTo>
                  <a:pt x="14137" y="15159"/>
                </a:lnTo>
                <a:lnTo>
                  <a:pt x="14259" y="15135"/>
                </a:lnTo>
                <a:lnTo>
                  <a:pt x="14356" y="15111"/>
                </a:lnTo>
                <a:lnTo>
                  <a:pt x="14453" y="15038"/>
                </a:lnTo>
                <a:lnTo>
                  <a:pt x="14502" y="14940"/>
                </a:lnTo>
                <a:lnTo>
                  <a:pt x="14502" y="14819"/>
                </a:lnTo>
                <a:lnTo>
                  <a:pt x="14478" y="14770"/>
                </a:lnTo>
                <a:lnTo>
                  <a:pt x="14453" y="14697"/>
                </a:lnTo>
                <a:lnTo>
                  <a:pt x="13991" y="14040"/>
                </a:lnTo>
                <a:lnTo>
                  <a:pt x="13577" y="13359"/>
                </a:lnTo>
                <a:lnTo>
                  <a:pt x="13383" y="12994"/>
                </a:lnTo>
                <a:lnTo>
                  <a:pt x="13188" y="12653"/>
                </a:lnTo>
                <a:lnTo>
                  <a:pt x="13042" y="12288"/>
                </a:lnTo>
                <a:lnTo>
                  <a:pt x="12872" y="11899"/>
                </a:lnTo>
                <a:lnTo>
                  <a:pt x="13918" y="11947"/>
                </a:lnTo>
                <a:lnTo>
                  <a:pt x="14940" y="11996"/>
                </a:lnTo>
                <a:lnTo>
                  <a:pt x="15451" y="11996"/>
                </a:lnTo>
                <a:lnTo>
                  <a:pt x="15986" y="11972"/>
                </a:lnTo>
                <a:lnTo>
                  <a:pt x="16497" y="11947"/>
                </a:lnTo>
                <a:lnTo>
                  <a:pt x="17008" y="11899"/>
                </a:lnTo>
                <a:lnTo>
                  <a:pt x="17057" y="11874"/>
                </a:lnTo>
                <a:lnTo>
                  <a:pt x="17106" y="11947"/>
                </a:lnTo>
                <a:lnTo>
                  <a:pt x="17154" y="11996"/>
                </a:lnTo>
                <a:lnTo>
                  <a:pt x="17325" y="11996"/>
                </a:lnTo>
                <a:lnTo>
                  <a:pt x="17398" y="11947"/>
                </a:lnTo>
                <a:lnTo>
                  <a:pt x="17446" y="11899"/>
                </a:lnTo>
                <a:lnTo>
                  <a:pt x="17495" y="11802"/>
                </a:lnTo>
                <a:lnTo>
                  <a:pt x="17495" y="11704"/>
                </a:lnTo>
                <a:lnTo>
                  <a:pt x="17446" y="11339"/>
                </a:lnTo>
                <a:lnTo>
                  <a:pt x="17398" y="10950"/>
                </a:lnTo>
                <a:lnTo>
                  <a:pt x="17373" y="10171"/>
                </a:lnTo>
                <a:lnTo>
                  <a:pt x="17398" y="9393"/>
                </a:lnTo>
                <a:lnTo>
                  <a:pt x="17373" y="8614"/>
                </a:lnTo>
                <a:lnTo>
                  <a:pt x="17373" y="7008"/>
                </a:lnTo>
                <a:lnTo>
                  <a:pt x="17349" y="5402"/>
                </a:lnTo>
                <a:lnTo>
                  <a:pt x="17349" y="2507"/>
                </a:lnTo>
                <a:lnTo>
                  <a:pt x="17373" y="2239"/>
                </a:lnTo>
                <a:lnTo>
                  <a:pt x="17373" y="1898"/>
                </a:lnTo>
                <a:lnTo>
                  <a:pt x="17349" y="1728"/>
                </a:lnTo>
                <a:lnTo>
                  <a:pt x="17325" y="1558"/>
                </a:lnTo>
                <a:lnTo>
                  <a:pt x="17276" y="1436"/>
                </a:lnTo>
                <a:lnTo>
                  <a:pt x="17203" y="1314"/>
                </a:lnTo>
                <a:lnTo>
                  <a:pt x="17203" y="1241"/>
                </a:lnTo>
                <a:lnTo>
                  <a:pt x="17203" y="1193"/>
                </a:lnTo>
                <a:lnTo>
                  <a:pt x="17179" y="1144"/>
                </a:lnTo>
                <a:lnTo>
                  <a:pt x="17154" y="1095"/>
                </a:lnTo>
                <a:lnTo>
                  <a:pt x="17033" y="1047"/>
                </a:lnTo>
                <a:lnTo>
                  <a:pt x="16911" y="998"/>
                </a:lnTo>
                <a:lnTo>
                  <a:pt x="16789" y="974"/>
                </a:lnTo>
                <a:lnTo>
                  <a:pt x="16643" y="974"/>
                </a:lnTo>
                <a:lnTo>
                  <a:pt x="16351" y="998"/>
                </a:lnTo>
                <a:lnTo>
                  <a:pt x="16108" y="998"/>
                </a:lnTo>
                <a:lnTo>
                  <a:pt x="15062" y="974"/>
                </a:lnTo>
                <a:lnTo>
                  <a:pt x="14015" y="925"/>
                </a:lnTo>
                <a:lnTo>
                  <a:pt x="13456" y="901"/>
                </a:lnTo>
                <a:lnTo>
                  <a:pt x="12872" y="876"/>
                </a:lnTo>
                <a:lnTo>
                  <a:pt x="11704" y="901"/>
                </a:lnTo>
                <a:lnTo>
                  <a:pt x="9392" y="949"/>
                </a:lnTo>
                <a:lnTo>
                  <a:pt x="8930" y="949"/>
                </a:lnTo>
                <a:lnTo>
                  <a:pt x="8954" y="852"/>
                </a:lnTo>
                <a:lnTo>
                  <a:pt x="8954" y="779"/>
                </a:lnTo>
                <a:lnTo>
                  <a:pt x="8954" y="706"/>
                </a:lnTo>
                <a:lnTo>
                  <a:pt x="8906" y="609"/>
                </a:lnTo>
                <a:lnTo>
                  <a:pt x="8881" y="584"/>
                </a:lnTo>
                <a:lnTo>
                  <a:pt x="8857" y="463"/>
                </a:lnTo>
                <a:lnTo>
                  <a:pt x="8833" y="244"/>
                </a:lnTo>
                <a:lnTo>
                  <a:pt x="8808" y="146"/>
                </a:lnTo>
                <a:lnTo>
                  <a:pt x="8735" y="49"/>
                </a:lnTo>
                <a:lnTo>
                  <a:pt x="8662" y="0"/>
                </a:lnTo>
                <a:close/>
              </a:path>
            </a:pathLst>
          </a:custGeom>
          <a:solidFill>
            <a:srgbClr val="2A95B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2A95B7"/>
              </a:solidFill>
            </a:endParaRPr>
          </a:p>
        </p:txBody>
      </p:sp>
      <p:sp>
        <p:nvSpPr>
          <p:cNvPr id="74" name="Google Shape;74;p15"/>
          <p:cNvSpPr txBox="1">
            <a:spLocks noGrp="1"/>
          </p:cNvSpPr>
          <p:nvPr>
            <p:ph type="sldNum" idx="12"/>
          </p:nvPr>
        </p:nvSpPr>
        <p:spPr>
          <a:xfrm>
            <a:off x="8595300" y="4839750"/>
            <a:ext cx="548700" cy="303600"/>
          </a:xfrm>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fld id="{00000000-1234-1234-1234-123412341234}" type="slidenum">
              <a:rPr lang="en"/>
              <a:t>53</a:t>
            </a:fld>
            <a:endParaRPr/>
          </a:p>
        </p:txBody>
      </p:sp>
      <p:pic>
        <p:nvPicPr>
          <p:cNvPr id="2" name="Online Media 1" title="Vygotsky's Theory of Cognitive Development in Social Relationships">
            <a:hlinkClick r:id="" action="ppaction://media"/>
            <a:extLst>
              <a:ext uri="{FF2B5EF4-FFF2-40B4-BE49-F238E27FC236}">
                <a16:creationId xmlns:a16="http://schemas.microsoft.com/office/drawing/2014/main" id="{DAFA1BFE-F62B-53E6-C068-ED2A5ED5C851}"/>
              </a:ext>
            </a:extLst>
          </p:cNvPr>
          <p:cNvPicPr>
            <a:picLocks noRot="1" noChangeAspect="1"/>
          </p:cNvPicPr>
          <p:nvPr>
            <a:videoFile r:link="rId1"/>
          </p:nvPr>
        </p:nvPicPr>
        <p:blipFill>
          <a:blip r:embed="rId4"/>
          <a:stretch>
            <a:fillRect/>
          </a:stretch>
        </p:blipFill>
        <p:spPr>
          <a:xfrm>
            <a:off x="1545220" y="769716"/>
            <a:ext cx="6447713" cy="3642958"/>
          </a:xfrm>
          <a:prstGeom prst="rect">
            <a:avLst/>
          </a:prstGeom>
        </p:spPr>
      </p:pic>
    </p:spTree>
    <p:extLst>
      <p:ext uri="{BB962C8B-B14F-4D97-AF65-F5344CB8AC3E}">
        <p14:creationId xmlns:p14="http://schemas.microsoft.com/office/powerpoint/2010/main" val="6468023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51435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buClrTx/>
            </a:pPr>
            <a:endParaRPr lang="en-US" sz="1350" kern="1200">
              <a:solidFill>
                <a:prstClr val="white"/>
              </a:solidFill>
              <a:latin typeface="Calibri" panose="020F0502020204030204"/>
            </a:endParaRPr>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999963" y="-1999641"/>
            <a:ext cx="5143500" cy="9143425"/>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buClrTx/>
            </a:pPr>
            <a:endParaRPr lang="en-US" sz="1350" kern="1200">
              <a:solidFill>
                <a:prstClr val="white"/>
              </a:solidFill>
              <a:latin typeface="Calibri" panose="020F0502020204030204"/>
            </a:endParaRPr>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734" y="0"/>
            <a:ext cx="6803135" cy="5143179"/>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buClrTx/>
            </a:pPr>
            <a:endParaRPr lang="en-US" sz="1350" kern="1200">
              <a:solidFill>
                <a:prstClr val="white"/>
              </a:solidFill>
              <a:latin typeface="Calibri" panose="020F0502020204030204"/>
            </a:endParaRPr>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737118" y="-1264380"/>
            <a:ext cx="3670923" cy="9145160"/>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buClrTx/>
            </a:pPr>
            <a:endParaRPr lang="en-US" sz="1350" kern="1200">
              <a:solidFill>
                <a:prstClr val="white"/>
              </a:solidFill>
              <a:latin typeface="Calibri" panose="020F0502020204030204"/>
            </a:endParaRPr>
          </a:p>
        </p:txBody>
      </p:sp>
      <p:pic>
        <p:nvPicPr>
          <p:cNvPr id="3" name="Picture 2">
            <a:extLst>
              <a:ext uri="{FF2B5EF4-FFF2-40B4-BE49-F238E27FC236}">
                <a16:creationId xmlns:a16="http://schemas.microsoft.com/office/drawing/2014/main" id="{FC666A1D-4C37-2BFC-EC78-C56331066FC5}"/>
              </a:ext>
            </a:extLst>
          </p:cNvPr>
          <p:cNvPicPr>
            <a:picLocks noChangeAspect="1"/>
          </p:cNvPicPr>
          <p:nvPr/>
        </p:nvPicPr>
        <p:blipFill rotWithShape="1">
          <a:blip r:embed="rId2"/>
          <a:srcRect t="8452" b="2972"/>
          <a:stretch/>
        </p:blipFill>
        <p:spPr>
          <a:xfrm>
            <a:off x="342900" y="342900"/>
            <a:ext cx="8458200" cy="4457700"/>
          </a:xfrm>
          <a:prstGeom prst="rect">
            <a:avLst/>
          </a:prstGeom>
        </p:spPr>
      </p:pic>
    </p:spTree>
    <p:extLst>
      <p:ext uri="{BB962C8B-B14F-4D97-AF65-F5344CB8AC3E}">
        <p14:creationId xmlns:p14="http://schemas.microsoft.com/office/powerpoint/2010/main" val="617047230"/>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95934B61-3BA3-5611-A082-BBB33E7540A7}"/>
              </a:ext>
            </a:extLst>
          </p:cNvPr>
          <p:cNvGraphicFramePr>
            <a:graphicFrameLocks noGrp="1"/>
          </p:cNvGraphicFramePr>
          <p:nvPr>
            <p:extLst>
              <p:ext uri="{D42A27DB-BD31-4B8C-83A1-F6EECF244321}">
                <p14:modId xmlns:p14="http://schemas.microsoft.com/office/powerpoint/2010/main" val="260577550"/>
              </p:ext>
            </p:extLst>
          </p:nvPr>
        </p:nvGraphicFramePr>
        <p:xfrm>
          <a:off x="718753" y="1729900"/>
          <a:ext cx="7797935" cy="3163112"/>
        </p:xfrm>
        <a:graphic>
          <a:graphicData uri="http://schemas.openxmlformats.org/drawingml/2006/table">
            <a:tbl>
              <a:tblPr firstRow="1" bandRow="1">
                <a:tableStyleId>{5C22544A-7EE6-4342-B048-85BDC9FD1C3A}</a:tableStyleId>
              </a:tblPr>
              <a:tblGrid>
                <a:gridCol w="1949484">
                  <a:extLst>
                    <a:ext uri="{9D8B030D-6E8A-4147-A177-3AD203B41FA5}">
                      <a16:colId xmlns:a16="http://schemas.microsoft.com/office/drawing/2014/main" val="963666824"/>
                    </a:ext>
                  </a:extLst>
                </a:gridCol>
                <a:gridCol w="1949484">
                  <a:extLst>
                    <a:ext uri="{9D8B030D-6E8A-4147-A177-3AD203B41FA5}">
                      <a16:colId xmlns:a16="http://schemas.microsoft.com/office/drawing/2014/main" val="1366188220"/>
                    </a:ext>
                  </a:extLst>
                </a:gridCol>
                <a:gridCol w="2043915">
                  <a:extLst>
                    <a:ext uri="{9D8B030D-6E8A-4147-A177-3AD203B41FA5}">
                      <a16:colId xmlns:a16="http://schemas.microsoft.com/office/drawing/2014/main" val="3568357199"/>
                    </a:ext>
                  </a:extLst>
                </a:gridCol>
                <a:gridCol w="1855052">
                  <a:extLst>
                    <a:ext uri="{9D8B030D-6E8A-4147-A177-3AD203B41FA5}">
                      <a16:colId xmlns:a16="http://schemas.microsoft.com/office/drawing/2014/main" val="979221809"/>
                    </a:ext>
                  </a:extLst>
                </a:gridCol>
              </a:tblGrid>
              <a:tr h="3163112">
                <a:tc>
                  <a:txBody>
                    <a:bodyPr/>
                    <a:lstStyle/>
                    <a:p>
                      <a:pPr algn="ctr"/>
                      <a:r>
                        <a:rPr lang="en-GB" sz="2100" dirty="0"/>
                        <a:t>Behaviourism</a:t>
                      </a:r>
                    </a:p>
                    <a:p>
                      <a:pPr algn="ctr"/>
                      <a:endParaRPr lang="en-GB" sz="2100" dirty="0"/>
                    </a:p>
                    <a:p>
                      <a:pPr algn="ctr"/>
                      <a:r>
                        <a:rPr lang="en-GB" sz="1400" dirty="0"/>
                        <a:t>Definition/Description</a:t>
                      </a:r>
                    </a:p>
                    <a:p>
                      <a:pPr algn="ctr"/>
                      <a:endParaRPr lang="en-GB" sz="1400" dirty="0"/>
                    </a:p>
                    <a:p>
                      <a:pPr algn="ctr"/>
                      <a:r>
                        <a:rPr lang="en-GB" sz="1400" dirty="0"/>
                        <a:t>Development</a:t>
                      </a:r>
                    </a:p>
                    <a:p>
                      <a:pPr algn="ctr"/>
                      <a:endParaRPr lang="en-GB" sz="1400" dirty="0"/>
                    </a:p>
                    <a:p>
                      <a:pPr algn="ctr"/>
                      <a:r>
                        <a:rPr lang="en-GB" sz="1400" dirty="0"/>
                        <a:t>Principles</a:t>
                      </a:r>
                    </a:p>
                    <a:p>
                      <a:pPr algn="ctr"/>
                      <a:endParaRPr lang="en-GB" sz="1400" dirty="0"/>
                    </a:p>
                    <a:p>
                      <a:pPr algn="ctr"/>
                      <a:r>
                        <a:rPr lang="en-GB" sz="1400" dirty="0"/>
                        <a:t>Theorists</a:t>
                      </a:r>
                    </a:p>
                    <a:p>
                      <a:pPr algn="ctr"/>
                      <a:endParaRPr lang="en-GB" sz="1400" dirty="0"/>
                    </a:p>
                    <a:p>
                      <a:pPr algn="ctr"/>
                      <a:r>
                        <a:rPr lang="en-GB" sz="1400" dirty="0"/>
                        <a:t>Criticism</a:t>
                      </a:r>
                    </a:p>
                  </a:txBody>
                  <a:tcPr marL="68580" marR="68580" marT="34290" marB="34290">
                    <a:solidFill>
                      <a:schemeClr val="bg2">
                        <a:lumMod val="10000"/>
                      </a:schemeClr>
                    </a:solidFill>
                  </a:tcPr>
                </a:tc>
                <a:tc>
                  <a:txBody>
                    <a:bodyPr/>
                    <a:lstStyle/>
                    <a:p>
                      <a:pPr algn="ctr"/>
                      <a:r>
                        <a:rPr lang="en-GB" sz="2100" dirty="0"/>
                        <a:t>Cognitivism</a:t>
                      </a:r>
                    </a:p>
                    <a:p>
                      <a:pPr algn="ctr"/>
                      <a:endParaRPr lang="en-GB" sz="2100" dirty="0"/>
                    </a:p>
                    <a:p>
                      <a:pPr algn="ctr"/>
                      <a:r>
                        <a:rPr lang="en-GB" sz="1400" dirty="0"/>
                        <a:t>Definition/Description</a:t>
                      </a:r>
                    </a:p>
                    <a:p>
                      <a:pPr algn="ctr"/>
                      <a:endParaRPr lang="en-GB" sz="1400" dirty="0"/>
                    </a:p>
                    <a:p>
                      <a:pPr algn="ctr"/>
                      <a:r>
                        <a:rPr lang="en-GB" sz="1400" dirty="0"/>
                        <a:t>Development</a:t>
                      </a:r>
                    </a:p>
                    <a:p>
                      <a:pPr algn="ctr"/>
                      <a:endParaRPr lang="en-GB" sz="1400" dirty="0"/>
                    </a:p>
                    <a:p>
                      <a:pPr algn="ctr"/>
                      <a:r>
                        <a:rPr lang="en-GB" sz="1400" dirty="0"/>
                        <a:t>Principles</a:t>
                      </a:r>
                    </a:p>
                    <a:p>
                      <a:pPr algn="ctr"/>
                      <a:endParaRPr lang="en-GB" sz="1400" dirty="0"/>
                    </a:p>
                    <a:p>
                      <a:pPr algn="ctr"/>
                      <a:r>
                        <a:rPr lang="en-GB" sz="1400" dirty="0"/>
                        <a:t>Theorists</a:t>
                      </a:r>
                    </a:p>
                    <a:p>
                      <a:pPr algn="ctr"/>
                      <a:endParaRPr lang="en-GB" sz="1400" dirty="0"/>
                    </a:p>
                    <a:p>
                      <a:pPr algn="ctr"/>
                      <a:r>
                        <a:rPr lang="en-GB" sz="1400" dirty="0"/>
                        <a:t>Criticism</a:t>
                      </a:r>
                    </a:p>
                    <a:p>
                      <a:pPr algn="ctr"/>
                      <a:endParaRPr lang="en-GB" sz="1700" dirty="0"/>
                    </a:p>
                  </a:txBody>
                  <a:tcPr marL="68580" marR="68580" marT="34290" marB="34290">
                    <a:solidFill>
                      <a:schemeClr val="bg2">
                        <a:lumMod val="10000"/>
                      </a:schemeClr>
                    </a:solidFill>
                  </a:tcPr>
                </a:tc>
                <a:tc>
                  <a:txBody>
                    <a:bodyPr/>
                    <a:lstStyle/>
                    <a:p>
                      <a:pPr algn="ctr"/>
                      <a:r>
                        <a:rPr lang="en-GB" sz="2100" dirty="0"/>
                        <a:t>Constructivism</a:t>
                      </a:r>
                    </a:p>
                    <a:p>
                      <a:pPr algn="ctr"/>
                      <a:endParaRPr lang="en-GB" sz="2100" dirty="0"/>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prstClr val="white"/>
                          </a:solidFill>
                          <a:effectLst/>
                          <a:uLnTx/>
                          <a:uFillTx/>
                          <a:latin typeface="+mn-lt"/>
                          <a:ea typeface="+mn-ea"/>
                          <a:cs typeface="+mn-cs"/>
                        </a:rPr>
                        <a:t>Definition/Description</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400" b="1" i="0" u="none" strike="noStrike" kern="1200" cap="none" spc="0" normalizeH="0" baseline="0" noProof="0" dirty="0">
                        <a:ln>
                          <a:noFill/>
                        </a:ln>
                        <a:solidFill>
                          <a:prstClr val="white"/>
                        </a:solidFill>
                        <a:effectLst/>
                        <a:uLnTx/>
                        <a:uFillTx/>
                        <a:latin typeface="+mn-lt"/>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prstClr val="white"/>
                          </a:solidFill>
                          <a:effectLst/>
                          <a:uLnTx/>
                          <a:uFillTx/>
                          <a:latin typeface="+mn-lt"/>
                          <a:ea typeface="+mn-ea"/>
                          <a:cs typeface="+mn-cs"/>
                        </a:rPr>
                        <a:t>Development</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400" b="1" i="0" u="none" strike="noStrike" kern="1200" cap="none" spc="0" normalizeH="0" baseline="0" noProof="0" dirty="0">
                        <a:ln>
                          <a:noFill/>
                        </a:ln>
                        <a:solidFill>
                          <a:prstClr val="white"/>
                        </a:solidFill>
                        <a:effectLst/>
                        <a:uLnTx/>
                        <a:uFillTx/>
                        <a:latin typeface="+mn-lt"/>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prstClr val="white"/>
                          </a:solidFill>
                          <a:effectLst/>
                          <a:uLnTx/>
                          <a:uFillTx/>
                          <a:latin typeface="+mn-lt"/>
                          <a:ea typeface="+mn-ea"/>
                          <a:cs typeface="+mn-cs"/>
                        </a:rPr>
                        <a:t>Principles</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400" b="1" i="0" u="none" strike="noStrike" kern="1200" cap="none" spc="0" normalizeH="0" baseline="0" noProof="0" dirty="0">
                        <a:ln>
                          <a:noFill/>
                        </a:ln>
                        <a:solidFill>
                          <a:prstClr val="white"/>
                        </a:solidFill>
                        <a:effectLst/>
                        <a:uLnTx/>
                        <a:uFillTx/>
                        <a:latin typeface="+mn-lt"/>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prstClr val="white"/>
                          </a:solidFill>
                          <a:effectLst/>
                          <a:uLnTx/>
                          <a:uFillTx/>
                          <a:latin typeface="+mn-lt"/>
                          <a:ea typeface="+mn-ea"/>
                          <a:cs typeface="+mn-cs"/>
                        </a:rPr>
                        <a:t>Theorists</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400" b="1" i="0" u="none" strike="noStrike" kern="1200" cap="none" spc="0" normalizeH="0" baseline="0" noProof="0" dirty="0">
                        <a:ln>
                          <a:noFill/>
                        </a:ln>
                        <a:solidFill>
                          <a:prstClr val="white"/>
                        </a:solidFill>
                        <a:effectLst/>
                        <a:uLnTx/>
                        <a:uFillTx/>
                        <a:latin typeface="+mn-lt"/>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prstClr val="white"/>
                          </a:solidFill>
                          <a:effectLst/>
                          <a:uLnTx/>
                          <a:uFillTx/>
                          <a:latin typeface="+mn-lt"/>
                          <a:ea typeface="+mn-ea"/>
                          <a:cs typeface="+mn-cs"/>
                        </a:rPr>
                        <a:t>Criticism</a:t>
                      </a:r>
                    </a:p>
                    <a:p>
                      <a:pPr algn="ctr"/>
                      <a:endParaRPr lang="en-GB" sz="1700" dirty="0"/>
                    </a:p>
                  </a:txBody>
                  <a:tcPr marL="68580" marR="68580" marT="34290" marB="34290">
                    <a:solidFill>
                      <a:schemeClr val="bg2">
                        <a:lumMod val="10000"/>
                      </a:schemeClr>
                    </a:solidFill>
                  </a:tcPr>
                </a:tc>
                <a:tc>
                  <a:txBody>
                    <a:bodyPr/>
                    <a:lstStyle/>
                    <a:p>
                      <a:pPr algn="ctr"/>
                      <a:r>
                        <a:rPr lang="en-GB" sz="2100" dirty="0"/>
                        <a:t>Social Learning</a:t>
                      </a:r>
                    </a:p>
                    <a:p>
                      <a:pPr algn="ctr"/>
                      <a:endParaRPr lang="en-GB" sz="2100" dirty="0"/>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prstClr val="white"/>
                          </a:solidFill>
                          <a:effectLst/>
                          <a:uLnTx/>
                          <a:uFillTx/>
                          <a:latin typeface="+mn-lt"/>
                          <a:ea typeface="+mn-ea"/>
                          <a:cs typeface="+mn-cs"/>
                        </a:rPr>
                        <a:t>Definition/Description</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400" b="1" i="0" u="none" strike="noStrike" kern="1200" cap="none" spc="0" normalizeH="0" baseline="0" noProof="0" dirty="0">
                        <a:ln>
                          <a:noFill/>
                        </a:ln>
                        <a:solidFill>
                          <a:prstClr val="white"/>
                        </a:solidFill>
                        <a:effectLst/>
                        <a:uLnTx/>
                        <a:uFillTx/>
                        <a:latin typeface="+mn-lt"/>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prstClr val="white"/>
                          </a:solidFill>
                          <a:effectLst/>
                          <a:uLnTx/>
                          <a:uFillTx/>
                          <a:latin typeface="+mn-lt"/>
                          <a:ea typeface="+mn-ea"/>
                          <a:cs typeface="+mn-cs"/>
                        </a:rPr>
                        <a:t>Development</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400" b="1" i="0" u="none" strike="noStrike" kern="1200" cap="none" spc="0" normalizeH="0" baseline="0" noProof="0" dirty="0">
                        <a:ln>
                          <a:noFill/>
                        </a:ln>
                        <a:solidFill>
                          <a:prstClr val="white"/>
                        </a:solidFill>
                        <a:effectLst/>
                        <a:uLnTx/>
                        <a:uFillTx/>
                        <a:latin typeface="+mn-lt"/>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prstClr val="white"/>
                          </a:solidFill>
                          <a:effectLst/>
                          <a:uLnTx/>
                          <a:uFillTx/>
                          <a:latin typeface="+mn-lt"/>
                          <a:ea typeface="+mn-ea"/>
                          <a:cs typeface="+mn-cs"/>
                        </a:rPr>
                        <a:t>Principles</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400" b="1" i="0" u="none" strike="noStrike" kern="1200" cap="none" spc="0" normalizeH="0" baseline="0" noProof="0" dirty="0">
                        <a:ln>
                          <a:noFill/>
                        </a:ln>
                        <a:solidFill>
                          <a:prstClr val="white"/>
                        </a:solidFill>
                        <a:effectLst/>
                        <a:uLnTx/>
                        <a:uFillTx/>
                        <a:latin typeface="+mn-lt"/>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prstClr val="white"/>
                          </a:solidFill>
                          <a:effectLst/>
                          <a:uLnTx/>
                          <a:uFillTx/>
                          <a:latin typeface="+mn-lt"/>
                          <a:ea typeface="+mn-ea"/>
                          <a:cs typeface="+mn-cs"/>
                        </a:rPr>
                        <a:t>Theorists</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400" b="1" i="0" u="none" strike="noStrike" kern="1200" cap="none" spc="0" normalizeH="0" baseline="0" noProof="0" dirty="0">
                        <a:ln>
                          <a:noFill/>
                        </a:ln>
                        <a:solidFill>
                          <a:prstClr val="white"/>
                        </a:solidFill>
                        <a:effectLst/>
                        <a:uLnTx/>
                        <a:uFillTx/>
                        <a:latin typeface="+mn-lt"/>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prstClr val="white"/>
                          </a:solidFill>
                          <a:effectLst/>
                          <a:uLnTx/>
                          <a:uFillTx/>
                          <a:latin typeface="+mn-lt"/>
                          <a:ea typeface="+mn-ea"/>
                          <a:cs typeface="+mn-cs"/>
                        </a:rPr>
                        <a:t>Criticism</a:t>
                      </a:r>
                    </a:p>
                    <a:p>
                      <a:pPr algn="ctr"/>
                      <a:endParaRPr lang="en-GB" sz="1700" dirty="0"/>
                    </a:p>
                  </a:txBody>
                  <a:tcPr marL="68580" marR="68580" marT="34290" marB="34290">
                    <a:solidFill>
                      <a:schemeClr val="bg2">
                        <a:lumMod val="10000"/>
                      </a:schemeClr>
                    </a:solidFill>
                  </a:tcPr>
                </a:tc>
                <a:extLst>
                  <a:ext uri="{0D108BD9-81ED-4DB2-BD59-A6C34878D82A}">
                    <a16:rowId xmlns:a16="http://schemas.microsoft.com/office/drawing/2014/main" val="4040909981"/>
                  </a:ext>
                </a:extLst>
              </a:tr>
            </a:tbl>
          </a:graphicData>
        </a:graphic>
      </p:graphicFrame>
      <p:sp>
        <p:nvSpPr>
          <p:cNvPr id="2" name="TextBox 1">
            <a:extLst>
              <a:ext uri="{FF2B5EF4-FFF2-40B4-BE49-F238E27FC236}">
                <a16:creationId xmlns:a16="http://schemas.microsoft.com/office/drawing/2014/main" id="{662CD3AB-73CB-BDC4-22EA-28E90D2C83B7}"/>
              </a:ext>
            </a:extLst>
          </p:cNvPr>
          <p:cNvSpPr txBox="1"/>
          <p:nvPr/>
        </p:nvSpPr>
        <p:spPr>
          <a:xfrm>
            <a:off x="601981" y="75212"/>
            <a:ext cx="8031480" cy="1569660"/>
          </a:xfrm>
          <a:prstGeom prst="rect">
            <a:avLst/>
          </a:prstGeom>
          <a:noFill/>
        </p:spPr>
        <p:txBody>
          <a:bodyPr wrap="square" rtlCol="0">
            <a:spAutoFit/>
          </a:bodyPr>
          <a:lstStyle/>
          <a:p>
            <a:pPr defTabSz="685800">
              <a:buClrTx/>
              <a:defRPr/>
            </a:pPr>
            <a:r>
              <a:rPr lang="en-GB" sz="3300" b="1" u="sng" kern="1200" dirty="0">
                <a:solidFill>
                  <a:srgbClr val="002060"/>
                </a:solidFill>
                <a:latin typeface="Calibri" panose="020F0502020204030204"/>
                <a:ea typeface="+mn-ea"/>
                <a:cs typeface="+mn-cs"/>
              </a:rPr>
              <a:t>Task for NEXT WEEK</a:t>
            </a:r>
          </a:p>
          <a:p>
            <a:pPr defTabSz="685800">
              <a:buClrTx/>
              <a:defRPr/>
            </a:pPr>
            <a:endParaRPr lang="en-GB" sz="900" kern="1200" dirty="0">
              <a:solidFill>
                <a:prstClr val="black"/>
              </a:solidFill>
              <a:latin typeface="Calibri" panose="020F0502020204030204"/>
              <a:ea typeface="+mn-ea"/>
              <a:cs typeface="+mn-cs"/>
            </a:endParaRPr>
          </a:p>
          <a:p>
            <a:pPr defTabSz="685800">
              <a:buClrTx/>
              <a:defRPr/>
            </a:pPr>
            <a:r>
              <a:rPr lang="en-GB" sz="1800" kern="1200" dirty="0">
                <a:solidFill>
                  <a:prstClr val="black"/>
                </a:solidFill>
                <a:latin typeface="Calibri" panose="020F0502020204030204"/>
                <a:ea typeface="+mn-ea"/>
                <a:cs typeface="+mn-cs"/>
              </a:rPr>
              <a:t>1). As a group make a presentation on the following educationalist theorists.</a:t>
            </a:r>
          </a:p>
          <a:p>
            <a:pPr defTabSz="685800">
              <a:buClrTx/>
              <a:defRPr/>
            </a:pPr>
            <a:r>
              <a:rPr lang="en-GB" sz="1800" kern="1200" dirty="0">
                <a:solidFill>
                  <a:prstClr val="black"/>
                </a:solidFill>
                <a:latin typeface="Calibri" panose="020F0502020204030204"/>
                <a:ea typeface="+mn-ea"/>
                <a:cs typeface="+mn-cs"/>
              </a:rPr>
              <a:t>2). I also encourage you to research the other theorists because this will help you in your essay.</a:t>
            </a:r>
          </a:p>
        </p:txBody>
      </p:sp>
    </p:spTree>
    <p:extLst>
      <p:ext uri="{BB962C8B-B14F-4D97-AF65-F5344CB8AC3E}">
        <p14:creationId xmlns:p14="http://schemas.microsoft.com/office/powerpoint/2010/main" val="2195310410"/>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F19CAD-2F8A-A469-500B-B9690488FFD2}"/>
              </a:ext>
            </a:extLst>
          </p:cNvPr>
          <p:cNvSpPr>
            <a:spLocks noGrp="1"/>
          </p:cNvSpPr>
          <p:nvPr>
            <p:ph type="title"/>
          </p:nvPr>
        </p:nvSpPr>
        <p:spPr>
          <a:xfrm>
            <a:off x="278027" y="171901"/>
            <a:ext cx="7886700" cy="994172"/>
          </a:xfrm>
        </p:spPr>
        <p:txBody>
          <a:bodyPr>
            <a:normAutofit/>
          </a:bodyPr>
          <a:lstStyle/>
          <a:p>
            <a:r>
              <a:rPr lang="en-GB" sz="4950" b="1" u="sng" dirty="0">
                <a:latin typeface="+mn-lt"/>
              </a:rPr>
              <a:t>Reflection Time / Talk Time</a:t>
            </a:r>
          </a:p>
        </p:txBody>
      </p:sp>
      <p:pic>
        <p:nvPicPr>
          <p:cNvPr id="4" name="Picture 3">
            <a:extLst>
              <a:ext uri="{FF2B5EF4-FFF2-40B4-BE49-F238E27FC236}">
                <a16:creationId xmlns:a16="http://schemas.microsoft.com/office/drawing/2014/main" id="{A55A0E6B-3796-B0E0-DFEC-2A2CDC825895}"/>
              </a:ext>
            </a:extLst>
          </p:cNvPr>
          <p:cNvPicPr>
            <a:picLocks noChangeAspect="1"/>
          </p:cNvPicPr>
          <p:nvPr/>
        </p:nvPicPr>
        <p:blipFill rotWithShape="1">
          <a:blip r:embed="rId2"/>
          <a:srcRect l="7394" r="14175"/>
          <a:stretch/>
        </p:blipFill>
        <p:spPr>
          <a:xfrm>
            <a:off x="278027" y="1268016"/>
            <a:ext cx="5013755" cy="3595817"/>
          </a:xfrm>
          <a:prstGeom prst="rect">
            <a:avLst/>
          </a:prstGeom>
        </p:spPr>
      </p:pic>
      <p:sp>
        <p:nvSpPr>
          <p:cNvPr id="5" name="TextBox 4">
            <a:extLst>
              <a:ext uri="{FF2B5EF4-FFF2-40B4-BE49-F238E27FC236}">
                <a16:creationId xmlns:a16="http://schemas.microsoft.com/office/drawing/2014/main" id="{BE602DB1-6DAB-0447-E873-D8E6AF635697}"/>
              </a:ext>
            </a:extLst>
          </p:cNvPr>
          <p:cNvSpPr txBox="1"/>
          <p:nvPr/>
        </p:nvSpPr>
        <p:spPr>
          <a:xfrm>
            <a:off x="5606878" y="1936922"/>
            <a:ext cx="3055208" cy="1938992"/>
          </a:xfrm>
          <a:prstGeom prst="rect">
            <a:avLst/>
          </a:prstGeom>
          <a:noFill/>
        </p:spPr>
        <p:txBody>
          <a:bodyPr wrap="square" rtlCol="0">
            <a:spAutoFit/>
          </a:bodyPr>
          <a:lstStyle/>
          <a:p>
            <a:pPr algn="ctr" defTabSz="685800">
              <a:buClrTx/>
            </a:pPr>
            <a:r>
              <a:rPr lang="en-GB" sz="3000" b="1" kern="1200" dirty="0">
                <a:solidFill>
                  <a:prstClr val="black"/>
                </a:solidFill>
                <a:latin typeface="Calibri" panose="020F0502020204030204"/>
                <a:ea typeface="+mn-ea"/>
                <a:cs typeface="+mn-cs"/>
              </a:rPr>
              <a:t>Write down three things that you have learnt in today’s meeting.</a:t>
            </a:r>
          </a:p>
        </p:txBody>
      </p:sp>
    </p:spTree>
    <p:extLst>
      <p:ext uri="{BB962C8B-B14F-4D97-AF65-F5344CB8AC3E}">
        <p14:creationId xmlns:p14="http://schemas.microsoft.com/office/powerpoint/2010/main" val="666858138"/>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BB7AA-15C9-C6D5-4017-62F58EF422C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C959C07-588F-2585-8A3D-7D41865D48C5}"/>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067334811"/>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E70A1F-E1AA-ED57-FD32-C1BDB4F26F8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7542F31-D27E-BB04-C297-BDD7500B2EFE}"/>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951698803"/>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2DEDA0-CBDB-C1C1-AF61-F1EF0F43AEF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69D2052-42DF-03EA-2777-51627FACD491}"/>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362626336"/>
      </p:ext>
    </p:extLst>
  </p:cSld>
  <p:clrMapOvr>
    <a:masterClrMapping/>
  </p:clrMapOvr>
</p:sld>
</file>

<file path=ppt/theme/theme1.xml><?xml version="1.0" encoding="utf-8"?>
<a:theme xmlns:a="http://schemas.openxmlformats.org/drawingml/2006/main" name="Seyton template">
  <a:themeElements>
    <a:clrScheme name="Custom 347">
      <a:dk1>
        <a:srgbClr val="434343"/>
      </a:dk1>
      <a:lt1>
        <a:srgbClr val="FFFFFF"/>
      </a:lt1>
      <a:dk2>
        <a:srgbClr val="7B8486"/>
      </a:dk2>
      <a:lt2>
        <a:srgbClr val="E3E9EB"/>
      </a:lt2>
      <a:accent1>
        <a:srgbClr val="2A95B7"/>
      </a:accent1>
      <a:accent2>
        <a:srgbClr val="80D5CC"/>
      </a:accent2>
      <a:accent3>
        <a:srgbClr val="E9CB74"/>
      </a:accent3>
      <a:accent4>
        <a:srgbClr val="D19E9E"/>
      </a:accent4>
      <a:accent5>
        <a:srgbClr val="E47474"/>
      </a:accent5>
      <a:accent6>
        <a:srgbClr val="9DAFB4"/>
      </a:accent6>
      <a:hlink>
        <a:srgbClr val="434343"/>
      </a:hlink>
      <a:folHlink>
        <a:srgbClr val="6611CC"/>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44781794_win32_fixed.potx" id="{FFA6945E-0D2E-49A3-B8AE-0157B47B7617}" vid="{3D53E5D5-FE42-40E3-89B4-70F55FAC3269}"/>
    </a:ext>
  </a:extLst>
</a:theme>
</file>

<file path=ppt/theme/theme3.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37387</TotalTime>
  <Words>2087</Words>
  <Application>Microsoft Office PowerPoint</Application>
  <PresentationFormat>On-screen Show (16:9)</PresentationFormat>
  <Paragraphs>287</Paragraphs>
  <Slides>59</Slides>
  <Notes>35</Notes>
  <HiddenSlides>0</HiddenSlides>
  <MMClips>8</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59</vt:i4>
      </vt:variant>
    </vt:vector>
  </HeadingPairs>
  <TitlesOfParts>
    <vt:vector size="67" baseType="lpstr">
      <vt:lpstr>Franklin Gothic Book</vt:lpstr>
      <vt:lpstr>Calibri Light</vt:lpstr>
      <vt:lpstr>Arial</vt:lpstr>
      <vt:lpstr>Patrick Hand SC</vt:lpstr>
      <vt:lpstr>Sniglet</vt:lpstr>
      <vt:lpstr>Calibri</vt:lpstr>
      <vt:lpstr>Seyton template</vt:lpstr>
      <vt:lpstr>1_Office Theme</vt:lpstr>
      <vt:lpstr>ECES7004 Principles of Pedagogy,  Teaching &amp; Learning  Dr. Huw Griffiths   </vt:lpstr>
      <vt:lpstr>PowerPoint Presentation</vt:lpstr>
      <vt:lpstr>PowerPoint Presentation</vt:lpstr>
      <vt:lpstr>PowerPoint Presentation</vt:lpstr>
      <vt:lpstr>PowerPoint Presentation</vt:lpstr>
      <vt:lpstr>PowerPoint Presentation</vt:lpstr>
      <vt:lpstr>The Fathers &amp; Mothers of Educational Theory</vt:lpstr>
      <vt:lpstr>PowerPoint Presentation</vt:lpstr>
      <vt:lpstr>PowerPoint Presentation</vt:lpstr>
      <vt:lpstr>Educational Theory</vt:lpstr>
      <vt:lpstr>John Comenius  1592 -1670</vt:lpstr>
      <vt:lpstr>Theory</vt:lpstr>
      <vt:lpstr>Theory</vt:lpstr>
      <vt:lpstr>PowerPoint Presentation</vt:lpstr>
      <vt:lpstr>Jean-Jacques Rousseau   1712-1778</vt:lpstr>
      <vt:lpstr>Theory</vt:lpstr>
      <vt:lpstr>Theory</vt:lpstr>
      <vt:lpstr>Task  Listen to the following video what are your thoughts about it?</vt:lpstr>
      <vt:lpstr>PowerPoint Presentation</vt:lpstr>
      <vt:lpstr>Johann Pestalozzi 1746 -1827</vt:lpstr>
      <vt:lpstr>Theory</vt:lpstr>
      <vt:lpstr>“Love, work and Social Interaction are the foundations of development.”</vt:lpstr>
      <vt:lpstr>Robert Owen  1771 -1858</vt:lpstr>
      <vt:lpstr>PowerPoint Presentation</vt:lpstr>
      <vt:lpstr>Theory</vt:lpstr>
      <vt:lpstr>PowerPoint Presentation</vt:lpstr>
      <vt:lpstr>Frederich Frobel  1782 -1852</vt:lpstr>
      <vt:lpstr>Theory</vt:lpstr>
      <vt:lpstr>PowerPoint Presentation</vt:lpstr>
      <vt:lpstr>PowerPoint Presentation</vt:lpstr>
      <vt:lpstr>PowerPoint Presentation</vt:lpstr>
      <vt:lpstr>Discussion  What are your thoughts about using play for education?</vt:lpstr>
      <vt:lpstr>PowerPoint Presentation</vt:lpstr>
      <vt:lpstr>John Dewey   1859-1952</vt:lpstr>
      <vt:lpstr>Theory</vt:lpstr>
      <vt:lpstr>Thinking like Dewey - Discuss</vt:lpstr>
      <vt:lpstr>PowerPoint Presentation</vt:lpstr>
      <vt:lpstr>Task  Listen to the following video what are your thoughts about it?</vt:lpstr>
      <vt:lpstr>PowerPoint Presentation</vt:lpstr>
      <vt:lpstr>Maria Montessori 1870-1952</vt:lpstr>
      <vt:lpstr>Theory</vt:lpstr>
      <vt:lpstr>PowerPoint Presentation</vt:lpstr>
      <vt:lpstr>Discussion  Are there any similarities between what you’ve heard in the video to what i’m doing with you?</vt:lpstr>
      <vt:lpstr>Benjamin Bloom  1913-1999</vt:lpstr>
      <vt:lpstr>Theory</vt:lpstr>
      <vt:lpstr>PowerPoint Presentation</vt:lpstr>
      <vt:lpstr>Jean Piaget  1896-1980</vt:lpstr>
      <vt:lpstr>Theory</vt:lpstr>
      <vt:lpstr>PowerPoint Presentation</vt:lpstr>
      <vt:lpstr>Lev Vygotsky  1896-1934</vt:lpstr>
      <vt:lpstr>Theory</vt:lpstr>
      <vt:lpstr>Theory</vt:lpstr>
      <vt:lpstr>PowerPoint Presentation</vt:lpstr>
      <vt:lpstr>PowerPoint Presentation</vt:lpstr>
      <vt:lpstr>PowerPoint Presentation</vt:lpstr>
      <vt:lpstr>Reflection Time / Talk Time</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Fathers &amp; Mothers of Educational Theory</dc:title>
  <dc:creator>Robert Griffiths</dc:creator>
  <cp:lastModifiedBy>Huw Griffiths</cp:lastModifiedBy>
  <cp:revision>10</cp:revision>
  <dcterms:modified xsi:type="dcterms:W3CDTF">2025-11-30T16:57:30Z</dcterms:modified>
</cp:coreProperties>
</file>