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23"/>
  </p:notesMasterIdLst>
  <p:sldIdLst>
    <p:sldId id="256" r:id="rId5"/>
    <p:sldId id="257" r:id="rId6"/>
    <p:sldId id="258" r:id="rId7"/>
    <p:sldId id="259" r:id="rId8"/>
    <p:sldId id="260" r:id="rId9"/>
    <p:sldId id="261" r:id="rId10"/>
    <p:sldId id="264" r:id="rId11"/>
    <p:sldId id="263" r:id="rId12"/>
    <p:sldId id="265" r:id="rId13"/>
    <p:sldId id="269" r:id="rId14"/>
    <p:sldId id="271" r:id="rId15"/>
    <p:sldId id="273" r:id="rId16"/>
    <p:sldId id="275" r:id="rId17"/>
    <p:sldId id="277" r:id="rId18"/>
    <p:sldId id="279" r:id="rId19"/>
    <p:sldId id="281" r:id="rId20"/>
    <p:sldId id="262"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375125-C7A8-9B71-7842-3C54F1D675B7}" v="35" dt="2021-11-22T11:43:14.5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relia Denicu (2026240)" userId="S::2026240@student.uwtsd.ac.uk::839c59a1-2390-44cd-8b41-cd1aa24567d0" providerId="AD" clId="Web-{1D375125-C7A8-9B71-7842-3C54F1D675B7}"/>
    <pc:docChg chg="modSld addMainMaster delMainMaster">
      <pc:chgData name="Aurelia Denicu (2026240)" userId="S::2026240@student.uwtsd.ac.uk::839c59a1-2390-44cd-8b41-cd1aa24567d0" providerId="AD" clId="Web-{1D375125-C7A8-9B71-7842-3C54F1D675B7}" dt="2021-11-22T11:43:14.568" v="25"/>
      <pc:docMkLst>
        <pc:docMk/>
      </pc:docMkLst>
      <pc:sldChg chg="modSp mod modClrScheme chgLayout">
        <pc:chgData name="Aurelia Denicu (2026240)" userId="S::2026240@student.uwtsd.ac.uk::839c59a1-2390-44cd-8b41-cd1aa24567d0" providerId="AD" clId="Web-{1D375125-C7A8-9B71-7842-3C54F1D675B7}" dt="2021-11-22T11:43:06.552" v="24"/>
        <pc:sldMkLst>
          <pc:docMk/>
          <pc:sldMk cId="730958512" sldId="256"/>
        </pc:sldMkLst>
        <pc:spChg chg="mod ord">
          <ac:chgData name="Aurelia Denicu (2026240)" userId="S::2026240@student.uwtsd.ac.uk::839c59a1-2390-44cd-8b41-cd1aa24567d0" providerId="AD" clId="Web-{1D375125-C7A8-9B71-7842-3C54F1D675B7}" dt="2021-11-22T11:43:06.552" v="24"/>
          <ac:spMkLst>
            <pc:docMk/>
            <pc:sldMk cId="730958512" sldId="256"/>
            <ac:spMk id="2" creationId="{CF95ADE7-252A-483B-9898-D0CB471BB2F3}"/>
          </ac:spMkLst>
        </pc:spChg>
        <pc:spChg chg="mod ord">
          <ac:chgData name="Aurelia Denicu (2026240)" userId="S::2026240@student.uwtsd.ac.uk::839c59a1-2390-44cd-8b41-cd1aa24567d0" providerId="AD" clId="Web-{1D375125-C7A8-9B71-7842-3C54F1D675B7}" dt="2021-11-22T11:43:06.552" v="24"/>
          <ac:spMkLst>
            <pc:docMk/>
            <pc:sldMk cId="730958512" sldId="256"/>
            <ac:spMk id="3" creationId="{D2AF536B-F814-4D28-93E1-7AB8E6B8DCE2}"/>
          </ac:spMkLst>
        </pc:spChg>
      </pc:sldChg>
      <pc:sldChg chg="modSp mod modClrScheme chgLayout">
        <pc:chgData name="Aurelia Denicu (2026240)" userId="S::2026240@student.uwtsd.ac.uk::839c59a1-2390-44cd-8b41-cd1aa24567d0" providerId="AD" clId="Web-{1D375125-C7A8-9B71-7842-3C54F1D675B7}" dt="2021-11-22T11:43:06.552" v="24"/>
        <pc:sldMkLst>
          <pc:docMk/>
          <pc:sldMk cId="1301207708" sldId="257"/>
        </pc:sldMkLst>
        <pc:spChg chg="mod ord">
          <ac:chgData name="Aurelia Denicu (2026240)" userId="S::2026240@student.uwtsd.ac.uk::839c59a1-2390-44cd-8b41-cd1aa24567d0" providerId="AD" clId="Web-{1D375125-C7A8-9B71-7842-3C54F1D675B7}" dt="2021-11-22T11:43:06.552" v="24"/>
          <ac:spMkLst>
            <pc:docMk/>
            <pc:sldMk cId="1301207708" sldId="257"/>
            <ac:spMk id="2" creationId="{DD175ACA-E011-4241-B845-880FF539895C}"/>
          </ac:spMkLst>
        </pc:spChg>
        <pc:graphicFrameChg chg="mod ord">
          <ac:chgData name="Aurelia Denicu (2026240)" userId="S::2026240@student.uwtsd.ac.uk::839c59a1-2390-44cd-8b41-cd1aa24567d0" providerId="AD" clId="Web-{1D375125-C7A8-9B71-7842-3C54F1D675B7}" dt="2021-11-22T11:43:06.552" v="24"/>
          <ac:graphicFrameMkLst>
            <pc:docMk/>
            <pc:sldMk cId="1301207708" sldId="257"/>
            <ac:graphicFrameMk id="5" creationId="{0979AE09-C4E2-4B18-BC35-AE47C9022140}"/>
          </ac:graphicFrameMkLst>
        </pc:graphicFrameChg>
      </pc:sldChg>
      <pc:sldChg chg="modSp mod modClrScheme chgLayout">
        <pc:chgData name="Aurelia Denicu (2026240)" userId="S::2026240@student.uwtsd.ac.uk::839c59a1-2390-44cd-8b41-cd1aa24567d0" providerId="AD" clId="Web-{1D375125-C7A8-9B71-7842-3C54F1D675B7}" dt="2021-11-22T11:43:06.552" v="24"/>
        <pc:sldMkLst>
          <pc:docMk/>
          <pc:sldMk cId="3393773055" sldId="258"/>
        </pc:sldMkLst>
        <pc:spChg chg="mod ord">
          <ac:chgData name="Aurelia Denicu (2026240)" userId="S::2026240@student.uwtsd.ac.uk::839c59a1-2390-44cd-8b41-cd1aa24567d0" providerId="AD" clId="Web-{1D375125-C7A8-9B71-7842-3C54F1D675B7}" dt="2021-11-22T11:43:06.552" v="24"/>
          <ac:spMkLst>
            <pc:docMk/>
            <pc:sldMk cId="3393773055" sldId="258"/>
            <ac:spMk id="2" creationId="{72005F03-AA85-499B-87D2-0313E94CC2B9}"/>
          </ac:spMkLst>
        </pc:spChg>
        <pc:spChg chg="mod ord">
          <ac:chgData name="Aurelia Denicu (2026240)" userId="S::2026240@student.uwtsd.ac.uk::839c59a1-2390-44cd-8b41-cd1aa24567d0" providerId="AD" clId="Web-{1D375125-C7A8-9B71-7842-3C54F1D675B7}" dt="2021-11-22T11:43:06.552" v="24"/>
          <ac:spMkLst>
            <pc:docMk/>
            <pc:sldMk cId="3393773055" sldId="258"/>
            <ac:spMk id="3" creationId="{EABAC833-3ACB-4BC6-8680-1F51C61BC14D}"/>
          </ac:spMkLst>
        </pc:spChg>
      </pc:sldChg>
      <pc:sldChg chg="addSp modSp mod modClrScheme chgLayout">
        <pc:chgData name="Aurelia Denicu (2026240)" userId="S::2026240@student.uwtsd.ac.uk::839c59a1-2390-44cd-8b41-cd1aa24567d0" providerId="AD" clId="Web-{1D375125-C7A8-9B71-7842-3C54F1D675B7}" dt="2021-11-22T11:43:06.552" v="24"/>
        <pc:sldMkLst>
          <pc:docMk/>
          <pc:sldMk cId="1204459162" sldId="259"/>
        </pc:sldMkLst>
        <pc:spChg chg="mod ord">
          <ac:chgData name="Aurelia Denicu (2026240)" userId="S::2026240@student.uwtsd.ac.uk::839c59a1-2390-44cd-8b41-cd1aa24567d0" providerId="AD" clId="Web-{1D375125-C7A8-9B71-7842-3C54F1D675B7}" dt="2021-11-22T11:43:06.552" v="24"/>
          <ac:spMkLst>
            <pc:docMk/>
            <pc:sldMk cId="1204459162" sldId="259"/>
            <ac:spMk id="2" creationId="{645759FA-A35B-4054-9ECB-53DA5BA79ECB}"/>
          </ac:spMkLst>
        </pc:spChg>
        <pc:spChg chg="add mod">
          <ac:chgData name="Aurelia Denicu (2026240)" userId="S::2026240@student.uwtsd.ac.uk::839c59a1-2390-44cd-8b41-cd1aa24567d0" providerId="AD" clId="Web-{1D375125-C7A8-9B71-7842-3C54F1D675B7}" dt="2021-11-22T11:40:55.592" v="22" actId="20577"/>
          <ac:spMkLst>
            <pc:docMk/>
            <pc:sldMk cId="1204459162" sldId="259"/>
            <ac:spMk id="3" creationId="{C34A9F6E-A338-4C40-8E8F-CAFF62AC2B34}"/>
          </ac:spMkLst>
        </pc:spChg>
        <pc:spChg chg="mod ord">
          <ac:chgData name="Aurelia Denicu (2026240)" userId="S::2026240@student.uwtsd.ac.uk::839c59a1-2390-44cd-8b41-cd1aa24567d0" providerId="AD" clId="Web-{1D375125-C7A8-9B71-7842-3C54F1D675B7}" dt="2021-11-22T11:43:06.552" v="24"/>
          <ac:spMkLst>
            <pc:docMk/>
            <pc:sldMk cId="1204459162" sldId="259"/>
            <ac:spMk id="24" creationId="{9C18DCCA-6CA9-4C59-B61F-B87825FCF0D1}"/>
          </ac:spMkLst>
        </pc:spChg>
      </pc:sldChg>
      <pc:sldChg chg="modSp mod modClrScheme chgLayout">
        <pc:chgData name="Aurelia Denicu (2026240)" userId="S::2026240@student.uwtsd.ac.uk::839c59a1-2390-44cd-8b41-cd1aa24567d0" providerId="AD" clId="Web-{1D375125-C7A8-9B71-7842-3C54F1D675B7}" dt="2021-11-22T11:43:06.552" v="24"/>
        <pc:sldMkLst>
          <pc:docMk/>
          <pc:sldMk cId="1487309623" sldId="260"/>
        </pc:sldMkLst>
        <pc:spChg chg="mod ord">
          <ac:chgData name="Aurelia Denicu (2026240)" userId="S::2026240@student.uwtsd.ac.uk::839c59a1-2390-44cd-8b41-cd1aa24567d0" providerId="AD" clId="Web-{1D375125-C7A8-9B71-7842-3C54F1D675B7}" dt="2021-11-22T11:43:06.552" v="24"/>
          <ac:spMkLst>
            <pc:docMk/>
            <pc:sldMk cId="1487309623" sldId="260"/>
            <ac:spMk id="2" creationId="{DE926A1F-3723-4E64-94AD-4B5E4332130B}"/>
          </ac:spMkLst>
        </pc:spChg>
        <pc:spChg chg="mod ord">
          <ac:chgData name="Aurelia Denicu (2026240)" userId="S::2026240@student.uwtsd.ac.uk::839c59a1-2390-44cd-8b41-cd1aa24567d0" providerId="AD" clId="Web-{1D375125-C7A8-9B71-7842-3C54F1D675B7}" dt="2021-11-22T11:43:06.552" v="24"/>
          <ac:spMkLst>
            <pc:docMk/>
            <pc:sldMk cId="1487309623" sldId="260"/>
            <ac:spMk id="3" creationId="{303578B5-D80B-4CD5-9F78-778A76D7E7D8}"/>
          </ac:spMkLst>
        </pc:spChg>
      </pc:sldChg>
      <pc:sldChg chg="modSp mod modClrScheme chgLayout">
        <pc:chgData name="Aurelia Denicu (2026240)" userId="S::2026240@student.uwtsd.ac.uk::839c59a1-2390-44cd-8b41-cd1aa24567d0" providerId="AD" clId="Web-{1D375125-C7A8-9B71-7842-3C54F1D675B7}" dt="2021-11-22T11:43:06.552" v="24"/>
        <pc:sldMkLst>
          <pc:docMk/>
          <pc:sldMk cId="2326496726" sldId="261"/>
        </pc:sldMkLst>
        <pc:spChg chg="mod ord">
          <ac:chgData name="Aurelia Denicu (2026240)" userId="S::2026240@student.uwtsd.ac.uk::839c59a1-2390-44cd-8b41-cd1aa24567d0" providerId="AD" clId="Web-{1D375125-C7A8-9B71-7842-3C54F1D675B7}" dt="2021-11-22T11:43:06.552" v="24"/>
          <ac:spMkLst>
            <pc:docMk/>
            <pc:sldMk cId="2326496726" sldId="261"/>
            <ac:spMk id="2" creationId="{B5F1D889-21FB-46AC-9237-DE9E0E88F049}"/>
          </ac:spMkLst>
        </pc:spChg>
        <pc:spChg chg="mod ord">
          <ac:chgData name="Aurelia Denicu (2026240)" userId="S::2026240@student.uwtsd.ac.uk::839c59a1-2390-44cd-8b41-cd1aa24567d0" providerId="AD" clId="Web-{1D375125-C7A8-9B71-7842-3C54F1D675B7}" dt="2021-11-22T11:43:06.552" v="24"/>
          <ac:spMkLst>
            <pc:docMk/>
            <pc:sldMk cId="2326496726" sldId="261"/>
            <ac:spMk id="9" creationId="{BD8945C1-9A05-4F3F-BB9E-A41350A379D5}"/>
          </ac:spMkLst>
        </pc:spChg>
      </pc:sldChg>
      <pc:sldChg chg="modSp mod modClrScheme chgLayout">
        <pc:chgData name="Aurelia Denicu (2026240)" userId="S::2026240@student.uwtsd.ac.uk::839c59a1-2390-44cd-8b41-cd1aa24567d0" providerId="AD" clId="Web-{1D375125-C7A8-9B71-7842-3C54F1D675B7}" dt="2021-11-22T11:43:06.552" v="24"/>
        <pc:sldMkLst>
          <pc:docMk/>
          <pc:sldMk cId="1329105082" sldId="262"/>
        </pc:sldMkLst>
        <pc:spChg chg="mod ord">
          <ac:chgData name="Aurelia Denicu (2026240)" userId="S::2026240@student.uwtsd.ac.uk::839c59a1-2390-44cd-8b41-cd1aa24567d0" providerId="AD" clId="Web-{1D375125-C7A8-9B71-7842-3C54F1D675B7}" dt="2021-11-22T11:43:06.552" v="24"/>
          <ac:spMkLst>
            <pc:docMk/>
            <pc:sldMk cId="1329105082" sldId="262"/>
            <ac:spMk id="2" creationId="{407AB24E-50DB-4E3D-9EBD-110A699F4C3D}"/>
          </ac:spMkLst>
        </pc:spChg>
        <pc:spChg chg="mod ord">
          <ac:chgData name="Aurelia Denicu (2026240)" userId="S::2026240@student.uwtsd.ac.uk::839c59a1-2390-44cd-8b41-cd1aa24567d0" providerId="AD" clId="Web-{1D375125-C7A8-9B71-7842-3C54F1D675B7}" dt="2021-11-22T11:43:06.552" v="24"/>
          <ac:spMkLst>
            <pc:docMk/>
            <pc:sldMk cId="1329105082" sldId="262"/>
            <ac:spMk id="3" creationId="{D7A7EF89-EC3E-489D-960D-9EC7BB71A3B1}"/>
          </ac:spMkLst>
        </pc:spChg>
      </pc:sldChg>
      <pc:sldChg chg="mod modClrScheme chgLayout">
        <pc:chgData name="Aurelia Denicu (2026240)" userId="S::2026240@student.uwtsd.ac.uk::839c59a1-2390-44cd-8b41-cd1aa24567d0" providerId="AD" clId="Web-{1D375125-C7A8-9B71-7842-3C54F1D675B7}" dt="2021-11-22T11:43:06.552" v="24"/>
        <pc:sldMkLst>
          <pc:docMk/>
          <pc:sldMk cId="435903479" sldId="263"/>
        </pc:sldMkLst>
      </pc:sldChg>
      <pc:sldChg chg="mod modClrScheme chgLayout">
        <pc:chgData name="Aurelia Denicu (2026240)" userId="S::2026240@student.uwtsd.ac.uk::839c59a1-2390-44cd-8b41-cd1aa24567d0" providerId="AD" clId="Web-{1D375125-C7A8-9B71-7842-3C54F1D675B7}" dt="2021-11-22T11:43:06.552" v="24"/>
        <pc:sldMkLst>
          <pc:docMk/>
          <pc:sldMk cId="2054276903" sldId="264"/>
        </pc:sldMkLst>
      </pc:sldChg>
      <pc:sldChg chg="mod modClrScheme chgLayout">
        <pc:chgData name="Aurelia Denicu (2026240)" userId="S::2026240@student.uwtsd.ac.uk::839c59a1-2390-44cd-8b41-cd1aa24567d0" providerId="AD" clId="Web-{1D375125-C7A8-9B71-7842-3C54F1D675B7}" dt="2021-11-22T11:43:06.552" v="24"/>
        <pc:sldMkLst>
          <pc:docMk/>
          <pc:sldMk cId="2302679437" sldId="265"/>
        </pc:sldMkLst>
      </pc:sldChg>
      <pc:sldChg chg="mod modClrScheme chgLayout">
        <pc:chgData name="Aurelia Denicu (2026240)" userId="S::2026240@student.uwtsd.ac.uk::839c59a1-2390-44cd-8b41-cd1aa24567d0" providerId="AD" clId="Web-{1D375125-C7A8-9B71-7842-3C54F1D675B7}" dt="2021-11-22T11:43:06.552" v="24"/>
        <pc:sldMkLst>
          <pc:docMk/>
          <pc:sldMk cId="3357536032" sldId="269"/>
        </pc:sldMkLst>
      </pc:sldChg>
      <pc:sldChg chg="modSp mod modClrScheme chgLayout">
        <pc:chgData name="Aurelia Denicu (2026240)" userId="S::2026240@student.uwtsd.ac.uk::839c59a1-2390-44cd-8b41-cd1aa24567d0" providerId="AD" clId="Web-{1D375125-C7A8-9B71-7842-3C54F1D675B7}" dt="2021-11-22T11:43:06.552" v="24"/>
        <pc:sldMkLst>
          <pc:docMk/>
          <pc:sldMk cId="3769458395" sldId="271"/>
        </pc:sldMkLst>
        <pc:spChg chg="mod ord">
          <ac:chgData name="Aurelia Denicu (2026240)" userId="S::2026240@student.uwtsd.ac.uk::839c59a1-2390-44cd-8b41-cd1aa24567d0" providerId="AD" clId="Web-{1D375125-C7A8-9B71-7842-3C54F1D675B7}" dt="2021-11-22T11:43:06.552" v="24"/>
          <ac:spMkLst>
            <pc:docMk/>
            <pc:sldMk cId="3769458395" sldId="271"/>
            <ac:spMk id="2" creationId="{F461EE16-1787-7541-8E9C-3A6B9FD25485}"/>
          </ac:spMkLst>
        </pc:spChg>
        <pc:spChg chg="mod ord">
          <ac:chgData name="Aurelia Denicu (2026240)" userId="S::2026240@student.uwtsd.ac.uk::839c59a1-2390-44cd-8b41-cd1aa24567d0" providerId="AD" clId="Web-{1D375125-C7A8-9B71-7842-3C54F1D675B7}" dt="2021-11-22T11:43:06.552" v="24"/>
          <ac:spMkLst>
            <pc:docMk/>
            <pc:sldMk cId="3769458395" sldId="271"/>
            <ac:spMk id="9" creationId="{459E330D-05A4-4A4A-BFCC-3AF8EF616386}"/>
          </ac:spMkLst>
        </pc:spChg>
      </pc:sldChg>
      <pc:sldChg chg="modSp mod modClrScheme chgLayout">
        <pc:chgData name="Aurelia Denicu (2026240)" userId="S::2026240@student.uwtsd.ac.uk::839c59a1-2390-44cd-8b41-cd1aa24567d0" providerId="AD" clId="Web-{1D375125-C7A8-9B71-7842-3C54F1D675B7}" dt="2021-11-22T11:43:06.552" v="24"/>
        <pc:sldMkLst>
          <pc:docMk/>
          <pc:sldMk cId="695631952" sldId="273"/>
        </pc:sldMkLst>
        <pc:spChg chg="mod ord">
          <ac:chgData name="Aurelia Denicu (2026240)" userId="S::2026240@student.uwtsd.ac.uk::839c59a1-2390-44cd-8b41-cd1aa24567d0" providerId="AD" clId="Web-{1D375125-C7A8-9B71-7842-3C54F1D675B7}" dt="2021-11-22T11:43:06.552" v="24"/>
          <ac:spMkLst>
            <pc:docMk/>
            <pc:sldMk cId="695631952" sldId="273"/>
            <ac:spMk id="2" creationId="{CADA4B83-6494-F94B-AD92-C8B7F305C211}"/>
          </ac:spMkLst>
        </pc:spChg>
        <pc:graphicFrameChg chg="mod ord">
          <ac:chgData name="Aurelia Denicu (2026240)" userId="S::2026240@student.uwtsd.ac.uk::839c59a1-2390-44cd-8b41-cd1aa24567d0" providerId="AD" clId="Web-{1D375125-C7A8-9B71-7842-3C54F1D675B7}" dt="2021-11-22T11:43:06.552" v="24"/>
          <ac:graphicFrameMkLst>
            <pc:docMk/>
            <pc:sldMk cId="695631952" sldId="273"/>
            <ac:graphicFrameMk id="7" creationId="{46EB8F08-847A-46DA-A397-7301200B9EB5}"/>
          </ac:graphicFrameMkLst>
        </pc:graphicFrameChg>
      </pc:sldChg>
      <pc:sldChg chg="addSp delSp modSp mod modClrScheme delDesignElem chgLayout">
        <pc:chgData name="Aurelia Denicu (2026240)" userId="S::2026240@student.uwtsd.ac.uk::839c59a1-2390-44cd-8b41-cd1aa24567d0" providerId="AD" clId="Web-{1D375125-C7A8-9B71-7842-3C54F1D675B7}" dt="2021-11-22T11:43:14.568" v="25"/>
        <pc:sldMkLst>
          <pc:docMk/>
          <pc:sldMk cId="2302426658" sldId="275"/>
        </pc:sldMkLst>
        <pc:spChg chg="mod ord">
          <ac:chgData name="Aurelia Denicu (2026240)" userId="S::2026240@student.uwtsd.ac.uk::839c59a1-2390-44cd-8b41-cd1aa24567d0" providerId="AD" clId="Web-{1D375125-C7A8-9B71-7842-3C54F1D675B7}" dt="2021-11-22T11:43:06.552" v="24"/>
          <ac:spMkLst>
            <pc:docMk/>
            <pc:sldMk cId="2302426658" sldId="275"/>
            <ac:spMk id="2" creationId="{E86843CB-B0D3-1543-9091-689383F11C56}"/>
          </ac:spMkLst>
        </pc:spChg>
        <pc:spChg chg="mod ord">
          <ac:chgData name="Aurelia Denicu (2026240)" userId="S::2026240@student.uwtsd.ac.uk::839c59a1-2390-44cd-8b41-cd1aa24567d0" providerId="AD" clId="Web-{1D375125-C7A8-9B71-7842-3C54F1D675B7}" dt="2021-11-22T11:43:06.552" v="24"/>
          <ac:spMkLst>
            <pc:docMk/>
            <pc:sldMk cId="2302426658" sldId="275"/>
            <ac:spMk id="3" creationId="{307F1256-A4A6-8944-B14B-F4560054CC2E}"/>
          </ac:spMkLst>
        </pc:spChg>
        <pc:spChg chg="add">
          <ac:chgData name="Aurelia Denicu (2026240)" userId="S::2026240@student.uwtsd.ac.uk::839c59a1-2390-44cd-8b41-cd1aa24567d0" providerId="AD" clId="Web-{1D375125-C7A8-9B71-7842-3C54F1D675B7}" dt="2021-11-22T11:43:14.568" v="25"/>
          <ac:spMkLst>
            <pc:docMk/>
            <pc:sldMk cId="2302426658" sldId="275"/>
            <ac:spMk id="6" creationId="{3CD9DF72-87A3-404E-A828-84CBF11A8303}"/>
          </ac:spMkLst>
        </pc:spChg>
        <pc:spChg chg="add del">
          <ac:chgData name="Aurelia Denicu (2026240)" userId="S::2026240@student.uwtsd.ac.uk::839c59a1-2390-44cd-8b41-cd1aa24567d0" providerId="AD" clId="Web-{1D375125-C7A8-9B71-7842-3C54F1D675B7}" dt="2021-11-22T11:43:06.552" v="24"/>
          <ac:spMkLst>
            <pc:docMk/>
            <pc:sldMk cId="2302426658" sldId="275"/>
            <ac:spMk id="9" creationId="{3CD9DF72-87A3-404E-A828-84CBF11A8303}"/>
          </ac:spMkLst>
        </pc:spChg>
        <pc:cxnChg chg="add">
          <ac:chgData name="Aurelia Denicu (2026240)" userId="S::2026240@student.uwtsd.ac.uk::839c59a1-2390-44cd-8b41-cd1aa24567d0" providerId="AD" clId="Web-{1D375125-C7A8-9B71-7842-3C54F1D675B7}" dt="2021-11-22T11:43:14.568" v="25"/>
          <ac:cxnSpMkLst>
            <pc:docMk/>
            <pc:sldMk cId="2302426658" sldId="275"/>
            <ac:cxnSpMk id="7" creationId="{20E3A342-4D61-4E3F-AF90-1AB42AEB96CC}"/>
          </ac:cxnSpMkLst>
        </pc:cxnChg>
        <pc:cxnChg chg="add del">
          <ac:chgData name="Aurelia Denicu (2026240)" userId="S::2026240@student.uwtsd.ac.uk::839c59a1-2390-44cd-8b41-cd1aa24567d0" providerId="AD" clId="Web-{1D375125-C7A8-9B71-7842-3C54F1D675B7}" dt="2021-11-22T11:43:06.552" v="24"/>
          <ac:cxnSpMkLst>
            <pc:docMk/>
            <pc:sldMk cId="2302426658" sldId="275"/>
            <ac:cxnSpMk id="11" creationId="{20E3A342-4D61-4E3F-AF90-1AB42AEB96CC}"/>
          </ac:cxnSpMkLst>
        </pc:cxnChg>
      </pc:sldChg>
      <pc:sldChg chg="mod modClrScheme chgLayout">
        <pc:chgData name="Aurelia Denicu (2026240)" userId="S::2026240@student.uwtsd.ac.uk::839c59a1-2390-44cd-8b41-cd1aa24567d0" providerId="AD" clId="Web-{1D375125-C7A8-9B71-7842-3C54F1D675B7}" dt="2021-11-22T11:43:06.552" v="24"/>
        <pc:sldMkLst>
          <pc:docMk/>
          <pc:sldMk cId="2195913556" sldId="276"/>
        </pc:sldMkLst>
      </pc:sldChg>
      <pc:sldChg chg="modSp mod modClrScheme chgLayout">
        <pc:chgData name="Aurelia Denicu (2026240)" userId="S::2026240@student.uwtsd.ac.uk::839c59a1-2390-44cd-8b41-cd1aa24567d0" providerId="AD" clId="Web-{1D375125-C7A8-9B71-7842-3C54F1D675B7}" dt="2021-11-22T11:43:06.552" v="24"/>
        <pc:sldMkLst>
          <pc:docMk/>
          <pc:sldMk cId="1730529738" sldId="277"/>
        </pc:sldMkLst>
        <pc:spChg chg="mod ord">
          <ac:chgData name="Aurelia Denicu (2026240)" userId="S::2026240@student.uwtsd.ac.uk::839c59a1-2390-44cd-8b41-cd1aa24567d0" providerId="AD" clId="Web-{1D375125-C7A8-9B71-7842-3C54F1D675B7}" dt="2021-11-22T11:43:06.552" v="24"/>
          <ac:spMkLst>
            <pc:docMk/>
            <pc:sldMk cId="1730529738" sldId="277"/>
            <ac:spMk id="2" creationId="{A9790A26-67EA-924B-B630-07ABA22FBCF0}"/>
          </ac:spMkLst>
        </pc:spChg>
        <pc:spChg chg="mod ord">
          <ac:chgData name="Aurelia Denicu (2026240)" userId="S::2026240@student.uwtsd.ac.uk::839c59a1-2390-44cd-8b41-cd1aa24567d0" providerId="AD" clId="Web-{1D375125-C7A8-9B71-7842-3C54F1D675B7}" dt="2021-11-22T11:43:06.552" v="24"/>
          <ac:spMkLst>
            <pc:docMk/>
            <pc:sldMk cId="1730529738" sldId="277"/>
            <ac:spMk id="3" creationId="{8F749E52-FA1F-CD41-94B2-CDCCEDF9168D}"/>
          </ac:spMkLst>
        </pc:spChg>
      </pc:sldChg>
      <pc:sldChg chg="mod modClrScheme chgLayout">
        <pc:chgData name="Aurelia Denicu (2026240)" userId="S::2026240@student.uwtsd.ac.uk::839c59a1-2390-44cd-8b41-cd1aa24567d0" providerId="AD" clId="Web-{1D375125-C7A8-9B71-7842-3C54F1D675B7}" dt="2021-11-22T11:43:06.552" v="24"/>
        <pc:sldMkLst>
          <pc:docMk/>
          <pc:sldMk cId="2947257675" sldId="279"/>
        </pc:sldMkLst>
      </pc:sldChg>
      <pc:sldChg chg="modSp mod modClrScheme chgLayout">
        <pc:chgData name="Aurelia Denicu (2026240)" userId="S::2026240@student.uwtsd.ac.uk::839c59a1-2390-44cd-8b41-cd1aa24567d0" providerId="AD" clId="Web-{1D375125-C7A8-9B71-7842-3C54F1D675B7}" dt="2021-11-22T11:43:06.552" v="24"/>
        <pc:sldMkLst>
          <pc:docMk/>
          <pc:sldMk cId="1383989475" sldId="281"/>
        </pc:sldMkLst>
        <pc:spChg chg="mod ord">
          <ac:chgData name="Aurelia Denicu (2026240)" userId="S::2026240@student.uwtsd.ac.uk::839c59a1-2390-44cd-8b41-cd1aa24567d0" providerId="AD" clId="Web-{1D375125-C7A8-9B71-7842-3C54F1D675B7}" dt="2021-11-22T11:43:06.552" v="24"/>
          <ac:spMkLst>
            <pc:docMk/>
            <pc:sldMk cId="1383989475" sldId="281"/>
            <ac:spMk id="2" creationId="{17130A4B-61B8-9249-AF1C-C92D1ABC8A8C}"/>
          </ac:spMkLst>
        </pc:spChg>
        <pc:picChg chg="mod ord">
          <ac:chgData name="Aurelia Denicu (2026240)" userId="S::2026240@student.uwtsd.ac.uk::839c59a1-2390-44cd-8b41-cd1aa24567d0" providerId="AD" clId="Web-{1D375125-C7A8-9B71-7842-3C54F1D675B7}" dt="2021-11-22T11:43:06.552" v="24"/>
          <ac:picMkLst>
            <pc:docMk/>
            <pc:sldMk cId="1383989475" sldId="281"/>
            <ac:picMk id="5" creationId="{D7CF08BD-C0E3-8B4A-A4BB-FBB0566E1C09}"/>
          </ac:picMkLst>
        </pc:picChg>
      </pc:sldChg>
      <pc:sldMasterChg chg="del delSldLayout">
        <pc:chgData name="Aurelia Denicu (2026240)" userId="S::2026240@student.uwtsd.ac.uk::839c59a1-2390-44cd-8b41-cd1aa24567d0" providerId="AD" clId="Web-{1D375125-C7A8-9B71-7842-3C54F1D675B7}" dt="2021-11-22T11:43:06.552" v="24"/>
        <pc:sldMasterMkLst>
          <pc:docMk/>
          <pc:sldMasterMk cId="1393422053" sldId="2147483696"/>
        </pc:sldMasterMkLst>
        <pc:sldLayoutChg chg="del">
          <pc:chgData name="Aurelia Denicu (2026240)" userId="S::2026240@student.uwtsd.ac.uk::839c59a1-2390-44cd-8b41-cd1aa24567d0" providerId="AD" clId="Web-{1D375125-C7A8-9B71-7842-3C54F1D675B7}" dt="2021-11-22T11:43:06.552" v="24"/>
          <pc:sldLayoutMkLst>
            <pc:docMk/>
            <pc:sldMasterMk cId="1393422053" sldId="2147483696"/>
            <pc:sldLayoutMk cId="46544582" sldId="2147483697"/>
          </pc:sldLayoutMkLst>
        </pc:sldLayoutChg>
        <pc:sldLayoutChg chg="del">
          <pc:chgData name="Aurelia Denicu (2026240)" userId="S::2026240@student.uwtsd.ac.uk::839c59a1-2390-44cd-8b41-cd1aa24567d0" providerId="AD" clId="Web-{1D375125-C7A8-9B71-7842-3C54F1D675B7}" dt="2021-11-22T11:43:06.552" v="24"/>
          <pc:sldLayoutMkLst>
            <pc:docMk/>
            <pc:sldMasterMk cId="1393422053" sldId="2147483696"/>
            <pc:sldLayoutMk cId="685193126" sldId="2147483698"/>
          </pc:sldLayoutMkLst>
        </pc:sldLayoutChg>
        <pc:sldLayoutChg chg="del">
          <pc:chgData name="Aurelia Denicu (2026240)" userId="S::2026240@student.uwtsd.ac.uk::839c59a1-2390-44cd-8b41-cd1aa24567d0" providerId="AD" clId="Web-{1D375125-C7A8-9B71-7842-3C54F1D675B7}" dt="2021-11-22T11:43:06.552" v="24"/>
          <pc:sldLayoutMkLst>
            <pc:docMk/>
            <pc:sldMasterMk cId="1393422053" sldId="2147483696"/>
            <pc:sldLayoutMk cId="3437090680" sldId="2147483699"/>
          </pc:sldLayoutMkLst>
        </pc:sldLayoutChg>
        <pc:sldLayoutChg chg="del">
          <pc:chgData name="Aurelia Denicu (2026240)" userId="S::2026240@student.uwtsd.ac.uk::839c59a1-2390-44cd-8b41-cd1aa24567d0" providerId="AD" clId="Web-{1D375125-C7A8-9B71-7842-3C54F1D675B7}" dt="2021-11-22T11:43:06.552" v="24"/>
          <pc:sldLayoutMkLst>
            <pc:docMk/>
            <pc:sldMasterMk cId="1393422053" sldId="2147483696"/>
            <pc:sldLayoutMk cId="1158186551" sldId="2147483700"/>
          </pc:sldLayoutMkLst>
        </pc:sldLayoutChg>
        <pc:sldLayoutChg chg="del">
          <pc:chgData name="Aurelia Denicu (2026240)" userId="S::2026240@student.uwtsd.ac.uk::839c59a1-2390-44cd-8b41-cd1aa24567d0" providerId="AD" clId="Web-{1D375125-C7A8-9B71-7842-3C54F1D675B7}" dt="2021-11-22T11:43:06.552" v="24"/>
          <pc:sldLayoutMkLst>
            <pc:docMk/>
            <pc:sldMasterMk cId="1393422053" sldId="2147483696"/>
            <pc:sldLayoutMk cId="3584027897" sldId="2147483701"/>
          </pc:sldLayoutMkLst>
        </pc:sldLayoutChg>
        <pc:sldLayoutChg chg="del">
          <pc:chgData name="Aurelia Denicu (2026240)" userId="S::2026240@student.uwtsd.ac.uk::839c59a1-2390-44cd-8b41-cd1aa24567d0" providerId="AD" clId="Web-{1D375125-C7A8-9B71-7842-3C54F1D675B7}" dt="2021-11-22T11:43:06.552" v="24"/>
          <pc:sldLayoutMkLst>
            <pc:docMk/>
            <pc:sldMasterMk cId="1393422053" sldId="2147483696"/>
            <pc:sldLayoutMk cId="4148905099" sldId="2147483702"/>
          </pc:sldLayoutMkLst>
        </pc:sldLayoutChg>
        <pc:sldLayoutChg chg="del">
          <pc:chgData name="Aurelia Denicu (2026240)" userId="S::2026240@student.uwtsd.ac.uk::839c59a1-2390-44cd-8b41-cd1aa24567d0" providerId="AD" clId="Web-{1D375125-C7A8-9B71-7842-3C54F1D675B7}" dt="2021-11-22T11:43:06.552" v="24"/>
          <pc:sldLayoutMkLst>
            <pc:docMk/>
            <pc:sldMasterMk cId="1393422053" sldId="2147483696"/>
            <pc:sldLayoutMk cId="503972688" sldId="2147483703"/>
          </pc:sldLayoutMkLst>
        </pc:sldLayoutChg>
        <pc:sldLayoutChg chg="del">
          <pc:chgData name="Aurelia Denicu (2026240)" userId="S::2026240@student.uwtsd.ac.uk::839c59a1-2390-44cd-8b41-cd1aa24567d0" providerId="AD" clId="Web-{1D375125-C7A8-9B71-7842-3C54F1D675B7}" dt="2021-11-22T11:43:06.552" v="24"/>
          <pc:sldLayoutMkLst>
            <pc:docMk/>
            <pc:sldMasterMk cId="1393422053" sldId="2147483696"/>
            <pc:sldLayoutMk cId="347382881" sldId="2147483704"/>
          </pc:sldLayoutMkLst>
        </pc:sldLayoutChg>
        <pc:sldLayoutChg chg="del">
          <pc:chgData name="Aurelia Denicu (2026240)" userId="S::2026240@student.uwtsd.ac.uk::839c59a1-2390-44cd-8b41-cd1aa24567d0" providerId="AD" clId="Web-{1D375125-C7A8-9B71-7842-3C54F1D675B7}" dt="2021-11-22T11:43:06.552" v="24"/>
          <pc:sldLayoutMkLst>
            <pc:docMk/>
            <pc:sldMasterMk cId="1393422053" sldId="2147483696"/>
            <pc:sldLayoutMk cId="2383900576" sldId="2147483705"/>
          </pc:sldLayoutMkLst>
        </pc:sldLayoutChg>
        <pc:sldLayoutChg chg="del">
          <pc:chgData name="Aurelia Denicu (2026240)" userId="S::2026240@student.uwtsd.ac.uk::839c59a1-2390-44cd-8b41-cd1aa24567d0" providerId="AD" clId="Web-{1D375125-C7A8-9B71-7842-3C54F1D675B7}" dt="2021-11-22T11:43:06.552" v="24"/>
          <pc:sldLayoutMkLst>
            <pc:docMk/>
            <pc:sldMasterMk cId="1393422053" sldId="2147483696"/>
            <pc:sldLayoutMk cId="2781029543" sldId="2147483706"/>
          </pc:sldLayoutMkLst>
        </pc:sldLayoutChg>
        <pc:sldLayoutChg chg="del">
          <pc:chgData name="Aurelia Denicu (2026240)" userId="S::2026240@student.uwtsd.ac.uk::839c59a1-2390-44cd-8b41-cd1aa24567d0" providerId="AD" clId="Web-{1D375125-C7A8-9B71-7842-3C54F1D675B7}" dt="2021-11-22T11:43:06.552" v="24"/>
          <pc:sldLayoutMkLst>
            <pc:docMk/>
            <pc:sldMasterMk cId="1393422053" sldId="2147483696"/>
            <pc:sldLayoutMk cId="2565746" sldId="2147483707"/>
          </pc:sldLayoutMkLst>
        </pc:sldLayoutChg>
      </pc:sldMasterChg>
      <pc:sldMasterChg chg="add addSldLayout modSldLayout">
        <pc:chgData name="Aurelia Denicu (2026240)" userId="S::2026240@student.uwtsd.ac.uk::839c59a1-2390-44cd-8b41-cd1aa24567d0" providerId="AD" clId="Web-{1D375125-C7A8-9B71-7842-3C54F1D675B7}" dt="2021-11-22T11:43:06.552" v="24"/>
        <pc:sldMasterMkLst>
          <pc:docMk/>
          <pc:sldMasterMk cId="623674349" sldId="2147483708"/>
        </pc:sldMasterMkLst>
        <pc:sldLayoutChg chg="add mod replId">
          <pc:chgData name="Aurelia Denicu (2026240)" userId="S::2026240@student.uwtsd.ac.uk::839c59a1-2390-44cd-8b41-cd1aa24567d0" providerId="AD" clId="Web-{1D375125-C7A8-9B71-7842-3C54F1D675B7}" dt="2021-11-22T11:43:06.552" v="24"/>
          <pc:sldLayoutMkLst>
            <pc:docMk/>
            <pc:sldMasterMk cId="623674349" sldId="2147483708"/>
            <pc:sldLayoutMk cId="3407305029" sldId="2147483709"/>
          </pc:sldLayoutMkLst>
        </pc:sldLayoutChg>
        <pc:sldLayoutChg chg="add mod replId">
          <pc:chgData name="Aurelia Denicu (2026240)" userId="S::2026240@student.uwtsd.ac.uk::839c59a1-2390-44cd-8b41-cd1aa24567d0" providerId="AD" clId="Web-{1D375125-C7A8-9B71-7842-3C54F1D675B7}" dt="2021-11-22T11:43:06.552" v="24"/>
          <pc:sldLayoutMkLst>
            <pc:docMk/>
            <pc:sldMasterMk cId="623674349" sldId="2147483708"/>
            <pc:sldLayoutMk cId="404974778" sldId="2147483710"/>
          </pc:sldLayoutMkLst>
        </pc:sldLayoutChg>
        <pc:sldLayoutChg chg="add mod replId">
          <pc:chgData name="Aurelia Denicu (2026240)" userId="S::2026240@student.uwtsd.ac.uk::839c59a1-2390-44cd-8b41-cd1aa24567d0" providerId="AD" clId="Web-{1D375125-C7A8-9B71-7842-3C54F1D675B7}" dt="2021-11-22T11:43:06.552" v="24"/>
          <pc:sldLayoutMkLst>
            <pc:docMk/>
            <pc:sldMasterMk cId="623674349" sldId="2147483708"/>
            <pc:sldLayoutMk cId="3697678038" sldId="2147483711"/>
          </pc:sldLayoutMkLst>
        </pc:sldLayoutChg>
        <pc:sldLayoutChg chg="add mod replId">
          <pc:chgData name="Aurelia Denicu (2026240)" userId="S::2026240@student.uwtsd.ac.uk::839c59a1-2390-44cd-8b41-cd1aa24567d0" providerId="AD" clId="Web-{1D375125-C7A8-9B71-7842-3C54F1D675B7}" dt="2021-11-22T11:43:06.552" v="24"/>
          <pc:sldLayoutMkLst>
            <pc:docMk/>
            <pc:sldMasterMk cId="623674349" sldId="2147483708"/>
            <pc:sldLayoutMk cId="1887799791" sldId="2147483712"/>
          </pc:sldLayoutMkLst>
        </pc:sldLayoutChg>
        <pc:sldLayoutChg chg="add mod replId">
          <pc:chgData name="Aurelia Denicu (2026240)" userId="S::2026240@student.uwtsd.ac.uk::839c59a1-2390-44cd-8b41-cd1aa24567d0" providerId="AD" clId="Web-{1D375125-C7A8-9B71-7842-3C54F1D675B7}" dt="2021-11-22T11:43:06.552" v="24"/>
          <pc:sldLayoutMkLst>
            <pc:docMk/>
            <pc:sldMasterMk cId="623674349" sldId="2147483708"/>
            <pc:sldLayoutMk cId="237037344" sldId="2147483713"/>
          </pc:sldLayoutMkLst>
        </pc:sldLayoutChg>
        <pc:sldLayoutChg chg="add mod replId">
          <pc:chgData name="Aurelia Denicu (2026240)" userId="S::2026240@student.uwtsd.ac.uk::839c59a1-2390-44cd-8b41-cd1aa24567d0" providerId="AD" clId="Web-{1D375125-C7A8-9B71-7842-3C54F1D675B7}" dt="2021-11-22T11:43:06.552" v="24"/>
          <pc:sldLayoutMkLst>
            <pc:docMk/>
            <pc:sldMasterMk cId="623674349" sldId="2147483708"/>
            <pc:sldLayoutMk cId="1806909944" sldId="2147483714"/>
          </pc:sldLayoutMkLst>
        </pc:sldLayoutChg>
        <pc:sldLayoutChg chg="add mod replId">
          <pc:chgData name="Aurelia Denicu (2026240)" userId="S::2026240@student.uwtsd.ac.uk::839c59a1-2390-44cd-8b41-cd1aa24567d0" providerId="AD" clId="Web-{1D375125-C7A8-9B71-7842-3C54F1D675B7}" dt="2021-11-22T11:43:06.552" v="24"/>
          <pc:sldLayoutMkLst>
            <pc:docMk/>
            <pc:sldMasterMk cId="623674349" sldId="2147483708"/>
            <pc:sldLayoutMk cId="453605471" sldId="2147483715"/>
          </pc:sldLayoutMkLst>
        </pc:sldLayoutChg>
        <pc:sldLayoutChg chg="add mod replId">
          <pc:chgData name="Aurelia Denicu (2026240)" userId="S::2026240@student.uwtsd.ac.uk::839c59a1-2390-44cd-8b41-cd1aa24567d0" providerId="AD" clId="Web-{1D375125-C7A8-9B71-7842-3C54F1D675B7}" dt="2021-11-22T11:43:06.552" v="24"/>
          <pc:sldLayoutMkLst>
            <pc:docMk/>
            <pc:sldMasterMk cId="623674349" sldId="2147483708"/>
            <pc:sldLayoutMk cId="670436669" sldId="2147483716"/>
          </pc:sldLayoutMkLst>
        </pc:sldLayoutChg>
        <pc:sldLayoutChg chg="add mod replId">
          <pc:chgData name="Aurelia Denicu (2026240)" userId="S::2026240@student.uwtsd.ac.uk::839c59a1-2390-44cd-8b41-cd1aa24567d0" providerId="AD" clId="Web-{1D375125-C7A8-9B71-7842-3C54F1D675B7}" dt="2021-11-22T11:43:06.552" v="24"/>
          <pc:sldLayoutMkLst>
            <pc:docMk/>
            <pc:sldMasterMk cId="623674349" sldId="2147483708"/>
            <pc:sldLayoutMk cId="3603112665" sldId="2147483717"/>
          </pc:sldLayoutMkLst>
        </pc:sldLayoutChg>
        <pc:sldLayoutChg chg="add mod replId">
          <pc:chgData name="Aurelia Denicu (2026240)" userId="S::2026240@student.uwtsd.ac.uk::839c59a1-2390-44cd-8b41-cd1aa24567d0" providerId="AD" clId="Web-{1D375125-C7A8-9B71-7842-3C54F1D675B7}" dt="2021-11-22T11:43:06.552" v="24"/>
          <pc:sldLayoutMkLst>
            <pc:docMk/>
            <pc:sldMasterMk cId="623674349" sldId="2147483708"/>
            <pc:sldLayoutMk cId="113258577" sldId="2147483718"/>
          </pc:sldLayoutMkLst>
        </pc:sldLayoutChg>
        <pc:sldLayoutChg chg="add mod replId">
          <pc:chgData name="Aurelia Denicu (2026240)" userId="S::2026240@student.uwtsd.ac.uk::839c59a1-2390-44cd-8b41-cd1aa24567d0" providerId="AD" clId="Web-{1D375125-C7A8-9B71-7842-3C54F1D675B7}" dt="2021-11-22T11:43:06.552" v="24"/>
          <pc:sldLayoutMkLst>
            <pc:docMk/>
            <pc:sldMasterMk cId="623674349" sldId="2147483708"/>
            <pc:sldLayoutMk cId="1091278343" sldId="2147483719"/>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63D13A-5278-4939-BD4C-A0B4282E189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B7035F1-5B3E-428B-A8E8-41D941475806}">
      <dgm:prSet/>
      <dgm:spPr/>
      <dgm:t>
        <a:bodyPr/>
        <a:lstStyle/>
        <a:p>
          <a:r>
            <a:rPr lang="en-GB"/>
            <a:t>The subjects included in this presentation are the following :</a:t>
          </a:r>
          <a:endParaRPr lang="en-US"/>
        </a:p>
      </dgm:t>
    </dgm:pt>
    <dgm:pt modelId="{0A4651E1-6138-4994-896B-C634128DDDA6}" type="parTrans" cxnId="{6D5E2002-3FCB-46B3-9C2B-932EE65BBE2C}">
      <dgm:prSet/>
      <dgm:spPr/>
      <dgm:t>
        <a:bodyPr/>
        <a:lstStyle/>
        <a:p>
          <a:endParaRPr lang="en-US"/>
        </a:p>
      </dgm:t>
    </dgm:pt>
    <dgm:pt modelId="{CCBA01FB-BFE2-4BA6-967C-BB79BEDE1E0F}" type="sibTrans" cxnId="{6D5E2002-3FCB-46B3-9C2B-932EE65BBE2C}">
      <dgm:prSet/>
      <dgm:spPr/>
      <dgm:t>
        <a:bodyPr/>
        <a:lstStyle/>
        <a:p>
          <a:endParaRPr lang="en-US"/>
        </a:p>
      </dgm:t>
    </dgm:pt>
    <dgm:pt modelId="{2645140C-72AE-4019-AED5-446225534854}">
      <dgm:prSet/>
      <dgm:spPr/>
      <dgm:t>
        <a:bodyPr/>
        <a:lstStyle/>
        <a:p>
          <a:r>
            <a:rPr lang="en-GB"/>
            <a:t>Theories relating to models of communication.</a:t>
          </a:r>
          <a:endParaRPr lang="en-US"/>
        </a:p>
      </dgm:t>
    </dgm:pt>
    <dgm:pt modelId="{8D5BD828-5778-4D47-A27F-B945360FCF83}" type="parTrans" cxnId="{FEE46A59-20D2-41A4-AA8A-E9538C272B55}">
      <dgm:prSet/>
      <dgm:spPr/>
      <dgm:t>
        <a:bodyPr/>
        <a:lstStyle/>
        <a:p>
          <a:endParaRPr lang="en-US"/>
        </a:p>
      </dgm:t>
    </dgm:pt>
    <dgm:pt modelId="{CAAD110C-3456-4C05-B998-584CCEDE8704}" type="sibTrans" cxnId="{FEE46A59-20D2-41A4-AA8A-E9538C272B55}">
      <dgm:prSet/>
      <dgm:spPr/>
      <dgm:t>
        <a:bodyPr/>
        <a:lstStyle/>
        <a:p>
          <a:endParaRPr lang="en-US"/>
        </a:p>
      </dgm:t>
    </dgm:pt>
    <dgm:pt modelId="{A9A4F14B-7D2A-402D-8BB9-E57E7B304384}">
      <dgm:prSet/>
      <dgm:spPr/>
      <dgm:t>
        <a:bodyPr/>
        <a:lstStyle/>
        <a:p>
          <a:r>
            <a:rPr lang="en-GB"/>
            <a:t>The channels of communication used by the organisation and channels that can be used to improve communication.</a:t>
          </a:r>
          <a:endParaRPr lang="en-US"/>
        </a:p>
      </dgm:t>
    </dgm:pt>
    <dgm:pt modelId="{0B8B76F6-ACA6-466B-BCCA-CEA1DF0D38CF}" type="parTrans" cxnId="{AB3F68EE-6AC2-4084-9EF3-088A51C41CDB}">
      <dgm:prSet/>
      <dgm:spPr/>
      <dgm:t>
        <a:bodyPr/>
        <a:lstStyle/>
        <a:p>
          <a:endParaRPr lang="en-US"/>
        </a:p>
      </dgm:t>
    </dgm:pt>
    <dgm:pt modelId="{8C95EEB7-5C05-4DF4-82D7-2E426EFA362E}" type="sibTrans" cxnId="{AB3F68EE-6AC2-4084-9EF3-088A51C41CDB}">
      <dgm:prSet/>
      <dgm:spPr/>
      <dgm:t>
        <a:bodyPr/>
        <a:lstStyle/>
        <a:p>
          <a:endParaRPr lang="en-US"/>
        </a:p>
      </dgm:t>
    </dgm:pt>
    <dgm:pt modelId="{1EF7E94A-1BE3-449F-9B5E-6AFF7878DA71}">
      <dgm:prSet/>
      <dgm:spPr/>
      <dgm:t>
        <a:bodyPr/>
        <a:lstStyle/>
        <a:p>
          <a:r>
            <a:rPr lang="en-GB"/>
            <a:t>The types of barriers that can prevent effective communication between the organisation and their external stakeholders.</a:t>
          </a:r>
          <a:endParaRPr lang="en-US"/>
        </a:p>
      </dgm:t>
    </dgm:pt>
    <dgm:pt modelId="{F8DCAFF7-C422-4119-9FE1-5FC7D0A1328B}" type="parTrans" cxnId="{2A21EEB0-94F6-4D36-930C-33315C84DEB8}">
      <dgm:prSet/>
      <dgm:spPr/>
      <dgm:t>
        <a:bodyPr/>
        <a:lstStyle/>
        <a:p>
          <a:endParaRPr lang="en-US"/>
        </a:p>
      </dgm:t>
    </dgm:pt>
    <dgm:pt modelId="{5133D2BE-A67B-40D0-BB86-4E6E141049A5}" type="sibTrans" cxnId="{2A21EEB0-94F6-4D36-930C-33315C84DEB8}">
      <dgm:prSet/>
      <dgm:spPr/>
      <dgm:t>
        <a:bodyPr/>
        <a:lstStyle/>
        <a:p>
          <a:endParaRPr lang="en-US"/>
        </a:p>
      </dgm:t>
    </dgm:pt>
    <dgm:pt modelId="{EEF0C0FF-24B9-4307-848B-14130D5D0116}">
      <dgm:prSet/>
      <dgm:spPr/>
      <dgm:t>
        <a:bodyPr/>
        <a:lstStyle/>
        <a:p>
          <a:r>
            <a:rPr lang="en-GB"/>
            <a:t>The impact of effective communication on the staff and patients.</a:t>
          </a:r>
          <a:endParaRPr lang="en-US"/>
        </a:p>
      </dgm:t>
    </dgm:pt>
    <dgm:pt modelId="{A9758A9C-F869-465D-8C45-F09A24053BAA}" type="parTrans" cxnId="{2FCAFD80-8DEC-451A-A713-5A40B5660FF6}">
      <dgm:prSet/>
      <dgm:spPr/>
      <dgm:t>
        <a:bodyPr/>
        <a:lstStyle/>
        <a:p>
          <a:endParaRPr lang="en-US"/>
        </a:p>
      </dgm:t>
    </dgm:pt>
    <dgm:pt modelId="{D36573EF-2D5A-4B43-84EF-DC4F2206D881}" type="sibTrans" cxnId="{2FCAFD80-8DEC-451A-A713-5A40B5660FF6}">
      <dgm:prSet/>
      <dgm:spPr/>
      <dgm:t>
        <a:bodyPr/>
        <a:lstStyle/>
        <a:p>
          <a:endParaRPr lang="en-US"/>
        </a:p>
      </dgm:t>
    </dgm:pt>
    <dgm:pt modelId="{7E7B4E22-463B-4B8B-A9F4-58349FB52C3A}" type="pres">
      <dgm:prSet presAssocID="{9963D13A-5278-4939-BD4C-A0B4282E1897}" presName="root" presStyleCnt="0">
        <dgm:presLayoutVars>
          <dgm:dir/>
          <dgm:resizeHandles val="exact"/>
        </dgm:presLayoutVars>
      </dgm:prSet>
      <dgm:spPr/>
    </dgm:pt>
    <dgm:pt modelId="{13255A13-7757-4777-AD30-0A260F357FD9}" type="pres">
      <dgm:prSet presAssocID="{9B7035F1-5B3E-428B-A8E8-41D941475806}" presName="compNode" presStyleCnt="0"/>
      <dgm:spPr/>
    </dgm:pt>
    <dgm:pt modelId="{9F695E02-FDA1-4442-ADC8-C99071BB56C5}" type="pres">
      <dgm:prSet presAssocID="{9B7035F1-5B3E-428B-A8E8-41D941475806}" presName="bgRect" presStyleLbl="bgShp" presStyleIdx="0" presStyleCnt="5"/>
      <dgm:spPr/>
    </dgm:pt>
    <dgm:pt modelId="{8D403BE5-9990-4BD8-B07E-2A0C7DE90BDF}" type="pres">
      <dgm:prSet presAssocID="{9B7035F1-5B3E-428B-A8E8-41D94147580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eatre"/>
        </a:ext>
      </dgm:extLst>
    </dgm:pt>
    <dgm:pt modelId="{9048A4DD-B4C0-4436-9A06-A58D07AB86E7}" type="pres">
      <dgm:prSet presAssocID="{9B7035F1-5B3E-428B-A8E8-41D941475806}" presName="spaceRect" presStyleCnt="0"/>
      <dgm:spPr/>
    </dgm:pt>
    <dgm:pt modelId="{6F905272-FCE6-4318-A248-8865E8C513B0}" type="pres">
      <dgm:prSet presAssocID="{9B7035F1-5B3E-428B-A8E8-41D941475806}" presName="parTx" presStyleLbl="revTx" presStyleIdx="0" presStyleCnt="5">
        <dgm:presLayoutVars>
          <dgm:chMax val="0"/>
          <dgm:chPref val="0"/>
        </dgm:presLayoutVars>
      </dgm:prSet>
      <dgm:spPr/>
    </dgm:pt>
    <dgm:pt modelId="{D88A4E4B-7986-4F65-AC28-B9426DA1D8B9}" type="pres">
      <dgm:prSet presAssocID="{CCBA01FB-BFE2-4BA6-967C-BB79BEDE1E0F}" presName="sibTrans" presStyleCnt="0"/>
      <dgm:spPr/>
    </dgm:pt>
    <dgm:pt modelId="{39BA1CC1-DFC7-4373-8C9F-D8968850F2C1}" type="pres">
      <dgm:prSet presAssocID="{2645140C-72AE-4019-AED5-446225534854}" presName="compNode" presStyleCnt="0"/>
      <dgm:spPr/>
    </dgm:pt>
    <dgm:pt modelId="{3588828B-CCD3-48E9-90DB-08DBA3A240E0}" type="pres">
      <dgm:prSet presAssocID="{2645140C-72AE-4019-AED5-446225534854}" presName="bgRect" presStyleLbl="bgShp" presStyleIdx="1" presStyleCnt="5"/>
      <dgm:spPr/>
    </dgm:pt>
    <dgm:pt modelId="{CE665EBA-B83F-4382-9FD7-31C127E49036}" type="pres">
      <dgm:prSet presAssocID="{2645140C-72AE-4019-AED5-44622553485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425966D3-51C3-4DD9-AA74-69C060AAD681}" type="pres">
      <dgm:prSet presAssocID="{2645140C-72AE-4019-AED5-446225534854}" presName="spaceRect" presStyleCnt="0"/>
      <dgm:spPr/>
    </dgm:pt>
    <dgm:pt modelId="{02549A6A-483F-4B4D-A3BA-A3911B2B954B}" type="pres">
      <dgm:prSet presAssocID="{2645140C-72AE-4019-AED5-446225534854}" presName="parTx" presStyleLbl="revTx" presStyleIdx="1" presStyleCnt="5">
        <dgm:presLayoutVars>
          <dgm:chMax val="0"/>
          <dgm:chPref val="0"/>
        </dgm:presLayoutVars>
      </dgm:prSet>
      <dgm:spPr/>
    </dgm:pt>
    <dgm:pt modelId="{2068E984-E3E7-4280-95A2-B9ECB15ABDF9}" type="pres">
      <dgm:prSet presAssocID="{CAAD110C-3456-4C05-B998-584CCEDE8704}" presName="sibTrans" presStyleCnt="0"/>
      <dgm:spPr/>
    </dgm:pt>
    <dgm:pt modelId="{9B4C03C8-11EE-4C73-89AC-88F22E034621}" type="pres">
      <dgm:prSet presAssocID="{A9A4F14B-7D2A-402D-8BB9-E57E7B304384}" presName="compNode" presStyleCnt="0"/>
      <dgm:spPr/>
    </dgm:pt>
    <dgm:pt modelId="{3C1C533D-A70D-4E46-9993-5E52DBA79829}" type="pres">
      <dgm:prSet presAssocID="{A9A4F14B-7D2A-402D-8BB9-E57E7B304384}" presName="bgRect" presStyleLbl="bgShp" presStyleIdx="2" presStyleCnt="5"/>
      <dgm:spPr/>
    </dgm:pt>
    <dgm:pt modelId="{FD274267-2B9F-4955-854D-ECA8A4391C61}" type="pres">
      <dgm:prSet presAssocID="{A9A4F14B-7D2A-402D-8BB9-E57E7B30438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A4FFF5C2-FFD4-458D-8A73-CEE29578EE21}" type="pres">
      <dgm:prSet presAssocID="{A9A4F14B-7D2A-402D-8BB9-E57E7B304384}" presName="spaceRect" presStyleCnt="0"/>
      <dgm:spPr/>
    </dgm:pt>
    <dgm:pt modelId="{12E36753-82AF-4DDF-85F7-A20FC7FD808B}" type="pres">
      <dgm:prSet presAssocID="{A9A4F14B-7D2A-402D-8BB9-E57E7B304384}" presName="parTx" presStyleLbl="revTx" presStyleIdx="2" presStyleCnt="5">
        <dgm:presLayoutVars>
          <dgm:chMax val="0"/>
          <dgm:chPref val="0"/>
        </dgm:presLayoutVars>
      </dgm:prSet>
      <dgm:spPr/>
    </dgm:pt>
    <dgm:pt modelId="{7DD18159-09C7-4621-88CF-16D6E3D6A425}" type="pres">
      <dgm:prSet presAssocID="{8C95EEB7-5C05-4DF4-82D7-2E426EFA362E}" presName="sibTrans" presStyleCnt="0"/>
      <dgm:spPr/>
    </dgm:pt>
    <dgm:pt modelId="{527A9F11-6F38-4DA3-83EF-CFA1B61ED1BB}" type="pres">
      <dgm:prSet presAssocID="{1EF7E94A-1BE3-449F-9B5E-6AFF7878DA71}" presName="compNode" presStyleCnt="0"/>
      <dgm:spPr/>
    </dgm:pt>
    <dgm:pt modelId="{FD20A298-8CD3-4CFC-924E-F624158B8681}" type="pres">
      <dgm:prSet presAssocID="{1EF7E94A-1BE3-449F-9B5E-6AFF7878DA71}" presName="bgRect" presStyleLbl="bgShp" presStyleIdx="3" presStyleCnt="5"/>
      <dgm:spPr/>
    </dgm:pt>
    <dgm:pt modelId="{BB23C83B-571E-46B5-A7F1-4E6904D90921}" type="pres">
      <dgm:prSet presAssocID="{1EF7E94A-1BE3-449F-9B5E-6AFF7878DA7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82B5876A-B279-43D6-BC82-4649A08EF59E}" type="pres">
      <dgm:prSet presAssocID="{1EF7E94A-1BE3-449F-9B5E-6AFF7878DA71}" presName="spaceRect" presStyleCnt="0"/>
      <dgm:spPr/>
    </dgm:pt>
    <dgm:pt modelId="{58C879BE-5A6A-473F-83E6-B2060F32B033}" type="pres">
      <dgm:prSet presAssocID="{1EF7E94A-1BE3-449F-9B5E-6AFF7878DA71}" presName="parTx" presStyleLbl="revTx" presStyleIdx="3" presStyleCnt="5">
        <dgm:presLayoutVars>
          <dgm:chMax val="0"/>
          <dgm:chPref val="0"/>
        </dgm:presLayoutVars>
      </dgm:prSet>
      <dgm:spPr/>
    </dgm:pt>
    <dgm:pt modelId="{D7337531-7CEE-4697-9E69-360B9EF71081}" type="pres">
      <dgm:prSet presAssocID="{5133D2BE-A67B-40D0-BB86-4E6E141049A5}" presName="sibTrans" presStyleCnt="0"/>
      <dgm:spPr/>
    </dgm:pt>
    <dgm:pt modelId="{593A724C-F523-48BD-8BA4-847FFF463B4D}" type="pres">
      <dgm:prSet presAssocID="{EEF0C0FF-24B9-4307-848B-14130D5D0116}" presName="compNode" presStyleCnt="0"/>
      <dgm:spPr/>
    </dgm:pt>
    <dgm:pt modelId="{10F5DA46-6B9E-4F28-A49B-CC98945487DE}" type="pres">
      <dgm:prSet presAssocID="{EEF0C0FF-24B9-4307-848B-14130D5D0116}" presName="bgRect" presStyleLbl="bgShp" presStyleIdx="4" presStyleCnt="5"/>
      <dgm:spPr/>
    </dgm:pt>
    <dgm:pt modelId="{9559795E-0977-4EB0-8DBC-E7ECC5DCA7B7}" type="pres">
      <dgm:prSet presAssocID="{EEF0C0FF-24B9-4307-848B-14130D5D011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Bubble"/>
        </a:ext>
      </dgm:extLst>
    </dgm:pt>
    <dgm:pt modelId="{26181339-104E-4A18-A9B8-F3EF5CAA2B87}" type="pres">
      <dgm:prSet presAssocID="{EEF0C0FF-24B9-4307-848B-14130D5D0116}" presName="spaceRect" presStyleCnt="0"/>
      <dgm:spPr/>
    </dgm:pt>
    <dgm:pt modelId="{F50033F8-4EF4-4418-86F0-D5BDB6DA7E53}" type="pres">
      <dgm:prSet presAssocID="{EEF0C0FF-24B9-4307-848B-14130D5D0116}" presName="parTx" presStyleLbl="revTx" presStyleIdx="4" presStyleCnt="5">
        <dgm:presLayoutVars>
          <dgm:chMax val="0"/>
          <dgm:chPref val="0"/>
        </dgm:presLayoutVars>
      </dgm:prSet>
      <dgm:spPr/>
    </dgm:pt>
  </dgm:ptLst>
  <dgm:cxnLst>
    <dgm:cxn modelId="{6D5E2002-3FCB-46B3-9C2B-932EE65BBE2C}" srcId="{9963D13A-5278-4939-BD4C-A0B4282E1897}" destId="{9B7035F1-5B3E-428B-A8E8-41D941475806}" srcOrd="0" destOrd="0" parTransId="{0A4651E1-6138-4994-896B-C634128DDDA6}" sibTransId="{CCBA01FB-BFE2-4BA6-967C-BB79BEDE1E0F}"/>
    <dgm:cxn modelId="{24ED2704-AFC5-4267-BEE1-328B306B70A6}" type="presOf" srcId="{9963D13A-5278-4939-BD4C-A0B4282E1897}" destId="{7E7B4E22-463B-4B8B-A9F4-58349FB52C3A}" srcOrd="0" destOrd="0" presId="urn:microsoft.com/office/officeart/2018/2/layout/IconVerticalSolidList"/>
    <dgm:cxn modelId="{E8DB123A-81A0-4DA7-B0DA-9C3AA59D6163}" type="presOf" srcId="{1EF7E94A-1BE3-449F-9B5E-6AFF7878DA71}" destId="{58C879BE-5A6A-473F-83E6-B2060F32B033}" srcOrd="0" destOrd="0" presId="urn:microsoft.com/office/officeart/2018/2/layout/IconVerticalSolidList"/>
    <dgm:cxn modelId="{FE248146-9146-4AA0-A0E6-75E89A4F4709}" type="presOf" srcId="{2645140C-72AE-4019-AED5-446225534854}" destId="{02549A6A-483F-4B4D-A3BA-A3911B2B954B}" srcOrd="0" destOrd="0" presId="urn:microsoft.com/office/officeart/2018/2/layout/IconVerticalSolidList"/>
    <dgm:cxn modelId="{FCFC516A-6280-4355-8018-BD9FA6BBABCC}" type="presOf" srcId="{EEF0C0FF-24B9-4307-848B-14130D5D0116}" destId="{F50033F8-4EF4-4418-86F0-D5BDB6DA7E53}" srcOrd="0" destOrd="0" presId="urn:microsoft.com/office/officeart/2018/2/layout/IconVerticalSolidList"/>
    <dgm:cxn modelId="{6C7D3C78-3A00-4342-800D-AFCE39259CF3}" type="presOf" srcId="{A9A4F14B-7D2A-402D-8BB9-E57E7B304384}" destId="{12E36753-82AF-4DDF-85F7-A20FC7FD808B}" srcOrd="0" destOrd="0" presId="urn:microsoft.com/office/officeart/2018/2/layout/IconVerticalSolidList"/>
    <dgm:cxn modelId="{FEE46A59-20D2-41A4-AA8A-E9538C272B55}" srcId="{9963D13A-5278-4939-BD4C-A0B4282E1897}" destId="{2645140C-72AE-4019-AED5-446225534854}" srcOrd="1" destOrd="0" parTransId="{8D5BD828-5778-4D47-A27F-B945360FCF83}" sibTransId="{CAAD110C-3456-4C05-B998-584CCEDE8704}"/>
    <dgm:cxn modelId="{2FCAFD80-8DEC-451A-A713-5A40B5660FF6}" srcId="{9963D13A-5278-4939-BD4C-A0B4282E1897}" destId="{EEF0C0FF-24B9-4307-848B-14130D5D0116}" srcOrd="4" destOrd="0" parTransId="{A9758A9C-F869-465D-8C45-F09A24053BAA}" sibTransId="{D36573EF-2D5A-4B43-84EF-DC4F2206D881}"/>
    <dgm:cxn modelId="{2A21EEB0-94F6-4D36-930C-33315C84DEB8}" srcId="{9963D13A-5278-4939-BD4C-A0B4282E1897}" destId="{1EF7E94A-1BE3-449F-9B5E-6AFF7878DA71}" srcOrd="3" destOrd="0" parTransId="{F8DCAFF7-C422-4119-9FE1-5FC7D0A1328B}" sibTransId="{5133D2BE-A67B-40D0-BB86-4E6E141049A5}"/>
    <dgm:cxn modelId="{025C97B3-320A-4EA8-A18B-6A4F5EC1273A}" type="presOf" srcId="{9B7035F1-5B3E-428B-A8E8-41D941475806}" destId="{6F905272-FCE6-4318-A248-8865E8C513B0}" srcOrd="0" destOrd="0" presId="urn:microsoft.com/office/officeart/2018/2/layout/IconVerticalSolidList"/>
    <dgm:cxn modelId="{AB3F68EE-6AC2-4084-9EF3-088A51C41CDB}" srcId="{9963D13A-5278-4939-BD4C-A0B4282E1897}" destId="{A9A4F14B-7D2A-402D-8BB9-E57E7B304384}" srcOrd="2" destOrd="0" parTransId="{0B8B76F6-ACA6-466B-BCCA-CEA1DF0D38CF}" sibTransId="{8C95EEB7-5C05-4DF4-82D7-2E426EFA362E}"/>
    <dgm:cxn modelId="{B3420E36-E0C2-4B46-9717-7EC68525E140}" type="presParOf" srcId="{7E7B4E22-463B-4B8B-A9F4-58349FB52C3A}" destId="{13255A13-7757-4777-AD30-0A260F357FD9}" srcOrd="0" destOrd="0" presId="urn:microsoft.com/office/officeart/2018/2/layout/IconVerticalSolidList"/>
    <dgm:cxn modelId="{7B947E1A-7599-4132-BF79-6B3C40C4F426}" type="presParOf" srcId="{13255A13-7757-4777-AD30-0A260F357FD9}" destId="{9F695E02-FDA1-4442-ADC8-C99071BB56C5}" srcOrd="0" destOrd="0" presId="urn:microsoft.com/office/officeart/2018/2/layout/IconVerticalSolidList"/>
    <dgm:cxn modelId="{8C1BBC11-A041-44CB-8522-55C3572847F6}" type="presParOf" srcId="{13255A13-7757-4777-AD30-0A260F357FD9}" destId="{8D403BE5-9990-4BD8-B07E-2A0C7DE90BDF}" srcOrd="1" destOrd="0" presId="urn:microsoft.com/office/officeart/2018/2/layout/IconVerticalSolidList"/>
    <dgm:cxn modelId="{0354EF36-D76B-4E86-AE04-B8A85FDBB93A}" type="presParOf" srcId="{13255A13-7757-4777-AD30-0A260F357FD9}" destId="{9048A4DD-B4C0-4436-9A06-A58D07AB86E7}" srcOrd="2" destOrd="0" presId="urn:microsoft.com/office/officeart/2018/2/layout/IconVerticalSolidList"/>
    <dgm:cxn modelId="{C9375F1A-71B3-4B71-BE9F-28558580C1F6}" type="presParOf" srcId="{13255A13-7757-4777-AD30-0A260F357FD9}" destId="{6F905272-FCE6-4318-A248-8865E8C513B0}" srcOrd="3" destOrd="0" presId="urn:microsoft.com/office/officeart/2018/2/layout/IconVerticalSolidList"/>
    <dgm:cxn modelId="{B60BA57B-FCC3-452C-A7D6-378397BE93E3}" type="presParOf" srcId="{7E7B4E22-463B-4B8B-A9F4-58349FB52C3A}" destId="{D88A4E4B-7986-4F65-AC28-B9426DA1D8B9}" srcOrd="1" destOrd="0" presId="urn:microsoft.com/office/officeart/2018/2/layout/IconVerticalSolidList"/>
    <dgm:cxn modelId="{E99ED359-114A-4B85-B572-E3D6F9D628FD}" type="presParOf" srcId="{7E7B4E22-463B-4B8B-A9F4-58349FB52C3A}" destId="{39BA1CC1-DFC7-4373-8C9F-D8968850F2C1}" srcOrd="2" destOrd="0" presId="urn:microsoft.com/office/officeart/2018/2/layout/IconVerticalSolidList"/>
    <dgm:cxn modelId="{83BB2052-BEC2-43C4-83F3-11ABCC9351A7}" type="presParOf" srcId="{39BA1CC1-DFC7-4373-8C9F-D8968850F2C1}" destId="{3588828B-CCD3-48E9-90DB-08DBA3A240E0}" srcOrd="0" destOrd="0" presId="urn:microsoft.com/office/officeart/2018/2/layout/IconVerticalSolidList"/>
    <dgm:cxn modelId="{6B948479-A342-477F-BB80-3D78BD5032D8}" type="presParOf" srcId="{39BA1CC1-DFC7-4373-8C9F-D8968850F2C1}" destId="{CE665EBA-B83F-4382-9FD7-31C127E49036}" srcOrd="1" destOrd="0" presId="urn:microsoft.com/office/officeart/2018/2/layout/IconVerticalSolidList"/>
    <dgm:cxn modelId="{89052C90-AEF9-4B7E-A7BD-35E6C059B5BE}" type="presParOf" srcId="{39BA1CC1-DFC7-4373-8C9F-D8968850F2C1}" destId="{425966D3-51C3-4DD9-AA74-69C060AAD681}" srcOrd="2" destOrd="0" presId="urn:microsoft.com/office/officeart/2018/2/layout/IconVerticalSolidList"/>
    <dgm:cxn modelId="{9FC550DB-8C2B-47AE-95FC-65D1779DC0E6}" type="presParOf" srcId="{39BA1CC1-DFC7-4373-8C9F-D8968850F2C1}" destId="{02549A6A-483F-4B4D-A3BA-A3911B2B954B}" srcOrd="3" destOrd="0" presId="urn:microsoft.com/office/officeart/2018/2/layout/IconVerticalSolidList"/>
    <dgm:cxn modelId="{3952B39B-9C2E-4EB3-957C-246A189D2E0E}" type="presParOf" srcId="{7E7B4E22-463B-4B8B-A9F4-58349FB52C3A}" destId="{2068E984-E3E7-4280-95A2-B9ECB15ABDF9}" srcOrd="3" destOrd="0" presId="urn:microsoft.com/office/officeart/2018/2/layout/IconVerticalSolidList"/>
    <dgm:cxn modelId="{0E9CD249-E0F9-45DD-A57C-92D709B1BB5C}" type="presParOf" srcId="{7E7B4E22-463B-4B8B-A9F4-58349FB52C3A}" destId="{9B4C03C8-11EE-4C73-89AC-88F22E034621}" srcOrd="4" destOrd="0" presId="urn:microsoft.com/office/officeart/2018/2/layout/IconVerticalSolidList"/>
    <dgm:cxn modelId="{26B9D9A7-B64A-48E4-B315-B77A0776363E}" type="presParOf" srcId="{9B4C03C8-11EE-4C73-89AC-88F22E034621}" destId="{3C1C533D-A70D-4E46-9993-5E52DBA79829}" srcOrd="0" destOrd="0" presId="urn:microsoft.com/office/officeart/2018/2/layout/IconVerticalSolidList"/>
    <dgm:cxn modelId="{4E427457-D8D7-485F-A58F-2B6D8D47D0BD}" type="presParOf" srcId="{9B4C03C8-11EE-4C73-89AC-88F22E034621}" destId="{FD274267-2B9F-4955-854D-ECA8A4391C61}" srcOrd="1" destOrd="0" presId="urn:microsoft.com/office/officeart/2018/2/layout/IconVerticalSolidList"/>
    <dgm:cxn modelId="{691BFB1A-6761-4900-9871-CA3E95E2F476}" type="presParOf" srcId="{9B4C03C8-11EE-4C73-89AC-88F22E034621}" destId="{A4FFF5C2-FFD4-458D-8A73-CEE29578EE21}" srcOrd="2" destOrd="0" presId="urn:microsoft.com/office/officeart/2018/2/layout/IconVerticalSolidList"/>
    <dgm:cxn modelId="{407990DF-AC23-4452-B07B-7D25331EFDA5}" type="presParOf" srcId="{9B4C03C8-11EE-4C73-89AC-88F22E034621}" destId="{12E36753-82AF-4DDF-85F7-A20FC7FD808B}" srcOrd="3" destOrd="0" presId="urn:microsoft.com/office/officeart/2018/2/layout/IconVerticalSolidList"/>
    <dgm:cxn modelId="{377798ED-F22D-46C1-B3E8-98D0461A00CE}" type="presParOf" srcId="{7E7B4E22-463B-4B8B-A9F4-58349FB52C3A}" destId="{7DD18159-09C7-4621-88CF-16D6E3D6A425}" srcOrd="5" destOrd="0" presId="urn:microsoft.com/office/officeart/2018/2/layout/IconVerticalSolidList"/>
    <dgm:cxn modelId="{74565371-2336-4096-A11A-6D687843DB71}" type="presParOf" srcId="{7E7B4E22-463B-4B8B-A9F4-58349FB52C3A}" destId="{527A9F11-6F38-4DA3-83EF-CFA1B61ED1BB}" srcOrd="6" destOrd="0" presId="urn:microsoft.com/office/officeart/2018/2/layout/IconVerticalSolidList"/>
    <dgm:cxn modelId="{DDF2E229-F299-4646-B68D-8B4EFCD9F6E9}" type="presParOf" srcId="{527A9F11-6F38-4DA3-83EF-CFA1B61ED1BB}" destId="{FD20A298-8CD3-4CFC-924E-F624158B8681}" srcOrd="0" destOrd="0" presId="urn:microsoft.com/office/officeart/2018/2/layout/IconVerticalSolidList"/>
    <dgm:cxn modelId="{3C20C5AC-874E-419A-872A-3BF0071374AB}" type="presParOf" srcId="{527A9F11-6F38-4DA3-83EF-CFA1B61ED1BB}" destId="{BB23C83B-571E-46B5-A7F1-4E6904D90921}" srcOrd="1" destOrd="0" presId="urn:microsoft.com/office/officeart/2018/2/layout/IconVerticalSolidList"/>
    <dgm:cxn modelId="{DC9877D2-3878-4C94-8477-1B4103E38B17}" type="presParOf" srcId="{527A9F11-6F38-4DA3-83EF-CFA1B61ED1BB}" destId="{82B5876A-B279-43D6-BC82-4649A08EF59E}" srcOrd="2" destOrd="0" presId="urn:microsoft.com/office/officeart/2018/2/layout/IconVerticalSolidList"/>
    <dgm:cxn modelId="{E5D51CC7-4E4F-4CA7-BF2C-229D8B8E215C}" type="presParOf" srcId="{527A9F11-6F38-4DA3-83EF-CFA1B61ED1BB}" destId="{58C879BE-5A6A-473F-83E6-B2060F32B033}" srcOrd="3" destOrd="0" presId="urn:microsoft.com/office/officeart/2018/2/layout/IconVerticalSolidList"/>
    <dgm:cxn modelId="{DA91194A-BCF9-4187-A2AD-75D3FF5F58B7}" type="presParOf" srcId="{7E7B4E22-463B-4B8B-A9F4-58349FB52C3A}" destId="{D7337531-7CEE-4697-9E69-360B9EF71081}" srcOrd="7" destOrd="0" presId="urn:microsoft.com/office/officeart/2018/2/layout/IconVerticalSolidList"/>
    <dgm:cxn modelId="{CC2F532E-0411-4B46-8B8E-B6E5FEEF48A6}" type="presParOf" srcId="{7E7B4E22-463B-4B8B-A9F4-58349FB52C3A}" destId="{593A724C-F523-48BD-8BA4-847FFF463B4D}" srcOrd="8" destOrd="0" presId="urn:microsoft.com/office/officeart/2018/2/layout/IconVerticalSolidList"/>
    <dgm:cxn modelId="{CC48353F-843A-4BBC-A23B-AE98C57C7D73}" type="presParOf" srcId="{593A724C-F523-48BD-8BA4-847FFF463B4D}" destId="{10F5DA46-6B9E-4F28-A49B-CC98945487DE}" srcOrd="0" destOrd="0" presId="urn:microsoft.com/office/officeart/2018/2/layout/IconVerticalSolidList"/>
    <dgm:cxn modelId="{89F7AE2B-0014-45EA-81FF-7BB6870AEFBF}" type="presParOf" srcId="{593A724C-F523-48BD-8BA4-847FFF463B4D}" destId="{9559795E-0977-4EB0-8DBC-E7ECC5DCA7B7}" srcOrd="1" destOrd="0" presId="urn:microsoft.com/office/officeart/2018/2/layout/IconVerticalSolidList"/>
    <dgm:cxn modelId="{6F0E1C59-435A-4096-8B6B-CC47552884AC}" type="presParOf" srcId="{593A724C-F523-48BD-8BA4-847FFF463B4D}" destId="{26181339-104E-4A18-A9B8-F3EF5CAA2B87}" srcOrd="2" destOrd="0" presId="urn:microsoft.com/office/officeart/2018/2/layout/IconVerticalSolidList"/>
    <dgm:cxn modelId="{CC06B5CB-0233-4470-A0AF-809AA34283FC}" type="presParOf" srcId="{593A724C-F523-48BD-8BA4-847FFF463B4D}" destId="{F50033F8-4EF4-4418-86F0-D5BDB6DA7E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3102ED-9C13-4CBC-B8E3-6496E6FCAC69}" type="doc">
      <dgm:prSet loTypeId="urn:microsoft.com/office/officeart/2005/8/layout/hierarchy1" loCatId="hierarchy" qsTypeId="urn:microsoft.com/office/officeart/2005/8/quickstyle/simple4" qsCatId="simple" csTypeId="urn:microsoft.com/office/officeart/2005/8/colors/colorful5" csCatId="colorful" phldr="1"/>
      <dgm:spPr/>
      <dgm:t>
        <a:bodyPr/>
        <a:lstStyle/>
        <a:p>
          <a:endParaRPr lang="en-GB"/>
        </a:p>
      </dgm:t>
    </dgm:pt>
    <dgm:pt modelId="{42052A23-C86B-46A2-8DA1-7E719BDC0915}">
      <dgm:prSet phldrT="[Text]" phldr="0"/>
      <dgm:spPr/>
      <dgm:t>
        <a:bodyPr/>
        <a:lstStyle/>
        <a:p>
          <a:pPr rtl="0"/>
          <a:r>
            <a:rPr lang="en-GB">
              <a:latin typeface="Calibri Light" panose="020F0302020204030204"/>
            </a:rPr>
            <a:t>High-Richness</a:t>
          </a:r>
          <a:endParaRPr lang="en-GB"/>
        </a:p>
      </dgm:t>
    </dgm:pt>
    <dgm:pt modelId="{ECD24414-3F98-4A4F-80ED-24950C091BAB}" type="parTrans" cxnId="{D326B23E-0F4A-4489-A469-D9AAAF1EABF3}">
      <dgm:prSet/>
      <dgm:spPr/>
      <dgm:t>
        <a:bodyPr/>
        <a:lstStyle/>
        <a:p>
          <a:endParaRPr lang="en-GB"/>
        </a:p>
      </dgm:t>
    </dgm:pt>
    <dgm:pt modelId="{F2826F53-4C7E-4E2D-96DA-B912084B8CFF}" type="sibTrans" cxnId="{D326B23E-0F4A-4489-A469-D9AAAF1EABF3}">
      <dgm:prSet/>
      <dgm:spPr/>
      <dgm:t>
        <a:bodyPr/>
        <a:lstStyle/>
        <a:p>
          <a:endParaRPr lang="en-GB"/>
        </a:p>
      </dgm:t>
    </dgm:pt>
    <dgm:pt modelId="{F63300A2-CF14-47E8-A7CF-123156DC35CC}">
      <dgm:prSet phldrT="[Text]" phldr="0"/>
      <dgm:spPr/>
      <dgm:t>
        <a:bodyPr/>
        <a:lstStyle/>
        <a:p>
          <a:pPr rtl="0"/>
          <a:r>
            <a:rPr lang="en-GB">
              <a:latin typeface="Calibri Light" panose="020F0302020204030204"/>
            </a:rPr>
            <a:t>Face-to-face</a:t>
          </a:r>
          <a:endParaRPr lang="en-GB"/>
        </a:p>
      </dgm:t>
    </dgm:pt>
    <dgm:pt modelId="{A88B4F48-F3D7-4141-AC0C-5903F0DCA355}" type="parTrans" cxnId="{C18B767C-7A36-4F75-9917-4C7755AF0444}">
      <dgm:prSet/>
      <dgm:spPr/>
      <dgm:t>
        <a:bodyPr/>
        <a:lstStyle/>
        <a:p>
          <a:endParaRPr lang="en-GB"/>
        </a:p>
      </dgm:t>
    </dgm:pt>
    <dgm:pt modelId="{83608317-F827-4FA9-9D65-973B3525E002}" type="sibTrans" cxnId="{C18B767C-7A36-4F75-9917-4C7755AF0444}">
      <dgm:prSet/>
      <dgm:spPr/>
      <dgm:t>
        <a:bodyPr/>
        <a:lstStyle/>
        <a:p>
          <a:endParaRPr lang="en-GB"/>
        </a:p>
      </dgm:t>
    </dgm:pt>
    <dgm:pt modelId="{6AD6EC19-CDA4-44FF-9A66-A23FD9F7F822}">
      <dgm:prSet phldrT="[Text]" phldr="0"/>
      <dgm:spPr/>
      <dgm:t>
        <a:bodyPr/>
        <a:lstStyle/>
        <a:p>
          <a:pPr rtl="0"/>
          <a:r>
            <a:rPr lang="en-GB">
              <a:latin typeface="Calibri Light" panose="020F0302020204030204"/>
            </a:rPr>
            <a:t>Video Conference</a:t>
          </a:r>
          <a:endParaRPr lang="en-GB"/>
        </a:p>
      </dgm:t>
    </dgm:pt>
    <dgm:pt modelId="{93872ADC-306B-46F4-B3D9-E5D94F8D5BFE}" type="parTrans" cxnId="{8A632077-70B4-41DB-9339-4DA8CC0F06BC}">
      <dgm:prSet/>
      <dgm:spPr/>
      <dgm:t>
        <a:bodyPr/>
        <a:lstStyle/>
        <a:p>
          <a:endParaRPr lang="en-GB"/>
        </a:p>
      </dgm:t>
    </dgm:pt>
    <dgm:pt modelId="{9FCD5EC3-66A3-4121-90E0-70DE43BA7848}" type="sibTrans" cxnId="{8A632077-70B4-41DB-9339-4DA8CC0F06BC}">
      <dgm:prSet/>
      <dgm:spPr/>
      <dgm:t>
        <a:bodyPr/>
        <a:lstStyle/>
        <a:p>
          <a:endParaRPr lang="en-GB"/>
        </a:p>
      </dgm:t>
    </dgm:pt>
    <dgm:pt modelId="{D43B2E31-2290-4815-882F-E835BB468C10}">
      <dgm:prSet phldrT="[Text]" phldr="0"/>
      <dgm:spPr/>
      <dgm:t>
        <a:bodyPr/>
        <a:lstStyle/>
        <a:p>
          <a:r>
            <a:rPr lang="en-GB">
              <a:latin typeface="Calibri Light" panose="020F0302020204030204"/>
            </a:rPr>
            <a:t>Low-Richness</a:t>
          </a:r>
          <a:endParaRPr lang="en-GB"/>
        </a:p>
      </dgm:t>
    </dgm:pt>
    <dgm:pt modelId="{3405F96D-918C-49C2-ACDB-2D5EDF89FD73}" type="parTrans" cxnId="{09618FD8-F16F-44F0-B872-D1452A38C103}">
      <dgm:prSet/>
      <dgm:spPr/>
      <dgm:t>
        <a:bodyPr/>
        <a:lstStyle/>
        <a:p>
          <a:endParaRPr lang="en-GB"/>
        </a:p>
      </dgm:t>
    </dgm:pt>
    <dgm:pt modelId="{2991FE2E-C54F-43AE-B554-EB006117CCBC}" type="sibTrans" cxnId="{09618FD8-F16F-44F0-B872-D1452A38C103}">
      <dgm:prSet/>
      <dgm:spPr/>
      <dgm:t>
        <a:bodyPr/>
        <a:lstStyle/>
        <a:p>
          <a:endParaRPr lang="en-GB"/>
        </a:p>
      </dgm:t>
    </dgm:pt>
    <dgm:pt modelId="{75E5DF9A-23DA-4DF7-803A-E2A730268971}">
      <dgm:prSet phldrT="[Text]" phldr="0"/>
      <dgm:spPr/>
      <dgm:t>
        <a:bodyPr/>
        <a:lstStyle/>
        <a:p>
          <a:r>
            <a:rPr lang="en-GB">
              <a:latin typeface="Calibri Light" panose="020F0302020204030204"/>
            </a:rPr>
            <a:t>E-mail</a:t>
          </a:r>
          <a:endParaRPr lang="en-GB"/>
        </a:p>
      </dgm:t>
    </dgm:pt>
    <dgm:pt modelId="{0B705430-C897-4833-A607-38E47C6FB4F6}" type="parTrans" cxnId="{E07E3B34-6061-4242-AE28-8D483DF1AD5F}">
      <dgm:prSet/>
      <dgm:spPr/>
      <dgm:t>
        <a:bodyPr/>
        <a:lstStyle/>
        <a:p>
          <a:endParaRPr lang="en-GB"/>
        </a:p>
      </dgm:t>
    </dgm:pt>
    <dgm:pt modelId="{5CA63359-AC96-459C-B3FC-E7EACCDEDD53}" type="sibTrans" cxnId="{E07E3B34-6061-4242-AE28-8D483DF1AD5F}">
      <dgm:prSet/>
      <dgm:spPr/>
      <dgm:t>
        <a:bodyPr/>
        <a:lstStyle/>
        <a:p>
          <a:endParaRPr lang="en-GB"/>
        </a:p>
      </dgm:t>
    </dgm:pt>
    <dgm:pt modelId="{8EB9A742-D5CC-4521-9B6B-6EBD3FA0C247}">
      <dgm:prSet phldr="0"/>
      <dgm:spPr/>
      <dgm:t>
        <a:bodyPr/>
        <a:lstStyle/>
        <a:p>
          <a:pPr rtl="0"/>
          <a:r>
            <a:rPr lang="en-GB">
              <a:latin typeface="Calibri Light" panose="020F0302020204030204"/>
            </a:rPr>
            <a:t>Channel of Communication</a:t>
          </a:r>
          <a:endParaRPr lang="en-GB"/>
        </a:p>
      </dgm:t>
    </dgm:pt>
    <dgm:pt modelId="{586129EF-DACD-4035-8EE2-8D22C07FBD04}" type="parTrans" cxnId="{39729DCE-4BA4-4955-B527-96B08E48E57C}">
      <dgm:prSet/>
      <dgm:spPr/>
    </dgm:pt>
    <dgm:pt modelId="{A7788F2B-24A3-45D6-95E9-D30EE4039BFB}" type="sibTrans" cxnId="{39729DCE-4BA4-4955-B527-96B08E48E57C}">
      <dgm:prSet/>
      <dgm:spPr/>
      <dgm:t>
        <a:bodyPr/>
        <a:lstStyle/>
        <a:p>
          <a:endParaRPr lang="en-US"/>
        </a:p>
      </dgm:t>
    </dgm:pt>
    <dgm:pt modelId="{948B0184-822E-41F0-BBE5-ED9562B8CFE0}">
      <dgm:prSet phldr="0"/>
      <dgm:spPr/>
      <dgm:t>
        <a:bodyPr/>
        <a:lstStyle/>
        <a:p>
          <a:pPr rtl="0"/>
          <a:r>
            <a:rPr lang="en-GB">
              <a:latin typeface="Calibri Light" panose="020F0302020204030204"/>
            </a:rPr>
            <a:t>Audio and video messades</a:t>
          </a:r>
        </a:p>
      </dgm:t>
    </dgm:pt>
    <dgm:pt modelId="{E3FB15A1-3408-4D9E-8550-AA848E63462C}" type="parTrans" cxnId="{6CE57F4D-70E7-40A4-92DC-0359EF14E576}">
      <dgm:prSet/>
      <dgm:spPr/>
    </dgm:pt>
    <dgm:pt modelId="{27AF2C60-AA92-412C-A8CA-7DD4F4D0417D}" type="sibTrans" cxnId="{6CE57F4D-70E7-40A4-92DC-0359EF14E576}">
      <dgm:prSet/>
      <dgm:spPr/>
      <dgm:t>
        <a:bodyPr/>
        <a:lstStyle/>
        <a:p>
          <a:endParaRPr lang="en-US"/>
        </a:p>
      </dgm:t>
    </dgm:pt>
    <dgm:pt modelId="{B21566B4-AB80-4ABE-B2B8-9C443054571E}">
      <dgm:prSet phldr="0"/>
      <dgm:spPr/>
      <dgm:t>
        <a:bodyPr/>
        <a:lstStyle/>
        <a:p>
          <a:pPr rtl="0"/>
          <a:r>
            <a:rPr lang="en-GB">
              <a:latin typeface="Calibri Light" panose="020F0302020204030204"/>
            </a:rPr>
            <a:t>Voice Call</a:t>
          </a:r>
        </a:p>
      </dgm:t>
    </dgm:pt>
    <dgm:pt modelId="{E75276AD-D522-416A-90BB-E65A7273D3B2}" type="parTrans" cxnId="{698DCFB1-CD26-440A-A982-6859B29B9AC8}">
      <dgm:prSet/>
      <dgm:spPr/>
    </dgm:pt>
    <dgm:pt modelId="{D18054B2-08CC-401B-9B6D-F6A73ADB70E1}" type="sibTrans" cxnId="{698DCFB1-CD26-440A-A982-6859B29B9AC8}">
      <dgm:prSet/>
      <dgm:spPr/>
      <dgm:t>
        <a:bodyPr/>
        <a:lstStyle/>
        <a:p>
          <a:endParaRPr lang="en-US"/>
        </a:p>
      </dgm:t>
    </dgm:pt>
    <dgm:pt modelId="{FDBCC464-8D08-49DC-B236-CF1FD93A517D}">
      <dgm:prSet phldr="0"/>
      <dgm:spPr/>
      <dgm:t>
        <a:bodyPr/>
        <a:lstStyle/>
        <a:p>
          <a:pPr rtl="0"/>
          <a:r>
            <a:rPr lang="en-GB">
              <a:latin typeface="Calibri Light" panose="020F0302020204030204"/>
            </a:rPr>
            <a:t>Text Messaging</a:t>
          </a:r>
        </a:p>
      </dgm:t>
    </dgm:pt>
    <dgm:pt modelId="{AE8C5316-13FC-4C08-AC9A-9024576F88B0}" type="parTrans" cxnId="{19E790EB-88CB-4377-A0F7-BAE22DE7C89D}">
      <dgm:prSet/>
      <dgm:spPr/>
    </dgm:pt>
    <dgm:pt modelId="{9006DFEF-4140-4716-84DE-D4BC3CB0BC2E}" type="sibTrans" cxnId="{19E790EB-88CB-4377-A0F7-BAE22DE7C89D}">
      <dgm:prSet/>
      <dgm:spPr/>
      <dgm:t>
        <a:bodyPr/>
        <a:lstStyle/>
        <a:p>
          <a:endParaRPr lang="en-US"/>
        </a:p>
      </dgm:t>
    </dgm:pt>
    <dgm:pt modelId="{4C4A1EA6-CA81-4B2C-B43A-C779F134E73E}" type="pres">
      <dgm:prSet presAssocID="{293102ED-9C13-4CBC-B8E3-6496E6FCAC69}" presName="hierChild1" presStyleCnt="0">
        <dgm:presLayoutVars>
          <dgm:chPref val="1"/>
          <dgm:dir/>
          <dgm:animOne val="branch"/>
          <dgm:animLvl val="lvl"/>
          <dgm:resizeHandles/>
        </dgm:presLayoutVars>
      </dgm:prSet>
      <dgm:spPr/>
    </dgm:pt>
    <dgm:pt modelId="{9ED67797-5FF3-43DE-A254-41DE42CB535F}" type="pres">
      <dgm:prSet presAssocID="{8EB9A742-D5CC-4521-9B6B-6EBD3FA0C247}" presName="hierRoot1" presStyleCnt="0"/>
      <dgm:spPr/>
    </dgm:pt>
    <dgm:pt modelId="{7B39D810-5723-46F6-82FD-47AC14406B62}" type="pres">
      <dgm:prSet presAssocID="{8EB9A742-D5CC-4521-9B6B-6EBD3FA0C247}" presName="composite" presStyleCnt="0"/>
      <dgm:spPr/>
    </dgm:pt>
    <dgm:pt modelId="{24D3AF77-FEC8-483C-A2EA-173013E791C7}" type="pres">
      <dgm:prSet presAssocID="{8EB9A742-D5CC-4521-9B6B-6EBD3FA0C247}" presName="background" presStyleLbl="node0" presStyleIdx="0" presStyleCnt="1"/>
      <dgm:spPr/>
    </dgm:pt>
    <dgm:pt modelId="{C503653D-DF28-4815-A6BC-15CDDA9B0B55}" type="pres">
      <dgm:prSet presAssocID="{8EB9A742-D5CC-4521-9B6B-6EBD3FA0C247}" presName="text" presStyleLbl="fgAcc0" presStyleIdx="0" presStyleCnt="1">
        <dgm:presLayoutVars>
          <dgm:chPref val="3"/>
        </dgm:presLayoutVars>
      </dgm:prSet>
      <dgm:spPr/>
    </dgm:pt>
    <dgm:pt modelId="{02352E76-4FB6-44B7-BB6D-76F0E2EA92CD}" type="pres">
      <dgm:prSet presAssocID="{8EB9A742-D5CC-4521-9B6B-6EBD3FA0C247}" presName="hierChild2" presStyleCnt="0"/>
      <dgm:spPr/>
    </dgm:pt>
    <dgm:pt modelId="{186858B5-B7E9-47A4-B960-04BF0F58EB08}" type="pres">
      <dgm:prSet presAssocID="{ECD24414-3F98-4A4F-80ED-24950C091BAB}" presName="Name10" presStyleLbl="parChTrans1D2" presStyleIdx="0" presStyleCnt="2"/>
      <dgm:spPr/>
    </dgm:pt>
    <dgm:pt modelId="{C6291C78-9EB1-4392-84A0-B0A986030F37}" type="pres">
      <dgm:prSet presAssocID="{42052A23-C86B-46A2-8DA1-7E719BDC0915}" presName="hierRoot2" presStyleCnt="0"/>
      <dgm:spPr/>
    </dgm:pt>
    <dgm:pt modelId="{A8C3B0C6-00D1-418B-9E86-AE62FA41281B}" type="pres">
      <dgm:prSet presAssocID="{42052A23-C86B-46A2-8DA1-7E719BDC0915}" presName="composite2" presStyleCnt="0"/>
      <dgm:spPr/>
    </dgm:pt>
    <dgm:pt modelId="{371393AB-CF73-466E-A49B-2B3CD69937A0}" type="pres">
      <dgm:prSet presAssocID="{42052A23-C86B-46A2-8DA1-7E719BDC0915}" presName="background2" presStyleLbl="node2" presStyleIdx="0" presStyleCnt="2"/>
      <dgm:spPr/>
    </dgm:pt>
    <dgm:pt modelId="{5876CED2-6EF7-41C8-9100-9E002B0320D0}" type="pres">
      <dgm:prSet presAssocID="{42052A23-C86B-46A2-8DA1-7E719BDC0915}" presName="text2" presStyleLbl="fgAcc2" presStyleIdx="0" presStyleCnt="2">
        <dgm:presLayoutVars>
          <dgm:chPref val="3"/>
        </dgm:presLayoutVars>
      </dgm:prSet>
      <dgm:spPr/>
    </dgm:pt>
    <dgm:pt modelId="{B89E2940-15E4-4DFC-A52E-C1EF7561872D}" type="pres">
      <dgm:prSet presAssocID="{42052A23-C86B-46A2-8DA1-7E719BDC0915}" presName="hierChild3" presStyleCnt="0"/>
      <dgm:spPr/>
    </dgm:pt>
    <dgm:pt modelId="{A29A93F2-31D1-4D40-BD56-75637284D2DE}" type="pres">
      <dgm:prSet presAssocID="{A88B4F48-F3D7-4141-AC0C-5903F0DCA355}" presName="Name17" presStyleLbl="parChTrans1D3" presStyleIdx="0" presStyleCnt="6"/>
      <dgm:spPr/>
    </dgm:pt>
    <dgm:pt modelId="{2D403C73-97F9-4872-AD85-78C151CDA42B}" type="pres">
      <dgm:prSet presAssocID="{F63300A2-CF14-47E8-A7CF-123156DC35CC}" presName="hierRoot3" presStyleCnt="0"/>
      <dgm:spPr/>
    </dgm:pt>
    <dgm:pt modelId="{3EBFA1FC-1A23-4237-87A8-76626AE54436}" type="pres">
      <dgm:prSet presAssocID="{F63300A2-CF14-47E8-A7CF-123156DC35CC}" presName="composite3" presStyleCnt="0"/>
      <dgm:spPr/>
    </dgm:pt>
    <dgm:pt modelId="{C0806A62-00AB-4601-B9A8-9B1ACA092302}" type="pres">
      <dgm:prSet presAssocID="{F63300A2-CF14-47E8-A7CF-123156DC35CC}" presName="background3" presStyleLbl="node3" presStyleIdx="0" presStyleCnt="6"/>
      <dgm:spPr/>
    </dgm:pt>
    <dgm:pt modelId="{46BD2986-5031-4EE8-95F6-2629F2446FEE}" type="pres">
      <dgm:prSet presAssocID="{F63300A2-CF14-47E8-A7CF-123156DC35CC}" presName="text3" presStyleLbl="fgAcc3" presStyleIdx="0" presStyleCnt="6">
        <dgm:presLayoutVars>
          <dgm:chPref val="3"/>
        </dgm:presLayoutVars>
      </dgm:prSet>
      <dgm:spPr/>
    </dgm:pt>
    <dgm:pt modelId="{A005641B-8D99-45BC-8B23-55407BF88283}" type="pres">
      <dgm:prSet presAssocID="{F63300A2-CF14-47E8-A7CF-123156DC35CC}" presName="hierChild4" presStyleCnt="0"/>
      <dgm:spPr/>
    </dgm:pt>
    <dgm:pt modelId="{EFD80FF0-6638-4F31-99BC-C16BFCA05FB5}" type="pres">
      <dgm:prSet presAssocID="{93872ADC-306B-46F4-B3D9-E5D94F8D5BFE}" presName="Name17" presStyleLbl="parChTrans1D3" presStyleIdx="1" presStyleCnt="6"/>
      <dgm:spPr/>
    </dgm:pt>
    <dgm:pt modelId="{B5459E71-3968-4FCD-972D-262F63846111}" type="pres">
      <dgm:prSet presAssocID="{6AD6EC19-CDA4-44FF-9A66-A23FD9F7F822}" presName="hierRoot3" presStyleCnt="0"/>
      <dgm:spPr/>
    </dgm:pt>
    <dgm:pt modelId="{402DF4AB-30E1-4F38-9120-D783790AF0E6}" type="pres">
      <dgm:prSet presAssocID="{6AD6EC19-CDA4-44FF-9A66-A23FD9F7F822}" presName="composite3" presStyleCnt="0"/>
      <dgm:spPr/>
    </dgm:pt>
    <dgm:pt modelId="{C3E1A970-CFAA-4E31-BC64-993C3E787C61}" type="pres">
      <dgm:prSet presAssocID="{6AD6EC19-CDA4-44FF-9A66-A23FD9F7F822}" presName="background3" presStyleLbl="node3" presStyleIdx="1" presStyleCnt="6"/>
      <dgm:spPr/>
    </dgm:pt>
    <dgm:pt modelId="{17F90469-5166-482A-AA72-90CF1DD1AD31}" type="pres">
      <dgm:prSet presAssocID="{6AD6EC19-CDA4-44FF-9A66-A23FD9F7F822}" presName="text3" presStyleLbl="fgAcc3" presStyleIdx="1" presStyleCnt="6">
        <dgm:presLayoutVars>
          <dgm:chPref val="3"/>
        </dgm:presLayoutVars>
      </dgm:prSet>
      <dgm:spPr/>
    </dgm:pt>
    <dgm:pt modelId="{8A34EEB8-49AB-4EDD-9621-635CC7670C62}" type="pres">
      <dgm:prSet presAssocID="{6AD6EC19-CDA4-44FF-9A66-A23FD9F7F822}" presName="hierChild4" presStyleCnt="0"/>
      <dgm:spPr/>
    </dgm:pt>
    <dgm:pt modelId="{175B9476-2B88-41B1-9984-460BA8146942}" type="pres">
      <dgm:prSet presAssocID="{E75276AD-D522-416A-90BB-E65A7273D3B2}" presName="Name17" presStyleLbl="parChTrans1D3" presStyleIdx="2" presStyleCnt="6"/>
      <dgm:spPr/>
    </dgm:pt>
    <dgm:pt modelId="{593F227A-30C9-4D6F-AE46-FE647914ECAE}" type="pres">
      <dgm:prSet presAssocID="{B21566B4-AB80-4ABE-B2B8-9C443054571E}" presName="hierRoot3" presStyleCnt="0"/>
      <dgm:spPr/>
    </dgm:pt>
    <dgm:pt modelId="{23300A5E-F691-4835-A773-46C1117152BF}" type="pres">
      <dgm:prSet presAssocID="{B21566B4-AB80-4ABE-B2B8-9C443054571E}" presName="composite3" presStyleCnt="0"/>
      <dgm:spPr/>
    </dgm:pt>
    <dgm:pt modelId="{64E43DCD-FE70-404D-84C8-B05399203016}" type="pres">
      <dgm:prSet presAssocID="{B21566B4-AB80-4ABE-B2B8-9C443054571E}" presName="background3" presStyleLbl="node3" presStyleIdx="2" presStyleCnt="6"/>
      <dgm:spPr/>
    </dgm:pt>
    <dgm:pt modelId="{F0E20206-9DC5-48FF-8233-8F63686B73B9}" type="pres">
      <dgm:prSet presAssocID="{B21566B4-AB80-4ABE-B2B8-9C443054571E}" presName="text3" presStyleLbl="fgAcc3" presStyleIdx="2" presStyleCnt="6">
        <dgm:presLayoutVars>
          <dgm:chPref val="3"/>
        </dgm:presLayoutVars>
      </dgm:prSet>
      <dgm:spPr/>
    </dgm:pt>
    <dgm:pt modelId="{E5105321-C2DE-4A25-A42E-A9F8863BCA1C}" type="pres">
      <dgm:prSet presAssocID="{B21566B4-AB80-4ABE-B2B8-9C443054571E}" presName="hierChild4" presStyleCnt="0"/>
      <dgm:spPr/>
    </dgm:pt>
    <dgm:pt modelId="{C9662794-50CE-4C08-A2AA-FEABB36A5109}" type="pres">
      <dgm:prSet presAssocID="{3405F96D-918C-49C2-ACDB-2D5EDF89FD73}" presName="Name10" presStyleLbl="parChTrans1D2" presStyleIdx="1" presStyleCnt="2"/>
      <dgm:spPr/>
    </dgm:pt>
    <dgm:pt modelId="{D656ED0F-DF23-4154-A024-4C3A4D3C733E}" type="pres">
      <dgm:prSet presAssocID="{D43B2E31-2290-4815-882F-E835BB468C10}" presName="hierRoot2" presStyleCnt="0"/>
      <dgm:spPr/>
    </dgm:pt>
    <dgm:pt modelId="{9D8ACB6F-7F2F-447F-A95F-CFAC47135153}" type="pres">
      <dgm:prSet presAssocID="{D43B2E31-2290-4815-882F-E835BB468C10}" presName="composite2" presStyleCnt="0"/>
      <dgm:spPr/>
    </dgm:pt>
    <dgm:pt modelId="{526E8B03-6ECD-4C73-8234-4189D29C812B}" type="pres">
      <dgm:prSet presAssocID="{D43B2E31-2290-4815-882F-E835BB468C10}" presName="background2" presStyleLbl="node2" presStyleIdx="1" presStyleCnt="2"/>
      <dgm:spPr/>
    </dgm:pt>
    <dgm:pt modelId="{0CACF9DB-C300-412E-8057-5EFB26584835}" type="pres">
      <dgm:prSet presAssocID="{D43B2E31-2290-4815-882F-E835BB468C10}" presName="text2" presStyleLbl="fgAcc2" presStyleIdx="1" presStyleCnt="2">
        <dgm:presLayoutVars>
          <dgm:chPref val="3"/>
        </dgm:presLayoutVars>
      </dgm:prSet>
      <dgm:spPr/>
    </dgm:pt>
    <dgm:pt modelId="{0A6C9C7E-0BED-4D9F-A5EB-A4A36B85A5B9}" type="pres">
      <dgm:prSet presAssocID="{D43B2E31-2290-4815-882F-E835BB468C10}" presName="hierChild3" presStyleCnt="0"/>
      <dgm:spPr/>
    </dgm:pt>
    <dgm:pt modelId="{F81B0F1A-6401-41BE-A9B1-0F5A29CFE266}" type="pres">
      <dgm:prSet presAssocID="{0B705430-C897-4833-A607-38E47C6FB4F6}" presName="Name17" presStyleLbl="parChTrans1D3" presStyleIdx="3" presStyleCnt="6"/>
      <dgm:spPr/>
    </dgm:pt>
    <dgm:pt modelId="{2086C2E5-E7B3-460A-AE8D-FF20E20537CA}" type="pres">
      <dgm:prSet presAssocID="{75E5DF9A-23DA-4DF7-803A-E2A730268971}" presName="hierRoot3" presStyleCnt="0"/>
      <dgm:spPr/>
    </dgm:pt>
    <dgm:pt modelId="{41049729-C4B8-47D7-9418-BAAAC1E69351}" type="pres">
      <dgm:prSet presAssocID="{75E5DF9A-23DA-4DF7-803A-E2A730268971}" presName="composite3" presStyleCnt="0"/>
      <dgm:spPr/>
    </dgm:pt>
    <dgm:pt modelId="{D71ADB0F-DE26-402E-87AC-94374295DDAB}" type="pres">
      <dgm:prSet presAssocID="{75E5DF9A-23DA-4DF7-803A-E2A730268971}" presName="background3" presStyleLbl="node3" presStyleIdx="3" presStyleCnt="6"/>
      <dgm:spPr/>
    </dgm:pt>
    <dgm:pt modelId="{0DEB9810-B6EE-45EB-985B-C4492BDF7FF2}" type="pres">
      <dgm:prSet presAssocID="{75E5DF9A-23DA-4DF7-803A-E2A730268971}" presName="text3" presStyleLbl="fgAcc3" presStyleIdx="3" presStyleCnt="6">
        <dgm:presLayoutVars>
          <dgm:chPref val="3"/>
        </dgm:presLayoutVars>
      </dgm:prSet>
      <dgm:spPr/>
    </dgm:pt>
    <dgm:pt modelId="{399D4729-492C-4B0A-B5E7-04F8F627750F}" type="pres">
      <dgm:prSet presAssocID="{75E5DF9A-23DA-4DF7-803A-E2A730268971}" presName="hierChild4" presStyleCnt="0"/>
      <dgm:spPr/>
    </dgm:pt>
    <dgm:pt modelId="{05E35E86-AB59-483F-8EFD-90530BAAFA85}" type="pres">
      <dgm:prSet presAssocID="{E3FB15A1-3408-4D9E-8550-AA848E63462C}" presName="Name17" presStyleLbl="parChTrans1D3" presStyleIdx="4" presStyleCnt="6"/>
      <dgm:spPr/>
    </dgm:pt>
    <dgm:pt modelId="{6F119BC5-36A8-466F-8819-07DB6ADE9970}" type="pres">
      <dgm:prSet presAssocID="{948B0184-822E-41F0-BBE5-ED9562B8CFE0}" presName="hierRoot3" presStyleCnt="0"/>
      <dgm:spPr/>
    </dgm:pt>
    <dgm:pt modelId="{22A0EEDE-1208-453E-B424-A7CC6A7F87E9}" type="pres">
      <dgm:prSet presAssocID="{948B0184-822E-41F0-BBE5-ED9562B8CFE0}" presName="composite3" presStyleCnt="0"/>
      <dgm:spPr/>
    </dgm:pt>
    <dgm:pt modelId="{FA7D20E1-1682-4DA6-BC03-8CD14C1294F9}" type="pres">
      <dgm:prSet presAssocID="{948B0184-822E-41F0-BBE5-ED9562B8CFE0}" presName="background3" presStyleLbl="node3" presStyleIdx="4" presStyleCnt="6"/>
      <dgm:spPr/>
    </dgm:pt>
    <dgm:pt modelId="{F2B9B109-E505-4D8C-85B4-908B05A97DE6}" type="pres">
      <dgm:prSet presAssocID="{948B0184-822E-41F0-BBE5-ED9562B8CFE0}" presName="text3" presStyleLbl="fgAcc3" presStyleIdx="4" presStyleCnt="6">
        <dgm:presLayoutVars>
          <dgm:chPref val="3"/>
        </dgm:presLayoutVars>
      </dgm:prSet>
      <dgm:spPr/>
    </dgm:pt>
    <dgm:pt modelId="{6503025D-EF2B-46A8-A30C-26EECA455F73}" type="pres">
      <dgm:prSet presAssocID="{948B0184-822E-41F0-BBE5-ED9562B8CFE0}" presName="hierChild4" presStyleCnt="0"/>
      <dgm:spPr/>
    </dgm:pt>
    <dgm:pt modelId="{CD52CC60-C22C-4580-A5F3-59E572E26C47}" type="pres">
      <dgm:prSet presAssocID="{AE8C5316-13FC-4C08-AC9A-9024576F88B0}" presName="Name17" presStyleLbl="parChTrans1D3" presStyleIdx="5" presStyleCnt="6"/>
      <dgm:spPr/>
    </dgm:pt>
    <dgm:pt modelId="{64E6E56C-2460-4D17-8976-27B75A07728A}" type="pres">
      <dgm:prSet presAssocID="{FDBCC464-8D08-49DC-B236-CF1FD93A517D}" presName="hierRoot3" presStyleCnt="0"/>
      <dgm:spPr/>
    </dgm:pt>
    <dgm:pt modelId="{0844731D-015F-41E7-A792-1A5895BA8D22}" type="pres">
      <dgm:prSet presAssocID="{FDBCC464-8D08-49DC-B236-CF1FD93A517D}" presName="composite3" presStyleCnt="0"/>
      <dgm:spPr/>
    </dgm:pt>
    <dgm:pt modelId="{D3DC0A1D-5796-46C3-9FE9-C684311F3690}" type="pres">
      <dgm:prSet presAssocID="{FDBCC464-8D08-49DC-B236-CF1FD93A517D}" presName="background3" presStyleLbl="node3" presStyleIdx="5" presStyleCnt="6"/>
      <dgm:spPr/>
    </dgm:pt>
    <dgm:pt modelId="{E1347E3C-5B5C-4E7C-88BB-D4FCC2DBF4FC}" type="pres">
      <dgm:prSet presAssocID="{FDBCC464-8D08-49DC-B236-CF1FD93A517D}" presName="text3" presStyleLbl="fgAcc3" presStyleIdx="5" presStyleCnt="6">
        <dgm:presLayoutVars>
          <dgm:chPref val="3"/>
        </dgm:presLayoutVars>
      </dgm:prSet>
      <dgm:spPr/>
    </dgm:pt>
    <dgm:pt modelId="{FA5EBDC5-F449-4D37-8D2D-338C5ED0CCC2}" type="pres">
      <dgm:prSet presAssocID="{FDBCC464-8D08-49DC-B236-CF1FD93A517D}" presName="hierChild4" presStyleCnt="0"/>
      <dgm:spPr/>
    </dgm:pt>
  </dgm:ptLst>
  <dgm:cxnLst>
    <dgm:cxn modelId="{B3655505-A4FA-42D2-A6DA-DF501A52C64E}" type="presOf" srcId="{93872ADC-306B-46F4-B3D9-E5D94F8D5BFE}" destId="{EFD80FF0-6638-4F31-99BC-C16BFCA05FB5}" srcOrd="0" destOrd="0" presId="urn:microsoft.com/office/officeart/2005/8/layout/hierarchy1"/>
    <dgm:cxn modelId="{D4A9F409-B55F-4AC1-B46B-E4E6DFE8D989}" type="presOf" srcId="{6AD6EC19-CDA4-44FF-9A66-A23FD9F7F822}" destId="{17F90469-5166-482A-AA72-90CF1DD1AD31}" srcOrd="0" destOrd="0" presId="urn:microsoft.com/office/officeart/2005/8/layout/hierarchy1"/>
    <dgm:cxn modelId="{FBF47C19-FA80-48A5-AF24-9627A46962C6}" type="presOf" srcId="{E3FB15A1-3408-4D9E-8550-AA848E63462C}" destId="{05E35E86-AB59-483F-8EFD-90530BAAFA85}" srcOrd="0" destOrd="0" presId="urn:microsoft.com/office/officeart/2005/8/layout/hierarchy1"/>
    <dgm:cxn modelId="{227B5933-6E4E-4ACE-BBAA-3FA7D6EA9EB9}" type="presOf" srcId="{FDBCC464-8D08-49DC-B236-CF1FD93A517D}" destId="{E1347E3C-5B5C-4E7C-88BB-D4FCC2DBF4FC}" srcOrd="0" destOrd="0" presId="urn:microsoft.com/office/officeart/2005/8/layout/hierarchy1"/>
    <dgm:cxn modelId="{E07E3B34-6061-4242-AE28-8D483DF1AD5F}" srcId="{D43B2E31-2290-4815-882F-E835BB468C10}" destId="{75E5DF9A-23DA-4DF7-803A-E2A730268971}" srcOrd="0" destOrd="0" parTransId="{0B705430-C897-4833-A607-38E47C6FB4F6}" sibTransId="{5CA63359-AC96-459C-B3FC-E7EACCDEDD53}"/>
    <dgm:cxn modelId="{8D314A36-8149-4656-B543-2B53D60972EF}" type="presOf" srcId="{8EB9A742-D5CC-4521-9B6B-6EBD3FA0C247}" destId="{C503653D-DF28-4815-A6BC-15CDDA9B0B55}" srcOrd="0" destOrd="0" presId="urn:microsoft.com/office/officeart/2005/8/layout/hierarchy1"/>
    <dgm:cxn modelId="{0394FD3B-C4A1-4BD5-BAFF-C43F10460816}" type="presOf" srcId="{ECD24414-3F98-4A4F-80ED-24950C091BAB}" destId="{186858B5-B7E9-47A4-B960-04BF0F58EB08}" srcOrd="0" destOrd="0" presId="urn:microsoft.com/office/officeart/2005/8/layout/hierarchy1"/>
    <dgm:cxn modelId="{D326B23E-0F4A-4489-A469-D9AAAF1EABF3}" srcId="{8EB9A742-D5CC-4521-9B6B-6EBD3FA0C247}" destId="{42052A23-C86B-46A2-8DA1-7E719BDC0915}" srcOrd="0" destOrd="0" parTransId="{ECD24414-3F98-4A4F-80ED-24950C091BAB}" sibTransId="{F2826F53-4C7E-4E2D-96DA-B912084B8CFF}"/>
    <dgm:cxn modelId="{6CE57F4D-70E7-40A4-92DC-0359EF14E576}" srcId="{D43B2E31-2290-4815-882F-E835BB468C10}" destId="{948B0184-822E-41F0-BBE5-ED9562B8CFE0}" srcOrd="1" destOrd="0" parTransId="{E3FB15A1-3408-4D9E-8550-AA848E63462C}" sibTransId="{27AF2C60-AA92-412C-A8CA-7DD4F4D0417D}"/>
    <dgm:cxn modelId="{591B6670-D9F1-4478-B7D9-EEA22846C644}" type="presOf" srcId="{D43B2E31-2290-4815-882F-E835BB468C10}" destId="{0CACF9DB-C300-412E-8057-5EFB26584835}" srcOrd="0" destOrd="0" presId="urn:microsoft.com/office/officeart/2005/8/layout/hierarchy1"/>
    <dgm:cxn modelId="{F88CB152-5B6B-478C-99D4-5D186BFDF06F}" type="presOf" srcId="{AE8C5316-13FC-4C08-AC9A-9024576F88B0}" destId="{CD52CC60-C22C-4580-A5F3-59E572E26C47}" srcOrd="0" destOrd="0" presId="urn:microsoft.com/office/officeart/2005/8/layout/hierarchy1"/>
    <dgm:cxn modelId="{8A632077-70B4-41DB-9339-4DA8CC0F06BC}" srcId="{42052A23-C86B-46A2-8DA1-7E719BDC0915}" destId="{6AD6EC19-CDA4-44FF-9A66-A23FD9F7F822}" srcOrd="1" destOrd="0" parTransId="{93872ADC-306B-46F4-B3D9-E5D94F8D5BFE}" sibTransId="{9FCD5EC3-66A3-4121-90E0-70DE43BA7848}"/>
    <dgm:cxn modelId="{2E21CE78-7380-4EAF-BB21-6ECEBEE1A92E}" type="presOf" srcId="{75E5DF9A-23DA-4DF7-803A-E2A730268971}" destId="{0DEB9810-B6EE-45EB-985B-C4492BDF7FF2}" srcOrd="0" destOrd="0" presId="urn:microsoft.com/office/officeart/2005/8/layout/hierarchy1"/>
    <dgm:cxn modelId="{54E92C59-E19A-477A-8FB3-A5579AA194B3}" type="presOf" srcId="{E75276AD-D522-416A-90BB-E65A7273D3B2}" destId="{175B9476-2B88-41B1-9984-460BA8146942}" srcOrd="0" destOrd="0" presId="urn:microsoft.com/office/officeart/2005/8/layout/hierarchy1"/>
    <dgm:cxn modelId="{75E0395A-255F-4CEC-BD78-1F0C66C5A0A1}" type="presOf" srcId="{B21566B4-AB80-4ABE-B2B8-9C443054571E}" destId="{F0E20206-9DC5-48FF-8233-8F63686B73B9}" srcOrd="0" destOrd="0" presId="urn:microsoft.com/office/officeart/2005/8/layout/hierarchy1"/>
    <dgm:cxn modelId="{C18B767C-7A36-4F75-9917-4C7755AF0444}" srcId="{42052A23-C86B-46A2-8DA1-7E719BDC0915}" destId="{F63300A2-CF14-47E8-A7CF-123156DC35CC}" srcOrd="0" destOrd="0" parTransId="{A88B4F48-F3D7-4141-AC0C-5903F0DCA355}" sibTransId="{83608317-F827-4FA9-9D65-973B3525E002}"/>
    <dgm:cxn modelId="{64DDE28B-15BB-4EEE-8686-171B3A071BFE}" type="presOf" srcId="{948B0184-822E-41F0-BBE5-ED9562B8CFE0}" destId="{F2B9B109-E505-4D8C-85B4-908B05A97DE6}" srcOrd="0" destOrd="0" presId="urn:microsoft.com/office/officeart/2005/8/layout/hierarchy1"/>
    <dgm:cxn modelId="{698DCFB1-CD26-440A-A982-6859B29B9AC8}" srcId="{42052A23-C86B-46A2-8DA1-7E719BDC0915}" destId="{B21566B4-AB80-4ABE-B2B8-9C443054571E}" srcOrd="2" destOrd="0" parTransId="{E75276AD-D522-416A-90BB-E65A7273D3B2}" sibTransId="{D18054B2-08CC-401B-9B6D-F6A73ADB70E1}"/>
    <dgm:cxn modelId="{AB12EDB4-4137-48B8-A81C-F9064772A343}" type="presOf" srcId="{293102ED-9C13-4CBC-B8E3-6496E6FCAC69}" destId="{4C4A1EA6-CA81-4B2C-B43A-C779F134E73E}" srcOrd="0" destOrd="0" presId="urn:microsoft.com/office/officeart/2005/8/layout/hierarchy1"/>
    <dgm:cxn modelId="{BA2CCFB6-D666-4934-9281-F5AD811AC56E}" type="presOf" srcId="{A88B4F48-F3D7-4141-AC0C-5903F0DCA355}" destId="{A29A93F2-31D1-4D40-BD56-75637284D2DE}" srcOrd="0" destOrd="0" presId="urn:microsoft.com/office/officeart/2005/8/layout/hierarchy1"/>
    <dgm:cxn modelId="{75A62AB8-3BC4-4DFC-B03B-B50C07259049}" type="presOf" srcId="{42052A23-C86B-46A2-8DA1-7E719BDC0915}" destId="{5876CED2-6EF7-41C8-9100-9E002B0320D0}" srcOrd="0" destOrd="0" presId="urn:microsoft.com/office/officeart/2005/8/layout/hierarchy1"/>
    <dgm:cxn modelId="{0F1668B8-42E6-4FDF-B106-C5C737E556A7}" type="presOf" srcId="{F63300A2-CF14-47E8-A7CF-123156DC35CC}" destId="{46BD2986-5031-4EE8-95F6-2629F2446FEE}" srcOrd="0" destOrd="0" presId="urn:microsoft.com/office/officeart/2005/8/layout/hierarchy1"/>
    <dgm:cxn modelId="{39729DCE-4BA4-4955-B527-96B08E48E57C}" srcId="{293102ED-9C13-4CBC-B8E3-6496E6FCAC69}" destId="{8EB9A742-D5CC-4521-9B6B-6EBD3FA0C247}" srcOrd="0" destOrd="0" parTransId="{586129EF-DACD-4035-8EE2-8D22C07FBD04}" sibTransId="{A7788F2B-24A3-45D6-95E9-D30EE4039BFB}"/>
    <dgm:cxn modelId="{09618FD8-F16F-44F0-B872-D1452A38C103}" srcId="{8EB9A742-D5CC-4521-9B6B-6EBD3FA0C247}" destId="{D43B2E31-2290-4815-882F-E835BB468C10}" srcOrd="1" destOrd="0" parTransId="{3405F96D-918C-49C2-ACDB-2D5EDF89FD73}" sibTransId="{2991FE2E-C54F-43AE-B554-EB006117CCBC}"/>
    <dgm:cxn modelId="{F8D3F0E5-CC75-4E58-8252-6E60721B74C5}" type="presOf" srcId="{0B705430-C897-4833-A607-38E47C6FB4F6}" destId="{F81B0F1A-6401-41BE-A9B1-0F5A29CFE266}" srcOrd="0" destOrd="0" presId="urn:microsoft.com/office/officeart/2005/8/layout/hierarchy1"/>
    <dgm:cxn modelId="{19E790EB-88CB-4377-A0F7-BAE22DE7C89D}" srcId="{D43B2E31-2290-4815-882F-E835BB468C10}" destId="{FDBCC464-8D08-49DC-B236-CF1FD93A517D}" srcOrd="2" destOrd="0" parTransId="{AE8C5316-13FC-4C08-AC9A-9024576F88B0}" sibTransId="{9006DFEF-4140-4716-84DE-D4BC3CB0BC2E}"/>
    <dgm:cxn modelId="{3881BEF9-B019-4A75-8094-DCB206F5C14D}" type="presOf" srcId="{3405F96D-918C-49C2-ACDB-2D5EDF89FD73}" destId="{C9662794-50CE-4C08-A2AA-FEABB36A5109}" srcOrd="0" destOrd="0" presId="urn:microsoft.com/office/officeart/2005/8/layout/hierarchy1"/>
    <dgm:cxn modelId="{44B31EB4-BB64-424A-9E8C-81FCDBCBCE56}" type="presParOf" srcId="{4C4A1EA6-CA81-4B2C-B43A-C779F134E73E}" destId="{9ED67797-5FF3-43DE-A254-41DE42CB535F}" srcOrd="0" destOrd="0" presId="urn:microsoft.com/office/officeart/2005/8/layout/hierarchy1"/>
    <dgm:cxn modelId="{F9204EE7-F868-4C31-8588-72CDC97B60B6}" type="presParOf" srcId="{9ED67797-5FF3-43DE-A254-41DE42CB535F}" destId="{7B39D810-5723-46F6-82FD-47AC14406B62}" srcOrd="0" destOrd="0" presId="urn:microsoft.com/office/officeart/2005/8/layout/hierarchy1"/>
    <dgm:cxn modelId="{88070713-89F9-48B6-A5F8-4350F24275C5}" type="presParOf" srcId="{7B39D810-5723-46F6-82FD-47AC14406B62}" destId="{24D3AF77-FEC8-483C-A2EA-173013E791C7}" srcOrd="0" destOrd="0" presId="urn:microsoft.com/office/officeart/2005/8/layout/hierarchy1"/>
    <dgm:cxn modelId="{340DAE1E-F83E-42C6-AE1A-2978AD7D78BD}" type="presParOf" srcId="{7B39D810-5723-46F6-82FD-47AC14406B62}" destId="{C503653D-DF28-4815-A6BC-15CDDA9B0B55}" srcOrd="1" destOrd="0" presId="urn:microsoft.com/office/officeart/2005/8/layout/hierarchy1"/>
    <dgm:cxn modelId="{DF9C8E7E-8BBC-4542-90C0-BEFA0CABD565}" type="presParOf" srcId="{9ED67797-5FF3-43DE-A254-41DE42CB535F}" destId="{02352E76-4FB6-44B7-BB6D-76F0E2EA92CD}" srcOrd="1" destOrd="0" presId="urn:microsoft.com/office/officeart/2005/8/layout/hierarchy1"/>
    <dgm:cxn modelId="{2FF9EE20-48B8-498D-9B9E-D6694BDC1817}" type="presParOf" srcId="{02352E76-4FB6-44B7-BB6D-76F0E2EA92CD}" destId="{186858B5-B7E9-47A4-B960-04BF0F58EB08}" srcOrd="0" destOrd="0" presId="urn:microsoft.com/office/officeart/2005/8/layout/hierarchy1"/>
    <dgm:cxn modelId="{4177E685-EBAE-4281-8C80-A5FFD6858478}" type="presParOf" srcId="{02352E76-4FB6-44B7-BB6D-76F0E2EA92CD}" destId="{C6291C78-9EB1-4392-84A0-B0A986030F37}" srcOrd="1" destOrd="0" presId="urn:microsoft.com/office/officeart/2005/8/layout/hierarchy1"/>
    <dgm:cxn modelId="{D1DA48D4-5D85-4DB2-8232-4A45D6447417}" type="presParOf" srcId="{C6291C78-9EB1-4392-84A0-B0A986030F37}" destId="{A8C3B0C6-00D1-418B-9E86-AE62FA41281B}" srcOrd="0" destOrd="0" presId="urn:microsoft.com/office/officeart/2005/8/layout/hierarchy1"/>
    <dgm:cxn modelId="{77E069CF-78D5-4EAC-A108-B819A9330668}" type="presParOf" srcId="{A8C3B0C6-00D1-418B-9E86-AE62FA41281B}" destId="{371393AB-CF73-466E-A49B-2B3CD69937A0}" srcOrd="0" destOrd="0" presId="urn:microsoft.com/office/officeart/2005/8/layout/hierarchy1"/>
    <dgm:cxn modelId="{808ADC3F-62B5-40AB-88E6-C8D0C2231E52}" type="presParOf" srcId="{A8C3B0C6-00D1-418B-9E86-AE62FA41281B}" destId="{5876CED2-6EF7-41C8-9100-9E002B0320D0}" srcOrd="1" destOrd="0" presId="urn:microsoft.com/office/officeart/2005/8/layout/hierarchy1"/>
    <dgm:cxn modelId="{5D643F15-F219-4A8E-93F2-0149112753F7}" type="presParOf" srcId="{C6291C78-9EB1-4392-84A0-B0A986030F37}" destId="{B89E2940-15E4-4DFC-A52E-C1EF7561872D}" srcOrd="1" destOrd="0" presId="urn:microsoft.com/office/officeart/2005/8/layout/hierarchy1"/>
    <dgm:cxn modelId="{A3AD89A3-69DF-416A-A5F7-C5432C7AE976}" type="presParOf" srcId="{B89E2940-15E4-4DFC-A52E-C1EF7561872D}" destId="{A29A93F2-31D1-4D40-BD56-75637284D2DE}" srcOrd="0" destOrd="0" presId="urn:microsoft.com/office/officeart/2005/8/layout/hierarchy1"/>
    <dgm:cxn modelId="{DC511639-2481-4EC7-AF86-7046B461F16C}" type="presParOf" srcId="{B89E2940-15E4-4DFC-A52E-C1EF7561872D}" destId="{2D403C73-97F9-4872-AD85-78C151CDA42B}" srcOrd="1" destOrd="0" presId="urn:microsoft.com/office/officeart/2005/8/layout/hierarchy1"/>
    <dgm:cxn modelId="{80B00C4A-689A-4D3E-B5A9-445BE7C3FA86}" type="presParOf" srcId="{2D403C73-97F9-4872-AD85-78C151CDA42B}" destId="{3EBFA1FC-1A23-4237-87A8-76626AE54436}" srcOrd="0" destOrd="0" presId="urn:microsoft.com/office/officeart/2005/8/layout/hierarchy1"/>
    <dgm:cxn modelId="{365961E2-C478-45D5-8792-74315F5746B8}" type="presParOf" srcId="{3EBFA1FC-1A23-4237-87A8-76626AE54436}" destId="{C0806A62-00AB-4601-B9A8-9B1ACA092302}" srcOrd="0" destOrd="0" presId="urn:microsoft.com/office/officeart/2005/8/layout/hierarchy1"/>
    <dgm:cxn modelId="{2CFE74E1-4275-4036-8EA4-48F0AA851CDD}" type="presParOf" srcId="{3EBFA1FC-1A23-4237-87A8-76626AE54436}" destId="{46BD2986-5031-4EE8-95F6-2629F2446FEE}" srcOrd="1" destOrd="0" presId="urn:microsoft.com/office/officeart/2005/8/layout/hierarchy1"/>
    <dgm:cxn modelId="{7E93635E-12A3-4EE5-9857-3872AE13915F}" type="presParOf" srcId="{2D403C73-97F9-4872-AD85-78C151CDA42B}" destId="{A005641B-8D99-45BC-8B23-55407BF88283}" srcOrd="1" destOrd="0" presId="urn:microsoft.com/office/officeart/2005/8/layout/hierarchy1"/>
    <dgm:cxn modelId="{866743AB-09B5-488A-AC74-BD262A41C9EC}" type="presParOf" srcId="{B89E2940-15E4-4DFC-A52E-C1EF7561872D}" destId="{EFD80FF0-6638-4F31-99BC-C16BFCA05FB5}" srcOrd="2" destOrd="0" presId="urn:microsoft.com/office/officeart/2005/8/layout/hierarchy1"/>
    <dgm:cxn modelId="{449B3E25-CD99-41FD-A142-D301AE18A7B6}" type="presParOf" srcId="{B89E2940-15E4-4DFC-A52E-C1EF7561872D}" destId="{B5459E71-3968-4FCD-972D-262F63846111}" srcOrd="3" destOrd="0" presId="urn:microsoft.com/office/officeart/2005/8/layout/hierarchy1"/>
    <dgm:cxn modelId="{21ABDB78-0DC6-4203-96F6-8B7F22929F29}" type="presParOf" srcId="{B5459E71-3968-4FCD-972D-262F63846111}" destId="{402DF4AB-30E1-4F38-9120-D783790AF0E6}" srcOrd="0" destOrd="0" presId="urn:microsoft.com/office/officeart/2005/8/layout/hierarchy1"/>
    <dgm:cxn modelId="{7A57E2ED-7960-4258-96B8-61C786191919}" type="presParOf" srcId="{402DF4AB-30E1-4F38-9120-D783790AF0E6}" destId="{C3E1A970-CFAA-4E31-BC64-993C3E787C61}" srcOrd="0" destOrd="0" presId="urn:microsoft.com/office/officeart/2005/8/layout/hierarchy1"/>
    <dgm:cxn modelId="{2EF8AEE6-4DA7-4EA3-9727-790BB69896E9}" type="presParOf" srcId="{402DF4AB-30E1-4F38-9120-D783790AF0E6}" destId="{17F90469-5166-482A-AA72-90CF1DD1AD31}" srcOrd="1" destOrd="0" presId="urn:microsoft.com/office/officeart/2005/8/layout/hierarchy1"/>
    <dgm:cxn modelId="{7988BD2C-E9CE-4B11-A046-59B7681A6766}" type="presParOf" srcId="{B5459E71-3968-4FCD-972D-262F63846111}" destId="{8A34EEB8-49AB-4EDD-9621-635CC7670C62}" srcOrd="1" destOrd="0" presId="urn:microsoft.com/office/officeart/2005/8/layout/hierarchy1"/>
    <dgm:cxn modelId="{1030B244-7F41-4B1B-B287-AD45ECF8AC85}" type="presParOf" srcId="{B89E2940-15E4-4DFC-A52E-C1EF7561872D}" destId="{175B9476-2B88-41B1-9984-460BA8146942}" srcOrd="4" destOrd="0" presId="urn:microsoft.com/office/officeart/2005/8/layout/hierarchy1"/>
    <dgm:cxn modelId="{ABD81FC2-2AC1-4A46-941E-8F2D5322982B}" type="presParOf" srcId="{B89E2940-15E4-4DFC-A52E-C1EF7561872D}" destId="{593F227A-30C9-4D6F-AE46-FE647914ECAE}" srcOrd="5" destOrd="0" presId="urn:microsoft.com/office/officeart/2005/8/layout/hierarchy1"/>
    <dgm:cxn modelId="{28E9F4DA-1C88-4CBE-98A4-29BD946565D9}" type="presParOf" srcId="{593F227A-30C9-4D6F-AE46-FE647914ECAE}" destId="{23300A5E-F691-4835-A773-46C1117152BF}" srcOrd="0" destOrd="0" presId="urn:microsoft.com/office/officeart/2005/8/layout/hierarchy1"/>
    <dgm:cxn modelId="{9363D974-E88A-4348-A449-DB151540ED22}" type="presParOf" srcId="{23300A5E-F691-4835-A773-46C1117152BF}" destId="{64E43DCD-FE70-404D-84C8-B05399203016}" srcOrd="0" destOrd="0" presId="urn:microsoft.com/office/officeart/2005/8/layout/hierarchy1"/>
    <dgm:cxn modelId="{4EA846D7-B244-47A7-92F1-382A6E55B1C9}" type="presParOf" srcId="{23300A5E-F691-4835-A773-46C1117152BF}" destId="{F0E20206-9DC5-48FF-8233-8F63686B73B9}" srcOrd="1" destOrd="0" presId="urn:microsoft.com/office/officeart/2005/8/layout/hierarchy1"/>
    <dgm:cxn modelId="{69B17C31-B573-4200-ACDD-01F9E91813F7}" type="presParOf" srcId="{593F227A-30C9-4D6F-AE46-FE647914ECAE}" destId="{E5105321-C2DE-4A25-A42E-A9F8863BCA1C}" srcOrd="1" destOrd="0" presId="urn:microsoft.com/office/officeart/2005/8/layout/hierarchy1"/>
    <dgm:cxn modelId="{CF397548-64C0-4881-A963-6490DEE89F2F}" type="presParOf" srcId="{02352E76-4FB6-44B7-BB6D-76F0E2EA92CD}" destId="{C9662794-50CE-4C08-A2AA-FEABB36A5109}" srcOrd="2" destOrd="0" presId="urn:microsoft.com/office/officeart/2005/8/layout/hierarchy1"/>
    <dgm:cxn modelId="{8FE0EE3F-F78E-4A97-8C2E-05292831D347}" type="presParOf" srcId="{02352E76-4FB6-44B7-BB6D-76F0E2EA92CD}" destId="{D656ED0F-DF23-4154-A024-4C3A4D3C733E}" srcOrd="3" destOrd="0" presId="urn:microsoft.com/office/officeart/2005/8/layout/hierarchy1"/>
    <dgm:cxn modelId="{7295CB30-3386-4481-821C-B07FFD3C6418}" type="presParOf" srcId="{D656ED0F-DF23-4154-A024-4C3A4D3C733E}" destId="{9D8ACB6F-7F2F-447F-A95F-CFAC47135153}" srcOrd="0" destOrd="0" presId="urn:microsoft.com/office/officeart/2005/8/layout/hierarchy1"/>
    <dgm:cxn modelId="{1A964F31-2E0C-4CC5-B29F-B126466307E6}" type="presParOf" srcId="{9D8ACB6F-7F2F-447F-A95F-CFAC47135153}" destId="{526E8B03-6ECD-4C73-8234-4189D29C812B}" srcOrd="0" destOrd="0" presId="urn:microsoft.com/office/officeart/2005/8/layout/hierarchy1"/>
    <dgm:cxn modelId="{33685C79-DFF2-400D-AD5C-4E40E60E51E6}" type="presParOf" srcId="{9D8ACB6F-7F2F-447F-A95F-CFAC47135153}" destId="{0CACF9DB-C300-412E-8057-5EFB26584835}" srcOrd="1" destOrd="0" presId="urn:microsoft.com/office/officeart/2005/8/layout/hierarchy1"/>
    <dgm:cxn modelId="{22B09E26-8815-4F83-BBF2-D6317722C510}" type="presParOf" srcId="{D656ED0F-DF23-4154-A024-4C3A4D3C733E}" destId="{0A6C9C7E-0BED-4D9F-A5EB-A4A36B85A5B9}" srcOrd="1" destOrd="0" presId="urn:microsoft.com/office/officeart/2005/8/layout/hierarchy1"/>
    <dgm:cxn modelId="{F3F9A045-9A45-4EDE-BDB8-967374889F4A}" type="presParOf" srcId="{0A6C9C7E-0BED-4D9F-A5EB-A4A36B85A5B9}" destId="{F81B0F1A-6401-41BE-A9B1-0F5A29CFE266}" srcOrd="0" destOrd="0" presId="urn:microsoft.com/office/officeart/2005/8/layout/hierarchy1"/>
    <dgm:cxn modelId="{25E61E4F-503D-4BBB-B072-469D73ED860C}" type="presParOf" srcId="{0A6C9C7E-0BED-4D9F-A5EB-A4A36B85A5B9}" destId="{2086C2E5-E7B3-460A-AE8D-FF20E20537CA}" srcOrd="1" destOrd="0" presId="urn:microsoft.com/office/officeart/2005/8/layout/hierarchy1"/>
    <dgm:cxn modelId="{8BC7D371-7DA8-47D7-9D32-23F3D3BFC3A2}" type="presParOf" srcId="{2086C2E5-E7B3-460A-AE8D-FF20E20537CA}" destId="{41049729-C4B8-47D7-9418-BAAAC1E69351}" srcOrd="0" destOrd="0" presId="urn:microsoft.com/office/officeart/2005/8/layout/hierarchy1"/>
    <dgm:cxn modelId="{83F52E20-322E-450B-B489-4682ACDA2562}" type="presParOf" srcId="{41049729-C4B8-47D7-9418-BAAAC1E69351}" destId="{D71ADB0F-DE26-402E-87AC-94374295DDAB}" srcOrd="0" destOrd="0" presId="urn:microsoft.com/office/officeart/2005/8/layout/hierarchy1"/>
    <dgm:cxn modelId="{21BCED15-228A-456A-8B43-6C5454FD6AF9}" type="presParOf" srcId="{41049729-C4B8-47D7-9418-BAAAC1E69351}" destId="{0DEB9810-B6EE-45EB-985B-C4492BDF7FF2}" srcOrd="1" destOrd="0" presId="urn:microsoft.com/office/officeart/2005/8/layout/hierarchy1"/>
    <dgm:cxn modelId="{F42C5087-6158-49E0-8A0D-B045A2AE9B64}" type="presParOf" srcId="{2086C2E5-E7B3-460A-AE8D-FF20E20537CA}" destId="{399D4729-492C-4B0A-B5E7-04F8F627750F}" srcOrd="1" destOrd="0" presId="urn:microsoft.com/office/officeart/2005/8/layout/hierarchy1"/>
    <dgm:cxn modelId="{C230738D-134E-45C4-BC22-AF759ACFE9BF}" type="presParOf" srcId="{0A6C9C7E-0BED-4D9F-A5EB-A4A36B85A5B9}" destId="{05E35E86-AB59-483F-8EFD-90530BAAFA85}" srcOrd="2" destOrd="0" presId="urn:microsoft.com/office/officeart/2005/8/layout/hierarchy1"/>
    <dgm:cxn modelId="{F981D3CD-39F0-487D-B18B-0CBE6307817E}" type="presParOf" srcId="{0A6C9C7E-0BED-4D9F-A5EB-A4A36B85A5B9}" destId="{6F119BC5-36A8-466F-8819-07DB6ADE9970}" srcOrd="3" destOrd="0" presId="urn:microsoft.com/office/officeart/2005/8/layout/hierarchy1"/>
    <dgm:cxn modelId="{5A743414-62C2-4F14-8C20-DC85C533A2FA}" type="presParOf" srcId="{6F119BC5-36A8-466F-8819-07DB6ADE9970}" destId="{22A0EEDE-1208-453E-B424-A7CC6A7F87E9}" srcOrd="0" destOrd="0" presId="urn:microsoft.com/office/officeart/2005/8/layout/hierarchy1"/>
    <dgm:cxn modelId="{9963ACBE-0659-4223-B73B-BE030F79D8B3}" type="presParOf" srcId="{22A0EEDE-1208-453E-B424-A7CC6A7F87E9}" destId="{FA7D20E1-1682-4DA6-BC03-8CD14C1294F9}" srcOrd="0" destOrd="0" presId="urn:microsoft.com/office/officeart/2005/8/layout/hierarchy1"/>
    <dgm:cxn modelId="{FDE91183-100A-4F8E-9150-6D92D4009BCD}" type="presParOf" srcId="{22A0EEDE-1208-453E-B424-A7CC6A7F87E9}" destId="{F2B9B109-E505-4D8C-85B4-908B05A97DE6}" srcOrd="1" destOrd="0" presId="urn:microsoft.com/office/officeart/2005/8/layout/hierarchy1"/>
    <dgm:cxn modelId="{B1D5FE31-A8F0-475B-967D-DD4B95DC7536}" type="presParOf" srcId="{6F119BC5-36A8-466F-8819-07DB6ADE9970}" destId="{6503025D-EF2B-46A8-A30C-26EECA455F73}" srcOrd="1" destOrd="0" presId="urn:microsoft.com/office/officeart/2005/8/layout/hierarchy1"/>
    <dgm:cxn modelId="{CD99556E-3504-4284-A8A0-2FD55C01C3BD}" type="presParOf" srcId="{0A6C9C7E-0BED-4D9F-A5EB-A4A36B85A5B9}" destId="{CD52CC60-C22C-4580-A5F3-59E572E26C47}" srcOrd="4" destOrd="0" presId="urn:microsoft.com/office/officeart/2005/8/layout/hierarchy1"/>
    <dgm:cxn modelId="{70B250AF-178D-4EA5-8520-A316D4D1A8C2}" type="presParOf" srcId="{0A6C9C7E-0BED-4D9F-A5EB-A4A36B85A5B9}" destId="{64E6E56C-2460-4D17-8976-27B75A07728A}" srcOrd="5" destOrd="0" presId="urn:microsoft.com/office/officeart/2005/8/layout/hierarchy1"/>
    <dgm:cxn modelId="{AEE88EE9-6573-4125-94F7-F237E924680D}" type="presParOf" srcId="{64E6E56C-2460-4D17-8976-27B75A07728A}" destId="{0844731D-015F-41E7-A792-1A5895BA8D22}" srcOrd="0" destOrd="0" presId="urn:microsoft.com/office/officeart/2005/8/layout/hierarchy1"/>
    <dgm:cxn modelId="{D2B12341-3EB2-43AD-ADAB-447050C09EFD}" type="presParOf" srcId="{0844731D-015F-41E7-A792-1A5895BA8D22}" destId="{D3DC0A1D-5796-46C3-9FE9-C684311F3690}" srcOrd="0" destOrd="0" presId="urn:microsoft.com/office/officeart/2005/8/layout/hierarchy1"/>
    <dgm:cxn modelId="{E3AB06EC-05C2-4B14-85D6-694A17156530}" type="presParOf" srcId="{0844731D-015F-41E7-A792-1A5895BA8D22}" destId="{E1347E3C-5B5C-4E7C-88BB-D4FCC2DBF4FC}" srcOrd="1" destOrd="0" presId="urn:microsoft.com/office/officeart/2005/8/layout/hierarchy1"/>
    <dgm:cxn modelId="{BFE1E57E-89C5-4180-8EEF-4FA78699FFC9}" type="presParOf" srcId="{64E6E56C-2460-4D17-8976-27B75A07728A}" destId="{FA5EBDC5-F449-4D37-8D2D-338C5ED0CCC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441635-0C85-479A-9749-EB85CBB76BB2}"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US"/>
        </a:p>
      </dgm:t>
    </dgm:pt>
    <dgm:pt modelId="{449C3D47-179F-4A48-B3CE-2BC746B07891}">
      <dgm:prSet/>
      <dgm:spPr/>
      <dgm:t>
        <a:bodyPr/>
        <a:lstStyle/>
        <a:p>
          <a:r>
            <a:rPr lang="en-US"/>
            <a:t>LANGUAGE</a:t>
          </a:r>
        </a:p>
      </dgm:t>
    </dgm:pt>
    <dgm:pt modelId="{2B7819EE-147C-47E4-A985-841201315421}" type="parTrans" cxnId="{67E9B134-6DAE-402B-9291-5C2814AD5E6D}">
      <dgm:prSet/>
      <dgm:spPr/>
      <dgm:t>
        <a:bodyPr/>
        <a:lstStyle/>
        <a:p>
          <a:endParaRPr lang="en-US"/>
        </a:p>
      </dgm:t>
    </dgm:pt>
    <dgm:pt modelId="{384E909B-0459-4437-B9F0-B771D315752D}" type="sibTrans" cxnId="{67E9B134-6DAE-402B-9291-5C2814AD5E6D}">
      <dgm:prSet/>
      <dgm:spPr/>
      <dgm:t>
        <a:bodyPr/>
        <a:lstStyle/>
        <a:p>
          <a:endParaRPr lang="en-US"/>
        </a:p>
      </dgm:t>
    </dgm:pt>
    <dgm:pt modelId="{D0416171-055B-46A5-9EFC-D07A80E03041}">
      <dgm:prSet/>
      <dgm:spPr/>
      <dgm:t>
        <a:bodyPr/>
        <a:lstStyle/>
        <a:p>
          <a:r>
            <a:rPr lang="en-US"/>
            <a:t>CULTURE</a:t>
          </a:r>
        </a:p>
      </dgm:t>
    </dgm:pt>
    <dgm:pt modelId="{8FF091AC-0609-44C3-8995-C648747E0AE4}" type="parTrans" cxnId="{6CF4CE75-8F96-41B8-8B8C-7A1890C8BCE2}">
      <dgm:prSet/>
      <dgm:spPr/>
      <dgm:t>
        <a:bodyPr/>
        <a:lstStyle/>
        <a:p>
          <a:endParaRPr lang="en-US"/>
        </a:p>
      </dgm:t>
    </dgm:pt>
    <dgm:pt modelId="{7C6545EA-3320-4322-8F91-A58B461EE7E8}" type="sibTrans" cxnId="{6CF4CE75-8F96-41B8-8B8C-7A1890C8BCE2}">
      <dgm:prSet/>
      <dgm:spPr/>
      <dgm:t>
        <a:bodyPr/>
        <a:lstStyle/>
        <a:p>
          <a:endParaRPr lang="en-US"/>
        </a:p>
      </dgm:t>
    </dgm:pt>
    <dgm:pt modelId="{36F93B88-BE4B-4118-B8B8-640FB2DB00AF}">
      <dgm:prSet/>
      <dgm:spPr/>
      <dgm:t>
        <a:bodyPr/>
        <a:lstStyle/>
        <a:p>
          <a:r>
            <a:rPr lang="en-US"/>
            <a:t>EMOTIONAL</a:t>
          </a:r>
        </a:p>
      </dgm:t>
    </dgm:pt>
    <dgm:pt modelId="{09CC6D83-54A5-4A88-905C-978348BB938D}" type="parTrans" cxnId="{3C76B071-FDDC-4A4E-BA63-8A4D70E5A26B}">
      <dgm:prSet/>
      <dgm:spPr/>
      <dgm:t>
        <a:bodyPr/>
        <a:lstStyle/>
        <a:p>
          <a:endParaRPr lang="en-US"/>
        </a:p>
      </dgm:t>
    </dgm:pt>
    <dgm:pt modelId="{276FD401-ECE3-47EF-BB13-426661AD4BAC}" type="sibTrans" cxnId="{3C76B071-FDDC-4A4E-BA63-8A4D70E5A26B}">
      <dgm:prSet/>
      <dgm:spPr/>
      <dgm:t>
        <a:bodyPr/>
        <a:lstStyle/>
        <a:p>
          <a:endParaRPr lang="en-US"/>
        </a:p>
      </dgm:t>
    </dgm:pt>
    <dgm:pt modelId="{0C8730E3-7237-4C33-9747-DEB8D3AF748F}">
      <dgm:prSet/>
      <dgm:spPr/>
      <dgm:t>
        <a:bodyPr/>
        <a:lstStyle/>
        <a:p>
          <a:r>
            <a:rPr lang="en-US"/>
            <a:t>PHYSICAL</a:t>
          </a:r>
        </a:p>
      </dgm:t>
    </dgm:pt>
    <dgm:pt modelId="{84769C26-45EE-468E-B242-035DC6A8BCAD}" type="parTrans" cxnId="{DAE61232-ED3D-4C9B-9F54-B8BAA3B3CB3E}">
      <dgm:prSet/>
      <dgm:spPr/>
      <dgm:t>
        <a:bodyPr/>
        <a:lstStyle/>
        <a:p>
          <a:endParaRPr lang="en-US"/>
        </a:p>
      </dgm:t>
    </dgm:pt>
    <dgm:pt modelId="{78678E02-AFCC-4EE2-9CA3-91D8804D2BB4}" type="sibTrans" cxnId="{DAE61232-ED3D-4C9B-9F54-B8BAA3B3CB3E}">
      <dgm:prSet/>
      <dgm:spPr/>
      <dgm:t>
        <a:bodyPr/>
        <a:lstStyle/>
        <a:p>
          <a:endParaRPr lang="en-US"/>
        </a:p>
      </dgm:t>
    </dgm:pt>
    <dgm:pt modelId="{3B0B8F5D-661E-4642-A799-4F428F140605}">
      <dgm:prSet/>
      <dgm:spPr/>
      <dgm:t>
        <a:bodyPr/>
        <a:lstStyle/>
        <a:p>
          <a:r>
            <a:rPr lang="en-US"/>
            <a:t>INFORMATION OVERLOAD</a:t>
          </a:r>
        </a:p>
      </dgm:t>
    </dgm:pt>
    <dgm:pt modelId="{2D4E9582-7685-491A-A2A7-EE7994D22CFF}" type="parTrans" cxnId="{6D7EAF6E-97BC-4603-B3D7-D134BAF38E02}">
      <dgm:prSet/>
      <dgm:spPr/>
      <dgm:t>
        <a:bodyPr/>
        <a:lstStyle/>
        <a:p>
          <a:endParaRPr lang="en-US"/>
        </a:p>
      </dgm:t>
    </dgm:pt>
    <dgm:pt modelId="{B6CBDA3F-5C9D-4E81-B557-B801D34BE00E}" type="sibTrans" cxnId="{6D7EAF6E-97BC-4603-B3D7-D134BAF38E02}">
      <dgm:prSet/>
      <dgm:spPr/>
      <dgm:t>
        <a:bodyPr/>
        <a:lstStyle/>
        <a:p>
          <a:endParaRPr lang="en-US"/>
        </a:p>
      </dgm:t>
    </dgm:pt>
    <dgm:pt modelId="{8E69DAFE-C4B6-4A5E-81B8-C3392E4A6F86}">
      <dgm:prSet/>
      <dgm:spPr/>
      <dgm:t>
        <a:bodyPr/>
        <a:lstStyle/>
        <a:p>
          <a:r>
            <a:rPr lang="en-US"/>
            <a:t>DEFENSIVE</a:t>
          </a:r>
        </a:p>
      </dgm:t>
    </dgm:pt>
    <dgm:pt modelId="{AB1CE1DF-0461-4779-BF18-23137D348417}" type="parTrans" cxnId="{1458182E-0B3E-4247-8045-BFDBA8E5E8DD}">
      <dgm:prSet/>
      <dgm:spPr/>
      <dgm:t>
        <a:bodyPr/>
        <a:lstStyle/>
        <a:p>
          <a:endParaRPr lang="en-US"/>
        </a:p>
      </dgm:t>
    </dgm:pt>
    <dgm:pt modelId="{34B93FC9-1F91-42AA-AF3A-E8F70C14365D}" type="sibTrans" cxnId="{1458182E-0B3E-4247-8045-BFDBA8E5E8DD}">
      <dgm:prSet/>
      <dgm:spPr/>
      <dgm:t>
        <a:bodyPr/>
        <a:lstStyle/>
        <a:p>
          <a:endParaRPr lang="en-US"/>
        </a:p>
      </dgm:t>
    </dgm:pt>
    <dgm:pt modelId="{02EC047B-61BE-BC4A-BE0E-C6D45C2101C4}" type="pres">
      <dgm:prSet presAssocID="{FD441635-0C85-479A-9749-EB85CBB76BB2}" presName="linear" presStyleCnt="0">
        <dgm:presLayoutVars>
          <dgm:animLvl val="lvl"/>
          <dgm:resizeHandles val="exact"/>
        </dgm:presLayoutVars>
      </dgm:prSet>
      <dgm:spPr/>
    </dgm:pt>
    <dgm:pt modelId="{92E64CF4-3A30-0F4E-B587-7555654FA531}" type="pres">
      <dgm:prSet presAssocID="{449C3D47-179F-4A48-B3CE-2BC746B07891}" presName="parentText" presStyleLbl="node1" presStyleIdx="0" presStyleCnt="6">
        <dgm:presLayoutVars>
          <dgm:chMax val="0"/>
          <dgm:bulletEnabled val="1"/>
        </dgm:presLayoutVars>
      </dgm:prSet>
      <dgm:spPr/>
    </dgm:pt>
    <dgm:pt modelId="{56171B19-2CE2-7B45-BAEC-6ECE8596B611}" type="pres">
      <dgm:prSet presAssocID="{384E909B-0459-4437-B9F0-B771D315752D}" presName="spacer" presStyleCnt="0"/>
      <dgm:spPr/>
    </dgm:pt>
    <dgm:pt modelId="{B1692C82-7254-CB4A-96A7-A4D1471E8316}" type="pres">
      <dgm:prSet presAssocID="{D0416171-055B-46A5-9EFC-D07A80E03041}" presName="parentText" presStyleLbl="node1" presStyleIdx="1" presStyleCnt="6">
        <dgm:presLayoutVars>
          <dgm:chMax val="0"/>
          <dgm:bulletEnabled val="1"/>
        </dgm:presLayoutVars>
      </dgm:prSet>
      <dgm:spPr/>
    </dgm:pt>
    <dgm:pt modelId="{BBD62FAB-8B6E-014F-B270-39DFF8965DF7}" type="pres">
      <dgm:prSet presAssocID="{7C6545EA-3320-4322-8F91-A58B461EE7E8}" presName="spacer" presStyleCnt="0"/>
      <dgm:spPr/>
    </dgm:pt>
    <dgm:pt modelId="{9B5F4C15-45C1-244D-9B24-35FE3667E61C}" type="pres">
      <dgm:prSet presAssocID="{36F93B88-BE4B-4118-B8B8-640FB2DB00AF}" presName="parentText" presStyleLbl="node1" presStyleIdx="2" presStyleCnt="6">
        <dgm:presLayoutVars>
          <dgm:chMax val="0"/>
          <dgm:bulletEnabled val="1"/>
        </dgm:presLayoutVars>
      </dgm:prSet>
      <dgm:spPr/>
    </dgm:pt>
    <dgm:pt modelId="{24451743-0D8B-0B4A-8723-489E1E318EEE}" type="pres">
      <dgm:prSet presAssocID="{276FD401-ECE3-47EF-BB13-426661AD4BAC}" presName="spacer" presStyleCnt="0"/>
      <dgm:spPr/>
    </dgm:pt>
    <dgm:pt modelId="{971CE66E-6B31-8248-B2F1-035316173AC0}" type="pres">
      <dgm:prSet presAssocID="{0C8730E3-7237-4C33-9747-DEB8D3AF748F}" presName="parentText" presStyleLbl="node1" presStyleIdx="3" presStyleCnt="6">
        <dgm:presLayoutVars>
          <dgm:chMax val="0"/>
          <dgm:bulletEnabled val="1"/>
        </dgm:presLayoutVars>
      </dgm:prSet>
      <dgm:spPr/>
    </dgm:pt>
    <dgm:pt modelId="{4BA688BA-F242-7449-BD62-8CB4C82C620C}" type="pres">
      <dgm:prSet presAssocID="{78678E02-AFCC-4EE2-9CA3-91D8804D2BB4}" presName="spacer" presStyleCnt="0"/>
      <dgm:spPr/>
    </dgm:pt>
    <dgm:pt modelId="{19D82556-3CC4-2141-867F-9B671B09F3A7}" type="pres">
      <dgm:prSet presAssocID="{3B0B8F5D-661E-4642-A799-4F428F140605}" presName="parentText" presStyleLbl="node1" presStyleIdx="4" presStyleCnt="6">
        <dgm:presLayoutVars>
          <dgm:chMax val="0"/>
          <dgm:bulletEnabled val="1"/>
        </dgm:presLayoutVars>
      </dgm:prSet>
      <dgm:spPr/>
    </dgm:pt>
    <dgm:pt modelId="{7B1BAC70-4913-3049-8214-5A8C0149AC10}" type="pres">
      <dgm:prSet presAssocID="{B6CBDA3F-5C9D-4E81-B557-B801D34BE00E}" presName="spacer" presStyleCnt="0"/>
      <dgm:spPr/>
    </dgm:pt>
    <dgm:pt modelId="{5EC53E67-B0BD-3943-95C7-2A8F51730E6E}" type="pres">
      <dgm:prSet presAssocID="{8E69DAFE-C4B6-4A5E-81B8-C3392E4A6F86}" presName="parentText" presStyleLbl="node1" presStyleIdx="5" presStyleCnt="6">
        <dgm:presLayoutVars>
          <dgm:chMax val="0"/>
          <dgm:bulletEnabled val="1"/>
        </dgm:presLayoutVars>
      </dgm:prSet>
      <dgm:spPr/>
    </dgm:pt>
  </dgm:ptLst>
  <dgm:cxnLst>
    <dgm:cxn modelId="{1DB83414-9EE9-7E4F-9EA3-AADB19F34F42}" type="presOf" srcId="{FD441635-0C85-479A-9749-EB85CBB76BB2}" destId="{02EC047B-61BE-BC4A-BE0E-C6D45C2101C4}" srcOrd="0" destOrd="0" presId="urn:microsoft.com/office/officeart/2005/8/layout/vList2"/>
    <dgm:cxn modelId="{1458182E-0B3E-4247-8045-BFDBA8E5E8DD}" srcId="{FD441635-0C85-479A-9749-EB85CBB76BB2}" destId="{8E69DAFE-C4B6-4A5E-81B8-C3392E4A6F86}" srcOrd="5" destOrd="0" parTransId="{AB1CE1DF-0461-4779-BF18-23137D348417}" sibTransId="{34B93FC9-1F91-42AA-AF3A-E8F70C14365D}"/>
    <dgm:cxn modelId="{DAE61232-ED3D-4C9B-9F54-B8BAA3B3CB3E}" srcId="{FD441635-0C85-479A-9749-EB85CBB76BB2}" destId="{0C8730E3-7237-4C33-9747-DEB8D3AF748F}" srcOrd="3" destOrd="0" parTransId="{84769C26-45EE-468E-B242-035DC6A8BCAD}" sibTransId="{78678E02-AFCC-4EE2-9CA3-91D8804D2BB4}"/>
    <dgm:cxn modelId="{14816432-79AF-E442-A276-9AD6741D24FA}" type="presOf" srcId="{0C8730E3-7237-4C33-9747-DEB8D3AF748F}" destId="{971CE66E-6B31-8248-B2F1-035316173AC0}" srcOrd="0" destOrd="0" presId="urn:microsoft.com/office/officeart/2005/8/layout/vList2"/>
    <dgm:cxn modelId="{67E9B134-6DAE-402B-9291-5C2814AD5E6D}" srcId="{FD441635-0C85-479A-9749-EB85CBB76BB2}" destId="{449C3D47-179F-4A48-B3CE-2BC746B07891}" srcOrd="0" destOrd="0" parTransId="{2B7819EE-147C-47E4-A985-841201315421}" sibTransId="{384E909B-0459-4437-B9F0-B771D315752D}"/>
    <dgm:cxn modelId="{3FF5F463-0F8B-754D-BA52-CE6E41AEAC62}" type="presOf" srcId="{D0416171-055B-46A5-9EFC-D07A80E03041}" destId="{B1692C82-7254-CB4A-96A7-A4D1471E8316}" srcOrd="0" destOrd="0" presId="urn:microsoft.com/office/officeart/2005/8/layout/vList2"/>
    <dgm:cxn modelId="{6D7EAF6E-97BC-4603-B3D7-D134BAF38E02}" srcId="{FD441635-0C85-479A-9749-EB85CBB76BB2}" destId="{3B0B8F5D-661E-4642-A799-4F428F140605}" srcOrd="4" destOrd="0" parTransId="{2D4E9582-7685-491A-A2A7-EE7994D22CFF}" sibTransId="{B6CBDA3F-5C9D-4E81-B557-B801D34BE00E}"/>
    <dgm:cxn modelId="{2151BB50-C0C9-CC43-A5B6-156A9B762CCD}" type="presOf" srcId="{8E69DAFE-C4B6-4A5E-81B8-C3392E4A6F86}" destId="{5EC53E67-B0BD-3943-95C7-2A8F51730E6E}" srcOrd="0" destOrd="0" presId="urn:microsoft.com/office/officeart/2005/8/layout/vList2"/>
    <dgm:cxn modelId="{3C76B071-FDDC-4A4E-BA63-8A4D70E5A26B}" srcId="{FD441635-0C85-479A-9749-EB85CBB76BB2}" destId="{36F93B88-BE4B-4118-B8B8-640FB2DB00AF}" srcOrd="2" destOrd="0" parTransId="{09CC6D83-54A5-4A88-905C-978348BB938D}" sibTransId="{276FD401-ECE3-47EF-BB13-426661AD4BAC}"/>
    <dgm:cxn modelId="{6CF4CE75-8F96-41B8-8B8C-7A1890C8BCE2}" srcId="{FD441635-0C85-479A-9749-EB85CBB76BB2}" destId="{D0416171-055B-46A5-9EFC-D07A80E03041}" srcOrd="1" destOrd="0" parTransId="{8FF091AC-0609-44C3-8995-C648747E0AE4}" sibTransId="{7C6545EA-3320-4322-8F91-A58B461EE7E8}"/>
    <dgm:cxn modelId="{F7FB37A6-93B1-CA49-8277-7F6D7FB320FA}" type="presOf" srcId="{3B0B8F5D-661E-4642-A799-4F428F140605}" destId="{19D82556-3CC4-2141-867F-9B671B09F3A7}" srcOrd="0" destOrd="0" presId="urn:microsoft.com/office/officeart/2005/8/layout/vList2"/>
    <dgm:cxn modelId="{9BAD52CC-1E64-B543-8EB9-D3318CA7E9CF}" type="presOf" srcId="{449C3D47-179F-4A48-B3CE-2BC746B07891}" destId="{92E64CF4-3A30-0F4E-B587-7555654FA531}" srcOrd="0" destOrd="0" presId="urn:microsoft.com/office/officeart/2005/8/layout/vList2"/>
    <dgm:cxn modelId="{31D4D2E0-44B8-394A-9F13-FFEF0636CE62}" type="presOf" srcId="{36F93B88-BE4B-4118-B8B8-640FB2DB00AF}" destId="{9B5F4C15-45C1-244D-9B24-35FE3667E61C}" srcOrd="0" destOrd="0" presId="urn:microsoft.com/office/officeart/2005/8/layout/vList2"/>
    <dgm:cxn modelId="{9B5AD817-410B-4041-B443-9029A58B3CF0}" type="presParOf" srcId="{02EC047B-61BE-BC4A-BE0E-C6D45C2101C4}" destId="{92E64CF4-3A30-0F4E-B587-7555654FA531}" srcOrd="0" destOrd="0" presId="urn:microsoft.com/office/officeart/2005/8/layout/vList2"/>
    <dgm:cxn modelId="{ABF63E0F-20EB-AA46-9265-A43D188CDAF5}" type="presParOf" srcId="{02EC047B-61BE-BC4A-BE0E-C6D45C2101C4}" destId="{56171B19-2CE2-7B45-BAEC-6ECE8596B611}" srcOrd="1" destOrd="0" presId="urn:microsoft.com/office/officeart/2005/8/layout/vList2"/>
    <dgm:cxn modelId="{A29CF98E-721A-6F44-8B5A-112B8FF151E3}" type="presParOf" srcId="{02EC047B-61BE-BC4A-BE0E-C6D45C2101C4}" destId="{B1692C82-7254-CB4A-96A7-A4D1471E8316}" srcOrd="2" destOrd="0" presId="urn:microsoft.com/office/officeart/2005/8/layout/vList2"/>
    <dgm:cxn modelId="{D1F01004-6106-994C-9EBC-422A6E157259}" type="presParOf" srcId="{02EC047B-61BE-BC4A-BE0E-C6D45C2101C4}" destId="{BBD62FAB-8B6E-014F-B270-39DFF8965DF7}" srcOrd="3" destOrd="0" presId="urn:microsoft.com/office/officeart/2005/8/layout/vList2"/>
    <dgm:cxn modelId="{D7C66814-042E-2845-BC9A-D5D6C5DE8D65}" type="presParOf" srcId="{02EC047B-61BE-BC4A-BE0E-C6D45C2101C4}" destId="{9B5F4C15-45C1-244D-9B24-35FE3667E61C}" srcOrd="4" destOrd="0" presId="urn:microsoft.com/office/officeart/2005/8/layout/vList2"/>
    <dgm:cxn modelId="{E8A87192-FC53-CA47-87C5-701FF2ED88B2}" type="presParOf" srcId="{02EC047B-61BE-BC4A-BE0E-C6D45C2101C4}" destId="{24451743-0D8B-0B4A-8723-489E1E318EEE}" srcOrd="5" destOrd="0" presId="urn:microsoft.com/office/officeart/2005/8/layout/vList2"/>
    <dgm:cxn modelId="{910D26F1-5ADB-6540-A8E3-D685238C41D4}" type="presParOf" srcId="{02EC047B-61BE-BC4A-BE0E-C6D45C2101C4}" destId="{971CE66E-6B31-8248-B2F1-035316173AC0}" srcOrd="6" destOrd="0" presId="urn:microsoft.com/office/officeart/2005/8/layout/vList2"/>
    <dgm:cxn modelId="{B19EC275-888E-8249-AA47-2D80A7FC5441}" type="presParOf" srcId="{02EC047B-61BE-BC4A-BE0E-C6D45C2101C4}" destId="{4BA688BA-F242-7449-BD62-8CB4C82C620C}" srcOrd="7" destOrd="0" presId="urn:microsoft.com/office/officeart/2005/8/layout/vList2"/>
    <dgm:cxn modelId="{6583C29E-1874-0447-A40E-CDDEDD71155D}" type="presParOf" srcId="{02EC047B-61BE-BC4A-BE0E-C6D45C2101C4}" destId="{19D82556-3CC4-2141-867F-9B671B09F3A7}" srcOrd="8" destOrd="0" presId="urn:microsoft.com/office/officeart/2005/8/layout/vList2"/>
    <dgm:cxn modelId="{097A1926-C820-CB4C-AD2B-9024CFCD5140}" type="presParOf" srcId="{02EC047B-61BE-BC4A-BE0E-C6D45C2101C4}" destId="{7B1BAC70-4913-3049-8214-5A8C0149AC10}" srcOrd="9" destOrd="0" presId="urn:microsoft.com/office/officeart/2005/8/layout/vList2"/>
    <dgm:cxn modelId="{B2A868AF-002F-CD4C-910C-23EC6D38FBC8}" type="presParOf" srcId="{02EC047B-61BE-BC4A-BE0E-C6D45C2101C4}" destId="{5EC53E67-B0BD-3943-95C7-2A8F51730E6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695E02-FDA1-4442-ADC8-C99071BB56C5}">
      <dsp:nvSpPr>
        <dsp:cNvPr id="0" name=""/>
        <dsp:cNvSpPr/>
      </dsp:nvSpPr>
      <dsp:spPr>
        <a:xfrm>
          <a:off x="0" y="4366"/>
          <a:ext cx="6245265" cy="9301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403BE5-9990-4BD8-B07E-2A0C7DE90BDF}">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905272-FCE6-4318-A248-8865E8C513B0}">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subjects included in this presentation are the following :</a:t>
          </a:r>
          <a:endParaRPr lang="en-US" sz="1700" kern="1200"/>
        </a:p>
      </dsp:txBody>
      <dsp:txXfrm>
        <a:off x="1074268" y="4366"/>
        <a:ext cx="5170996" cy="930102"/>
      </dsp:txXfrm>
    </dsp:sp>
    <dsp:sp modelId="{3588828B-CCD3-48E9-90DB-08DBA3A240E0}">
      <dsp:nvSpPr>
        <dsp:cNvPr id="0" name=""/>
        <dsp:cNvSpPr/>
      </dsp:nvSpPr>
      <dsp:spPr>
        <a:xfrm>
          <a:off x="0" y="1166994"/>
          <a:ext cx="6245265" cy="9301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665EBA-B83F-4382-9FD7-31C127E49036}">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549A6A-483F-4B4D-A3BA-A3911B2B954B}">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Theories relating to models of communication.</a:t>
          </a:r>
          <a:endParaRPr lang="en-US" sz="1700" kern="1200"/>
        </a:p>
      </dsp:txBody>
      <dsp:txXfrm>
        <a:off x="1074268" y="1166994"/>
        <a:ext cx="5170996" cy="930102"/>
      </dsp:txXfrm>
    </dsp:sp>
    <dsp:sp modelId="{3C1C533D-A70D-4E46-9993-5E52DBA79829}">
      <dsp:nvSpPr>
        <dsp:cNvPr id="0" name=""/>
        <dsp:cNvSpPr/>
      </dsp:nvSpPr>
      <dsp:spPr>
        <a:xfrm>
          <a:off x="0" y="2329622"/>
          <a:ext cx="6245265" cy="9301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274267-2B9F-4955-854D-ECA8A4391C61}">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E36753-82AF-4DDF-85F7-A20FC7FD808B}">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channels of communication used by the organisation and channels that can be used to improve communication.</a:t>
          </a:r>
          <a:endParaRPr lang="en-US" sz="1700" kern="1200"/>
        </a:p>
      </dsp:txBody>
      <dsp:txXfrm>
        <a:off x="1074268" y="2329622"/>
        <a:ext cx="5170996" cy="930102"/>
      </dsp:txXfrm>
    </dsp:sp>
    <dsp:sp modelId="{FD20A298-8CD3-4CFC-924E-F624158B8681}">
      <dsp:nvSpPr>
        <dsp:cNvPr id="0" name=""/>
        <dsp:cNvSpPr/>
      </dsp:nvSpPr>
      <dsp:spPr>
        <a:xfrm>
          <a:off x="0" y="3492250"/>
          <a:ext cx="6245265" cy="93010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23C83B-571E-46B5-A7F1-4E6904D90921}">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879BE-5A6A-473F-83E6-B2060F32B033}">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types of barriers that can prevent effective communication between the organisation and their external stakeholders.</a:t>
          </a:r>
          <a:endParaRPr lang="en-US" sz="1700" kern="1200"/>
        </a:p>
      </dsp:txBody>
      <dsp:txXfrm>
        <a:off x="1074268" y="3492250"/>
        <a:ext cx="5170996" cy="930102"/>
      </dsp:txXfrm>
    </dsp:sp>
    <dsp:sp modelId="{10F5DA46-6B9E-4F28-A49B-CC98945487DE}">
      <dsp:nvSpPr>
        <dsp:cNvPr id="0" name=""/>
        <dsp:cNvSpPr/>
      </dsp:nvSpPr>
      <dsp:spPr>
        <a:xfrm>
          <a:off x="0" y="4654878"/>
          <a:ext cx="6245265" cy="93010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9795E-0977-4EB0-8DBC-E7ECC5DCA7B7}">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0033F8-4EF4-4418-86F0-D5BDB6DA7E53}">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impact of effective communication on the staff and patients.</a:t>
          </a:r>
          <a:endParaRPr lang="en-US" sz="1700" kern="1200"/>
        </a:p>
      </dsp:txBody>
      <dsp:txXfrm>
        <a:off x="1074268" y="4654878"/>
        <a:ext cx="5170996" cy="93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2CC60-C22C-4580-A5F3-59E572E26C47}">
      <dsp:nvSpPr>
        <dsp:cNvPr id="0" name=""/>
        <dsp:cNvSpPr/>
      </dsp:nvSpPr>
      <dsp:spPr>
        <a:xfrm>
          <a:off x="7769551" y="2578597"/>
          <a:ext cx="1761878" cy="419246"/>
        </a:xfrm>
        <a:custGeom>
          <a:avLst/>
          <a:gdLst/>
          <a:ahLst/>
          <a:cxnLst/>
          <a:rect l="0" t="0" r="0" b="0"/>
          <a:pathLst>
            <a:path>
              <a:moveTo>
                <a:pt x="0" y="0"/>
              </a:moveTo>
              <a:lnTo>
                <a:pt x="0" y="285704"/>
              </a:lnTo>
              <a:lnTo>
                <a:pt x="1761878" y="285704"/>
              </a:lnTo>
              <a:lnTo>
                <a:pt x="1761878"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5E35E86-AB59-483F-8EFD-90530BAAFA85}">
      <dsp:nvSpPr>
        <dsp:cNvPr id="0" name=""/>
        <dsp:cNvSpPr/>
      </dsp:nvSpPr>
      <dsp:spPr>
        <a:xfrm>
          <a:off x="7723831" y="2578597"/>
          <a:ext cx="91440" cy="419246"/>
        </a:xfrm>
        <a:custGeom>
          <a:avLst/>
          <a:gdLst/>
          <a:ahLst/>
          <a:cxnLst/>
          <a:rect l="0" t="0" r="0" b="0"/>
          <a:pathLst>
            <a:path>
              <a:moveTo>
                <a:pt x="45720" y="0"/>
              </a:moveTo>
              <a:lnTo>
                <a:pt x="4572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81B0F1A-6401-41BE-A9B1-0F5A29CFE266}">
      <dsp:nvSpPr>
        <dsp:cNvPr id="0" name=""/>
        <dsp:cNvSpPr/>
      </dsp:nvSpPr>
      <dsp:spPr>
        <a:xfrm>
          <a:off x="6007673" y="2578597"/>
          <a:ext cx="1761878" cy="419246"/>
        </a:xfrm>
        <a:custGeom>
          <a:avLst/>
          <a:gdLst/>
          <a:ahLst/>
          <a:cxnLst/>
          <a:rect l="0" t="0" r="0" b="0"/>
          <a:pathLst>
            <a:path>
              <a:moveTo>
                <a:pt x="1761878" y="0"/>
              </a:moveTo>
              <a:lnTo>
                <a:pt x="1761878" y="285704"/>
              </a:lnTo>
              <a:lnTo>
                <a:pt x="0" y="285704"/>
              </a:lnTo>
              <a:lnTo>
                <a:pt x="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9662794-50CE-4C08-A2AA-FEABB36A5109}">
      <dsp:nvSpPr>
        <dsp:cNvPr id="0" name=""/>
        <dsp:cNvSpPr/>
      </dsp:nvSpPr>
      <dsp:spPr>
        <a:xfrm>
          <a:off x="5126734" y="1243975"/>
          <a:ext cx="2642817" cy="419246"/>
        </a:xfrm>
        <a:custGeom>
          <a:avLst/>
          <a:gdLst/>
          <a:ahLst/>
          <a:cxnLst/>
          <a:rect l="0" t="0" r="0" b="0"/>
          <a:pathLst>
            <a:path>
              <a:moveTo>
                <a:pt x="0" y="0"/>
              </a:moveTo>
              <a:lnTo>
                <a:pt x="0" y="285704"/>
              </a:lnTo>
              <a:lnTo>
                <a:pt x="2642817" y="285704"/>
              </a:lnTo>
              <a:lnTo>
                <a:pt x="2642817" y="419246"/>
              </a:lnTo>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75B9476-2B88-41B1-9984-460BA8146942}">
      <dsp:nvSpPr>
        <dsp:cNvPr id="0" name=""/>
        <dsp:cNvSpPr/>
      </dsp:nvSpPr>
      <dsp:spPr>
        <a:xfrm>
          <a:off x="2483917" y="2578597"/>
          <a:ext cx="1761878" cy="419246"/>
        </a:xfrm>
        <a:custGeom>
          <a:avLst/>
          <a:gdLst/>
          <a:ahLst/>
          <a:cxnLst/>
          <a:rect l="0" t="0" r="0" b="0"/>
          <a:pathLst>
            <a:path>
              <a:moveTo>
                <a:pt x="0" y="0"/>
              </a:moveTo>
              <a:lnTo>
                <a:pt x="0" y="285704"/>
              </a:lnTo>
              <a:lnTo>
                <a:pt x="1761878" y="285704"/>
              </a:lnTo>
              <a:lnTo>
                <a:pt x="1761878"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FD80FF0-6638-4F31-99BC-C16BFCA05FB5}">
      <dsp:nvSpPr>
        <dsp:cNvPr id="0" name=""/>
        <dsp:cNvSpPr/>
      </dsp:nvSpPr>
      <dsp:spPr>
        <a:xfrm>
          <a:off x="2438197" y="2578597"/>
          <a:ext cx="91440" cy="419246"/>
        </a:xfrm>
        <a:custGeom>
          <a:avLst/>
          <a:gdLst/>
          <a:ahLst/>
          <a:cxnLst/>
          <a:rect l="0" t="0" r="0" b="0"/>
          <a:pathLst>
            <a:path>
              <a:moveTo>
                <a:pt x="45720" y="0"/>
              </a:moveTo>
              <a:lnTo>
                <a:pt x="4572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29A93F2-31D1-4D40-BD56-75637284D2DE}">
      <dsp:nvSpPr>
        <dsp:cNvPr id="0" name=""/>
        <dsp:cNvSpPr/>
      </dsp:nvSpPr>
      <dsp:spPr>
        <a:xfrm>
          <a:off x="722039" y="2578597"/>
          <a:ext cx="1761878" cy="419246"/>
        </a:xfrm>
        <a:custGeom>
          <a:avLst/>
          <a:gdLst/>
          <a:ahLst/>
          <a:cxnLst/>
          <a:rect l="0" t="0" r="0" b="0"/>
          <a:pathLst>
            <a:path>
              <a:moveTo>
                <a:pt x="1761878" y="0"/>
              </a:moveTo>
              <a:lnTo>
                <a:pt x="1761878" y="285704"/>
              </a:lnTo>
              <a:lnTo>
                <a:pt x="0" y="285704"/>
              </a:lnTo>
              <a:lnTo>
                <a:pt x="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86858B5-B7E9-47A4-B960-04BF0F58EB08}">
      <dsp:nvSpPr>
        <dsp:cNvPr id="0" name=""/>
        <dsp:cNvSpPr/>
      </dsp:nvSpPr>
      <dsp:spPr>
        <a:xfrm>
          <a:off x="2483917" y="1243975"/>
          <a:ext cx="2642817" cy="419246"/>
        </a:xfrm>
        <a:custGeom>
          <a:avLst/>
          <a:gdLst/>
          <a:ahLst/>
          <a:cxnLst/>
          <a:rect l="0" t="0" r="0" b="0"/>
          <a:pathLst>
            <a:path>
              <a:moveTo>
                <a:pt x="2642817" y="0"/>
              </a:moveTo>
              <a:lnTo>
                <a:pt x="2642817" y="285704"/>
              </a:lnTo>
              <a:lnTo>
                <a:pt x="0" y="285704"/>
              </a:lnTo>
              <a:lnTo>
                <a:pt x="0" y="419246"/>
              </a:lnTo>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24D3AF77-FEC8-483C-A2EA-173013E791C7}">
      <dsp:nvSpPr>
        <dsp:cNvPr id="0" name=""/>
        <dsp:cNvSpPr/>
      </dsp:nvSpPr>
      <dsp:spPr>
        <a:xfrm>
          <a:off x="4405966" y="328599"/>
          <a:ext cx="1441536" cy="915375"/>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503653D-DF28-4815-A6BC-15CDDA9B0B55}">
      <dsp:nvSpPr>
        <dsp:cNvPr id="0" name=""/>
        <dsp:cNvSpPr/>
      </dsp:nvSpPr>
      <dsp:spPr>
        <a:xfrm>
          <a:off x="4566137" y="480761"/>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Channel of Communication</a:t>
          </a:r>
          <a:endParaRPr lang="en-GB" sz="1500" kern="1200"/>
        </a:p>
      </dsp:txBody>
      <dsp:txXfrm>
        <a:off x="4592947" y="507571"/>
        <a:ext cx="1387916" cy="861755"/>
      </dsp:txXfrm>
    </dsp:sp>
    <dsp:sp modelId="{371393AB-CF73-466E-A49B-2B3CD69937A0}">
      <dsp:nvSpPr>
        <dsp:cNvPr id="0" name=""/>
        <dsp:cNvSpPr/>
      </dsp:nvSpPr>
      <dsp:spPr>
        <a:xfrm>
          <a:off x="1763149" y="1663222"/>
          <a:ext cx="1441536" cy="915375"/>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876CED2-6EF7-41C8-9100-9E002B0320D0}">
      <dsp:nvSpPr>
        <dsp:cNvPr id="0" name=""/>
        <dsp:cNvSpPr/>
      </dsp:nvSpPr>
      <dsp:spPr>
        <a:xfrm>
          <a:off x="1923319" y="1815384"/>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High-Richness</a:t>
          </a:r>
          <a:endParaRPr lang="en-GB" sz="1500" kern="1200"/>
        </a:p>
      </dsp:txBody>
      <dsp:txXfrm>
        <a:off x="1950129" y="1842194"/>
        <a:ext cx="1387916" cy="861755"/>
      </dsp:txXfrm>
    </dsp:sp>
    <dsp:sp modelId="{C0806A62-00AB-4601-B9A8-9B1ACA092302}">
      <dsp:nvSpPr>
        <dsp:cNvPr id="0" name=""/>
        <dsp:cNvSpPr/>
      </dsp:nvSpPr>
      <dsp:spPr>
        <a:xfrm>
          <a:off x="1271"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6BD2986-5031-4EE8-95F6-2629F2446FEE}">
      <dsp:nvSpPr>
        <dsp:cNvPr id="0" name=""/>
        <dsp:cNvSpPr/>
      </dsp:nvSpPr>
      <dsp:spPr>
        <a:xfrm>
          <a:off x="161441"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Face-to-face</a:t>
          </a:r>
          <a:endParaRPr lang="en-GB" sz="1500" kern="1200"/>
        </a:p>
      </dsp:txBody>
      <dsp:txXfrm>
        <a:off x="188251" y="3176816"/>
        <a:ext cx="1387916" cy="861755"/>
      </dsp:txXfrm>
    </dsp:sp>
    <dsp:sp modelId="{C3E1A970-CFAA-4E31-BC64-993C3E787C61}">
      <dsp:nvSpPr>
        <dsp:cNvPr id="0" name=""/>
        <dsp:cNvSpPr/>
      </dsp:nvSpPr>
      <dsp:spPr>
        <a:xfrm>
          <a:off x="1763149"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7F90469-5166-482A-AA72-90CF1DD1AD31}">
      <dsp:nvSpPr>
        <dsp:cNvPr id="0" name=""/>
        <dsp:cNvSpPr/>
      </dsp:nvSpPr>
      <dsp:spPr>
        <a:xfrm>
          <a:off x="1923319"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Video Conference</a:t>
          </a:r>
          <a:endParaRPr lang="en-GB" sz="1500" kern="1200"/>
        </a:p>
      </dsp:txBody>
      <dsp:txXfrm>
        <a:off x="1950129" y="3176816"/>
        <a:ext cx="1387916" cy="861755"/>
      </dsp:txXfrm>
    </dsp:sp>
    <dsp:sp modelId="{64E43DCD-FE70-404D-84C8-B05399203016}">
      <dsp:nvSpPr>
        <dsp:cNvPr id="0" name=""/>
        <dsp:cNvSpPr/>
      </dsp:nvSpPr>
      <dsp:spPr>
        <a:xfrm>
          <a:off x="3525027"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0E20206-9DC5-48FF-8233-8F63686B73B9}">
      <dsp:nvSpPr>
        <dsp:cNvPr id="0" name=""/>
        <dsp:cNvSpPr/>
      </dsp:nvSpPr>
      <dsp:spPr>
        <a:xfrm>
          <a:off x="3685198"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Voice Call</a:t>
          </a:r>
        </a:p>
      </dsp:txBody>
      <dsp:txXfrm>
        <a:off x="3712008" y="3176816"/>
        <a:ext cx="1387916" cy="861755"/>
      </dsp:txXfrm>
    </dsp:sp>
    <dsp:sp modelId="{526E8B03-6ECD-4C73-8234-4189D29C812B}">
      <dsp:nvSpPr>
        <dsp:cNvPr id="0" name=""/>
        <dsp:cNvSpPr/>
      </dsp:nvSpPr>
      <dsp:spPr>
        <a:xfrm>
          <a:off x="7048783" y="1663222"/>
          <a:ext cx="1441536" cy="915375"/>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CACF9DB-C300-412E-8057-5EFB26584835}">
      <dsp:nvSpPr>
        <dsp:cNvPr id="0" name=""/>
        <dsp:cNvSpPr/>
      </dsp:nvSpPr>
      <dsp:spPr>
        <a:xfrm>
          <a:off x="7208954" y="1815384"/>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latin typeface="Calibri Light" panose="020F0302020204030204"/>
            </a:rPr>
            <a:t>Low-Richness</a:t>
          </a:r>
          <a:endParaRPr lang="en-GB" sz="1500" kern="1200"/>
        </a:p>
      </dsp:txBody>
      <dsp:txXfrm>
        <a:off x="7235764" y="1842194"/>
        <a:ext cx="1387916" cy="861755"/>
      </dsp:txXfrm>
    </dsp:sp>
    <dsp:sp modelId="{D71ADB0F-DE26-402E-87AC-94374295DDAB}">
      <dsp:nvSpPr>
        <dsp:cNvPr id="0" name=""/>
        <dsp:cNvSpPr/>
      </dsp:nvSpPr>
      <dsp:spPr>
        <a:xfrm>
          <a:off x="5286905"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DEB9810-B6EE-45EB-985B-C4492BDF7FF2}">
      <dsp:nvSpPr>
        <dsp:cNvPr id="0" name=""/>
        <dsp:cNvSpPr/>
      </dsp:nvSpPr>
      <dsp:spPr>
        <a:xfrm>
          <a:off x="5447076"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latin typeface="Calibri Light" panose="020F0302020204030204"/>
            </a:rPr>
            <a:t>E-mail</a:t>
          </a:r>
          <a:endParaRPr lang="en-GB" sz="1500" kern="1200"/>
        </a:p>
      </dsp:txBody>
      <dsp:txXfrm>
        <a:off x="5473886" y="3176816"/>
        <a:ext cx="1387916" cy="861755"/>
      </dsp:txXfrm>
    </dsp:sp>
    <dsp:sp modelId="{FA7D20E1-1682-4DA6-BC03-8CD14C1294F9}">
      <dsp:nvSpPr>
        <dsp:cNvPr id="0" name=""/>
        <dsp:cNvSpPr/>
      </dsp:nvSpPr>
      <dsp:spPr>
        <a:xfrm>
          <a:off x="7048783"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2B9B109-E505-4D8C-85B4-908B05A97DE6}">
      <dsp:nvSpPr>
        <dsp:cNvPr id="0" name=""/>
        <dsp:cNvSpPr/>
      </dsp:nvSpPr>
      <dsp:spPr>
        <a:xfrm>
          <a:off x="7208954"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Audio and video messades</a:t>
          </a:r>
        </a:p>
      </dsp:txBody>
      <dsp:txXfrm>
        <a:off x="7235764" y="3176816"/>
        <a:ext cx="1387916" cy="861755"/>
      </dsp:txXfrm>
    </dsp:sp>
    <dsp:sp modelId="{D3DC0A1D-5796-46C3-9FE9-C684311F3690}">
      <dsp:nvSpPr>
        <dsp:cNvPr id="0" name=""/>
        <dsp:cNvSpPr/>
      </dsp:nvSpPr>
      <dsp:spPr>
        <a:xfrm>
          <a:off x="8810661"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1347E3C-5B5C-4E7C-88BB-D4FCC2DBF4FC}">
      <dsp:nvSpPr>
        <dsp:cNvPr id="0" name=""/>
        <dsp:cNvSpPr/>
      </dsp:nvSpPr>
      <dsp:spPr>
        <a:xfrm>
          <a:off x="8970832"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Text Messaging</a:t>
          </a:r>
        </a:p>
      </dsp:txBody>
      <dsp:txXfrm>
        <a:off x="8997642" y="3176816"/>
        <a:ext cx="1387916" cy="8617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64CF4-3A30-0F4E-B587-7555654FA531}">
      <dsp:nvSpPr>
        <dsp:cNvPr id="0" name=""/>
        <dsp:cNvSpPr/>
      </dsp:nvSpPr>
      <dsp:spPr>
        <a:xfrm>
          <a:off x="0" y="7214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LANGUAGE</a:t>
          </a:r>
        </a:p>
      </dsp:txBody>
      <dsp:txXfrm>
        <a:off x="26930" y="99074"/>
        <a:ext cx="3451634" cy="497795"/>
      </dsp:txXfrm>
    </dsp:sp>
    <dsp:sp modelId="{B1692C82-7254-CB4A-96A7-A4D1471E8316}">
      <dsp:nvSpPr>
        <dsp:cNvPr id="0" name=""/>
        <dsp:cNvSpPr/>
      </dsp:nvSpPr>
      <dsp:spPr>
        <a:xfrm>
          <a:off x="0" y="69003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CULTURE</a:t>
          </a:r>
        </a:p>
      </dsp:txBody>
      <dsp:txXfrm>
        <a:off x="26930" y="716969"/>
        <a:ext cx="3451634" cy="497795"/>
      </dsp:txXfrm>
    </dsp:sp>
    <dsp:sp modelId="{9B5F4C15-45C1-244D-9B24-35FE3667E61C}">
      <dsp:nvSpPr>
        <dsp:cNvPr id="0" name=""/>
        <dsp:cNvSpPr/>
      </dsp:nvSpPr>
      <dsp:spPr>
        <a:xfrm>
          <a:off x="0" y="130793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EMOTIONAL</a:t>
          </a:r>
        </a:p>
      </dsp:txBody>
      <dsp:txXfrm>
        <a:off x="26930" y="1334864"/>
        <a:ext cx="3451634" cy="497795"/>
      </dsp:txXfrm>
    </dsp:sp>
    <dsp:sp modelId="{971CE66E-6B31-8248-B2F1-035316173AC0}">
      <dsp:nvSpPr>
        <dsp:cNvPr id="0" name=""/>
        <dsp:cNvSpPr/>
      </dsp:nvSpPr>
      <dsp:spPr>
        <a:xfrm>
          <a:off x="0" y="192582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PHYSICAL</a:t>
          </a:r>
        </a:p>
      </dsp:txBody>
      <dsp:txXfrm>
        <a:off x="26930" y="1952759"/>
        <a:ext cx="3451634" cy="497795"/>
      </dsp:txXfrm>
    </dsp:sp>
    <dsp:sp modelId="{19D82556-3CC4-2141-867F-9B671B09F3A7}">
      <dsp:nvSpPr>
        <dsp:cNvPr id="0" name=""/>
        <dsp:cNvSpPr/>
      </dsp:nvSpPr>
      <dsp:spPr>
        <a:xfrm>
          <a:off x="0" y="254372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INFORMATION OVERLOAD</a:t>
          </a:r>
        </a:p>
      </dsp:txBody>
      <dsp:txXfrm>
        <a:off x="26930" y="2570654"/>
        <a:ext cx="3451634" cy="497795"/>
      </dsp:txXfrm>
    </dsp:sp>
    <dsp:sp modelId="{5EC53E67-B0BD-3943-95C7-2A8F51730E6E}">
      <dsp:nvSpPr>
        <dsp:cNvPr id="0" name=""/>
        <dsp:cNvSpPr/>
      </dsp:nvSpPr>
      <dsp:spPr>
        <a:xfrm>
          <a:off x="0" y="316161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DEFENSIVE</a:t>
          </a:r>
        </a:p>
      </dsp:txBody>
      <dsp:txXfrm>
        <a:off x="26930" y="3188549"/>
        <a:ext cx="3451634" cy="4977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F695C3-A7C6-4AC9-BA29-6E4C892A7877}" type="datetimeFigureOut">
              <a:rPr lang="en-GB" smtClean="0"/>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DB385E-F545-4EE2-AC09-B09B009F6306}" type="slidenum">
              <a:rPr lang="en-GB" smtClean="0"/>
              <a:t>‹#›</a:t>
            </a:fld>
            <a:endParaRPr lang="en-GB"/>
          </a:p>
        </p:txBody>
      </p:sp>
    </p:spTree>
    <p:extLst>
      <p:ext uri="{BB962C8B-B14F-4D97-AF65-F5344CB8AC3E}">
        <p14:creationId xmlns:p14="http://schemas.microsoft.com/office/powerpoint/2010/main" val="3226067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Communication is how two or more persons interact. </a:t>
            </a:r>
          </a:p>
          <a:p>
            <a:r>
              <a:rPr lang="en-GB"/>
              <a:t>Also communication can be verbal ,written ,touch ,gestures ,eye contact using hands  or facial expression .</a:t>
            </a:r>
          </a:p>
          <a:p>
            <a:r>
              <a:rPr lang="en-GB"/>
              <a:t>In order to have an effective communication we must be able to understand what other people are trying to tell us.</a:t>
            </a:r>
          </a:p>
        </p:txBody>
      </p:sp>
      <p:sp>
        <p:nvSpPr>
          <p:cNvPr id="4" name="Slide Number Placeholder 3"/>
          <p:cNvSpPr>
            <a:spLocks noGrp="1"/>
          </p:cNvSpPr>
          <p:nvPr>
            <p:ph type="sldNum" sz="quarter" idx="5"/>
          </p:nvPr>
        </p:nvSpPr>
        <p:spPr/>
        <p:txBody>
          <a:bodyPr/>
          <a:lstStyle/>
          <a:p>
            <a:fld id="{E0DB385E-F545-4EE2-AC09-B09B009F6306}" type="slidenum">
              <a:rPr lang="en-GB" smtClean="0"/>
              <a:t>3</a:t>
            </a:fld>
            <a:endParaRPr lang="en-GB"/>
          </a:p>
        </p:txBody>
      </p:sp>
    </p:spTree>
    <p:extLst>
      <p:ext uri="{BB962C8B-B14F-4D97-AF65-F5344CB8AC3E}">
        <p14:creationId xmlns:p14="http://schemas.microsoft.com/office/powerpoint/2010/main" val="2631606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model shows how the message travels from the source(produce a message) to the destination (where the message arrives) ,but that any interference can occur and the signal received can be different from the one that was sent.</a:t>
            </a:r>
          </a:p>
        </p:txBody>
      </p:sp>
      <p:sp>
        <p:nvSpPr>
          <p:cNvPr id="4" name="Slide Number Placeholder 3"/>
          <p:cNvSpPr>
            <a:spLocks noGrp="1"/>
          </p:cNvSpPr>
          <p:nvPr>
            <p:ph type="sldNum" sz="quarter" idx="5"/>
          </p:nvPr>
        </p:nvSpPr>
        <p:spPr/>
        <p:txBody>
          <a:bodyPr/>
          <a:lstStyle/>
          <a:p>
            <a:fld id="{E0DB385E-F545-4EE2-AC09-B09B009F6306}" type="slidenum">
              <a:rPr lang="en-GB" smtClean="0"/>
              <a:t>4</a:t>
            </a:fld>
            <a:endParaRPr lang="en-GB"/>
          </a:p>
        </p:txBody>
      </p:sp>
    </p:spTree>
    <p:extLst>
      <p:ext uri="{BB962C8B-B14F-4D97-AF65-F5344CB8AC3E}">
        <p14:creationId xmlns:p14="http://schemas.microsoft.com/office/powerpoint/2010/main" val="28226605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model talks about the factors that affect the individuals components making the communication more efficient.</a:t>
            </a:r>
          </a:p>
          <a:p>
            <a:r>
              <a:rPr lang="en-GB"/>
              <a:t>A source encodes the message for a channel to receive ,who decodes the message that is how this model works.</a:t>
            </a:r>
          </a:p>
          <a:p>
            <a:r>
              <a:rPr lang="en-GB"/>
              <a:t>The encoding and decoding on this module happen before the sender sends the message and before it is received.</a:t>
            </a:r>
          </a:p>
        </p:txBody>
      </p:sp>
      <p:sp>
        <p:nvSpPr>
          <p:cNvPr id="4" name="Slide Number Placeholder 3"/>
          <p:cNvSpPr>
            <a:spLocks noGrp="1"/>
          </p:cNvSpPr>
          <p:nvPr>
            <p:ph type="sldNum" sz="quarter" idx="5"/>
          </p:nvPr>
        </p:nvSpPr>
        <p:spPr/>
        <p:txBody>
          <a:bodyPr/>
          <a:lstStyle/>
          <a:p>
            <a:fld id="{E0DB385E-F545-4EE2-AC09-B09B009F6306}" type="slidenum">
              <a:rPr lang="en-GB" smtClean="0"/>
              <a:t>5</a:t>
            </a:fld>
            <a:endParaRPr lang="en-GB"/>
          </a:p>
        </p:txBody>
      </p:sp>
    </p:spTree>
    <p:extLst>
      <p:ext uri="{BB962C8B-B14F-4D97-AF65-F5344CB8AC3E}">
        <p14:creationId xmlns:p14="http://schemas.microsoft.com/office/powerpoint/2010/main" val="1997785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model is an extension of Shannon-Weaver model and it showing us that if the receiver did not understood the message after decoding it ,the information is useless.</a:t>
            </a:r>
          </a:p>
          <a:p>
            <a:r>
              <a:rPr lang="en-GB"/>
              <a:t>Encoding and decoding the message are important for receiving and understanding the message and as shown in the picture above is a circle of communication where both sender and receiver take turns in receiving and sending the message.</a:t>
            </a:r>
          </a:p>
        </p:txBody>
      </p:sp>
      <p:sp>
        <p:nvSpPr>
          <p:cNvPr id="4" name="Slide Number Placeholder 3"/>
          <p:cNvSpPr>
            <a:spLocks noGrp="1"/>
          </p:cNvSpPr>
          <p:nvPr>
            <p:ph type="sldNum" sz="quarter" idx="5"/>
          </p:nvPr>
        </p:nvSpPr>
        <p:spPr/>
        <p:txBody>
          <a:bodyPr/>
          <a:lstStyle/>
          <a:p>
            <a:fld id="{E0DB385E-F545-4EE2-AC09-B09B009F6306}" type="slidenum">
              <a:rPr lang="en-GB" smtClean="0"/>
              <a:t>6</a:t>
            </a:fld>
            <a:endParaRPr lang="en-GB"/>
          </a:p>
        </p:txBody>
      </p:sp>
    </p:spTree>
    <p:extLst>
      <p:ext uri="{BB962C8B-B14F-4D97-AF65-F5344CB8AC3E}">
        <p14:creationId xmlns:p14="http://schemas.microsoft.com/office/powerpoint/2010/main" val="1956402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Tipes of communications channels : </a:t>
            </a:r>
          </a:p>
          <a:p>
            <a:pPr marL="171450" indent="-171450">
              <a:buFont typeface="Arial"/>
              <a:buChar char="•"/>
            </a:pPr>
            <a:r>
              <a:rPr lang="en-US">
                <a:cs typeface="Calibri"/>
              </a:rPr>
              <a:t>Formal-</a:t>
            </a:r>
            <a:r>
              <a:rPr lang="en-US"/>
              <a:t>Received directly from the leaders of the organization through official channels.</a:t>
            </a:r>
            <a:endParaRPr lang="en-US">
              <a:cs typeface="Calibri"/>
            </a:endParaRPr>
          </a:p>
          <a:p>
            <a:pPr marL="171450" indent="-171450">
              <a:buFont typeface="Arial"/>
              <a:buChar char="•"/>
            </a:pPr>
            <a:r>
              <a:rPr lang="en-US">
                <a:cs typeface="Calibri"/>
              </a:rPr>
              <a:t>Informa- </a:t>
            </a:r>
            <a:r>
              <a:rPr lang="en-US"/>
              <a:t>Credible information received from colleagues.</a:t>
            </a:r>
            <a:endParaRPr lang="en-US">
              <a:cs typeface="Calibri"/>
            </a:endParaRPr>
          </a:p>
          <a:p>
            <a:pPr marL="171450" indent="-171450">
              <a:buFont typeface="Arial"/>
              <a:buChar char="•"/>
            </a:pPr>
            <a:r>
              <a:rPr lang="en-US">
                <a:cs typeface="Calibri"/>
              </a:rPr>
              <a:t>Unofficial-</a:t>
            </a:r>
            <a:r>
              <a:rPr lang="en-US"/>
              <a:t>Information found from sources whose credibility cannot be verified.</a:t>
            </a:r>
            <a:endParaRPr lang="en-US">
              <a:cs typeface="Calibri"/>
            </a:endParaRPr>
          </a:p>
          <a:p>
            <a:r>
              <a:rPr lang="en-US">
                <a:cs typeface="Calibri"/>
              </a:rPr>
              <a:t>                                                                                                                                    (Study,2021)</a:t>
            </a:r>
          </a:p>
        </p:txBody>
      </p:sp>
      <p:sp>
        <p:nvSpPr>
          <p:cNvPr id="4" name="Slide Number Placeholder 3"/>
          <p:cNvSpPr>
            <a:spLocks noGrp="1"/>
          </p:cNvSpPr>
          <p:nvPr>
            <p:ph type="sldNum" sz="quarter" idx="5"/>
          </p:nvPr>
        </p:nvSpPr>
        <p:spPr/>
        <p:txBody>
          <a:bodyPr/>
          <a:lstStyle/>
          <a:p>
            <a:fld id="{E0DB385E-F545-4EE2-AC09-B09B009F6306}" type="slidenum">
              <a:rPr lang="en-GB" smtClean="0"/>
              <a:t>7</a:t>
            </a:fld>
            <a:endParaRPr lang="en-GB"/>
          </a:p>
        </p:txBody>
      </p:sp>
    </p:spTree>
    <p:extLst>
      <p:ext uri="{BB962C8B-B14F-4D97-AF65-F5344CB8AC3E}">
        <p14:creationId xmlns:p14="http://schemas.microsoft.com/office/powerpoint/2010/main" val="14752723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Choosing the right communication channel is essential in the communication process.</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E0DB385E-F545-4EE2-AC09-B09B009F6306}" type="slidenum">
              <a:rPr lang="en-GB" smtClean="0"/>
              <a:t>8</a:t>
            </a:fld>
            <a:endParaRPr lang="en-GB"/>
          </a:p>
        </p:txBody>
      </p:sp>
    </p:spTree>
    <p:extLst>
      <p:ext uri="{BB962C8B-B14F-4D97-AF65-F5344CB8AC3E}">
        <p14:creationId xmlns:p14="http://schemas.microsoft.com/office/powerpoint/2010/main" val="3308330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0DB385E-F545-4EE2-AC09-B09B009F6306}" type="slidenum">
              <a:rPr lang="en-GB" smtClean="0"/>
              <a:t>9</a:t>
            </a:fld>
            <a:endParaRPr lang="en-GB"/>
          </a:p>
        </p:txBody>
      </p:sp>
    </p:spTree>
    <p:extLst>
      <p:ext uri="{BB962C8B-B14F-4D97-AF65-F5344CB8AC3E}">
        <p14:creationId xmlns:p14="http://schemas.microsoft.com/office/powerpoint/2010/main" val="1729894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0DB385E-F545-4EE2-AC09-B09B009F6306}" type="slidenum">
              <a:rPr lang="en-GB" smtClean="0"/>
              <a:t>10</a:t>
            </a:fld>
            <a:endParaRPr lang="en-GB"/>
          </a:p>
        </p:txBody>
      </p:sp>
    </p:spTree>
    <p:extLst>
      <p:ext uri="{BB962C8B-B14F-4D97-AF65-F5344CB8AC3E}">
        <p14:creationId xmlns:p14="http://schemas.microsoft.com/office/powerpoint/2010/main" val="31097725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panose="020B0604020202020204" pitchFamily="34" charset="0"/>
                <a:cs typeface="Arial" panose="020B0604020202020204" pitchFamily="34" charset="0"/>
              </a:rPr>
              <a:t>Barriers of communication are anything that prevent the receiver to receive or understand the message.</a:t>
            </a:r>
          </a:p>
        </p:txBody>
      </p:sp>
      <p:sp>
        <p:nvSpPr>
          <p:cNvPr id="4" name="Slide Number Placeholder 3"/>
          <p:cNvSpPr>
            <a:spLocks noGrp="1"/>
          </p:cNvSpPr>
          <p:nvPr>
            <p:ph type="sldNum" sz="quarter" idx="5"/>
          </p:nvPr>
        </p:nvSpPr>
        <p:spPr/>
        <p:txBody>
          <a:bodyPr/>
          <a:lstStyle/>
          <a:p>
            <a:fld id="{ED676C73-2CA7-9845-87B1-6FAA4E5772CD}" type="slidenum">
              <a:rPr lang="en-US" smtClean="0"/>
              <a:t>11</a:t>
            </a:fld>
            <a:endParaRPr lang="en-US"/>
          </a:p>
        </p:txBody>
      </p:sp>
    </p:spTree>
    <p:extLst>
      <p:ext uri="{BB962C8B-B14F-4D97-AF65-F5344CB8AC3E}">
        <p14:creationId xmlns:p14="http://schemas.microsoft.com/office/powerpoint/2010/main" val="5429008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a:latin typeface="Arial" panose="020B0604020202020204" pitchFamily="34" charset="0"/>
                <a:cs typeface="Arial" panose="020B0604020202020204" pitchFamily="34" charset="0"/>
              </a:rPr>
              <a:t>There are many barriers  to communication and they can occur at any stage of the communication process.</a:t>
            </a:r>
          </a:p>
          <a:p>
            <a:r>
              <a:rPr lang="en-US" sz="1100">
                <a:latin typeface="Arial" panose="020B0604020202020204" pitchFamily="34" charset="0"/>
                <a:cs typeface="Arial" panose="020B0604020202020204" pitchFamily="34" charset="0"/>
              </a:rPr>
              <a:t>Language Barriers – people may have varying abilities with communicating in English or  when communicating in the same language, people may have problem with terminology used.</a:t>
            </a:r>
          </a:p>
          <a:p>
            <a:r>
              <a:rPr lang="en-US" sz="1100">
                <a:latin typeface="Arial" panose="020B0604020202020204" pitchFamily="34" charset="0"/>
                <a:cs typeface="Arial" panose="020B0604020202020204" pitchFamily="34" charset="0"/>
              </a:rPr>
              <a:t>Culture Barriers – people live in various cultures and have different patterns of thought.</a:t>
            </a:r>
          </a:p>
          <a:p>
            <a:r>
              <a:rPr lang="en-US" sz="1100">
                <a:latin typeface="Arial" panose="020B0604020202020204" pitchFamily="34" charset="0"/>
                <a:cs typeface="Arial" panose="020B0604020202020204" pitchFamily="34" charset="0"/>
              </a:rPr>
              <a:t>Emotional Barriers – how a receiver feels when a message is received.</a:t>
            </a:r>
          </a:p>
          <a:p>
            <a:r>
              <a:rPr lang="en-US" sz="1100">
                <a:latin typeface="Arial" panose="020B0604020202020204" pitchFamily="34" charset="0"/>
                <a:cs typeface="Arial" panose="020B0604020202020204" pitchFamily="34" charset="0"/>
              </a:rPr>
              <a:t>Physical Barriers – can be natural or human – made (time, place, noise, space)</a:t>
            </a:r>
          </a:p>
          <a:p>
            <a:r>
              <a:rPr lang="en-US" sz="1100">
                <a:latin typeface="Arial" panose="020B0604020202020204" pitchFamily="34" charset="0"/>
                <a:cs typeface="Arial" panose="020B0604020202020204" pitchFamily="34" charset="0"/>
              </a:rPr>
              <a:t>Information overload Barriers – when people are bogged with too much information.</a:t>
            </a:r>
          </a:p>
          <a:p>
            <a:r>
              <a:rPr lang="en-US" sz="1100">
                <a:latin typeface="Arial" panose="020B0604020202020204" pitchFamily="34" charset="0"/>
                <a:cs typeface="Arial" panose="020B0604020202020204" pitchFamily="34" charset="0"/>
              </a:rPr>
              <a:t>Defensive Barriers – These barriers make people uncomfortable, angry, guilty or </a:t>
            </a:r>
            <a:r>
              <a:rPr lang="en-US" sz="1100" err="1">
                <a:latin typeface="Arial" panose="020B0604020202020204" pitchFamily="34" charset="0"/>
                <a:cs typeface="Arial" panose="020B0604020202020204" pitchFamily="34" charset="0"/>
              </a:rPr>
              <a:t>aggresivve</a:t>
            </a:r>
            <a:r>
              <a:rPr lang="en-US" sz="110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5"/>
          </p:nvPr>
        </p:nvSpPr>
        <p:spPr/>
        <p:txBody>
          <a:bodyPr/>
          <a:lstStyle/>
          <a:p>
            <a:fld id="{ED676C73-2CA7-9845-87B1-6FAA4E5772CD}" type="slidenum">
              <a:rPr lang="en-US" smtClean="0"/>
              <a:t>12</a:t>
            </a:fld>
            <a:endParaRPr lang="en-US"/>
          </a:p>
        </p:txBody>
      </p:sp>
    </p:spTree>
    <p:extLst>
      <p:ext uri="{BB962C8B-B14F-4D97-AF65-F5344CB8AC3E}">
        <p14:creationId xmlns:p14="http://schemas.microsoft.com/office/powerpoint/2010/main" val="337805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Barriers of communication can be overcome by:</a:t>
            </a:r>
          </a:p>
          <a:p>
            <a:pPr marL="171450" indent="-171450">
              <a:buFontTx/>
              <a:buChar char="-"/>
            </a:pPr>
            <a:r>
              <a:rPr lang="en-US"/>
              <a:t>Use feedback – feedback from the receiver is the best way for a sender to be sure that the message is clearly understand.</a:t>
            </a:r>
          </a:p>
          <a:p>
            <a:pPr marL="171450" indent="-171450">
              <a:buFontTx/>
              <a:buChar char="-"/>
            </a:pPr>
            <a:r>
              <a:rPr lang="en-US"/>
              <a:t>Watch nonverbal cues – watch people nonverbal cues to ensure they convey the desired message.</a:t>
            </a:r>
          </a:p>
          <a:p>
            <a:pPr marL="171450" indent="-171450">
              <a:buFontTx/>
              <a:buChar char="-"/>
            </a:pPr>
            <a:r>
              <a:rPr lang="en-US"/>
              <a:t>-Listen actively – In listening, the receiver is also putting effort into the communication.</a:t>
            </a:r>
          </a:p>
          <a:p>
            <a:pPr marL="171450" indent="-171450">
              <a:buFontTx/>
              <a:buChar char="-"/>
            </a:pPr>
            <a:r>
              <a:rPr lang="en-US"/>
              <a:t>Constrain emotions – at times it happens that people do not develop interest in communication due to the feelings.</a:t>
            </a:r>
          </a:p>
          <a:p>
            <a:endParaRPr lang="en-US"/>
          </a:p>
        </p:txBody>
      </p:sp>
      <p:sp>
        <p:nvSpPr>
          <p:cNvPr id="4" name="Slide Number Placeholder 3"/>
          <p:cNvSpPr>
            <a:spLocks noGrp="1"/>
          </p:cNvSpPr>
          <p:nvPr>
            <p:ph type="sldNum" sz="quarter" idx="5"/>
          </p:nvPr>
        </p:nvSpPr>
        <p:spPr/>
        <p:txBody>
          <a:bodyPr/>
          <a:lstStyle/>
          <a:p>
            <a:fld id="{ED676C73-2CA7-9845-87B1-6FAA4E5772CD}" type="slidenum">
              <a:rPr lang="en-US" smtClean="0"/>
              <a:t>13</a:t>
            </a:fld>
            <a:endParaRPr lang="en-US"/>
          </a:p>
        </p:txBody>
      </p:sp>
    </p:spTree>
    <p:extLst>
      <p:ext uri="{BB962C8B-B14F-4D97-AF65-F5344CB8AC3E}">
        <p14:creationId xmlns:p14="http://schemas.microsoft.com/office/powerpoint/2010/main" val="12257604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100">
                <a:latin typeface="Arial" panose="020B0604020202020204" pitchFamily="34" charset="0"/>
                <a:cs typeface="Arial" panose="020B0604020202020204" pitchFamily="34" charset="0"/>
              </a:rPr>
              <a:t>The formal/informal exchange of ideas can happen from the top onto the lowest level, can be between different individuals or departments which are at the same level of hierarchy or can take a place between a manager and his employees or other work groups</a:t>
            </a:r>
            <a:r>
              <a:rPr lang="en-US"/>
              <a:t>.</a:t>
            </a:r>
          </a:p>
        </p:txBody>
      </p:sp>
      <p:sp>
        <p:nvSpPr>
          <p:cNvPr id="4" name="Slide Number Placeholder 3"/>
          <p:cNvSpPr>
            <a:spLocks noGrp="1"/>
          </p:cNvSpPr>
          <p:nvPr>
            <p:ph type="sldNum" sz="quarter" idx="5"/>
          </p:nvPr>
        </p:nvSpPr>
        <p:spPr/>
        <p:txBody>
          <a:bodyPr/>
          <a:lstStyle/>
          <a:p>
            <a:fld id="{E0DB385E-F545-4EE2-AC09-B09B009F6306}" type="slidenum">
              <a:rPr lang="en-GB" smtClean="0"/>
              <a:t>14</a:t>
            </a:fld>
            <a:endParaRPr lang="en-GB"/>
          </a:p>
        </p:txBody>
      </p:sp>
    </p:spTree>
    <p:extLst>
      <p:ext uri="{BB962C8B-B14F-4D97-AF65-F5344CB8AC3E}">
        <p14:creationId xmlns:p14="http://schemas.microsoft.com/office/powerpoint/2010/main" val="1432765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100">
                <a:latin typeface="Arial" panose="020B0604020202020204" pitchFamily="34" charset="0"/>
                <a:cs typeface="Arial" panose="020B0604020202020204" pitchFamily="34" charset="0"/>
              </a:rPr>
              <a:t>Internal communications happen within the organization. External take place between the organization and outside individuals. Formal are official messages  sent by the organization via emails, fax or reports. Informal communication consists of unofficial messages, not not formally approved by the business. Verbal communication can be radio, television, telephone or face-to-face interacting. Nonverbal communication includes eye movements, gestures and facial expressions.</a:t>
            </a:r>
          </a:p>
        </p:txBody>
      </p:sp>
      <p:sp>
        <p:nvSpPr>
          <p:cNvPr id="4" name="Slide Number Placeholder 3"/>
          <p:cNvSpPr>
            <a:spLocks noGrp="1"/>
          </p:cNvSpPr>
          <p:nvPr>
            <p:ph type="sldNum" sz="quarter" idx="5"/>
          </p:nvPr>
        </p:nvSpPr>
        <p:spPr/>
        <p:txBody>
          <a:bodyPr/>
          <a:lstStyle/>
          <a:p>
            <a:fld id="{E0DB385E-F545-4EE2-AC09-B09B009F6306}" type="slidenum">
              <a:rPr lang="en-GB" smtClean="0"/>
              <a:t>15</a:t>
            </a:fld>
            <a:endParaRPr lang="en-GB"/>
          </a:p>
        </p:txBody>
      </p:sp>
    </p:spTree>
    <p:extLst>
      <p:ext uri="{BB962C8B-B14F-4D97-AF65-F5344CB8AC3E}">
        <p14:creationId xmlns:p14="http://schemas.microsoft.com/office/powerpoint/2010/main" val="2934687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DB385E-F545-4EE2-AC09-B09B009F6306}" type="slidenum">
              <a:rPr lang="en-GB" smtClean="0"/>
              <a:t>16</a:t>
            </a:fld>
            <a:endParaRPr lang="en-GB"/>
          </a:p>
        </p:txBody>
      </p:sp>
    </p:spTree>
    <p:extLst>
      <p:ext uri="{BB962C8B-B14F-4D97-AF65-F5344CB8AC3E}">
        <p14:creationId xmlns:p14="http://schemas.microsoft.com/office/powerpoint/2010/main" val="1491843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07305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97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97678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87799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7037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06909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53605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70436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03112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3258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91278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62367434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4.wdp"/></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png"/><Relationship Id="rId17" Type="http://schemas.openxmlformats.org/officeDocument/2006/relationships/image" Target="../media/image32.png"/><Relationship Id="rId2" Type="http://schemas.openxmlformats.org/officeDocument/2006/relationships/notesSlide" Target="../notesSlides/notesSlide7.xml"/><Relationship Id="rId16"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 Id="rId14" Type="http://schemas.openxmlformats.org/officeDocument/2006/relationships/image" Target="../media/image29.png"/></Relationships>
</file>

<file path=ppt/slides/_rels/slide1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taesch.com/agile/product-innovation-technique-to-investigate-and-estimate-value"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courses.lumenlearning.com/principlesmanagement/chapter/12-5-communication-channel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researchleap.com/communication-strategy-family-planning-campaign-field-officer-family-planning-campaign-north-sumatera/"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youtube.com/whatch?v=f5Tao6KHV5w" TargetMode="External"/><Relationship Id="rId13" Type="http://schemas.openxmlformats.org/officeDocument/2006/relationships/hyperlink" Target="https://stusy.com/academy/lesson/practical-application-types-of-communication-channels-infographic" TargetMode="External"/><Relationship Id="rId3" Type="http://schemas.openxmlformats.org/officeDocument/2006/relationships/hyperlink" Target="https://www.marketing91.com/berlos-model-of-communication/" TargetMode="External"/><Relationship Id="rId7" Type="http://schemas.openxmlformats.org/officeDocument/2006/relationships/hyperlink" Target="https://www.insperity.com/blog/effective-communication-strategies/" TargetMode="External"/><Relationship Id="rId12" Type="http://schemas.openxmlformats.org/officeDocument/2006/relationships/hyperlink" Target="http://guides.co/guide/the-seven-barriers-of-communication" TargetMode="External"/><Relationship Id="rId2" Type="http://schemas.openxmlformats.org/officeDocument/2006/relationships/hyperlink" Target="https://miriamkingblog.wordpress.com/types-communication/" TargetMode="External"/><Relationship Id="rId1" Type="http://schemas.openxmlformats.org/officeDocument/2006/relationships/slideLayout" Target="../slideLayouts/slideLayout2.xml"/><Relationship Id="rId6" Type="http://schemas.openxmlformats.org/officeDocument/2006/relationships/hyperlink" Target="https://thecommunicationprocess.com/models-of-communication/" TargetMode="External"/><Relationship Id="rId11" Type="http://schemas.openxmlformats.org/officeDocument/2006/relationships/hyperlink" Target="https://www.skillsyouneed.com/ips/what-is-communication.html" TargetMode="External"/><Relationship Id="rId5" Type="http://schemas.openxmlformats.org/officeDocument/2006/relationships/hyperlink" Target="https://www.expertmarket.com/phone-systems/comminication-channels-importance-inpact-covid-19" TargetMode="External"/><Relationship Id="rId10" Type="http://schemas.openxmlformats.org/officeDocument/2006/relationships/hyperlink" Target="https://qsstudy.com/business-studies/schramms-model-communication#:~:text=Schramm%E2%80%99s%20Model%20of%20Communication%20was%20postulated%20by%20Wilbur,carefully%20put%20into%20words%20and%20conveyed%20to%20others" TargetMode="External"/><Relationship Id="rId4" Type="http://schemas.openxmlformats.org/officeDocument/2006/relationships/hyperlink" Target="https://helpfulprofessor.com/communication-models/#:~:text=All%208%20Models%20of%20Communication%2C%20Explained%21%20%20,explains%20communica%20...%20%204%20more%20rows%20" TargetMode="External"/><Relationship Id="rId9" Type="http://schemas.openxmlformats.org/officeDocument/2006/relationships/hyperlink" Target="https://testwthnishi.com/2019/11/20/overcoming-barriers-to-effective-communication-in-agile-teams/amp/"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ADE7-252A-483B-9898-D0CB471BB2F3}"/>
              </a:ext>
            </a:extLst>
          </p:cNvPr>
          <p:cNvSpPr>
            <a:spLocks noGrp="1"/>
          </p:cNvSpPr>
          <p:nvPr>
            <p:ph type="ctrTitle"/>
          </p:nvPr>
        </p:nvSpPr>
        <p:spPr/>
        <p:style>
          <a:lnRef idx="2">
            <a:schemeClr val="accent1"/>
          </a:lnRef>
          <a:fillRef idx="1">
            <a:schemeClr val="lt1"/>
          </a:fillRef>
          <a:effectRef idx="0">
            <a:schemeClr val="accent1"/>
          </a:effectRef>
          <a:fontRef idx="minor">
            <a:schemeClr val="dk1"/>
          </a:fontRef>
        </p:style>
        <p:txBody>
          <a:bodyPr>
            <a:normAutofit/>
          </a:bodyPr>
          <a:lstStyle/>
          <a:p>
            <a:r>
              <a:rPr lang="en-GB" sz="4000"/>
              <a:t> </a:t>
            </a:r>
            <a:r>
              <a:rPr lang="en-GB" sz="4800" b="1">
                <a:ln w="6600">
                  <a:solidFill>
                    <a:schemeClr val="accent2"/>
                  </a:solidFill>
                  <a:prstDash val="solid"/>
                </a:ln>
                <a:solidFill>
                  <a:srgbClr val="FF0000"/>
                </a:solidFill>
                <a:effectLst>
                  <a:outerShdw dist="38100" dir="2700000" algn="tl" rotWithShape="0">
                    <a:schemeClr val="accent2"/>
                  </a:outerShdw>
                </a:effectLst>
                <a:latin typeface="Aharoni" panose="02010803020104030203" pitchFamily="2" charset="-79"/>
                <a:cs typeface="Aharoni" panose="02010803020104030203" pitchFamily="2" charset="-79"/>
              </a:rPr>
              <a:t>Strategies for Effective Communication in a Business Setting.</a:t>
            </a:r>
            <a:endParaRPr lang="en-GB" sz="4800">
              <a:solidFill>
                <a:srgbClr val="FF0000"/>
              </a:solidFill>
              <a:latin typeface="Aharoni" panose="02010803020104030203" pitchFamily="2" charset="-79"/>
              <a:cs typeface="Aharoni" panose="02010803020104030203" pitchFamily="2" charset="-79"/>
            </a:endParaRPr>
          </a:p>
        </p:txBody>
      </p:sp>
      <p:sp>
        <p:nvSpPr>
          <p:cNvPr id="3" name="Subtitle 2">
            <a:extLst>
              <a:ext uri="{FF2B5EF4-FFF2-40B4-BE49-F238E27FC236}">
                <a16:creationId xmlns:a16="http://schemas.microsoft.com/office/drawing/2014/main" id="{D2AF536B-F814-4D28-93E1-7AB8E6B8DCE2}"/>
              </a:ext>
            </a:extLst>
          </p:cNvPr>
          <p:cNvSpPr>
            <a:spLocks noGrp="1"/>
          </p:cNvSpPr>
          <p:nvPr>
            <p:ph type="subTitle" idx="1"/>
          </p:nvPr>
        </p:nvSpPr>
        <p:spPr/>
        <p:txBody>
          <a:bodyPr/>
          <a:lstStyle/>
          <a:p>
            <a:r>
              <a:rPr lang="en-GB"/>
              <a:t>Students names : Aurelia Denicu (2026240) , </a:t>
            </a:r>
            <a:r>
              <a:rPr lang="en-GB" err="1"/>
              <a:t>Iskra</a:t>
            </a:r>
            <a:r>
              <a:rPr lang="en-GB"/>
              <a:t> </a:t>
            </a:r>
            <a:r>
              <a:rPr lang="en-GB" err="1"/>
              <a:t>Tsvetanova</a:t>
            </a:r>
            <a:r>
              <a:rPr lang="en-GB"/>
              <a:t> </a:t>
            </a:r>
            <a:r>
              <a:rPr lang="en-GB" err="1"/>
              <a:t>Valkova</a:t>
            </a:r>
            <a:r>
              <a:rPr lang="en-GB"/>
              <a:t> (2026742) , </a:t>
            </a:r>
            <a:r>
              <a:rPr lang="en-GB" err="1"/>
              <a:t>Nadejda</a:t>
            </a:r>
            <a:r>
              <a:rPr lang="en-GB"/>
              <a:t> </a:t>
            </a:r>
            <a:r>
              <a:rPr lang="en-GB" err="1"/>
              <a:t>Iachimovschi</a:t>
            </a:r>
            <a:r>
              <a:rPr lang="en-GB"/>
              <a:t> (2026016) ,</a:t>
            </a:r>
            <a:r>
              <a:rPr lang="en-GB" err="1"/>
              <a:t>Zhasmina</a:t>
            </a:r>
            <a:r>
              <a:rPr lang="en-GB"/>
              <a:t> </a:t>
            </a:r>
            <a:r>
              <a:rPr lang="en-GB" err="1"/>
              <a:t>Krumova</a:t>
            </a:r>
            <a:r>
              <a:rPr lang="en-GB"/>
              <a:t> Georgieva (2026746).</a:t>
            </a:r>
          </a:p>
          <a:p>
            <a:r>
              <a:rPr lang="en-GB"/>
              <a:t>Lecturer name : Dale Clarke.  Module code : BMSW 4002</a:t>
            </a:r>
          </a:p>
        </p:txBody>
      </p:sp>
    </p:spTree>
    <p:extLst>
      <p:ext uri="{BB962C8B-B14F-4D97-AF65-F5344CB8AC3E}">
        <p14:creationId xmlns:p14="http://schemas.microsoft.com/office/powerpoint/2010/main" val="730958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5ACA-E011-4241-B845-880FF539895C}"/>
              </a:ext>
            </a:extLst>
          </p:cNvPr>
          <p:cNvSpPr>
            <a:spLocks noGrp="1"/>
          </p:cNvSpPr>
          <p:nvPr>
            <p:ph type="title"/>
          </p:nvPr>
        </p:nvSpPr>
        <p:spPr>
          <a:xfrm>
            <a:off x="479394" y="1070800"/>
            <a:ext cx="3939688" cy="5583126"/>
          </a:xfrm>
        </p:spPr>
        <p:txBody>
          <a:bodyPr>
            <a:normAutofit/>
          </a:bodyPr>
          <a:lstStyle/>
          <a:p>
            <a:pPr algn="r"/>
            <a:r>
              <a:rPr lang="en-GB" sz="4800">
                <a:solidFill>
                  <a:srgbClr val="C00000"/>
                </a:solidFill>
                <a:latin typeface="Aharoni" panose="02010803020104030203" pitchFamily="2" charset="-79"/>
                <a:cs typeface="Aharoni" panose="02010803020104030203" pitchFamily="2" charset="-79"/>
              </a:rPr>
              <a:t>Introduction</a:t>
            </a:r>
          </a:p>
        </p:txBody>
      </p:sp>
      <p:graphicFrame>
        <p:nvGraphicFramePr>
          <p:cNvPr id="5" name="Content Placeholder 2">
            <a:extLst>
              <a:ext uri="{FF2B5EF4-FFF2-40B4-BE49-F238E27FC236}">
                <a16:creationId xmlns:a16="http://schemas.microsoft.com/office/drawing/2014/main" id="{0979AE09-C4E2-4B18-BC35-AE47C9022140}"/>
              </a:ext>
            </a:extLst>
          </p:cNvPr>
          <p:cNvGraphicFramePr>
            <a:graphicFrameLocks noGrp="1"/>
          </p:cNvGraphicFramePr>
          <p:nvPr>
            <p:ph idx="1"/>
            <p:extLst>
              <p:ext uri="{D42A27DB-BD31-4B8C-83A1-F6EECF244321}">
                <p14:modId xmlns:p14="http://schemas.microsoft.com/office/powerpoint/2010/main" val="290535017"/>
              </p:ext>
            </p:extLst>
          </p:nvPr>
        </p:nvGraphicFramePr>
        <p:xfrm>
          <a:off x="5266686"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1207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05F03-AA85-499B-87D2-0313E94CC2B9}"/>
              </a:ext>
            </a:extLst>
          </p:cNvPr>
          <p:cNvSpPr>
            <a:spLocks noGrp="1"/>
          </p:cNvSpPr>
          <p:nvPr>
            <p:ph type="title"/>
          </p:nvPr>
        </p:nvSpPr>
        <p:spPr>
          <a:xfrm>
            <a:off x="838200" y="585216"/>
            <a:ext cx="10515600" cy="1325563"/>
          </a:xfrm>
        </p:spPr>
        <p:txBody>
          <a:bodyPr>
            <a:normAutofit/>
          </a:bodyPr>
          <a:lstStyle/>
          <a:p>
            <a:r>
              <a:rPr lang="en-GB">
                <a:solidFill>
                  <a:schemeClr val="bg1"/>
                </a:solidFill>
                <a:latin typeface="Arial" panose="020B0604020202020204" pitchFamily="34" charset="0"/>
                <a:cs typeface="Arial" panose="020B0604020202020204" pitchFamily="34" charset="0"/>
              </a:rPr>
              <a:t>Theories relating to models of communication</a:t>
            </a:r>
          </a:p>
        </p:txBody>
      </p:sp>
      <p:sp>
        <p:nvSpPr>
          <p:cNvPr id="3" name="Content Placeholder 2">
            <a:extLst>
              <a:ext uri="{FF2B5EF4-FFF2-40B4-BE49-F238E27FC236}">
                <a16:creationId xmlns:a16="http://schemas.microsoft.com/office/drawing/2014/main" id="{EABAC833-3ACB-4BC6-8680-1F51C61BC14D}"/>
              </a:ext>
            </a:extLst>
          </p:cNvPr>
          <p:cNvSpPr>
            <a:spLocks noGrp="1"/>
          </p:cNvSpPr>
          <p:nvPr>
            <p:ph idx="1"/>
          </p:nvPr>
        </p:nvSpPr>
        <p:spPr>
          <a:xfrm>
            <a:off x="6664037" y="2496311"/>
            <a:ext cx="5075382" cy="3680652"/>
          </a:xfrm>
        </p:spPr>
        <p:txBody>
          <a:bodyPr anchor="ctr">
            <a:normAutofit lnSpcReduction="10000"/>
          </a:bodyPr>
          <a:lstStyle/>
          <a:p>
            <a:pPr marL="0" indent="0">
              <a:buNone/>
            </a:pPr>
            <a:r>
              <a:rPr lang="en-GB" sz="2200" b="1">
                <a:solidFill>
                  <a:srgbClr val="FF0000"/>
                </a:solidFill>
              </a:rPr>
              <a:t>What are models of communication? </a:t>
            </a:r>
          </a:p>
          <a:p>
            <a:pPr marL="0" indent="0">
              <a:buNone/>
            </a:pPr>
            <a:r>
              <a:rPr lang="en-GB" sz="2200">
                <a:ea typeface="+mn-lt"/>
                <a:cs typeface="+mn-lt"/>
              </a:rPr>
              <a:t>Gavi (2013) explains that the aim of the model is to present visually how the sender and the receiver are passing the message through a channel by encoding and decoding.</a:t>
            </a:r>
            <a:endParaRPr lang="en-GB"/>
          </a:p>
          <a:p>
            <a:pPr marL="0" indent="0">
              <a:buNone/>
            </a:pPr>
            <a:r>
              <a:rPr lang="en-GB" sz="2200"/>
              <a:t>We will be presenting three models used to create effective communication: </a:t>
            </a:r>
          </a:p>
          <a:p>
            <a:pPr marL="457200" indent="-457200">
              <a:buFont typeface="+mj-lt"/>
              <a:buAutoNum type="arabicPeriod"/>
            </a:pPr>
            <a:r>
              <a:rPr lang="en-GB" sz="2200" b="1">
                <a:solidFill>
                  <a:srgbClr val="0070C0"/>
                </a:solidFill>
              </a:rPr>
              <a:t>Shannon and Weaver’s model</a:t>
            </a:r>
          </a:p>
          <a:p>
            <a:pPr marL="457200" indent="-457200">
              <a:buFont typeface="+mj-lt"/>
              <a:buAutoNum type="arabicPeriod"/>
            </a:pPr>
            <a:r>
              <a:rPr lang="en-GB" sz="2200" b="1">
                <a:solidFill>
                  <a:schemeClr val="accent6">
                    <a:lumMod val="75000"/>
                  </a:schemeClr>
                </a:solidFill>
              </a:rPr>
              <a:t>Berlo’s model</a:t>
            </a:r>
            <a:endParaRPr lang="en-GB" sz="2200" b="1">
              <a:solidFill>
                <a:schemeClr val="accent6">
                  <a:lumMod val="75000"/>
                </a:schemeClr>
              </a:solidFill>
              <a:cs typeface="Calibri"/>
            </a:endParaRPr>
          </a:p>
          <a:p>
            <a:pPr marL="457200" indent="-457200">
              <a:buFont typeface="+mj-lt"/>
              <a:buAutoNum type="arabicPeriod"/>
            </a:pPr>
            <a:r>
              <a:rPr lang="en-GB" sz="2200" b="1">
                <a:solidFill>
                  <a:srgbClr val="C00000"/>
                </a:solidFill>
              </a:rPr>
              <a:t>Schramm’s model</a:t>
            </a:r>
          </a:p>
          <a:p>
            <a:endParaRPr lang="en-GB" sz="2200"/>
          </a:p>
        </p:txBody>
      </p:sp>
      <p:pic>
        <p:nvPicPr>
          <p:cNvPr id="5" name="Picture 4" descr="Diagram&#10;&#10;Description automatically generated">
            <a:extLst>
              <a:ext uri="{FF2B5EF4-FFF2-40B4-BE49-F238E27FC236}">
                <a16:creationId xmlns:a16="http://schemas.microsoft.com/office/drawing/2014/main" id="{63232FFA-8AA3-4BC3-9CFD-E7FA36365E82}"/>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r="4159" b="-3"/>
          <a:stretch/>
        </p:blipFill>
        <p:spPr>
          <a:xfrm>
            <a:off x="841248" y="2516777"/>
            <a:ext cx="5522607" cy="3660185"/>
          </a:xfrm>
          <a:prstGeom prst="rect">
            <a:avLst/>
          </a:prstGeom>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3393773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759FA-A35B-4054-9ECB-53DA5BA79ECB}"/>
              </a:ext>
            </a:extLst>
          </p:cNvPr>
          <p:cNvSpPr>
            <a:spLocks noGrp="1"/>
          </p:cNvSpPr>
          <p:nvPr>
            <p:ph type="title"/>
          </p:nvPr>
        </p:nvSpPr>
        <p:spPr>
          <a:xfrm>
            <a:off x="299476" y="345061"/>
            <a:ext cx="5658859" cy="1135737"/>
          </a:xfrm>
        </p:spPr>
        <p:txBody>
          <a:bodyPr>
            <a:noAutofit/>
          </a:bodyPr>
          <a:lstStyle/>
          <a:p>
            <a:r>
              <a:rPr lang="en-GB" sz="2800">
                <a:solidFill>
                  <a:srgbClr val="C00000"/>
                </a:solidFill>
                <a:latin typeface="Aharoni" panose="02010803020104030203" pitchFamily="2" charset="-79"/>
                <a:cs typeface="Aharoni" panose="02010803020104030203" pitchFamily="2" charset="-79"/>
              </a:rPr>
              <a:t>Shannon and Weaver’s model</a:t>
            </a:r>
            <a:br>
              <a:rPr lang="en-GB" sz="2800">
                <a:latin typeface="Aharoni" panose="02010803020104030203" pitchFamily="2" charset="-79"/>
                <a:cs typeface="Aharoni" panose="02010803020104030203" pitchFamily="2" charset="-79"/>
              </a:rPr>
            </a:br>
            <a:endParaRPr lang="en-GB" sz="2800">
              <a:latin typeface="Aharoni" panose="02010803020104030203" pitchFamily="2" charset="-79"/>
              <a:cs typeface="Aharoni" panose="02010803020104030203" pitchFamily="2" charset="-79"/>
            </a:endParaRPr>
          </a:p>
        </p:txBody>
      </p:sp>
      <p:sp>
        <p:nvSpPr>
          <p:cNvPr id="24" name="Content Placeholder 8">
            <a:extLst>
              <a:ext uri="{FF2B5EF4-FFF2-40B4-BE49-F238E27FC236}">
                <a16:creationId xmlns:a16="http://schemas.microsoft.com/office/drawing/2014/main" id="{9C18DCCA-6CA9-4C59-B61F-B87825FCF0D1}"/>
              </a:ext>
            </a:extLst>
          </p:cNvPr>
          <p:cNvSpPr>
            <a:spLocks noGrp="1"/>
          </p:cNvSpPr>
          <p:nvPr>
            <p:ph idx="1"/>
          </p:nvPr>
        </p:nvSpPr>
        <p:spPr>
          <a:xfrm>
            <a:off x="643468" y="1782981"/>
            <a:ext cx="4970877" cy="4393982"/>
          </a:xfrm>
        </p:spPr>
        <p:txBody>
          <a:bodyPr vert="horz" lIns="91440" tIns="45720" rIns="91440" bIns="45720" rtlCol="0" anchor="t">
            <a:normAutofit/>
          </a:bodyPr>
          <a:lstStyle/>
          <a:p>
            <a:r>
              <a:rPr lang="en-US" sz="2000">
                <a:ea typeface="+mn-lt"/>
                <a:cs typeface="+mn-lt"/>
              </a:rPr>
              <a:t> </a:t>
            </a:r>
            <a:r>
              <a:rPr lang="en-GB" sz="2000">
                <a:ea typeface="+mn-lt"/>
                <a:cs typeface="+mn-lt"/>
              </a:rPr>
              <a:t>The Shannon-Weaver model concentrates on the ‘noise’ in communication, that can affect the message between the sender and the receiver.</a:t>
            </a:r>
            <a:endParaRPr lang="en-GB" sz="2000">
              <a:cs typeface="Calibri"/>
            </a:endParaRPr>
          </a:p>
        </p:txBody>
      </p:sp>
      <p:pic>
        <p:nvPicPr>
          <p:cNvPr id="5" name="Content Placeholder 4" descr="Diagram&#10;&#10;Description automatically generated">
            <a:extLst>
              <a:ext uri="{FF2B5EF4-FFF2-40B4-BE49-F238E27FC236}">
                <a16:creationId xmlns:a16="http://schemas.microsoft.com/office/drawing/2014/main" id="{AAF2ECA3-0EF3-4416-9B46-AC953755325D}"/>
              </a:ext>
            </a:extLst>
          </p:cNvPr>
          <p:cNvPicPr>
            <a:picLocks noChangeAspect="1"/>
          </p:cNvPicPr>
          <p:nvPr/>
        </p:nvPicPr>
        <p:blipFill>
          <a:blip r:embed="rId3">
            <a:extLst>
              <a:ext uri="{BEBA8EAE-BF5A-486C-A8C5-ECC9F3942E4B}">
                <a14:imgProps xmlns:a14="http://schemas.microsoft.com/office/drawing/2010/main">
                  <a14:imgLayer r:embed="rId4">
                    <a14:imgEffect>
                      <a14:saturation sat="300000"/>
                    </a14:imgEffect>
                  </a14:imgLayer>
                </a14:imgProps>
              </a:ext>
              <a:ext uri="{28A0092B-C50C-407E-A947-70E740481C1C}">
                <a14:useLocalDpi xmlns:a14="http://schemas.microsoft.com/office/drawing/2010/main" val="0"/>
              </a:ext>
            </a:extLst>
          </a:blip>
          <a:stretch>
            <a:fillRect/>
          </a:stretch>
        </p:blipFill>
        <p:spPr>
          <a:xfrm>
            <a:off x="5515583" y="3647872"/>
            <a:ext cx="6032949" cy="2236975"/>
          </a:xfrm>
          <a:prstGeom prst="rect">
            <a:avLst/>
          </a:prstGeom>
          <a:scene3d>
            <a:camera prst="orthographicFront"/>
            <a:lightRig rig="threePt" dir="t"/>
          </a:scene3d>
          <a:sp3d>
            <a:bevelT/>
          </a:sp3d>
        </p:spPr>
      </p:pic>
      <p:sp>
        <p:nvSpPr>
          <p:cNvPr id="3" name="TextBox 2">
            <a:extLst>
              <a:ext uri="{FF2B5EF4-FFF2-40B4-BE49-F238E27FC236}">
                <a16:creationId xmlns:a16="http://schemas.microsoft.com/office/drawing/2014/main" id="{C34A9F6E-A338-4C40-8E8F-CAFF62AC2B3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120445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1000"/>
                                        <p:tgtEl>
                                          <p:spTgt spid="24">
                                            <p:txEl>
                                              <p:pRg st="0" end="0"/>
                                            </p:txEl>
                                          </p:spTgt>
                                        </p:tgtEl>
                                      </p:cBhvr>
                                    </p:animEffect>
                                    <p:anim calcmode="lin" valueType="num">
                                      <p:cBhvr>
                                        <p:cTn id="8" dur="1000" fill="hold"/>
                                        <p:tgtEl>
                                          <p:spTgt spid="2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26A1F-3723-4E64-94AD-4B5E4332130B}"/>
              </a:ext>
            </a:extLst>
          </p:cNvPr>
          <p:cNvSpPr>
            <a:spLocks noGrp="1"/>
          </p:cNvSpPr>
          <p:nvPr>
            <p:ph type="title"/>
          </p:nvPr>
        </p:nvSpPr>
        <p:spPr>
          <a:xfrm>
            <a:off x="611677" y="639520"/>
            <a:ext cx="3429000" cy="1719072"/>
          </a:xfrm>
        </p:spPr>
        <p:txBody>
          <a:bodyPr anchor="b">
            <a:normAutofit/>
          </a:bodyPr>
          <a:lstStyle/>
          <a:p>
            <a:r>
              <a:rPr lang="en-GB" sz="5000" b="1" err="1">
                <a:solidFill>
                  <a:srgbClr val="00B050"/>
                </a:solidFill>
              </a:rPr>
              <a:t>Berlo’s</a:t>
            </a:r>
            <a:r>
              <a:rPr lang="en-GB" sz="5000" b="1">
                <a:solidFill>
                  <a:srgbClr val="00B050"/>
                </a:solidFill>
              </a:rPr>
              <a:t>  SMCR model</a:t>
            </a:r>
          </a:p>
        </p:txBody>
      </p:sp>
      <p:sp>
        <p:nvSpPr>
          <p:cNvPr id="3" name="Content Placeholder 2">
            <a:extLst>
              <a:ext uri="{FF2B5EF4-FFF2-40B4-BE49-F238E27FC236}">
                <a16:creationId xmlns:a16="http://schemas.microsoft.com/office/drawing/2014/main" id="{303578B5-D80B-4CD5-9F78-778A76D7E7D8}"/>
              </a:ext>
            </a:extLst>
          </p:cNvPr>
          <p:cNvSpPr>
            <a:spLocks noGrp="1"/>
          </p:cNvSpPr>
          <p:nvPr>
            <p:ph idx="1"/>
          </p:nvPr>
        </p:nvSpPr>
        <p:spPr>
          <a:xfrm>
            <a:off x="630936" y="2807208"/>
            <a:ext cx="3429000" cy="3410712"/>
          </a:xfrm>
        </p:spPr>
        <p:txBody>
          <a:bodyPr anchor="t">
            <a:normAutofit/>
          </a:bodyPr>
          <a:lstStyle/>
          <a:p>
            <a:pPr marL="0" indent="0">
              <a:buNone/>
            </a:pPr>
            <a:r>
              <a:rPr lang="en-GB" sz="2200">
                <a:ea typeface="+mn-lt"/>
                <a:cs typeface="+mn-lt"/>
              </a:rPr>
              <a:t>Bhasin (2021) shows how emotions take an enormous and crucial role in a message ,and it is important how exactly the message is it is communicated.</a:t>
            </a:r>
            <a:endParaRPr lang="en-US"/>
          </a:p>
        </p:txBody>
      </p:sp>
      <p:pic>
        <p:nvPicPr>
          <p:cNvPr id="5" name="Picture 4" descr="Diagram&#10;&#10;Description automatically generated">
            <a:extLst>
              <a:ext uri="{FF2B5EF4-FFF2-40B4-BE49-F238E27FC236}">
                <a16:creationId xmlns:a16="http://schemas.microsoft.com/office/drawing/2014/main" id="{F69CABA5-2DF5-4B28-9A3B-94F236998E24}"/>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300000"/>
                    </a14:imgEffect>
                  </a14:imgLayer>
                </a14:imgProps>
              </a:ext>
              <a:ext uri="{28A0092B-C50C-407E-A947-70E740481C1C}">
                <a14:useLocalDpi xmlns:a14="http://schemas.microsoft.com/office/drawing/2010/main" val="0"/>
              </a:ext>
            </a:extLst>
          </a:blip>
          <a:stretch>
            <a:fillRect/>
          </a:stretch>
        </p:blipFill>
        <p:spPr>
          <a:xfrm>
            <a:off x="4541651" y="1573625"/>
            <a:ext cx="7016365" cy="3710749"/>
          </a:xfrm>
          <a:prstGeom prst="rect">
            <a:avLst/>
          </a:prstGeom>
        </p:spPr>
      </p:pic>
    </p:spTree>
    <p:extLst>
      <p:ext uri="{BB962C8B-B14F-4D97-AF65-F5344CB8AC3E}">
        <p14:creationId xmlns:p14="http://schemas.microsoft.com/office/powerpoint/2010/main" val="1487309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1D889-21FB-46AC-9237-DE9E0E88F049}"/>
              </a:ext>
            </a:extLst>
          </p:cNvPr>
          <p:cNvSpPr>
            <a:spLocks noGrp="1"/>
          </p:cNvSpPr>
          <p:nvPr>
            <p:ph type="title"/>
          </p:nvPr>
        </p:nvSpPr>
        <p:spPr>
          <a:xfrm>
            <a:off x="643467" y="321734"/>
            <a:ext cx="10905066" cy="1135737"/>
          </a:xfrm>
        </p:spPr>
        <p:txBody>
          <a:bodyPr>
            <a:normAutofit/>
          </a:bodyPr>
          <a:lstStyle/>
          <a:p>
            <a:r>
              <a:rPr lang="en-GB" sz="3600" b="1">
                <a:solidFill>
                  <a:srgbClr val="C00000"/>
                </a:solidFill>
              </a:rPr>
              <a:t>Schramm’s model</a:t>
            </a:r>
            <a:br>
              <a:rPr lang="en-GB" sz="3600"/>
            </a:br>
            <a:endParaRPr lang="en-GB" sz="3600"/>
          </a:p>
        </p:txBody>
      </p:sp>
      <p:sp>
        <p:nvSpPr>
          <p:cNvPr id="9" name="Content Placeholder 8">
            <a:extLst>
              <a:ext uri="{FF2B5EF4-FFF2-40B4-BE49-F238E27FC236}">
                <a16:creationId xmlns:a16="http://schemas.microsoft.com/office/drawing/2014/main" id="{BD8945C1-9A05-4F3F-BB9E-A41350A379D5}"/>
              </a:ext>
            </a:extLst>
          </p:cNvPr>
          <p:cNvSpPr>
            <a:spLocks noGrp="1"/>
          </p:cNvSpPr>
          <p:nvPr>
            <p:ph idx="1"/>
          </p:nvPr>
        </p:nvSpPr>
        <p:spPr>
          <a:xfrm>
            <a:off x="643469" y="1782981"/>
            <a:ext cx="4008384" cy="4393982"/>
          </a:xfrm>
        </p:spPr>
        <p:txBody>
          <a:bodyPr vert="horz" lIns="91440" tIns="45720" rIns="91440" bIns="45720" rtlCol="0" anchor="t">
            <a:normAutofit/>
          </a:bodyPr>
          <a:lstStyle/>
          <a:p>
            <a:pPr marL="0" indent="0">
              <a:buNone/>
            </a:pPr>
            <a:r>
              <a:rPr lang="en-GB" sz="2000"/>
              <a:t> </a:t>
            </a:r>
            <a:r>
              <a:rPr lang="en-GB" sz="2000">
                <a:ea typeface="+mn-lt"/>
                <a:cs typeface="+mn-lt"/>
              </a:rPr>
              <a:t> Wilbur Schramm proposed this model in 1954, as a circular way of communication between sender and receiver ,where both of them are passing the message to each other.</a:t>
            </a:r>
            <a:endParaRPr lang="en-US" sz="2000"/>
          </a:p>
        </p:txBody>
      </p:sp>
      <p:pic>
        <p:nvPicPr>
          <p:cNvPr id="5" name="Content Placeholder 4" descr="Diagram&#10;&#10;Description automatically generated">
            <a:extLst>
              <a:ext uri="{FF2B5EF4-FFF2-40B4-BE49-F238E27FC236}">
                <a16:creationId xmlns:a16="http://schemas.microsoft.com/office/drawing/2014/main" id="{E3DD9AE9-6136-4A4C-850A-8F3F507E57C3}"/>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7200"/>
                    </a14:imgEffect>
                  </a14:imgLayer>
                </a14:imgProps>
              </a:ext>
              <a:ext uri="{28A0092B-C50C-407E-A947-70E740481C1C}">
                <a14:useLocalDpi xmlns:a14="http://schemas.microsoft.com/office/drawing/2010/main" val="0"/>
              </a:ext>
            </a:extLst>
          </a:blip>
          <a:stretch>
            <a:fillRect/>
          </a:stretch>
        </p:blipFill>
        <p:spPr>
          <a:xfrm>
            <a:off x="5295320" y="2189578"/>
            <a:ext cx="6253212" cy="3548697"/>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32649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arn(inVertical)">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98E1BC8-FD90-4065-B76B-4C7F57376707}"/>
              </a:ext>
            </a:extLst>
          </p:cNvPr>
          <p:cNvSpPr txBox="1"/>
          <p:nvPr/>
        </p:nvSpPr>
        <p:spPr>
          <a:xfrm>
            <a:off x="1116701" y="2452526"/>
            <a:ext cx="4334582" cy="2039211"/>
          </a:xfrm>
          <a:prstGeom prst="rect">
            <a:avLst/>
          </a:prstGeom>
          <a:no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GB" sz="3600">
                <a:solidFill>
                  <a:srgbClr val="FF0000"/>
                </a:solidFill>
                <a:latin typeface="Aharoni" panose="02010803020104030203" pitchFamily="2" charset="-79"/>
                <a:ea typeface="+mn-lt"/>
                <a:cs typeface="Aharoni" panose="02010803020104030203" pitchFamily="2" charset="-79"/>
              </a:rPr>
              <a:t>The channels of communication </a:t>
            </a:r>
            <a:endParaRPr lang="en-US" sz="3600">
              <a:solidFill>
                <a:srgbClr val="FF0000"/>
              </a:solidFill>
              <a:latin typeface="Aharoni" panose="02010803020104030203" pitchFamily="2" charset="-79"/>
              <a:ea typeface="+mj-ea"/>
              <a:cs typeface="Aharoni" panose="02010803020104030203" pitchFamily="2" charset="-79"/>
            </a:endParaRPr>
          </a:p>
          <a:p>
            <a:pPr algn="ctr">
              <a:lnSpc>
                <a:spcPct val="90000"/>
              </a:lnSpc>
              <a:spcBef>
                <a:spcPct val="0"/>
              </a:spcBef>
              <a:spcAft>
                <a:spcPts val="600"/>
              </a:spcAft>
            </a:pPr>
            <a:endParaRPr lang="en-US" sz="3600">
              <a:solidFill>
                <a:srgbClr val="080808"/>
              </a:solidFill>
              <a:latin typeface="+mj-lt"/>
              <a:ea typeface="+mj-ea"/>
              <a:cs typeface="+mj-cs"/>
            </a:endParaRPr>
          </a:p>
        </p:txBody>
      </p:sp>
      <p:pic>
        <p:nvPicPr>
          <p:cNvPr id="9" name="Picture 9" descr="Diagram&#10;&#10;Description automatically generated">
            <a:extLst>
              <a:ext uri="{FF2B5EF4-FFF2-40B4-BE49-F238E27FC236}">
                <a16:creationId xmlns:a16="http://schemas.microsoft.com/office/drawing/2014/main" id="{A2BACC1E-8D62-47F4-ACCC-B5601F102482}"/>
              </a:ext>
            </a:extLst>
          </p:cNvPr>
          <p:cNvPicPr>
            <a:picLocks noChangeAspect="1"/>
          </p:cNvPicPr>
          <p:nvPr/>
        </p:nvPicPr>
        <p:blipFill>
          <a:blip r:embed="rId3"/>
          <a:stretch>
            <a:fillRect/>
          </a:stretch>
        </p:blipFill>
        <p:spPr>
          <a:xfrm>
            <a:off x="6300479" y="311164"/>
            <a:ext cx="2135243" cy="1396968"/>
          </a:xfrm>
          <a:prstGeom prst="rect">
            <a:avLst/>
          </a:prstGeom>
        </p:spPr>
      </p:pic>
      <p:pic>
        <p:nvPicPr>
          <p:cNvPr id="11" name="Picture 11" descr="A picture containing clipart&#10;&#10;Description automatically generated">
            <a:extLst>
              <a:ext uri="{FF2B5EF4-FFF2-40B4-BE49-F238E27FC236}">
                <a16:creationId xmlns:a16="http://schemas.microsoft.com/office/drawing/2014/main" id="{6065B307-2003-466B-AFE3-73F4E332265D}"/>
              </a:ext>
            </a:extLst>
          </p:cNvPr>
          <p:cNvPicPr>
            <a:picLocks noChangeAspect="1"/>
          </p:cNvPicPr>
          <p:nvPr/>
        </p:nvPicPr>
        <p:blipFill>
          <a:blip r:embed="rId4"/>
          <a:stretch>
            <a:fillRect/>
          </a:stretch>
        </p:blipFill>
        <p:spPr>
          <a:xfrm>
            <a:off x="8540376" y="2583691"/>
            <a:ext cx="2124518" cy="1667086"/>
          </a:xfrm>
          <a:prstGeom prst="rect">
            <a:avLst/>
          </a:prstGeom>
        </p:spPr>
      </p:pic>
      <p:sp>
        <p:nvSpPr>
          <p:cNvPr id="8" name="TextBox 7">
            <a:extLst>
              <a:ext uri="{FF2B5EF4-FFF2-40B4-BE49-F238E27FC236}">
                <a16:creationId xmlns:a16="http://schemas.microsoft.com/office/drawing/2014/main" id="{F5C3C9BE-F9F0-4F0D-9806-F9CB16D63F69}"/>
              </a:ext>
            </a:extLst>
          </p:cNvPr>
          <p:cNvSpPr txBox="1"/>
          <p:nvPr/>
        </p:nvSpPr>
        <p:spPr>
          <a:xfrm>
            <a:off x="883848" y="197652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23" name="Picture 10" descr="A picture containing text, clipart&#10;&#10;Description automatically generated">
            <a:extLst>
              <a:ext uri="{FF2B5EF4-FFF2-40B4-BE49-F238E27FC236}">
                <a16:creationId xmlns:a16="http://schemas.microsoft.com/office/drawing/2014/main" id="{45B9AD30-D73B-426E-BF0E-E6C810E3F904}"/>
              </a:ext>
            </a:extLst>
          </p:cNvPr>
          <p:cNvPicPr>
            <a:picLocks noChangeAspect="1"/>
          </p:cNvPicPr>
          <p:nvPr/>
        </p:nvPicPr>
        <p:blipFill>
          <a:blip r:embed="rId5"/>
          <a:stretch>
            <a:fillRect/>
          </a:stretch>
        </p:blipFill>
        <p:spPr>
          <a:xfrm>
            <a:off x="6552620" y="4622476"/>
            <a:ext cx="1786821" cy="1667086"/>
          </a:xfrm>
          <a:prstGeom prst="rect">
            <a:avLst/>
          </a:prstGeom>
        </p:spPr>
      </p:pic>
      <p:sp>
        <p:nvSpPr>
          <p:cNvPr id="12" name="TextBox 11">
            <a:extLst>
              <a:ext uri="{FF2B5EF4-FFF2-40B4-BE49-F238E27FC236}">
                <a16:creationId xmlns:a16="http://schemas.microsoft.com/office/drawing/2014/main" id="{A51E9589-3F54-4D2C-B9BB-256DAFAC24E8}"/>
              </a:ext>
            </a:extLst>
          </p:cNvPr>
          <p:cNvSpPr txBox="1"/>
          <p:nvPr/>
        </p:nvSpPr>
        <p:spPr>
          <a:xfrm>
            <a:off x="6622212" y="1791419"/>
            <a:ext cx="172240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a:rPr>
              <a:t>Formal</a:t>
            </a:r>
          </a:p>
        </p:txBody>
      </p:sp>
      <p:sp>
        <p:nvSpPr>
          <p:cNvPr id="13" name="TextBox 12">
            <a:extLst>
              <a:ext uri="{FF2B5EF4-FFF2-40B4-BE49-F238E27FC236}">
                <a16:creationId xmlns:a16="http://schemas.microsoft.com/office/drawing/2014/main" id="{C037765F-35A3-4127-83D3-F76635E51412}"/>
              </a:ext>
            </a:extLst>
          </p:cNvPr>
          <p:cNvSpPr txBox="1"/>
          <p:nvPr/>
        </p:nvSpPr>
        <p:spPr>
          <a:xfrm>
            <a:off x="8691652" y="4249049"/>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a:rPr>
              <a:t>Informal</a:t>
            </a:r>
            <a:endParaRPr lang="en-GB">
              <a:cs typeface="Calibri"/>
            </a:endParaRPr>
          </a:p>
        </p:txBody>
      </p:sp>
      <p:sp>
        <p:nvSpPr>
          <p:cNvPr id="14" name="TextBox 13">
            <a:extLst>
              <a:ext uri="{FF2B5EF4-FFF2-40B4-BE49-F238E27FC236}">
                <a16:creationId xmlns:a16="http://schemas.microsoft.com/office/drawing/2014/main" id="{EF91F891-FD09-4D0A-A32E-F06E82F4E368}"/>
              </a:ext>
            </a:extLst>
          </p:cNvPr>
          <p:cNvSpPr txBox="1"/>
          <p:nvPr/>
        </p:nvSpPr>
        <p:spPr>
          <a:xfrm>
            <a:off x="6548527" y="6275358"/>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a:rPr>
              <a:t>Unofficial</a:t>
            </a:r>
            <a:endParaRPr lang="en-GB">
              <a:cs typeface="Calibri"/>
            </a:endParaRPr>
          </a:p>
        </p:txBody>
      </p:sp>
    </p:spTree>
    <p:extLst>
      <p:ext uri="{BB962C8B-B14F-4D97-AF65-F5344CB8AC3E}">
        <p14:creationId xmlns:p14="http://schemas.microsoft.com/office/powerpoint/2010/main" val="2054276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arn(inVertic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arn(inVertic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barn(inVertical)">
                                      <p:cBhvr>
                                        <p:cTn id="2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FE39C04-699A-45DC-80A4-3539B4E8D7F6}"/>
              </a:ext>
            </a:extLst>
          </p:cNvPr>
          <p:cNvSpPr txBox="1"/>
          <p:nvPr/>
        </p:nvSpPr>
        <p:spPr>
          <a:xfrm>
            <a:off x="657844" y="321734"/>
            <a:ext cx="10269865" cy="113573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Bef>
                <a:spcPct val="0"/>
              </a:spcBef>
              <a:spcAft>
                <a:spcPts val="600"/>
              </a:spcAft>
            </a:pPr>
            <a:r>
              <a:rPr lang="en-US" sz="2800" b="1">
                <a:latin typeface="+mj-lt"/>
                <a:ea typeface="+mj-ea"/>
                <a:cs typeface="+mj-cs"/>
              </a:rPr>
              <a:t>The communication channel</a:t>
            </a:r>
            <a:r>
              <a:rPr lang="en-US" sz="2800">
                <a:latin typeface="+mj-lt"/>
                <a:ea typeface="+mj-ea"/>
                <a:cs typeface="+mj-cs"/>
              </a:rPr>
              <a:t> is the access path through which the message passes before reaching the recipients.(</a:t>
            </a:r>
            <a:r>
              <a:rPr lang="en-GB" err="1">
                <a:latin typeface="Arial"/>
                <a:ea typeface="+mj-ea"/>
                <a:cs typeface="Arial"/>
              </a:rPr>
              <a:t>SkillsYouNeed</a:t>
            </a:r>
            <a:r>
              <a:rPr lang="en-GB">
                <a:latin typeface="Arial"/>
                <a:ea typeface="+mj-ea"/>
                <a:cs typeface="Arial"/>
              </a:rPr>
              <a:t>, 2021)</a:t>
            </a:r>
            <a:endParaRPr lang="en-US">
              <a:latin typeface="+mj-lt"/>
              <a:ea typeface="+mj-ea"/>
              <a:cs typeface="Calibri Light"/>
            </a:endParaRPr>
          </a:p>
          <a:p>
            <a:pPr>
              <a:lnSpc>
                <a:spcPct val="90000"/>
              </a:lnSpc>
              <a:spcBef>
                <a:spcPct val="0"/>
              </a:spcBef>
              <a:spcAft>
                <a:spcPts val="600"/>
              </a:spcAft>
            </a:pPr>
            <a:endParaRPr lang="en-US" sz="2300">
              <a:latin typeface="+mj-lt"/>
              <a:ea typeface="+mj-ea"/>
              <a:cs typeface="+mj-cs"/>
            </a:endParaRPr>
          </a:p>
        </p:txBody>
      </p:sp>
      <p:graphicFrame>
        <p:nvGraphicFramePr>
          <p:cNvPr id="3971" name="Diagram 3971">
            <a:extLst>
              <a:ext uri="{FF2B5EF4-FFF2-40B4-BE49-F238E27FC236}">
                <a16:creationId xmlns:a16="http://schemas.microsoft.com/office/drawing/2014/main" id="{9BDCCCB8-6CC9-48C6-A22B-66BE9B001FDF}"/>
              </a:ext>
            </a:extLst>
          </p:cNvPr>
          <p:cNvGraphicFramePr/>
          <p:nvPr>
            <p:extLst>
              <p:ext uri="{D42A27DB-BD31-4B8C-83A1-F6EECF244321}">
                <p14:modId xmlns:p14="http://schemas.microsoft.com/office/powerpoint/2010/main" val="1122606978"/>
              </p:ext>
            </p:extLst>
          </p:nvPr>
        </p:nvGraphicFramePr>
        <p:xfrm>
          <a:off x="657844" y="1782981"/>
          <a:ext cx="10413640"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5903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971"/>
                                        </p:tgtEl>
                                        <p:attrNameLst>
                                          <p:attrName>style.visibility</p:attrName>
                                        </p:attrNameLst>
                                      </p:cBhvr>
                                      <p:to>
                                        <p:strVal val="visible"/>
                                      </p:to>
                                    </p:set>
                                    <p:animEffect transition="in" filter="randombar(horizontal)">
                                      <p:cBhvr>
                                        <p:cTn id="7" dur="500"/>
                                        <p:tgtEl>
                                          <p:spTgt spid="397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3971"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descr="Graphical user interface&#10;&#10;Description automatically generated">
            <a:extLst>
              <a:ext uri="{FF2B5EF4-FFF2-40B4-BE49-F238E27FC236}">
                <a16:creationId xmlns:a16="http://schemas.microsoft.com/office/drawing/2014/main" id="{8CF8E76E-234C-4B76-ABA5-B4B4DAAB59C8}"/>
              </a:ext>
            </a:extLst>
          </p:cNvPr>
          <p:cNvPicPr>
            <a:picLocks noChangeAspect="1"/>
          </p:cNvPicPr>
          <p:nvPr/>
        </p:nvPicPr>
        <p:blipFill>
          <a:blip r:embed="rId3"/>
          <a:stretch>
            <a:fillRect/>
          </a:stretch>
        </p:blipFill>
        <p:spPr>
          <a:xfrm>
            <a:off x="2700786" y="1092859"/>
            <a:ext cx="1600200" cy="1538018"/>
          </a:xfrm>
          <a:prstGeom prst="rect">
            <a:avLst/>
          </a:prstGeom>
        </p:spPr>
      </p:pic>
      <p:pic>
        <p:nvPicPr>
          <p:cNvPr id="9" name="Picture 9" descr="Graphical user interface, text&#10;&#10;Description automatically generated">
            <a:extLst>
              <a:ext uri="{FF2B5EF4-FFF2-40B4-BE49-F238E27FC236}">
                <a16:creationId xmlns:a16="http://schemas.microsoft.com/office/drawing/2014/main" id="{D38F63FE-C28A-4889-8BFE-D3C00B80C55B}"/>
              </a:ext>
            </a:extLst>
          </p:cNvPr>
          <p:cNvPicPr>
            <a:picLocks noChangeAspect="1"/>
          </p:cNvPicPr>
          <p:nvPr/>
        </p:nvPicPr>
        <p:blipFill>
          <a:blip r:embed="rId4"/>
          <a:stretch>
            <a:fillRect/>
          </a:stretch>
        </p:blipFill>
        <p:spPr>
          <a:xfrm>
            <a:off x="4636878" y="1232768"/>
            <a:ext cx="1307978" cy="1272575"/>
          </a:xfrm>
          <a:prstGeom prst="rect">
            <a:avLst/>
          </a:prstGeom>
        </p:spPr>
      </p:pic>
      <p:pic>
        <p:nvPicPr>
          <p:cNvPr id="10" name="Picture 10" descr="A picture containing graphical user interface&#10;&#10;Description automatically generated">
            <a:extLst>
              <a:ext uri="{FF2B5EF4-FFF2-40B4-BE49-F238E27FC236}">
                <a16:creationId xmlns:a16="http://schemas.microsoft.com/office/drawing/2014/main" id="{CBFE1C01-E045-4FEA-9C61-33B1EEADC797}"/>
              </a:ext>
            </a:extLst>
          </p:cNvPr>
          <p:cNvPicPr>
            <a:picLocks noChangeAspect="1"/>
          </p:cNvPicPr>
          <p:nvPr/>
        </p:nvPicPr>
        <p:blipFill>
          <a:blip r:embed="rId5"/>
          <a:stretch>
            <a:fillRect/>
          </a:stretch>
        </p:blipFill>
        <p:spPr>
          <a:xfrm>
            <a:off x="6295217" y="1232499"/>
            <a:ext cx="1082435" cy="1273115"/>
          </a:xfrm>
          <a:prstGeom prst="rect">
            <a:avLst/>
          </a:prstGeom>
        </p:spPr>
      </p:pic>
      <p:pic>
        <p:nvPicPr>
          <p:cNvPr id="11" name="Picture 11">
            <a:extLst>
              <a:ext uri="{FF2B5EF4-FFF2-40B4-BE49-F238E27FC236}">
                <a16:creationId xmlns:a16="http://schemas.microsoft.com/office/drawing/2014/main" id="{A76DE8E4-3F75-472A-8147-5EE65BACECB7}"/>
              </a:ext>
            </a:extLst>
          </p:cNvPr>
          <p:cNvPicPr>
            <a:picLocks noChangeAspect="1"/>
          </p:cNvPicPr>
          <p:nvPr/>
        </p:nvPicPr>
        <p:blipFill>
          <a:blip r:embed="rId6"/>
          <a:stretch>
            <a:fillRect/>
          </a:stretch>
        </p:blipFill>
        <p:spPr>
          <a:xfrm>
            <a:off x="7800706" y="1150908"/>
            <a:ext cx="1464512" cy="1263769"/>
          </a:xfrm>
          <a:prstGeom prst="rect">
            <a:avLst/>
          </a:prstGeom>
        </p:spPr>
      </p:pic>
      <p:pic>
        <p:nvPicPr>
          <p:cNvPr id="12" name="Picture 12" descr="A picture containing icon&#10;&#10;Description automatically generated">
            <a:extLst>
              <a:ext uri="{FF2B5EF4-FFF2-40B4-BE49-F238E27FC236}">
                <a16:creationId xmlns:a16="http://schemas.microsoft.com/office/drawing/2014/main" id="{5829B4B5-04EC-42B9-B108-1CD35595F628}"/>
              </a:ext>
            </a:extLst>
          </p:cNvPr>
          <p:cNvPicPr>
            <a:picLocks noChangeAspect="1"/>
          </p:cNvPicPr>
          <p:nvPr/>
        </p:nvPicPr>
        <p:blipFill>
          <a:blip r:embed="rId7"/>
          <a:stretch>
            <a:fillRect/>
          </a:stretch>
        </p:blipFill>
        <p:spPr>
          <a:xfrm>
            <a:off x="9827463" y="1183707"/>
            <a:ext cx="1220997" cy="1183795"/>
          </a:xfrm>
          <a:prstGeom prst="rect">
            <a:avLst/>
          </a:prstGeom>
        </p:spPr>
      </p:pic>
      <p:sp>
        <p:nvSpPr>
          <p:cNvPr id="15" name="TextBox 14">
            <a:extLst>
              <a:ext uri="{FF2B5EF4-FFF2-40B4-BE49-F238E27FC236}">
                <a16:creationId xmlns:a16="http://schemas.microsoft.com/office/drawing/2014/main" id="{2A4ED101-7B5E-48D4-B125-AF6345346967}"/>
              </a:ext>
            </a:extLst>
          </p:cNvPr>
          <p:cNvSpPr txBox="1"/>
          <p:nvPr/>
        </p:nvSpPr>
        <p:spPr>
          <a:xfrm>
            <a:off x="337508" y="1458942"/>
            <a:ext cx="165052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000" b="1">
                <a:cs typeface="Calibri"/>
              </a:rPr>
              <a:t>Internal</a:t>
            </a:r>
            <a:endParaRPr lang="en-GB" sz="3000" b="1" err="1">
              <a:cs typeface="Calibri"/>
            </a:endParaRPr>
          </a:p>
        </p:txBody>
      </p:sp>
      <p:pic>
        <p:nvPicPr>
          <p:cNvPr id="16" name="Picture 16" descr="A picture containing icon&#10;&#10;Description automatically generated">
            <a:extLst>
              <a:ext uri="{FF2B5EF4-FFF2-40B4-BE49-F238E27FC236}">
                <a16:creationId xmlns:a16="http://schemas.microsoft.com/office/drawing/2014/main" id="{727A4AF8-BB80-442B-8A1B-5B39ECA254FB}"/>
              </a:ext>
            </a:extLst>
          </p:cNvPr>
          <p:cNvPicPr>
            <a:picLocks noChangeAspect="1"/>
          </p:cNvPicPr>
          <p:nvPr/>
        </p:nvPicPr>
        <p:blipFill>
          <a:blip r:embed="rId8"/>
          <a:stretch>
            <a:fillRect/>
          </a:stretch>
        </p:blipFill>
        <p:spPr>
          <a:xfrm>
            <a:off x="2878168" y="4640024"/>
            <a:ext cx="1231060" cy="1258558"/>
          </a:xfrm>
          <a:prstGeom prst="rect">
            <a:avLst/>
          </a:prstGeom>
        </p:spPr>
      </p:pic>
      <p:pic>
        <p:nvPicPr>
          <p:cNvPr id="17" name="Picture 17" descr="Graphical user interface&#10;&#10;Description automatically generated">
            <a:extLst>
              <a:ext uri="{FF2B5EF4-FFF2-40B4-BE49-F238E27FC236}">
                <a16:creationId xmlns:a16="http://schemas.microsoft.com/office/drawing/2014/main" id="{E9702F9A-49F5-45EC-AA6E-C3D577B8B50F}"/>
              </a:ext>
            </a:extLst>
          </p:cNvPr>
          <p:cNvPicPr>
            <a:picLocks noChangeAspect="1"/>
          </p:cNvPicPr>
          <p:nvPr/>
        </p:nvPicPr>
        <p:blipFill>
          <a:blip r:embed="rId9"/>
          <a:stretch>
            <a:fillRect/>
          </a:stretch>
        </p:blipFill>
        <p:spPr>
          <a:xfrm>
            <a:off x="4546481" y="4687290"/>
            <a:ext cx="1373756" cy="1250290"/>
          </a:xfrm>
          <a:prstGeom prst="rect">
            <a:avLst/>
          </a:prstGeom>
        </p:spPr>
      </p:pic>
      <p:pic>
        <p:nvPicPr>
          <p:cNvPr id="18" name="Picture 18">
            <a:extLst>
              <a:ext uri="{FF2B5EF4-FFF2-40B4-BE49-F238E27FC236}">
                <a16:creationId xmlns:a16="http://schemas.microsoft.com/office/drawing/2014/main" id="{08554A81-0C1F-483F-B9ED-6E6E5955F8C1}"/>
              </a:ext>
            </a:extLst>
          </p:cNvPr>
          <p:cNvPicPr>
            <a:picLocks noChangeAspect="1"/>
          </p:cNvPicPr>
          <p:nvPr/>
        </p:nvPicPr>
        <p:blipFill>
          <a:blip r:embed="rId10"/>
          <a:stretch>
            <a:fillRect/>
          </a:stretch>
        </p:blipFill>
        <p:spPr>
          <a:xfrm>
            <a:off x="6491558" y="4682706"/>
            <a:ext cx="1250469" cy="1173192"/>
          </a:xfrm>
          <a:prstGeom prst="rect">
            <a:avLst/>
          </a:prstGeom>
        </p:spPr>
      </p:pic>
      <p:sp>
        <p:nvSpPr>
          <p:cNvPr id="19" name="TextBox 18">
            <a:extLst>
              <a:ext uri="{FF2B5EF4-FFF2-40B4-BE49-F238E27FC236}">
                <a16:creationId xmlns:a16="http://schemas.microsoft.com/office/drawing/2014/main" id="{C5300E3D-CCAF-4ED3-9DD3-727CEFA79E45}"/>
              </a:ext>
            </a:extLst>
          </p:cNvPr>
          <p:cNvSpPr txBox="1"/>
          <p:nvPr/>
        </p:nvSpPr>
        <p:spPr>
          <a:xfrm>
            <a:off x="336610" y="5153025"/>
            <a:ext cx="1636144"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000" b="1">
                <a:cs typeface="Calibri"/>
              </a:rPr>
              <a:t>External</a:t>
            </a:r>
          </a:p>
        </p:txBody>
      </p:sp>
      <p:pic>
        <p:nvPicPr>
          <p:cNvPr id="21" name="Picture 21" descr="Application, icon&#10;&#10;Description automatically generated">
            <a:extLst>
              <a:ext uri="{FF2B5EF4-FFF2-40B4-BE49-F238E27FC236}">
                <a16:creationId xmlns:a16="http://schemas.microsoft.com/office/drawing/2014/main" id="{9616CE37-A2DE-4FB4-B91E-6CBE0D2B1CE7}"/>
              </a:ext>
            </a:extLst>
          </p:cNvPr>
          <p:cNvPicPr>
            <a:picLocks noChangeAspect="1"/>
          </p:cNvPicPr>
          <p:nvPr/>
        </p:nvPicPr>
        <p:blipFill>
          <a:blip r:embed="rId11"/>
          <a:stretch>
            <a:fillRect/>
          </a:stretch>
        </p:blipFill>
        <p:spPr>
          <a:xfrm>
            <a:off x="8331769" y="4538842"/>
            <a:ext cx="1164386" cy="1403409"/>
          </a:xfrm>
          <a:prstGeom prst="rect">
            <a:avLst/>
          </a:prstGeom>
        </p:spPr>
      </p:pic>
      <p:sp>
        <p:nvSpPr>
          <p:cNvPr id="22" name="Right Brace 21">
            <a:extLst>
              <a:ext uri="{FF2B5EF4-FFF2-40B4-BE49-F238E27FC236}">
                <a16:creationId xmlns:a16="http://schemas.microsoft.com/office/drawing/2014/main" id="{C6C46B7B-BEFE-4F97-AACB-3B2E16E0BFE2}"/>
              </a:ext>
            </a:extLst>
          </p:cNvPr>
          <p:cNvSpPr/>
          <p:nvPr/>
        </p:nvSpPr>
        <p:spPr>
          <a:xfrm>
            <a:off x="1786841" y="1788364"/>
            <a:ext cx="934527" cy="3694979"/>
          </a:xfrm>
          <a:prstGeom prst="rightBrace">
            <a:avLst/>
          </a:prstGeom>
          <a:solidFill>
            <a:schemeClr val="bg1"/>
          </a:solidFill>
          <a:ln w="57150"/>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pic>
        <p:nvPicPr>
          <p:cNvPr id="25" name="Picture 25" descr="A picture containing graphical user interface&#10;&#10;Description automatically generated">
            <a:extLst>
              <a:ext uri="{FF2B5EF4-FFF2-40B4-BE49-F238E27FC236}">
                <a16:creationId xmlns:a16="http://schemas.microsoft.com/office/drawing/2014/main" id="{FB7708E8-919C-491E-A74D-3376B4CEBBD9}"/>
              </a:ext>
            </a:extLst>
          </p:cNvPr>
          <p:cNvPicPr>
            <a:picLocks noChangeAspect="1"/>
          </p:cNvPicPr>
          <p:nvPr/>
        </p:nvPicPr>
        <p:blipFill>
          <a:blip r:embed="rId12"/>
          <a:stretch>
            <a:fillRect/>
          </a:stretch>
        </p:blipFill>
        <p:spPr>
          <a:xfrm>
            <a:off x="10038182" y="2813919"/>
            <a:ext cx="1130240" cy="1201408"/>
          </a:xfrm>
          <a:prstGeom prst="rect">
            <a:avLst/>
          </a:prstGeom>
        </p:spPr>
      </p:pic>
      <p:pic>
        <p:nvPicPr>
          <p:cNvPr id="26" name="Picture 26" descr="A picture containing diagram&#10;&#10;Description automatically generated">
            <a:extLst>
              <a:ext uri="{FF2B5EF4-FFF2-40B4-BE49-F238E27FC236}">
                <a16:creationId xmlns:a16="http://schemas.microsoft.com/office/drawing/2014/main" id="{53CB34BD-174F-4609-B82F-7EDDA7C8D281}"/>
              </a:ext>
            </a:extLst>
          </p:cNvPr>
          <p:cNvPicPr>
            <a:picLocks noChangeAspect="1"/>
          </p:cNvPicPr>
          <p:nvPr/>
        </p:nvPicPr>
        <p:blipFill>
          <a:blip r:embed="rId13"/>
          <a:stretch>
            <a:fillRect/>
          </a:stretch>
        </p:blipFill>
        <p:spPr>
          <a:xfrm>
            <a:off x="5735308" y="2895600"/>
            <a:ext cx="1382742" cy="1239328"/>
          </a:xfrm>
          <a:prstGeom prst="rect">
            <a:avLst/>
          </a:prstGeom>
        </p:spPr>
      </p:pic>
      <p:pic>
        <p:nvPicPr>
          <p:cNvPr id="27" name="Picture 27" descr="Icon&#10;&#10;Description automatically generated">
            <a:extLst>
              <a:ext uri="{FF2B5EF4-FFF2-40B4-BE49-F238E27FC236}">
                <a16:creationId xmlns:a16="http://schemas.microsoft.com/office/drawing/2014/main" id="{004ACDAC-3B5C-42F4-B58B-451766A1FE28}"/>
              </a:ext>
            </a:extLst>
          </p:cNvPr>
          <p:cNvPicPr>
            <a:picLocks noChangeAspect="1"/>
          </p:cNvPicPr>
          <p:nvPr/>
        </p:nvPicPr>
        <p:blipFill>
          <a:blip r:embed="rId14"/>
          <a:stretch>
            <a:fillRect/>
          </a:stretch>
        </p:blipFill>
        <p:spPr>
          <a:xfrm>
            <a:off x="4425531" y="2899823"/>
            <a:ext cx="954297" cy="1259636"/>
          </a:xfrm>
          <a:prstGeom prst="rect">
            <a:avLst/>
          </a:prstGeom>
        </p:spPr>
      </p:pic>
      <p:pic>
        <p:nvPicPr>
          <p:cNvPr id="28" name="Picture 28" descr="A picture containing icon&#10;&#10;Description automatically generated">
            <a:extLst>
              <a:ext uri="{FF2B5EF4-FFF2-40B4-BE49-F238E27FC236}">
                <a16:creationId xmlns:a16="http://schemas.microsoft.com/office/drawing/2014/main" id="{C1A5428E-C0B6-4A8E-8623-ACB4548F73CB}"/>
              </a:ext>
            </a:extLst>
          </p:cNvPr>
          <p:cNvPicPr>
            <a:picLocks noChangeAspect="1"/>
          </p:cNvPicPr>
          <p:nvPr/>
        </p:nvPicPr>
        <p:blipFill>
          <a:blip r:embed="rId15"/>
          <a:stretch>
            <a:fillRect/>
          </a:stretch>
        </p:blipFill>
        <p:spPr>
          <a:xfrm>
            <a:off x="2892545" y="2890659"/>
            <a:ext cx="1317325" cy="1249212"/>
          </a:xfrm>
          <a:prstGeom prst="rect">
            <a:avLst/>
          </a:prstGeom>
        </p:spPr>
      </p:pic>
      <p:pic>
        <p:nvPicPr>
          <p:cNvPr id="29" name="Picture 29" descr="Graphical user interface, text, application&#10;&#10;Description automatically generated">
            <a:extLst>
              <a:ext uri="{FF2B5EF4-FFF2-40B4-BE49-F238E27FC236}">
                <a16:creationId xmlns:a16="http://schemas.microsoft.com/office/drawing/2014/main" id="{A3562D27-DC0F-4A3F-903A-30608B793426}"/>
              </a:ext>
            </a:extLst>
          </p:cNvPr>
          <p:cNvPicPr>
            <a:picLocks noChangeAspect="1"/>
          </p:cNvPicPr>
          <p:nvPr/>
        </p:nvPicPr>
        <p:blipFill>
          <a:blip r:embed="rId16"/>
          <a:stretch>
            <a:fillRect/>
          </a:stretch>
        </p:blipFill>
        <p:spPr>
          <a:xfrm>
            <a:off x="7292287" y="3019425"/>
            <a:ext cx="1230521" cy="1121075"/>
          </a:xfrm>
          <a:prstGeom prst="rect">
            <a:avLst/>
          </a:prstGeom>
        </p:spPr>
      </p:pic>
      <p:pic>
        <p:nvPicPr>
          <p:cNvPr id="30" name="Picture 30" descr="A picture containing icon&#10;&#10;Description automatically generated">
            <a:extLst>
              <a:ext uri="{FF2B5EF4-FFF2-40B4-BE49-F238E27FC236}">
                <a16:creationId xmlns:a16="http://schemas.microsoft.com/office/drawing/2014/main" id="{717BE211-6422-41F0-8238-954147356758}"/>
              </a:ext>
            </a:extLst>
          </p:cNvPr>
          <p:cNvPicPr>
            <a:picLocks noChangeAspect="1"/>
          </p:cNvPicPr>
          <p:nvPr/>
        </p:nvPicPr>
        <p:blipFill>
          <a:blip r:embed="rId17"/>
          <a:stretch>
            <a:fillRect/>
          </a:stretch>
        </p:blipFill>
        <p:spPr>
          <a:xfrm>
            <a:off x="8672063" y="2746076"/>
            <a:ext cx="1145156" cy="1265206"/>
          </a:xfrm>
          <a:prstGeom prst="rect">
            <a:avLst/>
          </a:prstGeom>
        </p:spPr>
      </p:pic>
      <p:sp>
        <p:nvSpPr>
          <p:cNvPr id="32" name="TextBox 31">
            <a:extLst>
              <a:ext uri="{FF2B5EF4-FFF2-40B4-BE49-F238E27FC236}">
                <a16:creationId xmlns:a16="http://schemas.microsoft.com/office/drawing/2014/main" id="{A414000C-05BF-4991-BD99-6140AB47D2F4}"/>
              </a:ext>
            </a:extLst>
          </p:cNvPr>
          <p:cNvSpPr txBox="1"/>
          <p:nvPr/>
        </p:nvSpPr>
        <p:spPr>
          <a:xfrm>
            <a:off x="209910" y="267419"/>
            <a:ext cx="11570897" cy="116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ct val="0"/>
              </a:spcBef>
              <a:spcAft>
                <a:spcPts val="600"/>
              </a:spcAft>
            </a:pPr>
            <a:r>
              <a:rPr lang="en-GB" sz="2800" b="1">
                <a:solidFill>
                  <a:srgbClr val="FF0000"/>
                </a:solidFill>
                <a:latin typeface="Aharoni" panose="02010803020104030203" pitchFamily="2" charset="-79"/>
                <a:cs typeface="Aharoni" panose="02010803020104030203" pitchFamily="2" charset="-79"/>
              </a:rPr>
              <a:t>The channels of communication used by the organisation</a:t>
            </a:r>
            <a:r>
              <a:rPr lang="en-US" sz="2800" b="1">
                <a:solidFill>
                  <a:srgbClr val="FF0000"/>
                </a:solidFill>
                <a:latin typeface="Aharoni" panose="02010803020104030203" pitchFamily="2" charset="-79"/>
                <a:cs typeface="Aharoni" panose="02010803020104030203" pitchFamily="2" charset="-79"/>
              </a:rPr>
              <a:t>:</a:t>
            </a:r>
            <a:endParaRPr lang="en-US" sz="2800" b="1">
              <a:solidFill>
                <a:srgbClr val="FF0000"/>
              </a:solidFill>
              <a:latin typeface="Aharoni" panose="02010803020104030203" pitchFamily="2" charset="-79"/>
              <a:ea typeface="+mn-lt"/>
              <a:cs typeface="Aharoni" panose="02010803020104030203" pitchFamily="2" charset="-79"/>
            </a:endParaRPr>
          </a:p>
          <a:p>
            <a:pPr algn="ctr">
              <a:lnSpc>
                <a:spcPct val="90000"/>
              </a:lnSpc>
              <a:spcBef>
                <a:spcPct val="0"/>
              </a:spcBef>
              <a:spcAft>
                <a:spcPts val="600"/>
              </a:spcAft>
            </a:pPr>
            <a:endParaRPr lang="en-US">
              <a:ea typeface="+mn-lt"/>
              <a:cs typeface="+mn-lt"/>
            </a:endParaRPr>
          </a:p>
          <a:p>
            <a:pPr algn="l"/>
            <a:endParaRPr lang="en-GB">
              <a:cs typeface="Calibri"/>
            </a:endParaRPr>
          </a:p>
        </p:txBody>
      </p:sp>
      <p:sp>
        <p:nvSpPr>
          <p:cNvPr id="33" name="TextBox 32">
            <a:extLst>
              <a:ext uri="{FF2B5EF4-FFF2-40B4-BE49-F238E27FC236}">
                <a16:creationId xmlns:a16="http://schemas.microsoft.com/office/drawing/2014/main" id="{95090086-36BC-4B88-9EBB-311051268B4C}"/>
              </a:ext>
            </a:extLst>
          </p:cNvPr>
          <p:cNvSpPr txBox="1"/>
          <p:nvPr/>
        </p:nvSpPr>
        <p:spPr>
          <a:xfrm>
            <a:off x="209909" y="639759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Patenall,2021)</a:t>
            </a:r>
          </a:p>
        </p:txBody>
      </p:sp>
    </p:spTree>
    <p:extLst>
      <p:ext uri="{BB962C8B-B14F-4D97-AF65-F5344CB8AC3E}">
        <p14:creationId xmlns:p14="http://schemas.microsoft.com/office/powerpoint/2010/main" val="2302679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wipe(down)">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28"/>
                                        </p:tgtEl>
                                        <p:attrNameLst>
                                          <p:attrName>style.visibility</p:attrName>
                                        </p:attrNameLst>
                                      </p:cBhvr>
                                      <p:to>
                                        <p:strVal val="visible"/>
                                      </p:to>
                                    </p:set>
                                    <p:animEffect transition="in" filter="wipe(down)">
                                      <p:cBhvr>
                                        <p:cTn id="32" dur="500"/>
                                        <p:tgtEl>
                                          <p:spTgt spid="28"/>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wipe(down)">
                                      <p:cBhvr>
                                        <p:cTn id="37" dur="500"/>
                                        <p:tgtEl>
                                          <p:spTgt spid="2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ipe(down)">
                                      <p:cBhvr>
                                        <p:cTn id="42" dur="500"/>
                                        <p:tgtEl>
                                          <p:spTgt spid="26"/>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29"/>
                                        </p:tgtEl>
                                        <p:attrNameLst>
                                          <p:attrName>style.visibility</p:attrName>
                                        </p:attrNameLst>
                                      </p:cBhvr>
                                      <p:to>
                                        <p:strVal val="visible"/>
                                      </p:to>
                                    </p:set>
                                    <p:animEffect transition="in" filter="wipe(down)">
                                      <p:cBhvr>
                                        <p:cTn id="47" dur="500"/>
                                        <p:tgtEl>
                                          <p:spTgt spid="29"/>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30"/>
                                        </p:tgtEl>
                                        <p:attrNameLst>
                                          <p:attrName>style.visibility</p:attrName>
                                        </p:attrNameLst>
                                      </p:cBhvr>
                                      <p:to>
                                        <p:strVal val="visible"/>
                                      </p:to>
                                    </p:set>
                                    <p:animEffect transition="in" filter="wipe(down)">
                                      <p:cBhvr>
                                        <p:cTn id="52" dur="500"/>
                                        <p:tgtEl>
                                          <p:spTgt spid="30"/>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nodeType="clickEffect">
                                  <p:stCondLst>
                                    <p:cond delay="0"/>
                                  </p:stCondLst>
                                  <p:childTnLst>
                                    <p:set>
                                      <p:cBhvr>
                                        <p:cTn id="56" dur="1" fill="hold">
                                          <p:stCondLst>
                                            <p:cond delay="0"/>
                                          </p:stCondLst>
                                        </p:cTn>
                                        <p:tgtEl>
                                          <p:spTgt spid="25"/>
                                        </p:tgtEl>
                                        <p:attrNameLst>
                                          <p:attrName>style.visibility</p:attrName>
                                        </p:attrNameLst>
                                      </p:cBhvr>
                                      <p:to>
                                        <p:strVal val="visible"/>
                                      </p:to>
                                    </p:set>
                                    <p:animEffect transition="in" filter="wipe(down)">
                                      <p:cBhvr>
                                        <p:cTn id="57" dur="500"/>
                                        <p:tgtEl>
                                          <p:spTgt spid="25"/>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nodeType="click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wipe(down)">
                                      <p:cBhvr>
                                        <p:cTn id="62" dur="500"/>
                                        <p:tgtEl>
                                          <p:spTgt spid="16"/>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nodeType="clickEffect">
                                  <p:stCondLst>
                                    <p:cond delay="0"/>
                                  </p:stCondLst>
                                  <p:childTnLst>
                                    <p:set>
                                      <p:cBhvr>
                                        <p:cTn id="66" dur="1" fill="hold">
                                          <p:stCondLst>
                                            <p:cond delay="0"/>
                                          </p:stCondLst>
                                        </p:cTn>
                                        <p:tgtEl>
                                          <p:spTgt spid="17"/>
                                        </p:tgtEl>
                                        <p:attrNameLst>
                                          <p:attrName>style.visibility</p:attrName>
                                        </p:attrNameLst>
                                      </p:cBhvr>
                                      <p:to>
                                        <p:strVal val="visible"/>
                                      </p:to>
                                    </p:set>
                                    <p:animEffect transition="in" filter="wipe(down)">
                                      <p:cBhvr>
                                        <p:cTn id="67" dur="500"/>
                                        <p:tgtEl>
                                          <p:spTgt spid="17"/>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4" fill="hold" nodeType="clickEffect">
                                  <p:stCondLst>
                                    <p:cond delay="0"/>
                                  </p:stCondLst>
                                  <p:childTnLst>
                                    <p:set>
                                      <p:cBhvr>
                                        <p:cTn id="71" dur="1" fill="hold">
                                          <p:stCondLst>
                                            <p:cond delay="0"/>
                                          </p:stCondLst>
                                        </p:cTn>
                                        <p:tgtEl>
                                          <p:spTgt spid="18"/>
                                        </p:tgtEl>
                                        <p:attrNameLst>
                                          <p:attrName>style.visibility</p:attrName>
                                        </p:attrNameLst>
                                      </p:cBhvr>
                                      <p:to>
                                        <p:strVal val="visible"/>
                                      </p:to>
                                    </p:set>
                                    <p:animEffect transition="in" filter="wipe(down)">
                                      <p:cBhvr>
                                        <p:cTn id="72" dur="500"/>
                                        <p:tgtEl>
                                          <p:spTgt spid="18"/>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4" fill="hold" nodeType="clickEffect">
                                  <p:stCondLst>
                                    <p:cond delay="0"/>
                                  </p:stCondLst>
                                  <p:childTnLst>
                                    <p:set>
                                      <p:cBhvr>
                                        <p:cTn id="76" dur="1" fill="hold">
                                          <p:stCondLst>
                                            <p:cond delay="0"/>
                                          </p:stCondLst>
                                        </p:cTn>
                                        <p:tgtEl>
                                          <p:spTgt spid="21"/>
                                        </p:tgtEl>
                                        <p:attrNameLst>
                                          <p:attrName>style.visibility</p:attrName>
                                        </p:attrNameLst>
                                      </p:cBhvr>
                                      <p:to>
                                        <p:strVal val="visible"/>
                                      </p:to>
                                    </p:set>
                                    <p:animEffect transition="in" filter="wipe(down)">
                                      <p:cBhvr>
                                        <p:cTn id="7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fillRect t="-15000" b="-15000"/>
          </a:stretch>
        </a:blipFill>
        <a:effectLst/>
      </p:bgPr>
    </p:bg>
    <p:spTree>
      <p:nvGrpSpPr>
        <p:cNvPr id="1" name=""/>
        <p:cNvGrpSpPr/>
        <p:nvPr/>
      </p:nvGrpSpPr>
      <p:grpSpPr>
        <a:xfrm>
          <a:off x="0" y="0"/>
          <a:ext cx="0" cy="0"/>
          <a:chOff x="0" y="0"/>
          <a:chExt cx="0" cy="0"/>
        </a:xfrm>
      </p:grpSpPr>
      <p:sp>
        <p:nvSpPr>
          <p:cNvPr id="5" name="Scroll: Vertical 4">
            <a:extLst>
              <a:ext uri="{FF2B5EF4-FFF2-40B4-BE49-F238E27FC236}">
                <a16:creationId xmlns:a16="http://schemas.microsoft.com/office/drawing/2014/main" id="{8635B6D2-97BF-48C5-A374-C2ECC03AF1B5}"/>
              </a:ext>
            </a:extLst>
          </p:cNvPr>
          <p:cNvSpPr/>
          <p:nvPr/>
        </p:nvSpPr>
        <p:spPr>
          <a:xfrm>
            <a:off x="7706313" y="3446072"/>
            <a:ext cx="2458527" cy="3163018"/>
          </a:xfrm>
          <a:prstGeom prst="verticalScroll">
            <a:avLst/>
          </a:prstGeom>
          <a:solidFill>
            <a:schemeClr val="accent3">
              <a:lumMod val="60000"/>
              <a:lumOff val="4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chemeClr val="accent4">
                    <a:lumMod val="75000"/>
                  </a:schemeClr>
                </a:solidFill>
                <a:cs typeface="Calibri"/>
              </a:rPr>
              <a:t>Listening performance</a:t>
            </a:r>
          </a:p>
          <a:p>
            <a:pPr marL="285750" indent="-285750" algn="ctr">
              <a:buFont typeface="Arial"/>
              <a:buChar char="•"/>
            </a:pPr>
            <a:r>
              <a:rPr lang="en-GB" b="1">
                <a:solidFill>
                  <a:schemeClr val="tx1"/>
                </a:solidFill>
                <a:cs typeface="Calibri"/>
              </a:rPr>
              <a:t>Observe        </a:t>
            </a:r>
          </a:p>
          <a:p>
            <a:pPr marL="285750" indent="-285750" algn="ctr">
              <a:buFont typeface="Arial"/>
              <a:buChar char="•"/>
            </a:pPr>
            <a:r>
              <a:rPr lang="en-GB" b="1">
                <a:solidFill>
                  <a:schemeClr val="tx1"/>
                </a:solidFill>
                <a:cs typeface="Calibri"/>
              </a:rPr>
              <a:t>Focus            </a:t>
            </a:r>
          </a:p>
          <a:p>
            <a:pPr marL="285750" indent="-285750" algn="ctr">
              <a:buFont typeface="Arial"/>
              <a:buChar char="•"/>
            </a:pPr>
            <a:r>
              <a:rPr lang="en-GB" b="1">
                <a:solidFill>
                  <a:schemeClr val="tx1"/>
                </a:solidFill>
                <a:cs typeface="Calibri"/>
              </a:rPr>
              <a:t>Acknowledge</a:t>
            </a:r>
          </a:p>
          <a:p>
            <a:pPr marL="285750" indent="-285750" algn="ctr">
              <a:buFont typeface="Arial"/>
              <a:buChar char="•"/>
            </a:pPr>
            <a:r>
              <a:rPr lang="en-GB" b="1">
                <a:solidFill>
                  <a:schemeClr val="tx1"/>
                </a:solidFill>
                <a:cs typeface="Calibri"/>
              </a:rPr>
              <a:t>Respect    </a:t>
            </a:r>
            <a:r>
              <a:rPr lang="en-GB" b="1">
                <a:cs typeface="Calibri"/>
              </a:rPr>
              <a:t> </a:t>
            </a:r>
            <a:r>
              <a:rPr lang="en-GB">
                <a:cs typeface="Calibri"/>
              </a:rPr>
              <a:t>  </a:t>
            </a:r>
            <a:endParaRPr lang="en-GB">
              <a:solidFill>
                <a:srgbClr val="000000"/>
              </a:solidFill>
              <a:cs typeface="Calibri"/>
            </a:endParaRPr>
          </a:p>
        </p:txBody>
      </p:sp>
      <p:sp>
        <p:nvSpPr>
          <p:cNvPr id="10" name="Scroll: Vertical 9">
            <a:extLst>
              <a:ext uri="{FF2B5EF4-FFF2-40B4-BE49-F238E27FC236}">
                <a16:creationId xmlns:a16="http://schemas.microsoft.com/office/drawing/2014/main" id="{6C459B8B-C909-40B2-B102-83E0699BD4E6}"/>
              </a:ext>
            </a:extLst>
          </p:cNvPr>
          <p:cNvSpPr/>
          <p:nvPr/>
        </p:nvSpPr>
        <p:spPr>
          <a:xfrm>
            <a:off x="4959338" y="3459552"/>
            <a:ext cx="2674188" cy="3163017"/>
          </a:xfrm>
          <a:prstGeom prst="verticalScroll">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chemeClr val="accent4">
                    <a:lumMod val="75000"/>
                  </a:schemeClr>
                </a:solidFill>
                <a:cs typeface="Calibri"/>
              </a:rPr>
              <a:t>Para Language</a:t>
            </a:r>
          </a:p>
          <a:p>
            <a:pPr marL="285750" indent="-285750" algn="ctr">
              <a:buFont typeface="Arial"/>
              <a:buChar char="•"/>
            </a:pPr>
            <a:r>
              <a:rPr lang="en-GB" b="1">
                <a:solidFill>
                  <a:schemeClr val="tx1"/>
                </a:solidFill>
                <a:cs typeface="Calibri"/>
              </a:rPr>
              <a:t>Voice Tone        </a:t>
            </a:r>
          </a:p>
          <a:p>
            <a:pPr marL="285750" indent="-285750" algn="ctr">
              <a:buFont typeface="Arial"/>
              <a:buChar char="•"/>
            </a:pPr>
            <a:r>
              <a:rPr lang="en-GB" b="1">
                <a:solidFill>
                  <a:schemeClr val="tx1"/>
                </a:solidFill>
                <a:cs typeface="Calibri"/>
              </a:rPr>
              <a:t>Rate of Speech</a:t>
            </a:r>
          </a:p>
          <a:p>
            <a:pPr marL="285750" indent="-285750" algn="ctr">
              <a:buFont typeface="Arial"/>
              <a:buChar char="•"/>
            </a:pPr>
            <a:r>
              <a:rPr lang="en-GB" b="1">
                <a:solidFill>
                  <a:schemeClr val="tx1"/>
                </a:solidFill>
                <a:cs typeface="Calibri"/>
              </a:rPr>
              <a:t>Volume             </a:t>
            </a:r>
          </a:p>
          <a:p>
            <a:pPr marL="285750" indent="-285750" algn="ctr">
              <a:buFont typeface="Arial"/>
              <a:buChar char="•"/>
            </a:pPr>
            <a:r>
              <a:rPr lang="en-GB" b="1">
                <a:solidFill>
                  <a:schemeClr val="tx1"/>
                </a:solidFill>
                <a:cs typeface="Calibri"/>
              </a:rPr>
              <a:t>Intonation       </a:t>
            </a:r>
          </a:p>
          <a:p>
            <a:pPr marL="285750" indent="-285750" algn="ctr">
              <a:buFont typeface="Arial"/>
              <a:buChar char="•"/>
            </a:pPr>
            <a:r>
              <a:rPr lang="en-GB" b="1">
                <a:solidFill>
                  <a:schemeClr val="tx1"/>
                </a:solidFill>
                <a:cs typeface="Calibri"/>
              </a:rPr>
              <a:t>Rhythm             </a:t>
            </a:r>
          </a:p>
          <a:p>
            <a:pPr marL="285750" indent="-285750" algn="ctr">
              <a:buFont typeface="Arial"/>
              <a:buChar char="•"/>
            </a:pPr>
            <a:r>
              <a:rPr lang="en-GB" b="1">
                <a:solidFill>
                  <a:schemeClr val="tx1"/>
                </a:solidFill>
                <a:cs typeface="Calibri"/>
              </a:rPr>
              <a:t>Stress </a:t>
            </a:r>
            <a:r>
              <a:rPr lang="en-GB">
                <a:solidFill>
                  <a:schemeClr val="tx1"/>
                </a:solidFill>
                <a:cs typeface="Calibri"/>
              </a:rPr>
              <a:t>   </a:t>
            </a:r>
            <a:r>
              <a:rPr lang="en-GB">
                <a:cs typeface="Calibri"/>
              </a:rPr>
              <a:t>            </a:t>
            </a:r>
          </a:p>
        </p:txBody>
      </p:sp>
      <p:sp>
        <p:nvSpPr>
          <p:cNvPr id="21" name="TextBox 20">
            <a:extLst>
              <a:ext uri="{FF2B5EF4-FFF2-40B4-BE49-F238E27FC236}">
                <a16:creationId xmlns:a16="http://schemas.microsoft.com/office/drawing/2014/main" id="{D2F5E7D9-A528-4B93-9A9F-520F53C0C679}"/>
              </a:ext>
            </a:extLst>
          </p:cNvPr>
          <p:cNvSpPr txBox="1"/>
          <p:nvPr/>
        </p:nvSpPr>
        <p:spPr>
          <a:xfrm>
            <a:off x="3115575" y="321435"/>
            <a:ext cx="620814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FF0000"/>
                </a:solidFill>
                <a:latin typeface="Aharoni" panose="02010803020104030203" pitchFamily="2" charset="-79"/>
                <a:cs typeface="Aharoni" panose="02010803020104030203" pitchFamily="2" charset="-79"/>
              </a:rPr>
              <a:t>Channels used to Improve</a:t>
            </a:r>
            <a:endParaRPr lang="en-GB" sz="2800" b="1">
              <a:solidFill>
                <a:srgbClr val="FF0000"/>
              </a:solidFill>
              <a:latin typeface="Aharoni" panose="02010803020104030203" pitchFamily="2" charset="-79"/>
              <a:cs typeface="Aharoni" panose="02010803020104030203" pitchFamily="2" charset="-79"/>
            </a:endParaRPr>
          </a:p>
          <a:p>
            <a:r>
              <a:rPr lang="en-US" sz="2800" b="1">
                <a:solidFill>
                  <a:srgbClr val="FF0000"/>
                </a:solidFill>
                <a:latin typeface="Aharoni" panose="02010803020104030203" pitchFamily="2" charset="-79"/>
                <a:cs typeface="Aharoni" panose="02010803020104030203" pitchFamily="2" charset="-79"/>
              </a:rPr>
              <a:t> communication:</a:t>
            </a:r>
            <a:r>
              <a:rPr lang="en-GB" sz="2800" b="1">
                <a:solidFill>
                  <a:srgbClr val="FF0000"/>
                </a:solidFill>
                <a:latin typeface="Aharoni" panose="02010803020104030203" pitchFamily="2" charset="-79"/>
                <a:cs typeface="Aharoni" panose="02010803020104030203" pitchFamily="2" charset="-79"/>
              </a:rPr>
              <a:t>​</a:t>
            </a:r>
          </a:p>
        </p:txBody>
      </p:sp>
      <p:sp>
        <p:nvSpPr>
          <p:cNvPr id="19" name="Scroll: Vertical 18">
            <a:extLst>
              <a:ext uri="{FF2B5EF4-FFF2-40B4-BE49-F238E27FC236}">
                <a16:creationId xmlns:a16="http://schemas.microsoft.com/office/drawing/2014/main" id="{8908E7A4-F400-4CE1-A537-A967C2637144}"/>
              </a:ext>
            </a:extLst>
          </p:cNvPr>
          <p:cNvSpPr/>
          <p:nvPr/>
        </p:nvSpPr>
        <p:spPr>
          <a:xfrm>
            <a:off x="1870006" y="3346331"/>
            <a:ext cx="3263657" cy="3249283"/>
          </a:xfrm>
          <a:prstGeom prst="verticalScroll">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b="1">
              <a:ea typeface="+mn-lt"/>
              <a:cs typeface="+mn-lt"/>
            </a:endParaRPr>
          </a:p>
          <a:p>
            <a:pPr algn="ctr"/>
            <a:r>
              <a:rPr lang="en-US" sz="2400" b="1">
                <a:solidFill>
                  <a:schemeClr val="accent4">
                    <a:lumMod val="75000"/>
                  </a:schemeClr>
                </a:solidFill>
                <a:ea typeface="+mn-lt"/>
                <a:cs typeface="+mn-lt"/>
              </a:rPr>
              <a:t>Face to face communication</a:t>
            </a:r>
            <a:endParaRPr lang="en-US" sz="2400">
              <a:solidFill>
                <a:schemeClr val="accent4">
                  <a:lumMod val="75000"/>
                </a:schemeClr>
              </a:solidFill>
              <a:ea typeface="+mn-lt"/>
              <a:cs typeface="+mn-lt"/>
            </a:endParaRPr>
          </a:p>
          <a:p>
            <a:pPr marL="285750" indent="-285750" algn="ctr">
              <a:buFont typeface="Arial"/>
              <a:buChar char="•"/>
            </a:pPr>
            <a:r>
              <a:rPr lang="en-US" b="1">
                <a:solidFill>
                  <a:schemeClr val="tx1"/>
                </a:solidFill>
                <a:ea typeface="+mn-lt"/>
                <a:cs typeface="+mn-lt"/>
              </a:rPr>
              <a:t>Posture</a:t>
            </a:r>
            <a:r>
              <a:rPr lang="en-US" b="1">
                <a:solidFill>
                  <a:schemeClr val="tx1"/>
                </a:solidFill>
                <a:cs typeface="Calibri"/>
              </a:rPr>
              <a:t>                    </a:t>
            </a:r>
            <a:endParaRPr lang="en-US">
              <a:solidFill>
                <a:schemeClr val="tx1"/>
              </a:solidFill>
              <a:cs typeface="Calibri" panose="020F0502020204030204"/>
            </a:endParaRPr>
          </a:p>
          <a:p>
            <a:pPr marL="285750" indent="-285750" algn="ctr">
              <a:buFont typeface="Arial"/>
              <a:buChar char="•"/>
            </a:pPr>
            <a:r>
              <a:rPr lang="en-US" b="1">
                <a:solidFill>
                  <a:schemeClr val="tx1"/>
                </a:solidFill>
                <a:cs typeface="Calibri"/>
              </a:rPr>
              <a:t>Be Audible               </a:t>
            </a:r>
            <a:endParaRPr lang="en-US">
              <a:solidFill>
                <a:schemeClr val="tx1"/>
              </a:solidFill>
              <a:cs typeface="Calibri"/>
            </a:endParaRPr>
          </a:p>
          <a:p>
            <a:pPr marL="285750" indent="-285750" algn="ctr">
              <a:buFont typeface="Arial"/>
              <a:buChar char="•"/>
            </a:pPr>
            <a:r>
              <a:rPr lang="en-US" b="1">
                <a:solidFill>
                  <a:schemeClr val="tx1"/>
                </a:solidFill>
                <a:cs typeface="Calibri"/>
              </a:rPr>
              <a:t> Choice of word      </a:t>
            </a:r>
            <a:endParaRPr lang="en-US">
              <a:solidFill>
                <a:schemeClr val="tx1"/>
              </a:solidFill>
              <a:cs typeface="Calibri" panose="020F0502020204030204"/>
            </a:endParaRPr>
          </a:p>
          <a:p>
            <a:pPr marL="285750" indent="-285750" algn="ctr">
              <a:buFont typeface="Arial"/>
              <a:buChar char="•"/>
            </a:pPr>
            <a:r>
              <a:rPr lang="en-US" b="1">
                <a:solidFill>
                  <a:schemeClr val="tx1"/>
                </a:solidFill>
                <a:cs typeface="Calibri"/>
              </a:rPr>
              <a:t>Listen                       </a:t>
            </a:r>
          </a:p>
          <a:p>
            <a:pPr marL="285750" indent="-285750" algn="ctr">
              <a:buFont typeface="Arial"/>
              <a:buChar char="•"/>
            </a:pPr>
            <a:r>
              <a:rPr lang="en-US" b="1">
                <a:solidFill>
                  <a:schemeClr val="tx1"/>
                </a:solidFill>
                <a:cs typeface="Calibri"/>
              </a:rPr>
              <a:t>Eye Contact             </a:t>
            </a:r>
          </a:p>
          <a:p>
            <a:pPr algn="ctr"/>
            <a:endParaRPr lang="en-US" b="1">
              <a:solidFill>
                <a:schemeClr val="tx1"/>
              </a:solidFill>
              <a:cs typeface="Calibri"/>
            </a:endParaRPr>
          </a:p>
          <a:p>
            <a:pPr algn="ctr"/>
            <a:endParaRPr lang="en-US" b="1">
              <a:cs typeface="Calibri"/>
            </a:endParaRPr>
          </a:p>
          <a:p>
            <a:pPr algn="ctr"/>
            <a:endParaRPr lang="en-US" b="1">
              <a:cs typeface="Calibri"/>
            </a:endParaRPr>
          </a:p>
        </p:txBody>
      </p:sp>
      <p:pic>
        <p:nvPicPr>
          <p:cNvPr id="28" name="Picture 31">
            <a:extLst>
              <a:ext uri="{FF2B5EF4-FFF2-40B4-BE49-F238E27FC236}">
                <a16:creationId xmlns:a16="http://schemas.microsoft.com/office/drawing/2014/main" id="{C28E5529-B5DE-4CE6-AC1C-0D8176543341}"/>
              </a:ext>
            </a:extLst>
          </p:cNvPr>
          <p:cNvPicPr>
            <a:picLocks noChangeAspect="1"/>
          </p:cNvPicPr>
          <p:nvPr/>
        </p:nvPicPr>
        <p:blipFill>
          <a:blip r:embed="rId4"/>
          <a:stretch>
            <a:fillRect/>
          </a:stretch>
        </p:blipFill>
        <p:spPr>
          <a:xfrm>
            <a:off x="5041241" y="1275542"/>
            <a:ext cx="2123895" cy="2078427"/>
          </a:xfrm>
          <a:prstGeom prst="rect">
            <a:avLst/>
          </a:prstGeom>
        </p:spPr>
      </p:pic>
      <p:sp>
        <p:nvSpPr>
          <p:cNvPr id="32" name="TextBox 31">
            <a:extLst>
              <a:ext uri="{FF2B5EF4-FFF2-40B4-BE49-F238E27FC236}">
                <a16:creationId xmlns:a16="http://schemas.microsoft.com/office/drawing/2014/main" id="{592F0386-DD5D-4B44-A4E5-75163E8113BB}"/>
              </a:ext>
            </a:extLst>
          </p:cNvPr>
          <p:cNvSpPr txBox="1"/>
          <p:nvPr/>
        </p:nvSpPr>
        <p:spPr>
          <a:xfrm>
            <a:off x="8117457" y="5903343"/>
            <a:ext cx="241252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FF0000"/>
                </a:solidFill>
                <a:ea typeface="+mn-lt"/>
                <a:cs typeface="+mn-lt"/>
              </a:rPr>
              <a:t>Quintanilla and Wahl (2017 as cited by Maund et al, 2017), p98 </a:t>
            </a:r>
            <a:endParaRPr lang="en-US" sz="1600" b="1">
              <a:solidFill>
                <a:srgbClr val="FF0000"/>
              </a:solidFill>
              <a:ea typeface="+mn-lt"/>
              <a:cs typeface="+mn-lt"/>
            </a:endParaRPr>
          </a:p>
        </p:txBody>
      </p:sp>
    </p:spTree>
    <p:extLst>
      <p:ext uri="{BB962C8B-B14F-4D97-AF65-F5344CB8AC3E}">
        <p14:creationId xmlns:p14="http://schemas.microsoft.com/office/powerpoint/2010/main" val="335753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500" fill="hold"/>
                                        <p:tgtEl>
                                          <p:spTgt spid="19"/>
                                        </p:tgtEl>
                                        <p:attrNameLst>
                                          <p:attrName>ppt_x</p:attrName>
                                        </p:attrNameLst>
                                      </p:cBhvr>
                                      <p:tavLst>
                                        <p:tav tm="0">
                                          <p:val>
                                            <p:strVal val="#ppt_x"/>
                                          </p:val>
                                        </p:tav>
                                        <p:tav tm="100000">
                                          <p:val>
                                            <p:strVal val="#ppt_x"/>
                                          </p:val>
                                        </p:tav>
                                      </p:tavLst>
                                    </p:anim>
                                    <p:anim calcmode="lin" valueType="num">
                                      <p:cBhvr additive="base">
                                        <p:cTn id="1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P spid="1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1EE16-1787-7541-8E9C-3A6B9FD25485}"/>
              </a:ext>
            </a:extLst>
          </p:cNvPr>
          <p:cNvSpPr>
            <a:spLocks noGrp="1"/>
          </p:cNvSpPr>
          <p:nvPr>
            <p:ph type="title"/>
          </p:nvPr>
        </p:nvSpPr>
        <p:spPr>
          <a:xfrm>
            <a:off x="5297762" y="329184"/>
            <a:ext cx="6251110" cy="1783080"/>
          </a:xfrm>
        </p:spPr>
        <p:txBody>
          <a:bodyPr anchor="b">
            <a:normAutofit/>
          </a:bodyPr>
          <a:lstStyle/>
          <a:p>
            <a:r>
              <a:rPr lang="en-US">
                <a:solidFill>
                  <a:srgbClr val="FF0000"/>
                </a:solidFill>
                <a:latin typeface="Aharoni" panose="02010803020104030203" pitchFamily="2" charset="-79"/>
                <a:cs typeface="Aharoni" panose="02010803020104030203" pitchFamily="2" charset="-79"/>
              </a:rPr>
              <a:t>BARRIERS OF COMMUNICATION</a:t>
            </a:r>
          </a:p>
        </p:txBody>
      </p:sp>
      <p:sp>
        <p:nvSpPr>
          <p:cNvPr id="9" name="Content Placeholder 8">
            <a:extLst>
              <a:ext uri="{FF2B5EF4-FFF2-40B4-BE49-F238E27FC236}">
                <a16:creationId xmlns:a16="http://schemas.microsoft.com/office/drawing/2014/main" id="{459E330D-05A4-4A4A-BFCC-3AF8EF616386}"/>
              </a:ext>
            </a:extLst>
          </p:cNvPr>
          <p:cNvSpPr>
            <a:spLocks noGrp="1"/>
          </p:cNvSpPr>
          <p:nvPr>
            <p:ph idx="1"/>
          </p:nvPr>
        </p:nvSpPr>
        <p:spPr>
          <a:xfrm>
            <a:off x="5297762" y="2706624"/>
            <a:ext cx="6251110" cy="3483864"/>
          </a:xfrm>
        </p:spPr>
        <p:txBody>
          <a:bodyPr>
            <a:normAutofit fontScale="92500"/>
          </a:bodyPr>
          <a:lstStyle/>
          <a:p>
            <a:r>
              <a:rPr lang="en-US" sz="3600" i="1">
                <a:solidFill>
                  <a:srgbClr val="C00000"/>
                </a:solidFill>
                <a:latin typeface="APPLE CHANCERY" panose="03020702040506060504" pitchFamily="66" charset="-79"/>
                <a:cs typeface="APPLE CHANCERY" panose="03020702040506060504" pitchFamily="66" charset="-79"/>
              </a:rPr>
              <a:t>Barrier of communication are when the message intended by the sender is not understood by the receiver and thus communication breakdown occurs.</a:t>
            </a:r>
            <a:br>
              <a:rPr lang="en-US" sz="3200" i="1">
                <a:solidFill>
                  <a:schemeClr val="tx1">
                    <a:lumMod val="50000"/>
                    <a:lumOff val="50000"/>
                  </a:schemeClr>
                </a:solidFill>
                <a:latin typeface="APPLE CHANCERY" panose="03020702040506060504" pitchFamily="66" charset="-79"/>
                <a:cs typeface="APPLE CHANCERY" panose="03020702040506060504" pitchFamily="66" charset="-79"/>
              </a:rPr>
            </a:br>
            <a:endParaRPr lang="en-US" sz="3200" i="1">
              <a:solidFill>
                <a:schemeClr val="tx1">
                  <a:lumMod val="50000"/>
                  <a:lumOff val="50000"/>
                </a:schemeClr>
              </a:solidFill>
              <a:latin typeface="APPLE CHANCERY" panose="03020702040506060504" pitchFamily="66" charset="-79"/>
              <a:cs typeface="APPLE CHANCERY" panose="03020702040506060504" pitchFamily="66" charset="-79"/>
            </a:endParaRPr>
          </a:p>
        </p:txBody>
      </p:sp>
      <p:pic>
        <p:nvPicPr>
          <p:cNvPr id="5" name="Content Placeholder 4" descr="A ladder leaning against a brick wall&#10;&#10;Description automatically generated">
            <a:extLst>
              <a:ext uri="{FF2B5EF4-FFF2-40B4-BE49-F238E27FC236}">
                <a16:creationId xmlns:a16="http://schemas.microsoft.com/office/drawing/2014/main" id="{7539EAC9-33D1-FC40-BACC-C001953CC12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2945" r="3340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769458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CADA4B83-6494-F94B-AD92-C8B7F305C211}"/>
              </a:ext>
            </a:extLst>
          </p:cNvPr>
          <p:cNvSpPr>
            <a:spLocks noGrp="1"/>
          </p:cNvSpPr>
          <p:nvPr>
            <p:ph type="title"/>
          </p:nvPr>
        </p:nvSpPr>
        <p:spPr>
          <a:xfrm>
            <a:off x="648929" y="629266"/>
            <a:ext cx="3505495" cy="1622321"/>
          </a:xfrm>
        </p:spPr>
        <p:txBody>
          <a:bodyPr>
            <a:normAutofit/>
          </a:bodyPr>
          <a:lstStyle/>
          <a:p>
            <a:r>
              <a:rPr lang="en-US" sz="3600" b="1">
                <a:solidFill>
                  <a:srgbClr val="FF0000"/>
                </a:solidFill>
                <a:latin typeface="Aharoni" panose="02010803020104030203" pitchFamily="2" charset="-79"/>
                <a:cs typeface="Aharoni" panose="02010803020104030203" pitchFamily="2" charset="-79"/>
              </a:rPr>
              <a:t>TYPES OF BARRIERS</a:t>
            </a:r>
          </a:p>
        </p:txBody>
      </p:sp>
      <p:graphicFrame>
        <p:nvGraphicFramePr>
          <p:cNvPr id="7" name="Content Placeholder 2">
            <a:extLst>
              <a:ext uri="{FF2B5EF4-FFF2-40B4-BE49-F238E27FC236}">
                <a16:creationId xmlns:a16="http://schemas.microsoft.com/office/drawing/2014/main" id="{46EB8F08-847A-46DA-A397-7301200B9EB5}"/>
              </a:ext>
            </a:extLst>
          </p:cNvPr>
          <p:cNvGraphicFramePr>
            <a:graphicFrameLocks noGrp="1"/>
          </p:cNvGraphicFramePr>
          <p:nvPr>
            <p:ph idx="1"/>
          </p:nvPr>
        </p:nvGraphicFramePr>
        <p:xfrm>
          <a:off x="648931" y="2438400"/>
          <a:ext cx="3505494"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48B8ED95-4C17-814B-A719-1B9A1AC9909B}"/>
              </a:ext>
            </a:extLst>
          </p:cNvPr>
          <p:cNvSpPr txBox="1"/>
          <p:nvPr/>
        </p:nvSpPr>
        <p:spPr>
          <a:xfrm flipH="1">
            <a:off x="10194619" y="5985499"/>
            <a:ext cx="45719" cy="45719"/>
          </a:xfrm>
          <a:prstGeom prst="rect">
            <a:avLst/>
          </a:prstGeom>
          <a:solidFill>
            <a:srgbClr val="000000"/>
          </a:solidFill>
        </p:spPr>
        <p:txBody>
          <a:bodyPr wrap="square" rtlCol="0">
            <a:spAutoFit/>
          </a:bodyPr>
          <a:lstStyle/>
          <a:p>
            <a:pPr algn="r">
              <a:spcAft>
                <a:spcPts val="600"/>
              </a:spcAft>
            </a:pPr>
            <a:endParaRPr lang="en-US" sz="700">
              <a:solidFill>
                <a:srgbClr val="FFFFFF"/>
              </a:solidFill>
            </a:endParaRPr>
          </a:p>
        </p:txBody>
      </p:sp>
      <p:pic>
        <p:nvPicPr>
          <p:cNvPr id="11" name="Picture 10">
            <a:extLst>
              <a:ext uri="{FF2B5EF4-FFF2-40B4-BE49-F238E27FC236}">
                <a16:creationId xmlns:a16="http://schemas.microsoft.com/office/drawing/2014/main" id="{0B8D73C6-FF7B-1D41-86E9-0DD773306EC3}"/>
              </a:ext>
            </a:extLst>
          </p:cNvPr>
          <p:cNvPicPr>
            <a:picLocks noChangeAspect="1"/>
          </p:cNvPicPr>
          <p:nvPr/>
        </p:nvPicPr>
        <p:blipFill>
          <a:blip r:embed="rId8"/>
          <a:stretch>
            <a:fillRect/>
          </a:stretch>
        </p:blipFill>
        <p:spPr>
          <a:xfrm>
            <a:off x="5276849" y="733926"/>
            <a:ext cx="6266220" cy="5489893"/>
          </a:xfrm>
          <a:prstGeom prst="rect">
            <a:avLst/>
          </a:prstGeom>
        </p:spPr>
      </p:pic>
    </p:spTree>
    <p:extLst>
      <p:ext uri="{BB962C8B-B14F-4D97-AF65-F5344CB8AC3E}">
        <p14:creationId xmlns:p14="http://schemas.microsoft.com/office/powerpoint/2010/main" val="695631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274185B-723B-0643-B11D-22581348BAEC}"/>
              </a:ext>
            </a:extLst>
          </p:cNvPr>
          <p:cNvPicPr>
            <a:picLocks noChangeAspect="1"/>
          </p:cNvPicPr>
          <p:nvPr/>
        </p:nvPicPr>
        <p:blipFill rotWithShape="1">
          <a:blip r:embed="rId3"/>
          <a:srcRect r="4445" b="1"/>
          <a:stretch/>
        </p:blipFill>
        <p:spPr>
          <a:xfrm>
            <a:off x="0" y="10"/>
            <a:ext cx="12192000" cy="6857990"/>
          </a:xfrm>
          <a:prstGeom prst="rect">
            <a:avLst/>
          </a:prstGeom>
        </p:spPr>
      </p:pic>
      <p:sp>
        <p:nvSpPr>
          <p:cNvPr id="6"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86843CB-B0D3-1543-9091-689383F11C56}"/>
              </a:ext>
            </a:extLst>
          </p:cNvPr>
          <p:cNvSpPr>
            <a:spLocks noGrp="1"/>
          </p:cNvSpPr>
          <p:nvPr>
            <p:ph type="title"/>
          </p:nvPr>
        </p:nvSpPr>
        <p:spPr>
          <a:xfrm>
            <a:off x="709448" y="1913950"/>
            <a:ext cx="4204137" cy="1342754"/>
          </a:xfrm>
        </p:spPr>
        <p:txBody>
          <a:bodyPr>
            <a:normAutofit/>
          </a:bodyPr>
          <a:lstStyle/>
          <a:p>
            <a:pPr algn="ctr"/>
            <a:r>
              <a:rPr lang="en-US" sz="3600">
                <a:latin typeface="ACADEMY ENGRAVED LET PLAIN:1.0" panose="02000000000000000000" pitchFamily="2" charset="0"/>
              </a:rPr>
              <a:t>OVERCOMING THE BARRIERS</a:t>
            </a:r>
          </a:p>
        </p:txBody>
      </p:sp>
      <p:cxnSp>
        <p:nvCxnSpPr>
          <p:cNvPr id="7"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07F1256-A4A6-8944-B14B-F4560054CC2E}"/>
              </a:ext>
            </a:extLst>
          </p:cNvPr>
          <p:cNvSpPr>
            <a:spLocks noGrp="1"/>
          </p:cNvSpPr>
          <p:nvPr>
            <p:ph idx="1"/>
          </p:nvPr>
        </p:nvSpPr>
        <p:spPr>
          <a:xfrm>
            <a:off x="525516" y="3417573"/>
            <a:ext cx="4593021" cy="2619839"/>
          </a:xfrm>
        </p:spPr>
        <p:txBody>
          <a:bodyPr anchor="ctr">
            <a:normAutofit/>
          </a:bodyPr>
          <a:lstStyle/>
          <a:p>
            <a:r>
              <a:rPr lang="en-US" sz="1800"/>
              <a:t>USE FEEDBACK</a:t>
            </a:r>
          </a:p>
          <a:p>
            <a:r>
              <a:rPr lang="en-US" sz="1800"/>
              <a:t>WATCH NONVERBAL CUES</a:t>
            </a:r>
          </a:p>
          <a:p>
            <a:r>
              <a:rPr lang="en-US" sz="1800"/>
              <a:t>ELIMINATION OF NOISY LEVELS</a:t>
            </a:r>
          </a:p>
          <a:p>
            <a:r>
              <a:rPr lang="en-US" sz="1800"/>
              <a:t>LISTEN ACTIVELY</a:t>
            </a:r>
          </a:p>
          <a:p>
            <a:r>
              <a:rPr lang="en-US" sz="1800"/>
              <a:t>SIMPLIFY LANGUAGE</a:t>
            </a:r>
          </a:p>
          <a:p>
            <a:r>
              <a:rPr lang="en-US" sz="1800"/>
              <a:t>CONSTRAIN EMOTIONS</a:t>
            </a:r>
          </a:p>
        </p:txBody>
      </p:sp>
    </p:spTree>
    <p:extLst>
      <p:ext uri="{BB962C8B-B14F-4D97-AF65-F5344CB8AC3E}">
        <p14:creationId xmlns:p14="http://schemas.microsoft.com/office/powerpoint/2010/main" val="2302426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90A26-67EA-924B-B630-07ABA22FBCF0}"/>
              </a:ext>
            </a:extLst>
          </p:cNvPr>
          <p:cNvSpPr>
            <a:spLocks noGrp="1"/>
          </p:cNvSpPr>
          <p:nvPr>
            <p:ph type="title"/>
          </p:nvPr>
        </p:nvSpPr>
        <p:spPr>
          <a:xfrm>
            <a:off x="841246" y="673770"/>
            <a:ext cx="3644489" cy="2414488"/>
          </a:xfrm>
        </p:spPr>
        <p:txBody>
          <a:bodyPr anchor="t">
            <a:noAutofit/>
          </a:bodyPr>
          <a:lstStyle/>
          <a:p>
            <a:r>
              <a:rPr lang="en-US" sz="3200">
                <a:solidFill>
                  <a:srgbClr val="C00000"/>
                </a:solidFill>
                <a:latin typeface="Aharoni" panose="02010803020104030203" pitchFamily="2" charset="-79"/>
                <a:cs typeface="Aharoni" panose="02010803020104030203" pitchFamily="2" charset="-79"/>
              </a:rPr>
              <a:t>Types of Organizational Communications</a:t>
            </a:r>
          </a:p>
        </p:txBody>
      </p:sp>
      <p:sp>
        <p:nvSpPr>
          <p:cNvPr id="3" name="Content Placeholder 2">
            <a:extLst>
              <a:ext uri="{FF2B5EF4-FFF2-40B4-BE49-F238E27FC236}">
                <a16:creationId xmlns:a16="http://schemas.microsoft.com/office/drawing/2014/main" id="{8F749E52-FA1F-CD41-94B2-CDCCEDF9168D}"/>
              </a:ext>
            </a:extLst>
          </p:cNvPr>
          <p:cNvSpPr>
            <a:spLocks noGrp="1"/>
          </p:cNvSpPr>
          <p:nvPr>
            <p:ph idx="1"/>
          </p:nvPr>
        </p:nvSpPr>
        <p:spPr>
          <a:xfrm>
            <a:off x="340009" y="4584752"/>
            <a:ext cx="5254754" cy="5294647"/>
          </a:xfrm>
        </p:spPr>
        <p:txBody>
          <a:bodyPr>
            <a:normAutofit/>
          </a:bodyPr>
          <a:lstStyle/>
          <a:p>
            <a:r>
              <a:rPr lang="en-US" sz="2400">
                <a:solidFill>
                  <a:srgbClr val="C00000"/>
                </a:solidFill>
              </a:rPr>
              <a:t>Vertical</a:t>
            </a:r>
          </a:p>
          <a:p>
            <a:pPr marL="0" indent="0">
              <a:buNone/>
            </a:pPr>
            <a:r>
              <a:rPr lang="en-US" sz="2200">
                <a:solidFill>
                  <a:srgbClr val="C00000"/>
                </a:solidFill>
              </a:rPr>
              <a:t>  -</a:t>
            </a:r>
            <a:r>
              <a:rPr lang="en-US" sz="2200">
                <a:solidFill>
                  <a:srgbClr val="C00000"/>
                </a:solidFill>
                <a:latin typeface="Apple Chancery" panose="03020702040506060504" pitchFamily="66" charset="-79"/>
                <a:cs typeface="Apple Chancery" panose="03020702040506060504" pitchFamily="66" charset="-79"/>
              </a:rPr>
              <a:t>Downward communication</a:t>
            </a:r>
          </a:p>
          <a:p>
            <a:pPr marL="0" indent="0">
              <a:buNone/>
            </a:pPr>
            <a:r>
              <a:rPr lang="en-US" sz="2200">
                <a:solidFill>
                  <a:srgbClr val="C00000"/>
                </a:solidFill>
              </a:rPr>
              <a:t>  -</a:t>
            </a:r>
            <a:r>
              <a:rPr lang="en-US" sz="2200">
                <a:solidFill>
                  <a:srgbClr val="C00000"/>
                </a:solidFill>
                <a:latin typeface="Apple Chancery" panose="03020702040506060504" pitchFamily="66" charset="-79"/>
                <a:cs typeface="Apple Chancery" panose="03020702040506060504" pitchFamily="66" charset="-79"/>
              </a:rPr>
              <a:t>Upward communication</a:t>
            </a:r>
          </a:p>
          <a:p>
            <a:r>
              <a:rPr lang="en-US" sz="2400">
                <a:solidFill>
                  <a:srgbClr val="C00000"/>
                </a:solidFill>
              </a:rPr>
              <a:t>Horizontal</a:t>
            </a:r>
          </a:p>
          <a:p>
            <a:r>
              <a:rPr lang="en-US" sz="2400">
                <a:solidFill>
                  <a:srgbClr val="C00000"/>
                </a:solidFill>
              </a:rPr>
              <a:t>Diagonal</a:t>
            </a:r>
          </a:p>
        </p:txBody>
      </p:sp>
      <p:pic>
        <p:nvPicPr>
          <p:cNvPr id="5" name="Picture 4" descr="Diagram&#10;&#10;Description automatically generated">
            <a:extLst>
              <a:ext uri="{FF2B5EF4-FFF2-40B4-BE49-F238E27FC236}">
                <a16:creationId xmlns:a16="http://schemas.microsoft.com/office/drawing/2014/main" id="{2E567863-0AC3-794A-83A0-6C606A76CC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V="1">
            <a:off x="6383749" y="-23230369"/>
            <a:ext cx="4542291" cy="22549331"/>
          </a:xfrm>
          <a:prstGeom prst="rect">
            <a:avLst/>
          </a:prstGeom>
        </p:spPr>
      </p:pic>
      <p:pic>
        <p:nvPicPr>
          <p:cNvPr id="9" name="Picture 8" descr="Diagram&#10;&#10;Description automatically generated">
            <a:extLst>
              <a:ext uri="{FF2B5EF4-FFF2-40B4-BE49-F238E27FC236}">
                <a16:creationId xmlns:a16="http://schemas.microsoft.com/office/drawing/2014/main" id="{5BC7A062-1D48-FD4C-A001-0A8AFA2FD58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38626" y="1693888"/>
            <a:ext cx="6213365" cy="4383668"/>
          </a:xfrm>
          <a:prstGeom prst="rect">
            <a:avLst/>
          </a:prstGeom>
        </p:spPr>
      </p:pic>
    </p:spTree>
    <p:extLst>
      <p:ext uri="{BB962C8B-B14F-4D97-AF65-F5344CB8AC3E}">
        <p14:creationId xmlns:p14="http://schemas.microsoft.com/office/powerpoint/2010/main" val="1730529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595A110-69C2-2447-87C2-2E091BE93074}"/>
              </a:ext>
            </a:extLst>
          </p:cNvPr>
          <p:cNvPicPr>
            <a:picLocks noChangeAspect="1"/>
          </p:cNvPicPr>
          <p:nvPr/>
        </p:nvPicPr>
        <p:blipFill>
          <a:blip r:embed="rId3"/>
          <a:stretch>
            <a:fillRect/>
          </a:stretch>
        </p:blipFill>
        <p:spPr>
          <a:xfrm>
            <a:off x="-391885" y="0"/>
            <a:ext cx="12067082" cy="6858000"/>
          </a:xfrm>
          <a:prstGeom prst="rect">
            <a:avLst/>
          </a:prstGeom>
        </p:spPr>
      </p:pic>
    </p:spTree>
    <p:extLst>
      <p:ext uri="{BB962C8B-B14F-4D97-AF65-F5344CB8AC3E}">
        <p14:creationId xmlns:p14="http://schemas.microsoft.com/office/powerpoint/2010/main" val="2947257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30A4B-61B8-9249-AF1C-C92D1ABC8A8C}"/>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4800">
                <a:solidFill>
                  <a:srgbClr val="C00000"/>
                </a:solidFill>
                <a:latin typeface="Aharoni" panose="02010803020104030203" pitchFamily="2" charset="-79"/>
                <a:cs typeface="Aharoni" panose="02010803020104030203" pitchFamily="2" charset="-79"/>
              </a:rPr>
              <a:t>Conclusion</a:t>
            </a:r>
          </a:p>
        </p:txBody>
      </p:sp>
      <p:pic>
        <p:nvPicPr>
          <p:cNvPr id="5" name="Content Placeholder 4">
            <a:extLst>
              <a:ext uri="{FF2B5EF4-FFF2-40B4-BE49-F238E27FC236}">
                <a16:creationId xmlns:a16="http://schemas.microsoft.com/office/drawing/2014/main" id="{D7CF08BD-C0E3-8B4A-A4BB-FBB0566E1C09}"/>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767" b="3049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 name="TextBox 6">
            <a:extLst>
              <a:ext uri="{FF2B5EF4-FFF2-40B4-BE49-F238E27FC236}">
                <a16:creationId xmlns:a16="http://schemas.microsoft.com/office/drawing/2014/main" id="{26E76E99-86EF-7F4C-A162-737F012D7266}"/>
              </a:ext>
            </a:extLst>
          </p:cNvPr>
          <p:cNvSpPr txBox="1"/>
          <p:nvPr/>
        </p:nvSpPr>
        <p:spPr>
          <a:xfrm>
            <a:off x="4223982" y="3752850"/>
            <a:ext cx="7485413" cy="2452687"/>
          </a:xfrm>
          <a:prstGeom prst="rect">
            <a:avLst/>
          </a:prstGeom>
        </p:spPr>
        <p:txBody>
          <a:bodyPr vert="horz" lIns="91440" tIns="45720" rIns="91440" bIns="45720" rtlCol="0" anchor="ctr">
            <a:normAutofit fontScale="92500" lnSpcReduction="20000"/>
          </a:bodyPr>
          <a:lstStyle/>
          <a:p>
            <a:pPr indent="-228600">
              <a:lnSpc>
                <a:spcPct val="90000"/>
              </a:lnSpc>
              <a:spcAft>
                <a:spcPts val="600"/>
              </a:spcAft>
              <a:buFont typeface="Arial" panose="020B0604020202020204" pitchFamily="34" charset="0"/>
              <a:buChar char="•"/>
            </a:pPr>
            <a:r>
              <a:rPr lang="en-US" sz="2000">
                <a:solidFill>
                  <a:srgbClr val="FF0000"/>
                </a:solidFill>
              </a:rPr>
              <a:t>The impact of effective communication :</a:t>
            </a:r>
          </a:p>
          <a:p>
            <a:pPr indent="-228600">
              <a:lnSpc>
                <a:spcPct val="90000"/>
              </a:lnSpc>
              <a:spcAft>
                <a:spcPts val="600"/>
              </a:spcAft>
              <a:buFont typeface="Arial" panose="020B0604020202020204" pitchFamily="34" charset="0"/>
              <a:buChar char="•"/>
            </a:pPr>
            <a:r>
              <a:rPr lang="en-US" sz="2000">
                <a:solidFill>
                  <a:srgbClr val="FF0000"/>
                </a:solidFill>
              </a:rPr>
              <a:t>Increases day-to-day operating efficiency</a:t>
            </a:r>
          </a:p>
          <a:p>
            <a:pPr indent="-228600">
              <a:lnSpc>
                <a:spcPct val="90000"/>
              </a:lnSpc>
              <a:spcAft>
                <a:spcPts val="600"/>
              </a:spcAft>
              <a:buFont typeface="Arial" panose="020B0604020202020204" pitchFamily="34" charset="0"/>
              <a:buChar char="•"/>
            </a:pPr>
            <a:r>
              <a:rPr lang="en-US" sz="2000">
                <a:solidFill>
                  <a:srgbClr val="FF0000"/>
                </a:solidFill>
              </a:rPr>
              <a:t>Increases the self-respect and professional standing</a:t>
            </a:r>
          </a:p>
          <a:p>
            <a:pPr indent="-228600">
              <a:lnSpc>
                <a:spcPct val="90000"/>
              </a:lnSpc>
              <a:spcAft>
                <a:spcPts val="600"/>
              </a:spcAft>
              <a:buFont typeface="Arial" panose="020B0604020202020204" pitchFamily="34" charset="0"/>
              <a:buChar char="•"/>
            </a:pPr>
            <a:r>
              <a:rPr lang="en-US" sz="2000">
                <a:solidFill>
                  <a:srgbClr val="FF0000"/>
                </a:solidFill>
              </a:rPr>
              <a:t>Creates better working environment</a:t>
            </a:r>
          </a:p>
          <a:p>
            <a:pPr indent="-228600">
              <a:lnSpc>
                <a:spcPct val="90000"/>
              </a:lnSpc>
              <a:spcAft>
                <a:spcPts val="600"/>
              </a:spcAft>
              <a:buFont typeface="Arial" panose="020B0604020202020204" pitchFamily="34" charset="0"/>
              <a:buChar char="•"/>
            </a:pPr>
            <a:r>
              <a:rPr lang="en-US" sz="2000">
                <a:solidFill>
                  <a:srgbClr val="FF0000"/>
                </a:solidFill>
              </a:rPr>
              <a:t>Protects the patients</a:t>
            </a:r>
          </a:p>
          <a:p>
            <a:pPr indent="-228600">
              <a:lnSpc>
                <a:spcPct val="90000"/>
              </a:lnSpc>
              <a:spcAft>
                <a:spcPts val="600"/>
              </a:spcAft>
              <a:buFont typeface="Arial" panose="020B0604020202020204" pitchFamily="34" charset="0"/>
              <a:buChar char="•"/>
            </a:pPr>
            <a:r>
              <a:rPr lang="en-US" sz="2000">
                <a:solidFill>
                  <a:srgbClr val="FF0000"/>
                </a:solidFill>
              </a:rPr>
              <a:t>Reduces the costs</a:t>
            </a:r>
          </a:p>
          <a:p>
            <a:pPr indent="-228600">
              <a:lnSpc>
                <a:spcPct val="90000"/>
              </a:lnSpc>
              <a:spcAft>
                <a:spcPts val="600"/>
              </a:spcAft>
              <a:buFont typeface="Arial" panose="020B0604020202020204" pitchFamily="34" charset="0"/>
              <a:buChar char="•"/>
            </a:pPr>
            <a:r>
              <a:rPr lang="en-US" sz="2000">
                <a:solidFill>
                  <a:srgbClr val="FF0000"/>
                </a:solidFill>
              </a:rPr>
              <a:t>Brings job satisfaction</a:t>
            </a:r>
          </a:p>
          <a:p>
            <a:pPr indent="-228600">
              <a:lnSpc>
                <a:spcPct val="90000"/>
              </a:lnSpc>
              <a:spcAft>
                <a:spcPts val="600"/>
              </a:spcAft>
              <a:buFont typeface="Arial" panose="020B0604020202020204" pitchFamily="34" charset="0"/>
              <a:buChar char="•"/>
            </a:pPr>
            <a:r>
              <a:rPr lang="en-US" sz="2000">
                <a:solidFill>
                  <a:srgbClr val="FF0000"/>
                </a:solidFill>
              </a:rPr>
              <a:t>Reduces stress</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1383989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AB24E-50DB-4E3D-9EBD-110A699F4C3D}"/>
              </a:ext>
            </a:extLst>
          </p:cNvPr>
          <p:cNvSpPr>
            <a:spLocks noGrp="1"/>
          </p:cNvSpPr>
          <p:nvPr>
            <p:ph type="title"/>
          </p:nvPr>
        </p:nvSpPr>
        <p:spPr>
          <a:xfrm>
            <a:off x="838200" y="365125"/>
            <a:ext cx="10515600" cy="793601"/>
          </a:xfrm>
        </p:spPr>
        <p:txBody>
          <a:bodyPr/>
          <a:lstStyle/>
          <a:p>
            <a:r>
              <a:rPr lang="en-GB">
                <a:solidFill>
                  <a:srgbClr val="C00000"/>
                </a:solidFill>
                <a:latin typeface="ACADEMY ENGRAVED LET PLAIN:1.0" panose="02000000000000000000" pitchFamily="2" charset="0"/>
              </a:rPr>
              <a:t>References</a:t>
            </a:r>
          </a:p>
        </p:txBody>
      </p:sp>
      <p:sp>
        <p:nvSpPr>
          <p:cNvPr id="3" name="Content Placeholder 2">
            <a:extLst>
              <a:ext uri="{FF2B5EF4-FFF2-40B4-BE49-F238E27FC236}">
                <a16:creationId xmlns:a16="http://schemas.microsoft.com/office/drawing/2014/main" id="{D7A7EF89-EC3E-489D-960D-9EC7BB71A3B1}"/>
              </a:ext>
            </a:extLst>
          </p:cNvPr>
          <p:cNvSpPr>
            <a:spLocks noGrp="1"/>
          </p:cNvSpPr>
          <p:nvPr>
            <p:ph idx="1"/>
          </p:nvPr>
        </p:nvSpPr>
        <p:spPr>
          <a:xfrm>
            <a:off x="839063" y="1176632"/>
            <a:ext cx="11047561" cy="5774695"/>
          </a:xfrm>
        </p:spPr>
        <p:txBody>
          <a:bodyPr vert="horz" lIns="91440" tIns="45720" rIns="91440" bIns="45720" rtlCol="0" anchor="t">
            <a:noAutofit/>
          </a:bodyPr>
          <a:lstStyle/>
          <a:p>
            <a:pPr algn="just"/>
            <a:r>
              <a:rPr lang="en-GB" sz="1100" err="1">
                <a:latin typeface="Arial" panose="020B0604020202020204" pitchFamily="34" charset="0"/>
                <a:cs typeface="Arial" panose="020B0604020202020204" pitchFamily="34" charset="0"/>
              </a:rPr>
              <a:t>Ashurisoto</a:t>
            </a:r>
            <a:r>
              <a:rPr lang="en-GB" sz="1100">
                <a:latin typeface="Arial" panose="020B0604020202020204" pitchFamily="34" charset="0"/>
                <a:cs typeface="Arial" panose="020B0604020202020204" pitchFamily="34" charset="0"/>
              </a:rPr>
              <a:t>(2017). </a:t>
            </a:r>
            <a:r>
              <a:rPr lang="en-GB" sz="1100" i="1">
                <a:latin typeface="Arial" panose="020B0604020202020204" pitchFamily="34" charset="0"/>
                <a:cs typeface="Arial" panose="020B0604020202020204" pitchFamily="34" charset="0"/>
              </a:rPr>
              <a:t>Types of Communication [blog] Available at: </a:t>
            </a:r>
            <a:r>
              <a:rPr lang="en-GB" sz="1100" i="1">
                <a:latin typeface="Arial" panose="020B0604020202020204" pitchFamily="34" charset="0"/>
                <a:cs typeface="Arial" panose="020B0604020202020204" pitchFamily="34" charset="0"/>
                <a:hlinkClick r:id="rId2"/>
              </a:rPr>
              <a:t>https://miriamkingblog.wordpress.com/types-communication/</a:t>
            </a:r>
            <a:r>
              <a:rPr lang="en-GB" sz="1100" i="1">
                <a:latin typeface="Arial" panose="020B0604020202020204" pitchFamily="34" charset="0"/>
                <a:cs typeface="Arial" panose="020B0604020202020204" pitchFamily="34" charset="0"/>
              </a:rPr>
              <a:t>( Accessed: 6 July 2017).</a:t>
            </a:r>
            <a:endParaRPr lang="en-GB" sz="1100">
              <a:latin typeface="Arial" panose="020B0604020202020204" pitchFamily="34" charset="0"/>
              <a:cs typeface="Arial" panose="020B0604020202020204" pitchFamily="34" charset="0"/>
            </a:endParaRPr>
          </a:p>
          <a:p>
            <a:pPr algn="just"/>
            <a:r>
              <a:rPr lang="en-GB" sz="1100" err="1">
                <a:latin typeface="Arial" panose="020B0604020202020204" pitchFamily="34" charset="0"/>
                <a:cs typeface="Arial" panose="020B0604020202020204" pitchFamily="34" charset="0"/>
              </a:rPr>
              <a:t>Bhasin,H</a:t>
            </a:r>
            <a:r>
              <a:rPr lang="en-GB" sz="1100">
                <a:latin typeface="Arial" panose="020B0604020202020204" pitchFamily="34" charset="0"/>
                <a:cs typeface="Arial" panose="020B0604020202020204" pitchFamily="34" charset="0"/>
              </a:rPr>
              <a:t>.(2021) </a:t>
            </a:r>
            <a:r>
              <a:rPr lang="en-GB" sz="1100" err="1">
                <a:latin typeface="Arial" panose="020B0604020202020204" pitchFamily="34" charset="0"/>
                <a:cs typeface="Arial" panose="020B0604020202020204" pitchFamily="34" charset="0"/>
              </a:rPr>
              <a:t>Berlos</a:t>
            </a:r>
            <a:r>
              <a:rPr lang="en-GB" sz="1100">
                <a:latin typeface="Arial" panose="020B0604020202020204" pitchFamily="34" charset="0"/>
                <a:cs typeface="Arial" panose="020B0604020202020204" pitchFamily="34" charset="0"/>
              </a:rPr>
              <a:t> Model of Communication Explained[website].Available at : </a:t>
            </a:r>
            <a:r>
              <a:rPr lang="en-GB" sz="1100">
                <a:latin typeface="Arial" panose="020B0604020202020204" pitchFamily="34" charset="0"/>
                <a:cs typeface="Arial" panose="020B0604020202020204" pitchFamily="34" charset="0"/>
                <a:hlinkClick r:id="rId3"/>
              </a:rPr>
              <a:t>https://www.marketing91.com/berlos-model-of-communication/</a:t>
            </a:r>
            <a:r>
              <a:rPr lang="en-GB" sz="1100">
                <a:latin typeface="Arial" panose="020B0604020202020204" pitchFamily="34" charset="0"/>
                <a:cs typeface="Arial" panose="020B0604020202020204" pitchFamily="34" charset="0"/>
              </a:rPr>
              <a:t> (Accessed: 20.11.2021).</a:t>
            </a:r>
          </a:p>
          <a:p>
            <a:pPr algn="just"/>
            <a:r>
              <a:rPr lang="en-GB" sz="1100">
                <a:latin typeface="Arial" panose="020B0604020202020204" pitchFamily="34" charset="0"/>
                <a:cs typeface="Arial" panose="020B0604020202020204" pitchFamily="34" charset="0"/>
              </a:rPr>
              <a:t>Drew ,C.(2020) All 8 Models Of Communication, Explained![website].Available at : </a:t>
            </a:r>
            <a:r>
              <a:rPr lang="en-GB" sz="1100">
                <a:latin typeface="Arial" panose="020B0604020202020204" pitchFamily="34" charset="0"/>
                <a:cs typeface="Arial" panose="020B0604020202020204" pitchFamily="34" charset="0"/>
                <a:hlinkClick r:id="rId4"/>
              </a:rPr>
              <a:t>All 8https://helpfulprofessor.com/communication-models/#:~:text=All%208%20Models%20of%20Communication%2C%20Explained%21%20%20,explains%20communica%20...%20%204%20more%20rows%20 Models of Communication, Explained! (2021) (helpfulprofessor.com)</a:t>
            </a:r>
            <a:r>
              <a:rPr lang="en-GB" sz="1100">
                <a:latin typeface="Arial" panose="020B0604020202020204" pitchFamily="34" charset="0"/>
                <a:cs typeface="Arial" panose="020B0604020202020204" pitchFamily="34" charset="0"/>
              </a:rPr>
              <a:t> (Accessed : 20.11.2021).</a:t>
            </a:r>
          </a:p>
          <a:p>
            <a:pPr algn="just"/>
            <a:r>
              <a:rPr lang="en-GB" sz="1100">
                <a:latin typeface="Arial" panose="020B0604020202020204" pitchFamily="34" charset="0"/>
                <a:ea typeface="+mn-lt"/>
                <a:cs typeface="Arial" panose="020B0604020202020204" pitchFamily="34" charset="0"/>
              </a:rPr>
              <a:t>Ella P. (2021) </a:t>
            </a:r>
            <a:r>
              <a:rPr lang="en-GB" sz="1100" i="1">
                <a:latin typeface="Arial" panose="020B0604020202020204" pitchFamily="34" charset="0"/>
                <a:ea typeface="+mn-lt"/>
                <a:cs typeface="Arial" panose="020B0604020202020204" pitchFamily="34" charset="0"/>
              </a:rPr>
              <a:t>Communication Channels: Their Importance and The Impact of Covid-19</a:t>
            </a:r>
            <a:r>
              <a:rPr lang="en-GB" sz="1100">
                <a:latin typeface="Arial" panose="020B0604020202020204" pitchFamily="34" charset="0"/>
                <a:ea typeface="+mn-lt"/>
                <a:cs typeface="Arial" panose="020B0604020202020204" pitchFamily="34" charset="0"/>
              </a:rPr>
              <a:t>[online] available at </a:t>
            </a:r>
            <a:r>
              <a:rPr lang="en-GB" sz="1100">
                <a:latin typeface="Arial" panose="020B0604020202020204" pitchFamily="34" charset="0"/>
                <a:ea typeface="+mn-lt"/>
                <a:cs typeface="Arial" panose="020B0604020202020204" pitchFamily="34" charset="0"/>
                <a:hlinkClick r:id="rId5"/>
              </a:rPr>
              <a:t>https://www.expertmarket.com/phone-systems/comminication-channels-importance-inpact-covid-19</a:t>
            </a:r>
            <a:r>
              <a:rPr lang="en-GB" sz="1100">
                <a:latin typeface="Arial" panose="020B0604020202020204" pitchFamily="34" charset="0"/>
                <a:ea typeface="+mn-lt"/>
                <a:cs typeface="Arial" panose="020B0604020202020204" pitchFamily="34" charset="0"/>
              </a:rPr>
              <a:t>(Accessed:21.11.2021) </a:t>
            </a:r>
            <a:endParaRPr lang="en-GB" sz="1100">
              <a:latin typeface="Arial" panose="020B0604020202020204" pitchFamily="34" charset="0"/>
              <a:cs typeface="Arial" panose="020B0604020202020204" pitchFamily="34" charset="0"/>
            </a:endParaRPr>
          </a:p>
          <a:p>
            <a:pPr algn="just"/>
            <a:r>
              <a:rPr lang="en-GB" sz="1100" err="1">
                <a:latin typeface="Arial" panose="020B0604020202020204" pitchFamily="34" charset="0"/>
                <a:cs typeface="Arial" panose="020B0604020202020204" pitchFamily="34" charset="0"/>
              </a:rPr>
              <a:t>Gavi,Z</a:t>
            </a:r>
            <a:r>
              <a:rPr lang="en-GB" sz="1100">
                <a:latin typeface="Arial" panose="020B0604020202020204" pitchFamily="34" charset="0"/>
                <a:cs typeface="Arial" panose="020B0604020202020204" pitchFamily="34" charset="0"/>
              </a:rPr>
              <a:t>. (2013) The Models of Communication[website].Available at: </a:t>
            </a:r>
            <a:r>
              <a:rPr lang="en-GB" sz="1100">
                <a:latin typeface="Arial" panose="020B0604020202020204" pitchFamily="34" charset="0"/>
                <a:cs typeface="Arial" panose="020B0604020202020204" pitchFamily="34" charset="0"/>
                <a:hlinkClick r:id="rId6"/>
              </a:rPr>
              <a:t>https://thecommunicationprocess.com/models-of-communication/</a:t>
            </a:r>
            <a:r>
              <a:rPr lang="en-GB" sz="1100">
                <a:latin typeface="Arial" panose="020B0604020202020204" pitchFamily="34" charset="0"/>
                <a:cs typeface="Arial" panose="020B0604020202020204" pitchFamily="34" charset="0"/>
              </a:rPr>
              <a:t>  (Accessed :20.11.2021).</a:t>
            </a:r>
          </a:p>
          <a:p>
            <a:pPr algn="just"/>
            <a:r>
              <a:rPr lang="en-GB" sz="1100">
                <a:latin typeface="Arial" panose="020B0604020202020204" pitchFamily="34" charset="0"/>
                <a:cs typeface="Arial" panose="020B0604020202020204" pitchFamily="34" charset="0"/>
              </a:rPr>
              <a:t>Janet, S., (2015) </a:t>
            </a:r>
            <a:r>
              <a:rPr lang="en-GB" sz="1100" i="1">
                <a:latin typeface="Arial" panose="020B0604020202020204" pitchFamily="34" charset="0"/>
                <a:cs typeface="Arial" panose="020B0604020202020204" pitchFamily="34" charset="0"/>
              </a:rPr>
              <a:t>Effective communication strategies: 7 says to improve[blog] </a:t>
            </a:r>
            <a:r>
              <a:rPr lang="en-GB" sz="1100">
                <a:latin typeface="Arial" panose="020B0604020202020204" pitchFamily="34" charset="0"/>
                <a:cs typeface="Arial" panose="020B0604020202020204" pitchFamily="34" charset="0"/>
              </a:rPr>
              <a:t>Available at: </a:t>
            </a:r>
            <a:r>
              <a:rPr lang="en-GB" sz="1100">
                <a:latin typeface="Arial" panose="020B0604020202020204" pitchFamily="34" charset="0"/>
                <a:cs typeface="Arial" panose="020B0604020202020204" pitchFamily="34" charset="0"/>
                <a:hlinkClick r:id="rId7"/>
              </a:rPr>
              <a:t>https://www.insperity.com/blog/effective-communication-strategies/</a:t>
            </a:r>
            <a:r>
              <a:rPr lang="en-GB" sz="1100">
                <a:latin typeface="Arial" panose="020B0604020202020204" pitchFamily="34" charset="0"/>
                <a:cs typeface="Arial" panose="020B0604020202020204" pitchFamily="34" charset="0"/>
              </a:rPr>
              <a:t> (Accessed: 18 Oct 2015).</a:t>
            </a:r>
          </a:p>
          <a:p>
            <a:pPr algn="just"/>
            <a:r>
              <a:rPr lang="en-US" sz="1100" err="1">
                <a:latin typeface="Arial" panose="020B0604020202020204" pitchFamily="34" charset="0"/>
                <a:cs typeface="Arial" panose="020B0604020202020204" pitchFamily="34" charset="0"/>
              </a:rPr>
              <a:t>Jijo’s</a:t>
            </a:r>
            <a:r>
              <a:rPr lang="en-US" sz="1100">
                <a:latin typeface="Arial" panose="020B0604020202020204" pitchFamily="34" charset="0"/>
                <a:cs typeface="Arial" panose="020B0604020202020204" pitchFamily="34" charset="0"/>
              </a:rPr>
              <a:t> Skill Factory (2020) </a:t>
            </a:r>
            <a:r>
              <a:rPr lang="en-US" sz="1100" i="1">
                <a:latin typeface="Arial" panose="020B0604020202020204" pitchFamily="34" charset="0"/>
                <a:cs typeface="Arial" panose="020B0604020202020204" pitchFamily="34" charset="0"/>
              </a:rPr>
              <a:t>10 Barriers to Effective Communication, [video] </a:t>
            </a:r>
            <a:r>
              <a:rPr lang="en-US" sz="1100">
                <a:latin typeface="Arial" panose="020B0604020202020204" pitchFamily="34" charset="0"/>
                <a:cs typeface="Arial" panose="020B0604020202020204" pitchFamily="34" charset="0"/>
              </a:rPr>
              <a:t>Available at: </a:t>
            </a:r>
            <a:r>
              <a:rPr lang="en-US" sz="1100">
                <a:latin typeface="Arial" panose="020B0604020202020204" pitchFamily="34" charset="0"/>
                <a:cs typeface="Arial" panose="020B0604020202020204" pitchFamily="34" charset="0"/>
                <a:hlinkClick r:id="rId8"/>
              </a:rPr>
              <a:t>https://youtube.com/whatch?v=f5Tao6KHV5w</a:t>
            </a:r>
            <a:r>
              <a:rPr lang="en-US" sz="1100">
                <a:latin typeface="Arial" panose="020B0604020202020204" pitchFamily="34" charset="0"/>
                <a:cs typeface="Arial" panose="020B0604020202020204" pitchFamily="34" charset="0"/>
              </a:rPr>
              <a:t>   (Accessed: 14 May 2020).</a:t>
            </a:r>
          </a:p>
          <a:p>
            <a:pPr algn="just"/>
            <a:r>
              <a:rPr lang="en-US" sz="1100" err="1">
                <a:latin typeface="Arial" panose="020B0604020202020204" pitchFamily="34" charset="0"/>
                <a:cs typeface="Arial" panose="020B0604020202020204" pitchFamily="34" charset="0"/>
              </a:rPr>
              <a:t>Lipschultz</a:t>
            </a:r>
            <a:r>
              <a:rPr lang="en-US" sz="1100">
                <a:latin typeface="Arial" panose="020B0604020202020204" pitchFamily="34" charset="0"/>
                <a:cs typeface="Arial" panose="020B0604020202020204" pitchFamily="34" charset="0"/>
              </a:rPr>
              <a:t>, J.H., (2018) </a:t>
            </a:r>
            <a:r>
              <a:rPr lang="en-US" sz="1100" i="1" err="1">
                <a:latin typeface="Arial" panose="020B0604020202020204" pitchFamily="34" charset="0"/>
                <a:cs typeface="Arial" panose="020B0604020202020204" pitchFamily="34" charset="0"/>
              </a:rPr>
              <a:t>Socia</a:t>
            </a:r>
            <a:r>
              <a:rPr lang="en-US" sz="1100" i="1">
                <a:latin typeface="Arial" panose="020B0604020202020204" pitchFamily="34" charset="0"/>
                <a:cs typeface="Arial" panose="020B0604020202020204" pitchFamily="34" charset="0"/>
              </a:rPr>
              <a:t> media Communication: Concepts, practices, data, law and ethics </a:t>
            </a:r>
            <a:r>
              <a:rPr lang="en-US" sz="1100">
                <a:latin typeface="Arial" panose="020B0604020202020204" pitchFamily="34" charset="0"/>
                <a:cs typeface="Arial" panose="020B0604020202020204" pitchFamily="34" charset="0"/>
              </a:rPr>
              <a:t>London: Taylor &amp; </a:t>
            </a:r>
            <a:r>
              <a:rPr lang="en-US" sz="1100" err="1">
                <a:latin typeface="Arial" panose="020B0604020202020204" pitchFamily="34" charset="0"/>
                <a:cs typeface="Arial" panose="020B0604020202020204" pitchFamily="34" charset="0"/>
              </a:rPr>
              <a:t>Fransis</a:t>
            </a:r>
            <a:r>
              <a:rPr lang="en-US" sz="1100">
                <a:latin typeface="Arial" panose="020B0604020202020204" pitchFamily="34" charset="0"/>
                <a:cs typeface="Arial" panose="020B0604020202020204" pitchFamily="34" charset="0"/>
              </a:rPr>
              <a:t>.</a:t>
            </a:r>
          </a:p>
          <a:p>
            <a:pPr algn="just"/>
            <a:r>
              <a:rPr lang="en-US" sz="1100">
                <a:latin typeface="Arial" panose="020B0604020202020204" pitchFamily="34" charset="0"/>
                <a:cs typeface="Arial" panose="020B0604020202020204" pitchFamily="34" charset="0"/>
              </a:rPr>
              <a:t>Nishi, G., (2019). </a:t>
            </a:r>
            <a:r>
              <a:rPr lang="en-US" sz="1100" i="1">
                <a:latin typeface="Arial" panose="020B0604020202020204" pitchFamily="34" charset="0"/>
                <a:cs typeface="Arial" panose="020B0604020202020204" pitchFamily="34" charset="0"/>
              </a:rPr>
              <a:t>Overcoming Barriers to Effective Communication in Agile Teams , [website],</a:t>
            </a:r>
            <a:r>
              <a:rPr lang="en-US" sz="1100">
                <a:latin typeface="Arial" panose="020B0604020202020204" pitchFamily="34" charset="0"/>
                <a:cs typeface="Arial" panose="020B0604020202020204" pitchFamily="34" charset="0"/>
              </a:rPr>
              <a:t> Available at: </a:t>
            </a:r>
            <a:r>
              <a:rPr lang="en-US" sz="1100">
                <a:latin typeface="Arial" panose="020B0604020202020204" pitchFamily="34" charset="0"/>
                <a:cs typeface="Arial" panose="020B0604020202020204" pitchFamily="34" charset="0"/>
                <a:hlinkClick r:id="rId9"/>
              </a:rPr>
              <a:t>https://testwthnishi.com/2019/11/20/overcoming-barriers-to-effective-communication-in-agile-teams/amp/</a:t>
            </a:r>
            <a:r>
              <a:rPr lang="en-US" sz="1100">
                <a:latin typeface="Arial" panose="020B0604020202020204" pitchFamily="34" charset="0"/>
                <a:cs typeface="Arial" panose="020B0604020202020204" pitchFamily="34" charset="0"/>
              </a:rPr>
              <a:t> (Accessed 21 Oct 2019).</a:t>
            </a:r>
            <a:endParaRPr lang="en-GB" sz="1100">
              <a:latin typeface="Arial" panose="020B0604020202020204" pitchFamily="34" charset="0"/>
              <a:cs typeface="Arial" panose="020B0604020202020204" pitchFamily="34" charset="0"/>
            </a:endParaRPr>
          </a:p>
          <a:p>
            <a:pPr algn="just"/>
            <a:r>
              <a:rPr lang="en-GB" sz="1100">
                <a:latin typeface="Arial" panose="020B0604020202020204" pitchFamily="34" charset="0"/>
                <a:cs typeface="Arial" panose="020B0604020202020204" pitchFamily="34" charset="0"/>
              </a:rPr>
              <a:t>QS Study (2021) Schramm’s Model of communication[website].Available at : </a:t>
            </a:r>
            <a:r>
              <a:rPr lang="en-GB" sz="1100">
                <a:latin typeface="Arial" panose="020B0604020202020204" pitchFamily="34" charset="0"/>
                <a:cs typeface="Arial" panose="020B0604020202020204" pitchFamily="34" charset="0"/>
                <a:hlinkClick r:id="rId10"/>
              </a:rPr>
              <a:t>https://qsstudy.com/business-studies/schramms-model-communication#:~:text=Schramm%E2%80%99s%20Model%20of%20Communication%20was%20postulated%20by%20Wilbur,carefully%20put%20into%20words%20and%20conveyed%20to%20others</a:t>
            </a:r>
            <a:r>
              <a:rPr lang="en-GB" sz="1100">
                <a:latin typeface="Arial" panose="020B0604020202020204" pitchFamily="34" charset="0"/>
                <a:cs typeface="Arial" panose="020B0604020202020204" pitchFamily="34" charset="0"/>
              </a:rPr>
              <a:t>. (Accessed :20.11.2021).</a:t>
            </a:r>
          </a:p>
          <a:p>
            <a:pPr algn="just"/>
            <a:r>
              <a:rPr lang="en-GB" sz="1100" err="1">
                <a:latin typeface="Arial" panose="020B0604020202020204" pitchFamily="34" charset="0"/>
                <a:ea typeface="+mn-lt"/>
                <a:cs typeface="Arial" panose="020B0604020202020204" pitchFamily="34" charset="0"/>
              </a:rPr>
              <a:t>SkillsYouNeed</a:t>
            </a:r>
            <a:r>
              <a:rPr lang="en-GB" sz="1100">
                <a:latin typeface="Arial" panose="020B0604020202020204" pitchFamily="34" charset="0"/>
                <a:ea typeface="+mn-lt"/>
                <a:cs typeface="Arial" panose="020B0604020202020204" pitchFamily="34" charset="0"/>
              </a:rPr>
              <a:t> (2020) </a:t>
            </a:r>
            <a:r>
              <a:rPr lang="en-GB" sz="1100" i="1">
                <a:latin typeface="Arial" panose="020B0604020202020204" pitchFamily="34" charset="0"/>
                <a:ea typeface="+mn-lt"/>
                <a:cs typeface="Arial" panose="020B0604020202020204" pitchFamily="34" charset="0"/>
              </a:rPr>
              <a:t>What is Communication? </a:t>
            </a:r>
            <a:r>
              <a:rPr lang="en-GB" sz="1100">
                <a:latin typeface="Arial" panose="020B0604020202020204" pitchFamily="34" charset="0"/>
                <a:ea typeface="+mn-lt"/>
                <a:cs typeface="Arial" panose="020B0604020202020204" pitchFamily="34" charset="0"/>
              </a:rPr>
              <a:t>[online] available at </a:t>
            </a:r>
            <a:r>
              <a:rPr lang="en-GB" sz="1100">
                <a:latin typeface="Arial" panose="020B0604020202020204" pitchFamily="34" charset="0"/>
                <a:ea typeface="+mn-lt"/>
                <a:cs typeface="Arial" panose="020B0604020202020204" pitchFamily="34" charset="0"/>
                <a:hlinkClick r:id="rId11"/>
              </a:rPr>
              <a:t>www.skillsyouneed.com/ips/what-is-communication.html</a:t>
            </a:r>
            <a:r>
              <a:rPr lang="en-GB" sz="1100">
                <a:latin typeface="Arial" panose="020B0604020202020204" pitchFamily="34" charset="0"/>
                <a:ea typeface="+mn-lt"/>
                <a:cs typeface="Arial" panose="020B0604020202020204" pitchFamily="34" charset="0"/>
              </a:rPr>
              <a:t> (Accessed: 20.11.2021).</a:t>
            </a:r>
          </a:p>
          <a:p>
            <a:pPr algn="just"/>
            <a:r>
              <a:rPr lang="en-GB" sz="1100">
                <a:latin typeface="Arial" panose="020B0604020202020204" pitchFamily="34" charset="0"/>
                <a:ea typeface="+mn-lt"/>
                <a:cs typeface="Arial" panose="020B0604020202020204" pitchFamily="34" charset="0"/>
              </a:rPr>
              <a:t>Smith, C., (2015). </a:t>
            </a:r>
            <a:r>
              <a:rPr lang="en-GB" sz="1100" i="1">
                <a:latin typeface="Arial" panose="020B0604020202020204" pitchFamily="34" charset="0"/>
                <a:ea typeface="+mn-lt"/>
                <a:cs typeface="Arial" panose="020B0604020202020204" pitchFamily="34" charset="0"/>
              </a:rPr>
              <a:t>The Seven Barriers of Communication,  [website] </a:t>
            </a:r>
            <a:r>
              <a:rPr lang="en-GB" sz="1100">
                <a:latin typeface="Arial" panose="020B0604020202020204" pitchFamily="34" charset="0"/>
                <a:ea typeface="+mn-lt"/>
                <a:cs typeface="Arial" panose="020B0604020202020204" pitchFamily="34" charset="0"/>
              </a:rPr>
              <a:t>Available at: </a:t>
            </a:r>
            <a:r>
              <a:rPr lang="en-GB" sz="1100">
                <a:latin typeface="Arial" panose="020B0604020202020204" pitchFamily="34" charset="0"/>
                <a:ea typeface="+mn-lt"/>
                <a:cs typeface="Arial" panose="020B0604020202020204" pitchFamily="34" charset="0"/>
                <a:hlinkClick r:id="rId12"/>
              </a:rPr>
              <a:t>http://guides.co/guide/the-seven-barriers-of-communication</a:t>
            </a:r>
            <a:r>
              <a:rPr lang="en-GB" sz="1100">
                <a:latin typeface="Arial" panose="020B0604020202020204" pitchFamily="34" charset="0"/>
                <a:ea typeface="+mn-lt"/>
                <a:cs typeface="Arial" panose="020B0604020202020204" pitchFamily="34" charset="0"/>
              </a:rPr>
              <a:t> (Accessed19 June 2015).</a:t>
            </a:r>
          </a:p>
          <a:p>
            <a:pPr algn="just"/>
            <a:r>
              <a:rPr lang="en-GB" sz="1100">
                <a:latin typeface="Arial" panose="020B0604020202020204" pitchFamily="34" charset="0"/>
                <a:ea typeface="+mn-lt"/>
                <a:cs typeface="Arial" panose="020B0604020202020204" pitchFamily="34" charset="0"/>
              </a:rPr>
              <a:t>Quintanilla, K.M. and Wahl, S, T., (2017) </a:t>
            </a:r>
            <a:r>
              <a:rPr lang="en-GB" sz="1100" i="1">
                <a:latin typeface="Arial" panose="020B0604020202020204" pitchFamily="34" charset="0"/>
                <a:ea typeface="+mn-lt"/>
                <a:cs typeface="Arial" panose="020B0604020202020204" pitchFamily="34" charset="0"/>
              </a:rPr>
              <a:t>/business and Professional Communication</a:t>
            </a:r>
            <a:r>
              <a:rPr lang="en-GB" sz="1100">
                <a:latin typeface="Arial" panose="020B0604020202020204" pitchFamily="34" charset="0"/>
                <a:ea typeface="+mn-lt"/>
                <a:cs typeface="Arial" panose="020B0604020202020204" pitchFamily="34" charset="0"/>
              </a:rPr>
              <a:t>, 3</a:t>
            </a:r>
            <a:r>
              <a:rPr lang="en-GB" sz="1100" baseline="30000">
                <a:latin typeface="Arial" panose="020B0604020202020204" pitchFamily="34" charset="0"/>
                <a:ea typeface="+mn-lt"/>
                <a:cs typeface="Arial" panose="020B0604020202020204" pitchFamily="34" charset="0"/>
              </a:rPr>
              <a:t>rd</a:t>
            </a:r>
            <a:r>
              <a:rPr lang="en-GB" sz="1100">
                <a:latin typeface="Arial" panose="020B0604020202020204" pitchFamily="34" charset="0"/>
                <a:ea typeface="+mn-lt"/>
                <a:cs typeface="Arial" panose="020B0604020202020204" pitchFamily="34" charset="0"/>
              </a:rPr>
              <a:t> </a:t>
            </a:r>
            <a:r>
              <a:rPr lang="en-GB" sz="1100" err="1">
                <a:latin typeface="Arial" panose="020B0604020202020204" pitchFamily="34" charset="0"/>
                <a:ea typeface="+mn-lt"/>
                <a:cs typeface="Arial" panose="020B0604020202020204" pitchFamily="34" charset="0"/>
              </a:rPr>
              <a:t>edn</a:t>
            </a:r>
            <a:r>
              <a:rPr lang="en-GB" sz="1100">
                <a:latin typeface="Arial" panose="020B0604020202020204" pitchFamily="34" charset="0"/>
                <a:ea typeface="+mn-lt"/>
                <a:cs typeface="Arial" panose="020B0604020202020204" pitchFamily="34" charset="0"/>
              </a:rPr>
              <a:t>. Thousand Oaks: SAGE</a:t>
            </a:r>
          </a:p>
          <a:p>
            <a:pPr algn="just"/>
            <a:r>
              <a:rPr lang="en-GB" sz="1100">
                <a:latin typeface="Arial" panose="020B0604020202020204" pitchFamily="34" charset="0"/>
                <a:ea typeface="+mn-lt"/>
                <a:cs typeface="Arial" panose="020B0604020202020204" pitchFamily="34" charset="0"/>
              </a:rPr>
              <a:t>Study, (2021) Practical Application: Types of Communication Channels Infographic[online] available at </a:t>
            </a:r>
            <a:r>
              <a:rPr lang="en-GB" sz="1100">
                <a:latin typeface="Arial" panose="020B0604020202020204" pitchFamily="34" charset="0"/>
                <a:ea typeface="+mn-lt"/>
                <a:cs typeface="Arial" panose="020B0604020202020204" pitchFamily="34" charset="0"/>
                <a:hlinkClick r:id="rId13"/>
              </a:rPr>
              <a:t>https://stusy.com/academy/lesson/practical-application-types-of-communication-channels-infographic</a:t>
            </a:r>
            <a:r>
              <a:rPr lang="en-GB" sz="1100">
                <a:latin typeface="Arial" panose="020B0604020202020204" pitchFamily="34" charset="0"/>
                <a:ea typeface="+mn-lt"/>
                <a:cs typeface="Arial" panose="020B0604020202020204" pitchFamily="34" charset="0"/>
              </a:rPr>
              <a:t> (Accessed:20.11.2021) </a:t>
            </a:r>
          </a:p>
        </p:txBody>
      </p:sp>
    </p:spTree>
    <p:extLst>
      <p:ext uri="{BB962C8B-B14F-4D97-AF65-F5344CB8AC3E}">
        <p14:creationId xmlns:p14="http://schemas.microsoft.com/office/powerpoint/2010/main" val="1329105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ACF04D82-F824-6441-8327-27610256C78A}"/>
              </a:ext>
            </a:extLst>
          </p:cNvPr>
          <p:cNvGraphicFramePr>
            <a:graphicFrameLocks noGrp="1"/>
          </p:cNvGraphicFramePr>
          <p:nvPr>
            <p:extLst>
              <p:ext uri="{D42A27DB-BD31-4B8C-83A1-F6EECF244321}">
                <p14:modId xmlns:p14="http://schemas.microsoft.com/office/powerpoint/2010/main" val="1285798818"/>
              </p:ext>
            </p:extLst>
          </p:nvPr>
        </p:nvGraphicFramePr>
        <p:xfrm>
          <a:off x="401444" y="379141"/>
          <a:ext cx="11519210" cy="6255836"/>
        </p:xfrm>
        <a:graphic>
          <a:graphicData uri="http://schemas.openxmlformats.org/drawingml/2006/table">
            <a:tbl>
              <a:tblPr firstRow="1" bandRow="1">
                <a:tableStyleId>{21E4AEA4-8DFA-4A89-87EB-49C32662AFE0}</a:tableStyleId>
              </a:tblPr>
              <a:tblGrid>
                <a:gridCol w="5759605">
                  <a:extLst>
                    <a:ext uri="{9D8B030D-6E8A-4147-A177-3AD203B41FA5}">
                      <a16:colId xmlns:a16="http://schemas.microsoft.com/office/drawing/2014/main" val="3595116101"/>
                    </a:ext>
                  </a:extLst>
                </a:gridCol>
                <a:gridCol w="5759605">
                  <a:extLst>
                    <a:ext uri="{9D8B030D-6E8A-4147-A177-3AD203B41FA5}">
                      <a16:colId xmlns:a16="http://schemas.microsoft.com/office/drawing/2014/main" val="401376643"/>
                    </a:ext>
                  </a:extLst>
                </a:gridCol>
              </a:tblGrid>
              <a:tr h="99245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a:t>Teamwork Evaluation </a:t>
                      </a:r>
                    </a:p>
                    <a:p>
                      <a:endParaRPr lang="en-US"/>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a:t>Team responses. </a:t>
                      </a:r>
                    </a:p>
                    <a:p>
                      <a:endParaRPr lang="en-US"/>
                    </a:p>
                  </a:txBody>
                  <a:tcPr/>
                </a:tc>
                <a:extLst>
                  <a:ext uri="{0D108BD9-81ED-4DB2-BD59-A6C34878D82A}">
                    <a16:rowId xmlns:a16="http://schemas.microsoft.com/office/drawing/2014/main" val="486358420"/>
                  </a:ext>
                </a:extLst>
              </a:tr>
              <a:tr h="992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Who was in your team? </a:t>
                      </a:r>
                    </a:p>
                    <a:p>
                      <a:endParaRPr lang="en-US"/>
                    </a:p>
                  </a:txBody>
                  <a:tcPr/>
                </a:tc>
                <a:tc>
                  <a:txBody>
                    <a:bodyPr/>
                    <a:lstStyle/>
                    <a:p>
                      <a:r>
                        <a:rPr lang="en-US" err="1"/>
                        <a:t>Iskra</a:t>
                      </a:r>
                      <a:r>
                        <a:rPr lang="en-US"/>
                        <a:t> </a:t>
                      </a:r>
                      <a:r>
                        <a:rPr lang="en-US" err="1"/>
                        <a:t>Valkova</a:t>
                      </a:r>
                      <a:r>
                        <a:rPr lang="en-US"/>
                        <a:t>  </a:t>
                      </a:r>
                    </a:p>
                    <a:p>
                      <a:r>
                        <a:rPr lang="en-US"/>
                        <a:t>Aurelia </a:t>
                      </a:r>
                      <a:r>
                        <a:rPr lang="en-US" err="1"/>
                        <a:t>Denicu</a:t>
                      </a:r>
                      <a:endParaRPr lang="en-US"/>
                    </a:p>
                    <a:p>
                      <a:r>
                        <a:rPr lang="en-US" err="1"/>
                        <a:t>Nadejda</a:t>
                      </a:r>
                      <a:r>
                        <a:rPr lang="en-US"/>
                        <a:t> </a:t>
                      </a:r>
                      <a:r>
                        <a:rPr lang="en-US" err="1"/>
                        <a:t>Iachimovski</a:t>
                      </a:r>
                      <a:endParaRPr lang="en-US"/>
                    </a:p>
                    <a:p>
                      <a:r>
                        <a:rPr lang="en-US" err="1"/>
                        <a:t>Zhasmina</a:t>
                      </a:r>
                      <a:r>
                        <a:rPr lang="en-US"/>
                        <a:t> Georgieva</a:t>
                      </a:r>
                    </a:p>
                  </a:txBody>
                  <a:tcPr/>
                </a:tc>
                <a:extLst>
                  <a:ext uri="{0D108BD9-81ED-4DB2-BD59-A6C34878D82A}">
                    <a16:rowId xmlns:a16="http://schemas.microsoft.com/office/drawing/2014/main" val="3523673372"/>
                  </a:ext>
                </a:extLst>
              </a:tr>
              <a:tr h="992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key strengths of your team? </a:t>
                      </a:r>
                    </a:p>
                    <a:p>
                      <a:endParaRPr lang="en-US"/>
                    </a:p>
                  </a:txBody>
                  <a:tcPr/>
                </a:tc>
                <a:tc>
                  <a:txBody>
                    <a:bodyPr/>
                    <a:lstStyle/>
                    <a:p>
                      <a:r>
                        <a:rPr lang="en-US"/>
                        <a:t>Working as a team , each of us had the opportunity to share different ideas, which help us make the presentation easier and submitted on time.</a:t>
                      </a:r>
                    </a:p>
                  </a:txBody>
                  <a:tcPr/>
                </a:tc>
                <a:extLst>
                  <a:ext uri="{0D108BD9-81ED-4DB2-BD59-A6C34878D82A}">
                    <a16:rowId xmlns:a16="http://schemas.microsoft.com/office/drawing/2014/main" val="1834901504"/>
                  </a:ext>
                </a:extLst>
              </a:tr>
              <a:tr h="992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US"/>
                    </a:p>
                  </a:txBody>
                  <a:tcPr/>
                </a:tc>
                <a:tc>
                  <a:txBody>
                    <a:bodyPr/>
                    <a:lstStyle/>
                    <a:p>
                      <a:r>
                        <a:rPr lang="en-US"/>
                        <a:t>The biggest challenge, despite our busy schedule, was to manage our time and work together, we trusted one another, listened and discussed every idea.</a:t>
                      </a:r>
                    </a:p>
                  </a:txBody>
                  <a:tcPr/>
                </a:tc>
                <a:extLst>
                  <a:ext uri="{0D108BD9-81ED-4DB2-BD59-A6C34878D82A}">
                    <a16:rowId xmlns:a16="http://schemas.microsoft.com/office/drawing/2014/main" val="3871539398"/>
                  </a:ext>
                </a:extLst>
              </a:tr>
              <a:tr h="992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US"/>
                    </a:p>
                  </a:txBody>
                  <a:tcPr/>
                </a:tc>
                <a:tc>
                  <a:txBody>
                    <a:bodyPr/>
                    <a:lstStyle/>
                    <a:p>
                      <a:r>
                        <a:rPr lang="en-US"/>
                        <a:t> We really enjoyed working in team, it was new challenge for us. If we have opportunity we will choose to work in team ( the same team) again.</a:t>
                      </a:r>
                    </a:p>
                  </a:txBody>
                  <a:tcPr/>
                </a:tc>
                <a:extLst>
                  <a:ext uri="{0D108BD9-81ED-4DB2-BD59-A6C34878D82A}">
                    <a16:rowId xmlns:a16="http://schemas.microsoft.com/office/drawing/2014/main" val="2240606649"/>
                  </a:ext>
                </a:extLst>
              </a:tr>
              <a:tr h="992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How would you rate your team working? Out of 10? </a:t>
                      </a:r>
                    </a:p>
                    <a:p>
                      <a:endParaRPr lang="en-US"/>
                    </a:p>
                  </a:txBody>
                  <a:tcPr/>
                </a:tc>
                <a:tc>
                  <a:txBody>
                    <a:bodyPr/>
                    <a:lstStyle/>
                    <a:p>
                      <a:r>
                        <a:rPr lang="en-US"/>
                        <a:t>9</a:t>
                      </a:r>
                    </a:p>
                  </a:txBody>
                  <a:tcPr/>
                </a:tc>
                <a:extLst>
                  <a:ext uri="{0D108BD9-81ED-4DB2-BD59-A6C34878D82A}">
                    <a16:rowId xmlns:a16="http://schemas.microsoft.com/office/drawing/2014/main" val="836353067"/>
                  </a:ext>
                </a:extLst>
              </a:tr>
            </a:tbl>
          </a:graphicData>
        </a:graphic>
      </p:graphicFrame>
    </p:spTree>
    <p:extLst>
      <p:ext uri="{BB962C8B-B14F-4D97-AF65-F5344CB8AC3E}">
        <p14:creationId xmlns:p14="http://schemas.microsoft.com/office/powerpoint/2010/main" val="21959135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b297bd2ef8b27efaebd0ca7ca1472f8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76a618a52bc8f71bd15270dc24bb204b"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F3F20FE-0665-4835-884D-974814A30A69}">
  <ds:schemaRefs>
    <ds:schemaRef ds:uri="37708af0-49d6-4626-adf7-ee8f7f4cc1b8"/>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9C7AF9A-5FED-43C5-9BCB-61831BD5C96D}">
  <ds:schemaRefs>
    <ds:schemaRef ds:uri="37708af0-49d6-4626-adf7-ee8f7f4cc1b8"/>
    <ds:schemaRef ds:uri="6b5bd684-8631-4d35-bdcf-c9e38c7d488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422A650-EBD5-4D2A-951E-5C25A10B00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14</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 Strategies for Effective Communication in a Business Setting.</vt:lpstr>
      <vt:lpstr>Introduction</vt:lpstr>
      <vt:lpstr>Theories relating to models of communication</vt:lpstr>
      <vt:lpstr>Shannon and Weaver’s model </vt:lpstr>
      <vt:lpstr>Berlo’s  SMCR model</vt:lpstr>
      <vt:lpstr>Schramm’s model </vt:lpstr>
      <vt:lpstr>PowerPoint Presentation</vt:lpstr>
      <vt:lpstr>PowerPoint Presentation</vt:lpstr>
      <vt:lpstr>PowerPoint Presentation</vt:lpstr>
      <vt:lpstr>PowerPoint Presentation</vt:lpstr>
      <vt:lpstr>BARRIERS OF COMMUNICATION</vt:lpstr>
      <vt:lpstr>TYPES OF BARRIERS</vt:lpstr>
      <vt:lpstr>OVERCOMING THE BARRIERS</vt:lpstr>
      <vt:lpstr>Types of Organizational Communications</vt:lpstr>
      <vt:lpstr>PowerPoint Presentation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Aurelia</dc:creator>
  <cp:revision>1</cp:revision>
  <dcterms:created xsi:type="dcterms:W3CDTF">2021-11-20T09:08:31Z</dcterms:created>
  <dcterms:modified xsi:type="dcterms:W3CDTF">2021-11-22T11:43:46Z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