
<file path=[Content_Types].xml><?xml version="1.0" encoding="utf-8"?>
<Types xmlns="http://schemas.openxmlformats.org/package/2006/content-types">
  <Default Extension="0"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F98340-F6C3-4639-92F0-DAC5B37D1B95}" v="3" dt="2026-09-22T09:57:29.9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106" d="100"/>
          <a:sy n="106" d="100"/>
        </p:scale>
        <p:origin x="756"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1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D874224A-A6E9-4432-8280-C5B6630B7A19}" type="doc">
      <dgm:prSet loTypeId="urn:microsoft.com/office/officeart/2005/8/layout/cycle6" loCatId="cycle" qsTypeId="urn:microsoft.com/office/officeart/2005/8/quickstyle/simple2#5" qsCatId="simple" csTypeId="urn:microsoft.com/office/officeart/2005/8/colors/accent1_2#16" csCatId="accent1" phldr="1"/>
      <dgm:spPr/>
      <dgm:t>
        <a:bodyPr/>
        <a:lstStyle/>
        <a:p>
          <a:endParaRPr lang="en-GB"/>
        </a:p>
      </dgm:t>
    </dgm:pt>
    <dgm:pt modelId="{5BF95BA9-9B16-4456-9C08-3958FDE6BB64}">
      <dgm:prSet phldrT="[Text]" phldr="0"/>
      <dgm:spPr/>
      <dgm:t>
        <a:bodyPr/>
        <a:lstStyle/>
        <a:p>
          <a:r>
            <a:rPr lang="en-GB" dirty="0"/>
            <a:t>Literature Review</a:t>
          </a:r>
        </a:p>
      </dgm:t>
    </dgm:pt>
    <dgm:pt modelId="{6246D760-D39D-4165-8232-001D3BEB1D23}" type="parTrans" cxnId="{46EA88EA-7C5B-462D-ABDC-139DBA3378DB}">
      <dgm:prSet/>
      <dgm:spPr/>
      <dgm:t>
        <a:bodyPr/>
        <a:lstStyle/>
        <a:p>
          <a:endParaRPr lang="en-GB"/>
        </a:p>
      </dgm:t>
    </dgm:pt>
    <dgm:pt modelId="{8B29DB26-CEC7-4D70-84D1-2E4A80354399}" type="sibTrans" cxnId="{46EA88EA-7C5B-462D-ABDC-139DBA3378DB}">
      <dgm:prSet/>
      <dgm:spPr/>
      <dgm:t>
        <a:bodyPr/>
        <a:lstStyle/>
        <a:p>
          <a:endParaRPr lang="en-GB"/>
        </a:p>
      </dgm:t>
    </dgm:pt>
    <dgm:pt modelId="{D9AC38AB-CA13-4370-BF1E-0DC821132660}">
      <dgm:prSet phldrT="[Text]" phldr="0"/>
      <dgm:spPr/>
      <dgm:t>
        <a:bodyPr/>
        <a:lstStyle/>
        <a:p>
          <a:r>
            <a:rPr lang="en-GB" dirty="0"/>
            <a:t>Requirements  Analysis</a:t>
          </a:r>
        </a:p>
      </dgm:t>
    </dgm:pt>
    <dgm:pt modelId="{72AECF57-957F-4FC7-846A-82E9E11DC5C5}" type="parTrans" cxnId="{0A5072D8-7AA1-4D7B-AC9A-5C05013A278F}">
      <dgm:prSet/>
      <dgm:spPr/>
      <dgm:t>
        <a:bodyPr/>
        <a:lstStyle/>
        <a:p>
          <a:endParaRPr lang="en-GB"/>
        </a:p>
      </dgm:t>
    </dgm:pt>
    <dgm:pt modelId="{FAEF834F-4D1B-4E33-9216-C8E0F496965F}" type="sibTrans" cxnId="{0A5072D8-7AA1-4D7B-AC9A-5C05013A278F}">
      <dgm:prSet/>
      <dgm:spPr/>
      <dgm:t>
        <a:bodyPr/>
        <a:lstStyle/>
        <a:p>
          <a:endParaRPr lang="en-GB"/>
        </a:p>
      </dgm:t>
    </dgm:pt>
    <dgm:pt modelId="{F0695625-91DA-411E-96C7-DB962E8FFCF1}">
      <dgm:prSet phldrT="[Text]" phldr="0"/>
      <dgm:spPr/>
      <dgm:t>
        <a:bodyPr/>
        <a:lstStyle/>
        <a:p>
          <a:r>
            <a:rPr lang="en-GB" dirty="0"/>
            <a:t>System Design</a:t>
          </a:r>
        </a:p>
      </dgm:t>
    </dgm:pt>
    <dgm:pt modelId="{B5D04B7B-F38E-47F1-ABBF-5062AD983E70}" type="parTrans" cxnId="{DA6E3CFC-1FFD-4265-92BB-7893E67FBBDE}">
      <dgm:prSet/>
      <dgm:spPr/>
      <dgm:t>
        <a:bodyPr/>
        <a:lstStyle/>
        <a:p>
          <a:endParaRPr lang="en-GB"/>
        </a:p>
      </dgm:t>
    </dgm:pt>
    <dgm:pt modelId="{489019A0-D1F5-40D3-8A70-0344B3BD66AE}" type="sibTrans" cxnId="{DA6E3CFC-1FFD-4265-92BB-7893E67FBBDE}">
      <dgm:prSet/>
      <dgm:spPr/>
      <dgm:t>
        <a:bodyPr/>
        <a:lstStyle/>
        <a:p>
          <a:endParaRPr lang="en-GB"/>
        </a:p>
      </dgm:t>
    </dgm:pt>
    <dgm:pt modelId="{4E3CA235-258A-403C-8ABB-8AB4894DA9DC}">
      <dgm:prSet phldrT="[Text]" phldr="0"/>
      <dgm:spPr/>
      <dgm:t>
        <a:bodyPr/>
        <a:lstStyle/>
        <a:p>
          <a:r>
            <a:rPr lang="en-GB" dirty="0"/>
            <a:t>Prototype Development</a:t>
          </a:r>
        </a:p>
      </dgm:t>
    </dgm:pt>
    <dgm:pt modelId="{CDE772C4-6F1D-4CDE-850F-749E8962FDBB}" type="parTrans" cxnId="{13B9B9D0-299A-416B-B0E0-F7BCE7D36070}">
      <dgm:prSet/>
      <dgm:spPr/>
      <dgm:t>
        <a:bodyPr/>
        <a:lstStyle/>
        <a:p>
          <a:endParaRPr lang="en-GB"/>
        </a:p>
      </dgm:t>
    </dgm:pt>
    <dgm:pt modelId="{302E5AEF-A0A4-4321-B0C7-B39528988D15}" type="sibTrans" cxnId="{13B9B9D0-299A-416B-B0E0-F7BCE7D36070}">
      <dgm:prSet/>
      <dgm:spPr/>
      <dgm:t>
        <a:bodyPr/>
        <a:lstStyle/>
        <a:p>
          <a:endParaRPr lang="en-GB"/>
        </a:p>
      </dgm:t>
    </dgm:pt>
    <dgm:pt modelId="{23AA230C-0588-4563-8249-B9E4F1D4AB1F}">
      <dgm:prSet phldrT="[Text]" phldr="0"/>
      <dgm:spPr/>
      <dgm:t>
        <a:bodyPr/>
        <a:lstStyle/>
        <a:p>
          <a:r>
            <a:rPr lang="en-GB" dirty="0"/>
            <a:t>User testing &amp; Evaluation</a:t>
          </a:r>
        </a:p>
      </dgm:t>
    </dgm:pt>
    <dgm:pt modelId="{90C521A3-3FF7-4F10-A9A3-204CD5C78F7B}" type="parTrans" cxnId="{E5DB4FDD-3CFD-4CDB-B7B9-4A7A6D0EA176}">
      <dgm:prSet/>
      <dgm:spPr/>
      <dgm:t>
        <a:bodyPr/>
        <a:lstStyle/>
        <a:p>
          <a:endParaRPr lang="en-GB"/>
        </a:p>
      </dgm:t>
    </dgm:pt>
    <dgm:pt modelId="{42116A8F-06F1-427D-819E-6FA4F002777A}" type="sibTrans" cxnId="{E5DB4FDD-3CFD-4CDB-B7B9-4A7A6D0EA176}">
      <dgm:prSet/>
      <dgm:spPr/>
      <dgm:t>
        <a:bodyPr/>
        <a:lstStyle/>
        <a:p>
          <a:endParaRPr lang="en-GB"/>
        </a:p>
      </dgm:t>
    </dgm:pt>
    <dgm:pt modelId="{591568FC-FF2C-48D5-85E7-9C472D97C675}" type="pres">
      <dgm:prSet presAssocID="{D874224A-A6E9-4432-8280-C5B6630B7A19}" presName="cycle" presStyleCnt="0">
        <dgm:presLayoutVars>
          <dgm:dir/>
          <dgm:resizeHandles val="exact"/>
        </dgm:presLayoutVars>
      </dgm:prSet>
      <dgm:spPr/>
    </dgm:pt>
    <dgm:pt modelId="{553F8995-E283-4CA9-9CBB-7C359A5B5608}" type="pres">
      <dgm:prSet presAssocID="{5BF95BA9-9B16-4456-9C08-3958FDE6BB64}" presName="node" presStyleLbl="node1" presStyleIdx="0" presStyleCnt="5">
        <dgm:presLayoutVars>
          <dgm:bulletEnabled val="1"/>
        </dgm:presLayoutVars>
      </dgm:prSet>
      <dgm:spPr/>
    </dgm:pt>
    <dgm:pt modelId="{A1E6E981-8201-4B75-8D38-BE1629A1FE0A}" type="pres">
      <dgm:prSet presAssocID="{5BF95BA9-9B16-4456-9C08-3958FDE6BB64}" presName="spNode" presStyleCnt="0"/>
      <dgm:spPr/>
    </dgm:pt>
    <dgm:pt modelId="{A5DD6CED-A0DA-4F29-A61A-2262C5AEF8D5}" type="pres">
      <dgm:prSet presAssocID="{8B29DB26-CEC7-4D70-84D1-2E4A80354399}" presName="sibTrans" presStyleLbl="sibTrans1D1" presStyleIdx="0" presStyleCnt="5"/>
      <dgm:spPr/>
    </dgm:pt>
    <dgm:pt modelId="{0E8B7DC2-FB79-47CB-AC94-B7A4BA76D68E}" type="pres">
      <dgm:prSet presAssocID="{D9AC38AB-CA13-4370-BF1E-0DC821132660}" presName="node" presStyleLbl="node1" presStyleIdx="1" presStyleCnt="5">
        <dgm:presLayoutVars>
          <dgm:bulletEnabled val="1"/>
        </dgm:presLayoutVars>
      </dgm:prSet>
      <dgm:spPr/>
    </dgm:pt>
    <dgm:pt modelId="{1DE2A159-7AE7-4538-AE21-91BFFD0EF7B5}" type="pres">
      <dgm:prSet presAssocID="{D9AC38AB-CA13-4370-BF1E-0DC821132660}" presName="spNode" presStyleCnt="0"/>
      <dgm:spPr/>
    </dgm:pt>
    <dgm:pt modelId="{063AB9F4-D559-45E9-8CFE-B67280ECC1C4}" type="pres">
      <dgm:prSet presAssocID="{FAEF834F-4D1B-4E33-9216-C8E0F496965F}" presName="sibTrans" presStyleLbl="sibTrans1D1" presStyleIdx="1" presStyleCnt="5"/>
      <dgm:spPr/>
    </dgm:pt>
    <dgm:pt modelId="{4DBC51E8-978D-4B06-9492-D1E9FDEE6606}" type="pres">
      <dgm:prSet presAssocID="{F0695625-91DA-411E-96C7-DB962E8FFCF1}" presName="node" presStyleLbl="node1" presStyleIdx="2" presStyleCnt="5">
        <dgm:presLayoutVars>
          <dgm:bulletEnabled val="1"/>
        </dgm:presLayoutVars>
      </dgm:prSet>
      <dgm:spPr/>
    </dgm:pt>
    <dgm:pt modelId="{F26E37B6-0309-452F-94B5-FF075F2C454D}" type="pres">
      <dgm:prSet presAssocID="{F0695625-91DA-411E-96C7-DB962E8FFCF1}" presName="spNode" presStyleCnt="0"/>
      <dgm:spPr/>
    </dgm:pt>
    <dgm:pt modelId="{14BD0027-26C6-4B9A-9479-6288BE1D54AC}" type="pres">
      <dgm:prSet presAssocID="{489019A0-D1F5-40D3-8A70-0344B3BD66AE}" presName="sibTrans" presStyleLbl="sibTrans1D1" presStyleIdx="2" presStyleCnt="5"/>
      <dgm:spPr/>
    </dgm:pt>
    <dgm:pt modelId="{DFAD3F82-79FD-4954-81B4-4CB38E5BC3AF}" type="pres">
      <dgm:prSet presAssocID="{4E3CA235-258A-403C-8ABB-8AB4894DA9DC}" presName="node" presStyleLbl="node1" presStyleIdx="3" presStyleCnt="5">
        <dgm:presLayoutVars>
          <dgm:bulletEnabled val="1"/>
        </dgm:presLayoutVars>
      </dgm:prSet>
      <dgm:spPr/>
    </dgm:pt>
    <dgm:pt modelId="{28B13B37-4E36-430D-B932-EACDEC8BEA5F}" type="pres">
      <dgm:prSet presAssocID="{4E3CA235-258A-403C-8ABB-8AB4894DA9DC}" presName="spNode" presStyleCnt="0"/>
      <dgm:spPr/>
    </dgm:pt>
    <dgm:pt modelId="{946EA0C5-9380-4ADC-BE1C-21F7882CD1F9}" type="pres">
      <dgm:prSet presAssocID="{302E5AEF-A0A4-4321-B0C7-B39528988D15}" presName="sibTrans" presStyleLbl="sibTrans1D1" presStyleIdx="3" presStyleCnt="5"/>
      <dgm:spPr/>
    </dgm:pt>
    <dgm:pt modelId="{A9FC8169-BFFF-4BC3-8BE8-ABEA6780C4C2}" type="pres">
      <dgm:prSet presAssocID="{23AA230C-0588-4563-8249-B9E4F1D4AB1F}" presName="node" presStyleLbl="node1" presStyleIdx="4" presStyleCnt="5">
        <dgm:presLayoutVars>
          <dgm:bulletEnabled val="1"/>
        </dgm:presLayoutVars>
      </dgm:prSet>
      <dgm:spPr/>
    </dgm:pt>
    <dgm:pt modelId="{D8A8C61E-9894-4F53-AD07-D0E19E995ECB}" type="pres">
      <dgm:prSet presAssocID="{23AA230C-0588-4563-8249-B9E4F1D4AB1F}" presName="spNode" presStyleCnt="0"/>
      <dgm:spPr/>
    </dgm:pt>
    <dgm:pt modelId="{029B7F1E-E093-40B9-A587-EE5F6948AF09}" type="pres">
      <dgm:prSet presAssocID="{42116A8F-06F1-427D-819E-6FA4F002777A}" presName="sibTrans" presStyleLbl="sibTrans1D1" presStyleIdx="4" presStyleCnt="5"/>
      <dgm:spPr/>
    </dgm:pt>
  </dgm:ptLst>
  <dgm:cxnLst>
    <dgm:cxn modelId="{69A95E05-BE41-498E-AB39-63D0374CCBC9}" type="presOf" srcId="{23AA230C-0588-4563-8249-B9E4F1D4AB1F}" destId="{A9FC8169-BFFF-4BC3-8BE8-ABEA6780C4C2}" srcOrd="0" destOrd="0" presId="urn:microsoft.com/office/officeart/2005/8/layout/cycle6"/>
    <dgm:cxn modelId="{11894E39-E3B7-4322-81EE-BBC35B6E018A}" type="presOf" srcId="{5BF95BA9-9B16-4456-9C08-3958FDE6BB64}" destId="{553F8995-E283-4CA9-9CBB-7C359A5B5608}" srcOrd="0" destOrd="0" presId="urn:microsoft.com/office/officeart/2005/8/layout/cycle6"/>
    <dgm:cxn modelId="{6E5C1140-A5F9-4B1C-875D-EF1597304526}" type="presOf" srcId="{4E3CA235-258A-403C-8ABB-8AB4894DA9DC}" destId="{DFAD3F82-79FD-4954-81B4-4CB38E5BC3AF}" srcOrd="0" destOrd="0" presId="urn:microsoft.com/office/officeart/2005/8/layout/cycle6"/>
    <dgm:cxn modelId="{DA44C16A-95EB-499B-B2E5-6312C41D120D}" type="presOf" srcId="{FAEF834F-4D1B-4E33-9216-C8E0F496965F}" destId="{063AB9F4-D559-45E9-8CFE-B67280ECC1C4}" srcOrd="0" destOrd="0" presId="urn:microsoft.com/office/officeart/2005/8/layout/cycle6"/>
    <dgm:cxn modelId="{0EE29D71-B304-4996-A374-108265DEA45B}" type="presOf" srcId="{489019A0-D1F5-40D3-8A70-0344B3BD66AE}" destId="{14BD0027-26C6-4B9A-9479-6288BE1D54AC}" srcOrd="0" destOrd="0" presId="urn:microsoft.com/office/officeart/2005/8/layout/cycle6"/>
    <dgm:cxn modelId="{CD8D6F77-D84B-49C2-8D8F-AB8F66BC151F}" type="presOf" srcId="{F0695625-91DA-411E-96C7-DB962E8FFCF1}" destId="{4DBC51E8-978D-4B06-9492-D1E9FDEE6606}" srcOrd="0" destOrd="0" presId="urn:microsoft.com/office/officeart/2005/8/layout/cycle6"/>
    <dgm:cxn modelId="{925F0559-DCA3-45AA-876B-FA063C7BAEFD}" type="presOf" srcId="{D9AC38AB-CA13-4370-BF1E-0DC821132660}" destId="{0E8B7DC2-FB79-47CB-AC94-B7A4BA76D68E}" srcOrd="0" destOrd="0" presId="urn:microsoft.com/office/officeart/2005/8/layout/cycle6"/>
    <dgm:cxn modelId="{4A9A4579-3813-4F3A-B582-CE468D1151E1}" type="presOf" srcId="{8B29DB26-CEC7-4D70-84D1-2E4A80354399}" destId="{A5DD6CED-A0DA-4F29-A61A-2262C5AEF8D5}" srcOrd="0" destOrd="0" presId="urn:microsoft.com/office/officeart/2005/8/layout/cycle6"/>
    <dgm:cxn modelId="{DDA5EB80-A8A8-4F5C-883A-E544DF996CB9}" type="presOf" srcId="{302E5AEF-A0A4-4321-B0C7-B39528988D15}" destId="{946EA0C5-9380-4ADC-BE1C-21F7882CD1F9}" srcOrd="0" destOrd="0" presId="urn:microsoft.com/office/officeart/2005/8/layout/cycle6"/>
    <dgm:cxn modelId="{E9A867AA-8092-4F2A-89B9-C1370CD35B6E}" type="presOf" srcId="{42116A8F-06F1-427D-819E-6FA4F002777A}" destId="{029B7F1E-E093-40B9-A587-EE5F6948AF09}" srcOrd="0" destOrd="0" presId="urn:microsoft.com/office/officeart/2005/8/layout/cycle6"/>
    <dgm:cxn modelId="{13B9B9D0-299A-416B-B0E0-F7BCE7D36070}" srcId="{D874224A-A6E9-4432-8280-C5B6630B7A19}" destId="{4E3CA235-258A-403C-8ABB-8AB4894DA9DC}" srcOrd="3" destOrd="0" parTransId="{CDE772C4-6F1D-4CDE-850F-749E8962FDBB}" sibTransId="{302E5AEF-A0A4-4321-B0C7-B39528988D15}"/>
    <dgm:cxn modelId="{0A5072D8-7AA1-4D7B-AC9A-5C05013A278F}" srcId="{D874224A-A6E9-4432-8280-C5B6630B7A19}" destId="{D9AC38AB-CA13-4370-BF1E-0DC821132660}" srcOrd="1" destOrd="0" parTransId="{72AECF57-957F-4FC7-846A-82E9E11DC5C5}" sibTransId="{FAEF834F-4D1B-4E33-9216-C8E0F496965F}"/>
    <dgm:cxn modelId="{E5DB4FDD-3CFD-4CDB-B7B9-4A7A6D0EA176}" srcId="{D874224A-A6E9-4432-8280-C5B6630B7A19}" destId="{23AA230C-0588-4563-8249-B9E4F1D4AB1F}" srcOrd="4" destOrd="0" parTransId="{90C521A3-3FF7-4F10-A9A3-204CD5C78F7B}" sibTransId="{42116A8F-06F1-427D-819E-6FA4F002777A}"/>
    <dgm:cxn modelId="{FCE950DD-29B0-4372-B407-58B2F509133D}" type="presOf" srcId="{D874224A-A6E9-4432-8280-C5B6630B7A19}" destId="{591568FC-FF2C-48D5-85E7-9C472D97C675}" srcOrd="0" destOrd="0" presId="urn:microsoft.com/office/officeart/2005/8/layout/cycle6"/>
    <dgm:cxn modelId="{46EA88EA-7C5B-462D-ABDC-139DBA3378DB}" srcId="{D874224A-A6E9-4432-8280-C5B6630B7A19}" destId="{5BF95BA9-9B16-4456-9C08-3958FDE6BB64}" srcOrd="0" destOrd="0" parTransId="{6246D760-D39D-4165-8232-001D3BEB1D23}" sibTransId="{8B29DB26-CEC7-4D70-84D1-2E4A80354399}"/>
    <dgm:cxn modelId="{DA6E3CFC-1FFD-4265-92BB-7893E67FBBDE}" srcId="{D874224A-A6E9-4432-8280-C5B6630B7A19}" destId="{F0695625-91DA-411E-96C7-DB962E8FFCF1}" srcOrd="2" destOrd="0" parTransId="{B5D04B7B-F38E-47F1-ABBF-5062AD983E70}" sibTransId="{489019A0-D1F5-40D3-8A70-0344B3BD66AE}"/>
    <dgm:cxn modelId="{495897D2-3339-4C14-B99F-8A620AFC9C18}" type="presParOf" srcId="{591568FC-FF2C-48D5-85E7-9C472D97C675}" destId="{553F8995-E283-4CA9-9CBB-7C359A5B5608}" srcOrd="0" destOrd="0" presId="urn:microsoft.com/office/officeart/2005/8/layout/cycle6"/>
    <dgm:cxn modelId="{82185507-C268-4716-A105-8512C7B21540}" type="presParOf" srcId="{591568FC-FF2C-48D5-85E7-9C472D97C675}" destId="{A1E6E981-8201-4B75-8D38-BE1629A1FE0A}" srcOrd="1" destOrd="0" presId="urn:microsoft.com/office/officeart/2005/8/layout/cycle6"/>
    <dgm:cxn modelId="{5D1A8CCB-2A64-4FBB-BE07-7EFD8A7ECC8E}" type="presParOf" srcId="{591568FC-FF2C-48D5-85E7-9C472D97C675}" destId="{A5DD6CED-A0DA-4F29-A61A-2262C5AEF8D5}" srcOrd="2" destOrd="0" presId="urn:microsoft.com/office/officeart/2005/8/layout/cycle6"/>
    <dgm:cxn modelId="{02841BE1-0187-4F99-BE34-B7CF27C229A8}" type="presParOf" srcId="{591568FC-FF2C-48D5-85E7-9C472D97C675}" destId="{0E8B7DC2-FB79-47CB-AC94-B7A4BA76D68E}" srcOrd="3" destOrd="0" presId="urn:microsoft.com/office/officeart/2005/8/layout/cycle6"/>
    <dgm:cxn modelId="{D77E84B8-9079-47A1-9906-5EAAD13412AF}" type="presParOf" srcId="{591568FC-FF2C-48D5-85E7-9C472D97C675}" destId="{1DE2A159-7AE7-4538-AE21-91BFFD0EF7B5}" srcOrd="4" destOrd="0" presId="urn:microsoft.com/office/officeart/2005/8/layout/cycle6"/>
    <dgm:cxn modelId="{92CAAD00-B461-4FB2-AEC0-AE3D30E34B36}" type="presParOf" srcId="{591568FC-FF2C-48D5-85E7-9C472D97C675}" destId="{063AB9F4-D559-45E9-8CFE-B67280ECC1C4}" srcOrd="5" destOrd="0" presId="urn:microsoft.com/office/officeart/2005/8/layout/cycle6"/>
    <dgm:cxn modelId="{B683B9E1-DA57-4F0B-B2FC-5F9C47A763AE}" type="presParOf" srcId="{591568FC-FF2C-48D5-85E7-9C472D97C675}" destId="{4DBC51E8-978D-4B06-9492-D1E9FDEE6606}" srcOrd="6" destOrd="0" presId="urn:microsoft.com/office/officeart/2005/8/layout/cycle6"/>
    <dgm:cxn modelId="{218743E3-2B39-4C23-84D6-63E802D54E64}" type="presParOf" srcId="{591568FC-FF2C-48D5-85E7-9C472D97C675}" destId="{F26E37B6-0309-452F-94B5-FF075F2C454D}" srcOrd="7" destOrd="0" presId="urn:microsoft.com/office/officeart/2005/8/layout/cycle6"/>
    <dgm:cxn modelId="{C1B0C28E-9BC0-4BF0-B1DC-CE9C27441465}" type="presParOf" srcId="{591568FC-FF2C-48D5-85E7-9C472D97C675}" destId="{14BD0027-26C6-4B9A-9479-6288BE1D54AC}" srcOrd="8" destOrd="0" presId="urn:microsoft.com/office/officeart/2005/8/layout/cycle6"/>
    <dgm:cxn modelId="{753F483B-91EF-4D34-8619-D9A4C22CB2EB}" type="presParOf" srcId="{591568FC-FF2C-48D5-85E7-9C472D97C675}" destId="{DFAD3F82-79FD-4954-81B4-4CB38E5BC3AF}" srcOrd="9" destOrd="0" presId="urn:microsoft.com/office/officeart/2005/8/layout/cycle6"/>
    <dgm:cxn modelId="{8D7D7FFE-4E65-4397-B6D1-5EF5C9D64A92}" type="presParOf" srcId="{591568FC-FF2C-48D5-85E7-9C472D97C675}" destId="{28B13B37-4E36-430D-B932-EACDEC8BEA5F}" srcOrd="10" destOrd="0" presId="urn:microsoft.com/office/officeart/2005/8/layout/cycle6"/>
    <dgm:cxn modelId="{31CBE399-4E78-4699-B6F6-5011F24B5E09}" type="presParOf" srcId="{591568FC-FF2C-48D5-85E7-9C472D97C675}" destId="{946EA0C5-9380-4ADC-BE1C-21F7882CD1F9}" srcOrd="11" destOrd="0" presId="urn:microsoft.com/office/officeart/2005/8/layout/cycle6"/>
    <dgm:cxn modelId="{A2AC3821-46C2-4859-AC1C-078A6C6D1F55}" type="presParOf" srcId="{591568FC-FF2C-48D5-85E7-9C472D97C675}" destId="{A9FC8169-BFFF-4BC3-8BE8-ABEA6780C4C2}" srcOrd="12" destOrd="0" presId="urn:microsoft.com/office/officeart/2005/8/layout/cycle6"/>
    <dgm:cxn modelId="{34F1E8E8-057F-4AE8-AFD3-1749F3319639}" type="presParOf" srcId="{591568FC-FF2C-48D5-85E7-9C472D97C675}" destId="{D8A8C61E-9894-4F53-AD07-D0E19E995ECB}" srcOrd="13" destOrd="0" presId="urn:microsoft.com/office/officeart/2005/8/layout/cycle6"/>
    <dgm:cxn modelId="{FC5DE134-E790-43C8-AB0F-1B51BEE91831}" type="presParOf" srcId="{591568FC-FF2C-48D5-85E7-9C472D97C675}" destId="{029B7F1E-E093-40B9-A587-EE5F6948AF09}"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D57FA5-692B-45CA-85FC-0DA2D135F30F}"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E6C574CE-1929-47A7-A07F-B9B2DCAF31D7}">
      <dgm:prSet phldrT="[Text]"/>
      <dgm:spPr/>
      <dgm:t>
        <a:bodyPr/>
        <a:lstStyle/>
        <a:p>
          <a:r>
            <a:rPr lang="en-GB" dirty="0"/>
            <a:t>Response Evaluation</a:t>
          </a:r>
        </a:p>
      </dgm:t>
    </dgm:pt>
    <dgm:pt modelId="{2DA1C1CF-4F6D-4CF9-B545-51272924AC4C}" type="parTrans" cxnId="{16C6F5FE-0BEA-4896-ABFC-03C787461BF0}">
      <dgm:prSet/>
      <dgm:spPr/>
      <dgm:t>
        <a:bodyPr/>
        <a:lstStyle/>
        <a:p>
          <a:endParaRPr lang="en-GB"/>
        </a:p>
      </dgm:t>
    </dgm:pt>
    <dgm:pt modelId="{35CCBDB9-867E-4878-90AE-2D52A93E3F78}" type="sibTrans" cxnId="{16C6F5FE-0BEA-4896-ABFC-03C787461BF0}">
      <dgm:prSet/>
      <dgm:spPr/>
      <dgm:t>
        <a:bodyPr/>
        <a:lstStyle/>
        <a:p>
          <a:endParaRPr lang="en-GB"/>
        </a:p>
      </dgm:t>
    </dgm:pt>
    <dgm:pt modelId="{BC29571D-67EE-4ACA-ADD7-B2CE577EDFEB}">
      <dgm:prSet phldrT="[Text]"/>
      <dgm:spPr/>
      <dgm:t>
        <a:bodyPr/>
        <a:lstStyle/>
        <a:p>
          <a:r>
            <a:rPr lang="en-GB" dirty="0"/>
            <a:t>Personalised Feedback</a:t>
          </a:r>
        </a:p>
      </dgm:t>
    </dgm:pt>
    <dgm:pt modelId="{C09AC367-51AD-4A39-B42E-F38699835F29}" type="parTrans" cxnId="{4F272DDB-3AEE-4735-B425-57F45BDDFDD2}">
      <dgm:prSet/>
      <dgm:spPr/>
      <dgm:t>
        <a:bodyPr/>
        <a:lstStyle/>
        <a:p>
          <a:endParaRPr lang="en-GB"/>
        </a:p>
      </dgm:t>
    </dgm:pt>
    <dgm:pt modelId="{95737398-C882-436E-AF2B-287EDCAC4009}" type="sibTrans" cxnId="{4F272DDB-3AEE-4735-B425-57F45BDDFDD2}">
      <dgm:prSet/>
      <dgm:spPr/>
      <dgm:t>
        <a:bodyPr/>
        <a:lstStyle/>
        <a:p>
          <a:endParaRPr lang="en-GB"/>
        </a:p>
      </dgm:t>
    </dgm:pt>
    <dgm:pt modelId="{9E61EAAD-34AD-4658-8405-11A1821C2EEA}">
      <dgm:prSet phldrT="[Text]"/>
      <dgm:spPr/>
      <dgm:t>
        <a:bodyPr/>
        <a:lstStyle/>
        <a:p>
          <a:r>
            <a:rPr lang="en-GB" dirty="0"/>
            <a:t>Performance Analytics</a:t>
          </a:r>
        </a:p>
      </dgm:t>
    </dgm:pt>
    <dgm:pt modelId="{CE473145-1C81-4AB2-9733-6ACBB0DA8E4D}" type="parTrans" cxnId="{53DDB182-8611-4A16-AD1E-F087EA254E0E}">
      <dgm:prSet/>
      <dgm:spPr/>
      <dgm:t>
        <a:bodyPr/>
        <a:lstStyle/>
        <a:p>
          <a:endParaRPr lang="en-GB"/>
        </a:p>
      </dgm:t>
    </dgm:pt>
    <dgm:pt modelId="{41CD176E-3161-4F7D-B1A6-9918E6D07959}" type="sibTrans" cxnId="{53DDB182-8611-4A16-AD1E-F087EA254E0E}">
      <dgm:prSet/>
      <dgm:spPr/>
      <dgm:t>
        <a:bodyPr/>
        <a:lstStyle/>
        <a:p>
          <a:endParaRPr lang="en-GB"/>
        </a:p>
      </dgm:t>
    </dgm:pt>
    <dgm:pt modelId="{76E93FD7-AF23-42F3-85C4-7C6F99928DF8}">
      <dgm:prSet phldrT="[Text]"/>
      <dgm:spPr/>
      <dgm:t>
        <a:bodyPr/>
        <a:lstStyle/>
        <a:p>
          <a:r>
            <a:rPr lang="en-GB" dirty="0"/>
            <a:t>Interview Simulation</a:t>
          </a:r>
        </a:p>
      </dgm:t>
    </dgm:pt>
    <dgm:pt modelId="{E5561B00-9D41-480D-AD40-9C410CB36101}" type="sibTrans" cxnId="{6C159CE1-DE5C-4EA6-ADEF-2CD5DA7ECE4B}">
      <dgm:prSet/>
      <dgm:spPr/>
      <dgm:t>
        <a:bodyPr/>
        <a:lstStyle/>
        <a:p>
          <a:endParaRPr lang="en-GB"/>
        </a:p>
      </dgm:t>
    </dgm:pt>
    <dgm:pt modelId="{1A101E37-22BB-4047-8D77-EF90BF6B1C61}" type="parTrans" cxnId="{6C159CE1-DE5C-4EA6-ADEF-2CD5DA7ECE4B}">
      <dgm:prSet/>
      <dgm:spPr/>
      <dgm:t>
        <a:bodyPr/>
        <a:lstStyle/>
        <a:p>
          <a:endParaRPr lang="en-GB"/>
        </a:p>
      </dgm:t>
    </dgm:pt>
    <dgm:pt modelId="{694F9612-BBA6-485E-8661-6340902490DD}" type="pres">
      <dgm:prSet presAssocID="{C7D57FA5-692B-45CA-85FC-0DA2D135F30F}" presName="Name0" presStyleCnt="0">
        <dgm:presLayoutVars>
          <dgm:dir/>
          <dgm:resizeHandles val="exact"/>
        </dgm:presLayoutVars>
      </dgm:prSet>
      <dgm:spPr/>
    </dgm:pt>
    <dgm:pt modelId="{6ED9E746-FFFC-482D-B18E-6942EAC82C15}" type="pres">
      <dgm:prSet presAssocID="{76E93FD7-AF23-42F3-85C4-7C6F99928DF8}" presName="compNode" presStyleCnt="0"/>
      <dgm:spPr/>
    </dgm:pt>
    <dgm:pt modelId="{AB2C02CE-1B68-4D8A-B5BE-20E2C8E0F07D}" type="pres">
      <dgm:prSet presAssocID="{76E93FD7-AF23-42F3-85C4-7C6F99928DF8}" presName="pictRect" presStyleLbl="node1" presStyleIdx="0" presStyleCnt="4"/>
      <dgm:spPr>
        <a:blipFill>
          <a:blip xmlns:r="http://schemas.openxmlformats.org/officeDocument/2006/relationships">
            <a:extLst>
              <a:ext uri="{96DAC541-7B7A-43D3-8B79-37D633B846F1}">
                <asvg:svgBlip xmlns:asvg="http://schemas.microsoft.com/office/drawing/2016/SVG/main" r:embed="rId1"/>
              </a:ext>
            </a:extLst>
          </a:blip>
          <a:srcRect/>
          <a:stretch>
            <a:fillRect t="-23000" b="-23000"/>
          </a:stretch>
        </a:blipFill>
      </dgm:spPr>
      <dgm:extLst>
        <a:ext uri="{E40237B7-FDA0-4F09-8148-C483321AD2D9}">
          <dgm14:cNvPr xmlns:dgm14="http://schemas.microsoft.com/office/drawing/2010/diagram" id="0" name="" descr="Angel face outline with solid fill"/>
        </a:ext>
      </dgm:extLst>
    </dgm:pt>
    <dgm:pt modelId="{E2577BF1-23EC-410E-9058-232960B40B2E}" type="pres">
      <dgm:prSet presAssocID="{76E93FD7-AF23-42F3-85C4-7C6F99928DF8}" presName="textRect" presStyleLbl="revTx" presStyleIdx="0" presStyleCnt="4">
        <dgm:presLayoutVars>
          <dgm:bulletEnabled val="1"/>
        </dgm:presLayoutVars>
      </dgm:prSet>
      <dgm:spPr/>
    </dgm:pt>
    <dgm:pt modelId="{AF30CC43-8498-4CAB-B8D9-584294676ED5}" type="pres">
      <dgm:prSet presAssocID="{E5561B00-9D41-480D-AD40-9C410CB36101}" presName="sibTrans" presStyleLbl="sibTrans2D1" presStyleIdx="0" presStyleCnt="0"/>
      <dgm:spPr/>
    </dgm:pt>
    <dgm:pt modelId="{AAB6186F-AA0B-4070-BFE8-A5090DCDA0FB}" type="pres">
      <dgm:prSet presAssocID="{E6C574CE-1929-47A7-A07F-B9B2DCAF31D7}" presName="compNode" presStyleCnt="0"/>
      <dgm:spPr/>
    </dgm:pt>
    <dgm:pt modelId="{E48928CA-914F-4F92-B834-18448A1CEB9A}" type="pres">
      <dgm:prSet presAssocID="{E6C574CE-1929-47A7-A07F-B9B2DCAF31D7}" presName="pictRect" presStyleLbl="node1" presStyleIdx="1" presStyleCnt="4"/>
      <dgm:spPr>
        <a:blipFill>
          <a:blip xmlns:r="http://schemas.openxmlformats.org/officeDocument/2006/relationships">
            <a:extLst>
              <a:ext uri="{96DAC541-7B7A-43D3-8B79-37D633B846F1}">
                <asvg:svgBlip xmlns:asvg="http://schemas.microsoft.com/office/drawing/2016/SVG/main" r:embed="rId2"/>
              </a:ext>
            </a:extLst>
          </a:blip>
          <a:srcRect/>
          <a:stretch>
            <a:fillRect t="-23000" b="-23000"/>
          </a:stretch>
        </a:blipFill>
      </dgm:spPr>
      <dgm:extLst>
        <a:ext uri="{E40237B7-FDA0-4F09-8148-C483321AD2D9}">
          <dgm14:cNvPr xmlns:dgm14="http://schemas.microsoft.com/office/drawing/2010/diagram" id="0" name="" descr="Chat bubble outline"/>
        </a:ext>
      </dgm:extLst>
    </dgm:pt>
    <dgm:pt modelId="{FD8338E2-5708-46B1-BA7C-F222D9C3BC24}" type="pres">
      <dgm:prSet presAssocID="{E6C574CE-1929-47A7-A07F-B9B2DCAF31D7}" presName="textRect" presStyleLbl="revTx" presStyleIdx="1" presStyleCnt="4">
        <dgm:presLayoutVars>
          <dgm:bulletEnabled val="1"/>
        </dgm:presLayoutVars>
      </dgm:prSet>
      <dgm:spPr/>
    </dgm:pt>
    <dgm:pt modelId="{F67AE7B5-A5C0-499F-8AC6-D1FB4D1696DC}" type="pres">
      <dgm:prSet presAssocID="{35CCBDB9-867E-4878-90AE-2D52A93E3F78}" presName="sibTrans" presStyleLbl="sibTrans2D1" presStyleIdx="0" presStyleCnt="0"/>
      <dgm:spPr/>
    </dgm:pt>
    <dgm:pt modelId="{5314A695-DAF6-4B8D-A2B6-7BBF4C103150}" type="pres">
      <dgm:prSet presAssocID="{BC29571D-67EE-4ACA-ADD7-B2CE577EDFEB}" presName="compNode" presStyleCnt="0"/>
      <dgm:spPr/>
    </dgm:pt>
    <dgm:pt modelId="{72A2F06E-934A-4357-B514-9F758C6DF9FA}" type="pres">
      <dgm:prSet presAssocID="{BC29571D-67EE-4ACA-ADD7-B2CE577EDFEB}" presName="pictRect" presStyleLbl="node1" presStyleIdx="2" presStyleCnt="4"/>
      <dgm:spPr>
        <a:blipFill>
          <a:blip xmlns:r="http://schemas.openxmlformats.org/officeDocument/2006/relationships">
            <a:extLst>
              <a:ext uri="{96DAC541-7B7A-43D3-8B79-37D633B846F1}">
                <asvg:svgBlip xmlns:asvg="http://schemas.microsoft.com/office/drawing/2016/SVG/main" r:embed="rId3"/>
              </a:ext>
            </a:extLst>
          </a:blip>
          <a:srcRect/>
          <a:stretch>
            <a:fillRect t="-23000" b="-23000"/>
          </a:stretch>
        </a:blipFill>
      </dgm:spPr>
      <dgm:extLst>
        <a:ext uri="{E40237B7-FDA0-4F09-8148-C483321AD2D9}">
          <dgm14:cNvPr xmlns:dgm14="http://schemas.microsoft.com/office/drawing/2010/diagram" id="0" name="" descr="Comment Important with solid fill"/>
        </a:ext>
      </dgm:extLst>
    </dgm:pt>
    <dgm:pt modelId="{CF41B6AB-5EAF-4D48-B323-DB5E99538412}" type="pres">
      <dgm:prSet presAssocID="{BC29571D-67EE-4ACA-ADD7-B2CE577EDFEB}" presName="textRect" presStyleLbl="revTx" presStyleIdx="2" presStyleCnt="4">
        <dgm:presLayoutVars>
          <dgm:bulletEnabled val="1"/>
        </dgm:presLayoutVars>
      </dgm:prSet>
      <dgm:spPr/>
    </dgm:pt>
    <dgm:pt modelId="{6C61F8E3-7200-47C0-B3A2-9415AF3996CF}" type="pres">
      <dgm:prSet presAssocID="{95737398-C882-436E-AF2B-287EDCAC4009}" presName="sibTrans" presStyleLbl="sibTrans2D1" presStyleIdx="0" presStyleCnt="0"/>
      <dgm:spPr/>
    </dgm:pt>
    <dgm:pt modelId="{395A7BBD-2EE6-4C20-B2D2-53F49524217D}" type="pres">
      <dgm:prSet presAssocID="{9E61EAAD-34AD-4658-8405-11A1821C2EEA}" presName="compNode" presStyleCnt="0"/>
      <dgm:spPr/>
    </dgm:pt>
    <dgm:pt modelId="{A901B432-3A56-4D00-81DA-6F659704D616}" type="pres">
      <dgm:prSet presAssocID="{9E61EAAD-34AD-4658-8405-11A1821C2EEA}" presName="pictRect" presStyleLbl="nod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t="-23000" b="-23000"/>
          </a:stretch>
        </a:blipFill>
      </dgm:spPr>
      <dgm:extLst>
        <a:ext uri="{E40237B7-FDA0-4F09-8148-C483321AD2D9}">
          <dgm14:cNvPr xmlns:dgm14="http://schemas.microsoft.com/office/drawing/2010/diagram" id="0" name="" descr="Artificial Intelligence outline"/>
        </a:ext>
      </dgm:extLst>
    </dgm:pt>
    <dgm:pt modelId="{5AE71A26-4BA1-42E0-B6AB-F4ECA9B8AA0B}" type="pres">
      <dgm:prSet presAssocID="{9E61EAAD-34AD-4658-8405-11A1821C2EEA}" presName="textRect" presStyleLbl="revTx" presStyleIdx="3" presStyleCnt="4">
        <dgm:presLayoutVars>
          <dgm:bulletEnabled val="1"/>
        </dgm:presLayoutVars>
      </dgm:prSet>
      <dgm:spPr/>
    </dgm:pt>
  </dgm:ptLst>
  <dgm:cxnLst>
    <dgm:cxn modelId="{18780200-0860-4ACE-8062-A2699E6F013E}" type="presOf" srcId="{76E93FD7-AF23-42F3-85C4-7C6F99928DF8}" destId="{E2577BF1-23EC-410E-9058-232960B40B2E}" srcOrd="0" destOrd="0" presId="urn:microsoft.com/office/officeart/2005/8/layout/pList1"/>
    <dgm:cxn modelId="{BA562128-FA59-456F-89FB-665FE35F14F3}" type="presOf" srcId="{C7D57FA5-692B-45CA-85FC-0DA2D135F30F}" destId="{694F9612-BBA6-485E-8661-6340902490DD}" srcOrd="0" destOrd="0" presId="urn:microsoft.com/office/officeart/2005/8/layout/pList1"/>
    <dgm:cxn modelId="{A16E424B-48C4-430E-B085-A63D640A4029}" type="presOf" srcId="{BC29571D-67EE-4ACA-ADD7-B2CE577EDFEB}" destId="{CF41B6AB-5EAF-4D48-B323-DB5E99538412}" srcOrd="0" destOrd="0" presId="urn:microsoft.com/office/officeart/2005/8/layout/pList1"/>
    <dgm:cxn modelId="{6BAE6C78-D072-4D19-8D42-50DD33A8EEDC}" type="presOf" srcId="{E6C574CE-1929-47A7-A07F-B9B2DCAF31D7}" destId="{FD8338E2-5708-46B1-BA7C-F222D9C3BC24}" srcOrd="0" destOrd="0" presId="urn:microsoft.com/office/officeart/2005/8/layout/pList1"/>
    <dgm:cxn modelId="{53DDB182-8611-4A16-AD1E-F087EA254E0E}" srcId="{C7D57FA5-692B-45CA-85FC-0DA2D135F30F}" destId="{9E61EAAD-34AD-4658-8405-11A1821C2EEA}" srcOrd="3" destOrd="0" parTransId="{CE473145-1C81-4AB2-9733-6ACBB0DA8E4D}" sibTransId="{41CD176E-3161-4F7D-B1A6-9918E6D07959}"/>
    <dgm:cxn modelId="{BDFFE287-993B-4F4C-94E3-D32472A13D96}" type="presOf" srcId="{35CCBDB9-867E-4878-90AE-2D52A93E3F78}" destId="{F67AE7B5-A5C0-499F-8AC6-D1FB4D1696DC}" srcOrd="0" destOrd="0" presId="urn:microsoft.com/office/officeart/2005/8/layout/pList1"/>
    <dgm:cxn modelId="{FC2F2DBC-6B6F-4917-BCED-1A1196B2C531}" type="presOf" srcId="{9E61EAAD-34AD-4658-8405-11A1821C2EEA}" destId="{5AE71A26-4BA1-42E0-B6AB-F4ECA9B8AA0B}" srcOrd="0" destOrd="0" presId="urn:microsoft.com/office/officeart/2005/8/layout/pList1"/>
    <dgm:cxn modelId="{D2D75BCA-6665-48E0-A461-295B041C6CF6}" type="presOf" srcId="{95737398-C882-436E-AF2B-287EDCAC4009}" destId="{6C61F8E3-7200-47C0-B3A2-9415AF3996CF}" srcOrd="0" destOrd="0" presId="urn:microsoft.com/office/officeart/2005/8/layout/pList1"/>
    <dgm:cxn modelId="{0F30EEDA-4E50-4875-803F-34EEFEC994EE}" type="presOf" srcId="{E5561B00-9D41-480D-AD40-9C410CB36101}" destId="{AF30CC43-8498-4CAB-B8D9-584294676ED5}" srcOrd="0" destOrd="0" presId="urn:microsoft.com/office/officeart/2005/8/layout/pList1"/>
    <dgm:cxn modelId="{4F272DDB-3AEE-4735-B425-57F45BDDFDD2}" srcId="{C7D57FA5-692B-45CA-85FC-0DA2D135F30F}" destId="{BC29571D-67EE-4ACA-ADD7-B2CE577EDFEB}" srcOrd="2" destOrd="0" parTransId="{C09AC367-51AD-4A39-B42E-F38699835F29}" sibTransId="{95737398-C882-436E-AF2B-287EDCAC4009}"/>
    <dgm:cxn modelId="{6C159CE1-DE5C-4EA6-ADEF-2CD5DA7ECE4B}" srcId="{C7D57FA5-692B-45CA-85FC-0DA2D135F30F}" destId="{76E93FD7-AF23-42F3-85C4-7C6F99928DF8}" srcOrd="0" destOrd="0" parTransId="{1A101E37-22BB-4047-8D77-EF90BF6B1C61}" sibTransId="{E5561B00-9D41-480D-AD40-9C410CB36101}"/>
    <dgm:cxn modelId="{16C6F5FE-0BEA-4896-ABFC-03C787461BF0}" srcId="{C7D57FA5-692B-45CA-85FC-0DA2D135F30F}" destId="{E6C574CE-1929-47A7-A07F-B9B2DCAF31D7}" srcOrd="1" destOrd="0" parTransId="{2DA1C1CF-4F6D-4CF9-B545-51272924AC4C}" sibTransId="{35CCBDB9-867E-4878-90AE-2D52A93E3F78}"/>
    <dgm:cxn modelId="{C6A40D59-990F-4A7A-9AF5-D4B2419A0A0D}" type="presParOf" srcId="{694F9612-BBA6-485E-8661-6340902490DD}" destId="{6ED9E746-FFFC-482D-B18E-6942EAC82C15}" srcOrd="0" destOrd="0" presId="urn:microsoft.com/office/officeart/2005/8/layout/pList1"/>
    <dgm:cxn modelId="{64087678-6EC9-4F49-879C-A363AE8F2E6C}" type="presParOf" srcId="{6ED9E746-FFFC-482D-B18E-6942EAC82C15}" destId="{AB2C02CE-1B68-4D8A-B5BE-20E2C8E0F07D}" srcOrd="0" destOrd="0" presId="urn:microsoft.com/office/officeart/2005/8/layout/pList1"/>
    <dgm:cxn modelId="{D7A8C463-D520-485D-819F-759B074E4107}" type="presParOf" srcId="{6ED9E746-FFFC-482D-B18E-6942EAC82C15}" destId="{E2577BF1-23EC-410E-9058-232960B40B2E}" srcOrd="1" destOrd="0" presId="urn:microsoft.com/office/officeart/2005/8/layout/pList1"/>
    <dgm:cxn modelId="{0592299B-7CD4-412B-96B2-BF6F7A6F2961}" type="presParOf" srcId="{694F9612-BBA6-485E-8661-6340902490DD}" destId="{AF30CC43-8498-4CAB-B8D9-584294676ED5}" srcOrd="1" destOrd="0" presId="urn:microsoft.com/office/officeart/2005/8/layout/pList1"/>
    <dgm:cxn modelId="{637B3D8F-18AA-4D02-8E26-41157B5E8E56}" type="presParOf" srcId="{694F9612-BBA6-485E-8661-6340902490DD}" destId="{AAB6186F-AA0B-4070-BFE8-A5090DCDA0FB}" srcOrd="2" destOrd="0" presId="urn:microsoft.com/office/officeart/2005/8/layout/pList1"/>
    <dgm:cxn modelId="{7B12C5D4-661A-4529-9F69-5983BA317BCA}" type="presParOf" srcId="{AAB6186F-AA0B-4070-BFE8-A5090DCDA0FB}" destId="{E48928CA-914F-4F92-B834-18448A1CEB9A}" srcOrd="0" destOrd="0" presId="urn:microsoft.com/office/officeart/2005/8/layout/pList1"/>
    <dgm:cxn modelId="{AAEF1902-9127-4F35-8273-A58355CDDA3C}" type="presParOf" srcId="{AAB6186F-AA0B-4070-BFE8-A5090DCDA0FB}" destId="{FD8338E2-5708-46B1-BA7C-F222D9C3BC24}" srcOrd="1" destOrd="0" presId="urn:microsoft.com/office/officeart/2005/8/layout/pList1"/>
    <dgm:cxn modelId="{98D6F786-CA2F-4FD7-A5D6-226066ACBB9B}" type="presParOf" srcId="{694F9612-BBA6-485E-8661-6340902490DD}" destId="{F67AE7B5-A5C0-499F-8AC6-D1FB4D1696DC}" srcOrd="3" destOrd="0" presId="urn:microsoft.com/office/officeart/2005/8/layout/pList1"/>
    <dgm:cxn modelId="{4CA57E0B-B751-4BA9-9FD2-410EE374A8E6}" type="presParOf" srcId="{694F9612-BBA6-485E-8661-6340902490DD}" destId="{5314A695-DAF6-4B8D-A2B6-7BBF4C103150}" srcOrd="4" destOrd="0" presId="urn:microsoft.com/office/officeart/2005/8/layout/pList1"/>
    <dgm:cxn modelId="{126D6DF3-9C34-4E1F-A017-52D710C806C5}" type="presParOf" srcId="{5314A695-DAF6-4B8D-A2B6-7BBF4C103150}" destId="{72A2F06E-934A-4357-B514-9F758C6DF9FA}" srcOrd="0" destOrd="0" presId="urn:microsoft.com/office/officeart/2005/8/layout/pList1"/>
    <dgm:cxn modelId="{109B7069-DFA2-4E2A-865F-F5499A280317}" type="presParOf" srcId="{5314A695-DAF6-4B8D-A2B6-7BBF4C103150}" destId="{CF41B6AB-5EAF-4D48-B323-DB5E99538412}" srcOrd="1" destOrd="0" presId="urn:microsoft.com/office/officeart/2005/8/layout/pList1"/>
    <dgm:cxn modelId="{46C0158E-DA4D-4E10-B31B-C4F966B8085C}" type="presParOf" srcId="{694F9612-BBA6-485E-8661-6340902490DD}" destId="{6C61F8E3-7200-47C0-B3A2-9415AF3996CF}" srcOrd="5" destOrd="0" presId="urn:microsoft.com/office/officeart/2005/8/layout/pList1"/>
    <dgm:cxn modelId="{E82526A1-7F64-4CE3-B821-B0B0603FDC3C}" type="presParOf" srcId="{694F9612-BBA6-485E-8661-6340902490DD}" destId="{395A7BBD-2EE6-4C20-B2D2-53F49524217D}" srcOrd="6" destOrd="0" presId="urn:microsoft.com/office/officeart/2005/8/layout/pList1"/>
    <dgm:cxn modelId="{487D7DB3-8E2B-4FF7-A7AC-B81F4CEF4F40}" type="presParOf" srcId="{395A7BBD-2EE6-4C20-B2D2-53F49524217D}" destId="{A901B432-3A56-4D00-81DA-6F659704D616}" srcOrd="0" destOrd="0" presId="urn:microsoft.com/office/officeart/2005/8/layout/pList1"/>
    <dgm:cxn modelId="{8007E23A-2BD0-41A0-A68D-73BBDDE78254}" type="presParOf" srcId="{395A7BBD-2EE6-4C20-B2D2-53F49524217D}" destId="{5AE71A26-4BA1-42E0-B6AB-F4ECA9B8AA0B}"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3F8995-E283-4CA9-9CBB-7C359A5B5608}">
      <dsp:nvSpPr>
        <dsp:cNvPr id="0" name=""/>
        <dsp:cNvSpPr/>
      </dsp:nvSpPr>
      <dsp:spPr>
        <a:xfrm>
          <a:off x="1825152" y="3481"/>
          <a:ext cx="1424932" cy="92620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Literature Review</a:t>
          </a:r>
        </a:p>
      </dsp:txBody>
      <dsp:txXfrm>
        <a:off x="1870366" y="48695"/>
        <a:ext cx="1334504" cy="835778"/>
      </dsp:txXfrm>
    </dsp:sp>
    <dsp:sp modelId="{A5DD6CED-A0DA-4F29-A61A-2262C5AEF8D5}">
      <dsp:nvSpPr>
        <dsp:cNvPr id="0" name=""/>
        <dsp:cNvSpPr/>
      </dsp:nvSpPr>
      <dsp:spPr>
        <a:xfrm>
          <a:off x="688271" y="466584"/>
          <a:ext cx="3698694" cy="3698694"/>
        </a:xfrm>
        <a:custGeom>
          <a:avLst/>
          <a:gdLst/>
          <a:ahLst/>
          <a:cxnLst/>
          <a:rect l="0" t="0" r="0" b="0"/>
          <a:pathLst>
            <a:path>
              <a:moveTo>
                <a:pt x="2571588" y="146862"/>
              </a:moveTo>
              <a:arcTo wR="1849347" hR="1849347" stAng="17579280" swAng="196001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E8B7DC2-FB79-47CB-AC94-B7A4BA76D68E}">
      <dsp:nvSpPr>
        <dsp:cNvPr id="0" name=""/>
        <dsp:cNvSpPr/>
      </dsp:nvSpPr>
      <dsp:spPr>
        <a:xfrm>
          <a:off x="3583986" y="1281348"/>
          <a:ext cx="1424932" cy="92620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Requirements  Analysis</a:t>
          </a:r>
        </a:p>
      </dsp:txBody>
      <dsp:txXfrm>
        <a:off x="3629200" y="1326562"/>
        <a:ext cx="1334504" cy="835778"/>
      </dsp:txXfrm>
    </dsp:sp>
    <dsp:sp modelId="{063AB9F4-D559-45E9-8CFE-B67280ECC1C4}">
      <dsp:nvSpPr>
        <dsp:cNvPr id="0" name=""/>
        <dsp:cNvSpPr/>
      </dsp:nvSpPr>
      <dsp:spPr>
        <a:xfrm>
          <a:off x="688271" y="466584"/>
          <a:ext cx="3698694" cy="3698694"/>
        </a:xfrm>
        <a:custGeom>
          <a:avLst/>
          <a:gdLst/>
          <a:ahLst/>
          <a:cxnLst/>
          <a:rect l="0" t="0" r="0" b="0"/>
          <a:pathLst>
            <a:path>
              <a:moveTo>
                <a:pt x="3696172" y="1752786"/>
              </a:moveTo>
              <a:arcTo wR="1849347" hR="1849347" stAng="21420421" swAng="2195135"/>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DBC51E8-978D-4B06-9492-D1E9FDEE6606}">
      <dsp:nvSpPr>
        <dsp:cNvPr id="0" name=""/>
        <dsp:cNvSpPr/>
      </dsp:nvSpPr>
      <dsp:spPr>
        <a:xfrm>
          <a:off x="2912171" y="3348982"/>
          <a:ext cx="1424932" cy="92620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System Design</a:t>
          </a:r>
        </a:p>
      </dsp:txBody>
      <dsp:txXfrm>
        <a:off x="2957385" y="3394196"/>
        <a:ext cx="1334504" cy="835778"/>
      </dsp:txXfrm>
    </dsp:sp>
    <dsp:sp modelId="{14BD0027-26C6-4B9A-9479-6288BE1D54AC}">
      <dsp:nvSpPr>
        <dsp:cNvPr id="0" name=""/>
        <dsp:cNvSpPr/>
      </dsp:nvSpPr>
      <dsp:spPr>
        <a:xfrm>
          <a:off x="688271" y="466584"/>
          <a:ext cx="3698694" cy="3698694"/>
        </a:xfrm>
        <a:custGeom>
          <a:avLst/>
          <a:gdLst/>
          <a:ahLst/>
          <a:cxnLst/>
          <a:rect l="0" t="0" r="0" b="0"/>
          <a:pathLst>
            <a:path>
              <a:moveTo>
                <a:pt x="2216561" y="3661870"/>
              </a:moveTo>
              <a:arcTo wR="1849347" hR="1849347" stAng="4712820" swAng="1374361"/>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FAD3F82-79FD-4954-81B4-4CB38E5BC3AF}">
      <dsp:nvSpPr>
        <dsp:cNvPr id="0" name=""/>
        <dsp:cNvSpPr/>
      </dsp:nvSpPr>
      <dsp:spPr>
        <a:xfrm>
          <a:off x="738133" y="3348982"/>
          <a:ext cx="1424932" cy="92620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Prototype Development</a:t>
          </a:r>
        </a:p>
      </dsp:txBody>
      <dsp:txXfrm>
        <a:off x="783347" y="3394196"/>
        <a:ext cx="1334504" cy="835778"/>
      </dsp:txXfrm>
    </dsp:sp>
    <dsp:sp modelId="{946EA0C5-9380-4ADC-BE1C-21F7882CD1F9}">
      <dsp:nvSpPr>
        <dsp:cNvPr id="0" name=""/>
        <dsp:cNvSpPr/>
      </dsp:nvSpPr>
      <dsp:spPr>
        <a:xfrm>
          <a:off x="688271" y="466584"/>
          <a:ext cx="3698694" cy="3698694"/>
        </a:xfrm>
        <a:custGeom>
          <a:avLst/>
          <a:gdLst/>
          <a:ahLst/>
          <a:cxnLst/>
          <a:rect l="0" t="0" r="0" b="0"/>
          <a:pathLst>
            <a:path>
              <a:moveTo>
                <a:pt x="308854" y="2872561"/>
              </a:moveTo>
              <a:arcTo wR="1849347" hR="1849347" stAng="8784444" swAng="2195135"/>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9FC8169-BFFF-4BC3-8BE8-ABEA6780C4C2}">
      <dsp:nvSpPr>
        <dsp:cNvPr id="0" name=""/>
        <dsp:cNvSpPr/>
      </dsp:nvSpPr>
      <dsp:spPr>
        <a:xfrm>
          <a:off x="66318" y="1281348"/>
          <a:ext cx="1424932" cy="92620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User testing &amp; Evaluation</a:t>
          </a:r>
        </a:p>
      </dsp:txBody>
      <dsp:txXfrm>
        <a:off x="111532" y="1326562"/>
        <a:ext cx="1334504" cy="835778"/>
      </dsp:txXfrm>
    </dsp:sp>
    <dsp:sp modelId="{029B7F1E-E093-40B9-A587-EE5F6948AF09}">
      <dsp:nvSpPr>
        <dsp:cNvPr id="0" name=""/>
        <dsp:cNvSpPr/>
      </dsp:nvSpPr>
      <dsp:spPr>
        <a:xfrm>
          <a:off x="688271" y="466584"/>
          <a:ext cx="3698694" cy="3698694"/>
        </a:xfrm>
        <a:custGeom>
          <a:avLst/>
          <a:gdLst/>
          <a:ahLst/>
          <a:cxnLst/>
          <a:rect l="0" t="0" r="0" b="0"/>
          <a:pathLst>
            <a:path>
              <a:moveTo>
                <a:pt x="322424" y="805991"/>
              </a:moveTo>
              <a:arcTo wR="1849347" hR="1849347" stAng="12860703" swAng="196001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C02CE-1B68-4D8A-B5BE-20E2C8E0F07D}">
      <dsp:nvSpPr>
        <dsp:cNvPr id="0" name=""/>
        <dsp:cNvSpPr/>
      </dsp:nvSpPr>
      <dsp:spPr>
        <a:xfrm>
          <a:off x="1068993" y="1605"/>
          <a:ext cx="2118910" cy="1459929"/>
        </a:xfrm>
        <a:prstGeom prst="round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577BF1-23EC-410E-9058-232960B40B2E}">
      <dsp:nvSpPr>
        <dsp:cNvPr id="0" name=""/>
        <dsp:cNvSpPr/>
      </dsp:nvSpPr>
      <dsp:spPr>
        <a:xfrm>
          <a:off x="1068993" y="1461535"/>
          <a:ext cx="2118910" cy="786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GB" sz="2300" kern="1200" dirty="0"/>
            <a:t>Interview Simulation</a:t>
          </a:r>
        </a:p>
      </dsp:txBody>
      <dsp:txXfrm>
        <a:off x="1068993" y="1461535"/>
        <a:ext cx="2118910" cy="786115"/>
      </dsp:txXfrm>
    </dsp:sp>
    <dsp:sp modelId="{E48928CA-914F-4F92-B834-18448A1CEB9A}">
      <dsp:nvSpPr>
        <dsp:cNvPr id="0" name=""/>
        <dsp:cNvSpPr/>
      </dsp:nvSpPr>
      <dsp:spPr>
        <a:xfrm>
          <a:off x="3399884" y="1605"/>
          <a:ext cx="2118910" cy="1459929"/>
        </a:xfrm>
        <a:prstGeom prst="roundRect">
          <a:avLst/>
        </a:prstGeom>
        <a:blipFill>
          <a:blip xmlns:r="http://schemas.openxmlformats.org/officeDocument/2006/relationships">
            <a:extLst>
              <a:ext uri="{96DAC541-7B7A-43D3-8B79-37D633B846F1}">
                <asvg:svgBlip xmlns:asvg="http://schemas.microsoft.com/office/drawing/2016/SVG/main" r:embed="rId2"/>
              </a:ext>
            </a:extLst>
          </a:blip>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8338E2-5708-46B1-BA7C-F222D9C3BC24}">
      <dsp:nvSpPr>
        <dsp:cNvPr id="0" name=""/>
        <dsp:cNvSpPr/>
      </dsp:nvSpPr>
      <dsp:spPr>
        <a:xfrm>
          <a:off x="3399884" y="1461535"/>
          <a:ext cx="2118910" cy="786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GB" sz="2300" kern="1200" dirty="0"/>
            <a:t>Response Evaluation</a:t>
          </a:r>
        </a:p>
      </dsp:txBody>
      <dsp:txXfrm>
        <a:off x="3399884" y="1461535"/>
        <a:ext cx="2118910" cy="786115"/>
      </dsp:txXfrm>
    </dsp:sp>
    <dsp:sp modelId="{72A2F06E-934A-4357-B514-9F758C6DF9FA}">
      <dsp:nvSpPr>
        <dsp:cNvPr id="0" name=""/>
        <dsp:cNvSpPr/>
      </dsp:nvSpPr>
      <dsp:spPr>
        <a:xfrm>
          <a:off x="1068993" y="2459542"/>
          <a:ext cx="2118910" cy="1459929"/>
        </a:xfrm>
        <a:prstGeom prst="roundRect">
          <a:avLst/>
        </a:prstGeom>
        <a:blipFill>
          <a:blip xmlns:r="http://schemas.openxmlformats.org/officeDocument/2006/relationships">
            <a:extLst>
              <a:ext uri="{96DAC541-7B7A-43D3-8B79-37D633B846F1}">
                <asvg:svgBlip xmlns:asvg="http://schemas.microsoft.com/office/drawing/2016/SVG/main" r:embed="rId3"/>
              </a:ext>
            </a:extLst>
          </a:blip>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41B6AB-5EAF-4D48-B323-DB5E99538412}">
      <dsp:nvSpPr>
        <dsp:cNvPr id="0" name=""/>
        <dsp:cNvSpPr/>
      </dsp:nvSpPr>
      <dsp:spPr>
        <a:xfrm>
          <a:off x="1068993" y="3919472"/>
          <a:ext cx="2118910" cy="786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GB" sz="2300" kern="1200" dirty="0"/>
            <a:t>Personalised Feedback</a:t>
          </a:r>
        </a:p>
      </dsp:txBody>
      <dsp:txXfrm>
        <a:off x="1068993" y="3919472"/>
        <a:ext cx="2118910" cy="786115"/>
      </dsp:txXfrm>
    </dsp:sp>
    <dsp:sp modelId="{A901B432-3A56-4D00-81DA-6F659704D616}">
      <dsp:nvSpPr>
        <dsp:cNvPr id="0" name=""/>
        <dsp:cNvSpPr/>
      </dsp:nvSpPr>
      <dsp:spPr>
        <a:xfrm>
          <a:off x="3399884" y="2459542"/>
          <a:ext cx="2118910" cy="1459929"/>
        </a:xfrm>
        <a:prstGeom prst="round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E71A26-4BA1-42E0-B6AB-F4ECA9B8AA0B}">
      <dsp:nvSpPr>
        <dsp:cNvPr id="0" name=""/>
        <dsp:cNvSpPr/>
      </dsp:nvSpPr>
      <dsp:spPr>
        <a:xfrm>
          <a:off x="3399884" y="3919472"/>
          <a:ext cx="2118910" cy="786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GB" sz="2300" kern="1200" dirty="0"/>
            <a:t>Performance Analytics</a:t>
          </a:r>
        </a:p>
      </dsp:txBody>
      <dsp:txXfrm>
        <a:off x="3399884" y="3919472"/>
        <a:ext cx="2118910" cy="786115"/>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5">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77005" y="1016955"/>
            <a:ext cx="9140954" cy="3346590"/>
          </a:xfrm>
          <a:prstGeom prst="rect">
            <a:avLst/>
          </a:prstGeom>
        </p:spPr>
        <p:txBody>
          <a:bodyPr vert="horz" lIns="91440" tIns="45720" rIns="91440" bIns="45720" rtlCol="0" anchor="t">
            <a:normAutofit/>
          </a:bodyPr>
          <a:lstStyle>
            <a:lvl1pPr>
              <a:defRPr lang="en-US" sz="7200" cap="all" baseline="0" dirty="0">
                <a:solidFill>
                  <a:schemeClr val="bg1"/>
                </a:solidFill>
                <a:latin typeface="+mj-lt"/>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2963" y="4869030"/>
            <a:ext cx="7152030" cy="987254"/>
          </a:xfrm>
          <a:prstGeom prst="rect">
            <a:avLst/>
          </a:prstGeom>
        </p:spPr>
        <p:txBody>
          <a:bodyPr vert="horz" lIns="91440" tIns="45720" rIns="91440" bIns="45720" rtlCol="0" anchor="b">
            <a:normAutofit/>
          </a:bodyPr>
          <a:lstStyle>
            <a:lvl1pPr marL="0" indent="0">
              <a:buNone/>
              <a:defRPr lang="en-US" sz="2000" b="1" i="0" dirty="0">
                <a:solidFill>
                  <a:schemeClr val="bg1"/>
                </a:solidFill>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82023" cy="365760"/>
          </a:xfrm>
          <a:prstGeom prst="rect">
            <a:avLst/>
          </a:prstGeom>
        </p:spPr>
        <p:txBody>
          <a:bodyPr/>
          <a:lstStyle>
            <a:lvl1pPr>
              <a:defRPr>
                <a:solidFill>
                  <a:schemeClr val="bg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77000"/>
            <a:ext cx="1885955" cy="381000"/>
          </a:xfrm>
          <a:prstGeom prst="rect">
            <a:avLst/>
          </a:prstGeom>
        </p:spPr>
        <p:txBody>
          <a:bodyPr/>
          <a:lstStyle>
            <a:lvl1pPr>
              <a:defRPr>
                <a:solidFill>
                  <a:schemeClr val="bg1"/>
                </a:solidFill>
              </a:defRPr>
            </a:lvl1pPr>
          </a:lstStyle>
          <a:p>
            <a:fld id="{7EF1E7F6-F92C-4CA4-920B-99AA20452FC0}" type="datetimeFigureOut">
              <a:rPr lang="en-GB" smtClean="0"/>
              <a:t>22/09/2026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1" cy="365761"/>
          </a:xfrm>
          <a:prstGeom prst="rect">
            <a:avLst/>
          </a:prstGeom>
        </p:spPr>
        <p:txBody>
          <a:bodyPr/>
          <a:lstStyle>
            <a:lvl1pPr>
              <a:defRPr>
                <a:solidFill>
                  <a:schemeClr val="bg1"/>
                </a:solidFill>
              </a:defRPr>
            </a:lvl1pPr>
          </a:lstStyle>
          <a:p>
            <a:fld id="{B544CECD-2D8F-4A5E-9122-ADA19C9243A0}" type="slidenum">
              <a:rPr lang="en-GB" smtClean="0"/>
              <a:t>‹#›</a:t>
            </a:fld>
            <a:endParaRPr lang="en-GB"/>
          </a:p>
        </p:txBody>
      </p:sp>
      <p:sp>
        <p:nvSpPr>
          <p:cNvPr id="7" name="Rectangle 6">
            <a:extLst>
              <a:ext uri="{FF2B5EF4-FFF2-40B4-BE49-F238E27FC236}">
                <a16:creationId xmlns:a16="http://schemas.microsoft.com/office/drawing/2014/main" id="{6631FF2A-9DA0-DC5C-0C53-91FDE15093DD}"/>
              </a:ext>
            </a:extLst>
          </p:cNvPr>
          <p:cNvSpPr/>
          <p:nvPr/>
        </p:nvSpPr>
        <p:spPr>
          <a:xfrm>
            <a:off x="9110040" y="6155911"/>
            <a:ext cx="308195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CA4208E-B529-0934-86E0-24278D43C68A}"/>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851459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746759"/>
          </a:xfrm>
          <a:prstGeom prst="rect">
            <a:avLst/>
          </a:prstGeom>
        </p:spPr>
        <p:txBody>
          <a:bodyPr anchor="t">
            <a:normAutofit/>
          </a:bodyPr>
          <a:lstStyle>
            <a:lvl1pPr>
              <a:defRPr sz="3600" cap="all"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3398" y="1748474"/>
            <a:ext cx="11125202" cy="47285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E5526932-58BC-3B05-A619-8FE2BA7973DD}"/>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ooter Placeholder 8">
            <a:extLst>
              <a:ext uri="{FF2B5EF4-FFF2-40B4-BE49-F238E27FC236}">
                <a16:creationId xmlns:a16="http://schemas.microsoft.com/office/drawing/2014/main" id="{E4751EC6-9764-CDDF-E8BC-793AD483E0A9}"/>
              </a:ext>
            </a:extLst>
          </p:cNvPr>
          <p:cNvSpPr>
            <a:spLocks noGrp="1"/>
          </p:cNvSpPr>
          <p:nvPr>
            <p:ph type="ftr" sz="quarter" idx="11"/>
          </p:nvPr>
        </p:nvSpPr>
        <p:spPr/>
        <p:txBody>
          <a:bodyPr/>
          <a:lstStyle/>
          <a:p>
            <a:endParaRPr lang="en-GB"/>
          </a:p>
        </p:txBody>
      </p:sp>
      <p:sp>
        <p:nvSpPr>
          <p:cNvPr id="8" name="Date Placeholder 7">
            <a:extLst>
              <a:ext uri="{FF2B5EF4-FFF2-40B4-BE49-F238E27FC236}">
                <a16:creationId xmlns:a16="http://schemas.microsoft.com/office/drawing/2014/main" id="{DA395EC9-5212-9F09-E9FA-0AB62AFB6D99}"/>
              </a:ext>
            </a:extLst>
          </p:cNvPr>
          <p:cNvSpPr>
            <a:spLocks noGrp="1"/>
          </p:cNvSpPr>
          <p:nvPr>
            <p:ph type="dt" sz="half" idx="10"/>
          </p:nvPr>
        </p:nvSpPr>
        <p:spPr/>
        <p:txBody>
          <a:bodyPr/>
          <a:lstStyle/>
          <a:p>
            <a:fld id="{7EF1E7F6-F92C-4CA4-920B-99AA20452FC0}" type="datetimeFigureOut">
              <a:rPr lang="en-GB" smtClean="0"/>
              <a:t>22/09/2026</a:t>
            </a:fld>
            <a:endParaRPr lang="en-GB"/>
          </a:p>
        </p:txBody>
      </p:sp>
      <p:sp>
        <p:nvSpPr>
          <p:cNvPr id="10" name="Slide Number Placeholder 9">
            <a:extLst>
              <a:ext uri="{FF2B5EF4-FFF2-40B4-BE49-F238E27FC236}">
                <a16:creationId xmlns:a16="http://schemas.microsoft.com/office/drawing/2014/main" id="{286E48EB-E81D-8C6A-DBE6-738017E5A734}"/>
              </a:ext>
            </a:extLst>
          </p:cNvPr>
          <p:cNvSpPr>
            <a:spLocks noGrp="1"/>
          </p:cNvSpPr>
          <p:nvPr>
            <p:ph type="sldNum" sz="quarter" idx="12"/>
          </p:nvPr>
        </p:nvSpPr>
        <p:spPr/>
        <p:txBody>
          <a:bodyPr/>
          <a:lstStyle/>
          <a:p>
            <a:fld id="{B544CECD-2D8F-4A5E-9122-ADA19C9243A0}" type="slidenum">
              <a:rPr lang="en-GB" smtClean="0"/>
              <a:t>‹#›</a:t>
            </a:fld>
            <a:endParaRPr lang="en-GB"/>
          </a:p>
        </p:txBody>
      </p:sp>
    </p:spTree>
    <p:extLst>
      <p:ext uri="{BB962C8B-B14F-4D97-AF65-F5344CB8AC3E}">
        <p14:creationId xmlns:p14="http://schemas.microsoft.com/office/powerpoint/2010/main" val="824514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4572000"/>
            <a:ext cx="11125201" cy="1112520"/>
          </a:xfrm>
          <a:prstGeom prst="rect">
            <a:avLst/>
          </a:prstGeom>
        </p:spPr>
        <p:txBody>
          <a:bodyPr vert="horz" lIns="91440" tIns="45720" rIns="91440" bIns="45720" rtlCol="0" anchor="b">
            <a:noAutofit/>
          </a:bodyPr>
          <a:lstStyle>
            <a:lvl1pPr>
              <a:defRPr lang="en-US" sz="7200" cap="all" baseline="0" dirty="0">
                <a:solidFill>
                  <a:schemeClr val="tx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0" y="5715000"/>
            <a:ext cx="11125201" cy="533400"/>
          </a:xfrm>
          <a:prstGeom prst="rect">
            <a:avLst/>
          </a:prstGeom>
        </p:spPr>
        <p:txBody>
          <a:bodyPr vert="horz" lIns="91440" tIns="45720" rIns="91440" bIns="45720" rtlCol="0" anchor="t">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3981764"/>
          </a:xfrm>
          <a:prstGeom prst="rect">
            <a:avLst/>
          </a:prstGeom>
          <a:blipFill dpi="0" rotWithShape="1">
            <a:blip r:embed="rId2">
              <a:alphaModFix amt="60000"/>
            </a:blip>
            <a:srcRect/>
            <a:stretch>
              <a:fillRect t="-419" b="-419"/>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533399" y="6477000"/>
            <a:ext cx="8576637" cy="381001"/>
          </a:xfrm>
          <a:prstGeom prst="rect">
            <a:avLst/>
          </a:prstGeom>
        </p:spPr>
        <p:txBody>
          <a:bodyPr/>
          <a:lstStyle>
            <a:lvl1pPr>
              <a:defRPr>
                <a:solidFill>
                  <a:schemeClr val="tx2"/>
                </a:solidFill>
              </a:defRPr>
            </a:lvl1pPr>
          </a:lstStyle>
          <a:p>
            <a:endParaRPr lang="en-GB"/>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10036" y="6476999"/>
            <a:ext cx="1880548" cy="381001"/>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0995976" y="6477000"/>
            <a:ext cx="662624" cy="381001"/>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Tree>
    <p:extLst>
      <p:ext uri="{BB962C8B-B14F-4D97-AF65-F5344CB8AC3E}">
        <p14:creationId xmlns:p14="http://schemas.microsoft.com/office/powerpoint/2010/main" val="1834660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6071" y="1016955"/>
            <a:ext cx="3872530" cy="3726811"/>
          </a:xfrm>
          <a:prstGeom prst="rect">
            <a:avLst/>
          </a:prstGeom>
        </p:spPr>
        <p:txBody>
          <a:bodyPr vert="horz" lIns="91440" tIns="45720" rIns="91440" bIns="45720" rtlCol="0" anchor="t">
            <a:normAutofit/>
          </a:bodyPr>
          <a:lstStyle>
            <a:lvl1pPr>
              <a:defRPr lang="en-US" sz="5000" cap="all" baseline="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6071" y="5134926"/>
            <a:ext cx="3868420" cy="1113474"/>
          </a:xfrm>
          <a:prstGeom prst="rect">
            <a:avLst/>
          </a:prstGeom>
        </p:spPr>
        <p:txBody>
          <a:bodyPr vert="horz" lIns="91440" tIns="45720" rIns="91440" bIns="45720" rtlCol="0" anchor="b">
            <a:normAutofit/>
          </a:bodyPr>
          <a:lstStyle>
            <a:lvl1pPr marL="0" indent="0">
              <a:buNone/>
              <a:defRPr lang="en-US" sz="2000" b="1" i="0" dirty="0">
                <a:solidFill>
                  <a:schemeClr val="tx2"/>
                </a:solidFill>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77BE7EAD-CCCA-EA7C-0263-265AA3E43C5E}"/>
              </a:ext>
            </a:extLst>
          </p:cNvPr>
          <p:cNvSpPr>
            <a:spLocks noGrp="1"/>
          </p:cNvSpPr>
          <p:nvPr>
            <p:ph type="pic" sz="quarter" idx="14" hasCustomPrompt="1"/>
          </p:nvPr>
        </p:nvSpPr>
        <p:spPr>
          <a:xfrm>
            <a:off x="0" y="0"/>
            <a:ext cx="7224095" cy="685800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167937" y="6476999"/>
            <a:ext cx="1895847" cy="381001"/>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058402" y="6476999"/>
            <a:ext cx="937594" cy="381001"/>
          </a:xfrm>
          <a:prstGeom prst="rect">
            <a:avLst/>
          </a:prstGeom>
        </p:spPr>
        <p:txBody>
          <a:bodyPr/>
          <a:lstStyle>
            <a:lvl1pPr>
              <a:defRPr>
                <a:solidFill>
                  <a:schemeClr val="tx2"/>
                </a:solidFill>
                <a:effectLst/>
              </a:defRPr>
            </a:lvl1pPr>
          </a:lstStyle>
          <a:p>
            <a:fld id="{7EF1E7F6-F92C-4CA4-920B-99AA20452FC0}" type="datetimeFigureOut">
              <a:rPr lang="en-GB" smtClean="0"/>
              <a:t>22/09/2026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77000"/>
            <a:ext cx="657221" cy="381001"/>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
        <p:nvSpPr>
          <p:cNvPr id="9" name="Rectangle 8">
            <a:extLst>
              <a:ext uri="{FF2B5EF4-FFF2-40B4-BE49-F238E27FC236}">
                <a16:creationId xmlns:a16="http://schemas.microsoft.com/office/drawing/2014/main" id="{F879DE85-4541-95AA-B871-7CBAD2BA1550}"/>
              </a:ext>
            </a:extLst>
          </p:cNvPr>
          <p:cNvSpPr/>
          <p:nvPr/>
        </p:nvSpPr>
        <p:spPr>
          <a:xfrm>
            <a:off x="0" y="565606"/>
            <a:ext cx="11557970"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400212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143000"/>
            <a:ext cx="8576636" cy="5271008"/>
          </a:xfrm>
          <a:prstGeom prst="rect">
            <a:avLst/>
          </a:prstGeom>
        </p:spPr>
        <p:txBody>
          <a:bodyPr vert="horz" lIns="91440" tIns="45720" rIns="91440" bIns="45720" rtlCol="0" anchor="b">
            <a:normAutofit/>
          </a:bodyPr>
          <a:lstStyle>
            <a:lvl1pPr>
              <a:defRPr lang="en-US" sz="7200" cap="all" baseline="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76636" cy="365760"/>
          </a:xfrm>
          <a:prstGeom prst="rect">
            <a:avLst/>
          </a:prstGeom>
        </p:spPr>
        <p:txBody>
          <a:bodyPr/>
          <a:lstStyle>
            <a:lvl1pPr>
              <a:defRPr>
                <a:solidFill>
                  <a:schemeClr val="bg2"/>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92240"/>
            <a:ext cx="1891337" cy="365760"/>
          </a:xfrm>
          <a:prstGeom prst="rect">
            <a:avLst/>
          </a:prstGeom>
        </p:spPr>
        <p:txBody>
          <a:bodyPr/>
          <a:lstStyle>
            <a:lvl1pPr>
              <a:defRPr>
                <a:solidFill>
                  <a:schemeClr val="bg2"/>
                </a:solidFill>
              </a:defRPr>
            </a:lvl1pPr>
          </a:lstStyle>
          <a:p>
            <a:fld id="{7EF1E7F6-F92C-4CA4-920B-99AA20452FC0}" type="datetimeFigureOut">
              <a:rPr lang="en-GB" smtClean="0"/>
              <a:t>22/09/2026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2" cy="365760"/>
          </a:xfrm>
          <a:prstGeom prst="rect">
            <a:avLst/>
          </a:prstGeom>
        </p:spPr>
        <p:txBody>
          <a:bodyPr/>
          <a:lstStyle>
            <a:lvl1pPr>
              <a:defRPr>
                <a:solidFill>
                  <a:schemeClr val="bg2"/>
                </a:solidFill>
              </a:defRPr>
            </a:lvl1pPr>
          </a:lstStyle>
          <a:p>
            <a:fld id="{B544CECD-2D8F-4A5E-9122-ADA19C9243A0}" type="slidenum">
              <a:rPr lang="en-GB" smtClean="0"/>
              <a:t>‹#›</a:t>
            </a:fld>
            <a:endParaRPr lang="en-GB"/>
          </a:p>
        </p:txBody>
      </p:sp>
      <p:sp>
        <p:nvSpPr>
          <p:cNvPr id="32" name="Rectangle 31">
            <a:extLst>
              <a:ext uri="{FF2B5EF4-FFF2-40B4-BE49-F238E27FC236}">
                <a16:creationId xmlns:a16="http://schemas.microsoft.com/office/drawing/2014/main" id="{15F1B314-6B95-45EC-8168-CEA297F1BD40}"/>
              </a:ext>
            </a:extLst>
          </p:cNvPr>
          <p:cNvSpPr/>
          <p:nvPr/>
        </p:nvSpPr>
        <p:spPr>
          <a:xfrm>
            <a:off x="634029" y="570037"/>
            <a:ext cx="8476007" cy="61543"/>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4E8A7FA-CBEB-E74B-AC79-5D830DAFC993}"/>
              </a:ext>
            </a:extLst>
          </p:cNvPr>
          <p:cNvSpPr/>
          <p:nvPr/>
        </p:nvSpPr>
        <p:spPr>
          <a:xfrm>
            <a:off x="9110036" y="570037"/>
            <a:ext cx="3081964" cy="6154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5957505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BAE97C67-C2EB-5515-0FDC-A535220C9DF0}"/>
              </a:ext>
            </a:extLst>
          </p:cNvPr>
          <p:cNvSpPr/>
          <p:nvPr/>
        </p:nvSpPr>
        <p:spPr>
          <a:xfrm>
            <a:off x="9110035" y="0"/>
            <a:ext cx="3081964"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33399" y="1016955"/>
            <a:ext cx="8195646" cy="1127758"/>
          </a:xfrm>
          <a:prstGeom prst="rect">
            <a:avLst/>
          </a:prstGeom>
        </p:spPr>
        <p:txBody>
          <a:bodyPr anchor="t">
            <a:normAutofit/>
          </a:bodyPr>
          <a:lstStyle>
            <a:lvl1pPr>
              <a:defRPr sz="7200" cap="all" baseline="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3399" y="2510472"/>
            <a:ext cx="8190496" cy="3966527"/>
          </a:xfrm>
          <a:prstGeom prst="rect">
            <a:avLst/>
          </a:prstGeom>
        </p:spPr>
        <p:txBody>
          <a:bodyPr>
            <a:normAutofit/>
          </a:bodyPr>
          <a:lstStyle>
            <a:lvl1pPr marL="457200" indent="-457200">
              <a:lnSpc>
                <a:spcPct val="150000"/>
              </a:lnSpc>
              <a:spcBef>
                <a:spcPts val="0"/>
              </a:spcBef>
              <a:buFont typeface="+mj-lt"/>
              <a:buAutoNum type="arabicPeriod"/>
              <a:defRPr sz="2000"/>
            </a:lvl1pPr>
            <a:lvl2pPr marL="685800" indent="-4572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marL="1257300" indent="-342900">
              <a:lnSpc>
                <a:spcPct val="150000"/>
              </a:lnSpc>
              <a:spcBef>
                <a:spcPts val="0"/>
              </a:spcBef>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399" y="6492241"/>
            <a:ext cx="5758481" cy="365760"/>
          </a:xfrm>
          <a:prstGeom prst="rect">
            <a:avLst/>
          </a:prstGeo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291885" y="6492240"/>
            <a:ext cx="1763999" cy="365760"/>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061271" y="6492241"/>
            <a:ext cx="662624" cy="365760"/>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
        <p:nvSpPr>
          <p:cNvPr id="34" name="Rectangle 33">
            <a:extLst>
              <a:ext uri="{FF2B5EF4-FFF2-40B4-BE49-F238E27FC236}">
                <a16:creationId xmlns:a16="http://schemas.microsoft.com/office/drawing/2014/main" id="{E58CA726-6257-4F3F-9296-A3CF5DCA19DB}"/>
              </a:ext>
            </a:extLst>
          </p:cNvPr>
          <p:cNvSpPr/>
          <p:nvPr/>
        </p:nvSpPr>
        <p:spPr>
          <a:xfrm>
            <a:off x="634029" y="2144714"/>
            <a:ext cx="8476007"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3470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C713386-53DE-AEBA-6318-6C7146DE2270}"/>
              </a:ext>
            </a:extLst>
          </p:cNvPr>
          <p:cNvSpPr>
            <a:spLocks noGrp="1"/>
          </p:cNvSpPr>
          <p:nvPr>
            <p:ph type="title" hasCustomPrompt="1"/>
          </p:nvPr>
        </p:nvSpPr>
        <p:spPr>
          <a:xfrm>
            <a:off x="5343517" y="1386842"/>
            <a:ext cx="6315083" cy="1127758"/>
          </a:xfrm>
        </p:spPr>
        <p:txBody>
          <a:bodyPr>
            <a:normAutofit/>
          </a:bodyPr>
          <a:lstStyle>
            <a:lvl1pPr>
              <a:defRPr sz="7200" cap="all" baseline="0"/>
            </a:lvl1pPr>
          </a:lstStyle>
          <a:p>
            <a:r>
              <a:rPr lang="en-US" dirty="0"/>
              <a:t>AGENDA</a:t>
            </a:r>
          </a:p>
        </p:txBody>
      </p:sp>
      <p:sp>
        <p:nvSpPr>
          <p:cNvPr id="39" name="Picture Placeholder 38">
            <a:extLst>
              <a:ext uri="{FF2B5EF4-FFF2-40B4-BE49-F238E27FC236}">
                <a16:creationId xmlns:a16="http://schemas.microsoft.com/office/drawing/2014/main" id="{0440984A-B82C-18F1-2933-6DF295884CE0}"/>
              </a:ext>
            </a:extLst>
          </p:cNvPr>
          <p:cNvSpPr>
            <a:spLocks noGrp="1"/>
          </p:cNvSpPr>
          <p:nvPr>
            <p:ph type="pic" sz="quarter" idx="14" hasCustomPrompt="1"/>
          </p:nvPr>
        </p:nvSpPr>
        <p:spPr>
          <a:xfrm>
            <a:off x="0" y="0"/>
            <a:ext cx="4400554" cy="6858000"/>
          </a:xfrm>
          <a:blipFill>
            <a:blip r:embed="rId2">
              <a:alphaModFix amt="60000"/>
            </a:blip>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43518" y="2886089"/>
            <a:ext cx="6315082" cy="3336911"/>
          </a:xfrm>
          <a:prstGeom prst="rect">
            <a:avLst/>
          </a:prstGeom>
        </p:spPr>
        <p:txBody>
          <a:bodyPr>
            <a:normAutofit/>
          </a:bodyPr>
          <a:lstStyle>
            <a:lvl1pPr marL="457200" indent="-457200">
              <a:lnSpc>
                <a:spcPct val="150000"/>
              </a:lnSpc>
              <a:spcBef>
                <a:spcPts val="0"/>
              </a:spcBef>
              <a:buFont typeface="+mj-lt"/>
              <a:buAutoNum type="arabicPeriod"/>
              <a:defRPr sz="2000"/>
            </a:lvl1pPr>
            <a:lvl2pPr marL="571500" indent="-3429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a:lnSpc>
                <a:spcPct val="150000"/>
              </a:lnSpc>
              <a:spcBef>
                <a:spcPts val="0"/>
              </a:spcBef>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43518" y="6477000"/>
            <a:ext cx="3771905" cy="381001"/>
          </a:xfrm>
          <a:prstGeom prst="rect">
            <a:avLst/>
          </a:prstGeo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120821" y="6477000"/>
            <a:ext cx="1875160" cy="381001"/>
          </a:xfrm>
          <a:prstGeom prst="rect">
            <a:avLst/>
          </a:prstGeom>
        </p:spPr>
        <p:txBody>
          <a:bodyPr/>
          <a:lstStyle/>
          <a:p>
            <a:fld id="{7EF1E7F6-F92C-4CA4-920B-99AA20452FC0}" type="datetimeFigureOut">
              <a:rPr lang="en-GB" smtClean="0"/>
              <a:t>22/09/2026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95986" y="6477000"/>
            <a:ext cx="662614" cy="381001"/>
          </a:xfrm>
          <a:prstGeom prst="rect">
            <a:avLst/>
          </a:prstGeom>
        </p:spPr>
        <p:txBody>
          <a:bodyPr/>
          <a:lstStyle/>
          <a:p>
            <a:fld id="{B544CECD-2D8F-4A5E-9122-ADA19C9243A0}" type="slidenum">
              <a:rPr lang="en-GB" smtClean="0"/>
              <a:t>‹#›</a:t>
            </a:fld>
            <a:endParaRPr lang="en-GB"/>
          </a:p>
        </p:txBody>
      </p:sp>
      <p:sp>
        <p:nvSpPr>
          <p:cNvPr id="34" name="Rectangle 33">
            <a:extLst>
              <a:ext uri="{FF2B5EF4-FFF2-40B4-BE49-F238E27FC236}">
                <a16:creationId xmlns:a16="http://schemas.microsoft.com/office/drawing/2014/main" id="{98E5CA23-2176-4B29-AB27-EDD9AC417271}"/>
              </a:ext>
            </a:extLst>
          </p:cNvPr>
          <p:cNvSpPr/>
          <p:nvPr/>
        </p:nvSpPr>
        <p:spPr>
          <a:xfrm>
            <a:off x="4400554" y="2496190"/>
            <a:ext cx="7791446"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7832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3491539" cy="4083580"/>
          </a:xfrm>
          <a:prstGeom prst="rect">
            <a:avLst/>
          </a:prstGeom>
        </p:spPr>
        <p:txBody>
          <a:bodyPr anchor="t">
            <a:normAutofit/>
          </a:bodyPr>
          <a:lstStyle>
            <a:lvl1pPr>
              <a:defRPr sz="3600" cap="all" baseline="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6" y="1016955"/>
            <a:ext cx="6696073" cy="408357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7EF1E7F6-F92C-4CA4-920B-99AA20452FC0}" type="datetimeFigureOut">
              <a:rPr lang="en-GB" smtClean="0"/>
              <a:t>22/09/2026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B544CECD-2D8F-4A5E-9122-ADA19C9243A0}" type="slidenum">
              <a:rPr lang="en-GB" smtClean="0"/>
              <a:t>‹#›</a:t>
            </a:fld>
            <a:endParaRPr lang="en-GB"/>
          </a:p>
        </p:txBody>
      </p:sp>
      <p:sp>
        <p:nvSpPr>
          <p:cNvPr id="34" name="Rectangle 33">
            <a:extLst>
              <a:ext uri="{FF2B5EF4-FFF2-40B4-BE49-F238E27FC236}">
                <a16:creationId xmlns:a16="http://schemas.microsoft.com/office/drawing/2014/main" id="{9AE531BB-71E1-57EF-0879-5979B0C95458}"/>
              </a:ext>
            </a:extLst>
          </p:cNvPr>
          <p:cNvSpPr/>
          <p:nvPr/>
        </p:nvSpPr>
        <p:spPr>
          <a:xfrm>
            <a:off x="4024938" y="570037"/>
            <a:ext cx="8167062"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31FD272-0797-A5C1-BAB9-E68F518B8158}"/>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751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3486153" cy="2721451"/>
          </a:xfrm>
          <a:prstGeom prst="rect">
            <a:avLst/>
          </a:prstGeom>
        </p:spPr>
        <p:txBody>
          <a:bodyPr anchor="t">
            <a:normAutofit/>
          </a:bodyPr>
          <a:lstStyle>
            <a:lvl1pPr>
              <a:defRPr sz="3600" cap="all" baseline="0">
                <a:latin typeface="+mj-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962526" y="1016955"/>
            <a:ext cx="6696074" cy="54905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7EF1E7F6-F92C-4CA4-920B-99AA20452FC0}" type="datetimeFigureOut">
              <a:rPr lang="en-GB" smtClean="0"/>
              <a:t>22/09/2026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B544CECD-2D8F-4A5E-9122-ADA19C9243A0}" type="slidenum">
              <a:rPr lang="en-GB" smtClean="0"/>
              <a:t>‹#›</a:t>
            </a:fld>
            <a:endParaRPr lang="en-GB"/>
          </a:p>
        </p:txBody>
      </p:sp>
      <p:sp>
        <p:nvSpPr>
          <p:cNvPr id="7" name="Rectangle 6">
            <a:extLst>
              <a:ext uri="{FF2B5EF4-FFF2-40B4-BE49-F238E27FC236}">
                <a16:creationId xmlns:a16="http://schemas.microsoft.com/office/drawing/2014/main" id="{CB922775-D819-CE59-81DF-9A22F9309472}"/>
              </a:ext>
            </a:extLst>
          </p:cNvPr>
          <p:cNvSpPr/>
          <p:nvPr/>
        </p:nvSpPr>
        <p:spPr>
          <a:xfrm>
            <a:off x="4017310" y="565607"/>
            <a:ext cx="817469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E1D59CA-78A2-7B8F-A9C7-E86B47BEAE5E}"/>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9378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3" y="1016956"/>
            <a:ext cx="6696076" cy="731520"/>
          </a:xfrm>
          <a:prstGeom prst="rect">
            <a:avLst/>
          </a:prstGeom>
        </p:spPr>
        <p:txBody>
          <a:bodyPr anchor="t"/>
          <a:lstStyle>
            <a:lvl1pPr>
              <a:defRPr cap="all" baseline="0"/>
            </a:lvl1pPr>
          </a:lstStyle>
          <a:p>
            <a:r>
              <a:rPr lang="en-US"/>
              <a:t>Click to edit Master title style</a:t>
            </a:r>
            <a:endParaRPr lang="en-US" dirty="0"/>
          </a:p>
        </p:txBody>
      </p:sp>
      <p:sp>
        <p:nvSpPr>
          <p:cNvPr id="38" name="Picture Placeholder 37">
            <a:extLst>
              <a:ext uri="{FF2B5EF4-FFF2-40B4-BE49-F238E27FC236}">
                <a16:creationId xmlns:a16="http://schemas.microsoft.com/office/drawing/2014/main" id="{99EF452C-FB1E-E93B-DCC5-1D98DE017953}"/>
              </a:ext>
            </a:extLst>
          </p:cNvPr>
          <p:cNvSpPr>
            <a:spLocks noGrp="1"/>
          </p:cNvSpPr>
          <p:nvPr>
            <p:ph type="pic" sz="quarter" idx="13" hasCustomPrompt="1"/>
          </p:nvPr>
        </p:nvSpPr>
        <p:spPr>
          <a:xfrm>
            <a:off x="0" y="0"/>
            <a:ext cx="4400554" cy="685800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3" y="2145668"/>
            <a:ext cx="6689892" cy="41183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4964103" y="6477000"/>
            <a:ext cx="4707905" cy="38100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672013" y="6477000"/>
            <a:ext cx="1329365" cy="381000"/>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1379" y="6477000"/>
            <a:ext cx="657221" cy="381000"/>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
        <p:nvSpPr>
          <p:cNvPr id="3" name="Freeform 2">
            <a:extLst>
              <a:ext uri="{FF2B5EF4-FFF2-40B4-BE49-F238E27FC236}">
                <a16:creationId xmlns:a16="http://schemas.microsoft.com/office/drawing/2014/main" id="{EC16BEA9-7D3A-E34B-4442-F0BFB853F3F8}"/>
              </a:ext>
            </a:extLst>
          </p:cNvPr>
          <p:cNvSpPr/>
          <p:nvPr/>
        </p:nvSpPr>
        <p:spPr>
          <a:xfrm>
            <a:off x="4408228" y="570993"/>
            <a:ext cx="7142064"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a:extLst>
              <a:ext uri="{FF2B5EF4-FFF2-40B4-BE49-F238E27FC236}">
                <a16:creationId xmlns:a16="http://schemas.microsoft.com/office/drawing/2014/main" id="{A3462211-E1BA-E90A-00F8-E717C7293E42}"/>
              </a:ext>
            </a:extLst>
          </p:cNvPr>
          <p:cNvSpPr/>
          <p:nvPr/>
        </p:nvSpPr>
        <p:spPr>
          <a:xfrm>
            <a:off x="-2282" y="570991"/>
            <a:ext cx="441051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73595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3" y="1016955"/>
            <a:ext cx="7026437" cy="731520"/>
          </a:xfrm>
          <a:prstGeom prst="rect">
            <a:avLst/>
          </a:prstGeom>
        </p:spPr>
        <p:txBody>
          <a:bodyPr anchor="t"/>
          <a:lstStyle>
            <a:lvl1pPr>
              <a:defRPr cap="all" baseline="0"/>
            </a:lvl1pPr>
          </a:lstStyle>
          <a:p>
            <a:r>
              <a:rPr lang="en-US"/>
              <a:t>Click to edit Master title style</a:t>
            </a:r>
            <a:endParaRPr lang="en-US" dirty="0"/>
          </a:p>
        </p:txBody>
      </p:sp>
      <p:sp>
        <p:nvSpPr>
          <p:cNvPr id="38" name="Picture Placeholder 37">
            <a:extLst>
              <a:ext uri="{FF2B5EF4-FFF2-40B4-BE49-F238E27FC236}">
                <a16:creationId xmlns:a16="http://schemas.microsoft.com/office/drawing/2014/main" id="{87476243-EB8F-9EFF-F789-0088ABBB0FBF}"/>
              </a:ext>
            </a:extLst>
          </p:cNvPr>
          <p:cNvSpPr>
            <a:spLocks noGrp="1"/>
          </p:cNvSpPr>
          <p:nvPr>
            <p:ph type="pic" sz="quarter" idx="13" hasCustomPrompt="1"/>
          </p:nvPr>
        </p:nvSpPr>
        <p:spPr>
          <a:xfrm>
            <a:off x="0"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2145668"/>
            <a:ext cx="7026432" cy="407733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7" y="6477000"/>
            <a:ext cx="5426231" cy="381000"/>
          </a:xfrm>
          <a:prstGeom prst="rect">
            <a:avLst/>
          </a:prstGeo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10058404" y="6477000"/>
            <a:ext cx="942970" cy="381000"/>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1374" y="6477000"/>
            <a:ext cx="657226" cy="381000"/>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
        <p:nvSpPr>
          <p:cNvPr id="5" name="Freeform 4">
            <a:extLst>
              <a:ext uri="{FF2B5EF4-FFF2-40B4-BE49-F238E27FC236}">
                <a16:creationId xmlns:a16="http://schemas.microsoft.com/office/drawing/2014/main" id="{ECF4FA5C-D406-8202-9143-DAEA62C5C872}"/>
              </a:ext>
            </a:extLst>
          </p:cNvPr>
          <p:cNvSpPr/>
          <p:nvPr/>
        </p:nvSpPr>
        <p:spPr>
          <a:xfrm>
            <a:off x="0"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082645EB-0315-BBF0-B28C-6A31158DE8D1}"/>
              </a:ext>
            </a:extLst>
          </p:cNvPr>
          <p:cNvSpPr/>
          <p:nvPr/>
        </p:nvSpPr>
        <p:spPr>
          <a:xfrm>
            <a:off x="3997235"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755491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6858000" cy="731519"/>
          </a:xfrm>
          <a:prstGeom prst="rect">
            <a:avLst/>
          </a:prstGeom>
        </p:spPr>
        <p:txBody>
          <a:bodyPr anchor="t"/>
          <a:lstStyle>
            <a:lvl1pPr>
              <a:defRPr cap="all" baseline="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2145668"/>
            <a:ext cx="6858000" cy="409352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1" y="6464300"/>
            <a:ext cx="5366715" cy="399514"/>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900115" y="6464300"/>
            <a:ext cx="929303" cy="399514"/>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829424" y="6464300"/>
            <a:ext cx="561977" cy="399514"/>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
        <p:nvSpPr>
          <p:cNvPr id="6" name="Picture Placeholder 5">
            <a:extLst>
              <a:ext uri="{FF2B5EF4-FFF2-40B4-BE49-F238E27FC236}">
                <a16:creationId xmlns:a16="http://schemas.microsoft.com/office/drawing/2014/main" id="{070CE66A-15FE-D8FB-D711-D3BB0755F0D1}"/>
              </a:ext>
            </a:extLst>
          </p:cNvPr>
          <p:cNvSpPr>
            <a:spLocks noGrp="1"/>
          </p:cNvSpPr>
          <p:nvPr>
            <p:ph type="pic" sz="quarter" idx="18" hasCustomPrompt="1"/>
          </p:nvPr>
        </p:nvSpPr>
        <p:spPr>
          <a:xfrm>
            <a:off x="8193866"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E19B021D-A5A3-D515-C491-988160E0708C}"/>
              </a:ext>
            </a:extLst>
          </p:cNvPr>
          <p:cNvSpPr/>
          <p:nvPr/>
        </p:nvSpPr>
        <p:spPr>
          <a:xfrm>
            <a:off x="8172447"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F6879252-7B61-583A-CF4D-92BF27416ADC}"/>
              </a:ext>
            </a:extLst>
          </p:cNvPr>
          <p:cNvSpPr/>
          <p:nvPr/>
        </p:nvSpPr>
        <p:spPr>
          <a:xfrm>
            <a:off x="633137"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895718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4573438" cy="1328932"/>
          </a:xfrm>
          <a:prstGeom prst="rect">
            <a:avLst/>
          </a:prstGeom>
        </p:spPr>
        <p:txBody>
          <a:bodyPr anchor="t">
            <a:noAutofit/>
          </a:bodyPr>
          <a:lstStyle>
            <a:lvl1pPr>
              <a:defRPr sz="3600" cap="all" baseline="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33401" y="2495232"/>
            <a:ext cx="4573438"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6477000"/>
            <a:ext cx="2921550" cy="381000"/>
          </a:xfrm>
          <a:prstGeom prst="rect">
            <a:avLst/>
          </a:prstGeom>
        </p:spPr>
        <p:txBody>
          <a:bodyPr/>
          <a:lstStyle>
            <a:lvl1pPr>
              <a:defRPr>
                <a:solidFill>
                  <a:schemeClr val="tx2"/>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54946" y="6477000"/>
            <a:ext cx="1100995" cy="381000"/>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53312" y="6477000"/>
            <a:ext cx="552253" cy="381000"/>
          </a:xfrm>
          <a:prstGeom prst="rect">
            <a:avLst/>
          </a:prstGeom>
        </p:spPr>
        <p:txBody>
          <a:bodyPr/>
          <a:lstStyle>
            <a:lvl1pPr>
              <a:defRPr>
                <a:solidFill>
                  <a:schemeClr val="tx2"/>
                </a:solidFill>
                <a:effectLst/>
              </a:defRPr>
            </a:lvl1pPr>
          </a:lstStyle>
          <a:p>
            <a:fld id="{B544CECD-2D8F-4A5E-9122-ADA19C9243A0}"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103B3571-8BEB-7B5F-5141-60BE7E4F2B98}"/>
              </a:ext>
            </a:extLst>
          </p:cNvPr>
          <p:cNvSpPr/>
          <p:nvPr/>
        </p:nvSpPr>
        <p:spPr>
          <a:xfrm>
            <a:off x="631405" y="570990"/>
            <a:ext cx="5024894"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67052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275" y="1016955"/>
            <a:ext cx="3445936" cy="1328932"/>
          </a:xfrm>
          <a:prstGeom prst="rect">
            <a:avLst/>
          </a:prstGeom>
        </p:spPr>
        <p:txBody>
          <a:bodyPr anchor="t">
            <a:normAutofit/>
          </a:bodyPr>
          <a:lstStyle>
            <a:lvl1pPr>
              <a:defRPr sz="3600" cap="all" baseline="0">
                <a:solidFill>
                  <a:schemeClr val="tx2"/>
                </a:solidFill>
              </a:defRPr>
            </a:lvl1pPr>
          </a:lstStyle>
          <a:p>
            <a:r>
              <a:rPr lang="en-US"/>
              <a:t>Click to edit Master title style</a:t>
            </a:r>
            <a:endParaRPr lang="en-US" dirty="0"/>
          </a:p>
        </p:txBody>
      </p:sp>
      <p:sp>
        <p:nvSpPr>
          <p:cNvPr id="6" name="Content Placeholder 7">
            <a:extLst>
              <a:ext uri="{FF2B5EF4-FFF2-40B4-BE49-F238E27FC236}">
                <a16:creationId xmlns:a16="http://schemas.microsoft.com/office/drawing/2014/main" id="{7056A831-274A-4E01-51DC-29FC50834A4F}"/>
              </a:ext>
            </a:extLst>
          </p:cNvPr>
          <p:cNvSpPr>
            <a:spLocks noGrp="1"/>
          </p:cNvSpPr>
          <p:nvPr>
            <p:ph sz="quarter" idx="18"/>
          </p:nvPr>
        </p:nvSpPr>
        <p:spPr>
          <a:xfrm>
            <a:off x="533400" y="2495232"/>
            <a:ext cx="3445936"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0" y="6477000"/>
            <a:ext cx="2076777" cy="38100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610177" y="6477000"/>
            <a:ext cx="949766" cy="381000"/>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559943" y="6477000"/>
            <a:ext cx="429207" cy="381000"/>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
        <p:nvSpPr>
          <p:cNvPr id="7" name="Picture Placeholder 10">
            <a:extLst>
              <a:ext uri="{FF2B5EF4-FFF2-40B4-BE49-F238E27FC236}">
                <a16:creationId xmlns:a16="http://schemas.microsoft.com/office/drawing/2014/main" id="{0BBEF0D8-DF37-CB82-D6FC-4B18E864B26C}"/>
              </a:ext>
            </a:extLst>
          </p:cNvPr>
          <p:cNvSpPr>
            <a:spLocks noGrp="1"/>
          </p:cNvSpPr>
          <p:nvPr>
            <p:ph type="pic" sz="quarter" idx="13" hasCustomPrompt="1"/>
          </p:nvPr>
        </p:nvSpPr>
        <p:spPr>
          <a:xfrm>
            <a:off x="4602979"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8DC2254B-5D42-9D5B-16C8-9FAF562F458A}"/>
              </a:ext>
            </a:extLst>
          </p:cNvPr>
          <p:cNvSpPr/>
          <p:nvPr/>
        </p:nvSpPr>
        <p:spPr>
          <a:xfrm>
            <a:off x="615697" y="570989"/>
            <a:ext cx="3987282" cy="64012"/>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91356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0" y="1016955"/>
            <a:ext cx="2770539" cy="1875475"/>
          </a:xfrm>
          <a:prstGeom prst="rect">
            <a:avLst/>
          </a:prstGeom>
        </p:spPr>
        <p:txBody>
          <a:bodyPr anchor="t"/>
          <a:lstStyle>
            <a:lvl1pPr>
              <a:defRPr cap="all" baseline="0">
                <a:solidFill>
                  <a:schemeClr val="tx2"/>
                </a:solidFill>
              </a:defRPr>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769544" cy="28449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477000"/>
            <a:ext cx="1404460" cy="381000"/>
          </a:xfrm>
          <a:prstGeom prst="rect">
            <a:avLst/>
          </a:prstGeom>
        </p:spPr>
        <p:txBody>
          <a:bodyPr/>
          <a:lstStyle>
            <a:lvl1pPr>
              <a:defRPr>
                <a:solidFill>
                  <a:schemeClr val="tx2"/>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477000"/>
            <a:ext cx="708857" cy="381000"/>
          </a:xfrm>
          <a:prstGeom prst="rect">
            <a:avLst/>
          </a:prstGeom>
        </p:spPr>
        <p:txBody>
          <a:bodyPr/>
          <a:lstStyle>
            <a:lvl1pPr>
              <a:defRPr>
                <a:solidFill>
                  <a:schemeClr val="tx2"/>
                </a:solidFill>
                <a:effectLst/>
              </a:defRPr>
            </a:lvl1pPr>
          </a:lstStyle>
          <a:p>
            <a:fld id="{7EF1E7F6-F92C-4CA4-920B-99AA20452FC0}" type="datetimeFigureOut">
              <a:rPr lang="en-GB" smtClean="0"/>
              <a:t>22/09/2026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80" y="6477000"/>
            <a:ext cx="657220" cy="381000"/>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
        <p:nvSpPr>
          <p:cNvPr id="3" name="Freeform 2">
            <a:extLst>
              <a:ext uri="{FF2B5EF4-FFF2-40B4-BE49-F238E27FC236}">
                <a16:creationId xmlns:a16="http://schemas.microsoft.com/office/drawing/2014/main" id="{3AEE3D4D-61F7-E7A0-0EB4-DE705A2CAF60}"/>
              </a:ext>
            </a:extLst>
          </p:cNvPr>
          <p:cNvSpPr/>
          <p:nvPr/>
        </p:nvSpPr>
        <p:spPr>
          <a:xfrm>
            <a:off x="8326322" y="570989"/>
            <a:ext cx="3332277"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09541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623948"/>
            <a:ext cx="3486152" cy="2599051"/>
          </a:xfrm>
          <a:prstGeom prst="rect">
            <a:avLst/>
          </a:prstGeom>
        </p:spPr>
        <p:txBody>
          <a:bodyPr anchor="t">
            <a:normAutofit/>
          </a:bodyPr>
          <a:lstStyle>
            <a:lvl1pPr>
              <a:defRPr sz="3600" cap="all" baseline="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242949"/>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3623949"/>
            <a:ext cx="7252664" cy="25990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Tree>
    <p:extLst>
      <p:ext uri="{BB962C8B-B14F-4D97-AF65-F5344CB8AC3E}">
        <p14:creationId xmlns:p14="http://schemas.microsoft.com/office/powerpoint/2010/main" val="23648753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11125199" cy="731519"/>
          </a:xfrm>
          <a:prstGeom prst="rect">
            <a:avLst/>
          </a:prstGeom>
        </p:spPr>
        <p:txBody>
          <a:bodyPr anchor="t"/>
          <a:lstStyle>
            <a:lvl1pPr>
              <a:defRPr cap="all" baseline="0">
                <a:solidFill>
                  <a:schemeClr val="tx2"/>
                </a:solidFill>
              </a:defRPr>
            </a:lvl1pPr>
          </a:lstStyle>
          <a:p>
            <a:r>
              <a:rPr lang="en-US"/>
              <a:t>Click to edit Master title style</a:t>
            </a:r>
            <a:endParaRPr lang="en-US" dirty="0"/>
          </a:p>
        </p:txBody>
      </p:sp>
      <p:sp>
        <p:nvSpPr>
          <p:cNvPr id="36" name="Picture Placeholder 11">
            <a:extLst>
              <a:ext uri="{FF2B5EF4-FFF2-40B4-BE49-F238E27FC236}">
                <a16:creationId xmlns:a16="http://schemas.microsoft.com/office/drawing/2014/main" id="{61ACD7CC-7A35-CC8D-F7DA-128B795065B1}"/>
              </a:ext>
            </a:extLst>
          </p:cNvPr>
          <p:cNvSpPr>
            <a:spLocks noGrp="1"/>
          </p:cNvSpPr>
          <p:nvPr>
            <p:ph type="pic" sz="quarter" idx="18" hasCustomPrompt="1"/>
          </p:nvPr>
        </p:nvSpPr>
        <p:spPr>
          <a:xfrm>
            <a:off x="0" y="2145668"/>
            <a:ext cx="6291878" cy="472852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228600" lvl="0" indent="-22860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843095" y="2145668"/>
            <a:ext cx="4815505" cy="419049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843095" y="6492240"/>
            <a:ext cx="3215297" cy="36576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10058398" y="6492240"/>
            <a:ext cx="942982" cy="365760"/>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001379" y="6492240"/>
            <a:ext cx="657221" cy="365760"/>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
        <p:nvSpPr>
          <p:cNvPr id="3" name="Rectangle 2">
            <a:extLst>
              <a:ext uri="{FF2B5EF4-FFF2-40B4-BE49-F238E27FC236}">
                <a16:creationId xmlns:a16="http://schemas.microsoft.com/office/drawing/2014/main" id="{54335081-FA52-F16F-A616-E20DA766DB57}"/>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69325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9" y="1016955"/>
            <a:ext cx="3486153" cy="1316347"/>
          </a:xfrm>
          <a:prstGeom prst="rect">
            <a:avLst/>
          </a:prstGeom>
        </p:spPr>
        <p:txBody>
          <a:bodyPr anchor="t">
            <a:noAutofit/>
          </a:bodyPr>
          <a:lstStyle>
            <a:lvl1pPr>
              <a:defRPr sz="3600" cap="all" baseline="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34030" y="2495233"/>
            <a:ext cx="3385517" cy="3727765"/>
          </a:xfrm>
          <a:prstGeom prst="rect">
            <a:avLst/>
          </a:prstGeo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576142" y="1016954"/>
            <a:ext cx="7082457" cy="5206045"/>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
        <p:nvSpPr>
          <p:cNvPr id="3" name="Rectangle 2">
            <a:extLst>
              <a:ext uri="{FF2B5EF4-FFF2-40B4-BE49-F238E27FC236}">
                <a16:creationId xmlns:a16="http://schemas.microsoft.com/office/drawing/2014/main" id="{05CA24FE-7F15-0A35-2050-28F4CE33B91F}"/>
              </a:ext>
            </a:extLst>
          </p:cNvPr>
          <p:cNvSpPr/>
          <p:nvPr/>
        </p:nvSpPr>
        <p:spPr>
          <a:xfrm>
            <a:off x="634030" y="565606"/>
            <a:ext cx="3385521"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C9E0A62-7502-AFE4-4860-6DE00EB6D1D5}"/>
              </a:ext>
            </a:extLst>
          </p:cNvPr>
          <p:cNvSpPr/>
          <p:nvPr/>
        </p:nvSpPr>
        <p:spPr>
          <a:xfrm>
            <a:off x="4019547" y="565605"/>
            <a:ext cx="8172453"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874847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473C94E-2C8E-3F68-4792-D2F9DD866344}"/>
              </a:ext>
            </a:extLst>
          </p:cNvPr>
          <p:cNvSpPr>
            <a:spLocks noGrp="1"/>
          </p:cNvSpPr>
          <p:nvPr>
            <p:ph type="title"/>
          </p:nvPr>
        </p:nvSpPr>
        <p:spPr>
          <a:xfrm>
            <a:off x="3462961" y="5109525"/>
            <a:ext cx="8195638" cy="744634"/>
          </a:xfrm>
        </p:spPr>
        <p:txBody>
          <a:bodyPr anchor="b">
            <a:normAutofit/>
          </a:bodyPr>
          <a:lstStyle>
            <a:lvl1pPr>
              <a:defRPr sz="2000" b="1">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16E6EBA2-EEB8-DB5B-897E-6DAE1530B31E}"/>
              </a:ext>
            </a:extLst>
          </p:cNvPr>
          <p:cNvSpPr>
            <a:spLocks noGrp="1"/>
          </p:cNvSpPr>
          <p:nvPr>
            <p:ph sz="quarter" idx="14" hasCustomPrompt="1"/>
          </p:nvPr>
        </p:nvSpPr>
        <p:spPr>
          <a:xfrm>
            <a:off x="533400" y="533400"/>
            <a:ext cx="11125200" cy="4576763"/>
          </a:xfrm>
        </p:spPr>
        <p:txBody>
          <a:bodyPr>
            <a:normAutofit/>
          </a:bodyPr>
          <a:lstStyle>
            <a:lvl1pPr marL="0" indent="0">
              <a:buNone/>
              <a:defRPr sz="30000" b="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533399" y="6477000"/>
            <a:ext cx="8576637" cy="381001"/>
          </a:xfrm>
          <a:prstGeom prst="rect">
            <a:avLst/>
          </a:prstGeom>
        </p:spPr>
        <p:txBody>
          <a:bodyPr/>
          <a:lstStyle>
            <a:lvl1pPr>
              <a:defRPr>
                <a:solidFill>
                  <a:schemeClr val="bg1"/>
                </a:solidFill>
              </a:defRPr>
            </a:lvl1pPr>
          </a:lstStyle>
          <a:p>
            <a:endParaRPr lang="en-GB"/>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9110036" y="6477000"/>
            <a:ext cx="1880546" cy="381000"/>
          </a:xfrm>
          <a:prstGeom prst="rect">
            <a:avLst/>
          </a:prstGeom>
        </p:spPr>
        <p:txBody>
          <a:bodyPr/>
          <a:lstStyle>
            <a:lvl1pPr>
              <a:defRPr>
                <a:solidFill>
                  <a:schemeClr val="bg1"/>
                </a:solidFill>
              </a:defRPr>
            </a:lvl1pPr>
          </a:lstStyle>
          <a:p>
            <a:fld id="{7EF1E7F6-F92C-4CA4-920B-99AA20452FC0}" type="datetimeFigureOut">
              <a:rPr lang="en-GB" smtClean="0"/>
              <a:t>22/09/2026</a:t>
            </a:fld>
            <a:endParaRPr lang="en-GB"/>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bg1"/>
                </a:solidFill>
              </a:defRPr>
            </a:lvl1pPr>
          </a:lstStyle>
          <a:p>
            <a:fld id="{B544CECD-2D8F-4A5E-9122-ADA19C9243A0}" type="slidenum">
              <a:rPr lang="en-GB" smtClean="0"/>
              <a:t>‹#›</a:t>
            </a:fld>
            <a:endParaRPr lang="en-GB"/>
          </a:p>
        </p:txBody>
      </p:sp>
      <p:sp>
        <p:nvSpPr>
          <p:cNvPr id="36" name="Rectangle 35">
            <a:extLst>
              <a:ext uri="{FF2B5EF4-FFF2-40B4-BE49-F238E27FC236}">
                <a16:creationId xmlns:a16="http://schemas.microsoft.com/office/drawing/2014/main" id="{CCD9F1A0-57DB-F034-0AB9-2E671ABA4CDD}"/>
              </a:ext>
            </a:extLst>
          </p:cNvPr>
          <p:cNvSpPr/>
          <p:nvPr/>
        </p:nvSpPr>
        <p:spPr>
          <a:xfrm>
            <a:off x="9110040" y="6155911"/>
            <a:ext cx="308195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6B7340E-9893-2D44-91EA-76771EE522E6}"/>
              </a:ext>
            </a:extLst>
          </p:cNvPr>
          <p:cNvSpPr/>
          <p:nvPr/>
        </p:nvSpPr>
        <p:spPr>
          <a:xfrm>
            <a:off x="3467745" y="6155911"/>
            <a:ext cx="564228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26531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399" y="1016955"/>
            <a:ext cx="11125201" cy="4840285"/>
          </a:xfrm>
          <a:prstGeom prst="rect">
            <a:avLst/>
          </a:prstGeom>
        </p:spPr>
        <p:txBody>
          <a:bodyPr anchor="t">
            <a:noAutofit/>
          </a:bodyPr>
          <a:lstStyle>
            <a:lvl1pPr marL="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1pPr>
            <a:lvl2pPr marL="2286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2pPr>
            <a:lvl3pPr marL="4572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3pPr>
            <a:lvl4pPr marL="6858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4pPr>
            <a:lvl5pPr marL="9144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399" y="6492240"/>
            <a:ext cx="8576637" cy="365761"/>
          </a:xfrm>
          <a:prstGeom prst="rect">
            <a:avLst/>
          </a:prstGeom>
        </p:spPr>
        <p:txBody>
          <a:bodyPr/>
          <a:lstStyle>
            <a:lvl1pPr>
              <a:defRPr>
                <a:solidFill>
                  <a:schemeClr val="bg2"/>
                </a:solidFill>
              </a:defRPr>
            </a:lvl1p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110036" y="6492239"/>
            <a:ext cx="1891338" cy="365761"/>
          </a:xfrm>
          <a:prstGeom prst="rect">
            <a:avLst/>
          </a:prstGeom>
        </p:spPr>
        <p:txBody>
          <a:bodyPr/>
          <a:lstStyle>
            <a:lvl1pPr>
              <a:defRPr>
                <a:solidFill>
                  <a:schemeClr val="bg2"/>
                </a:solidFill>
              </a:defRPr>
            </a:lvl1pPr>
          </a:lstStyle>
          <a:p>
            <a:fld id="{7EF1E7F6-F92C-4CA4-920B-99AA20452FC0}" type="datetimeFigureOut">
              <a:rPr lang="en-GB" smtClean="0"/>
              <a:t>22/09/2026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0995976" y="6492240"/>
            <a:ext cx="662624" cy="365761"/>
          </a:xfrm>
          <a:prstGeom prst="rect">
            <a:avLst/>
          </a:prstGeom>
        </p:spPr>
        <p:txBody>
          <a:bodyPr/>
          <a:lstStyle>
            <a:lvl1pPr>
              <a:defRPr>
                <a:solidFill>
                  <a:schemeClr val="bg2"/>
                </a:solidFill>
              </a:defRPr>
            </a:lvl1pPr>
          </a:lstStyle>
          <a:p>
            <a:fld id="{B544CECD-2D8F-4A5E-9122-ADA19C9243A0}" type="slidenum">
              <a:rPr lang="en-GB" smtClean="0"/>
              <a:t>‹#›</a:t>
            </a:fld>
            <a:endParaRPr lang="en-GB"/>
          </a:p>
        </p:txBody>
      </p:sp>
      <p:sp>
        <p:nvSpPr>
          <p:cNvPr id="6" name="Rectangle 5">
            <a:extLst>
              <a:ext uri="{FF2B5EF4-FFF2-40B4-BE49-F238E27FC236}">
                <a16:creationId xmlns:a16="http://schemas.microsoft.com/office/drawing/2014/main" id="{F810F272-8DCB-3D9F-8EA6-FBDD6B7DFDA3}"/>
              </a:ext>
            </a:extLst>
          </p:cNvPr>
          <p:cNvSpPr/>
          <p:nvPr/>
        </p:nvSpPr>
        <p:spPr>
          <a:xfrm>
            <a:off x="9110040" y="6155911"/>
            <a:ext cx="3081959" cy="6400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38ED97-EB88-D071-C45A-D0C32569D40D}"/>
              </a:ext>
            </a:extLst>
          </p:cNvPr>
          <p:cNvSpPr/>
          <p:nvPr/>
        </p:nvSpPr>
        <p:spPr>
          <a:xfrm>
            <a:off x="3467745" y="6155911"/>
            <a:ext cx="5642289" cy="6400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7580670"/>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467745" y="5216204"/>
            <a:ext cx="8190855" cy="640080"/>
          </a:xfrm>
          <a:prstGeom prst="rect">
            <a:avLst/>
          </a:prstGeom>
        </p:spPr>
        <p:txBody>
          <a:bodyPr anchor="b">
            <a:normAutofit/>
          </a:bodyPr>
          <a:lstStyle>
            <a:lvl1pPr>
              <a:lnSpc>
                <a:spcPct val="120000"/>
              </a:lnSpc>
              <a:defRPr sz="2000" spc="0">
                <a:solidFill>
                  <a:schemeClr val="tx2"/>
                </a:solidFill>
                <a:latin typeface="Arial" panose="020B0604020202020204" pitchFamily="34" charset="0"/>
                <a:cs typeface="Arial" panose="020B0604020202020204" pitchFamily="34" charset="0"/>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8" y="1016954"/>
            <a:ext cx="11125201" cy="3711571"/>
          </a:xfrm>
          <a:prstGeom prst="rect">
            <a:avLst/>
          </a:prstGeom>
        </p:spPr>
        <p:txBody>
          <a:bodyPr anchor="t">
            <a:normAutofit/>
          </a:bodyPr>
          <a:lstStyle>
            <a:lvl1pPr marL="164592" indent="-164592">
              <a:lnSpc>
                <a:spcPct val="90000"/>
              </a:lnSpc>
              <a:spcBef>
                <a:spcPts val="0"/>
              </a:spcBef>
              <a:buNone/>
              <a:defRPr sz="7200">
                <a:latin typeface="Arial" panose="020B0604020202020204" pitchFamily="34" charset="0"/>
                <a:cs typeface="Arial" panose="020B06040202020202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533399" y="6492241"/>
            <a:ext cx="8576637" cy="365760"/>
          </a:xfrm>
          <a:prstGeom prst="rect">
            <a:avLst/>
          </a:prstGeom>
        </p:spPr>
        <p:txBody>
          <a:bodyPr/>
          <a:lstStyle/>
          <a:p>
            <a:endParaRPr lang="en-GB"/>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9110036" y="6492240"/>
            <a:ext cx="1878961" cy="365760"/>
          </a:xfrm>
          <a:prstGeom prst="rect">
            <a:avLst/>
          </a:prstGeom>
        </p:spPr>
        <p:txBody>
          <a:bodyPr/>
          <a:lstStyle/>
          <a:p>
            <a:fld id="{7EF1E7F6-F92C-4CA4-920B-99AA20452FC0}" type="datetimeFigureOut">
              <a:rPr lang="en-GB" smtClean="0"/>
              <a:t>22/09/2026</a:t>
            </a:fld>
            <a:endParaRPr lang="en-GB"/>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001368" y="6492241"/>
            <a:ext cx="657231" cy="365760"/>
          </a:xfrm>
          <a:prstGeom prst="rect">
            <a:avLst/>
          </a:prstGeom>
        </p:spPr>
        <p:txBody>
          <a:bodyPr/>
          <a:lstStyle/>
          <a:p>
            <a:fld id="{B544CECD-2D8F-4A5E-9122-ADA19C9243A0}" type="slidenum">
              <a:rPr lang="en-GB" smtClean="0"/>
              <a:t>‹#›</a:t>
            </a:fld>
            <a:endParaRPr lang="en-GB"/>
          </a:p>
        </p:txBody>
      </p:sp>
      <p:sp>
        <p:nvSpPr>
          <p:cNvPr id="34" name="Rectangle 33">
            <a:extLst>
              <a:ext uri="{FF2B5EF4-FFF2-40B4-BE49-F238E27FC236}">
                <a16:creationId xmlns:a16="http://schemas.microsoft.com/office/drawing/2014/main" id="{F22AFB11-60F0-1BFB-3EE2-25A317606ED4}"/>
              </a:ext>
            </a:extLst>
          </p:cNvPr>
          <p:cNvSpPr/>
          <p:nvPr/>
        </p:nvSpPr>
        <p:spPr>
          <a:xfrm>
            <a:off x="9110040" y="6155911"/>
            <a:ext cx="308195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DB6C2DA-9756-1101-616C-92AE71300FD8}"/>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324033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8" y="1016956"/>
            <a:ext cx="11125201" cy="731520"/>
          </a:xfrm>
          <a:prstGeom prst="rect">
            <a:avLst/>
          </a:prstGeom>
        </p:spPr>
        <p:txBody>
          <a:bodyPr anchor="t"/>
          <a:lstStyle>
            <a:lvl1pPr>
              <a:defRPr cap="all" baseline="0"/>
            </a:lvl1pPr>
          </a:lstStyle>
          <a:p>
            <a:r>
              <a:rPr lang="en-US"/>
              <a:t>Click to edit Master title style</a:t>
            </a:r>
            <a:endParaRPr lang="en-US" dirty="0"/>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399" y="1883248"/>
            <a:ext cx="5075238"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7" cy="365760"/>
          </a:xfrm>
          <a:prstGeom prst="rect">
            <a:avLst/>
          </a:prstGeo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92240"/>
            <a:ext cx="1891338" cy="365760"/>
          </a:xfrm>
          <a:prstGeom prst="rect">
            <a:avLst/>
          </a:prstGeom>
        </p:spPr>
        <p:txBody>
          <a:bodyPr/>
          <a:lstStyle/>
          <a:p>
            <a:fld id="{7EF1E7F6-F92C-4CA4-920B-99AA20452FC0}" type="datetimeFigureOut">
              <a:rPr lang="en-GB" smtClean="0"/>
              <a:t>22/09/2026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92239"/>
            <a:ext cx="662624" cy="365761"/>
          </a:xfrm>
          <a:prstGeom prst="rect">
            <a:avLst/>
          </a:prstGeom>
        </p:spPr>
        <p:txBody>
          <a:bodyPr/>
          <a:lstStyle/>
          <a:p>
            <a:fld id="{B544CECD-2D8F-4A5E-9122-ADA19C9243A0}" type="slidenum">
              <a:rPr lang="en-GB" smtClean="0"/>
              <a:t>‹#›</a:t>
            </a:fld>
            <a:endParaRPr lang="en-GB"/>
          </a:p>
        </p:txBody>
      </p:sp>
      <p:sp>
        <p:nvSpPr>
          <p:cNvPr id="8" name="Rectangle 7">
            <a:extLst>
              <a:ext uri="{FF2B5EF4-FFF2-40B4-BE49-F238E27FC236}">
                <a16:creationId xmlns:a16="http://schemas.microsoft.com/office/drawing/2014/main" id="{B0DF6D21-8591-4FB9-5FF0-44B10800DC79}"/>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A7345B5-8AF1-C46D-5FB8-FF298EC5943D}"/>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5314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398" y="1016955"/>
            <a:ext cx="11125201" cy="731520"/>
          </a:xfrm>
          <a:prstGeom prst="rect">
            <a:avLst/>
          </a:prstGeom>
        </p:spPr>
        <p:txBody>
          <a:bodyPr anchor="t"/>
          <a:lstStyle>
            <a:lvl1pPr>
              <a:defRPr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399" y="1883248"/>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399" y="2444434"/>
            <a:ext cx="5075238" cy="377856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83679" y="1883247"/>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83043" y="2444434"/>
            <a:ext cx="5075556" cy="377856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533399" y="6492241"/>
            <a:ext cx="8576637" cy="365760"/>
          </a:xfrm>
          <a:prstGeom prst="rect">
            <a:avLst/>
          </a:prstGeom>
        </p:spPr>
        <p:txBody>
          <a:bodyPr/>
          <a:lstStyle/>
          <a:p>
            <a:endParaRPr lang="en-GB"/>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9110036" y="6492240"/>
            <a:ext cx="1891338" cy="365760"/>
          </a:xfrm>
          <a:prstGeom prst="rect">
            <a:avLst/>
          </a:prstGeom>
        </p:spPr>
        <p:txBody>
          <a:bodyPr/>
          <a:lstStyle/>
          <a:p>
            <a:fld id="{7EF1E7F6-F92C-4CA4-920B-99AA20452FC0}" type="datetimeFigureOut">
              <a:rPr lang="en-GB" smtClean="0"/>
              <a:t>22/09/2026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001374" y="6492241"/>
            <a:ext cx="657226" cy="365760"/>
          </a:xfrm>
          <a:prstGeom prst="rect">
            <a:avLst/>
          </a:prstGeom>
        </p:spPr>
        <p:txBody>
          <a:bodyPr/>
          <a:lstStyle/>
          <a:p>
            <a:fld id="{B544CECD-2D8F-4A5E-9122-ADA19C9243A0}" type="slidenum">
              <a:rPr lang="en-GB" smtClean="0"/>
              <a:t>‹#›</a:t>
            </a:fld>
            <a:endParaRPr lang="en-GB"/>
          </a:p>
        </p:txBody>
      </p:sp>
      <p:sp>
        <p:nvSpPr>
          <p:cNvPr id="37" name="Rectangle 36">
            <a:extLst>
              <a:ext uri="{FF2B5EF4-FFF2-40B4-BE49-F238E27FC236}">
                <a16:creationId xmlns:a16="http://schemas.microsoft.com/office/drawing/2014/main" id="{AB0A7ECD-2835-13DC-1392-DC6E9D6B14EE}"/>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3FF6D6A-BF5E-8499-2E05-993B26BA4977}"/>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22862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398" y="1016955"/>
            <a:ext cx="11125201" cy="1112519"/>
          </a:xfrm>
          <a:prstGeom prst="rect">
            <a:avLst/>
          </a:prstGeom>
        </p:spPr>
        <p:txBody>
          <a:bodyPr anchor="t"/>
          <a:lstStyle>
            <a:lvl1pPr>
              <a:defRPr cap="all" baseline="0">
                <a:solidFill>
                  <a:schemeClr val="tx2"/>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
        <p:nvSpPr>
          <p:cNvPr id="6" name="Rectangle 5">
            <a:extLst>
              <a:ext uri="{FF2B5EF4-FFF2-40B4-BE49-F238E27FC236}">
                <a16:creationId xmlns:a16="http://schemas.microsoft.com/office/drawing/2014/main" id="{D0F7BCB4-DC28-7382-4A0F-0498411C4247}"/>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B5560D8-36FC-D0D1-04BB-54F2CCBC8B5E}"/>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35702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533399" y="6492241"/>
            <a:ext cx="8576637" cy="365760"/>
          </a:xfrm>
          <a:prstGeom prst="rect">
            <a:avLst/>
          </a:prstGeom>
        </p:spPr>
        <p:txBody>
          <a:body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9110036" y="6492240"/>
            <a:ext cx="1891338" cy="365760"/>
          </a:xfrm>
          <a:prstGeom prst="rect">
            <a:avLst/>
          </a:prstGeom>
        </p:spPr>
        <p:txBody>
          <a:bodyPr/>
          <a:lstStyle/>
          <a:p>
            <a:fld id="{7EF1E7F6-F92C-4CA4-920B-99AA20452FC0}" type="datetimeFigureOut">
              <a:rPr lang="en-GB" smtClean="0"/>
              <a:t>22/09/2026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001374" y="6492241"/>
            <a:ext cx="657226" cy="365760"/>
          </a:xfrm>
          <a:prstGeom prst="rect">
            <a:avLst/>
          </a:prstGeom>
        </p:spPr>
        <p:txBody>
          <a:bodyPr/>
          <a:lstStyle/>
          <a:p>
            <a:fld id="{B544CECD-2D8F-4A5E-9122-ADA19C9243A0}" type="slidenum">
              <a:rPr lang="en-GB" smtClean="0"/>
              <a:t>‹#›</a:t>
            </a:fld>
            <a:endParaRPr lang="en-GB"/>
          </a:p>
        </p:txBody>
      </p:sp>
    </p:spTree>
    <p:extLst>
      <p:ext uri="{BB962C8B-B14F-4D97-AF65-F5344CB8AC3E}">
        <p14:creationId xmlns:p14="http://schemas.microsoft.com/office/powerpoint/2010/main" val="25125376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1860235"/>
          </a:xfrm>
          <a:prstGeom prst="rect">
            <a:avLst/>
          </a:prstGeom>
        </p:spPr>
        <p:txBody>
          <a:bodyPr anchor="t">
            <a:noAutofit/>
          </a:bodyPr>
          <a:lstStyle>
            <a:lvl1pPr>
              <a:defRPr sz="7200" cap="all" baseline="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398" y="3258190"/>
            <a:ext cx="11125201" cy="2964810"/>
          </a:xfrm>
          <a:prstGeom prst="rect">
            <a:avLst/>
          </a:prstGeom>
        </p:spPr>
        <p:txBody>
          <a:bodyPr/>
          <a:lstStyle>
            <a:lvl1pPr marL="0" indent="0">
              <a:buNone/>
              <a:defRPr>
                <a:solidFill>
                  <a:schemeClr val="tx2"/>
                </a:solidFill>
              </a:defRPr>
            </a:lvl1pPr>
            <a:lvl2pPr marL="228600" indent="0">
              <a:buNone/>
              <a:defRPr>
                <a:solidFill>
                  <a:schemeClr val="tx2"/>
                </a:solidFill>
              </a:defRPr>
            </a:lvl2pPr>
            <a:lvl3pPr marL="457200" indent="0">
              <a:buNone/>
              <a:defRPr>
                <a:solidFill>
                  <a:schemeClr val="tx2"/>
                </a:solidFill>
              </a:defRPr>
            </a:lvl3pPr>
            <a:lvl4pPr marL="685800" indent="0">
              <a:buNone/>
              <a:defRPr>
                <a:solidFill>
                  <a:schemeClr val="tx2"/>
                </a:solidFill>
              </a:defRPr>
            </a:lvl4pPr>
            <a:lvl5pPr marL="914400" indent="0">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504949" cy="365760"/>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614990" y="6492241"/>
            <a:ext cx="1043610" cy="365760"/>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
        <p:nvSpPr>
          <p:cNvPr id="34" name="Rectangle 33">
            <a:extLst>
              <a:ext uri="{FF2B5EF4-FFF2-40B4-BE49-F238E27FC236}">
                <a16:creationId xmlns:a16="http://schemas.microsoft.com/office/drawing/2014/main" id="{C0612DD4-C154-5A34-CBE2-09022345DFF5}"/>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5" name="Rectangle 34">
            <a:extLst>
              <a:ext uri="{FF2B5EF4-FFF2-40B4-BE49-F238E27FC236}">
                <a16:creationId xmlns:a16="http://schemas.microsoft.com/office/drawing/2014/main" id="{A245B82D-4F13-20D2-DD25-C26E60C48A92}"/>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4806054"/>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1016955"/>
            <a:ext cx="8576636" cy="1842020"/>
          </a:xfrm>
          <a:prstGeom prst="rect">
            <a:avLst/>
          </a:prstGeom>
        </p:spPr>
        <p:txBody>
          <a:bodyPr anchor="t">
            <a:noAutofit/>
          </a:bodyPr>
          <a:lstStyle>
            <a:lvl1pPr>
              <a:defRPr sz="7200" cap="all" baseline="0">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400" y="4614992"/>
            <a:ext cx="8576506" cy="1608008"/>
          </a:xfrm>
          <a:prstGeom prst="rect">
            <a:avLst/>
          </a:prstGeom>
        </p:spPr>
        <p:txBody>
          <a:bodyPr>
            <a:noAutofit/>
          </a:bodyPr>
          <a:lstStyle>
            <a:lvl1pPr marL="0" indent="0">
              <a:buNone/>
              <a:defRPr sz="2000" b="1" i="0">
                <a:solidFill>
                  <a:schemeClr val="tx2"/>
                </a:solidFill>
                <a:latin typeface="Arial" panose="020B0604020202020204" pitchFamily="34" charset="0"/>
                <a:cs typeface="Arial" panose="020B0604020202020204" pitchFamily="34" charset="0"/>
              </a:defRPr>
            </a:lvl1pPr>
            <a:lvl2pPr marL="228600" indent="0">
              <a:buNone/>
              <a:defRPr sz="2000" b="1" i="0">
                <a:solidFill>
                  <a:schemeClr val="tx2"/>
                </a:solidFill>
                <a:latin typeface="Arial" panose="020B0604020202020204" pitchFamily="34" charset="0"/>
                <a:cs typeface="Arial" panose="020B0604020202020204" pitchFamily="34" charset="0"/>
              </a:defRPr>
            </a:lvl2pPr>
            <a:lvl3pPr marL="457200" indent="0">
              <a:buNone/>
              <a:defRPr sz="2000" b="1" i="0">
                <a:solidFill>
                  <a:schemeClr val="tx2"/>
                </a:solidFill>
                <a:latin typeface="Arial" panose="020B0604020202020204" pitchFamily="34" charset="0"/>
                <a:cs typeface="Arial" panose="020B0604020202020204" pitchFamily="34" charset="0"/>
              </a:defRPr>
            </a:lvl3pPr>
            <a:lvl4pPr marL="685800" indent="0">
              <a:buNone/>
              <a:defRPr sz="2000" b="1" i="0">
                <a:solidFill>
                  <a:schemeClr val="tx2"/>
                </a:solidFill>
                <a:latin typeface="Arial" panose="020B0604020202020204" pitchFamily="34" charset="0"/>
                <a:cs typeface="Arial" panose="020B0604020202020204" pitchFamily="34" charset="0"/>
              </a:defRPr>
            </a:lvl4pPr>
            <a:lvl5pPr marL="914400" indent="0">
              <a:buNone/>
              <a:defRPr sz="2000" b="1" i="0">
                <a:solidFill>
                  <a:schemeClr val="tx2"/>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0" y="6492241"/>
            <a:ext cx="8576636" cy="365760"/>
          </a:xfrm>
          <a:prstGeom prst="rect">
            <a:avLst/>
          </a:prstGeo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7EF1E7F6-F92C-4CA4-920B-99AA20452FC0}" type="datetimeFigureOut">
              <a:rPr lang="en-GB" smtClean="0"/>
              <a:t>22/09/2026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92241"/>
            <a:ext cx="657226" cy="365760"/>
          </a:xfrm>
          <a:prstGeom prst="rect">
            <a:avLst/>
          </a:prstGeom>
        </p:spPr>
        <p:txBody>
          <a:bodyPr/>
          <a:lstStyle>
            <a:lvl1pPr>
              <a:defRPr>
                <a:solidFill>
                  <a:schemeClr val="tx2"/>
                </a:solidFill>
              </a:defRPr>
            </a:lvl1pPr>
          </a:lstStyle>
          <a:p>
            <a:fld id="{B544CECD-2D8F-4A5E-9122-ADA19C9243A0}" type="slidenum">
              <a:rPr lang="en-GB" smtClean="0"/>
              <a:t>‹#›</a:t>
            </a:fld>
            <a:endParaRPr lang="en-GB"/>
          </a:p>
        </p:txBody>
      </p:sp>
      <p:sp>
        <p:nvSpPr>
          <p:cNvPr id="58" name="Rectangle 57">
            <a:extLst>
              <a:ext uri="{FF2B5EF4-FFF2-40B4-BE49-F238E27FC236}">
                <a16:creationId xmlns:a16="http://schemas.microsoft.com/office/drawing/2014/main" id="{C0E45243-34A7-09D9-589C-A28D8FB592BD}"/>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7B2CF5-DB49-E6FB-F72A-24AA38988AEC}"/>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119640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398" y="1016955"/>
            <a:ext cx="11125201" cy="74675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398" y="1748474"/>
            <a:ext cx="11125202" cy="47285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399" y="6476998"/>
            <a:ext cx="8576637" cy="381003"/>
          </a:xfrm>
          <a:prstGeom prst="rect">
            <a:avLst/>
          </a:prstGeom>
        </p:spPr>
        <p:txBody>
          <a:bodyPr vert="horz" lIns="91440" tIns="45720" rIns="91440" bIns="45720" rtlCol="0" anchor="ctr"/>
          <a:lstStyle>
            <a:lvl1pPr algn="l" rtl="0">
              <a:defRPr sz="800">
                <a:solidFill>
                  <a:schemeClr val="tx2"/>
                </a:solidFill>
                <a:latin typeface="+mn-lt"/>
                <a:cs typeface="Arial" panose="020B0604020202020204" pitchFamily="34" charset="0"/>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110036" y="6476998"/>
            <a:ext cx="188595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7EF1E7F6-F92C-4CA4-920B-99AA20452FC0}" type="datetimeFigureOut">
              <a:rPr lang="en-GB" smtClean="0"/>
              <a:t>22/09/2026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1379" y="6476998"/>
            <a:ext cx="65722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B544CECD-2D8F-4A5E-9122-ADA19C9243A0}" type="slidenum">
              <a:rPr lang="en-GB" smtClean="0"/>
              <a:t>‹#›</a:t>
            </a:fld>
            <a:endParaRPr lang="en-GB"/>
          </a:p>
        </p:txBody>
      </p:sp>
    </p:spTree>
    <p:extLst>
      <p:ext uri="{BB962C8B-B14F-4D97-AF65-F5344CB8AC3E}">
        <p14:creationId xmlns:p14="http://schemas.microsoft.com/office/powerpoint/2010/main" val="24181315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699" r:id="rId27"/>
  </p:sldLayoutIdLst>
  <p:txStyles>
    <p:titleStyle>
      <a:lvl1pPr algn="l" defTabSz="914400" rtl="0" eaLnBrk="1" latinLnBrk="0" hangingPunct="1">
        <a:lnSpc>
          <a:spcPct val="80000"/>
        </a:lnSpc>
        <a:spcBef>
          <a:spcPct val="0"/>
        </a:spcBef>
        <a:buNone/>
        <a:defRPr sz="3600" b="0" kern="1200" spc="0" baseline="0">
          <a:solidFill>
            <a:schemeClr val="tx2"/>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2"/>
          </a:solidFill>
          <a:latin typeface="+mn-lt"/>
          <a:ea typeface="+mn-ea"/>
          <a:cs typeface="Arial" panose="020B0604020202020204" pitchFamily="34" charset="0"/>
        </a:defRPr>
      </a:lvl1pPr>
      <a:lvl2pPr marL="4572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2pPr>
      <a:lvl3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3pPr>
      <a:lvl4pPr marL="9144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4pPr>
      <a:lvl5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0" orient="horz" pos="2160">
          <p15:clr>
            <a:srgbClr val="F26B43"/>
          </p15:clr>
        </p15:guide>
        <p15:guide id="31" pos="3840">
          <p15:clr>
            <a:srgbClr val="F26B43"/>
          </p15:clr>
        </p15:guide>
        <p15:guide id="32" pos="336">
          <p15:clr>
            <a:srgbClr val="F26B43"/>
          </p15:clr>
        </p15:guide>
        <p15:guide id="33" pos="7344">
          <p15:clr>
            <a:srgbClr val="F26B43"/>
          </p15:clr>
        </p15:guide>
        <p15:guide id="34" orient="horz" pos="4080">
          <p15:clr>
            <a:srgbClr val="F26B43"/>
          </p15:clr>
        </p15:guide>
        <p15:guide id="35" orient="horz" pos="1344">
          <p15:clr>
            <a:srgbClr val="F26B43"/>
          </p15:clr>
        </p15:guide>
        <p15:guide id="36"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academicjobs.com/research-publication-news/interview-tips-for-university-jobs-research-insights-2026-24441" TargetMode="External"/><Relationship Id="rId2" Type="http://schemas.openxmlformats.org/officeDocument/2006/relationships/image" Target="../media/image5.0"/><Relationship Id="rId1" Type="http://schemas.openxmlformats.org/officeDocument/2006/relationships/slideLayout" Target="../slideLayouts/slideLayout1.xml"/><Relationship Id="rId5" Type="http://schemas.openxmlformats.org/officeDocument/2006/relationships/hyperlink" Target="https://englishjoinsus.blogspot.com/2017/10/listenings-how-to-answer-phone-call.html" TargetMode="Externa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hyperlink" Target="https://www.dreamstime.com/photos-images/single-table-content.html" TargetMode="External"/><Relationship Id="rId2" Type="http://schemas.openxmlformats.org/officeDocument/2006/relationships/image" Target="../media/image7.jp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hyperlink" Target="https://www.rawpixel.com/image/1226696/businessman-interview" TargetMode="External"/><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hyperlink" Target="https://www.piqsels.com/id/search?q=media" TargetMode="External"/><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hyperlink" Target="https://discovery.ucl.ac.uk/id/eprint/10176703/" TargetMode="External"/><Relationship Id="rId2" Type="http://schemas.openxmlformats.org/officeDocument/2006/relationships/image" Target="../media/image21.jpe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F75F88C-A705-27AA-01C9-2DC86983511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5759" r="-1" b="9968"/>
          <a:stretch>
            <a:fillRect/>
          </a:stretch>
        </p:blipFill>
        <p:spPr>
          <a:xfrm>
            <a:off x="-1219" y="-4"/>
            <a:ext cx="12191695" cy="6858000"/>
          </a:xfrm>
          <a:prstGeom prst="rect">
            <a:avLst/>
          </a:prstGeom>
        </p:spPr>
      </p:pic>
      <p:sp>
        <p:nvSpPr>
          <p:cNvPr id="2" name="Title 1">
            <a:extLst>
              <a:ext uri="{FF2B5EF4-FFF2-40B4-BE49-F238E27FC236}">
                <a16:creationId xmlns:a16="http://schemas.microsoft.com/office/drawing/2014/main" id="{0ADCDA79-0CC7-0E76-8B1C-E9DF6E911412}"/>
              </a:ext>
            </a:extLst>
          </p:cNvPr>
          <p:cNvSpPr>
            <a:spLocks noGrp="1"/>
          </p:cNvSpPr>
          <p:nvPr>
            <p:ph type="ctrTitle"/>
          </p:nvPr>
        </p:nvSpPr>
        <p:spPr>
          <a:xfrm>
            <a:off x="1044960" y="2080536"/>
            <a:ext cx="4354592" cy="2042712"/>
          </a:xfrm>
        </p:spPr>
        <p:txBody>
          <a:bodyPr anchor="b">
            <a:normAutofit/>
          </a:bodyPr>
          <a:lstStyle/>
          <a:p>
            <a:pPr algn="ctr"/>
            <a:r>
              <a:rPr lang="en-GB" sz="3200" dirty="0">
                <a:solidFill>
                  <a:srgbClr val="FF0000"/>
                </a:solidFill>
                <a:latin typeface="Arial" panose="020B0604020202020204" pitchFamily="34" charset="0"/>
                <a:cs typeface="Arial" panose="020B0604020202020204" pitchFamily="34" charset="0"/>
              </a:rPr>
              <a:t>AI INTERVIEW PREPARATION APP</a:t>
            </a:r>
            <a:br>
              <a:rPr lang="en-GB" sz="3200" dirty="0">
                <a:solidFill>
                  <a:srgbClr val="FF0000"/>
                </a:solidFill>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Interim Viva Presentation</a:t>
            </a:r>
            <a:br>
              <a:rPr lang="en-GB" sz="1600" dirty="0">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rPr>
              <a:t>INDEPENDENT project ACCA6020</a:t>
            </a:r>
          </a:p>
        </p:txBody>
      </p:sp>
      <p:sp>
        <p:nvSpPr>
          <p:cNvPr id="3" name="Subtitle 2">
            <a:extLst>
              <a:ext uri="{FF2B5EF4-FFF2-40B4-BE49-F238E27FC236}">
                <a16:creationId xmlns:a16="http://schemas.microsoft.com/office/drawing/2014/main" id="{1E358050-DB2D-E583-DC0F-C2D16D0B14F6}"/>
              </a:ext>
            </a:extLst>
          </p:cNvPr>
          <p:cNvSpPr>
            <a:spLocks noGrp="1"/>
          </p:cNvSpPr>
          <p:nvPr>
            <p:ph type="subTitle" idx="1"/>
          </p:nvPr>
        </p:nvSpPr>
        <p:spPr>
          <a:xfrm>
            <a:off x="8996449" y="5822457"/>
            <a:ext cx="2929408" cy="1035539"/>
          </a:xfrm>
        </p:spPr>
        <p:txBody>
          <a:bodyPr anchor="t">
            <a:normAutofit fontScale="55000" lnSpcReduction="20000"/>
          </a:bodyPr>
          <a:lstStyle/>
          <a:p>
            <a:r>
              <a:rPr lang="en-GB" sz="2200" b="1" dirty="0">
                <a:solidFill>
                  <a:schemeClr val="tx1">
                    <a:lumMod val="75000"/>
                    <a:lumOff val="25000"/>
                  </a:schemeClr>
                </a:solidFill>
                <a:latin typeface="Arial" panose="020B0604020202020204" pitchFamily="34" charset="0"/>
                <a:cs typeface="Arial" panose="020B0604020202020204" pitchFamily="34" charset="0"/>
              </a:rPr>
              <a:t>Student Name: Nicolae-Ciprian Panait</a:t>
            </a:r>
          </a:p>
          <a:p>
            <a:r>
              <a:rPr lang="en-GB" sz="2200" b="1" dirty="0">
                <a:solidFill>
                  <a:schemeClr val="tx1">
                    <a:lumMod val="75000"/>
                    <a:lumOff val="25000"/>
                  </a:schemeClr>
                </a:solidFill>
                <a:latin typeface="Arial" panose="020B0604020202020204" pitchFamily="34" charset="0"/>
                <a:cs typeface="Arial" panose="020B0604020202020204" pitchFamily="34" charset="0"/>
              </a:rPr>
              <a:t>Student ID: 2311205</a:t>
            </a:r>
          </a:p>
          <a:p>
            <a:r>
              <a:rPr lang="en-GB" sz="2200" b="1" dirty="0">
                <a:solidFill>
                  <a:schemeClr val="tx1">
                    <a:lumMod val="75000"/>
                    <a:lumOff val="25000"/>
                  </a:schemeClr>
                </a:solidFill>
                <a:latin typeface="Arial" panose="020B0604020202020204" pitchFamily="34" charset="0"/>
                <a:cs typeface="Arial" panose="020B0604020202020204" pitchFamily="34" charset="0"/>
              </a:rPr>
              <a:t>Date: 22.09.2026</a:t>
            </a:r>
          </a:p>
          <a:p>
            <a:r>
              <a:rPr lang="en-GB" sz="2200" dirty="0">
                <a:solidFill>
                  <a:schemeClr val="tx1">
                    <a:lumMod val="75000"/>
                    <a:lumOff val="25000"/>
                  </a:schemeClr>
                </a:solidFill>
              </a:rPr>
              <a:t>Supervisor: Mohamed Ben Farah</a:t>
            </a:r>
            <a:endParaRPr lang="en-GB" sz="2200" b="1" dirty="0">
              <a:solidFill>
                <a:schemeClr val="tx1">
                  <a:lumMod val="75000"/>
                  <a:lumOff val="25000"/>
                </a:schemeClr>
              </a:solidFill>
              <a:latin typeface="Arial" panose="020B0604020202020204" pitchFamily="34" charset="0"/>
              <a:cs typeface="Arial" panose="020B0604020202020204" pitchFamily="34" charset="0"/>
            </a:endParaRPr>
          </a:p>
          <a:p>
            <a:endParaRPr lang="en-GB" sz="1800" dirty="0">
              <a:solidFill>
                <a:schemeClr val="tx1">
                  <a:lumMod val="75000"/>
                  <a:lumOff val="25000"/>
                </a:schemeClr>
              </a:solidFill>
            </a:endParaRPr>
          </a:p>
        </p:txBody>
      </p:sp>
      <p:pic>
        <p:nvPicPr>
          <p:cNvPr id="9" name="Picture 8">
            <a:extLst>
              <a:ext uri="{FF2B5EF4-FFF2-40B4-BE49-F238E27FC236}">
                <a16:creationId xmlns:a16="http://schemas.microsoft.com/office/drawing/2014/main" id="{07F53220-E8BE-76F8-B6F7-4FEC9D1183D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5566" r="26384" b="1"/>
          <a:stretch>
            <a:fillRect/>
          </a:stretch>
        </p:blipFill>
        <p:spPr>
          <a:xfrm>
            <a:off x="6882275" y="1386254"/>
            <a:ext cx="4228348" cy="3969721"/>
          </a:xfrm>
          <a:custGeom>
            <a:avLst/>
            <a:gdLst/>
            <a:ahLst/>
            <a:cxnLst/>
            <a:rect l="l" t="t" r="r" b="b"/>
            <a:pathLst>
              <a:path w="3952684" h="3588642">
                <a:moveTo>
                  <a:pt x="2262021" y="0"/>
                </a:moveTo>
                <a:cubicBezTo>
                  <a:pt x="2521915" y="0"/>
                  <a:pt x="2761111" y="48268"/>
                  <a:pt x="2973080" y="143330"/>
                </a:cubicBezTo>
                <a:cubicBezTo>
                  <a:pt x="3171733" y="232491"/>
                  <a:pt x="3346211" y="362626"/>
                  <a:pt x="3491678" y="530048"/>
                </a:cubicBezTo>
                <a:cubicBezTo>
                  <a:pt x="3788979" y="872350"/>
                  <a:pt x="3952684" y="1358801"/>
                  <a:pt x="3952684" y="1899831"/>
                </a:cubicBezTo>
                <a:cubicBezTo>
                  <a:pt x="3952684" y="2115686"/>
                  <a:pt x="3889322" y="2288927"/>
                  <a:pt x="3747331" y="2461593"/>
                </a:cubicBezTo>
                <a:cubicBezTo>
                  <a:pt x="3598809" y="2642210"/>
                  <a:pt x="3375643" y="2808567"/>
                  <a:pt x="3139331" y="2984675"/>
                </a:cubicBezTo>
                <a:cubicBezTo>
                  <a:pt x="3095732" y="3017128"/>
                  <a:pt x="3050692" y="3050728"/>
                  <a:pt x="3005652" y="3084736"/>
                </a:cubicBezTo>
                <a:cubicBezTo>
                  <a:pt x="2602495" y="3389096"/>
                  <a:pt x="2308249" y="3588642"/>
                  <a:pt x="1907213" y="3588642"/>
                </a:cubicBezTo>
                <a:cubicBezTo>
                  <a:pt x="1296158" y="3588642"/>
                  <a:pt x="863400" y="3343695"/>
                  <a:pt x="460242" y="2769559"/>
                </a:cubicBezTo>
                <a:cubicBezTo>
                  <a:pt x="407483" y="2694411"/>
                  <a:pt x="355911" y="2626066"/>
                  <a:pt x="306036" y="2560014"/>
                </a:cubicBezTo>
                <a:cubicBezTo>
                  <a:pt x="99326" y="2286139"/>
                  <a:pt x="0" y="2143712"/>
                  <a:pt x="0" y="1899831"/>
                </a:cubicBezTo>
                <a:cubicBezTo>
                  <a:pt x="0" y="1657671"/>
                  <a:pt x="62259" y="1418460"/>
                  <a:pt x="184911" y="1188839"/>
                </a:cubicBezTo>
                <a:cubicBezTo>
                  <a:pt x="304934" y="964216"/>
                  <a:pt x="476527" y="758606"/>
                  <a:pt x="694859" y="577907"/>
                </a:cubicBezTo>
                <a:cubicBezTo>
                  <a:pt x="909458" y="400240"/>
                  <a:pt x="1164345" y="253716"/>
                  <a:pt x="1432127" y="154228"/>
                </a:cubicBezTo>
                <a:cubicBezTo>
                  <a:pt x="1707119" y="51875"/>
                  <a:pt x="1986436" y="0"/>
                  <a:pt x="2262021" y="0"/>
                </a:cubicBezTo>
                <a:close/>
              </a:path>
            </a:pathLst>
          </a:custGeom>
        </p:spPr>
      </p:pic>
    </p:spTree>
    <p:extLst>
      <p:ext uri="{BB962C8B-B14F-4D97-AF65-F5344CB8AC3E}">
        <p14:creationId xmlns:p14="http://schemas.microsoft.com/office/powerpoint/2010/main" val="1312784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Content Placeholder 10">
            <a:extLst>
              <a:ext uri="{FF2B5EF4-FFF2-40B4-BE49-F238E27FC236}">
                <a16:creationId xmlns:a16="http://schemas.microsoft.com/office/drawing/2014/main" id="{B1EBA515-F6DD-AFB5-49B9-76325D66E941}"/>
              </a:ext>
            </a:extLst>
          </p:cNvPr>
          <p:cNvSpPr>
            <a:spLocks noGrp="1"/>
          </p:cNvSpPr>
          <p:nvPr>
            <p:ph type="title"/>
          </p:nvPr>
        </p:nvSpPr>
        <p:spPr>
          <a:xfrm>
            <a:off x="533275" y="1016955"/>
            <a:ext cx="3445936" cy="1328932"/>
          </a:xfrm>
        </p:spPr>
        <p:txBody>
          <a:bodyPr anchor="t">
            <a:normAutofit/>
          </a:bodyPr>
          <a:lstStyle/>
          <a:p>
            <a:pPr marL="0" indent="0">
              <a:buNone/>
            </a:pPr>
            <a:r>
              <a:rPr lang="en-US" dirty="0"/>
              <a:t>Table of contents</a:t>
            </a:r>
          </a:p>
        </p:txBody>
      </p:sp>
      <p:sp>
        <p:nvSpPr>
          <p:cNvPr id="33" name="Content Placeholder 2">
            <a:extLst>
              <a:ext uri="{FF2B5EF4-FFF2-40B4-BE49-F238E27FC236}">
                <a16:creationId xmlns:a16="http://schemas.microsoft.com/office/drawing/2014/main" id="{6C5CDF42-0699-4976-2818-34F7C282CDBC}"/>
              </a:ext>
            </a:extLst>
          </p:cNvPr>
          <p:cNvSpPr>
            <a:spLocks noGrp="1"/>
          </p:cNvSpPr>
          <p:nvPr>
            <p:ph sz="quarter" idx="18"/>
          </p:nvPr>
        </p:nvSpPr>
        <p:spPr>
          <a:xfrm>
            <a:off x="533400" y="2495232"/>
            <a:ext cx="3445936" cy="3727767"/>
          </a:xfrm>
        </p:spPr>
        <p:txBody>
          <a:bodyPr/>
          <a:lstStyle/>
          <a:p>
            <a:pPr>
              <a:buFont typeface="Wingdings" panose="05000000000000000000" pitchFamily="2" charset="2"/>
              <a:buChar char="q"/>
            </a:pPr>
            <a:r>
              <a:rPr lang="en-US" dirty="0"/>
              <a:t>Introduction</a:t>
            </a:r>
          </a:p>
          <a:p>
            <a:pPr>
              <a:buFont typeface="Wingdings" panose="05000000000000000000" pitchFamily="2" charset="2"/>
              <a:buChar char="q"/>
            </a:pPr>
            <a:r>
              <a:rPr lang="en-US" dirty="0"/>
              <a:t>Problem Statement</a:t>
            </a:r>
          </a:p>
          <a:p>
            <a:pPr>
              <a:buFont typeface="Wingdings" panose="05000000000000000000" pitchFamily="2" charset="2"/>
              <a:buChar char="q"/>
            </a:pPr>
            <a:r>
              <a:rPr lang="en-US" dirty="0"/>
              <a:t>Project Aim and Objectives</a:t>
            </a:r>
          </a:p>
          <a:p>
            <a:pPr>
              <a:buFont typeface="Wingdings" panose="05000000000000000000" pitchFamily="2" charset="2"/>
              <a:buChar char="q"/>
            </a:pPr>
            <a:r>
              <a:rPr lang="en-US" dirty="0"/>
              <a:t>Literature review</a:t>
            </a:r>
          </a:p>
          <a:p>
            <a:pPr>
              <a:buFont typeface="Wingdings" panose="05000000000000000000" pitchFamily="2" charset="2"/>
              <a:buChar char="q"/>
            </a:pPr>
            <a:r>
              <a:rPr lang="en-US" dirty="0"/>
              <a:t>Methodology</a:t>
            </a:r>
          </a:p>
          <a:p>
            <a:pPr>
              <a:buFont typeface="Wingdings" panose="05000000000000000000" pitchFamily="2" charset="2"/>
              <a:buChar char="q"/>
            </a:pPr>
            <a:r>
              <a:rPr lang="en-US" dirty="0"/>
              <a:t>Functionalities</a:t>
            </a:r>
          </a:p>
          <a:p>
            <a:pPr>
              <a:buFont typeface="Wingdings" panose="05000000000000000000" pitchFamily="2" charset="2"/>
              <a:buChar char="q"/>
            </a:pPr>
            <a:r>
              <a:rPr lang="en-US" dirty="0"/>
              <a:t>Design </a:t>
            </a:r>
            <a:r>
              <a:rPr lang="en-US" dirty="0" err="1"/>
              <a:t>OverView</a:t>
            </a:r>
            <a:endParaRPr lang="en-US" dirty="0"/>
          </a:p>
          <a:p>
            <a:pPr>
              <a:buFont typeface="Wingdings" panose="05000000000000000000" pitchFamily="2" charset="2"/>
              <a:buChar char="q"/>
            </a:pPr>
            <a:r>
              <a:rPr lang="en-US" dirty="0"/>
              <a:t>Project Timeline</a:t>
            </a:r>
          </a:p>
          <a:p>
            <a:pPr>
              <a:buFont typeface="Wingdings" panose="05000000000000000000" pitchFamily="2" charset="2"/>
              <a:buChar char="q"/>
            </a:pPr>
            <a:r>
              <a:rPr lang="en-US" dirty="0"/>
              <a:t>Conclusion</a:t>
            </a:r>
          </a:p>
          <a:p>
            <a:pPr>
              <a:buFont typeface="Wingdings" panose="05000000000000000000" pitchFamily="2" charset="2"/>
              <a:buChar char="q"/>
            </a:pPr>
            <a:r>
              <a:rPr lang="en-US" dirty="0"/>
              <a:t>References</a:t>
            </a:r>
          </a:p>
        </p:txBody>
      </p:sp>
      <p:pic>
        <p:nvPicPr>
          <p:cNvPr id="7" name="Content Placeholder 6">
            <a:extLst>
              <a:ext uri="{FF2B5EF4-FFF2-40B4-BE49-F238E27FC236}">
                <a16:creationId xmlns:a16="http://schemas.microsoft.com/office/drawing/2014/main" id="{F7470773-6E52-CB74-BAD9-A65919004C2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84" r="21805" b="1"/>
          <a:stretch>
            <a:fillRect/>
          </a:stretch>
        </p:blipFill>
        <p:spPr>
          <a:xfrm>
            <a:off x="4602979" y="10"/>
            <a:ext cx="7584144" cy="6857990"/>
          </a:xfrm>
          <a:prstGeom prst="rect">
            <a:avLst/>
          </a:prstGeom>
          <a:noFill/>
        </p:spPr>
      </p:pic>
    </p:spTree>
    <p:extLst>
      <p:ext uri="{BB962C8B-B14F-4D97-AF65-F5344CB8AC3E}">
        <p14:creationId xmlns:p14="http://schemas.microsoft.com/office/powerpoint/2010/main" val="3294950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Title 1">
            <a:extLst>
              <a:ext uri="{FF2B5EF4-FFF2-40B4-BE49-F238E27FC236}">
                <a16:creationId xmlns:a16="http://schemas.microsoft.com/office/drawing/2014/main" id="{3A0EBDF6-E3F3-DE01-86FE-A2C948433786}"/>
              </a:ext>
            </a:extLst>
          </p:cNvPr>
          <p:cNvSpPr>
            <a:spLocks noGrp="1"/>
          </p:cNvSpPr>
          <p:nvPr>
            <p:ph type="title"/>
          </p:nvPr>
        </p:nvSpPr>
        <p:spPr>
          <a:xfrm>
            <a:off x="533275" y="1016955"/>
            <a:ext cx="3445936" cy="1328932"/>
          </a:xfrm>
        </p:spPr>
        <p:txBody>
          <a:bodyPr>
            <a:normAutofit/>
          </a:bodyPr>
          <a:lstStyle/>
          <a:p>
            <a:r>
              <a:rPr lang="en-US" sz="3200" dirty="0" err="1"/>
              <a:t>iNTRODUCTION</a:t>
            </a:r>
            <a:endParaRPr lang="en-US" sz="3200" dirty="0"/>
          </a:p>
        </p:txBody>
      </p:sp>
      <p:sp>
        <p:nvSpPr>
          <p:cNvPr id="51" name="Content Placeholder 2">
            <a:extLst>
              <a:ext uri="{FF2B5EF4-FFF2-40B4-BE49-F238E27FC236}">
                <a16:creationId xmlns:a16="http://schemas.microsoft.com/office/drawing/2014/main" id="{5D8ADDA7-374D-CFE7-7435-45AACA708BEA}"/>
              </a:ext>
            </a:extLst>
          </p:cNvPr>
          <p:cNvSpPr>
            <a:spLocks noGrp="1"/>
          </p:cNvSpPr>
          <p:nvPr>
            <p:ph sz="quarter" idx="18"/>
          </p:nvPr>
        </p:nvSpPr>
        <p:spPr>
          <a:xfrm>
            <a:off x="533399" y="2495232"/>
            <a:ext cx="3957119" cy="3727767"/>
          </a:xfrm>
        </p:spPr>
        <p:txBody>
          <a:bodyPr/>
          <a:lstStyle/>
          <a:p>
            <a:pPr>
              <a:buFont typeface="Wingdings" panose="05000000000000000000" pitchFamily="2" charset="2"/>
              <a:buChar char="Ø"/>
            </a:pPr>
            <a:r>
              <a:rPr lang="en-GB" dirty="0"/>
              <a:t>AI-assisted interview preparation has the potential to improve candidate confidence, communication skills, to have a better interview </a:t>
            </a:r>
          </a:p>
          <a:p>
            <a:pPr>
              <a:buFont typeface="Wingdings" panose="05000000000000000000" pitchFamily="2" charset="2"/>
              <a:buChar char="Ø"/>
            </a:pPr>
            <a:r>
              <a:rPr lang="en-GB" dirty="0"/>
              <a:t>AI is being used more and more in hiring and career advancement</a:t>
            </a:r>
          </a:p>
          <a:p>
            <a:pPr>
              <a:buFont typeface="Wingdings" panose="05000000000000000000" pitchFamily="2" charset="2"/>
              <a:buChar char="Ø"/>
            </a:pPr>
            <a:r>
              <a:rPr lang="en-GB" dirty="0"/>
              <a:t>Competency-based and behavioural evaluations are frequently used in most interview procedures</a:t>
            </a:r>
          </a:p>
          <a:p>
            <a:pPr>
              <a:buFont typeface="Wingdings" panose="05000000000000000000" pitchFamily="2" charset="2"/>
              <a:buChar char="Ø"/>
            </a:pPr>
            <a:r>
              <a:rPr lang="en-GB" dirty="0"/>
              <a:t>A lot of applicants use static materials for interview preparation, which offer no feedback.</a:t>
            </a:r>
          </a:p>
          <a:p>
            <a:pPr>
              <a:buFont typeface="Wingdings" panose="05000000000000000000" pitchFamily="2" charset="2"/>
              <a:buChar char="Ø"/>
            </a:pPr>
            <a:r>
              <a:rPr lang="en-GB" dirty="0"/>
              <a:t>Through intelligent evaluation and adaptive feedback, AI-powered systems can facilitate personalised learning.[1]</a:t>
            </a:r>
            <a:endParaRPr lang="en-US" dirty="0"/>
          </a:p>
        </p:txBody>
      </p:sp>
      <p:pic>
        <p:nvPicPr>
          <p:cNvPr id="5" name="Picture Placeholder 4">
            <a:extLst>
              <a:ext uri="{FF2B5EF4-FFF2-40B4-BE49-F238E27FC236}">
                <a16:creationId xmlns:a16="http://schemas.microsoft.com/office/drawing/2014/main" id="{1646865C-395B-3748-7A0D-B312901460F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094" r="13094"/>
          <a:stretch/>
        </p:blipFill>
        <p:spPr>
          <a:xfrm>
            <a:off x="4603270" y="0"/>
            <a:ext cx="7583562" cy="6858000"/>
          </a:xfrm>
          <a:noFill/>
        </p:spPr>
      </p:pic>
    </p:spTree>
    <p:extLst>
      <p:ext uri="{BB962C8B-B14F-4D97-AF65-F5344CB8AC3E}">
        <p14:creationId xmlns:p14="http://schemas.microsoft.com/office/powerpoint/2010/main" val="2623689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FC45DE5F-85F3-747E-BE6A-E413662C9904}"/>
              </a:ext>
            </a:extLst>
          </p:cNvPr>
          <p:cNvSpPr>
            <a:spLocks noGrp="1"/>
          </p:cNvSpPr>
          <p:nvPr>
            <p:ph type="title"/>
          </p:nvPr>
        </p:nvSpPr>
        <p:spPr>
          <a:xfrm>
            <a:off x="533401" y="1016955"/>
            <a:ext cx="4573438" cy="1328932"/>
          </a:xfrm>
        </p:spPr>
        <p:txBody>
          <a:bodyPr anchor="t">
            <a:normAutofit/>
          </a:bodyPr>
          <a:lstStyle/>
          <a:p>
            <a:r>
              <a:rPr lang="en-US" dirty="0"/>
              <a:t>PROBLEM STATEMENT</a:t>
            </a:r>
          </a:p>
        </p:txBody>
      </p:sp>
      <p:sp>
        <p:nvSpPr>
          <p:cNvPr id="23" name="Content Placeholder 2">
            <a:extLst>
              <a:ext uri="{FF2B5EF4-FFF2-40B4-BE49-F238E27FC236}">
                <a16:creationId xmlns:a16="http://schemas.microsoft.com/office/drawing/2014/main" id="{48F21E1C-744F-1775-4B98-9684E59B1CC4}"/>
              </a:ext>
            </a:extLst>
          </p:cNvPr>
          <p:cNvSpPr>
            <a:spLocks noGrp="1"/>
          </p:cNvSpPr>
          <p:nvPr>
            <p:ph sz="quarter" idx="14"/>
          </p:nvPr>
        </p:nvSpPr>
        <p:spPr>
          <a:xfrm>
            <a:off x="533401" y="2495232"/>
            <a:ext cx="4573438" cy="3727767"/>
          </a:xfrm>
        </p:spPr>
        <p:txBody>
          <a:bodyPr/>
          <a:lstStyle/>
          <a:p>
            <a:pPr>
              <a:buFont typeface="Wingdings" panose="05000000000000000000" pitchFamily="2" charset="2"/>
              <a:buChar char="q"/>
            </a:pPr>
            <a:r>
              <a:rPr lang="en-GB" dirty="0"/>
              <a:t>Static question banks, internet tutorials, and general learning tools are frequently used in current interview preparation techniques. These tools are helpful, but they hardly ever provide tailored feedback or adjust to the performance of particular users.</a:t>
            </a:r>
          </a:p>
          <a:p>
            <a:pPr>
              <a:buFont typeface="Wingdings" panose="05000000000000000000" pitchFamily="2" charset="2"/>
              <a:buChar char="q"/>
            </a:pPr>
            <a:r>
              <a:rPr lang="en-GB" dirty="0"/>
              <a:t>As a result, candidates might find it difficult to pinpoint their shortcomings in terms of interview preparation, answer structure, and communication abilities. To promote candidate improvement, an AI-powered solution that can offer customised feedback and adaptive interview simulations is therefore required.[2]</a:t>
            </a:r>
            <a:endParaRPr lang="en-US" dirty="0"/>
          </a:p>
        </p:txBody>
      </p:sp>
      <p:pic>
        <p:nvPicPr>
          <p:cNvPr id="5" name="Picture Placeholder 4">
            <a:extLst>
              <a:ext uri="{FF2B5EF4-FFF2-40B4-BE49-F238E27FC236}">
                <a16:creationId xmlns:a16="http://schemas.microsoft.com/office/drawing/2014/main" id="{41EBDA78-9BF8-54C6-119E-9FC9477FCF8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848" r="12849" b="1"/>
          <a:stretch>
            <a:fillRect/>
          </a:stretch>
        </p:blipFill>
        <p:spPr>
          <a:xfrm>
            <a:off x="5658928" y="10"/>
            <a:ext cx="6533072" cy="6857990"/>
          </a:xfrm>
          <a:noFill/>
        </p:spPr>
      </p:pic>
    </p:spTree>
    <p:extLst>
      <p:ext uri="{BB962C8B-B14F-4D97-AF65-F5344CB8AC3E}">
        <p14:creationId xmlns:p14="http://schemas.microsoft.com/office/powerpoint/2010/main" val="1598209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Title 1">
            <a:extLst>
              <a:ext uri="{FF2B5EF4-FFF2-40B4-BE49-F238E27FC236}">
                <a16:creationId xmlns:a16="http://schemas.microsoft.com/office/drawing/2014/main" id="{7ED8EA30-0FCC-A231-B5F0-1C822A34B753}"/>
              </a:ext>
            </a:extLst>
          </p:cNvPr>
          <p:cNvSpPr>
            <a:spLocks noGrp="1"/>
          </p:cNvSpPr>
          <p:nvPr>
            <p:ph type="title"/>
          </p:nvPr>
        </p:nvSpPr>
        <p:spPr>
          <a:xfrm>
            <a:off x="4962523" y="1016956"/>
            <a:ext cx="6696076" cy="731520"/>
          </a:xfrm>
        </p:spPr>
        <p:txBody>
          <a:bodyPr anchor="t">
            <a:normAutofit/>
          </a:bodyPr>
          <a:lstStyle/>
          <a:p>
            <a:r>
              <a:rPr lang="en-US" dirty="0"/>
              <a:t>Aim &amp; objectives</a:t>
            </a:r>
          </a:p>
        </p:txBody>
      </p:sp>
      <p:pic>
        <p:nvPicPr>
          <p:cNvPr id="37" name="Picture 36" descr="A wall painted with an arrow and a dartboard">
            <a:extLst>
              <a:ext uri="{FF2B5EF4-FFF2-40B4-BE49-F238E27FC236}">
                <a16:creationId xmlns:a16="http://schemas.microsoft.com/office/drawing/2014/main" id="{064B64D7-F260-C388-ACD0-16676AA4631E}"/>
              </a:ext>
            </a:extLst>
          </p:cNvPr>
          <p:cNvPicPr>
            <a:picLocks noChangeAspect="1"/>
          </p:cNvPicPr>
          <p:nvPr/>
        </p:nvPicPr>
        <p:blipFill>
          <a:blip r:embed="rId2"/>
          <a:srcRect l="54121"/>
          <a:stretch>
            <a:fillRect/>
          </a:stretch>
        </p:blipFill>
        <p:spPr>
          <a:xfrm>
            <a:off x="20" y="10"/>
            <a:ext cx="4400534" cy="685799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noFill/>
        </p:spPr>
      </p:pic>
      <p:sp>
        <p:nvSpPr>
          <p:cNvPr id="35" name="Content Placeholder 2">
            <a:extLst>
              <a:ext uri="{FF2B5EF4-FFF2-40B4-BE49-F238E27FC236}">
                <a16:creationId xmlns:a16="http://schemas.microsoft.com/office/drawing/2014/main" id="{B9BF10AF-4263-45EC-A5C1-830AE92F4096}"/>
              </a:ext>
            </a:extLst>
          </p:cNvPr>
          <p:cNvSpPr>
            <a:spLocks noGrp="1"/>
          </p:cNvSpPr>
          <p:nvPr>
            <p:ph sz="quarter" idx="14"/>
          </p:nvPr>
        </p:nvSpPr>
        <p:spPr>
          <a:xfrm>
            <a:off x="4962523" y="2145668"/>
            <a:ext cx="6689892" cy="4118399"/>
          </a:xfrm>
        </p:spPr>
        <p:txBody>
          <a:bodyPr>
            <a:normAutofit/>
          </a:bodyPr>
          <a:lstStyle/>
          <a:p>
            <a:endParaRPr lang="en-US" dirty="0"/>
          </a:p>
          <a:p>
            <a:pPr>
              <a:buFont typeface="Wingdings" panose="05000000000000000000" pitchFamily="2" charset="2"/>
              <a:buChar char="q"/>
            </a:pPr>
            <a:r>
              <a:rPr lang="en-US" dirty="0"/>
              <a:t>PROJECT AIM: </a:t>
            </a:r>
          </a:p>
          <a:p>
            <a:pPr marL="0" indent="0">
              <a:buNone/>
            </a:pPr>
            <a:r>
              <a:rPr lang="en-GB" dirty="0"/>
              <a:t>The purpose of this project is to design, develop, and assess an AI-powered interview preparation tool that employs adaptive questioning, natural language processing (NLP), and personalised feedback to assist candidates in enhancing their communication abilities, interview readiness, and general confidence throughout the hiring process.</a:t>
            </a:r>
            <a:r>
              <a:rPr lang="en-US" dirty="0"/>
              <a:t>[1]</a:t>
            </a:r>
          </a:p>
          <a:p>
            <a:endParaRPr lang="en-US" dirty="0"/>
          </a:p>
          <a:p>
            <a:pPr>
              <a:buFont typeface="Wingdings" panose="05000000000000000000" pitchFamily="2" charset="2"/>
              <a:buChar char="q"/>
            </a:pPr>
            <a:r>
              <a:rPr lang="en-US" dirty="0"/>
              <a:t>OBJECTIVES:</a:t>
            </a:r>
          </a:p>
          <a:p>
            <a:r>
              <a:rPr lang="en-GB" dirty="0"/>
              <a:t>Analyse existing AI-based interview preparation tools and identify their limitations</a:t>
            </a:r>
          </a:p>
          <a:p>
            <a:r>
              <a:rPr lang="en-GB" dirty="0"/>
              <a:t>Develop a prototype application using Natural Language Processing (NLP)</a:t>
            </a:r>
          </a:p>
          <a:p>
            <a:r>
              <a:rPr lang="en-GB" dirty="0"/>
              <a:t>Utilise user testing and feedback to assess the system's efficacy.</a:t>
            </a:r>
          </a:p>
          <a:p>
            <a:r>
              <a:rPr lang="en-GB" dirty="0"/>
              <a:t>Recommend future improvements for AI-powered interview preparation systems.[2]</a:t>
            </a:r>
            <a:endParaRPr lang="en-US" dirty="0"/>
          </a:p>
          <a:p>
            <a:pPr marL="0" indent="0">
              <a:buNone/>
            </a:pPr>
            <a:endParaRPr lang="en-US" dirty="0"/>
          </a:p>
          <a:p>
            <a:pPr marL="0" indent="0">
              <a:buNone/>
            </a:pPr>
            <a:endParaRPr lang="en-US" dirty="0"/>
          </a:p>
          <a:p>
            <a:endParaRPr lang="en-US" dirty="0"/>
          </a:p>
          <a:p>
            <a:endParaRPr lang="en-US" dirty="0"/>
          </a:p>
          <a:p>
            <a:endParaRPr lang="en-US" dirty="0"/>
          </a:p>
        </p:txBody>
      </p:sp>
    </p:spTree>
    <p:extLst>
      <p:ext uri="{BB962C8B-B14F-4D97-AF65-F5344CB8AC3E}">
        <p14:creationId xmlns:p14="http://schemas.microsoft.com/office/powerpoint/2010/main" val="525198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6CBC828E-F5D8-1FEC-7A09-57016CF3C4DA}"/>
              </a:ext>
            </a:extLst>
          </p:cNvPr>
          <p:cNvSpPr>
            <a:spLocks noGrp="1"/>
          </p:cNvSpPr>
          <p:nvPr>
            <p:ph type="title"/>
          </p:nvPr>
        </p:nvSpPr>
        <p:spPr>
          <a:xfrm>
            <a:off x="533401" y="1016955"/>
            <a:ext cx="4573438" cy="1328932"/>
          </a:xfrm>
        </p:spPr>
        <p:txBody>
          <a:bodyPr anchor="t">
            <a:normAutofit/>
          </a:bodyPr>
          <a:lstStyle/>
          <a:p>
            <a:r>
              <a:rPr lang="en-US" dirty="0"/>
              <a:t>LITERATURE REVIEW</a:t>
            </a:r>
          </a:p>
        </p:txBody>
      </p:sp>
      <p:sp>
        <p:nvSpPr>
          <p:cNvPr id="33" name="Content Placeholder 2">
            <a:extLst>
              <a:ext uri="{FF2B5EF4-FFF2-40B4-BE49-F238E27FC236}">
                <a16:creationId xmlns:a16="http://schemas.microsoft.com/office/drawing/2014/main" id="{E428C907-EE26-3BB0-7A9D-034CA3D2BC7E}"/>
              </a:ext>
            </a:extLst>
          </p:cNvPr>
          <p:cNvSpPr>
            <a:spLocks noGrp="1"/>
          </p:cNvSpPr>
          <p:nvPr>
            <p:ph sz="quarter" idx="14"/>
          </p:nvPr>
        </p:nvSpPr>
        <p:spPr>
          <a:xfrm>
            <a:off x="533401" y="2444433"/>
            <a:ext cx="4573438" cy="3727767"/>
          </a:xfrm>
        </p:spPr>
        <p:txBody>
          <a:bodyPr/>
          <a:lstStyle/>
          <a:p>
            <a:pPr lvl="1" algn="ctr">
              <a:buFont typeface="Wingdings" panose="05000000000000000000" pitchFamily="2" charset="2"/>
              <a:buChar char="q"/>
            </a:pPr>
            <a:r>
              <a:rPr lang="en-GB" dirty="0"/>
              <a:t>Artificial Intelligence (AI) in Education</a:t>
            </a:r>
          </a:p>
          <a:p>
            <a:pPr>
              <a:buFont typeface="Wingdings" panose="05000000000000000000" pitchFamily="2" charset="2"/>
              <a:buChar char="q"/>
            </a:pPr>
            <a:r>
              <a:rPr lang="en-GB" dirty="0"/>
              <a:t>AI enables personalised learning experiences and intelligent feedback mechanisms [1]</a:t>
            </a:r>
          </a:p>
          <a:p>
            <a:pPr>
              <a:buFont typeface="Wingdings" panose="05000000000000000000" pitchFamily="2" charset="2"/>
              <a:buChar char="q"/>
            </a:pPr>
            <a:endParaRPr lang="en-GB" dirty="0"/>
          </a:p>
          <a:p>
            <a:pPr lvl="1" algn="ctr">
              <a:buFont typeface="Wingdings" panose="05000000000000000000" pitchFamily="2" charset="2"/>
              <a:buChar char="q"/>
            </a:pPr>
            <a:r>
              <a:rPr lang="en-GB" dirty="0"/>
              <a:t>Natural Language Processing (NLP)</a:t>
            </a:r>
          </a:p>
          <a:p>
            <a:pPr>
              <a:buFont typeface="Wingdings" panose="05000000000000000000" pitchFamily="2" charset="2"/>
              <a:buChar char="q"/>
            </a:pPr>
            <a:r>
              <a:rPr lang="en-GB" dirty="0"/>
              <a:t>NLP techniques can analyse text responses and support automated assessment and feedback generation[1]</a:t>
            </a:r>
          </a:p>
          <a:p>
            <a:pPr>
              <a:buFont typeface="Wingdings" panose="05000000000000000000" pitchFamily="2" charset="2"/>
              <a:buChar char="q"/>
            </a:pPr>
            <a:endParaRPr lang="en-GB" dirty="0"/>
          </a:p>
          <a:p>
            <a:pPr lvl="1" algn="ctr">
              <a:buFont typeface="Wingdings" panose="05000000000000000000" pitchFamily="2" charset="2"/>
              <a:buChar char="q"/>
            </a:pPr>
            <a:r>
              <a:rPr lang="en-GB" dirty="0"/>
              <a:t>AI in Recruitment</a:t>
            </a:r>
            <a:endParaRPr lang="en-US" dirty="0"/>
          </a:p>
          <a:p>
            <a:pPr lvl="1">
              <a:buFont typeface="Wingdings" panose="05000000000000000000" pitchFamily="2" charset="2"/>
              <a:buChar char="q"/>
            </a:pPr>
            <a:r>
              <a:rPr lang="en-GB" dirty="0"/>
              <a:t>AI technologies are increasingly being used to support recruitment and candidate evaluation processes.[3]</a:t>
            </a:r>
            <a:endParaRPr lang="en-US" dirty="0"/>
          </a:p>
        </p:txBody>
      </p:sp>
      <p:pic>
        <p:nvPicPr>
          <p:cNvPr id="29" name="Video 28" descr="Floating Numbers And Letters On Top Of A Book">
            <a:extLst>
              <a:ext uri="{FF2B5EF4-FFF2-40B4-BE49-F238E27FC236}">
                <a16:creationId xmlns:a16="http://schemas.microsoft.com/office/drawing/2014/main" id="{ADF97A82-C368-71E7-BD47-45DA0529784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8008" r="28254" b="-1"/>
          <a:stretch>
            <a:fillRect/>
          </a:stretch>
        </p:blipFill>
        <p:spPr>
          <a:xfrm>
            <a:off x="5658928" y="10"/>
            <a:ext cx="6533072" cy="6857990"/>
          </a:xfrm>
          <a:prstGeom prst="rect">
            <a:avLst/>
          </a:prstGeom>
          <a:noFill/>
        </p:spPr>
      </p:pic>
    </p:spTree>
    <p:extLst>
      <p:ext uri="{BB962C8B-B14F-4D97-AF65-F5344CB8AC3E}">
        <p14:creationId xmlns:p14="http://schemas.microsoft.com/office/powerpoint/2010/main" val="2663391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9"/>
                                        </p:tgtEl>
                                      </p:cBhvr>
                                    </p:cmd>
                                  </p:childTnLst>
                                </p:cTn>
                              </p:par>
                            </p:childTnLst>
                          </p:cTn>
                        </p:par>
                      </p:childTnLst>
                    </p:cTn>
                  </p:par>
                </p:childTnLst>
              </p:cTn>
              <p:nextCondLst>
                <p:cond evt="onClick" delay="0">
                  <p:tgtEl>
                    <p:spTgt spid="29"/>
                  </p:tgtEl>
                </p:cond>
              </p:nextCondLst>
            </p:seq>
            <p:video>
              <p:cMediaNode mute="1">
                <p:cTn id="12" repeatCount="indefinite" fill="hold" display="0">
                  <p:stCondLst>
                    <p:cond delay="indefinite"/>
                  </p:stCondLst>
                </p:cTn>
                <p:tgtEl>
                  <p:spTgt spid="29"/>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8827A9A-C126-BC6F-5393-73DD9C927270}"/>
              </a:ext>
            </a:extLst>
          </p:cNvPr>
          <p:cNvSpPr>
            <a:spLocks noGrp="1"/>
          </p:cNvSpPr>
          <p:nvPr>
            <p:ph type="title"/>
          </p:nvPr>
        </p:nvSpPr>
        <p:spPr>
          <a:xfrm>
            <a:off x="533401" y="1016955"/>
            <a:ext cx="4573438" cy="1328932"/>
          </a:xfrm>
        </p:spPr>
        <p:txBody>
          <a:bodyPr anchor="t">
            <a:normAutofit/>
          </a:bodyPr>
          <a:lstStyle/>
          <a:p>
            <a:r>
              <a:rPr lang="en-GB" sz="2400" dirty="0"/>
              <a:t>LITERATURE REVIEW (research gap)</a:t>
            </a:r>
          </a:p>
        </p:txBody>
      </p:sp>
      <p:sp>
        <p:nvSpPr>
          <p:cNvPr id="12" name="Content Placeholder 2">
            <a:extLst>
              <a:ext uri="{FF2B5EF4-FFF2-40B4-BE49-F238E27FC236}">
                <a16:creationId xmlns:a16="http://schemas.microsoft.com/office/drawing/2014/main" id="{C6DE2591-071F-07D8-72C8-D43E20E89863}"/>
              </a:ext>
            </a:extLst>
          </p:cNvPr>
          <p:cNvSpPr>
            <a:spLocks noGrp="1"/>
          </p:cNvSpPr>
          <p:nvPr>
            <p:ph sz="quarter" idx="14"/>
          </p:nvPr>
        </p:nvSpPr>
        <p:spPr>
          <a:xfrm>
            <a:off x="533401" y="2495232"/>
            <a:ext cx="4573438" cy="3981768"/>
          </a:xfrm>
        </p:spPr>
        <p:txBody>
          <a:bodyPr>
            <a:normAutofit fontScale="92500" lnSpcReduction="10000"/>
          </a:bodyPr>
          <a:lstStyle/>
          <a:p>
            <a:pPr algn="ctr">
              <a:buFont typeface="Wingdings" panose="05000000000000000000" pitchFamily="2" charset="2"/>
              <a:buChar char="q"/>
            </a:pPr>
            <a:r>
              <a:rPr lang="en-US" b="1" dirty="0"/>
              <a:t>Existing Research</a:t>
            </a:r>
          </a:p>
          <a:p>
            <a:pPr marL="0" indent="0">
              <a:buNone/>
            </a:pPr>
            <a:r>
              <a:rPr lang="en-US" dirty="0"/>
              <a:t>The main areas of current research are:</a:t>
            </a:r>
          </a:p>
          <a:p>
            <a:pPr>
              <a:buFont typeface="Wingdings" panose="05000000000000000000" pitchFamily="2" charset="2"/>
              <a:buChar char="v"/>
            </a:pPr>
            <a:r>
              <a:rPr lang="en-US" dirty="0"/>
              <a:t>    </a:t>
            </a:r>
            <a:r>
              <a:rPr lang="en-GB" dirty="0"/>
              <a:t>AI-assisted hiring and screening of candidates</a:t>
            </a:r>
          </a:p>
          <a:p>
            <a:pPr>
              <a:buFont typeface="Wingdings" panose="05000000000000000000" pitchFamily="2" charset="2"/>
              <a:buChar char="v"/>
            </a:pPr>
            <a:r>
              <a:rPr lang="en-GB" dirty="0"/>
              <a:t>    Automated assessment and evaluation systems</a:t>
            </a:r>
          </a:p>
          <a:p>
            <a:pPr>
              <a:buFont typeface="Wingdings" panose="05000000000000000000" pitchFamily="2" charset="2"/>
              <a:buChar char="v"/>
            </a:pPr>
            <a:r>
              <a:rPr lang="en-GB" dirty="0"/>
              <a:t>    Applications of AI in education and customised learning[1][2]</a:t>
            </a:r>
          </a:p>
          <a:p>
            <a:pPr>
              <a:buFont typeface="Wingdings" panose="05000000000000000000" pitchFamily="2" charset="2"/>
              <a:buChar char="v"/>
            </a:pPr>
            <a:endParaRPr lang="en-GB" dirty="0"/>
          </a:p>
          <a:p>
            <a:pPr algn="ctr">
              <a:buFont typeface="Wingdings" panose="05000000000000000000" pitchFamily="2" charset="2"/>
              <a:buChar char="q"/>
            </a:pPr>
            <a:r>
              <a:rPr lang="en-US" dirty="0"/>
              <a:t>Research Gap  </a:t>
            </a:r>
          </a:p>
          <a:p>
            <a:pPr marL="0" indent="0">
              <a:buNone/>
            </a:pPr>
            <a:r>
              <a:rPr lang="en-GB" dirty="0"/>
              <a:t>However, little research has been done on AI-powered tools created especially to assist applicants in preparing for interviews by:</a:t>
            </a:r>
          </a:p>
          <a:p>
            <a:pPr>
              <a:buFont typeface="Wingdings" panose="05000000000000000000" pitchFamily="2" charset="2"/>
              <a:buChar char="v"/>
            </a:pPr>
            <a:r>
              <a:rPr lang="en-US" dirty="0"/>
              <a:t> </a:t>
            </a:r>
            <a:r>
              <a:rPr lang="en-GB" dirty="0"/>
              <a:t>Adaptive questioning</a:t>
            </a:r>
          </a:p>
          <a:p>
            <a:pPr>
              <a:buFont typeface="Wingdings" panose="05000000000000000000" pitchFamily="2" charset="2"/>
              <a:buChar char="v"/>
            </a:pPr>
            <a:r>
              <a:rPr lang="en-GB" dirty="0"/>
              <a:t>Personalised feedback</a:t>
            </a:r>
          </a:p>
          <a:p>
            <a:pPr>
              <a:buFont typeface="Wingdings" panose="05000000000000000000" pitchFamily="2" charset="2"/>
              <a:buChar char="v"/>
            </a:pPr>
            <a:r>
              <a:rPr lang="en-GB" dirty="0"/>
              <a:t>Progress tracking</a:t>
            </a:r>
          </a:p>
          <a:p>
            <a:pPr>
              <a:buFont typeface="Wingdings" panose="05000000000000000000" pitchFamily="2" charset="2"/>
              <a:buChar char="v"/>
            </a:pPr>
            <a:r>
              <a:rPr lang="en-GB" dirty="0"/>
              <a:t>Interview coaching</a:t>
            </a:r>
            <a:endParaRPr lang="en-US" dirty="0"/>
          </a:p>
        </p:txBody>
      </p:sp>
      <p:pic>
        <p:nvPicPr>
          <p:cNvPr id="8" name="Picture 7" descr="Close-up of open book against blurred bookshelf background">
            <a:extLst>
              <a:ext uri="{FF2B5EF4-FFF2-40B4-BE49-F238E27FC236}">
                <a16:creationId xmlns:a16="http://schemas.microsoft.com/office/drawing/2014/main" id="{55C12325-FDBF-9A5A-6A65-239F2C7F6925}"/>
              </a:ext>
            </a:extLst>
          </p:cNvPr>
          <p:cNvPicPr>
            <a:picLocks noChangeAspect="1"/>
          </p:cNvPicPr>
          <p:nvPr/>
        </p:nvPicPr>
        <p:blipFill>
          <a:blip r:embed="rId2"/>
          <a:srcRect l="24927" r="11484" b="-1"/>
          <a:stretch>
            <a:fillRect/>
          </a:stretch>
        </p:blipFill>
        <p:spPr>
          <a:xfrm>
            <a:off x="5658928" y="10"/>
            <a:ext cx="6533072" cy="6857990"/>
          </a:xfrm>
          <a:prstGeom prst="rect">
            <a:avLst/>
          </a:prstGeom>
          <a:noFill/>
        </p:spPr>
      </p:pic>
    </p:spTree>
    <p:extLst>
      <p:ext uri="{BB962C8B-B14F-4D97-AF65-F5344CB8AC3E}">
        <p14:creationId xmlns:p14="http://schemas.microsoft.com/office/powerpoint/2010/main" val="658578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6CB00-E814-F6F3-6CE8-AA906D98DC95}"/>
              </a:ext>
            </a:extLst>
          </p:cNvPr>
          <p:cNvSpPr>
            <a:spLocks noGrp="1"/>
          </p:cNvSpPr>
          <p:nvPr>
            <p:ph type="title"/>
          </p:nvPr>
        </p:nvSpPr>
        <p:spPr>
          <a:xfrm>
            <a:off x="533398" y="1016956"/>
            <a:ext cx="11125201" cy="731520"/>
          </a:xfrm>
        </p:spPr>
        <p:txBody>
          <a:bodyPr vert="horz" lIns="91440" tIns="45720" rIns="91440" bIns="45720" rtlCol="0" anchor="t">
            <a:normAutofit/>
          </a:bodyPr>
          <a:lstStyle/>
          <a:p>
            <a:r>
              <a:rPr lang="en-US" b="0" kern="1200" cap="all" spc="0" baseline="0">
                <a:latin typeface="+mj-lt"/>
                <a:ea typeface="+mj-ea"/>
                <a:cs typeface="Arial" panose="020B0604020202020204" pitchFamily="34" charset="0"/>
              </a:rPr>
              <a:t>METHODOLOGY</a:t>
            </a:r>
          </a:p>
        </p:txBody>
      </p:sp>
      <p:sp>
        <p:nvSpPr>
          <p:cNvPr id="7" name="TextBox 6">
            <a:extLst>
              <a:ext uri="{FF2B5EF4-FFF2-40B4-BE49-F238E27FC236}">
                <a16:creationId xmlns:a16="http://schemas.microsoft.com/office/drawing/2014/main" id="{F2804709-0C3E-CFBD-C49C-451727ED00B0}"/>
              </a:ext>
            </a:extLst>
          </p:cNvPr>
          <p:cNvSpPr txBox="1"/>
          <p:nvPr/>
        </p:nvSpPr>
        <p:spPr>
          <a:xfrm>
            <a:off x="6583043" y="1883248"/>
            <a:ext cx="5075556" cy="4339752"/>
          </a:xfrm>
          <a:prstGeom prst="rect">
            <a:avLst/>
          </a:prstGeom>
        </p:spPr>
        <p:txBody>
          <a:bodyPr vert="horz" lIns="91440" tIns="45720" rIns="91440" bIns="45720" rtlCol="0">
            <a:normAutofit/>
          </a:bodyPr>
          <a:lstStyle/>
          <a:p>
            <a:pPr marL="285750" lvl="0" indent="-285750" fontAlgn="t">
              <a:lnSpc>
                <a:spcPct val="90000"/>
              </a:lnSpc>
              <a:spcBef>
                <a:spcPts val="1000"/>
              </a:spcBef>
              <a:buFont typeface="Wingdings" panose="05000000000000000000" pitchFamily="2" charset="2"/>
              <a:buChar char="q"/>
            </a:pPr>
            <a:r>
              <a:rPr lang="en-US" sz="1400" dirty="0">
                <a:solidFill>
                  <a:schemeClr val="tx2"/>
                </a:solidFill>
                <a:cs typeface="Arial" panose="020B0604020202020204" pitchFamily="34" charset="0"/>
              </a:rPr>
              <a:t>Literature review to identify existing solutions and research gaps.</a:t>
            </a:r>
          </a:p>
          <a:p>
            <a:pPr marL="285750" lvl="0" indent="-285750" fontAlgn="t">
              <a:lnSpc>
                <a:spcPct val="90000"/>
              </a:lnSpc>
              <a:spcBef>
                <a:spcPts val="1000"/>
              </a:spcBef>
              <a:buFont typeface="Wingdings" panose="05000000000000000000" pitchFamily="2" charset="2"/>
              <a:buChar char="q"/>
            </a:pPr>
            <a:r>
              <a:rPr lang="en-US" sz="1400" dirty="0">
                <a:solidFill>
                  <a:schemeClr val="tx2"/>
                </a:solidFill>
                <a:cs typeface="Arial" panose="020B0604020202020204" pitchFamily="34" charset="0"/>
              </a:rPr>
              <a:t>Prototype development using AI and NLP technologies.</a:t>
            </a:r>
          </a:p>
          <a:p>
            <a:pPr marL="285750" lvl="0" indent="-285750" fontAlgn="t">
              <a:lnSpc>
                <a:spcPct val="90000"/>
              </a:lnSpc>
              <a:spcBef>
                <a:spcPts val="1000"/>
              </a:spcBef>
              <a:buFont typeface="Wingdings" panose="05000000000000000000" pitchFamily="2" charset="2"/>
              <a:buChar char="q"/>
            </a:pPr>
            <a:r>
              <a:rPr lang="en-US" sz="1400" dirty="0">
                <a:solidFill>
                  <a:schemeClr val="tx2"/>
                </a:solidFill>
                <a:cs typeface="Arial" panose="020B0604020202020204" pitchFamily="34" charset="0"/>
              </a:rPr>
              <a:t>User evaluation through surveys and testing.</a:t>
            </a:r>
          </a:p>
          <a:p>
            <a:pPr marL="285750" lvl="0" indent="-285750" fontAlgn="t">
              <a:lnSpc>
                <a:spcPct val="90000"/>
              </a:lnSpc>
              <a:spcBef>
                <a:spcPts val="1000"/>
              </a:spcBef>
              <a:buFont typeface="Wingdings" panose="05000000000000000000" pitchFamily="2" charset="2"/>
              <a:buChar char="q"/>
            </a:pPr>
            <a:r>
              <a:rPr lang="en-US" sz="1400" dirty="0">
                <a:solidFill>
                  <a:schemeClr val="tx2"/>
                </a:solidFill>
                <a:cs typeface="Arial" panose="020B0604020202020204" pitchFamily="34" charset="0"/>
              </a:rPr>
              <a:t>Analysis of user feedback and system performance.[1]</a:t>
            </a:r>
          </a:p>
          <a:p>
            <a:pPr>
              <a:lnSpc>
                <a:spcPct val="90000"/>
              </a:lnSpc>
              <a:spcBef>
                <a:spcPts val="1000"/>
              </a:spcBef>
            </a:pPr>
            <a:endParaRPr lang="en-US" sz="1400" dirty="0">
              <a:solidFill>
                <a:schemeClr val="tx2"/>
              </a:solidFill>
              <a:cs typeface="Arial" panose="020B0604020202020204" pitchFamily="34" charset="0"/>
            </a:endParaRPr>
          </a:p>
          <a:p>
            <a:pPr>
              <a:lnSpc>
                <a:spcPct val="90000"/>
              </a:lnSpc>
              <a:spcBef>
                <a:spcPts val="1000"/>
              </a:spcBef>
            </a:pPr>
            <a:endParaRPr lang="en-US" sz="1400" dirty="0">
              <a:solidFill>
                <a:schemeClr val="tx2"/>
              </a:solidFill>
              <a:cs typeface="Arial" panose="020B0604020202020204" pitchFamily="34" charset="0"/>
            </a:endParaRPr>
          </a:p>
          <a:p>
            <a:pPr>
              <a:lnSpc>
                <a:spcPct val="90000"/>
              </a:lnSpc>
              <a:spcBef>
                <a:spcPts val="1000"/>
              </a:spcBef>
            </a:pPr>
            <a:endParaRPr lang="en-US" sz="1400" dirty="0">
              <a:solidFill>
                <a:schemeClr val="tx2"/>
              </a:solidFill>
              <a:cs typeface="Arial" panose="020B0604020202020204" pitchFamily="34" charset="0"/>
            </a:endParaRPr>
          </a:p>
          <a:p>
            <a:pPr>
              <a:lnSpc>
                <a:spcPct val="90000"/>
              </a:lnSpc>
              <a:spcBef>
                <a:spcPts val="1000"/>
              </a:spcBef>
            </a:pPr>
            <a:r>
              <a:rPr lang="en-US" sz="1400" dirty="0">
                <a:solidFill>
                  <a:schemeClr val="tx2"/>
                </a:solidFill>
                <a:cs typeface="Arial" panose="020B0604020202020204" pitchFamily="34" charset="0"/>
              </a:rPr>
              <a:t>The prototype will be developed using React Native for the mobile application, Python and </a:t>
            </a:r>
            <a:r>
              <a:rPr lang="en-US" sz="1400" dirty="0" err="1">
                <a:solidFill>
                  <a:schemeClr val="tx2"/>
                </a:solidFill>
                <a:cs typeface="Arial" panose="020B0604020202020204" pitchFamily="34" charset="0"/>
              </a:rPr>
              <a:t>FastAPI</a:t>
            </a:r>
            <a:r>
              <a:rPr lang="en-US" sz="1400" dirty="0">
                <a:solidFill>
                  <a:schemeClr val="tx2"/>
                </a:solidFill>
                <a:cs typeface="Arial" panose="020B0604020202020204" pitchFamily="34" charset="0"/>
              </a:rPr>
              <a:t> for backend services, OpenAI API for NLP-based feedback generation, SQLite/Firebase for data storage, and GitHub for version control.</a:t>
            </a:r>
          </a:p>
        </p:txBody>
      </p:sp>
      <p:graphicFrame>
        <p:nvGraphicFramePr>
          <p:cNvPr id="6" name="Content Placeholder 5">
            <a:extLst>
              <a:ext uri="{FF2B5EF4-FFF2-40B4-BE49-F238E27FC236}">
                <a16:creationId xmlns:a16="http://schemas.microsoft.com/office/drawing/2014/main" id="{69A8D482-FBB0-A1C8-046C-72593B8550B2}"/>
              </a:ext>
            </a:extLst>
          </p:cNvPr>
          <p:cNvGraphicFramePr>
            <a:graphicFrameLocks noGrp="1"/>
          </p:cNvGraphicFramePr>
          <p:nvPr>
            <p:ph sz="quarter" idx="15"/>
            <p:extLst>
              <p:ext uri="{D42A27DB-BD31-4B8C-83A1-F6EECF244321}">
                <p14:modId xmlns:p14="http://schemas.microsoft.com/office/powerpoint/2010/main" val="3486193557"/>
              </p:ext>
            </p:extLst>
          </p:nvPr>
        </p:nvGraphicFramePr>
        <p:xfrm>
          <a:off x="533399" y="1883248"/>
          <a:ext cx="5075238" cy="43397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446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93F98-B44A-A437-75FD-5E15486992FA}"/>
              </a:ext>
            </a:extLst>
          </p:cNvPr>
          <p:cNvSpPr>
            <a:spLocks noGrp="1"/>
          </p:cNvSpPr>
          <p:nvPr>
            <p:ph type="title"/>
          </p:nvPr>
        </p:nvSpPr>
        <p:spPr>
          <a:xfrm>
            <a:off x="4431582" y="685800"/>
            <a:ext cx="6696076" cy="731520"/>
          </a:xfrm>
        </p:spPr>
        <p:txBody>
          <a:bodyPr anchor="t">
            <a:normAutofit/>
          </a:bodyPr>
          <a:lstStyle/>
          <a:p>
            <a:r>
              <a:rPr lang="en-GB" sz="2500" dirty="0"/>
              <a:t>FUNCTIONALITIES</a:t>
            </a:r>
            <a:br>
              <a:rPr lang="en-GB" sz="2500" dirty="0"/>
            </a:br>
            <a:endParaRPr lang="en-GB" sz="2500" dirty="0"/>
          </a:p>
        </p:txBody>
      </p:sp>
      <p:graphicFrame>
        <p:nvGraphicFramePr>
          <p:cNvPr id="3" name="Content Placeholder 2">
            <a:extLst>
              <a:ext uri="{FF2B5EF4-FFF2-40B4-BE49-F238E27FC236}">
                <a16:creationId xmlns:a16="http://schemas.microsoft.com/office/drawing/2014/main" id="{B174E86A-11A3-5C23-9223-F3042C4B6242}"/>
              </a:ext>
            </a:extLst>
          </p:cNvPr>
          <p:cNvGraphicFramePr>
            <a:graphicFrameLocks noGrp="1"/>
          </p:cNvGraphicFramePr>
          <p:nvPr>
            <p:ph sz="quarter" idx="14"/>
            <p:extLst>
              <p:ext uri="{D42A27DB-BD31-4B8C-83A1-F6EECF244321}">
                <p14:modId xmlns:p14="http://schemas.microsoft.com/office/powerpoint/2010/main" val="2748538326"/>
              </p:ext>
            </p:extLst>
          </p:nvPr>
        </p:nvGraphicFramePr>
        <p:xfrm>
          <a:off x="121018" y="1465006"/>
          <a:ext cx="6587789" cy="47071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3A5FD70-1DEE-7E52-220E-29EB9085590E}"/>
              </a:ext>
            </a:extLst>
          </p:cNvPr>
          <p:cNvSpPr txBox="1"/>
          <p:nvPr/>
        </p:nvSpPr>
        <p:spPr>
          <a:xfrm>
            <a:off x="6214881" y="1465005"/>
            <a:ext cx="5112775" cy="3970318"/>
          </a:xfrm>
          <a:prstGeom prst="rect">
            <a:avLst/>
          </a:prstGeom>
          <a:noFill/>
        </p:spPr>
        <p:txBody>
          <a:bodyPr wrap="square" rtlCol="0">
            <a:spAutoFit/>
          </a:bodyPr>
          <a:lstStyle/>
          <a:p>
            <a:pPr marL="285750" indent="-285750" algn="ctr">
              <a:buFont typeface="Wingdings" panose="05000000000000000000" pitchFamily="2" charset="2"/>
              <a:buChar char="q"/>
            </a:pPr>
            <a:r>
              <a:rPr lang="en-GB" b="1" dirty="0"/>
              <a:t>Interview Simulation</a:t>
            </a:r>
          </a:p>
          <a:p>
            <a:r>
              <a:rPr lang="en-GB" dirty="0"/>
              <a:t> AI-generated interview questions tailored to specific job roles</a:t>
            </a:r>
          </a:p>
          <a:p>
            <a:endParaRPr lang="en-GB" dirty="0"/>
          </a:p>
          <a:p>
            <a:pPr marL="285750" indent="-285750" algn="ctr">
              <a:buFont typeface="Wingdings" panose="05000000000000000000" pitchFamily="2" charset="2"/>
              <a:buChar char="q"/>
            </a:pPr>
            <a:r>
              <a:rPr lang="en-GB" b="1" dirty="0"/>
              <a:t>Response Evaluation </a:t>
            </a:r>
          </a:p>
          <a:p>
            <a:r>
              <a:rPr lang="en-GB" dirty="0"/>
              <a:t>Analysis of responses using NLP techniques</a:t>
            </a:r>
          </a:p>
          <a:p>
            <a:endParaRPr lang="en-GB" dirty="0"/>
          </a:p>
          <a:p>
            <a:pPr marL="285750" indent="-285750" algn="ctr">
              <a:buFont typeface="Wingdings" panose="05000000000000000000" pitchFamily="2" charset="2"/>
              <a:buChar char="q"/>
            </a:pPr>
            <a:r>
              <a:rPr lang="en-GB" b="1" dirty="0"/>
              <a:t>Personalised Feedback </a:t>
            </a:r>
          </a:p>
          <a:p>
            <a:r>
              <a:rPr lang="en-GB" dirty="0"/>
              <a:t>Identification of strengths and areas for improvement</a:t>
            </a:r>
          </a:p>
          <a:p>
            <a:endParaRPr lang="en-GB" dirty="0"/>
          </a:p>
          <a:p>
            <a:pPr marL="285750" indent="-285750" algn="ctr">
              <a:buFont typeface="Wingdings" panose="05000000000000000000" pitchFamily="2" charset="2"/>
              <a:buChar char="q"/>
            </a:pPr>
            <a:r>
              <a:rPr lang="en-GB" dirty="0"/>
              <a:t>Performance Analytics</a:t>
            </a:r>
          </a:p>
          <a:p>
            <a:r>
              <a:rPr lang="en-GB" dirty="0"/>
              <a:t> Tracking user progress and interview readiness[4]</a:t>
            </a:r>
          </a:p>
        </p:txBody>
      </p:sp>
    </p:spTree>
    <p:extLst>
      <p:ext uri="{BB962C8B-B14F-4D97-AF65-F5344CB8AC3E}">
        <p14:creationId xmlns:p14="http://schemas.microsoft.com/office/powerpoint/2010/main" val="3057860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AA2AA-6951-B3EA-510C-4A82E0DA7E20}"/>
              </a:ext>
            </a:extLst>
          </p:cNvPr>
          <p:cNvSpPr>
            <a:spLocks noGrp="1"/>
          </p:cNvSpPr>
          <p:nvPr>
            <p:ph type="title"/>
          </p:nvPr>
        </p:nvSpPr>
        <p:spPr>
          <a:xfrm>
            <a:off x="533400" y="1016955"/>
            <a:ext cx="11125199" cy="731519"/>
          </a:xfrm>
        </p:spPr>
        <p:txBody>
          <a:bodyPr anchor="t">
            <a:normAutofit/>
          </a:bodyPr>
          <a:lstStyle/>
          <a:p>
            <a:r>
              <a:rPr lang="en-GB" dirty="0"/>
              <a:t>DESIGN OVERVIEW</a:t>
            </a:r>
          </a:p>
        </p:txBody>
      </p:sp>
      <p:pic>
        <p:nvPicPr>
          <p:cNvPr id="4" name="Content Placeholder 3">
            <a:extLst>
              <a:ext uri="{FF2B5EF4-FFF2-40B4-BE49-F238E27FC236}">
                <a16:creationId xmlns:a16="http://schemas.microsoft.com/office/drawing/2014/main" id="{D572370A-2F5F-38ED-B83D-17D61898707F}"/>
              </a:ext>
            </a:extLst>
          </p:cNvPr>
          <p:cNvPicPr>
            <a:picLocks noGrp="1" noChangeAspect="1"/>
          </p:cNvPicPr>
          <p:nvPr>
            <p:ph sz="quarter" idx="15"/>
          </p:nvPr>
        </p:nvPicPr>
        <p:blipFill>
          <a:blip r:embed="rId2">
            <a:extLst>
              <a:ext uri="{28A0092B-C50C-407E-A947-70E740481C1C}">
                <a14:useLocalDpi xmlns:a14="http://schemas.microsoft.com/office/drawing/2010/main" val="0"/>
              </a:ext>
            </a:extLst>
          </a:blip>
          <a:srcRect t="11826" b="8010"/>
          <a:stretch>
            <a:fillRect/>
          </a:stretch>
        </p:blipFill>
        <p:spPr>
          <a:xfrm>
            <a:off x="533399" y="1626253"/>
            <a:ext cx="5375788" cy="4596747"/>
          </a:xfrm>
          <a:prstGeom prst="rect">
            <a:avLst/>
          </a:prstGeom>
          <a:noFill/>
        </p:spPr>
      </p:pic>
      <p:pic>
        <p:nvPicPr>
          <p:cNvPr id="5" name="Picture 4" descr="Hand with pen over a color palette">
            <a:extLst>
              <a:ext uri="{FF2B5EF4-FFF2-40B4-BE49-F238E27FC236}">
                <a16:creationId xmlns:a16="http://schemas.microsoft.com/office/drawing/2014/main" id="{DBE65F7E-A852-B16C-1271-0BD6B8B23E90}"/>
              </a:ext>
            </a:extLst>
          </p:cNvPr>
          <p:cNvPicPr>
            <a:picLocks noChangeAspect="1"/>
          </p:cNvPicPr>
          <p:nvPr/>
        </p:nvPicPr>
        <p:blipFill>
          <a:blip r:embed="rId3"/>
          <a:srcRect l="6209" r="15724" b="2"/>
          <a:stretch>
            <a:fillRect/>
          </a:stretch>
        </p:blipFill>
        <p:spPr>
          <a:xfrm>
            <a:off x="6583043" y="1883248"/>
            <a:ext cx="5075556" cy="4339752"/>
          </a:xfrm>
          <a:prstGeom prst="rect">
            <a:avLst/>
          </a:prstGeom>
          <a:noFill/>
        </p:spPr>
      </p:pic>
    </p:spTree>
    <p:extLst>
      <p:ext uri="{BB962C8B-B14F-4D97-AF65-F5344CB8AC3E}">
        <p14:creationId xmlns:p14="http://schemas.microsoft.com/office/powerpoint/2010/main" val="1115921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60F5C-BCAD-A177-8931-5F543C1B5785}"/>
              </a:ext>
            </a:extLst>
          </p:cNvPr>
          <p:cNvSpPr>
            <a:spLocks noGrp="1"/>
          </p:cNvSpPr>
          <p:nvPr>
            <p:ph type="title"/>
          </p:nvPr>
        </p:nvSpPr>
        <p:spPr>
          <a:xfrm>
            <a:off x="533398" y="1016955"/>
            <a:ext cx="11125201" cy="746759"/>
          </a:xfrm>
        </p:spPr>
        <p:txBody>
          <a:bodyPr anchor="t">
            <a:normAutofit/>
          </a:bodyPr>
          <a:lstStyle/>
          <a:p>
            <a:r>
              <a:rPr lang="en-GB" dirty="0"/>
              <a:t>PROJECT TIMELINE</a:t>
            </a:r>
          </a:p>
        </p:txBody>
      </p:sp>
      <p:pic>
        <p:nvPicPr>
          <p:cNvPr id="4" name="Content Placeholder 3">
            <a:extLst>
              <a:ext uri="{FF2B5EF4-FFF2-40B4-BE49-F238E27FC236}">
                <a16:creationId xmlns:a16="http://schemas.microsoft.com/office/drawing/2014/main" id="{7DC1484B-780A-76A0-65E1-88F23AD5EC3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1145" y="1748474"/>
            <a:ext cx="10530037" cy="4728524"/>
          </a:xfrm>
          <a:prstGeom prst="rect">
            <a:avLst/>
          </a:prstGeom>
          <a:noFill/>
        </p:spPr>
      </p:pic>
    </p:spTree>
    <p:extLst>
      <p:ext uri="{BB962C8B-B14F-4D97-AF65-F5344CB8AC3E}">
        <p14:creationId xmlns:p14="http://schemas.microsoft.com/office/powerpoint/2010/main" val="3060635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59641-02A3-5F88-11DC-9E3A134D4967}"/>
              </a:ext>
            </a:extLst>
          </p:cNvPr>
          <p:cNvSpPr>
            <a:spLocks noGrp="1"/>
          </p:cNvSpPr>
          <p:nvPr>
            <p:ph type="title"/>
          </p:nvPr>
        </p:nvSpPr>
        <p:spPr>
          <a:xfrm>
            <a:off x="5343517" y="1386842"/>
            <a:ext cx="6315083" cy="1127758"/>
          </a:xfrm>
        </p:spPr>
        <p:txBody>
          <a:bodyPr anchor="t">
            <a:normAutofit/>
          </a:bodyPr>
          <a:lstStyle/>
          <a:p>
            <a:r>
              <a:rPr lang="en-GB" dirty="0"/>
              <a:t>CONCLUSION</a:t>
            </a:r>
          </a:p>
        </p:txBody>
      </p:sp>
      <p:pic>
        <p:nvPicPr>
          <p:cNvPr id="20" name="Video 19" descr="People Discussing">
            <a:extLst>
              <a:ext uri="{FF2B5EF4-FFF2-40B4-BE49-F238E27FC236}">
                <a16:creationId xmlns:a16="http://schemas.microsoft.com/office/drawing/2014/main" id="{813F2FC7-AC1F-583A-D9C8-91F5AE0EED1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23290" r="40513" b="-1"/>
          <a:stretch>
            <a:fillRect/>
          </a:stretch>
        </p:blipFill>
        <p:spPr>
          <a:xfrm>
            <a:off x="20" y="10"/>
            <a:ext cx="4400534" cy="6857990"/>
          </a:xfrm>
          <a:prstGeom prst="rect">
            <a:avLst/>
          </a:prstGeom>
          <a:noFill/>
        </p:spPr>
      </p:pic>
      <p:sp>
        <p:nvSpPr>
          <p:cNvPr id="14" name="Content Placeholder 3">
            <a:extLst>
              <a:ext uri="{FF2B5EF4-FFF2-40B4-BE49-F238E27FC236}">
                <a16:creationId xmlns:a16="http://schemas.microsoft.com/office/drawing/2014/main" id="{0EDE6E78-02B9-6482-F96F-D680BD15BD2A}"/>
              </a:ext>
            </a:extLst>
          </p:cNvPr>
          <p:cNvSpPr>
            <a:spLocks noGrp="1"/>
          </p:cNvSpPr>
          <p:nvPr>
            <p:ph sz="quarter" idx="13"/>
          </p:nvPr>
        </p:nvSpPr>
        <p:spPr>
          <a:xfrm>
            <a:off x="5343518" y="2886089"/>
            <a:ext cx="6315082" cy="3336911"/>
          </a:xfrm>
        </p:spPr>
        <p:txBody>
          <a:bodyPr>
            <a:normAutofit/>
          </a:bodyPr>
          <a:lstStyle/>
          <a:p>
            <a:pPr marL="0" indent="0">
              <a:lnSpc>
                <a:spcPct val="140000"/>
              </a:lnSpc>
              <a:spcAft>
                <a:spcPts val="600"/>
              </a:spcAft>
              <a:buNone/>
            </a:pPr>
            <a:r>
              <a:rPr lang="en-GB" sz="1700" dirty="0"/>
              <a:t>In Conclusion, this project suggests an intelligent interview preparation system that would assist applicants with customised feedback and adaptive interview simulations. Compared to conventional approaches, the combination of AI and NLP technologies will make preparation more interesting and productive. Additionally, the research advances the expanding subject of employability development and AI-assisted </a:t>
            </a:r>
            <a:r>
              <a:rPr lang="en-GB" sz="1700"/>
              <a:t>learning.[5]</a:t>
            </a:r>
            <a:endParaRPr lang="en-US" sz="1700" dirty="0"/>
          </a:p>
        </p:txBody>
      </p:sp>
    </p:spTree>
    <p:extLst>
      <p:ext uri="{BB962C8B-B14F-4D97-AF65-F5344CB8AC3E}">
        <p14:creationId xmlns:p14="http://schemas.microsoft.com/office/powerpoint/2010/main" val="3025690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0"/>
                                        </p:tgtEl>
                                      </p:cBhvr>
                                    </p:cmd>
                                  </p:childTnLst>
                                </p:cTn>
                              </p:par>
                            </p:childTnLst>
                          </p:cTn>
                        </p:par>
                      </p:childTnLst>
                    </p:cTn>
                  </p:par>
                </p:childTnLst>
              </p:cTn>
              <p:nextCondLst>
                <p:cond evt="onClick" delay="0">
                  <p:tgtEl>
                    <p:spTgt spid="20"/>
                  </p:tgtEl>
                </p:cond>
              </p:nextCondLst>
            </p:seq>
            <p:video>
              <p:cMediaNode mute="1">
                <p:cTn id="12" repeatCount="indefinite" fill="hold" display="0">
                  <p:stCondLst>
                    <p:cond delay="indefinite"/>
                  </p:stCondLst>
                </p:cTn>
                <p:tgtEl>
                  <p:spTgt spid="20"/>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17BBA-EF05-1910-8193-D36D7884860C}"/>
              </a:ext>
            </a:extLst>
          </p:cNvPr>
          <p:cNvSpPr>
            <a:spLocks noGrp="1"/>
          </p:cNvSpPr>
          <p:nvPr>
            <p:ph type="title"/>
          </p:nvPr>
        </p:nvSpPr>
        <p:spPr>
          <a:xfrm>
            <a:off x="4962523" y="1016956"/>
            <a:ext cx="6696076" cy="731520"/>
          </a:xfrm>
        </p:spPr>
        <p:txBody>
          <a:bodyPr anchor="t">
            <a:normAutofit/>
          </a:bodyPr>
          <a:lstStyle/>
          <a:p>
            <a:r>
              <a:rPr lang="en-GB" dirty="0"/>
              <a:t>References</a:t>
            </a:r>
          </a:p>
        </p:txBody>
      </p:sp>
      <p:pic>
        <p:nvPicPr>
          <p:cNvPr id="5" name="Picture 4" descr="One big red thumbtack in front of many smaller black thumbtacks">
            <a:extLst>
              <a:ext uri="{FF2B5EF4-FFF2-40B4-BE49-F238E27FC236}">
                <a16:creationId xmlns:a16="http://schemas.microsoft.com/office/drawing/2014/main" id="{AA14E42D-81C6-B4CE-06BD-8A5D23861F5D}"/>
              </a:ext>
            </a:extLst>
          </p:cNvPr>
          <p:cNvPicPr>
            <a:picLocks noChangeAspect="1"/>
          </p:cNvPicPr>
          <p:nvPr/>
        </p:nvPicPr>
        <p:blipFill>
          <a:blip r:embed="rId2"/>
          <a:srcRect l="37689" r="15468" b="-1"/>
          <a:stretch>
            <a:fillRect/>
          </a:stretch>
        </p:blipFill>
        <p:spPr>
          <a:xfrm>
            <a:off x="20" y="10"/>
            <a:ext cx="4400534" cy="685799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noFill/>
        </p:spPr>
      </p:pic>
      <p:sp>
        <p:nvSpPr>
          <p:cNvPr id="9" name="Content Placeholder 3">
            <a:extLst>
              <a:ext uri="{FF2B5EF4-FFF2-40B4-BE49-F238E27FC236}">
                <a16:creationId xmlns:a16="http://schemas.microsoft.com/office/drawing/2014/main" id="{6FB77C77-6DF7-5832-9E42-C80013A79D41}"/>
              </a:ext>
            </a:extLst>
          </p:cNvPr>
          <p:cNvSpPr>
            <a:spLocks noGrp="1"/>
          </p:cNvSpPr>
          <p:nvPr>
            <p:ph sz="quarter" idx="14"/>
          </p:nvPr>
        </p:nvSpPr>
        <p:spPr>
          <a:xfrm>
            <a:off x="4962523" y="2145668"/>
            <a:ext cx="6689892" cy="4118399"/>
          </a:xfrm>
        </p:spPr>
        <p:txBody>
          <a:bodyPr/>
          <a:lstStyle/>
          <a:p>
            <a:pPr>
              <a:buFont typeface="Wingdings" panose="05000000000000000000" pitchFamily="2" charset="2"/>
              <a:buChar char="q"/>
            </a:pPr>
            <a:r>
              <a:rPr lang="en-US" dirty="0"/>
              <a:t>[1]</a:t>
            </a:r>
            <a:r>
              <a:rPr lang="en-GB" dirty="0"/>
              <a:t> O. Zawacki-Richter, V. I. Marín, M. Bond and F. Gouverneur, "Systematic review of research on artificial intelligence applications in higher education: Where are the educators?", </a:t>
            </a:r>
            <a:r>
              <a:rPr lang="en-GB" i="1" dirty="0"/>
              <a:t>International Journal of Educational Technology in Higher Education</a:t>
            </a:r>
            <a:r>
              <a:rPr lang="en-GB" dirty="0"/>
              <a:t>, vol. 16, 2019. DOI: 10.1186/s41239-019-0171-0</a:t>
            </a:r>
          </a:p>
          <a:p>
            <a:pPr>
              <a:buFont typeface="Wingdings" panose="05000000000000000000" pitchFamily="2" charset="2"/>
              <a:buChar char="q"/>
            </a:pPr>
            <a:r>
              <a:rPr lang="en-US" dirty="0"/>
              <a:t>[2] </a:t>
            </a:r>
            <a:r>
              <a:rPr lang="en-GB" dirty="0"/>
              <a:t>A. K. Upadhyay and Khandelwal, "Applying artificial intelligence: implications for recruitment," </a:t>
            </a:r>
            <a:r>
              <a:rPr lang="en-GB" i="1" dirty="0"/>
              <a:t>Strategic HR Review</a:t>
            </a:r>
            <a:r>
              <a:rPr lang="en-GB" dirty="0"/>
              <a:t>, vol. 17, no. 5, pp. 255-258, 2018</a:t>
            </a:r>
          </a:p>
          <a:p>
            <a:pPr>
              <a:buFont typeface="Wingdings" panose="05000000000000000000" pitchFamily="2" charset="2"/>
              <a:buChar char="q"/>
            </a:pPr>
            <a:r>
              <a:rPr lang="en-US" dirty="0"/>
              <a:t>[3] A. K. Upadhyay and K. Khandelwal, ‘Applying Artificial Intelligence: Implications for Recruitment’, Strategic HR Review, vol. 17, no. 5, pp. 255–258, Oct. 2018, </a:t>
            </a:r>
            <a:r>
              <a:rPr lang="en-US" dirty="0" err="1"/>
              <a:t>doi</a:t>
            </a:r>
            <a:r>
              <a:rPr lang="en-US" dirty="0"/>
              <a:t>: 10.1108/shr-07-2018-0051.</a:t>
            </a:r>
          </a:p>
          <a:p>
            <a:pPr>
              <a:buFont typeface="Wingdings" panose="05000000000000000000" pitchFamily="2" charset="2"/>
              <a:buChar char="q"/>
            </a:pPr>
            <a:r>
              <a:rPr lang="en-GB" dirty="0"/>
              <a:t>[4]O. Zawacki-Richter, V. I. Marín, M. Bond, and F. Gouverneur, ‘Systematic Review of Research on Artificial Intelligence Applications in Higher Education – Where Are the Educators?’, International Journal of Educational Technology in Higher Education, vol. 16, Oct. 2019, Accessed: Sep. 22, 2026. [Online]. Available: </a:t>
            </a:r>
            <a:r>
              <a:rPr lang="en-GB" dirty="0">
                <a:hlinkClick r:id="rId3"/>
              </a:rPr>
              <a:t>https://discovery.ucl.ac.uk/id/eprint/10176703/</a:t>
            </a:r>
            <a:endParaRPr lang="en-GB" dirty="0"/>
          </a:p>
          <a:p>
            <a:pPr>
              <a:buFont typeface="Wingdings" panose="05000000000000000000" pitchFamily="2" charset="2"/>
              <a:buChar char="q"/>
            </a:pPr>
            <a:r>
              <a:rPr lang="en-GB" dirty="0"/>
              <a:t>[5] M. Alshahrani, "Ethical considerations of AI-based assessment tools", AI Ethics, vol. 2, pp. 321-335, 2022.</a:t>
            </a:r>
            <a:endParaRPr lang="en-US" dirty="0"/>
          </a:p>
        </p:txBody>
      </p:sp>
    </p:spTree>
    <p:extLst>
      <p:ext uri="{BB962C8B-B14F-4D97-AF65-F5344CB8AC3E}">
        <p14:creationId xmlns:p14="http://schemas.microsoft.com/office/powerpoint/2010/main" val="94717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B9FFD-2C08-5016-7549-E77A6C6149DE}"/>
              </a:ext>
            </a:extLst>
          </p:cNvPr>
          <p:cNvSpPr>
            <a:spLocks noGrp="1"/>
          </p:cNvSpPr>
          <p:nvPr>
            <p:ph type="title"/>
          </p:nvPr>
        </p:nvSpPr>
        <p:spPr>
          <a:xfrm>
            <a:off x="6338935" y="2845756"/>
            <a:ext cx="6696076" cy="731520"/>
          </a:xfrm>
        </p:spPr>
        <p:txBody>
          <a:bodyPr anchor="t">
            <a:normAutofit/>
          </a:bodyPr>
          <a:lstStyle/>
          <a:p>
            <a:r>
              <a:rPr lang="en-GB" dirty="0"/>
              <a:t>QUESTION ?</a:t>
            </a:r>
          </a:p>
        </p:txBody>
      </p:sp>
      <p:pic>
        <p:nvPicPr>
          <p:cNvPr id="5" name="Picture 4" descr="Yellow question mark">
            <a:extLst>
              <a:ext uri="{FF2B5EF4-FFF2-40B4-BE49-F238E27FC236}">
                <a16:creationId xmlns:a16="http://schemas.microsoft.com/office/drawing/2014/main" id="{5851D501-1161-46BE-1A99-89659DFEB502}"/>
              </a:ext>
            </a:extLst>
          </p:cNvPr>
          <p:cNvPicPr>
            <a:picLocks noChangeAspect="1"/>
          </p:cNvPicPr>
          <p:nvPr/>
        </p:nvPicPr>
        <p:blipFill>
          <a:blip r:embed="rId2"/>
          <a:srcRect l="48225" r="13276"/>
          <a:stretch>
            <a:fillRect/>
          </a:stretch>
        </p:blipFill>
        <p:spPr>
          <a:xfrm>
            <a:off x="20" y="10"/>
            <a:ext cx="4400534" cy="685799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noFill/>
        </p:spPr>
      </p:pic>
    </p:spTree>
    <p:extLst>
      <p:ext uri="{BB962C8B-B14F-4D97-AF65-F5344CB8AC3E}">
        <p14:creationId xmlns:p14="http://schemas.microsoft.com/office/powerpoint/2010/main" val="2966561632"/>
      </p:ext>
    </p:extLst>
  </p:cSld>
  <p:clrMapOvr>
    <a:masterClrMapping/>
  </p:clrMapOvr>
</p:sld>
</file>

<file path=ppt/theme/theme1.xml><?xml version="1.0" encoding="utf-8"?>
<a:theme xmlns:a="http://schemas.openxmlformats.org/drawingml/2006/main" name="Modulo">
  <a:themeElements>
    <a:clrScheme name="Project Status Report">
      <a:dk1>
        <a:srgbClr val="000000"/>
      </a:dk1>
      <a:lt1>
        <a:srgbClr val="FFFFFF"/>
      </a:lt1>
      <a:dk2>
        <a:srgbClr val="3B4546"/>
      </a:dk2>
      <a:lt2>
        <a:srgbClr val="E7E6E6"/>
      </a:lt2>
      <a:accent1>
        <a:srgbClr val="B36041"/>
      </a:accent1>
      <a:accent2>
        <a:srgbClr val="6F8185"/>
      </a:accent2>
      <a:accent3>
        <a:srgbClr val="C78F8F"/>
      </a:accent3>
      <a:accent4>
        <a:srgbClr val="647961"/>
      </a:accent4>
      <a:accent5>
        <a:srgbClr val="B09C54"/>
      </a:accent5>
      <a:accent6>
        <a:srgbClr val="9AA749"/>
      </a:accent6>
      <a:hlink>
        <a:srgbClr val="75A073"/>
      </a:hlink>
      <a:folHlink>
        <a:srgbClr val="BD9C5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ulo" id="{37AC43F2-9181-4AE3-B669-CCC580C183C1}" vid="{7A2AE0A7-E8DE-4D1D-AEB1-3FD192448292}"/>
    </a:ext>
  </a:extLst>
</a:theme>
</file>

<file path=docProps/app.xml><?xml version="1.0" encoding="utf-8"?>
<Properties xmlns="http://schemas.openxmlformats.org/officeDocument/2006/extended-properties" xmlns:vt="http://schemas.openxmlformats.org/officeDocument/2006/docPropsVTypes">
  <Template>Modulo</Template>
  <TotalTime>1058</TotalTime>
  <Words>923</Words>
  <Application>Microsoft Office PowerPoint</Application>
  <PresentationFormat>Widescreen</PresentationFormat>
  <Paragraphs>101</Paragraphs>
  <Slides>14</Slides>
  <Notes>0</Notes>
  <HiddenSlides>0</HiddenSlides>
  <MMClips>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Wingdings</vt:lpstr>
      <vt:lpstr>Modulo</vt:lpstr>
      <vt:lpstr>AI INTERVIEW PREPARATION APP Interim Viva Presentation INDEPENDENT project ACCA6020</vt:lpstr>
      <vt:lpstr>Table of contents</vt:lpstr>
      <vt:lpstr>iNTRODUCTION</vt:lpstr>
      <vt:lpstr>PROBLEM STATEMENT</vt:lpstr>
      <vt:lpstr>Aim &amp; objectives</vt:lpstr>
      <vt:lpstr>LITERATURE REVIEW</vt:lpstr>
      <vt:lpstr>LITERATURE REVIEW (research gap)</vt:lpstr>
      <vt:lpstr>METHODOLOGY</vt:lpstr>
      <vt:lpstr>FUNCTIONALITIES </vt:lpstr>
      <vt:lpstr>DESIGN OVERVIEW</vt:lpstr>
      <vt:lpstr>PROJECT TIMELINE</vt:lpstr>
      <vt:lpstr>CONCLUSION</vt:lpstr>
      <vt:lpstr>References</vt:lpstr>
      <vt:lpstr>QUESTION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Nicolae Panait (2311205)</dc:creator>
  <cp:lastModifiedBy>Nicolae Panait (2311205)</cp:lastModifiedBy>
  <cp:revision>1</cp:revision>
  <dcterms:created xsi:type="dcterms:W3CDTF">2026-09-21T16:15:53Z</dcterms:created>
  <dcterms:modified xsi:type="dcterms:W3CDTF">2026-09-22T09:59:12Z</dcterms:modified>
</cp:coreProperties>
</file>