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C312CC-005B-77AE-0955-FE45665A896E}" v="1361" dt="2026-02-12T17:00:41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hi Jaja-Bomani (2507516)" userId="S::2507516@student.uwtsd.ac.uk::4568f806-84ed-47d9-a22c-f2324d37b137" providerId="AD" clId="Web-{CDC312CC-005B-77AE-0955-FE45665A896E}"/>
    <pc:docChg chg="addSld modSld addMainMaster delMainMaster modMainMaster">
      <pc:chgData name="Jahi Jaja-Bomani (2507516)" userId="S::2507516@student.uwtsd.ac.uk::4568f806-84ed-47d9-a22c-f2324d37b137" providerId="AD" clId="Web-{CDC312CC-005B-77AE-0955-FE45665A896E}" dt="2026-02-12T17:02:22.717" v="1402"/>
      <pc:docMkLst>
        <pc:docMk/>
      </pc:docMkLst>
      <pc:sldChg chg="addSp delSp modSp mod modTransition setBg modClrScheme setClrOvrMap chgLayout">
        <pc:chgData name="Jahi Jaja-Bomani (2507516)" userId="S::2507516@student.uwtsd.ac.uk::4568f806-84ed-47d9-a22c-f2324d37b137" providerId="AD" clId="Web-{CDC312CC-005B-77AE-0955-FE45665A896E}" dt="2026-02-12T16:55:27.750" v="1398" actId="20577"/>
        <pc:sldMkLst>
          <pc:docMk/>
          <pc:sldMk cId="109857222" sldId="256"/>
        </pc:sldMkLst>
        <pc:spChg chg="mod ord">
          <ac:chgData name="Jahi Jaja-Bomani (2507516)" userId="S::2507516@student.uwtsd.ac.uk::4568f806-84ed-47d9-a22c-f2324d37b137" providerId="AD" clId="Web-{CDC312CC-005B-77AE-0955-FE45665A896E}" dt="2026-02-12T16:55:13.796" v="139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hi Jaja-Bomani (2507516)" userId="S::2507516@student.uwtsd.ac.uk::4568f806-84ed-47d9-a22c-f2324d37b137" providerId="AD" clId="Web-{CDC312CC-005B-77AE-0955-FE45665A896E}" dt="2026-02-12T16:55:27.750" v="139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6:30.185" v="1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6:30.185" v="1"/>
          <ac:spMkLst>
            <pc:docMk/>
            <pc:sldMk cId="109857222" sldId="256"/>
            <ac:spMk id="11" creationId="{36136311-C81B-47C5-AE0A-5641A5A59520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6:38.654" v="3"/>
          <ac:spMkLst>
            <pc:docMk/>
            <pc:sldMk cId="109857222" sldId="256"/>
            <ac:spMk id="16" creationId="{1E644DE9-8D09-43E2-BA69-F57482CFC93A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6:38.654" v="3"/>
          <ac:spMkLst>
            <pc:docMk/>
            <pc:sldMk cId="109857222" sldId="256"/>
            <ac:spMk id="17" creationId="{6C23C919-B32E-40FF-B3D8-631316E84E3E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7:06.170" v="5"/>
          <ac:spMkLst>
            <pc:docMk/>
            <pc:sldMk cId="109857222" sldId="256"/>
            <ac:spMk id="21" creationId="{7A18C9FB-EC4C-4DAE-8F7D-C6E5AF60795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7:06.170" v="5"/>
          <ac:spMkLst>
            <pc:docMk/>
            <pc:sldMk cId="109857222" sldId="256"/>
            <ac:spMk id="23" creationId="{3B2B1500-BB55-471C-8A9E-67288297ECE1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07:06.170" v="5"/>
          <ac:spMkLst>
            <pc:docMk/>
            <pc:sldMk cId="109857222" sldId="256"/>
            <ac:spMk id="24" creationId="{3045E22C-A99D-41BB-AF14-EF1B1E745A70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02.140" v="10"/>
          <ac:spMkLst>
            <pc:docMk/>
            <pc:sldMk cId="109857222" sldId="256"/>
            <ac:spMk id="26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02.140" v="10"/>
          <ac:spMkLst>
            <pc:docMk/>
            <pc:sldMk cId="109857222" sldId="256"/>
            <ac:spMk id="28" creationId="{36136311-C81B-47C5-AE0A-5641A5A59520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02.093" v="9"/>
          <ac:spMkLst>
            <pc:docMk/>
            <pc:sldMk cId="109857222" sldId="256"/>
            <ac:spMk id="34" creationId="{FAF3766F-DEF3-4802-BB0D-7A18EDD9704F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02.093" v="9"/>
          <ac:spMkLst>
            <pc:docMk/>
            <pc:sldMk cId="109857222" sldId="256"/>
            <ac:spMk id="36" creationId="{81F0C179-4DBF-6AB9-CD0B-9224A0C885A4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7.986" v="17"/>
          <ac:spMkLst>
            <pc:docMk/>
            <pc:sldMk cId="109857222" sldId="256"/>
            <ac:spMk id="39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7.986" v="17"/>
          <ac:spMkLst>
            <pc:docMk/>
            <pc:sldMk cId="109857222" sldId="256"/>
            <ac:spMk id="40" creationId="{05DEC45B-BA77-21C0-3869-05DE7C92376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4.611" v="14"/>
          <ac:spMkLst>
            <pc:docMk/>
            <pc:sldMk cId="109857222" sldId="256"/>
            <ac:spMk id="45" creationId="{85CB65D0-496F-4797-A015-C85839E35D1A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4.611" v="14"/>
          <ac:spMkLst>
            <pc:docMk/>
            <pc:sldMk cId="109857222" sldId="256"/>
            <ac:spMk id="47" creationId="{95D2C779-8883-4E5F-A170-0F464918C1B7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7.939" v="16"/>
          <ac:spMkLst>
            <pc:docMk/>
            <pc:sldMk cId="109857222" sldId="256"/>
            <ac:spMk id="51" creationId="{0E91F5CA-B392-444C-88E3-BF5BAAEBDEB0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3:57.939" v="16"/>
          <ac:spMkLst>
            <pc:docMk/>
            <pc:sldMk cId="109857222" sldId="256"/>
            <ac:spMk id="52" creationId="{0459807F-B6FA-44D3-9A53-C55B6B56884A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7:55.203" v="1316"/>
          <ac:spMkLst>
            <pc:docMk/>
            <pc:sldMk cId="109857222" sldId="256"/>
            <ac:spMk id="54" creationId="{8C37C960-91F5-4F61-B2CD-8A037920720B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7:55.203" v="1315"/>
          <ac:spMkLst>
            <pc:docMk/>
            <pc:sldMk cId="109857222" sldId="256"/>
            <ac:spMk id="59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8:17.969" v="1321"/>
          <ac:spMkLst>
            <pc:docMk/>
            <pc:sldMk cId="109857222" sldId="256"/>
            <ac:spMk id="61" creationId="{F7C2A816-955C-4079-AAAB-066EBD44186B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8:17.969" v="1321"/>
          <ac:spMkLst>
            <pc:docMk/>
            <pc:sldMk cId="109857222" sldId="256"/>
            <ac:spMk id="62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55:13.796" v="1396"/>
          <ac:spMkLst>
            <pc:docMk/>
            <pc:sldMk cId="109857222" sldId="256"/>
            <ac:spMk id="67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55:13.796" v="1396"/>
          <ac:spMkLst>
            <pc:docMk/>
            <pc:sldMk cId="109857222" sldId="256"/>
            <ac:spMk id="69" creationId="{F7C2A816-955C-4079-AAAB-066EBD44186B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6:55:13.796" v="1396"/>
          <ac:spMkLst>
            <pc:docMk/>
            <pc:sldMk cId="109857222" sldId="256"/>
            <ac:spMk id="74" creationId="{19F9BF86-FE94-4517-B97D-026C7515E589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6:55:13.796" v="1396"/>
          <ac:spMkLst>
            <pc:docMk/>
            <pc:sldMk cId="109857222" sldId="256"/>
            <ac:spMk id="76" creationId="{F7C2A816-955C-4079-AAAB-066EBD44186B}"/>
          </ac:spMkLst>
        </pc:spChg>
        <pc:grpChg chg="add del">
          <ac:chgData name="Jahi Jaja-Bomani (2507516)" userId="S::2507516@student.uwtsd.ac.uk::4568f806-84ed-47d9-a22c-f2324d37b137" providerId="AD" clId="Web-{CDC312CC-005B-77AE-0955-FE45665A896E}" dt="2026-02-12T15:06:38.654" v="3"/>
          <ac:grpSpMkLst>
            <pc:docMk/>
            <pc:sldMk cId="109857222" sldId="256"/>
            <ac:grpSpMk id="19" creationId="{5EDAD761-2CF4-463A-AD87-1D4E8549D7A5}"/>
          </ac:grpSpMkLst>
        </pc:grpChg>
        <pc:picChg chg="add del">
          <ac:chgData name="Jahi Jaja-Bomani (2507516)" userId="S::2507516@student.uwtsd.ac.uk::4568f806-84ed-47d9-a22c-f2324d37b137" providerId="AD" clId="Web-{CDC312CC-005B-77AE-0955-FE45665A896E}" dt="2026-02-12T15:06:30.185" v="1"/>
          <ac:picMkLst>
            <pc:docMk/>
            <pc:sldMk cId="109857222" sldId="256"/>
            <ac:picMk id="4" creationId="{73882FB6-5B49-9E76-6FC9-1BF8D923BB8A}"/>
          </ac:picMkLst>
        </pc:picChg>
        <pc:picChg chg="add del">
          <ac:chgData name="Jahi Jaja-Bomani (2507516)" userId="S::2507516@student.uwtsd.ac.uk::4568f806-84ed-47d9-a22c-f2324d37b137" providerId="AD" clId="Web-{CDC312CC-005B-77AE-0955-FE45665A896E}" dt="2026-02-12T15:06:38.654" v="3"/>
          <ac:picMkLst>
            <pc:docMk/>
            <pc:sldMk cId="109857222" sldId="256"/>
            <ac:picMk id="18" creationId="{0353E638-B55B-1CF2-712F-BB359BC7BDEA}"/>
          </ac:picMkLst>
        </pc:picChg>
        <pc:picChg chg="add del">
          <ac:chgData name="Jahi Jaja-Bomani (2507516)" userId="S::2507516@student.uwtsd.ac.uk::4568f806-84ed-47d9-a22c-f2324d37b137" providerId="AD" clId="Web-{CDC312CC-005B-77AE-0955-FE45665A896E}" dt="2026-02-12T15:07:06.170" v="5"/>
          <ac:picMkLst>
            <pc:docMk/>
            <pc:sldMk cId="109857222" sldId="256"/>
            <ac:picMk id="22" creationId="{75181722-6F65-2BC4-CCF4-2CE83392B3C0}"/>
          </ac:picMkLst>
        </pc:picChg>
        <pc:picChg chg="add mod ord">
          <ac:chgData name="Jahi Jaja-Bomani (2507516)" userId="S::2507516@student.uwtsd.ac.uk::4568f806-84ed-47d9-a22c-f2324d37b137" providerId="AD" clId="Web-{CDC312CC-005B-77AE-0955-FE45665A896E}" dt="2026-02-12T16:47:55.203" v="1316"/>
          <ac:picMkLst>
            <pc:docMk/>
            <pc:sldMk cId="109857222" sldId="256"/>
            <ac:picMk id="27" creationId="{73882FB6-5B49-9E76-6FC9-1BF8D923BB8A}"/>
          </ac:picMkLst>
        </pc:picChg>
        <pc:cxnChg chg="add del">
          <ac:chgData name="Jahi Jaja-Bomani (2507516)" userId="S::2507516@student.uwtsd.ac.uk::4568f806-84ed-47d9-a22c-f2324d37b137" providerId="AD" clId="Web-{CDC312CC-005B-77AE-0955-FE45665A896E}" dt="2026-02-12T15:06:30.185" v="1"/>
          <ac:cxnSpMkLst>
            <pc:docMk/>
            <pc:sldMk cId="109857222" sldId="256"/>
            <ac:cxnSpMk id="13" creationId="{7CC73A33-65FF-41A9-A3B0-006753CD1028}"/>
          </ac:cxnSpMkLst>
        </pc:cxnChg>
        <pc:cxnChg chg="add del">
          <ac:chgData name="Jahi Jaja-Bomani (2507516)" userId="S::2507516@student.uwtsd.ac.uk::4568f806-84ed-47d9-a22c-f2324d37b137" providerId="AD" clId="Web-{CDC312CC-005B-77AE-0955-FE45665A896E}" dt="2026-02-12T15:13:02.140" v="10"/>
          <ac:cxnSpMkLst>
            <pc:docMk/>
            <pc:sldMk cId="109857222" sldId="256"/>
            <ac:cxnSpMk id="29" creationId="{7CC73A33-65FF-41A9-A3B0-006753CD1028}"/>
          </ac:cxnSpMkLst>
        </pc:cxnChg>
        <pc:cxnChg chg="add del">
          <ac:chgData name="Jahi Jaja-Bomani (2507516)" userId="S::2507516@student.uwtsd.ac.uk::4568f806-84ed-47d9-a22c-f2324d37b137" providerId="AD" clId="Web-{CDC312CC-005B-77AE-0955-FE45665A896E}" dt="2026-02-12T15:13:57.986" v="17"/>
          <ac:cxnSpMkLst>
            <pc:docMk/>
            <pc:sldMk cId="109857222" sldId="256"/>
            <ac:cxnSpMk id="38" creationId="{7A0A4642-D29D-0121-4C05-5A5559BC5F39}"/>
          </ac:cxnSpMkLst>
        </pc:cxnChg>
        <pc:cxnChg chg="add del">
          <ac:chgData name="Jahi Jaja-Bomani (2507516)" userId="S::2507516@student.uwtsd.ac.uk::4568f806-84ed-47d9-a22c-f2324d37b137" providerId="AD" clId="Web-{CDC312CC-005B-77AE-0955-FE45665A896E}" dt="2026-02-12T15:13:54.611" v="14"/>
          <ac:cxnSpMkLst>
            <pc:docMk/>
            <pc:sldMk cId="109857222" sldId="256"/>
            <ac:cxnSpMk id="49" creationId="{BD96A694-258D-4418-A83C-B9BA72FD44B8}"/>
          </ac:cxnSpMkLst>
        </pc:cxnChg>
      </pc:sldChg>
      <pc:sldChg chg="addSp delSp modSp new mod setBg">
        <pc:chgData name="Jahi Jaja-Bomani (2507516)" userId="S::2507516@student.uwtsd.ac.uk::4568f806-84ed-47d9-a22c-f2324d37b137" providerId="AD" clId="Web-{CDC312CC-005B-77AE-0955-FE45665A896E}" dt="2026-02-12T15:17:25.663" v="63"/>
        <pc:sldMkLst>
          <pc:docMk/>
          <pc:sldMk cId="1965365947" sldId="257"/>
        </pc:sldMkLst>
        <pc:spChg chg="mod">
          <ac:chgData name="Jahi Jaja-Bomani (2507516)" userId="S::2507516@student.uwtsd.ac.uk::4568f806-84ed-47d9-a22c-f2324d37b137" providerId="AD" clId="Web-{CDC312CC-005B-77AE-0955-FE45665A896E}" dt="2026-02-12T15:17:25.663" v="63"/>
          <ac:spMkLst>
            <pc:docMk/>
            <pc:sldMk cId="1965365947" sldId="257"/>
            <ac:spMk id="2" creationId="{58A84D5E-BAD0-85FB-6F5F-DE4E5B9ACB62}"/>
          </ac:spMkLst>
        </pc:spChg>
        <pc:spChg chg="del">
          <ac:chgData name="Jahi Jaja-Bomani (2507516)" userId="S::2507516@student.uwtsd.ac.uk::4568f806-84ed-47d9-a22c-f2324d37b137" providerId="AD" clId="Web-{CDC312CC-005B-77AE-0955-FE45665A896E}" dt="2026-02-12T15:15:58.271" v="29"/>
          <ac:spMkLst>
            <pc:docMk/>
            <pc:sldMk cId="1965365947" sldId="257"/>
            <ac:spMk id="3" creationId="{D80D6B03-018E-510E-FD7C-012F491EDD7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7:25.663" v="63"/>
          <ac:spMkLst>
            <pc:docMk/>
            <pc:sldMk cId="1965365947" sldId="257"/>
            <ac:spMk id="9" creationId="{E20BB609-EF92-42DB-836C-0699A590B5CF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17:25.663" v="63"/>
          <ac:spMkLst>
            <pc:docMk/>
            <pc:sldMk cId="1965365947" sldId="257"/>
            <ac:spMk id="11" creationId="{4D71E64B-9F70-4956-A351-D707CAB0AF3A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5:17:25.663" v="63"/>
          <ac:spMkLst>
            <pc:docMk/>
            <pc:sldMk cId="1965365947" sldId="257"/>
            <ac:spMk id="16" creationId="{19F9BF86-FE94-4517-B97D-026C7515E589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5:17:25.663" v="63"/>
          <ac:spMkLst>
            <pc:docMk/>
            <pc:sldMk cId="1965365947" sldId="257"/>
            <ac:spMk id="18" creationId="{F7C2A816-955C-4079-AAAB-066EBD44186B}"/>
          </ac:spMkLst>
        </pc:spChg>
        <pc:picChg chg="add mod">
          <ac:chgData name="Jahi Jaja-Bomani (2507516)" userId="S::2507516@student.uwtsd.ac.uk::4568f806-84ed-47d9-a22c-f2324d37b137" providerId="AD" clId="Web-{CDC312CC-005B-77AE-0955-FE45665A896E}" dt="2026-02-12T15:17:25.663" v="63"/>
          <ac:picMkLst>
            <pc:docMk/>
            <pc:sldMk cId="1965365947" sldId="257"/>
            <ac:picMk id="5" creationId="{90280E64-1C58-72E9-5829-B85463F17EAF}"/>
          </ac:picMkLst>
        </pc:picChg>
      </pc:sldChg>
      <pc:sldChg chg="addSp delSp modSp new mod setBg">
        <pc:chgData name="Jahi Jaja-Bomani (2507516)" userId="S::2507516@student.uwtsd.ac.uk::4568f806-84ed-47d9-a22c-f2324d37b137" providerId="AD" clId="Web-{CDC312CC-005B-77AE-0955-FE45665A896E}" dt="2026-02-12T17:00:41.778" v="1399"/>
        <pc:sldMkLst>
          <pc:docMk/>
          <pc:sldMk cId="677412101" sldId="258"/>
        </pc:sldMkLst>
        <pc:spChg chg="mod">
          <ac:chgData name="Jahi Jaja-Bomani (2507516)" userId="S::2507516@student.uwtsd.ac.uk::4568f806-84ed-47d9-a22c-f2324d37b137" providerId="AD" clId="Web-{CDC312CC-005B-77AE-0955-FE45665A896E}" dt="2026-02-12T15:22:38.021" v="160"/>
          <ac:spMkLst>
            <pc:docMk/>
            <pc:sldMk cId="677412101" sldId="258"/>
            <ac:spMk id="2" creationId="{3AF71481-B90C-2E57-8606-538EBE26008A}"/>
          </ac:spMkLst>
        </pc:spChg>
        <pc:spChg chg="del mod">
          <ac:chgData name="Jahi Jaja-Bomani (2507516)" userId="S::2507516@student.uwtsd.ac.uk::4568f806-84ed-47d9-a22c-f2324d37b137" providerId="AD" clId="Web-{CDC312CC-005B-77AE-0955-FE45665A896E}" dt="2026-02-12T17:00:41.778" v="1399"/>
          <ac:spMkLst>
            <pc:docMk/>
            <pc:sldMk cId="677412101" sldId="258"/>
            <ac:spMk id="3" creationId="{AA224F93-9AA8-C61A-5D43-9C2B28FFC98C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2:32.287" v="155"/>
          <ac:spMkLst>
            <pc:docMk/>
            <pc:sldMk cId="677412101" sldId="258"/>
            <ac:spMk id="8" creationId="{3761EB98-E0C4-4B95-984A-E7D9DFADAA0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2:35.162" v="157"/>
          <ac:spMkLst>
            <pc:docMk/>
            <pc:sldMk cId="677412101" sldId="258"/>
            <ac:spMk id="10" creationId="{EFCCD4C3-17F4-425F-A2B6-AAF5D77705FE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2:38.006" v="159"/>
          <ac:spMkLst>
            <pc:docMk/>
            <pc:sldMk cId="677412101" sldId="258"/>
            <ac:spMk id="12" creationId="{5D3E2EEE-5E2B-473D-B932-CC1CB66592CD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5:22:38.021" v="160"/>
          <ac:spMkLst>
            <pc:docMk/>
            <pc:sldMk cId="677412101" sldId="258"/>
            <ac:spMk id="14" creationId="{3761EB98-E0C4-4B95-984A-E7D9DFADAA08}"/>
          </ac:spMkLst>
        </pc:spChg>
        <pc:graphicFrameChg chg="add">
          <ac:chgData name="Jahi Jaja-Bomani (2507516)" userId="S::2507516@student.uwtsd.ac.uk::4568f806-84ed-47d9-a22c-f2324d37b137" providerId="AD" clId="Web-{CDC312CC-005B-77AE-0955-FE45665A896E}" dt="2026-02-12T17:00:41.778" v="1399"/>
          <ac:graphicFrameMkLst>
            <pc:docMk/>
            <pc:sldMk cId="677412101" sldId="258"/>
            <ac:graphicFrameMk id="16" creationId="{4D83CFF0-EBDF-880C-6383-57C3E21B15AA}"/>
          </ac:graphicFrameMkLst>
        </pc:graphicFrameChg>
      </pc:sldChg>
      <pc:sldChg chg="addSp delSp modSp new mod setBg">
        <pc:chgData name="Jahi Jaja-Bomani (2507516)" userId="S::2507516@student.uwtsd.ac.uk::4568f806-84ed-47d9-a22c-f2324d37b137" providerId="AD" clId="Web-{CDC312CC-005B-77AE-0955-FE45665A896E}" dt="2026-02-12T17:02:22.717" v="1402"/>
        <pc:sldMkLst>
          <pc:docMk/>
          <pc:sldMk cId="3219652507" sldId="259"/>
        </pc:sldMkLst>
        <pc:spChg chg="mod">
          <ac:chgData name="Jahi Jaja-Bomani (2507516)" userId="S::2507516@student.uwtsd.ac.uk::4568f806-84ed-47d9-a22c-f2324d37b137" providerId="AD" clId="Web-{CDC312CC-005B-77AE-0955-FE45665A896E}" dt="2026-02-12T17:02:22.717" v="1401"/>
          <ac:spMkLst>
            <pc:docMk/>
            <pc:sldMk cId="3219652507" sldId="259"/>
            <ac:spMk id="2" creationId="{1BCD870A-F4B7-8027-A6B7-9DA46C37BF3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3:21.601" v="174"/>
          <ac:spMkLst>
            <pc:docMk/>
            <pc:sldMk cId="3219652507" sldId="259"/>
            <ac:spMk id="3" creationId="{49E9E697-D868-C1D3-D3B1-A1388A6FC32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3:21.586" v="173"/>
          <ac:spMkLst>
            <pc:docMk/>
            <pc:sldMk cId="3219652507" sldId="259"/>
            <ac:spMk id="8" creationId="{5D3E2EEE-5E2B-473D-B932-CC1CB66592C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3:17.539" v="171"/>
          <ac:spMkLst>
            <pc:docMk/>
            <pc:sldMk cId="3219652507" sldId="259"/>
            <ac:spMk id="9" creationId="{19F9BF86-FE94-4517-B97D-026C7515E589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3:17.539" v="171"/>
          <ac:spMkLst>
            <pc:docMk/>
            <pc:sldMk cId="3219652507" sldId="259"/>
            <ac:spMk id="11" creationId="{F7C2A816-955C-4079-AAAB-066EBD44186B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5:23:21.586" v="173"/>
          <ac:spMkLst>
            <pc:docMk/>
            <pc:sldMk cId="3219652507" sldId="259"/>
            <ac:spMk id="13" creationId="{49E9E697-D868-C1D3-D3B1-A1388A6FC32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7:02:22.717" v="1402"/>
          <ac:spMkLst>
            <pc:docMk/>
            <pc:sldMk cId="3219652507" sldId="259"/>
            <ac:spMk id="15" creationId="{3761EB98-E0C4-4B95-984A-E7D9DFADAA08}"/>
          </ac:spMkLst>
        </pc:spChg>
        <pc:spChg chg="add mod">
          <ac:chgData name="Jahi Jaja-Bomani (2507516)" userId="S::2507516@student.uwtsd.ac.uk::4568f806-84ed-47d9-a22c-f2324d37b137" providerId="AD" clId="Web-{CDC312CC-005B-77AE-0955-FE45665A896E}" dt="2026-02-12T17:02:22.717" v="1402"/>
          <ac:spMkLst>
            <pc:docMk/>
            <pc:sldMk cId="3219652507" sldId="259"/>
            <ac:spMk id="16" creationId="{49E9E697-D868-C1D3-D3B1-A1388A6FC32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7:02:22.717" v="1401"/>
          <ac:spMkLst>
            <pc:docMk/>
            <pc:sldMk cId="3219652507" sldId="259"/>
            <ac:spMk id="21" creationId="{EFCCD4C3-17F4-425F-A2B6-AAF5D77705FE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7:02:22.717" v="1402"/>
          <ac:spMkLst>
            <pc:docMk/>
            <pc:sldMk cId="3219652507" sldId="259"/>
            <ac:spMk id="23" creationId="{3761EB98-E0C4-4B95-984A-E7D9DFADAA08}"/>
          </ac:spMkLst>
        </pc:spChg>
        <pc:picChg chg="add del">
          <ac:chgData name="Jahi Jaja-Bomani (2507516)" userId="S::2507516@student.uwtsd.ac.uk::4568f806-84ed-47d9-a22c-f2324d37b137" providerId="AD" clId="Web-{CDC312CC-005B-77AE-0955-FE45665A896E}" dt="2026-02-12T15:23:17.539" v="171"/>
          <ac:picMkLst>
            <pc:docMk/>
            <pc:sldMk cId="3219652507" sldId="259"/>
            <ac:picMk id="5" creationId="{47C6D49C-FB9E-8901-F27D-BE2382540304}"/>
          </ac:picMkLst>
        </pc:picChg>
      </pc:sldChg>
      <pc:sldChg chg="modSp new mod setBg">
        <pc:chgData name="Jahi Jaja-Bomani (2507516)" userId="S::2507516@student.uwtsd.ac.uk::4568f806-84ed-47d9-a22c-f2324d37b137" providerId="AD" clId="Web-{CDC312CC-005B-77AE-0955-FE45665A896E}" dt="2026-02-12T16:07:00.664" v="796"/>
        <pc:sldMkLst>
          <pc:docMk/>
          <pc:sldMk cId="1908482735" sldId="260"/>
        </pc:sldMkLst>
        <pc:spChg chg="mod">
          <ac:chgData name="Jahi Jaja-Bomani (2507516)" userId="S::2507516@student.uwtsd.ac.uk::4568f806-84ed-47d9-a22c-f2324d37b137" providerId="AD" clId="Web-{CDC312CC-005B-77AE-0955-FE45665A896E}" dt="2026-02-12T15:33:21.602" v="377" actId="20577"/>
          <ac:spMkLst>
            <pc:docMk/>
            <pc:sldMk cId="1908482735" sldId="260"/>
            <ac:spMk id="2" creationId="{BA56C936-7742-F995-ACF3-0A146E9C0FA0}"/>
          </ac:spMkLst>
        </pc:spChg>
        <pc:spChg chg="mod">
          <ac:chgData name="Jahi Jaja-Bomani (2507516)" userId="S::2507516@student.uwtsd.ac.uk::4568f806-84ed-47d9-a22c-f2324d37b137" providerId="AD" clId="Web-{CDC312CC-005B-77AE-0955-FE45665A896E}" dt="2026-02-12T15:41:34.019" v="556" actId="20577"/>
          <ac:spMkLst>
            <pc:docMk/>
            <pc:sldMk cId="1908482735" sldId="260"/>
            <ac:spMk id="3" creationId="{5E2741E7-5751-81E1-6098-495C0A3C06B3}"/>
          </ac:spMkLst>
        </pc:spChg>
      </pc:sldChg>
      <pc:sldChg chg="modSp new mod setBg addAnim modAnim">
        <pc:chgData name="Jahi Jaja-Bomani (2507516)" userId="S::2507516@student.uwtsd.ac.uk::4568f806-84ed-47d9-a22c-f2324d37b137" providerId="AD" clId="Web-{CDC312CC-005B-77AE-0955-FE45665A896E}" dt="2026-02-12T16:05:02.393" v="793" actId="20577"/>
        <pc:sldMkLst>
          <pc:docMk/>
          <pc:sldMk cId="3025598197" sldId="261"/>
        </pc:sldMkLst>
        <pc:spChg chg="mod">
          <ac:chgData name="Jahi Jaja-Bomani (2507516)" userId="S::2507516@student.uwtsd.ac.uk::4568f806-84ed-47d9-a22c-f2324d37b137" providerId="AD" clId="Web-{CDC312CC-005B-77AE-0955-FE45665A896E}" dt="2026-02-12T15:48:48.100" v="578" actId="20577"/>
          <ac:spMkLst>
            <pc:docMk/>
            <pc:sldMk cId="3025598197" sldId="261"/>
            <ac:spMk id="2" creationId="{5A6B85F2-45E7-A69F-A7E2-475DDA788948}"/>
          </ac:spMkLst>
        </pc:spChg>
        <pc:spChg chg="mod">
          <ac:chgData name="Jahi Jaja-Bomani (2507516)" userId="S::2507516@student.uwtsd.ac.uk::4568f806-84ed-47d9-a22c-f2324d37b137" providerId="AD" clId="Web-{CDC312CC-005B-77AE-0955-FE45665A896E}" dt="2026-02-12T16:05:02.393" v="793" actId="20577"/>
          <ac:spMkLst>
            <pc:docMk/>
            <pc:sldMk cId="3025598197" sldId="261"/>
            <ac:spMk id="3" creationId="{D3E7E5FC-3251-6AD3-7F98-B79E80703BE5}"/>
          </ac:spMkLst>
        </pc:spChg>
      </pc:sldChg>
      <pc:sldChg chg="addSp delSp modSp new mod setBg">
        <pc:chgData name="Jahi Jaja-Bomani (2507516)" userId="S::2507516@student.uwtsd.ac.uk::4568f806-84ed-47d9-a22c-f2324d37b137" providerId="AD" clId="Web-{CDC312CC-005B-77AE-0955-FE45665A896E}" dt="2026-02-12T16:50:07.579" v="1330"/>
        <pc:sldMkLst>
          <pc:docMk/>
          <pc:sldMk cId="4032643180" sldId="262"/>
        </pc:sldMkLst>
        <pc:spChg chg="mod">
          <ac:chgData name="Jahi Jaja-Bomani (2507516)" userId="S::2507516@student.uwtsd.ac.uk::4568f806-84ed-47d9-a22c-f2324d37b137" providerId="AD" clId="Web-{CDC312CC-005B-77AE-0955-FE45665A896E}" dt="2026-02-12T16:50:07.548" v="1329"/>
          <ac:spMkLst>
            <pc:docMk/>
            <pc:sldMk cId="4032643180" sldId="262"/>
            <ac:spMk id="2" creationId="{184F1F49-D61D-E36E-2D4E-40537A15357C}"/>
          </ac:spMkLst>
        </pc:spChg>
        <pc:spChg chg="del mod">
          <ac:chgData name="Jahi Jaja-Bomani (2507516)" userId="S::2507516@student.uwtsd.ac.uk::4568f806-84ed-47d9-a22c-f2324d37b137" providerId="AD" clId="Web-{CDC312CC-005B-77AE-0955-FE45665A896E}" dt="2026-02-12T16:44:56.653" v="1313"/>
          <ac:spMkLst>
            <pc:docMk/>
            <pc:sldMk cId="4032643180" sldId="262"/>
            <ac:spMk id="3" creationId="{EABA8A9A-03D1-A98B-2CCD-28EA3F662844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50:07.579" v="1330"/>
          <ac:spMkLst>
            <pc:docMk/>
            <pc:sldMk cId="4032643180" sldId="262"/>
            <ac:spMk id="9" creationId="{5D3E2EEE-5E2B-473D-B932-CC1CB66592C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9:39.626" v="1323"/>
          <ac:spMkLst>
            <pc:docMk/>
            <pc:sldMk cId="4032643180" sldId="262"/>
            <ac:spMk id="14" creationId="{5D3E2EEE-5E2B-473D-B932-CC1CB66592C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9:52.282" v="1325"/>
          <ac:spMkLst>
            <pc:docMk/>
            <pc:sldMk cId="4032643180" sldId="262"/>
            <ac:spMk id="16" creationId="{3761EB98-E0C4-4B95-984A-E7D9DFADAA08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49:57.048" v="1327"/>
          <ac:spMkLst>
            <pc:docMk/>
            <pc:sldMk cId="4032643180" sldId="262"/>
            <ac:spMk id="18" creationId="{5D3E2EEE-5E2B-473D-B932-CC1CB66592CD}"/>
          </ac:spMkLst>
        </pc:spChg>
        <pc:spChg chg="add del">
          <ac:chgData name="Jahi Jaja-Bomani (2507516)" userId="S::2507516@student.uwtsd.ac.uk::4568f806-84ed-47d9-a22c-f2324d37b137" providerId="AD" clId="Web-{CDC312CC-005B-77AE-0955-FE45665A896E}" dt="2026-02-12T16:50:07.548" v="1329"/>
          <ac:spMkLst>
            <pc:docMk/>
            <pc:sldMk cId="4032643180" sldId="262"/>
            <ac:spMk id="20" creationId="{9B7B6363-B86F-40A3-8902-DFA61F46B949}"/>
          </ac:spMkLst>
        </pc:spChg>
        <pc:spChg chg="add">
          <ac:chgData name="Jahi Jaja-Bomani (2507516)" userId="S::2507516@student.uwtsd.ac.uk::4568f806-84ed-47d9-a22c-f2324d37b137" providerId="AD" clId="Web-{CDC312CC-005B-77AE-0955-FE45665A896E}" dt="2026-02-12T16:50:07.579" v="1330"/>
          <ac:spMkLst>
            <pc:docMk/>
            <pc:sldMk cId="4032643180" sldId="262"/>
            <ac:spMk id="22" creationId="{5D3E2EEE-5E2B-473D-B932-CC1CB66592CD}"/>
          </ac:spMkLst>
        </pc:spChg>
        <pc:graphicFrameChg chg="add mod modGraphic">
          <ac:chgData name="Jahi Jaja-Bomani (2507516)" userId="S::2507516@student.uwtsd.ac.uk::4568f806-84ed-47d9-a22c-f2324d37b137" providerId="AD" clId="Web-{CDC312CC-005B-77AE-0955-FE45665A896E}" dt="2026-02-12T16:50:07.579" v="1330"/>
          <ac:graphicFrameMkLst>
            <pc:docMk/>
            <pc:sldMk cId="4032643180" sldId="262"/>
            <ac:graphicFrameMk id="5" creationId="{A5A19E12-FC84-17E1-9341-84F78EBCB020}"/>
          </ac:graphicFrameMkLst>
        </pc:graphicFrameChg>
      </pc:sld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07:06.232" v="6"/>
        <pc:sldMasterMkLst>
          <pc:docMk/>
          <pc:sldMasterMk cId="2460954070" sldId="2147483660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232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13:02.140" v="10"/>
        <pc:sldMasterMkLst>
          <pc:docMk/>
          <pc:sldMasterMk cId="2258360833" sldId="2147483708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384986735" sldId="214748369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2160669750" sldId="214748369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363763624" sldId="214748369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914325843" sldId="214748370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632464096" sldId="214748370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211215834" sldId="214748370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9333537" sldId="214748370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630070134" sldId="214748370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616158780" sldId="214748370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4032769896" sldId="214748370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140" v="10"/>
          <pc:sldLayoutMkLst>
            <pc:docMk/>
            <pc:sldMasterMk cId="2258360833" sldId="2147483708"/>
            <pc:sldLayoutMk cId="1178085839" sldId="2147483707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13:02.093" v="9"/>
        <pc:sldMasterMkLst>
          <pc:docMk/>
          <pc:sldMasterMk cId="4101377234" sldId="2147483732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3216750020" sldId="214748372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1230378292" sldId="214748372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1218588579" sldId="214748372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2423429940" sldId="214748372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158077110" sldId="214748372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3267609573" sldId="214748372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399426058" sldId="214748372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2250933615" sldId="214748372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25813813" sldId="214748372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2663567296" sldId="214748373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02.093" v="9"/>
          <pc:sldLayoutMkLst>
            <pc:docMk/>
            <pc:sldMasterMk cId="4101377234" sldId="2147483732"/>
            <pc:sldLayoutMk cId="1028855646" sldId="2147483731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07:06.170" v="5"/>
        <pc:sldMasterMkLst>
          <pc:docMk/>
          <pc:sldMasterMk cId="2139668883" sldId="2147483734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3395554385" sldId="214748372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1750113078" sldId="214748372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695370188" sldId="214748372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1243788479" sldId="214748372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1452018596" sldId="214748372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2692521453" sldId="214748372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951415448" sldId="214748372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1441962140" sldId="214748373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4144300064" sldId="214748373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3230783084" sldId="214748373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7:06.170" v="5"/>
          <pc:sldLayoutMkLst>
            <pc:docMk/>
            <pc:sldMasterMk cId="2139668883" sldId="2147483734"/>
            <pc:sldLayoutMk cId="1237856534" sldId="2147483733"/>
          </pc:sldLayoutMkLst>
        </pc:sldLayoutChg>
      </pc:sldMasterChg>
      <pc:sldMasterChg chg="add del modTransition addSldLayout delSldLayout modSldLayout">
        <pc:chgData name="Jahi Jaja-Bomani (2507516)" userId="S::2507516@student.uwtsd.ac.uk::4568f806-84ed-47d9-a22c-f2324d37b137" providerId="AD" clId="Web-{CDC312CC-005B-77AE-0955-FE45665A896E}" dt="2026-02-12T15:13:57.986" v="17"/>
        <pc:sldMasterMkLst>
          <pc:docMk/>
          <pc:sldMasterMk cId="2258360833" sldId="2147483745"/>
        </pc:sldMasterMkLst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384986735" sldId="2147483734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2160669750" sldId="2147483735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363763624" sldId="2147483736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914325843" sldId="2147483737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632464096" sldId="2147483738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211215834" sldId="2147483739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9333537" sldId="2147483740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630070134" sldId="2147483741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616158780" sldId="2147483742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4032769896" sldId="2147483743"/>
          </pc:sldLayoutMkLst>
        </pc:sldLayoutChg>
        <pc:sldLayoutChg chg="add del modTransition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2258360833" sldId="2147483745"/>
            <pc:sldLayoutMk cId="1178085839" sldId="2147483744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06:38.654" v="3"/>
        <pc:sldMasterMkLst>
          <pc:docMk/>
          <pc:sldMasterMk cId="1518462062" sldId="2147483747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4207299792" sldId="214748373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373600562" sldId="214748373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35441335" sldId="214748373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137859440" sldId="214748373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124911910" sldId="214748374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277742503" sldId="214748374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546148093" sldId="214748374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138722359" sldId="214748374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4241930987" sldId="214748374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151934508" sldId="214748374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06:38.654" v="3"/>
          <pc:sldLayoutMkLst>
            <pc:docMk/>
            <pc:sldMasterMk cId="1518462062" sldId="2147483747"/>
            <pc:sldLayoutMk cId="2246707479" sldId="2147483746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13:54.611" v="14"/>
        <pc:sldMasterMkLst>
          <pc:docMk/>
          <pc:sldMasterMk cId="3893492290" sldId="2147483769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3279004043" sldId="214748375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2040801921" sldId="214748375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4102459877" sldId="214748376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1312736469" sldId="214748376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829831068" sldId="214748376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4278140592" sldId="214748376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4270810081" sldId="214748376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723205097" sldId="214748376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518029899" sldId="214748376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3636107073" sldId="214748376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4.611" v="14"/>
          <pc:sldLayoutMkLst>
            <pc:docMk/>
            <pc:sldMasterMk cId="3893492290" sldId="2147483769"/>
            <pc:sldLayoutMk cId="700148534" sldId="2147483768"/>
          </pc:sldLayoutMkLst>
        </pc:sldLayoutChg>
      </pc:sldMasterChg>
      <pc:sldMasterChg chg="add del addSldLayout delSldLayout">
        <pc:chgData name="Jahi Jaja-Bomani (2507516)" userId="S::2507516@student.uwtsd.ac.uk::4568f806-84ed-47d9-a22c-f2324d37b137" providerId="AD" clId="Web-{CDC312CC-005B-77AE-0955-FE45665A896E}" dt="2026-02-12T15:13:57.939" v="16"/>
        <pc:sldMasterMkLst>
          <pc:docMk/>
          <pc:sldMasterMk cId="28948767" sldId="2147483821"/>
        </pc:sldMasterMkLst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2019092879" sldId="2147483810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3775013990" sldId="2147483811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3562162031" sldId="2147483812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1954447920" sldId="2147483813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188747822" sldId="2147483814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647184170" sldId="2147483815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2631276091" sldId="2147483816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4127016791" sldId="2147483817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1425666995" sldId="2147483818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285063" sldId="2147483819"/>
          </pc:sldLayoutMkLst>
        </pc:sldLayoutChg>
        <pc:sldLayoutChg chg="add del">
          <pc:chgData name="Jahi Jaja-Bomani (2507516)" userId="S::2507516@student.uwtsd.ac.uk::4568f806-84ed-47d9-a22c-f2324d37b137" providerId="AD" clId="Web-{CDC312CC-005B-77AE-0955-FE45665A896E}" dt="2026-02-12T15:13:57.939" v="16"/>
          <pc:sldLayoutMkLst>
            <pc:docMk/>
            <pc:sldMasterMk cId="28948767" sldId="2147483821"/>
            <pc:sldLayoutMk cId="2045601857" sldId="2147483820"/>
          </pc:sldLayoutMkLst>
        </pc:sldLayoutChg>
      </pc:sldMasterChg>
      <pc:sldMasterChg chg="add addSldLayout">
        <pc:chgData name="Jahi Jaja-Bomani (2507516)" userId="S::2507516@student.uwtsd.ac.uk::4568f806-84ed-47d9-a22c-f2324d37b137" providerId="AD" clId="Web-{CDC312CC-005B-77AE-0955-FE45665A896E}" dt="2026-02-12T15:13:57.986" v="17"/>
        <pc:sldMasterMkLst>
          <pc:docMk/>
          <pc:sldMasterMk cId="3189037180" sldId="2147483847"/>
        </pc:sldMasterMkLst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3025984971" sldId="2147483836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688348527" sldId="2147483837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887499146" sldId="2147483838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4269718398" sldId="2147483839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1204773687" sldId="2147483840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1904865956" sldId="2147483841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2046536059" sldId="2147483842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1383283392" sldId="2147483843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920149917" sldId="2147483844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374158681" sldId="2147483845"/>
          </pc:sldLayoutMkLst>
        </pc:sldLayoutChg>
        <pc:sldLayoutChg chg="add">
          <pc:chgData name="Jahi Jaja-Bomani (2507516)" userId="S::2507516@student.uwtsd.ac.uk::4568f806-84ed-47d9-a22c-f2324d37b137" providerId="AD" clId="Web-{CDC312CC-005B-77AE-0955-FE45665A896E}" dt="2026-02-12T15:13:57.986" v="17"/>
          <pc:sldLayoutMkLst>
            <pc:docMk/>
            <pc:sldMasterMk cId="3189037180" sldId="2147483847"/>
            <pc:sldLayoutMk cId="75986" sldId="2147483846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FD3393-2D2B-4C9D-9C6E-158E9AA1C30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94DED6-00B0-4FFB-A684-A3D8803E1343}">
      <dgm:prSet/>
      <dgm:spPr/>
      <dgm:t>
        <a:bodyPr/>
        <a:lstStyle/>
        <a:p>
          <a:r>
            <a:rPr lang="en-US"/>
            <a:t>Introduction &amp; Context</a:t>
          </a:r>
        </a:p>
      </dgm:t>
    </dgm:pt>
    <dgm:pt modelId="{59DD5921-3F15-46FC-B6CC-040403B113DB}" type="parTrans" cxnId="{2C4A3F06-7E5C-4B19-BB19-7F56B158D04D}">
      <dgm:prSet/>
      <dgm:spPr/>
      <dgm:t>
        <a:bodyPr/>
        <a:lstStyle/>
        <a:p>
          <a:endParaRPr lang="en-US"/>
        </a:p>
      </dgm:t>
    </dgm:pt>
    <dgm:pt modelId="{772A26E2-9699-41A5-A02D-541961386010}" type="sibTrans" cxnId="{2C4A3F06-7E5C-4B19-BB19-7F56B158D04D}">
      <dgm:prSet/>
      <dgm:spPr/>
      <dgm:t>
        <a:bodyPr/>
        <a:lstStyle/>
        <a:p>
          <a:endParaRPr lang="en-US"/>
        </a:p>
      </dgm:t>
    </dgm:pt>
    <dgm:pt modelId="{6D3320D4-5FB5-472E-9A23-BEAC9230A02F}">
      <dgm:prSet/>
      <dgm:spPr/>
      <dgm:t>
        <a:bodyPr/>
        <a:lstStyle/>
        <a:p>
          <a:r>
            <a:rPr lang="en-US"/>
            <a:t>Nature &amp; Scope of issues</a:t>
          </a:r>
        </a:p>
      </dgm:t>
    </dgm:pt>
    <dgm:pt modelId="{60A6B054-F752-46EB-9C7E-3F44E9916488}" type="parTrans" cxnId="{03CB2B01-7702-4069-9017-03CDDCC6CBAF}">
      <dgm:prSet/>
      <dgm:spPr/>
      <dgm:t>
        <a:bodyPr/>
        <a:lstStyle/>
        <a:p>
          <a:endParaRPr lang="en-US"/>
        </a:p>
      </dgm:t>
    </dgm:pt>
    <dgm:pt modelId="{11A0C86F-75C4-48F3-80E5-96D57CD77243}" type="sibTrans" cxnId="{03CB2B01-7702-4069-9017-03CDDCC6CBAF}">
      <dgm:prSet/>
      <dgm:spPr/>
      <dgm:t>
        <a:bodyPr/>
        <a:lstStyle/>
        <a:p>
          <a:endParaRPr lang="en-US"/>
        </a:p>
      </dgm:t>
    </dgm:pt>
    <dgm:pt modelId="{9950A429-F2D9-49AA-8D01-A8F7375BA590}">
      <dgm:prSet/>
      <dgm:spPr/>
      <dgm:t>
        <a:bodyPr/>
        <a:lstStyle/>
        <a:p>
          <a:r>
            <a:rPr lang="en-US"/>
            <a:t>5W2H Analysis</a:t>
          </a:r>
        </a:p>
      </dgm:t>
    </dgm:pt>
    <dgm:pt modelId="{397E3503-1BFD-4781-830B-8D91BC2A9EA3}" type="parTrans" cxnId="{C39BA742-98FC-4203-B3D2-C93F14425F5D}">
      <dgm:prSet/>
      <dgm:spPr/>
      <dgm:t>
        <a:bodyPr/>
        <a:lstStyle/>
        <a:p>
          <a:endParaRPr lang="en-US"/>
        </a:p>
      </dgm:t>
    </dgm:pt>
    <dgm:pt modelId="{DBA516AB-A249-4E07-9219-C978029C4627}" type="sibTrans" cxnId="{C39BA742-98FC-4203-B3D2-C93F14425F5D}">
      <dgm:prSet/>
      <dgm:spPr/>
      <dgm:t>
        <a:bodyPr/>
        <a:lstStyle/>
        <a:p>
          <a:endParaRPr lang="en-US"/>
        </a:p>
      </dgm:t>
    </dgm:pt>
    <dgm:pt modelId="{EEA2DE01-31C0-4ADE-AA3D-897527730C81}">
      <dgm:prSet/>
      <dgm:spPr/>
      <dgm:t>
        <a:bodyPr/>
        <a:lstStyle/>
        <a:p>
          <a:r>
            <a:rPr lang="en-US"/>
            <a:t>PESTEL Analysis</a:t>
          </a:r>
        </a:p>
      </dgm:t>
    </dgm:pt>
    <dgm:pt modelId="{A32C1352-D6DC-4B1F-BBFC-2B7C285EB63A}" type="parTrans" cxnId="{1F9D62B3-BF5A-41C9-AB05-C0198F404D2A}">
      <dgm:prSet/>
      <dgm:spPr/>
      <dgm:t>
        <a:bodyPr/>
        <a:lstStyle/>
        <a:p>
          <a:endParaRPr lang="en-US"/>
        </a:p>
      </dgm:t>
    </dgm:pt>
    <dgm:pt modelId="{4216209D-206B-429A-A1DC-429C186A4D30}" type="sibTrans" cxnId="{1F9D62B3-BF5A-41C9-AB05-C0198F404D2A}">
      <dgm:prSet/>
      <dgm:spPr/>
      <dgm:t>
        <a:bodyPr/>
        <a:lstStyle/>
        <a:p>
          <a:endParaRPr lang="en-US"/>
        </a:p>
      </dgm:t>
    </dgm:pt>
    <dgm:pt modelId="{ECBFC909-CC98-4D06-B740-F8163DB73310}">
      <dgm:prSet/>
      <dgm:spPr/>
      <dgm:t>
        <a:bodyPr/>
        <a:lstStyle/>
        <a:p>
          <a:r>
            <a:rPr lang="en-US"/>
            <a:t>Fishbone Diagram</a:t>
          </a:r>
        </a:p>
      </dgm:t>
    </dgm:pt>
    <dgm:pt modelId="{0162A296-E0F3-45A1-AF7E-BADA4C18FCE3}" type="parTrans" cxnId="{566D2B0D-CEB2-4EC2-A144-4BC1D375DF8D}">
      <dgm:prSet/>
      <dgm:spPr/>
      <dgm:t>
        <a:bodyPr/>
        <a:lstStyle/>
        <a:p>
          <a:endParaRPr lang="en-US"/>
        </a:p>
      </dgm:t>
    </dgm:pt>
    <dgm:pt modelId="{A9E79D37-9CC6-4C91-B9EE-B966EBAB3E0D}" type="sibTrans" cxnId="{566D2B0D-CEB2-4EC2-A144-4BC1D375DF8D}">
      <dgm:prSet/>
      <dgm:spPr/>
      <dgm:t>
        <a:bodyPr/>
        <a:lstStyle/>
        <a:p>
          <a:endParaRPr lang="en-US"/>
        </a:p>
      </dgm:t>
    </dgm:pt>
    <dgm:pt modelId="{7B04EC75-3E96-457E-A76A-0706D06817E2}">
      <dgm:prSet/>
      <dgm:spPr/>
      <dgm:t>
        <a:bodyPr/>
        <a:lstStyle/>
        <a:p>
          <a:r>
            <a:rPr lang="en-US"/>
            <a:t>Key Finding</a:t>
          </a:r>
        </a:p>
      </dgm:t>
    </dgm:pt>
    <dgm:pt modelId="{7D460FEF-0BD8-48D8-8E6B-0BE8ED56E863}" type="parTrans" cxnId="{C98AF1BC-98DF-462A-BF1E-95CE128D1CA1}">
      <dgm:prSet/>
      <dgm:spPr/>
      <dgm:t>
        <a:bodyPr/>
        <a:lstStyle/>
        <a:p>
          <a:endParaRPr lang="en-US"/>
        </a:p>
      </dgm:t>
    </dgm:pt>
    <dgm:pt modelId="{6B3E2F77-62DD-4260-9E16-FE970C99E00E}" type="sibTrans" cxnId="{C98AF1BC-98DF-462A-BF1E-95CE128D1CA1}">
      <dgm:prSet/>
      <dgm:spPr/>
      <dgm:t>
        <a:bodyPr/>
        <a:lstStyle/>
        <a:p>
          <a:endParaRPr lang="en-US"/>
        </a:p>
      </dgm:t>
    </dgm:pt>
    <dgm:pt modelId="{979E7D9B-EBD1-48B5-AB89-720FF23B4BF7}" type="pres">
      <dgm:prSet presAssocID="{A0FD3393-2D2B-4C9D-9C6E-158E9AA1C30B}" presName="diagram" presStyleCnt="0">
        <dgm:presLayoutVars>
          <dgm:dir/>
          <dgm:resizeHandles val="exact"/>
        </dgm:presLayoutVars>
      </dgm:prSet>
      <dgm:spPr/>
    </dgm:pt>
    <dgm:pt modelId="{5BB629E3-DD39-4B1A-B18F-24E88E86486F}" type="pres">
      <dgm:prSet presAssocID="{D194DED6-00B0-4FFB-A684-A3D8803E1343}" presName="node" presStyleLbl="node1" presStyleIdx="0" presStyleCnt="6">
        <dgm:presLayoutVars>
          <dgm:bulletEnabled val="1"/>
        </dgm:presLayoutVars>
      </dgm:prSet>
      <dgm:spPr/>
    </dgm:pt>
    <dgm:pt modelId="{7A75FB15-1130-4F72-A26D-E6921EC42C11}" type="pres">
      <dgm:prSet presAssocID="{772A26E2-9699-41A5-A02D-541961386010}" presName="sibTrans" presStyleCnt="0"/>
      <dgm:spPr/>
    </dgm:pt>
    <dgm:pt modelId="{6CC3BE58-7713-460F-AB07-B53A370B9C1B}" type="pres">
      <dgm:prSet presAssocID="{6D3320D4-5FB5-472E-9A23-BEAC9230A02F}" presName="node" presStyleLbl="node1" presStyleIdx="1" presStyleCnt="6">
        <dgm:presLayoutVars>
          <dgm:bulletEnabled val="1"/>
        </dgm:presLayoutVars>
      </dgm:prSet>
      <dgm:spPr/>
    </dgm:pt>
    <dgm:pt modelId="{B220CE0E-E76A-46D4-B3C3-B44486CC4E2A}" type="pres">
      <dgm:prSet presAssocID="{11A0C86F-75C4-48F3-80E5-96D57CD77243}" presName="sibTrans" presStyleCnt="0"/>
      <dgm:spPr/>
    </dgm:pt>
    <dgm:pt modelId="{ACE3C7F1-AF3F-4041-BE7D-162D4788E0B9}" type="pres">
      <dgm:prSet presAssocID="{9950A429-F2D9-49AA-8D01-A8F7375BA590}" presName="node" presStyleLbl="node1" presStyleIdx="2" presStyleCnt="6">
        <dgm:presLayoutVars>
          <dgm:bulletEnabled val="1"/>
        </dgm:presLayoutVars>
      </dgm:prSet>
      <dgm:spPr/>
    </dgm:pt>
    <dgm:pt modelId="{0B80DEBF-8F2D-48D0-9820-61346E1258FA}" type="pres">
      <dgm:prSet presAssocID="{DBA516AB-A249-4E07-9219-C978029C4627}" presName="sibTrans" presStyleCnt="0"/>
      <dgm:spPr/>
    </dgm:pt>
    <dgm:pt modelId="{71AAA342-C940-4161-9262-1EA4158AF885}" type="pres">
      <dgm:prSet presAssocID="{EEA2DE01-31C0-4ADE-AA3D-897527730C81}" presName="node" presStyleLbl="node1" presStyleIdx="3" presStyleCnt="6">
        <dgm:presLayoutVars>
          <dgm:bulletEnabled val="1"/>
        </dgm:presLayoutVars>
      </dgm:prSet>
      <dgm:spPr/>
    </dgm:pt>
    <dgm:pt modelId="{FB97E658-2CD8-46BF-80B7-658BA9B0BF5E}" type="pres">
      <dgm:prSet presAssocID="{4216209D-206B-429A-A1DC-429C186A4D30}" presName="sibTrans" presStyleCnt="0"/>
      <dgm:spPr/>
    </dgm:pt>
    <dgm:pt modelId="{A1DFC07E-F949-4585-BAFE-7447C1B519B6}" type="pres">
      <dgm:prSet presAssocID="{ECBFC909-CC98-4D06-B740-F8163DB73310}" presName="node" presStyleLbl="node1" presStyleIdx="4" presStyleCnt="6">
        <dgm:presLayoutVars>
          <dgm:bulletEnabled val="1"/>
        </dgm:presLayoutVars>
      </dgm:prSet>
      <dgm:spPr/>
    </dgm:pt>
    <dgm:pt modelId="{A1FF382A-9D89-48AA-AE36-4A441C2DA972}" type="pres">
      <dgm:prSet presAssocID="{A9E79D37-9CC6-4C91-B9EE-B966EBAB3E0D}" presName="sibTrans" presStyleCnt="0"/>
      <dgm:spPr/>
    </dgm:pt>
    <dgm:pt modelId="{32F243F2-FC15-409B-9B6C-6358AFBF46C8}" type="pres">
      <dgm:prSet presAssocID="{7B04EC75-3E96-457E-A76A-0706D06817E2}" presName="node" presStyleLbl="node1" presStyleIdx="5" presStyleCnt="6">
        <dgm:presLayoutVars>
          <dgm:bulletEnabled val="1"/>
        </dgm:presLayoutVars>
      </dgm:prSet>
      <dgm:spPr/>
    </dgm:pt>
  </dgm:ptLst>
  <dgm:cxnLst>
    <dgm:cxn modelId="{03CB2B01-7702-4069-9017-03CDDCC6CBAF}" srcId="{A0FD3393-2D2B-4C9D-9C6E-158E9AA1C30B}" destId="{6D3320D4-5FB5-472E-9A23-BEAC9230A02F}" srcOrd="1" destOrd="0" parTransId="{60A6B054-F752-46EB-9C7E-3F44E9916488}" sibTransId="{11A0C86F-75C4-48F3-80E5-96D57CD77243}"/>
    <dgm:cxn modelId="{2C4A3F06-7E5C-4B19-BB19-7F56B158D04D}" srcId="{A0FD3393-2D2B-4C9D-9C6E-158E9AA1C30B}" destId="{D194DED6-00B0-4FFB-A684-A3D8803E1343}" srcOrd="0" destOrd="0" parTransId="{59DD5921-3F15-46FC-B6CC-040403B113DB}" sibTransId="{772A26E2-9699-41A5-A02D-541961386010}"/>
    <dgm:cxn modelId="{566D2B0D-CEB2-4EC2-A144-4BC1D375DF8D}" srcId="{A0FD3393-2D2B-4C9D-9C6E-158E9AA1C30B}" destId="{ECBFC909-CC98-4D06-B740-F8163DB73310}" srcOrd="4" destOrd="0" parTransId="{0162A296-E0F3-45A1-AF7E-BADA4C18FCE3}" sibTransId="{A9E79D37-9CC6-4C91-B9EE-B966EBAB3E0D}"/>
    <dgm:cxn modelId="{13A92727-07B5-4E23-8763-8820969328DD}" type="presOf" srcId="{ECBFC909-CC98-4D06-B740-F8163DB73310}" destId="{A1DFC07E-F949-4585-BAFE-7447C1B519B6}" srcOrd="0" destOrd="0" presId="urn:microsoft.com/office/officeart/2005/8/layout/default"/>
    <dgm:cxn modelId="{81FAE53F-1F2A-4AE5-B578-ED42C7A8679B}" type="presOf" srcId="{7B04EC75-3E96-457E-A76A-0706D06817E2}" destId="{32F243F2-FC15-409B-9B6C-6358AFBF46C8}" srcOrd="0" destOrd="0" presId="urn:microsoft.com/office/officeart/2005/8/layout/default"/>
    <dgm:cxn modelId="{C39BA742-98FC-4203-B3D2-C93F14425F5D}" srcId="{A0FD3393-2D2B-4C9D-9C6E-158E9AA1C30B}" destId="{9950A429-F2D9-49AA-8D01-A8F7375BA590}" srcOrd="2" destOrd="0" parTransId="{397E3503-1BFD-4781-830B-8D91BC2A9EA3}" sibTransId="{DBA516AB-A249-4E07-9219-C978029C4627}"/>
    <dgm:cxn modelId="{0858BC68-C8C2-4061-B812-FA354C26A0DB}" type="presOf" srcId="{9950A429-F2D9-49AA-8D01-A8F7375BA590}" destId="{ACE3C7F1-AF3F-4041-BE7D-162D4788E0B9}" srcOrd="0" destOrd="0" presId="urn:microsoft.com/office/officeart/2005/8/layout/default"/>
    <dgm:cxn modelId="{D397E179-C2E0-435C-92B7-5488EC20C783}" type="presOf" srcId="{A0FD3393-2D2B-4C9D-9C6E-158E9AA1C30B}" destId="{979E7D9B-EBD1-48B5-AB89-720FF23B4BF7}" srcOrd="0" destOrd="0" presId="urn:microsoft.com/office/officeart/2005/8/layout/default"/>
    <dgm:cxn modelId="{FB151C9E-9F71-4FD1-9AE4-36BB24F24BBB}" type="presOf" srcId="{D194DED6-00B0-4FFB-A684-A3D8803E1343}" destId="{5BB629E3-DD39-4B1A-B18F-24E88E86486F}" srcOrd="0" destOrd="0" presId="urn:microsoft.com/office/officeart/2005/8/layout/default"/>
    <dgm:cxn modelId="{1F9D62B3-BF5A-41C9-AB05-C0198F404D2A}" srcId="{A0FD3393-2D2B-4C9D-9C6E-158E9AA1C30B}" destId="{EEA2DE01-31C0-4ADE-AA3D-897527730C81}" srcOrd="3" destOrd="0" parTransId="{A32C1352-D6DC-4B1F-BBFC-2B7C285EB63A}" sibTransId="{4216209D-206B-429A-A1DC-429C186A4D30}"/>
    <dgm:cxn modelId="{C98AF1BC-98DF-462A-BF1E-95CE128D1CA1}" srcId="{A0FD3393-2D2B-4C9D-9C6E-158E9AA1C30B}" destId="{7B04EC75-3E96-457E-A76A-0706D06817E2}" srcOrd="5" destOrd="0" parTransId="{7D460FEF-0BD8-48D8-8E6B-0BE8ED56E863}" sibTransId="{6B3E2F77-62DD-4260-9E16-FE970C99E00E}"/>
    <dgm:cxn modelId="{E131A5CA-79E3-4D96-9753-D2AF20CA64EB}" type="presOf" srcId="{6D3320D4-5FB5-472E-9A23-BEAC9230A02F}" destId="{6CC3BE58-7713-460F-AB07-B53A370B9C1B}" srcOrd="0" destOrd="0" presId="urn:microsoft.com/office/officeart/2005/8/layout/default"/>
    <dgm:cxn modelId="{E376F1E0-2AFE-4FB9-9D91-0F036CEFEF19}" type="presOf" srcId="{EEA2DE01-31C0-4ADE-AA3D-897527730C81}" destId="{71AAA342-C940-4161-9262-1EA4158AF885}" srcOrd="0" destOrd="0" presId="urn:microsoft.com/office/officeart/2005/8/layout/default"/>
    <dgm:cxn modelId="{10034240-3DD3-4844-B5E5-8EC50B960D47}" type="presParOf" srcId="{979E7D9B-EBD1-48B5-AB89-720FF23B4BF7}" destId="{5BB629E3-DD39-4B1A-B18F-24E88E86486F}" srcOrd="0" destOrd="0" presId="urn:microsoft.com/office/officeart/2005/8/layout/default"/>
    <dgm:cxn modelId="{186F86A6-C84A-44F0-A886-184AFD287202}" type="presParOf" srcId="{979E7D9B-EBD1-48B5-AB89-720FF23B4BF7}" destId="{7A75FB15-1130-4F72-A26D-E6921EC42C11}" srcOrd="1" destOrd="0" presId="urn:microsoft.com/office/officeart/2005/8/layout/default"/>
    <dgm:cxn modelId="{7B125C58-D2EE-446E-A763-D5FF1A116A0C}" type="presParOf" srcId="{979E7D9B-EBD1-48B5-AB89-720FF23B4BF7}" destId="{6CC3BE58-7713-460F-AB07-B53A370B9C1B}" srcOrd="2" destOrd="0" presId="urn:microsoft.com/office/officeart/2005/8/layout/default"/>
    <dgm:cxn modelId="{856DF599-C58F-4286-80F0-7C8B851B7AFE}" type="presParOf" srcId="{979E7D9B-EBD1-48B5-AB89-720FF23B4BF7}" destId="{B220CE0E-E76A-46D4-B3C3-B44486CC4E2A}" srcOrd="3" destOrd="0" presId="urn:microsoft.com/office/officeart/2005/8/layout/default"/>
    <dgm:cxn modelId="{12616811-FD4C-44AE-9467-2716EED741A4}" type="presParOf" srcId="{979E7D9B-EBD1-48B5-AB89-720FF23B4BF7}" destId="{ACE3C7F1-AF3F-4041-BE7D-162D4788E0B9}" srcOrd="4" destOrd="0" presId="urn:microsoft.com/office/officeart/2005/8/layout/default"/>
    <dgm:cxn modelId="{7C72F2AE-5883-450C-868B-9ACA22797CFF}" type="presParOf" srcId="{979E7D9B-EBD1-48B5-AB89-720FF23B4BF7}" destId="{0B80DEBF-8F2D-48D0-9820-61346E1258FA}" srcOrd="5" destOrd="0" presId="urn:microsoft.com/office/officeart/2005/8/layout/default"/>
    <dgm:cxn modelId="{2492306D-EC23-4BD5-A989-579563F98EF9}" type="presParOf" srcId="{979E7D9B-EBD1-48B5-AB89-720FF23B4BF7}" destId="{71AAA342-C940-4161-9262-1EA4158AF885}" srcOrd="6" destOrd="0" presId="urn:microsoft.com/office/officeart/2005/8/layout/default"/>
    <dgm:cxn modelId="{9D68AB30-6B57-45C0-8987-E232F91BB5C6}" type="presParOf" srcId="{979E7D9B-EBD1-48B5-AB89-720FF23B4BF7}" destId="{FB97E658-2CD8-46BF-80B7-658BA9B0BF5E}" srcOrd="7" destOrd="0" presId="urn:microsoft.com/office/officeart/2005/8/layout/default"/>
    <dgm:cxn modelId="{846A74EF-9FD2-4208-8CF9-A018CDCE89A3}" type="presParOf" srcId="{979E7D9B-EBD1-48B5-AB89-720FF23B4BF7}" destId="{A1DFC07E-F949-4585-BAFE-7447C1B519B6}" srcOrd="8" destOrd="0" presId="urn:microsoft.com/office/officeart/2005/8/layout/default"/>
    <dgm:cxn modelId="{C8524F84-9B27-47C2-9A24-59A5A1349E47}" type="presParOf" srcId="{979E7D9B-EBD1-48B5-AB89-720FF23B4BF7}" destId="{A1FF382A-9D89-48AA-AE36-4A441C2DA972}" srcOrd="9" destOrd="0" presId="urn:microsoft.com/office/officeart/2005/8/layout/default"/>
    <dgm:cxn modelId="{CA7CB3A0-67B5-4BAC-BBAA-91A23D6280AC}" type="presParOf" srcId="{979E7D9B-EBD1-48B5-AB89-720FF23B4BF7}" destId="{32F243F2-FC15-409B-9B6C-6358AFBF46C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A53045-486B-4958-81B2-5F21ECE7E861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189FA4-F36B-45E3-9C8C-B97CADEC60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POLITICAL: Trade Policies: Changes in international trade agreements can directly impact the cost and availability of imported flowers (CIPD, 21 March 2025)</a:t>
          </a:r>
        </a:p>
      </dgm:t>
    </dgm:pt>
    <dgm:pt modelId="{2FC2833D-A5FD-49CC-8844-7FA98DB61AA0}" type="parTrans" cxnId="{29224EA7-2CF1-41EF-A11D-C42A36D0DAE4}">
      <dgm:prSet/>
      <dgm:spPr/>
      <dgm:t>
        <a:bodyPr/>
        <a:lstStyle/>
        <a:p>
          <a:endParaRPr lang="en-US"/>
        </a:p>
      </dgm:t>
    </dgm:pt>
    <dgm:pt modelId="{3698A7B8-E0D9-41E0-9E11-85B7D39C9036}" type="sibTrans" cxnId="{29224EA7-2CF1-41EF-A11D-C42A36D0DAE4}">
      <dgm:prSet/>
      <dgm:spPr/>
      <dgm:t>
        <a:bodyPr/>
        <a:lstStyle/>
        <a:p>
          <a:endParaRPr lang="en-US"/>
        </a:p>
      </dgm:t>
    </dgm:pt>
    <dgm:pt modelId="{47C836B8-44C8-4B17-ADA9-95FAAB9BC1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ECONOMIC: Disposable: Economic downturns or inflation can reduce consumer spending on luxury items like flowers</a:t>
          </a:r>
        </a:p>
      </dgm:t>
    </dgm:pt>
    <dgm:pt modelId="{A21AACE9-154B-4086-8313-4B18AE718E35}" type="parTrans" cxnId="{5510899B-AE12-47CD-A4F5-47BD00DBDB09}">
      <dgm:prSet/>
      <dgm:spPr/>
      <dgm:t>
        <a:bodyPr/>
        <a:lstStyle/>
        <a:p>
          <a:endParaRPr lang="en-US"/>
        </a:p>
      </dgm:t>
    </dgm:pt>
    <dgm:pt modelId="{B34C21E5-C2BA-4049-8E7B-D4992187D526}" type="sibTrans" cxnId="{5510899B-AE12-47CD-A4F5-47BD00DBDB09}">
      <dgm:prSet/>
      <dgm:spPr/>
      <dgm:t>
        <a:bodyPr/>
        <a:lstStyle/>
        <a:p>
          <a:endParaRPr lang="en-US"/>
        </a:p>
      </dgm:t>
    </dgm:pt>
    <dgm:pt modelId="{394024E0-A712-4257-969A-054A7A6C9F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SOCIAL: Occasion-Based Purchasing: Continued, strong demand for flowers during traditional holidays, birthdays, and celebrations</a:t>
          </a:r>
        </a:p>
      </dgm:t>
    </dgm:pt>
    <dgm:pt modelId="{5A553FB8-3587-4F3B-B2AA-91DB80AF24C5}" type="parTrans" cxnId="{92B8C4BB-B95E-4B7F-A1E3-0984B6F60527}">
      <dgm:prSet/>
      <dgm:spPr/>
      <dgm:t>
        <a:bodyPr/>
        <a:lstStyle/>
        <a:p>
          <a:endParaRPr lang="en-US"/>
        </a:p>
      </dgm:t>
    </dgm:pt>
    <dgm:pt modelId="{5184E228-805F-4A7E-889F-2B586EA74B01}" type="sibTrans" cxnId="{92B8C4BB-B95E-4B7F-A1E3-0984B6F60527}">
      <dgm:prSet/>
      <dgm:spPr/>
      <dgm:t>
        <a:bodyPr/>
        <a:lstStyle/>
        <a:p>
          <a:endParaRPr lang="en-US"/>
        </a:p>
      </dgm:t>
    </dgm:pt>
    <dgm:pt modelId="{51AC7F3B-9916-42BF-880F-D092E55E9F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TECHNOLOGY: E-commerce % Digital Marketing: Need for strong online presence and social media for ordering and marketing</a:t>
          </a:r>
        </a:p>
      </dgm:t>
    </dgm:pt>
    <dgm:pt modelId="{3EB9F2BD-18E9-4C5E-9FD7-7553FF26FCBA}" type="parTrans" cxnId="{0BC5934B-82C2-4132-8A3C-B06CF587274E}">
      <dgm:prSet/>
      <dgm:spPr/>
      <dgm:t>
        <a:bodyPr/>
        <a:lstStyle/>
        <a:p>
          <a:endParaRPr lang="en-US"/>
        </a:p>
      </dgm:t>
    </dgm:pt>
    <dgm:pt modelId="{8254A3FD-9C93-44F4-95E0-E73110289483}" type="sibTrans" cxnId="{0BC5934B-82C2-4132-8A3C-B06CF587274E}">
      <dgm:prSet/>
      <dgm:spPr/>
      <dgm:t>
        <a:bodyPr/>
        <a:lstStyle/>
        <a:p>
          <a:endParaRPr lang="en-US"/>
        </a:p>
      </dgm:t>
    </dgm:pt>
    <dgm:pt modelId="{3E204FE6-A543-4FD5-B4C8-D497076755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ENVIRONMENTAL: Climate Change % Weather: Pressure to reduce waste, eliminate floral foam, and use eco-friendly packaging</a:t>
          </a:r>
        </a:p>
      </dgm:t>
    </dgm:pt>
    <dgm:pt modelId="{F856E8FE-7ADD-481F-B2C4-54E6FC36038F}" type="parTrans" cxnId="{9907267C-06FC-4EB8-8383-D4B896EB6585}">
      <dgm:prSet/>
      <dgm:spPr/>
      <dgm:t>
        <a:bodyPr/>
        <a:lstStyle/>
        <a:p>
          <a:endParaRPr lang="en-US"/>
        </a:p>
      </dgm:t>
    </dgm:pt>
    <dgm:pt modelId="{527E9702-41BA-493B-BA39-B3ECDE802DDB}" type="sibTrans" cxnId="{9907267C-06FC-4EB8-8383-D4B896EB6585}">
      <dgm:prSet/>
      <dgm:spPr/>
      <dgm:t>
        <a:bodyPr/>
        <a:lstStyle/>
        <a:p>
          <a:endParaRPr lang="en-US"/>
        </a:p>
      </dgm:t>
    </dgm:pt>
    <dgm:pt modelId="{14C7231B-C1AE-48FD-978F-4D22AE472E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LEGAL: Safety Regulations: Adherence to health and safety standards for employees and customers</a:t>
          </a:r>
        </a:p>
      </dgm:t>
    </dgm:pt>
    <dgm:pt modelId="{84A2FE0E-9598-42C0-816F-3F7675AB5A3F}" type="parTrans" cxnId="{6D3807A6-17AD-4113-9038-66E9BDB60B18}">
      <dgm:prSet/>
      <dgm:spPr/>
      <dgm:t>
        <a:bodyPr/>
        <a:lstStyle/>
        <a:p>
          <a:endParaRPr lang="en-US"/>
        </a:p>
      </dgm:t>
    </dgm:pt>
    <dgm:pt modelId="{3CE9BFBB-2979-4564-9C11-2DAD56EA1C02}" type="sibTrans" cxnId="{6D3807A6-17AD-4113-9038-66E9BDB60B18}">
      <dgm:prSet/>
      <dgm:spPr/>
      <dgm:t>
        <a:bodyPr/>
        <a:lstStyle/>
        <a:p>
          <a:endParaRPr lang="en-US"/>
        </a:p>
      </dgm:t>
    </dgm:pt>
    <dgm:pt modelId="{D0DDA217-0DFC-44BA-8A90-49F8FF659BC2}" type="pres">
      <dgm:prSet presAssocID="{05A53045-486B-4958-81B2-5F21ECE7E861}" presName="vert0" presStyleCnt="0">
        <dgm:presLayoutVars>
          <dgm:dir/>
          <dgm:animOne val="branch"/>
          <dgm:animLvl val="lvl"/>
        </dgm:presLayoutVars>
      </dgm:prSet>
      <dgm:spPr/>
    </dgm:pt>
    <dgm:pt modelId="{737BA70A-73E0-46B7-AA30-7A26CFB4832B}" type="pres">
      <dgm:prSet presAssocID="{A4189FA4-F36B-45E3-9C8C-B97CADEC6074}" presName="thickLine" presStyleLbl="alignNode1" presStyleIdx="0" presStyleCnt="6"/>
      <dgm:spPr/>
    </dgm:pt>
    <dgm:pt modelId="{BC2FDF91-C4CE-41F3-81E1-580B95E63C60}" type="pres">
      <dgm:prSet presAssocID="{A4189FA4-F36B-45E3-9C8C-B97CADEC6074}" presName="horz1" presStyleCnt="0"/>
      <dgm:spPr/>
    </dgm:pt>
    <dgm:pt modelId="{CB7FABCC-B5E7-4BBF-816F-A6A7B59F1E36}" type="pres">
      <dgm:prSet presAssocID="{A4189FA4-F36B-45E3-9C8C-B97CADEC6074}" presName="tx1" presStyleLbl="revTx" presStyleIdx="0" presStyleCnt="6"/>
      <dgm:spPr/>
    </dgm:pt>
    <dgm:pt modelId="{1CFA2551-4D77-47BE-9BAD-F067365B175B}" type="pres">
      <dgm:prSet presAssocID="{A4189FA4-F36B-45E3-9C8C-B97CADEC6074}" presName="vert1" presStyleCnt="0"/>
      <dgm:spPr/>
    </dgm:pt>
    <dgm:pt modelId="{C769B4ED-E0DA-414C-9C8B-217E6FC372BF}" type="pres">
      <dgm:prSet presAssocID="{47C836B8-44C8-4B17-ADA9-95FAAB9BC18E}" presName="thickLine" presStyleLbl="alignNode1" presStyleIdx="1" presStyleCnt="6"/>
      <dgm:spPr/>
    </dgm:pt>
    <dgm:pt modelId="{1835D210-FE9E-43E0-A8A7-0DA26AB9C021}" type="pres">
      <dgm:prSet presAssocID="{47C836B8-44C8-4B17-ADA9-95FAAB9BC18E}" presName="horz1" presStyleCnt="0"/>
      <dgm:spPr/>
    </dgm:pt>
    <dgm:pt modelId="{694627FA-9A21-47D1-B6F8-8412E5B4D6CA}" type="pres">
      <dgm:prSet presAssocID="{47C836B8-44C8-4B17-ADA9-95FAAB9BC18E}" presName="tx1" presStyleLbl="revTx" presStyleIdx="1" presStyleCnt="6"/>
      <dgm:spPr/>
    </dgm:pt>
    <dgm:pt modelId="{E2ECD6D7-A678-4028-AC1A-C8568639AF71}" type="pres">
      <dgm:prSet presAssocID="{47C836B8-44C8-4B17-ADA9-95FAAB9BC18E}" presName="vert1" presStyleCnt="0"/>
      <dgm:spPr/>
    </dgm:pt>
    <dgm:pt modelId="{A9D6F037-E745-47AF-BA86-4C0D9FFE5868}" type="pres">
      <dgm:prSet presAssocID="{394024E0-A712-4257-969A-054A7A6C9FB5}" presName="thickLine" presStyleLbl="alignNode1" presStyleIdx="2" presStyleCnt="6"/>
      <dgm:spPr/>
    </dgm:pt>
    <dgm:pt modelId="{B936FE1A-D0A7-4B48-ABCD-4C01B2C9821C}" type="pres">
      <dgm:prSet presAssocID="{394024E0-A712-4257-969A-054A7A6C9FB5}" presName="horz1" presStyleCnt="0"/>
      <dgm:spPr/>
    </dgm:pt>
    <dgm:pt modelId="{DB0BFBE7-88BD-4A54-AF51-53E8B08BFF07}" type="pres">
      <dgm:prSet presAssocID="{394024E0-A712-4257-969A-054A7A6C9FB5}" presName="tx1" presStyleLbl="revTx" presStyleIdx="2" presStyleCnt="6"/>
      <dgm:spPr/>
    </dgm:pt>
    <dgm:pt modelId="{04C8DBB4-43CC-4E37-ADB2-6C7CB207B8F8}" type="pres">
      <dgm:prSet presAssocID="{394024E0-A712-4257-969A-054A7A6C9FB5}" presName="vert1" presStyleCnt="0"/>
      <dgm:spPr/>
    </dgm:pt>
    <dgm:pt modelId="{A1B79930-2FFA-4DB7-9750-20FA92E3A43E}" type="pres">
      <dgm:prSet presAssocID="{51AC7F3B-9916-42BF-880F-D092E55E9FD0}" presName="thickLine" presStyleLbl="alignNode1" presStyleIdx="3" presStyleCnt="6"/>
      <dgm:spPr/>
    </dgm:pt>
    <dgm:pt modelId="{2C48C301-ECDC-478E-B7F6-6E6ADB460483}" type="pres">
      <dgm:prSet presAssocID="{51AC7F3B-9916-42BF-880F-D092E55E9FD0}" presName="horz1" presStyleCnt="0"/>
      <dgm:spPr/>
    </dgm:pt>
    <dgm:pt modelId="{CDB26BCE-4710-471F-A381-F18F72FB938E}" type="pres">
      <dgm:prSet presAssocID="{51AC7F3B-9916-42BF-880F-D092E55E9FD0}" presName="tx1" presStyleLbl="revTx" presStyleIdx="3" presStyleCnt="6"/>
      <dgm:spPr/>
    </dgm:pt>
    <dgm:pt modelId="{370FBA31-0369-4BF0-87C6-5EDC4FEDB55C}" type="pres">
      <dgm:prSet presAssocID="{51AC7F3B-9916-42BF-880F-D092E55E9FD0}" presName="vert1" presStyleCnt="0"/>
      <dgm:spPr/>
    </dgm:pt>
    <dgm:pt modelId="{AA6F4646-2C3E-4A63-A952-7B522C06C674}" type="pres">
      <dgm:prSet presAssocID="{3E204FE6-A543-4FD5-B4C8-D497076755EE}" presName="thickLine" presStyleLbl="alignNode1" presStyleIdx="4" presStyleCnt="6"/>
      <dgm:spPr/>
    </dgm:pt>
    <dgm:pt modelId="{99F29631-465E-4D6C-8FA4-5CE0ED4690BB}" type="pres">
      <dgm:prSet presAssocID="{3E204FE6-A543-4FD5-B4C8-D497076755EE}" presName="horz1" presStyleCnt="0"/>
      <dgm:spPr/>
    </dgm:pt>
    <dgm:pt modelId="{636BE784-D685-4944-A172-FD911050E2E5}" type="pres">
      <dgm:prSet presAssocID="{3E204FE6-A543-4FD5-B4C8-D497076755EE}" presName="tx1" presStyleLbl="revTx" presStyleIdx="4" presStyleCnt="6"/>
      <dgm:spPr/>
    </dgm:pt>
    <dgm:pt modelId="{EFFFA481-A2F0-47C1-8C3A-0F1D3B718A27}" type="pres">
      <dgm:prSet presAssocID="{3E204FE6-A543-4FD5-B4C8-D497076755EE}" presName="vert1" presStyleCnt="0"/>
      <dgm:spPr/>
    </dgm:pt>
    <dgm:pt modelId="{8174247C-660B-432E-B1D0-6AE175BED353}" type="pres">
      <dgm:prSet presAssocID="{14C7231B-C1AE-48FD-978F-4D22AE472E2B}" presName="thickLine" presStyleLbl="alignNode1" presStyleIdx="5" presStyleCnt="6"/>
      <dgm:spPr/>
    </dgm:pt>
    <dgm:pt modelId="{CD5F2B0B-8542-4A6E-83FC-42EDF438D47B}" type="pres">
      <dgm:prSet presAssocID="{14C7231B-C1AE-48FD-978F-4D22AE472E2B}" presName="horz1" presStyleCnt="0"/>
      <dgm:spPr/>
    </dgm:pt>
    <dgm:pt modelId="{D1DAD963-12F3-449B-B1DC-D66C2BE04B14}" type="pres">
      <dgm:prSet presAssocID="{14C7231B-C1AE-48FD-978F-4D22AE472E2B}" presName="tx1" presStyleLbl="revTx" presStyleIdx="5" presStyleCnt="6"/>
      <dgm:spPr/>
    </dgm:pt>
    <dgm:pt modelId="{811E0FF3-041B-4FAB-8892-66ABB1249356}" type="pres">
      <dgm:prSet presAssocID="{14C7231B-C1AE-48FD-978F-4D22AE472E2B}" presName="vert1" presStyleCnt="0"/>
      <dgm:spPr/>
    </dgm:pt>
  </dgm:ptLst>
  <dgm:cxnLst>
    <dgm:cxn modelId="{F7C97A13-3552-4300-B783-4FE4FE89E43D}" type="presOf" srcId="{394024E0-A712-4257-969A-054A7A6C9FB5}" destId="{DB0BFBE7-88BD-4A54-AF51-53E8B08BFF07}" srcOrd="0" destOrd="0" presId="urn:microsoft.com/office/officeart/2008/layout/LinedList"/>
    <dgm:cxn modelId="{D20CEC14-D640-45E7-A3DC-9BAE90F1511C}" type="presOf" srcId="{A4189FA4-F36B-45E3-9C8C-B97CADEC6074}" destId="{CB7FABCC-B5E7-4BBF-816F-A6A7B59F1E36}" srcOrd="0" destOrd="0" presId="urn:microsoft.com/office/officeart/2008/layout/LinedList"/>
    <dgm:cxn modelId="{D50CD12E-B1FF-4678-9B7F-FE8FE955A314}" type="presOf" srcId="{51AC7F3B-9916-42BF-880F-D092E55E9FD0}" destId="{CDB26BCE-4710-471F-A381-F18F72FB938E}" srcOrd="0" destOrd="0" presId="urn:microsoft.com/office/officeart/2008/layout/LinedList"/>
    <dgm:cxn modelId="{21480465-F0B6-4F9E-916C-57389FF3EF3E}" type="presOf" srcId="{05A53045-486B-4958-81B2-5F21ECE7E861}" destId="{D0DDA217-0DFC-44BA-8A90-49F8FF659BC2}" srcOrd="0" destOrd="0" presId="urn:microsoft.com/office/officeart/2008/layout/LinedList"/>
    <dgm:cxn modelId="{0BC5934B-82C2-4132-8A3C-B06CF587274E}" srcId="{05A53045-486B-4958-81B2-5F21ECE7E861}" destId="{51AC7F3B-9916-42BF-880F-D092E55E9FD0}" srcOrd="3" destOrd="0" parTransId="{3EB9F2BD-18E9-4C5E-9FD7-7553FF26FCBA}" sibTransId="{8254A3FD-9C93-44F4-95E0-E73110289483}"/>
    <dgm:cxn modelId="{97196C4E-F9B7-4834-A772-87673A8A78EE}" type="presOf" srcId="{14C7231B-C1AE-48FD-978F-4D22AE472E2B}" destId="{D1DAD963-12F3-449B-B1DC-D66C2BE04B14}" srcOrd="0" destOrd="0" presId="urn:microsoft.com/office/officeart/2008/layout/LinedList"/>
    <dgm:cxn modelId="{9907267C-06FC-4EB8-8383-D4B896EB6585}" srcId="{05A53045-486B-4958-81B2-5F21ECE7E861}" destId="{3E204FE6-A543-4FD5-B4C8-D497076755EE}" srcOrd="4" destOrd="0" parTransId="{F856E8FE-7ADD-481F-B2C4-54E6FC36038F}" sibTransId="{527E9702-41BA-493B-BA39-B3ECDE802DDB}"/>
    <dgm:cxn modelId="{5510899B-AE12-47CD-A4F5-47BD00DBDB09}" srcId="{05A53045-486B-4958-81B2-5F21ECE7E861}" destId="{47C836B8-44C8-4B17-ADA9-95FAAB9BC18E}" srcOrd="1" destOrd="0" parTransId="{A21AACE9-154B-4086-8313-4B18AE718E35}" sibTransId="{B34C21E5-C2BA-4049-8E7B-D4992187D526}"/>
    <dgm:cxn modelId="{6D3807A6-17AD-4113-9038-66E9BDB60B18}" srcId="{05A53045-486B-4958-81B2-5F21ECE7E861}" destId="{14C7231B-C1AE-48FD-978F-4D22AE472E2B}" srcOrd="5" destOrd="0" parTransId="{84A2FE0E-9598-42C0-816F-3F7675AB5A3F}" sibTransId="{3CE9BFBB-2979-4564-9C11-2DAD56EA1C02}"/>
    <dgm:cxn modelId="{29224EA7-2CF1-41EF-A11D-C42A36D0DAE4}" srcId="{05A53045-486B-4958-81B2-5F21ECE7E861}" destId="{A4189FA4-F36B-45E3-9C8C-B97CADEC6074}" srcOrd="0" destOrd="0" parTransId="{2FC2833D-A5FD-49CC-8844-7FA98DB61AA0}" sibTransId="{3698A7B8-E0D9-41E0-9E11-85B7D39C9036}"/>
    <dgm:cxn modelId="{394690BA-21C1-460F-B4AA-08EFBB5718E2}" type="presOf" srcId="{47C836B8-44C8-4B17-ADA9-95FAAB9BC18E}" destId="{694627FA-9A21-47D1-B6F8-8412E5B4D6CA}" srcOrd="0" destOrd="0" presId="urn:microsoft.com/office/officeart/2008/layout/LinedList"/>
    <dgm:cxn modelId="{92B8C4BB-B95E-4B7F-A1E3-0984B6F60527}" srcId="{05A53045-486B-4958-81B2-5F21ECE7E861}" destId="{394024E0-A712-4257-969A-054A7A6C9FB5}" srcOrd="2" destOrd="0" parTransId="{5A553FB8-3587-4F3B-B2AA-91DB80AF24C5}" sibTransId="{5184E228-805F-4A7E-889F-2B586EA74B01}"/>
    <dgm:cxn modelId="{93CBE8D0-E61D-4F4A-A39A-2ACEBD188B7E}" type="presOf" srcId="{3E204FE6-A543-4FD5-B4C8-D497076755EE}" destId="{636BE784-D685-4944-A172-FD911050E2E5}" srcOrd="0" destOrd="0" presId="urn:microsoft.com/office/officeart/2008/layout/LinedList"/>
    <dgm:cxn modelId="{38E29BA0-F28F-467F-8423-B2784E840D9D}" type="presParOf" srcId="{D0DDA217-0DFC-44BA-8A90-49F8FF659BC2}" destId="{737BA70A-73E0-46B7-AA30-7A26CFB4832B}" srcOrd="0" destOrd="0" presId="urn:microsoft.com/office/officeart/2008/layout/LinedList"/>
    <dgm:cxn modelId="{EAAAB088-8C22-4F57-8FE7-B54834BBECC3}" type="presParOf" srcId="{D0DDA217-0DFC-44BA-8A90-49F8FF659BC2}" destId="{BC2FDF91-C4CE-41F3-81E1-580B95E63C60}" srcOrd="1" destOrd="0" presId="urn:microsoft.com/office/officeart/2008/layout/LinedList"/>
    <dgm:cxn modelId="{5DB4BD0B-D292-4BF6-B370-AEE9595B953D}" type="presParOf" srcId="{BC2FDF91-C4CE-41F3-81E1-580B95E63C60}" destId="{CB7FABCC-B5E7-4BBF-816F-A6A7B59F1E36}" srcOrd="0" destOrd="0" presId="urn:microsoft.com/office/officeart/2008/layout/LinedList"/>
    <dgm:cxn modelId="{F152FECC-A56B-4855-8DE5-FBC496F574FD}" type="presParOf" srcId="{BC2FDF91-C4CE-41F3-81E1-580B95E63C60}" destId="{1CFA2551-4D77-47BE-9BAD-F067365B175B}" srcOrd="1" destOrd="0" presId="urn:microsoft.com/office/officeart/2008/layout/LinedList"/>
    <dgm:cxn modelId="{08BC8EDF-9548-4A74-BDDB-101E5CAC55FF}" type="presParOf" srcId="{D0DDA217-0DFC-44BA-8A90-49F8FF659BC2}" destId="{C769B4ED-E0DA-414C-9C8B-217E6FC372BF}" srcOrd="2" destOrd="0" presId="urn:microsoft.com/office/officeart/2008/layout/LinedList"/>
    <dgm:cxn modelId="{C92AD11D-872B-4E45-8CB8-C3572BC6D6BF}" type="presParOf" srcId="{D0DDA217-0DFC-44BA-8A90-49F8FF659BC2}" destId="{1835D210-FE9E-43E0-A8A7-0DA26AB9C021}" srcOrd="3" destOrd="0" presId="urn:microsoft.com/office/officeart/2008/layout/LinedList"/>
    <dgm:cxn modelId="{7139AD0D-11BF-4A4F-A71B-603E8B2617FD}" type="presParOf" srcId="{1835D210-FE9E-43E0-A8A7-0DA26AB9C021}" destId="{694627FA-9A21-47D1-B6F8-8412E5B4D6CA}" srcOrd="0" destOrd="0" presId="urn:microsoft.com/office/officeart/2008/layout/LinedList"/>
    <dgm:cxn modelId="{B259BCE8-DF3A-4919-8768-AAFEF5BDA87F}" type="presParOf" srcId="{1835D210-FE9E-43E0-A8A7-0DA26AB9C021}" destId="{E2ECD6D7-A678-4028-AC1A-C8568639AF71}" srcOrd="1" destOrd="0" presId="urn:microsoft.com/office/officeart/2008/layout/LinedList"/>
    <dgm:cxn modelId="{B9AF66EB-3A3F-482C-8B11-696797196818}" type="presParOf" srcId="{D0DDA217-0DFC-44BA-8A90-49F8FF659BC2}" destId="{A9D6F037-E745-47AF-BA86-4C0D9FFE5868}" srcOrd="4" destOrd="0" presId="urn:microsoft.com/office/officeart/2008/layout/LinedList"/>
    <dgm:cxn modelId="{04EDB462-84AD-4FAD-A9A3-D6538CAB0F53}" type="presParOf" srcId="{D0DDA217-0DFC-44BA-8A90-49F8FF659BC2}" destId="{B936FE1A-D0A7-4B48-ABCD-4C01B2C9821C}" srcOrd="5" destOrd="0" presId="urn:microsoft.com/office/officeart/2008/layout/LinedList"/>
    <dgm:cxn modelId="{F41EC72C-ED64-4D7D-B7A5-5B8137B7595D}" type="presParOf" srcId="{B936FE1A-D0A7-4B48-ABCD-4C01B2C9821C}" destId="{DB0BFBE7-88BD-4A54-AF51-53E8B08BFF07}" srcOrd="0" destOrd="0" presId="urn:microsoft.com/office/officeart/2008/layout/LinedList"/>
    <dgm:cxn modelId="{119F5F1D-F561-4E25-AF73-867DA344E5DA}" type="presParOf" srcId="{B936FE1A-D0A7-4B48-ABCD-4C01B2C9821C}" destId="{04C8DBB4-43CC-4E37-ADB2-6C7CB207B8F8}" srcOrd="1" destOrd="0" presId="urn:microsoft.com/office/officeart/2008/layout/LinedList"/>
    <dgm:cxn modelId="{87DFC37D-C1C6-42B2-A044-70EB2F61C315}" type="presParOf" srcId="{D0DDA217-0DFC-44BA-8A90-49F8FF659BC2}" destId="{A1B79930-2FFA-4DB7-9750-20FA92E3A43E}" srcOrd="6" destOrd="0" presId="urn:microsoft.com/office/officeart/2008/layout/LinedList"/>
    <dgm:cxn modelId="{48D0F71C-0941-440E-A14F-0F4EBF0E546A}" type="presParOf" srcId="{D0DDA217-0DFC-44BA-8A90-49F8FF659BC2}" destId="{2C48C301-ECDC-478E-B7F6-6E6ADB460483}" srcOrd="7" destOrd="0" presId="urn:microsoft.com/office/officeart/2008/layout/LinedList"/>
    <dgm:cxn modelId="{E03C5C77-DFD5-4BFB-AA48-B6A993E0C765}" type="presParOf" srcId="{2C48C301-ECDC-478E-B7F6-6E6ADB460483}" destId="{CDB26BCE-4710-471F-A381-F18F72FB938E}" srcOrd="0" destOrd="0" presId="urn:microsoft.com/office/officeart/2008/layout/LinedList"/>
    <dgm:cxn modelId="{0FADE7C2-BE50-48EE-A562-98B2374450A6}" type="presParOf" srcId="{2C48C301-ECDC-478E-B7F6-6E6ADB460483}" destId="{370FBA31-0369-4BF0-87C6-5EDC4FEDB55C}" srcOrd="1" destOrd="0" presId="urn:microsoft.com/office/officeart/2008/layout/LinedList"/>
    <dgm:cxn modelId="{ACA979DB-BA94-4E32-AEDB-077D6D549771}" type="presParOf" srcId="{D0DDA217-0DFC-44BA-8A90-49F8FF659BC2}" destId="{AA6F4646-2C3E-4A63-A952-7B522C06C674}" srcOrd="8" destOrd="0" presId="urn:microsoft.com/office/officeart/2008/layout/LinedList"/>
    <dgm:cxn modelId="{7555898B-CDA4-4DD2-B73E-28A8EA419D88}" type="presParOf" srcId="{D0DDA217-0DFC-44BA-8A90-49F8FF659BC2}" destId="{99F29631-465E-4D6C-8FA4-5CE0ED4690BB}" srcOrd="9" destOrd="0" presId="urn:microsoft.com/office/officeart/2008/layout/LinedList"/>
    <dgm:cxn modelId="{3753198E-1B45-499F-A322-2353B7802CC9}" type="presParOf" srcId="{99F29631-465E-4D6C-8FA4-5CE0ED4690BB}" destId="{636BE784-D685-4944-A172-FD911050E2E5}" srcOrd="0" destOrd="0" presId="urn:microsoft.com/office/officeart/2008/layout/LinedList"/>
    <dgm:cxn modelId="{A9C76E77-FA6C-4DA5-B26C-459316855733}" type="presParOf" srcId="{99F29631-465E-4D6C-8FA4-5CE0ED4690BB}" destId="{EFFFA481-A2F0-47C1-8C3A-0F1D3B718A27}" srcOrd="1" destOrd="0" presId="urn:microsoft.com/office/officeart/2008/layout/LinedList"/>
    <dgm:cxn modelId="{425D3DBD-7C3F-487C-879B-A066F0886042}" type="presParOf" srcId="{D0DDA217-0DFC-44BA-8A90-49F8FF659BC2}" destId="{8174247C-660B-432E-B1D0-6AE175BED353}" srcOrd="10" destOrd="0" presId="urn:microsoft.com/office/officeart/2008/layout/LinedList"/>
    <dgm:cxn modelId="{835C93A8-E73D-49C1-A2B0-BBECF889E0A1}" type="presParOf" srcId="{D0DDA217-0DFC-44BA-8A90-49F8FF659BC2}" destId="{CD5F2B0B-8542-4A6E-83FC-42EDF438D47B}" srcOrd="11" destOrd="0" presId="urn:microsoft.com/office/officeart/2008/layout/LinedList"/>
    <dgm:cxn modelId="{03F58843-0908-486C-B4E8-3DA3284092A3}" type="presParOf" srcId="{CD5F2B0B-8542-4A6E-83FC-42EDF438D47B}" destId="{D1DAD963-12F3-449B-B1DC-D66C2BE04B14}" srcOrd="0" destOrd="0" presId="urn:microsoft.com/office/officeart/2008/layout/LinedList"/>
    <dgm:cxn modelId="{86B4926A-BD6C-4A32-9A9B-9AC4BAA721A5}" type="presParOf" srcId="{CD5F2B0B-8542-4A6E-83FC-42EDF438D47B}" destId="{811E0FF3-041B-4FAB-8892-66ABB12493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629E3-DD39-4B1A-B18F-24E88E86486F}">
      <dsp:nvSpPr>
        <dsp:cNvPr id="0" name=""/>
        <dsp:cNvSpPr/>
      </dsp:nvSpPr>
      <dsp:spPr>
        <a:xfrm>
          <a:off x="0" y="250847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Introduction &amp; Context</a:t>
          </a:r>
        </a:p>
      </dsp:txBody>
      <dsp:txXfrm>
        <a:off x="0" y="250847"/>
        <a:ext cx="2369003" cy="1421402"/>
      </dsp:txXfrm>
    </dsp:sp>
    <dsp:sp modelId="{6CC3BE58-7713-460F-AB07-B53A370B9C1B}">
      <dsp:nvSpPr>
        <dsp:cNvPr id="0" name=""/>
        <dsp:cNvSpPr/>
      </dsp:nvSpPr>
      <dsp:spPr>
        <a:xfrm>
          <a:off x="2605903" y="250847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Nature &amp; Scope of issues</a:t>
          </a:r>
        </a:p>
      </dsp:txBody>
      <dsp:txXfrm>
        <a:off x="2605903" y="250847"/>
        <a:ext cx="2369003" cy="1421402"/>
      </dsp:txXfrm>
    </dsp:sp>
    <dsp:sp modelId="{ACE3C7F1-AF3F-4041-BE7D-162D4788E0B9}">
      <dsp:nvSpPr>
        <dsp:cNvPr id="0" name=""/>
        <dsp:cNvSpPr/>
      </dsp:nvSpPr>
      <dsp:spPr>
        <a:xfrm>
          <a:off x="5211807" y="250847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5W2H Analysis</a:t>
          </a:r>
        </a:p>
      </dsp:txBody>
      <dsp:txXfrm>
        <a:off x="5211807" y="250847"/>
        <a:ext cx="2369003" cy="1421402"/>
      </dsp:txXfrm>
    </dsp:sp>
    <dsp:sp modelId="{71AAA342-C940-4161-9262-1EA4158AF885}">
      <dsp:nvSpPr>
        <dsp:cNvPr id="0" name=""/>
        <dsp:cNvSpPr/>
      </dsp:nvSpPr>
      <dsp:spPr>
        <a:xfrm>
          <a:off x="0" y="1909150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PESTEL Analysis</a:t>
          </a:r>
        </a:p>
      </dsp:txBody>
      <dsp:txXfrm>
        <a:off x="0" y="1909150"/>
        <a:ext cx="2369003" cy="1421402"/>
      </dsp:txXfrm>
    </dsp:sp>
    <dsp:sp modelId="{A1DFC07E-F949-4585-BAFE-7447C1B519B6}">
      <dsp:nvSpPr>
        <dsp:cNvPr id="0" name=""/>
        <dsp:cNvSpPr/>
      </dsp:nvSpPr>
      <dsp:spPr>
        <a:xfrm>
          <a:off x="2605903" y="1909150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Fishbone Diagram</a:t>
          </a:r>
        </a:p>
      </dsp:txBody>
      <dsp:txXfrm>
        <a:off x="2605903" y="1909150"/>
        <a:ext cx="2369003" cy="1421402"/>
      </dsp:txXfrm>
    </dsp:sp>
    <dsp:sp modelId="{32F243F2-FC15-409B-9B6C-6358AFBF46C8}">
      <dsp:nvSpPr>
        <dsp:cNvPr id="0" name=""/>
        <dsp:cNvSpPr/>
      </dsp:nvSpPr>
      <dsp:spPr>
        <a:xfrm>
          <a:off x="5211807" y="1909150"/>
          <a:ext cx="2369003" cy="1421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Key Finding</a:t>
          </a:r>
        </a:p>
      </dsp:txBody>
      <dsp:txXfrm>
        <a:off x="5211807" y="1909150"/>
        <a:ext cx="2369003" cy="14214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BA70A-73E0-46B7-AA30-7A26CFB4832B}">
      <dsp:nvSpPr>
        <dsp:cNvPr id="0" name=""/>
        <dsp:cNvSpPr/>
      </dsp:nvSpPr>
      <dsp:spPr>
        <a:xfrm>
          <a:off x="0" y="2068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FABCC-B5E7-4BBF-816F-A6A7B59F1E36}">
      <dsp:nvSpPr>
        <dsp:cNvPr id="0" name=""/>
        <dsp:cNvSpPr/>
      </dsp:nvSpPr>
      <dsp:spPr>
        <a:xfrm>
          <a:off x="0" y="2068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POLITICAL: Trade Policies: Changes in international trade agreements can directly impact the cost and availability of imported flowers (CIPD, 21 March 2025)</a:t>
          </a:r>
        </a:p>
      </dsp:txBody>
      <dsp:txXfrm>
        <a:off x="0" y="2068"/>
        <a:ext cx="10515600" cy="705218"/>
      </dsp:txXfrm>
    </dsp:sp>
    <dsp:sp modelId="{C769B4ED-E0DA-414C-9C8B-217E6FC372BF}">
      <dsp:nvSpPr>
        <dsp:cNvPr id="0" name=""/>
        <dsp:cNvSpPr/>
      </dsp:nvSpPr>
      <dsp:spPr>
        <a:xfrm>
          <a:off x="0" y="70728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627FA-9A21-47D1-B6F8-8412E5B4D6CA}">
      <dsp:nvSpPr>
        <dsp:cNvPr id="0" name=""/>
        <dsp:cNvSpPr/>
      </dsp:nvSpPr>
      <dsp:spPr>
        <a:xfrm>
          <a:off x="0" y="707287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ECONOMIC: Disposable: Economic downturns or inflation can reduce consumer spending on luxury items like flowers</a:t>
          </a:r>
        </a:p>
      </dsp:txBody>
      <dsp:txXfrm>
        <a:off x="0" y="707287"/>
        <a:ext cx="10515600" cy="705218"/>
      </dsp:txXfrm>
    </dsp:sp>
    <dsp:sp modelId="{A9D6F037-E745-47AF-BA86-4C0D9FFE5868}">
      <dsp:nvSpPr>
        <dsp:cNvPr id="0" name=""/>
        <dsp:cNvSpPr/>
      </dsp:nvSpPr>
      <dsp:spPr>
        <a:xfrm>
          <a:off x="0" y="1412506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BFBE7-88BD-4A54-AF51-53E8B08BFF07}">
      <dsp:nvSpPr>
        <dsp:cNvPr id="0" name=""/>
        <dsp:cNvSpPr/>
      </dsp:nvSpPr>
      <dsp:spPr>
        <a:xfrm>
          <a:off x="0" y="1412506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SOCIAL: Occasion-Based Purchasing: Continued, strong demand for flowers during traditional holidays, birthdays, and celebrations</a:t>
          </a:r>
        </a:p>
      </dsp:txBody>
      <dsp:txXfrm>
        <a:off x="0" y="1412506"/>
        <a:ext cx="10515600" cy="705218"/>
      </dsp:txXfrm>
    </dsp:sp>
    <dsp:sp modelId="{A1B79930-2FFA-4DB7-9750-20FA92E3A43E}">
      <dsp:nvSpPr>
        <dsp:cNvPr id="0" name=""/>
        <dsp:cNvSpPr/>
      </dsp:nvSpPr>
      <dsp:spPr>
        <a:xfrm>
          <a:off x="0" y="2117725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26BCE-4710-471F-A381-F18F72FB938E}">
      <dsp:nvSpPr>
        <dsp:cNvPr id="0" name=""/>
        <dsp:cNvSpPr/>
      </dsp:nvSpPr>
      <dsp:spPr>
        <a:xfrm>
          <a:off x="0" y="2117724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TECHNOLOGY: E-commerce % Digital Marketing: Need for strong online presence and social media for ordering and marketing</a:t>
          </a:r>
        </a:p>
      </dsp:txBody>
      <dsp:txXfrm>
        <a:off x="0" y="2117724"/>
        <a:ext cx="10515600" cy="705218"/>
      </dsp:txXfrm>
    </dsp:sp>
    <dsp:sp modelId="{AA6F4646-2C3E-4A63-A952-7B522C06C674}">
      <dsp:nvSpPr>
        <dsp:cNvPr id="0" name=""/>
        <dsp:cNvSpPr/>
      </dsp:nvSpPr>
      <dsp:spPr>
        <a:xfrm>
          <a:off x="0" y="282294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BE784-D685-4944-A172-FD911050E2E5}">
      <dsp:nvSpPr>
        <dsp:cNvPr id="0" name=""/>
        <dsp:cNvSpPr/>
      </dsp:nvSpPr>
      <dsp:spPr>
        <a:xfrm>
          <a:off x="0" y="2822943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ENVIRONMENTAL: Climate Change % Weather: Pressure to reduce waste, eliminate floral foam, and use eco-friendly packaging</a:t>
          </a:r>
        </a:p>
      </dsp:txBody>
      <dsp:txXfrm>
        <a:off x="0" y="2822943"/>
        <a:ext cx="10515600" cy="705218"/>
      </dsp:txXfrm>
    </dsp:sp>
    <dsp:sp modelId="{8174247C-660B-432E-B1D0-6AE175BED353}">
      <dsp:nvSpPr>
        <dsp:cNvPr id="0" name=""/>
        <dsp:cNvSpPr/>
      </dsp:nvSpPr>
      <dsp:spPr>
        <a:xfrm>
          <a:off x="0" y="3528162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AD963-12F3-449B-B1DC-D66C2BE04B14}">
      <dsp:nvSpPr>
        <dsp:cNvPr id="0" name=""/>
        <dsp:cNvSpPr/>
      </dsp:nvSpPr>
      <dsp:spPr>
        <a:xfrm>
          <a:off x="0" y="3528162"/>
          <a:ext cx="10515600" cy="705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LEGAL: Safety Regulations: Adherence to health and safety standards for employees and customers</a:t>
          </a:r>
        </a:p>
      </dsp:txBody>
      <dsp:txXfrm>
        <a:off x="0" y="3528162"/>
        <a:ext cx="10515600" cy="705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536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83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149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58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773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984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348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499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718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86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2/12/2026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037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0" r:id="rId6"/>
    <p:sldLayoutId id="2147483836" r:id="rId7"/>
    <p:sldLayoutId id="2147483837" r:id="rId8"/>
    <p:sldLayoutId id="2147483838" r:id="rId9"/>
    <p:sldLayoutId id="2147483839" r:id="rId10"/>
    <p:sldLayoutId id="2147483841" r:id="rId11"/>
  </p:sldLayoutIdLst>
  <mc:AlternateContent xmlns:mc="http://schemas.openxmlformats.org/markup-compatibility/2006">
    <mc:Choice xmlns:p14="http://schemas.microsoft.com/office/powerpoint/2010/main" Requires="p14">
      <p:transition p14:dur="0">
        <p:cut/>
      </p:transition>
    </mc:Choice>
    <mc:Fallback>
      <p:transition>
        <p:cut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A splash of colors on a white surface">
            <a:extLst>
              <a:ext uri="{FF2B5EF4-FFF2-40B4-BE49-F238E27FC236}">
                <a16:creationId xmlns:a16="http://schemas.microsoft.com/office/drawing/2014/main" id="{73882FB6-5B49-9E76-6FC9-1BF8D923BB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44" b="22656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F7C2A816-955C-4079-AAAB-066EBD441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55828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alpha val="0"/>
                </a:schemeClr>
              </a:gs>
              <a:gs pos="58000">
                <a:srgbClr val="0E0D12">
                  <a:alpha val="58000"/>
                </a:srgbClr>
              </a:gs>
              <a:gs pos="93000">
                <a:srgbClr val="000000">
                  <a:alpha val="58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1729" y="914400"/>
            <a:ext cx="4892948" cy="3427867"/>
          </a:xfrm>
        </p:spPr>
        <p:txBody>
          <a:bodyPr anchor="t">
            <a:normAutofit/>
          </a:bodyPr>
          <a:lstStyle/>
          <a:p>
            <a:pPr algn="r"/>
            <a:r>
              <a:rPr lang="en-US" sz="6100">
                <a:solidFill>
                  <a:srgbClr val="FFFFFF"/>
                </a:solidFill>
                <a:latin typeface="Aharoni"/>
                <a:cs typeface="Angsana New"/>
              </a:rPr>
              <a:t>Presentation</a:t>
            </a:r>
            <a:endParaRPr lang="en-US" sz="6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1727" y="5037937"/>
            <a:ext cx="4892949" cy="1028038"/>
          </a:xfrm>
        </p:spPr>
        <p:txBody>
          <a:bodyPr anchor="t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2000" dirty="0">
                <a:solidFill>
                  <a:srgbClr val="FFFFFF"/>
                </a:solidFill>
              </a:rPr>
              <a:t>Hi, I'm Jahi and I will be presenting  to you about 'Green Haven Florists'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>
        <p:cut/>
      </p:transition>
    </mc:Choice>
    <mc:Fallback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ench in the park">
            <a:extLst>
              <a:ext uri="{FF2B5EF4-FFF2-40B4-BE49-F238E27FC236}">
                <a16:creationId xmlns:a16="http://schemas.microsoft.com/office/drawing/2014/main" id="{90280E64-1C58-72E9-5829-B85463F17E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" b="15377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7C2A816-955C-4079-AAAB-066EBD441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alpha val="0"/>
                </a:schemeClr>
              </a:gs>
              <a:gs pos="58000">
                <a:srgbClr val="0E0D12">
                  <a:alpha val="58000"/>
                </a:srgbClr>
              </a:gs>
              <a:gs pos="93000">
                <a:srgbClr val="000000">
                  <a:alpha val="58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84D5E-BAD0-85FB-6F5F-DE4E5B9AC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rgbClr val="FFFFFF"/>
                </a:solidFill>
              </a:rPr>
              <a:t>GREEN HAVEN FLORISTS ANALYSIS OF IN-STORE DECLINE</a:t>
            </a:r>
          </a:p>
        </p:txBody>
      </p:sp>
    </p:spTree>
    <p:extLst>
      <p:ext uri="{BB962C8B-B14F-4D97-AF65-F5344CB8AC3E}">
        <p14:creationId xmlns:p14="http://schemas.microsoft.com/office/powerpoint/2010/main" val="1965365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71481-B90C-2E57-8606-538EBE260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1" cy="1842248"/>
          </a:xfrm>
        </p:spPr>
        <p:txBody>
          <a:bodyPr>
            <a:normAutofit/>
          </a:bodyPr>
          <a:lstStyle/>
          <a:p>
            <a:r>
              <a:rPr lang="en-US">
                <a:latin typeface="Aharoni"/>
                <a:cs typeface="Angsana New"/>
              </a:rPr>
              <a:t>PRESENTATION OVERVIEW</a:t>
            </a:r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4D83CFF0-EBDF-880C-6383-57C3E21B15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590800"/>
          <a:ext cx="7580811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7412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761EB98-E0C4-4B95-984A-E7D9DFAD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CD870A-F4B7-8027-A6B7-9DA46C37B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1" cy="1842248"/>
          </a:xfrm>
        </p:spPr>
        <p:txBody>
          <a:bodyPr>
            <a:normAutofit/>
          </a:bodyPr>
          <a:lstStyle/>
          <a:p>
            <a:r>
              <a:rPr lang="en-US">
                <a:latin typeface="Aharoni"/>
                <a:cs typeface="Angsana New"/>
              </a:rPr>
              <a:t>CASE CONTEXT</a:t>
            </a:r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9E9E697-D868-C1D3-D3B1-A1388A6FC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0800"/>
            <a:ext cx="7580811" cy="3581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Green Haven Florists is an independent flower shop based in Norwich UK, founded in 2017 by Liam and </a:t>
            </a:r>
            <a:r>
              <a:rPr lang="en-US" dirty="0" err="1"/>
              <a:t>Prya</a:t>
            </a:r>
            <a:r>
              <a:rPr lang="en-US" dirty="0"/>
              <a:t> Patel. It is recognized for creating unique bespoke floral arrangements, specializing in eco-friendly practices, and serving a diverse clientele that includes individuals, corporate clients, and weddings.  </a:t>
            </a:r>
          </a:p>
        </p:txBody>
      </p:sp>
    </p:spTree>
    <p:extLst>
      <p:ext uri="{BB962C8B-B14F-4D97-AF65-F5344CB8AC3E}">
        <p14:creationId xmlns:p14="http://schemas.microsoft.com/office/powerpoint/2010/main" val="3219652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6C936-7742-F995-ACF3-0A146E9C0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gradFill>
                  <a:gsLst>
                    <a:gs pos="0">
                      <a:srgbClr val="00BAC8"/>
                    </a:gs>
                    <a:gs pos="100000">
                      <a:srgbClr val="203040"/>
                    </a:gs>
                  </a:gsLst>
                  <a:lin ang="0" scaled="1"/>
                </a:gradFill>
                <a:latin typeface="Aharoni"/>
                <a:cs typeface="Angsana New"/>
              </a:rPr>
              <a:t>Key issues impacting sales</a:t>
            </a:r>
            <a:endParaRPr lang="en-US" dirty="0">
              <a:gradFill>
                <a:gsLst>
                  <a:gs pos="0">
                    <a:srgbClr val="00BAC8"/>
                  </a:gs>
                  <a:gs pos="100000">
                    <a:srgbClr val="203040"/>
                  </a:gs>
                </a:gsLst>
                <a:lin ang="0" scaled="1"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741E7-5751-81E1-6098-495C0A3C06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Green Haven Florists is experimenting a significant 30% decline in in-store sales</a:t>
            </a:r>
          </a:p>
          <a:p>
            <a:r>
              <a:rPr lang="en-US" dirty="0"/>
              <a:t>Reduced foot traffic from surrounding business closures</a:t>
            </a:r>
          </a:p>
          <a:p>
            <a:r>
              <a:rPr lang="en-US" dirty="0"/>
              <a:t>Intense competition from online retailers with lower prices, and rising supply/operational costs</a:t>
            </a:r>
          </a:p>
          <a:p>
            <a:r>
              <a:rPr lang="en-US" dirty="0"/>
              <a:t>Insufficient digital engagement to counter in-store losses, shifting customer preferences and supply chain disruptions</a:t>
            </a:r>
          </a:p>
        </p:txBody>
      </p:sp>
    </p:spTree>
    <p:extLst>
      <p:ext uri="{BB962C8B-B14F-4D97-AF65-F5344CB8AC3E}">
        <p14:creationId xmlns:p14="http://schemas.microsoft.com/office/powerpoint/2010/main" val="1908482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B85F2-45E7-A69F-A7E2-475DDA788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gradFill>
                  <a:gsLst>
                    <a:gs pos="0">
                      <a:srgbClr val="00BAC8"/>
                    </a:gs>
                    <a:gs pos="100000">
                      <a:srgbClr val="203040"/>
                    </a:gs>
                  </a:gsLst>
                  <a:lin ang="0" scaled="1"/>
                </a:gradFill>
                <a:latin typeface="Aharoni"/>
                <a:cs typeface="Angsana New"/>
              </a:rPr>
              <a:t>5W2H Analysis</a:t>
            </a:r>
            <a:endParaRPr lang="en-US" dirty="0">
              <a:gradFill>
                <a:gsLst>
                  <a:gs pos="0">
                    <a:srgbClr val="00BAC8"/>
                  </a:gs>
                  <a:gs pos="100000">
                    <a:srgbClr val="203040"/>
                  </a:gs>
                </a:gsLst>
                <a:lin ang="0" scaled="1"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7E5FC-3251-6AD3-7F98-B79E80703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Element                                                     </a:t>
            </a:r>
          </a:p>
          <a:p>
            <a:r>
              <a:rPr lang="en-US" dirty="0"/>
              <a:t>WHAT: 30% decline in in-store sales</a:t>
            </a:r>
          </a:p>
          <a:p>
            <a:r>
              <a:rPr lang="en-US" dirty="0"/>
              <a:t>WHY: Reduced footfall, and online competition</a:t>
            </a:r>
          </a:p>
          <a:p>
            <a:r>
              <a:rPr lang="en-US" dirty="0"/>
              <a:t>WHERE: Shop in Norwich UK</a:t>
            </a:r>
          </a:p>
          <a:p>
            <a:r>
              <a:rPr lang="en-US" dirty="0"/>
              <a:t>WHEN: In the past 12 months</a:t>
            </a:r>
          </a:p>
          <a:p>
            <a:r>
              <a:rPr lang="en-US" dirty="0"/>
              <a:t>WHO: Owners, local customers, online competitors</a:t>
            </a:r>
          </a:p>
          <a:p>
            <a:r>
              <a:rPr lang="en-US" dirty="0"/>
              <a:t>HOW: Customers turning to online retailers </a:t>
            </a:r>
          </a:p>
        </p:txBody>
      </p:sp>
    </p:spTree>
    <p:extLst>
      <p:ext uri="{BB962C8B-B14F-4D97-AF65-F5344CB8AC3E}">
        <p14:creationId xmlns:p14="http://schemas.microsoft.com/office/powerpoint/2010/main" val="302559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D3E2EEE-5E2B-473D-B932-CC1CB6659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F1F49-D61D-E36E-2D4E-40537A153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668000" cy="1038508"/>
          </a:xfrm>
        </p:spPr>
        <p:txBody>
          <a:bodyPr>
            <a:normAutofit/>
          </a:bodyPr>
          <a:lstStyle/>
          <a:p>
            <a:r>
              <a:rPr lang="en-US">
                <a:latin typeface="Aharoni"/>
                <a:cs typeface="Angsana New"/>
              </a:rPr>
              <a:t>PESTEL ANALYSIS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A19E12-FC84-17E1-9341-84F78EBCB0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3596461"/>
              </p:ext>
            </p:extLst>
          </p:nvPr>
        </p:nvGraphicFramePr>
        <p:xfrm>
          <a:off x="838200" y="1941513"/>
          <a:ext cx="10515600" cy="4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2643180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FadeVTI</vt:lpstr>
      <vt:lpstr>Presentation</vt:lpstr>
      <vt:lpstr>GREEN HAVEN FLORISTS ANALYSIS OF IN-STORE DECLINE</vt:lpstr>
      <vt:lpstr>PRESENTATION OVERVIEW</vt:lpstr>
      <vt:lpstr>CASE CONTEXT</vt:lpstr>
      <vt:lpstr>Key issues impacting sales</vt:lpstr>
      <vt:lpstr>5W2H Analysis</vt:lpstr>
      <vt:lpstr>PESTEL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394</cp:revision>
  <dcterms:created xsi:type="dcterms:W3CDTF">2026-02-12T15:03:59Z</dcterms:created>
  <dcterms:modified xsi:type="dcterms:W3CDTF">2026-02-12T17:02:24Z</dcterms:modified>
</cp:coreProperties>
</file>