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96"/>
    <p:restoredTop sz="94730"/>
  </p:normalViewPr>
  <p:slideViewPr>
    <p:cSldViewPr snapToGrid="0">
      <p:cViewPr varScale="1">
        <p:scale>
          <a:sx n="122" d="100"/>
          <a:sy n="122" d="100"/>
        </p:scale>
        <p:origin x="66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2845644" y="242939"/>
            <a:ext cx="3638550" cy="35779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2771450" y="242939"/>
            <a:ext cx="363855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r>
              <a:rPr lang="en-US" sz="1200" dirty="0"/>
              <a:t>My name is Jayne Sears-Neale, I am a mum to two beautiful children Patrick and Saoirse. I have been married for twenty one years and I live in </a:t>
            </a:r>
            <a:r>
              <a:rPr lang="en-US" sz="1200" dirty="0" err="1"/>
              <a:t>Killay</a:t>
            </a:r>
            <a:r>
              <a:rPr lang="en-US" sz="1200" dirty="0"/>
              <a:t>. I have an active family life with my daughter being a competitive swimmer who trains six days a week as well as playing rugby and doing karate, and my son who plays football and rugby. I volunteer as time keeper during Swansea aquatics swim meets.</a:t>
            </a:r>
          </a:p>
          <a:p>
            <a:r>
              <a:rPr lang="en-US" sz="1200" dirty="0"/>
              <a:t>I am designated first aider for </a:t>
            </a:r>
            <a:r>
              <a:rPr lang="en-US" sz="1200" dirty="0" err="1"/>
              <a:t>Dunvant</a:t>
            </a:r>
            <a:r>
              <a:rPr lang="en-US" sz="1200" dirty="0"/>
              <a:t> rugby club and for City and County of Swansea . When I get some spare time I like to run and swim. I have recently taken part in a </a:t>
            </a:r>
            <a:r>
              <a:rPr lang="en-US" sz="1200" dirty="0" err="1"/>
              <a:t>swimathon</a:t>
            </a:r>
            <a:r>
              <a:rPr lang="en-US" sz="1200" dirty="0"/>
              <a:t> and the race for life 5K for Cancer research. I have a purple belt in karate.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GB" sz="1400" b="1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54" y="3331779"/>
            <a:ext cx="2555403" cy="335943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-5379" y="3435700"/>
            <a:ext cx="254407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b="1" u="sng" dirty="0"/>
          </a:p>
          <a:p>
            <a:r>
              <a:rPr lang="en-GB" sz="1400" b="1" u="sng" dirty="0"/>
              <a:t>Previous teaching experiences 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3069" y="4839748"/>
            <a:ext cx="5607495" cy="1844291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073069" y="5041885"/>
            <a:ext cx="53542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r>
              <a:rPr lang="en-GB" sz="1100" dirty="0"/>
              <a:t>To make a difference </a:t>
            </a:r>
          </a:p>
          <a:p>
            <a:pPr marL="228600" indent="-228600">
              <a:buAutoNum type="arabicParenR"/>
            </a:pPr>
            <a:r>
              <a:rPr lang="en-GB" sz="1100" dirty="0"/>
              <a:t>Be a good role model</a:t>
            </a:r>
          </a:p>
          <a:p>
            <a:pPr marL="228600" indent="-228600">
              <a:buAutoNum type="arabicParenR"/>
            </a:pPr>
            <a:r>
              <a:rPr lang="en-GB" sz="1100" dirty="0"/>
              <a:t>To give every child the opportunity to be the best they can be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7082" y="2433535"/>
            <a:ext cx="4194883" cy="192586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7527082" y="2466204"/>
            <a:ext cx="422600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r>
              <a:rPr lang="en-GB" sz="1400" b="1" u="sng" dirty="0"/>
              <a:t>The kind of teacher I aspire to be</a:t>
            </a:r>
          </a:p>
          <a:p>
            <a:endParaRPr lang="en-GB" sz="1200" u="sng" dirty="0"/>
          </a:p>
          <a:p>
            <a:r>
              <a:rPr lang="en-GB" sz="1200" dirty="0"/>
              <a:t>I aim to be the best teacher I can be. I hope to be able to meet every child’s needs so that they can develop into successful individuals. I would like to be a teacher a child can remember that made a difference.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4524" y="4556509"/>
            <a:ext cx="2451418" cy="2134706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735629" y="4613121"/>
            <a:ext cx="2229207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b="1" u="sng" dirty="0"/>
              <a:t>Areas / subjects I could teach</a:t>
            </a:r>
          </a:p>
          <a:p>
            <a:endParaRPr lang="en-GB" sz="1400" b="1" u="sng" dirty="0"/>
          </a:p>
          <a:p>
            <a:r>
              <a:rPr lang="en-GB" sz="1200" dirty="0"/>
              <a:t>Welsh</a:t>
            </a:r>
          </a:p>
          <a:p>
            <a:r>
              <a:rPr lang="en-GB" sz="1200" dirty="0"/>
              <a:t>PE</a:t>
            </a:r>
          </a:p>
          <a:p>
            <a:r>
              <a:rPr lang="en-GB" sz="1200" dirty="0"/>
              <a:t>Art</a:t>
            </a:r>
          </a:p>
          <a:p>
            <a:r>
              <a:rPr lang="en-GB" sz="1200" dirty="0"/>
              <a:t>Music</a:t>
            </a:r>
          </a:p>
          <a:p>
            <a:r>
              <a:rPr lang="en-GB" sz="1200" dirty="0"/>
              <a:t>RE</a:t>
            </a:r>
          </a:p>
          <a:p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9454" y="247818"/>
            <a:ext cx="3505504" cy="184429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6919454" y="307743"/>
            <a:ext cx="3488787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Cefndir</a:t>
            </a:r>
            <a:r>
              <a:rPr lang="en-GB" sz="1400" b="1" u="sng" dirty="0"/>
              <a:t> </a:t>
            </a:r>
            <a:r>
              <a:rPr lang="en-GB" sz="1400" b="1" u="sng" dirty="0" err="1"/>
              <a:t>academaidd</a:t>
            </a:r>
            <a:endParaRPr lang="en-GB" sz="1400" b="1" u="sng" dirty="0"/>
          </a:p>
          <a:p>
            <a:r>
              <a:rPr lang="en-GB" sz="14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GCSE maths, English and biology</a:t>
            </a:r>
          </a:p>
          <a:p>
            <a:r>
              <a:rPr lang="en-GB" sz="1200" dirty="0"/>
              <a:t>Foundation degree in learning support</a:t>
            </a:r>
          </a:p>
          <a:p>
            <a:r>
              <a:rPr lang="en-GB" sz="1200" dirty="0"/>
              <a:t>BA </a:t>
            </a:r>
            <a:r>
              <a:rPr lang="en-GB" sz="1200" dirty="0" err="1"/>
              <a:t>Honors</a:t>
            </a:r>
            <a:r>
              <a:rPr lang="en-GB" sz="1200" dirty="0"/>
              <a:t> degree in Inclusive education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425CFE-F515-554C-943F-9C6FE1BF3491}"/>
              </a:ext>
            </a:extLst>
          </p:cNvPr>
          <p:cNvSpPr txBox="1"/>
          <p:nvPr/>
        </p:nvSpPr>
        <p:spPr>
          <a:xfrm>
            <a:off x="10181" y="4229301"/>
            <a:ext cx="254407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I have worked as a one-to-one with two children with additional learning needs for four years. The past five years I have been a classroom assistant in years  4,5 and six.  The last two years I have been covering, planning and teaching PPA sessions. Subjects covered during PPA are P.E, art, drama, music, welsh and R.E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15CA14B-0A85-D44F-86E7-BEC426C654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859" y="86718"/>
            <a:ext cx="2096041" cy="3116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90</TotalTime>
  <Words>346</Words>
  <Application>Microsoft Macintosh PowerPoint</Application>
  <PresentationFormat>Widescreen</PresentationFormat>
  <Paragraphs>34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Jayne Sears-Neale</cp:lastModifiedBy>
  <cp:revision>9</cp:revision>
  <cp:lastPrinted>2019-09-20T11:49:07Z</cp:lastPrinted>
  <dcterms:created xsi:type="dcterms:W3CDTF">2019-09-05T20:58:34Z</dcterms:created>
  <dcterms:modified xsi:type="dcterms:W3CDTF">2019-09-20T12:12:53Z</dcterms:modified>
</cp:coreProperties>
</file>