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66" d="100"/>
          <a:sy n="66" d="100"/>
        </p:scale>
        <p:origin x="10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4608F-31C2-42B6-B631-526D2AE299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B1BE64-A87E-485F-BC05-37A4A7FEEF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F5245-17F0-40CD-8D3B-B78E136B2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4A9B5-1049-40C0-9AF4-8282EF169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EC02E-9E08-49AF-A3CF-958B50CC8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139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2725C-EEFC-4FA2-A28B-3BBD10FFD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8B0A6-3B9D-45C5-98A1-8483BCB28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4953C-8B20-4D97-9BBA-43D827670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A2A6-DAAA-44F4-B805-B78E1296B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B7756-1048-4D32-AACA-E9844E37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93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B7B6F-7192-4750-A674-B9529BAF6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7A902-F2C3-4191-9510-8FB7F63E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68B3C-3899-4A9D-94E3-B80EE8D4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9A134-AC16-4A08-8427-CE6010AD5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FFC54-CEF4-435D-AEAC-1E3331F87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7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80B13-8D35-4CA7-8274-2E1D2A9B2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C0B83-8DF4-452D-A094-3A2BC30805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18421-9141-40E1-8E77-7CEEC8C07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2811EE-7318-4193-8F26-880BC9EA7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709E6-06B8-4631-A0E2-1E836CBA4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D4424-0A1F-454B-AE1B-562F8836F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316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7134D-F781-45D7-93C1-2693A2D47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7E676-B7C4-43A6-A5BE-2AC6F88E42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063A8-D38B-4580-80B3-5D8B47358B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C05902-EB55-4B75-AB13-7BD781DAC2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23C6AF-C9C6-4935-8FE7-25888ECFCB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A57DEA-3D88-45FD-9F62-FAD6CBEC9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10A63D-AAA0-47F5-BB60-F5090824E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06D7F-20CF-4E59-88AC-90826978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259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8EFD7-D129-4E66-8DF3-4BF1FBC66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BFBEFB-6CF4-4151-B8F6-1BD54215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0B8CB6-628D-48AA-9203-D552AEA53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6E9881-C784-4698-B288-D509E9CC6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31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A81011-7B96-4ABA-A2F0-284D8901B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7D30E2-67D1-40D7-B363-B6B1F1D6A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55907-7350-48F4-B082-7616F6B5B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302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D60C8-B5A2-4DAB-AE8E-01C5CBB62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842A6-D78D-42FA-99C1-24FE841AD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4E011C-5D26-4F08-9D9D-B8E43DBE4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F98C9-8049-4275-BFF8-5D3F6E473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9E89E-97AF-4E08-81BB-4092F9D46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012F0B-C09C-4FD4-95E4-834564D0F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235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B3E29-FBB1-41DB-B8CA-EC88F7074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DB621F-FF56-4745-9E3C-00643FC89F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F50E9-A383-426B-8415-4758B25666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0C2D4-2E54-4228-B08C-2736B4B94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BBD77-CDD3-4242-85F0-46F7BE8A6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B647B-B0DC-4D96-AA1B-B4B3D347E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76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82453-0A52-489C-909F-55A6E5202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E0F205-3BD1-4B0C-9D4A-AB34B9BEFC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99E89-2180-4DD3-9474-BD7F6F36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49FC8-6C1E-4EC0-8520-1D80C5823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F917F-7AF1-4059-A2C0-BCD6F9D59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358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852036-7F03-4A14-983F-152FDC8B22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44A5DF-7799-41AE-AC33-3EC8CFCD4B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FFE74-F1A2-4403-AF27-987F699B6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CB2E6-9FD0-48F6-9710-85D196366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F3AE9-EBEA-430C-B286-365CE4CB1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02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CF472-4A1B-4680-883F-3D499AE35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BF0EE3-5F6E-4F2F-ADE2-E37689A90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72F29-E4AD-4E1A-9B59-6E2497D99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ED569-2B33-4E75-9934-3611FC48B166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BF7F7-1BC5-4EFA-9470-C7CDE4E5E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9A615-03D8-4B37-9285-0A1B4F27F4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B8AB2-AFCE-465C-A506-3D4901320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1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4.m4a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7" Type="http://schemas.openxmlformats.org/officeDocument/2006/relationships/image" Target="../media/image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6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2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8.m4a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7" Type="http://schemas.openxmlformats.org/officeDocument/2006/relationships/image" Target="../media/image2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0.m4a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2.m4a"/><Relationship Id="rId7" Type="http://schemas.openxmlformats.org/officeDocument/2006/relationships/image" Target="../media/image2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2.m4a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4.m4a"/><Relationship Id="rId7" Type="http://schemas.openxmlformats.org/officeDocument/2006/relationships/image" Target="../media/image2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4.m4a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6.m4a"/><Relationship Id="rId7" Type="http://schemas.openxmlformats.org/officeDocument/2006/relationships/image" Target="../media/image2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6.m4a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8.m4a"/><Relationship Id="rId7" Type="http://schemas.openxmlformats.org/officeDocument/2006/relationships/image" Target="../media/image2.pn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8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AB565-B59D-4DC7-BA2E-987EDB6DBB7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1CBE78-658B-47B4-A7BA-2E9E4F215F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video-1591459127">
            <a:hlinkClick r:id="" action="ppaction://media"/>
            <a:extLst>
              <a:ext uri="{FF2B5EF4-FFF2-40B4-BE49-F238E27FC236}">
                <a16:creationId xmlns:a16="http://schemas.microsoft.com/office/drawing/2014/main" id="{AEECDBAC-E2DE-4709-B055-ADA258A362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904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2F0ED0-92B1-420E-9C88-87415BBDDEA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820400" y="685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312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90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135">
            <a:hlinkClick r:id="" action="ppaction://media"/>
            <a:extLst>
              <a:ext uri="{FF2B5EF4-FFF2-40B4-BE49-F238E27FC236}">
                <a16:creationId xmlns:a16="http://schemas.microsoft.com/office/drawing/2014/main" id="{C47610C8-D8B8-4464-91B8-1C4692AA39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8929" b="4504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61DAC9-9A87-40DB-ADCD-CCC4BE1557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2114" y="30842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87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3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142">
            <a:hlinkClick r:id="" action="ppaction://media"/>
            <a:extLst>
              <a:ext uri="{FF2B5EF4-FFF2-40B4-BE49-F238E27FC236}">
                <a16:creationId xmlns:a16="http://schemas.microsoft.com/office/drawing/2014/main" id="{817EAB42-4BBE-4106-87FE-05598D2180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048" r="8928" b="527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C287BE-F193-4BD8-9983-5A7B2D038E2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2114" y="27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13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8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147">
            <a:hlinkClick r:id="" action="ppaction://media"/>
            <a:extLst>
              <a:ext uri="{FF2B5EF4-FFF2-40B4-BE49-F238E27FC236}">
                <a16:creationId xmlns:a16="http://schemas.microsoft.com/office/drawing/2014/main" id="{28F436A2-7E40-41D6-A900-92F488E655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167" r="9048" b="424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D319B3-1E8B-4236-996B-7618A4092D2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33828" y="264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63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16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158">
            <a:hlinkClick r:id="" action="ppaction://media"/>
            <a:extLst>
              <a:ext uri="{FF2B5EF4-FFF2-40B4-BE49-F238E27FC236}">
                <a16:creationId xmlns:a16="http://schemas.microsoft.com/office/drawing/2014/main" id="{3A9E153E-99BF-4679-91F2-7929A36C0A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048" r="9048" b="347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7280E3-BEEA-44F6-8452-8BBF01DB194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06629" y="30842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17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4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484">
            <a:hlinkClick r:id="" action="ppaction://media"/>
            <a:extLst>
              <a:ext uri="{FF2B5EF4-FFF2-40B4-BE49-F238E27FC236}">
                <a16:creationId xmlns:a16="http://schemas.microsoft.com/office/drawing/2014/main" id="{C8F7E0BF-6AAD-4A55-8568-DF1C715DDF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8" r="9048" b="373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6DE09A-4092-47A1-B548-1CC9C1F5B12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48571" y="2358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05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54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490">
            <a:hlinkClick r:id="" action="ppaction://media"/>
            <a:extLst>
              <a:ext uri="{FF2B5EF4-FFF2-40B4-BE49-F238E27FC236}">
                <a16:creationId xmlns:a16="http://schemas.microsoft.com/office/drawing/2014/main" id="{8BAFCA20-7044-4E4B-A77E-1A662470D6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8929" b="373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0D0F34-D86E-4626-9053-12BA30B9CFF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90514" y="2503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26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495">
            <a:hlinkClick r:id="" action="ppaction://media"/>
            <a:extLst>
              <a:ext uri="{FF2B5EF4-FFF2-40B4-BE49-F238E27FC236}">
                <a16:creationId xmlns:a16="http://schemas.microsoft.com/office/drawing/2014/main" id="{F8889483-77DE-4F62-831D-498DAAC705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8929" b="399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02947C-5E3F-432A-9322-BC258C9D9F3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2114" y="27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16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504">
            <a:hlinkClick r:id="" action="ppaction://media"/>
            <a:extLst>
              <a:ext uri="{FF2B5EF4-FFF2-40B4-BE49-F238E27FC236}">
                <a16:creationId xmlns:a16="http://schemas.microsoft.com/office/drawing/2014/main" id="{B54EDA43-B9F7-4385-BF94-8468E47C6F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8809" b="347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E18E66-A1EA-4CAC-87F1-6D8B887658A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2115" y="381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806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1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59512">
            <a:hlinkClick r:id="" action="ppaction://media"/>
            <a:extLst>
              <a:ext uri="{FF2B5EF4-FFF2-40B4-BE49-F238E27FC236}">
                <a16:creationId xmlns:a16="http://schemas.microsoft.com/office/drawing/2014/main" id="{97C4215A-E81A-421F-BD53-521F673353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8810" r="9048" b="3732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020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0</Words>
  <Application>Microsoft Office PowerPoint</Application>
  <PresentationFormat>Widescreen</PresentationFormat>
  <Paragraphs>0</Paragraphs>
  <Slides>10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Harries</dc:creator>
  <cp:lastModifiedBy>Chloe Harries</cp:lastModifiedBy>
  <cp:revision>3</cp:revision>
  <dcterms:created xsi:type="dcterms:W3CDTF">2020-06-06T15:59:25Z</dcterms:created>
  <dcterms:modified xsi:type="dcterms:W3CDTF">2020-06-06T16:32:18Z</dcterms:modified>
</cp:coreProperties>
</file>