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67" r:id="rId6"/>
    <p:sldId id="258" r:id="rId7"/>
    <p:sldId id="266" r:id="rId8"/>
    <p:sldId id="259" r:id="rId9"/>
    <p:sldId id="260" r:id="rId10"/>
    <p:sldId id="261" r:id="rId11"/>
    <p:sldId id="262" r:id="rId12"/>
    <p:sldId id="263" r:id="rId13"/>
    <p:sldId id="268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7"/>
    <a:srgbClr val="32D1ED"/>
    <a:srgbClr val="BF2E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99E8DE-1292-4DD6-8D73-92D7D7BD11A0}" v="273" dt="2023-04-27T22:50:18.133"/>
    <p1510:client id="{06529AB9-0642-4963-879F-734EE85107FE}" v="269" dt="2023-04-12T18:06:16.705"/>
    <p1510:client id="{07C5D856-4284-4761-8707-C6F059A12FE7}" v="29" dt="2023-04-26T08:22:56.964"/>
    <p1510:client id="{0DA53654-E39B-438A-83C3-4CE3ED67E36F}" v="2" dt="2023-04-02T13:44:29.878"/>
    <p1510:client id="{0F962BC5-120B-40E4-8F22-B39399FEE8FD}" v="26" dt="2023-04-02T12:46:33.029"/>
    <p1510:client id="{108D7943-F2C8-4529-BBA5-F516E9D3DAE6}" v="102" dt="2023-04-09T19:57:08.966"/>
    <p1510:client id="{109907F8-AD5F-45E1-BEE3-6AEBDE1EB61F}" v="4" dt="2023-04-28T09:12:50.972"/>
    <p1510:client id="{1880119F-9C74-48E1-A88E-83E7C61CB840}" v="26" dt="2023-04-02T13:13:52.934"/>
    <p1510:client id="{2528CE6E-13C5-4797-869D-68917CAB0683}" v="126" dt="2023-04-05T20:35:40.963"/>
    <p1510:client id="{26689A22-B729-43E0-B8FE-147434661052}" v="42" dt="2023-04-03T10:18:39.074"/>
    <p1510:client id="{27340FE8-767A-4769-8297-AE60A02D0D2D}" v="8" dt="2023-04-12T16:57:26.682"/>
    <p1510:client id="{30A2431F-76F9-4F37-B7BD-D306BB5F1FF7}" v="126" dt="2023-04-02T14:42:14.442"/>
    <p1510:client id="{4248A0AB-1AFB-4327-8291-89F19930E98B}" v="1029" dt="2023-04-02T21:21:58.942"/>
    <p1510:client id="{6FB96933-FA4B-4E6F-B95B-8F1B237C4AB8}" v="356" dt="2023-04-27T11:13:58.249"/>
    <p1510:client id="{82BEA8B6-3589-463E-A779-B992CF674091}" v="53" dt="2023-04-12T16:36:53.510"/>
    <p1510:client id="{8A657508-D409-48D1-8CED-77599670A180}" v="29" dt="2023-04-12T18:10:34.298"/>
    <p1510:client id="{8FC68503-FF27-47E4-9060-1BFC94A65D0F}" v="6" dt="2023-04-21T11:27:17.325"/>
    <p1510:client id="{91A61ABE-8E30-476A-8625-B9FDE628E6A7}" v="42" dt="2023-04-20T08:26:16.753"/>
    <p1510:client id="{9B7D88CF-6FD0-4E13-A665-153022F012FD}" v="57" dt="2023-04-07T08:07:06.626"/>
    <p1510:client id="{C552E37E-5E5D-43BA-B190-F6B3C5B3CF18}" v="15" dt="2023-04-27T22:30:54.985"/>
    <p1510:client id="{D9A9E869-2E60-42A8-9674-97959B326547}" v="96" dt="2023-04-07T11:02:21.360"/>
    <p1510:client id="{DA8101A8-9467-4BAB-895A-40A7B98B7454}" v="6" dt="2023-04-13T16:20:20.404"/>
    <p1510:client id="{F14B2FE8-E6B0-4B20-B777-2DB64DC91271}" v="19" dt="2023-04-27T16:43:56.374"/>
    <p1510:client id="{FC1A8AF3-1E28-48E6-BD2F-4D71F39581A8}" v="72" dt="2023-04-12T18:32:34.449"/>
    <p1510:client id="{FFA61793-DEF9-43BE-98E7-207FB6EBE841}" v="26" dt="2023-04-27T09:43:20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C6D69E-B0FD-4336-8D3A-2841208890F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4BE2A0-7379-414B-980D-DB2F52930EC8}">
      <dgm:prSet custT="1"/>
      <dgm:spPr/>
      <dgm:t>
        <a:bodyPr/>
        <a:lstStyle/>
        <a:p>
          <a:pPr rtl="0"/>
          <a:r>
            <a:rPr lang="en-GB" sz="1400"/>
            <a:t>Student’s Names: Stacey Lloyd, </a:t>
          </a:r>
          <a:r>
            <a:rPr lang="en-GB" sz="1400">
              <a:latin typeface="Calibri Light" panose="020F0302020204030204"/>
            </a:rPr>
            <a:t>Laura Cunliffe, Vikki Bowen, Cristina Sandu, Sean Thomas.</a:t>
          </a:r>
          <a:endParaRPr lang="en-US" sz="1400"/>
        </a:p>
      </dgm:t>
    </dgm:pt>
    <dgm:pt modelId="{944033BB-F6CB-439E-90F8-AA32D5033646}" type="parTrans" cxnId="{771F65F7-8CE2-4AC9-B4A6-C172D9DA3948}">
      <dgm:prSet/>
      <dgm:spPr/>
      <dgm:t>
        <a:bodyPr/>
        <a:lstStyle/>
        <a:p>
          <a:endParaRPr lang="en-US"/>
        </a:p>
      </dgm:t>
    </dgm:pt>
    <dgm:pt modelId="{AAC878BE-84D0-4D00-BFE6-F075CA7AB1C5}" type="sibTrans" cxnId="{771F65F7-8CE2-4AC9-B4A6-C172D9DA3948}">
      <dgm:prSet/>
      <dgm:spPr/>
      <dgm:t>
        <a:bodyPr/>
        <a:lstStyle/>
        <a:p>
          <a:endParaRPr lang="en-US"/>
        </a:p>
      </dgm:t>
    </dgm:pt>
    <dgm:pt modelId="{34F7CCA5-0E3B-4481-9623-29356B2F34E7}">
      <dgm:prSet custT="1"/>
      <dgm:spPr/>
      <dgm:t>
        <a:bodyPr/>
        <a:lstStyle/>
        <a:p>
          <a:pPr rtl="0"/>
          <a:r>
            <a:rPr lang="en-GB" sz="1400"/>
            <a:t>Student’s Numbers: 2206002,</a:t>
          </a:r>
          <a:r>
            <a:rPr lang="en-GB" sz="1400">
              <a:latin typeface="Calibri Light" panose="020F0302020204030204"/>
            </a:rPr>
            <a:t> 2117557, 1203158, 2018643, 2218439.</a:t>
          </a:r>
          <a:endParaRPr lang="en-US" sz="1400"/>
        </a:p>
      </dgm:t>
    </dgm:pt>
    <dgm:pt modelId="{98F18092-B863-4BFB-A456-C5C02BD23876}" type="parTrans" cxnId="{1644D221-637A-47F6-9C3C-6BA82F4C6A0A}">
      <dgm:prSet/>
      <dgm:spPr/>
      <dgm:t>
        <a:bodyPr/>
        <a:lstStyle/>
        <a:p>
          <a:endParaRPr lang="en-US"/>
        </a:p>
      </dgm:t>
    </dgm:pt>
    <dgm:pt modelId="{3A51EF55-AFDE-46DD-BE72-82237AEEC4FE}" type="sibTrans" cxnId="{1644D221-637A-47F6-9C3C-6BA82F4C6A0A}">
      <dgm:prSet/>
      <dgm:spPr/>
      <dgm:t>
        <a:bodyPr/>
        <a:lstStyle/>
        <a:p>
          <a:endParaRPr lang="en-US"/>
        </a:p>
      </dgm:t>
    </dgm:pt>
    <dgm:pt modelId="{22E68643-8E7B-49DB-8226-DC46F9F9CCB5}">
      <dgm:prSet custT="1"/>
      <dgm:spPr/>
      <dgm:t>
        <a:bodyPr/>
        <a:lstStyle/>
        <a:p>
          <a:pPr rtl="0"/>
          <a:r>
            <a:rPr lang="en-GB" sz="1400"/>
            <a:t>Student’s module number:</a:t>
          </a:r>
          <a:r>
            <a:rPr lang="en-GB" sz="1400">
              <a:latin typeface="Calibri Light" panose="020F0302020204030204"/>
            </a:rPr>
            <a:t> BMNS4012</a:t>
          </a:r>
          <a:endParaRPr lang="en-US" sz="1400"/>
        </a:p>
      </dgm:t>
    </dgm:pt>
    <dgm:pt modelId="{5663261E-ACC0-45AC-9AE8-4E9C3AF3838F}" type="parTrans" cxnId="{ECF1BDA3-E4A9-4976-9968-68C421E5D884}">
      <dgm:prSet/>
      <dgm:spPr/>
      <dgm:t>
        <a:bodyPr/>
        <a:lstStyle/>
        <a:p>
          <a:endParaRPr lang="en-US"/>
        </a:p>
      </dgm:t>
    </dgm:pt>
    <dgm:pt modelId="{427DB61B-690D-495D-A86D-34384F62F2C3}" type="sibTrans" cxnId="{ECF1BDA3-E4A9-4976-9968-68C421E5D884}">
      <dgm:prSet/>
      <dgm:spPr/>
      <dgm:t>
        <a:bodyPr/>
        <a:lstStyle/>
        <a:p>
          <a:endParaRPr lang="en-US"/>
        </a:p>
      </dgm:t>
    </dgm:pt>
    <dgm:pt modelId="{F331D82A-205C-420C-A6AA-F14282B5D74F}">
      <dgm:prSet custT="1"/>
      <dgm:spPr/>
      <dgm:t>
        <a:bodyPr/>
        <a:lstStyle/>
        <a:p>
          <a:r>
            <a:rPr lang="en-GB" sz="1400"/>
            <a:t>Student’s lecturer: Janet </a:t>
          </a:r>
          <a:r>
            <a:rPr lang="en-GB" sz="1400">
              <a:latin typeface="Calibri Light" panose="020F0302020204030204"/>
            </a:rPr>
            <a:t>Howells-Johnson</a:t>
          </a:r>
          <a:endParaRPr lang="en-GB" sz="1400"/>
        </a:p>
      </dgm:t>
    </dgm:pt>
    <dgm:pt modelId="{5B776F8D-24E3-43A5-980D-6E43061527AC}" type="parTrans" cxnId="{92526261-6124-43CA-9BCB-1D879D9F3296}">
      <dgm:prSet/>
      <dgm:spPr/>
      <dgm:t>
        <a:bodyPr/>
        <a:lstStyle/>
        <a:p>
          <a:endParaRPr lang="en-US"/>
        </a:p>
      </dgm:t>
    </dgm:pt>
    <dgm:pt modelId="{417410AF-9F4A-43D1-89E4-4D7DD87D4F02}" type="sibTrans" cxnId="{92526261-6124-43CA-9BCB-1D879D9F3296}">
      <dgm:prSet/>
      <dgm:spPr/>
      <dgm:t>
        <a:bodyPr/>
        <a:lstStyle/>
        <a:p>
          <a:endParaRPr lang="en-US"/>
        </a:p>
      </dgm:t>
    </dgm:pt>
    <dgm:pt modelId="{1AEA1CB3-F6A0-486E-A15C-A91C60F2E0C5}">
      <dgm:prSet custT="1"/>
      <dgm:spPr/>
      <dgm:t>
        <a:bodyPr/>
        <a:lstStyle/>
        <a:p>
          <a:pPr rtl="0"/>
          <a:r>
            <a:rPr lang="en-GB" sz="1400"/>
            <a:t>Student’s module </a:t>
          </a:r>
          <a:r>
            <a:rPr lang="en-GB" sz="1400" b="1">
              <a:latin typeface="Calibri Light" panose="020F0302020204030204"/>
            </a:rPr>
            <a:t>title:</a:t>
          </a:r>
          <a:r>
            <a:rPr lang="en-GB" sz="1400">
              <a:latin typeface="Calibri Light" panose="020F0302020204030204"/>
            </a:rPr>
            <a:t> Industry Engagement and Professionalism Presentation</a:t>
          </a:r>
          <a:endParaRPr lang="en-US" sz="1400"/>
        </a:p>
      </dgm:t>
    </dgm:pt>
    <dgm:pt modelId="{ADDB43C6-C9C6-4FA8-8B21-857CA0F05C54}" type="parTrans" cxnId="{274422E0-9FAA-424C-BAE2-4A4519D32C3D}">
      <dgm:prSet/>
      <dgm:spPr/>
      <dgm:t>
        <a:bodyPr/>
        <a:lstStyle/>
        <a:p>
          <a:endParaRPr lang="en-US"/>
        </a:p>
      </dgm:t>
    </dgm:pt>
    <dgm:pt modelId="{35C89800-9F11-48C1-9092-441827A2A6AD}" type="sibTrans" cxnId="{274422E0-9FAA-424C-BAE2-4A4519D32C3D}">
      <dgm:prSet/>
      <dgm:spPr/>
      <dgm:t>
        <a:bodyPr/>
        <a:lstStyle/>
        <a:p>
          <a:endParaRPr lang="en-US"/>
        </a:p>
      </dgm:t>
    </dgm:pt>
    <dgm:pt modelId="{A3F2C5EF-A55E-4844-BCE2-E8541BB3B621}" type="pres">
      <dgm:prSet presAssocID="{93C6D69E-B0FD-4336-8D3A-2841208890F4}" presName="linear" presStyleCnt="0">
        <dgm:presLayoutVars>
          <dgm:animLvl val="lvl"/>
          <dgm:resizeHandles val="exact"/>
        </dgm:presLayoutVars>
      </dgm:prSet>
      <dgm:spPr/>
    </dgm:pt>
    <dgm:pt modelId="{7D6B8004-DC40-4E50-8649-D91A1CBAAE37}" type="pres">
      <dgm:prSet presAssocID="{A14BE2A0-7379-414B-980D-DB2F52930EC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BFC9566-D870-48D5-8293-AEEE1E8B90DA}" type="pres">
      <dgm:prSet presAssocID="{AAC878BE-84D0-4D00-BFE6-F075CA7AB1C5}" presName="spacer" presStyleCnt="0"/>
      <dgm:spPr/>
    </dgm:pt>
    <dgm:pt modelId="{AB553D46-901E-493A-9510-8062DE9B3E79}" type="pres">
      <dgm:prSet presAssocID="{34F7CCA5-0E3B-4481-9623-29356B2F34E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7CB6FF1-7C90-4283-88B6-0E0B8AD431AA}" type="pres">
      <dgm:prSet presAssocID="{3A51EF55-AFDE-46DD-BE72-82237AEEC4FE}" presName="spacer" presStyleCnt="0"/>
      <dgm:spPr/>
    </dgm:pt>
    <dgm:pt modelId="{34DEA9A7-9409-421D-8F0E-8C89D635D9C0}" type="pres">
      <dgm:prSet presAssocID="{22E68643-8E7B-49DB-8226-DC46F9F9CCB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F371012-5E78-49D4-AE57-8D98DAEDC07C}" type="pres">
      <dgm:prSet presAssocID="{427DB61B-690D-495D-A86D-34384F62F2C3}" presName="spacer" presStyleCnt="0"/>
      <dgm:spPr/>
    </dgm:pt>
    <dgm:pt modelId="{7E4E0950-25D0-4B5F-B602-A13215F61A2F}" type="pres">
      <dgm:prSet presAssocID="{F331D82A-205C-420C-A6AA-F14282B5D7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187DB96-AC95-46FF-87C0-41A34225731B}" type="pres">
      <dgm:prSet presAssocID="{417410AF-9F4A-43D1-89E4-4D7DD87D4F02}" presName="spacer" presStyleCnt="0"/>
      <dgm:spPr/>
    </dgm:pt>
    <dgm:pt modelId="{5AF84443-2A9C-4037-8FF2-A089BDF39275}" type="pres">
      <dgm:prSet presAssocID="{1AEA1CB3-F6A0-486E-A15C-A91C60F2E0C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644D221-637A-47F6-9C3C-6BA82F4C6A0A}" srcId="{93C6D69E-B0FD-4336-8D3A-2841208890F4}" destId="{34F7CCA5-0E3B-4481-9623-29356B2F34E7}" srcOrd="1" destOrd="0" parTransId="{98F18092-B863-4BFB-A456-C5C02BD23876}" sibTransId="{3A51EF55-AFDE-46DD-BE72-82237AEEC4FE}"/>
    <dgm:cxn modelId="{E55D5940-3EEA-4D35-B005-334417A85355}" type="presOf" srcId="{1AEA1CB3-F6A0-486E-A15C-A91C60F2E0C5}" destId="{5AF84443-2A9C-4037-8FF2-A089BDF39275}" srcOrd="0" destOrd="0" presId="urn:microsoft.com/office/officeart/2005/8/layout/vList2"/>
    <dgm:cxn modelId="{92526261-6124-43CA-9BCB-1D879D9F3296}" srcId="{93C6D69E-B0FD-4336-8D3A-2841208890F4}" destId="{F331D82A-205C-420C-A6AA-F14282B5D74F}" srcOrd="3" destOrd="0" parTransId="{5B776F8D-24E3-43A5-980D-6E43061527AC}" sibTransId="{417410AF-9F4A-43D1-89E4-4D7DD87D4F02}"/>
    <dgm:cxn modelId="{0A44906E-8CB9-4D04-B571-1B43B0A9779E}" type="presOf" srcId="{34F7CCA5-0E3B-4481-9623-29356B2F34E7}" destId="{AB553D46-901E-493A-9510-8062DE9B3E79}" srcOrd="0" destOrd="0" presId="urn:microsoft.com/office/officeart/2005/8/layout/vList2"/>
    <dgm:cxn modelId="{8DBF6675-3676-411F-AF9D-DCBF01B035E6}" type="presOf" srcId="{F331D82A-205C-420C-A6AA-F14282B5D74F}" destId="{7E4E0950-25D0-4B5F-B602-A13215F61A2F}" srcOrd="0" destOrd="0" presId="urn:microsoft.com/office/officeart/2005/8/layout/vList2"/>
    <dgm:cxn modelId="{77AECC84-ADBB-4700-825D-0A9C9F9293FD}" type="presOf" srcId="{93C6D69E-B0FD-4336-8D3A-2841208890F4}" destId="{A3F2C5EF-A55E-4844-BCE2-E8541BB3B621}" srcOrd="0" destOrd="0" presId="urn:microsoft.com/office/officeart/2005/8/layout/vList2"/>
    <dgm:cxn modelId="{ECF1BDA3-E4A9-4976-9968-68C421E5D884}" srcId="{93C6D69E-B0FD-4336-8D3A-2841208890F4}" destId="{22E68643-8E7B-49DB-8226-DC46F9F9CCB5}" srcOrd="2" destOrd="0" parTransId="{5663261E-ACC0-45AC-9AE8-4E9C3AF3838F}" sibTransId="{427DB61B-690D-495D-A86D-34384F62F2C3}"/>
    <dgm:cxn modelId="{63DDCCBF-34A2-4E01-AE36-8F00C0FF0E24}" type="presOf" srcId="{22E68643-8E7B-49DB-8226-DC46F9F9CCB5}" destId="{34DEA9A7-9409-421D-8F0E-8C89D635D9C0}" srcOrd="0" destOrd="0" presId="urn:microsoft.com/office/officeart/2005/8/layout/vList2"/>
    <dgm:cxn modelId="{274422E0-9FAA-424C-BAE2-4A4519D32C3D}" srcId="{93C6D69E-B0FD-4336-8D3A-2841208890F4}" destId="{1AEA1CB3-F6A0-486E-A15C-A91C60F2E0C5}" srcOrd="4" destOrd="0" parTransId="{ADDB43C6-C9C6-4FA8-8B21-857CA0F05C54}" sibTransId="{35C89800-9F11-48C1-9092-441827A2A6AD}"/>
    <dgm:cxn modelId="{BBE18CEA-89EF-43F8-91AD-68EF8CF4B37A}" type="presOf" srcId="{A14BE2A0-7379-414B-980D-DB2F52930EC8}" destId="{7D6B8004-DC40-4E50-8649-D91A1CBAAE37}" srcOrd="0" destOrd="0" presId="urn:microsoft.com/office/officeart/2005/8/layout/vList2"/>
    <dgm:cxn modelId="{771F65F7-8CE2-4AC9-B4A6-C172D9DA3948}" srcId="{93C6D69E-B0FD-4336-8D3A-2841208890F4}" destId="{A14BE2A0-7379-414B-980D-DB2F52930EC8}" srcOrd="0" destOrd="0" parTransId="{944033BB-F6CB-439E-90F8-AA32D5033646}" sibTransId="{AAC878BE-84D0-4D00-BFE6-F075CA7AB1C5}"/>
    <dgm:cxn modelId="{168711B4-0766-4D9C-B4E4-BBE5DF203CE3}" type="presParOf" srcId="{A3F2C5EF-A55E-4844-BCE2-E8541BB3B621}" destId="{7D6B8004-DC40-4E50-8649-D91A1CBAAE37}" srcOrd="0" destOrd="0" presId="urn:microsoft.com/office/officeart/2005/8/layout/vList2"/>
    <dgm:cxn modelId="{7421BFD3-35A5-4C1C-AF1D-0CBD6BEF0DF1}" type="presParOf" srcId="{A3F2C5EF-A55E-4844-BCE2-E8541BB3B621}" destId="{5BFC9566-D870-48D5-8293-AEEE1E8B90DA}" srcOrd="1" destOrd="0" presId="urn:microsoft.com/office/officeart/2005/8/layout/vList2"/>
    <dgm:cxn modelId="{8CB5F4C0-4C4B-43BB-A0F1-7BA328B839A5}" type="presParOf" srcId="{A3F2C5EF-A55E-4844-BCE2-E8541BB3B621}" destId="{AB553D46-901E-493A-9510-8062DE9B3E79}" srcOrd="2" destOrd="0" presId="urn:microsoft.com/office/officeart/2005/8/layout/vList2"/>
    <dgm:cxn modelId="{37699A1A-9819-4EB9-8E7D-1E7AE95C0A28}" type="presParOf" srcId="{A3F2C5EF-A55E-4844-BCE2-E8541BB3B621}" destId="{17CB6FF1-7C90-4283-88B6-0E0B8AD431AA}" srcOrd="3" destOrd="0" presId="urn:microsoft.com/office/officeart/2005/8/layout/vList2"/>
    <dgm:cxn modelId="{64CC4A95-169F-4FA7-ADBA-E64579F0C69F}" type="presParOf" srcId="{A3F2C5EF-A55E-4844-BCE2-E8541BB3B621}" destId="{34DEA9A7-9409-421D-8F0E-8C89D635D9C0}" srcOrd="4" destOrd="0" presId="urn:microsoft.com/office/officeart/2005/8/layout/vList2"/>
    <dgm:cxn modelId="{B8345C28-EC64-4316-B8C7-16FAADE805EF}" type="presParOf" srcId="{A3F2C5EF-A55E-4844-BCE2-E8541BB3B621}" destId="{0F371012-5E78-49D4-AE57-8D98DAEDC07C}" srcOrd="5" destOrd="0" presId="urn:microsoft.com/office/officeart/2005/8/layout/vList2"/>
    <dgm:cxn modelId="{35BD64D5-4514-437E-9365-3D166A518285}" type="presParOf" srcId="{A3F2C5EF-A55E-4844-BCE2-E8541BB3B621}" destId="{7E4E0950-25D0-4B5F-B602-A13215F61A2F}" srcOrd="6" destOrd="0" presId="urn:microsoft.com/office/officeart/2005/8/layout/vList2"/>
    <dgm:cxn modelId="{F1F4CC91-492E-47D5-B966-3F2ADF2D177B}" type="presParOf" srcId="{A3F2C5EF-A55E-4844-BCE2-E8541BB3B621}" destId="{D187DB96-AC95-46FF-87C0-41A34225731B}" srcOrd="7" destOrd="0" presId="urn:microsoft.com/office/officeart/2005/8/layout/vList2"/>
    <dgm:cxn modelId="{4386A7D6-BE37-4E43-B5E9-5604039D6721}" type="presParOf" srcId="{A3F2C5EF-A55E-4844-BCE2-E8541BB3B621}" destId="{5AF84443-2A9C-4037-8FF2-A089BDF3927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9B8631-2B7B-4A12-AD0A-F89120A982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BBC4A3-428D-47AE-93F9-08F790D3374E}">
      <dgm:prSet/>
      <dgm:spPr/>
      <dgm:t>
        <a:bodyPr/>
        <a:lstStyle/>
        <a:p>
          <a:r>
            <a:rPr lang="en-GB"/>
            <a:t>Confidence (appearance) – Stacey </a:t>
          </a:r>
          <a:endParaRPr lang="en-US"/>
        </a:p>
      </dgm:t>
    </dgm:pt>
    <dgm:pt modelId="{D73D3DBC-789D-4F82-8811-0072B0F9DFC2}" type="parTrans" cxnId="{C5936D6E-8C78-4569-BE0B-267F0BD420A5}">
      <dgm:prSet/>
      <dgm:spPr/>
      <dgm:t>
        <a:bodyPr/>
        <a:lstStyle/>
        <a:p>
          <a:endParaRPr lang="en-US"/>
        </a:p>
      </dgm:t>
    </dgm:pt>
    <dgm:pt modelId="{4038C1B3-841E-4457-B0A3-B5730BCACF8B}" type="sibTrans" cxnId="{C5936D6E-8C78-4569-BE0B-267F0BD420A5}">
      <dgm:prSet/>
      <dgm:spPr/>
      <dgm:t>
        <a:bodyPr/>
        <a:lstStyle/>
        <a:p>
          <a:endParaRPr lang="en-US"/>
        </a:p>
      </dgm:t>
    </dgm:pt>
    <dgm:pt modelId="{F262A393-9C24-42C8-9DFD-2F60D64465EE}">
      <dgm:prSet/>
      <dgm:spPr/>
      <dgm:t>
        <a:bodyPr/>
        <a:lstStyle/>
        <a:p>
          <a:r>
            <a:rPr lang="en-GB"/>
            <a:t>Commitment  - Laura</a:t>
          </a:r>
          <a:endParaRPr lang="en-US"/>
        </a:p>
      </dgm:t>
    </dgm:pt>
    <dgm:pt modelId="{6E9C6AFC-4EF7-44F2-8BB0-541E5265F80A}" type="parTrans" cxnId="{4C12F172-D832-4FEB-B33F-AD09DA7E1E00}">
      <dgm:prSet/>
      <dgm:spPr/>
      <dgm:t>
        <a:bodyPr/>
        <a:lstStyle/>
        <a:p>
          <a:endParaRPr lang="en-US"/>
        </a:p>
      </dgm:t>
    </dgm:pt>
    <dgm:pt modelId="{515A5A6A-50AC-4EAC-BE70-115CC1C1685D}" type="sibTrans" cxnId="{4C12F172-D832-4FEB-B33F-AD09DA7E1E00}">
      <dgm:prSet/>
      <dgm:spPr/>
      <dgm:t>
        <a:bodyPr/>
        <a:lstStyle/>
        <a:p>
          <a:endParaRPr lang="en-US"/>
        </a:p>
      </dgm:t>
    </dgm:pt>
    <dgm:pt modelId="{4AE5584A-9494-4C65-903D-1D8A243C5215}">
      <dgm:prSet/>
      <dgm:spPr/>
      <dgm:t>
        <a:bodyPr/>
        <a:lstStyle/>
        <a:p>
          <a:r>
            <a:rPr lang="en-GB"/>
            <a:t>Hard working - Vikki</a:t>
          </a:r>
          <a:endParaRPr lang="en-US"/>
        </a:p>
      </dgm:t>
    </dgm:pt>
    <dgm:pt modelId="{04F3FE00-EB17-41D4-9A32-76498C28DA36}" type="parTrans" cxnId="{C60E4A06-905E-4E9A-91E9-EF26C1594347}">
      <dgm:prSet/>
      <dgm:spPr/>
      <dgm:t>
        <a:bodyPr/>
        <a:lstStyle/>
        <a:p>
          <a:endParaRPr lang="en-US"/>
        </a:p>
      </dgm:t>
    </dgm:pt>
    <dgm:pt modelId="{EA96E9C6-603D-4C6C-8C4C-4DDC9167ABC1}" type="sibTrans" cxnId="{C60E4A06-905E-4E9A-91E9-EF26C1594347}">
      <dgm:prSet/>
      <dgm:spPr/>
      <dgm:t>
        <a:bodyPr/>
        <a:lstStyle/>
        <a:p>
          <a:endParaRPr lang="en-US"/>
        </a:p>
      </dgm:t>
    </dgm:pt>
    <dgm:pt modelId="{CA7A6158-9817-499D-9E91-F24EE08AC4D6}">
      <dgm:prSet/>
      <dgm:spPr/>
      <dgm:t>
        <a:bodyPr/>
        <a:lstStyle/>
        <a:p>
          <a:r>
            <a:rPr lang="en-GB"/>
            <a:t>Motivated –Cristina</a:t>
          </a:r>
          <a:endParaRPr lang="en-US"/>
        </a:p>
      </dgm:t>
    </dgm:pt>
    <dgm:pt modelId="{20B8BB76-E7D7-4AD2-BC95-DD10DB828BF6}" type="parTrans" cxnId="{4B365253-3BD5-4CDF-9C0E-BE27FC98246F}">
      <dgm:prSet/>
      <dgm:spPr/>
      <dgm:t>
        <a:bodyPr/>
        <a:lstStyle/>
        <a:p>
          <a:endParaRPr lang="en-US"/>
        </a:p>
      </dgm:t>
    </dgm:pt>
    <dgm:pt modelId="{9EC74D16-C021-40F5-9676-B4E01C56A5EB}" type="sibTrans" cxnId="{4B365253-3BD5-4CDF-9C0E-BE27FC98246F}">
      <dgm:prSet/>
      <dgm:spPr/>
      <dgm:t>
        <a:bodyPr/>
        <a:lstStyle/>
        <a:p>
          <a:endParaRPr lang="en-US"/>
        </a:p>
      </dgm:t>
    </dgm:pt>
    <dgm:pt modelId="{C3B01D9C-BCB0-4597-ADD4-1F02E2ACB34F}">
      <dgm:prSet/>
      <dgm:spPr/>
      <dgm:t>
        <a:bodyPr/>
        <a:lstStyle/>
        <a:p>
          <a:r>
            <a:rPr lang="en-GB"/>
            <a:t>Comprehensive answers - Sean</a:t>
          </a:r>
          <a:endParaRPr lang="en-US"/>
        </a:p>
      </dgm:t>
    </dgm:pt>
    <dgm:pt modelId="{AAB86D6B-23B8-4D5F-AC9B-5290DCB0597E}" type="parTrans" cxnId="{F2588C7D-6190-40F0-98BF-7CF7B6AF300F}">
      <dgm:prSet/>
      <dgm:spPr/>
      <dgm:t>
        <a:bodyPr/>
        <a:lstStyle/>
        <a:p>
          <a:endParaRPr lang="en-US"/>
        </a:p>
      </dgm:t>
    </dgm:pt>
    <dgm:pt modelId="{D1FD89CA-4B91-45CD-BA12-CC439EE61060}" type="sibTrans" cxnId="{F2588C7D-6190-40F0-98BF-7CF7B6AF300F}">
      <dgm:prSet/>
      <dgm:spPr/>
      <dgm:t>
        <a:bodyPr/>
        <a:lstStyle/>
        <a:p>
          <a:endParaRPr lang="en-US"/>
        </a:p>
      </dgm:t>
    </dgm:pt>
    <dgm:pt modelId="{2F2C9F81-F49C-4937-A11F-2BE5C9ED9F7E}" type="pres">
      <dgm:prSet presAssocID="{3F9B8631-2B7B-4A12-AD0A-F89120A9826E}" presName="linear" presStyleCnt="0">
        <dgm:presLayoutVars>
          <dgm:animLvl val="lvl"/>
          <dgm:resizeHandles val="exact"/>
        </dgm:presLayoutVars>
      </dgm:prSet>
      <dgm:spPr/>
    </dgm:pt>
    <dgm:pt modelId="{5C1FE951-7801-4DE7-BA32-A71964DA49EC}" type="pres">
      <dgm:prSet presAssocID="{38BBC4A3-428D-47AE-93F9-08F790D3374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9F9BBAA-11F4-470F-8E48-8FB2A914A512}" type="pres">
      <dgm:prSet presAssocID="{4038C1B3-841E-4457-B0A3-B5730BCACF8B}" presName="spacer" presStyleCnt="0"/>
      <dgm:spPr/>
    </dgm:pt>
    <dgm:pt modelId="{9A3A5656-D84F-4C91-819E-A351812ABEF4}" type="pres">
      <dgm:prSet presAssocID="{F262A393-9C24-42C8-9DFD-2F60D64465E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A3028FD-F29C-43B3-8E30-E7DB62BD72F4}" type="pres">
      <dgm:prSet presAssocID="{515A5A6A-50AC-4EAC-BE70-115CC1C1685D}" presName="spacer" presStyleCnt="0"/>
      <dgm:spPr/>
    </dgm:pt>
    <dgm:pt modelId="{A5ADC9F7-6DBB-42EF-961A-78512914D5C5}" type="pres">
      <dgm:prSet presAssocID="{4AE5584A-9494-4C65-903D-1D8A243C52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BE6D64A-9C09-482F-8CDD-82ADA4247D36}" type="pres">
      <dgm:prSet presAssocID="{EA96E9C6-603D-4C6C-8C4C-4DDC9167ABC1}" presName="spacer" presStyleCnt="0"/>
      <dgm:spPr/>
    </dgm:pt>
    <dgm:pt modelId="{4AA986B5-B300-41BC-9BAE-527B4CF0640F}" type="pres">
      <dgm:prSet presAssocID="{CA7A6158-9817-499D-9E91-F24EE08AC4D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A29F0F-1FF1-41E9-80E8-C6CA4316B8C2}" type="pres">
      <dgm:prSet presAssocID="{9EC74D16-C021-40F5-9676-B4E01C56A5EB}" presName="spacer" presStyleCnt="0"/>
      <dgm:spPr/>
    </dgm:pt>
    <dgm:pt modelId="{B3CE7BC0-6DD0-4310-B712-81D7B1C82D08}" type="pres">
      <dgm:prSet presAssocID="{C3B01D9C-BCB0-4597-ADD4-1F02E2ACB34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60E4A06-905E-4E9A-91E9-EF26C1594347}" srcId="{3F9B8631-2B7B-4A12-AD0A-F89120A9826E}" destId="{4AE5584A-9494-4C65-903D-1D8A243C5215}" srcOrd="2" destOrd="0" parTransId="{04F3FE00-EB17-41D4-9A32-76498C28DA36}" sibTransId="{EA96E9C6-603D-4C6C-8C4C-4DDC9167ABC1}"/>
    <dgm:cxn modelId="{B364750A-D23F-469F-949E-6BCD7FFB7C38}" type="presOf" srcId="{CA7A6158-9817-499D-9E91-F24EE08AC4D6}" destId="{4AA986B5-B300-41BC-9BAE-527B4CF0640F}" srcOrd="0" destOrd="0" presId="urn:microsoft.com/office/officeart/2005/8/layout/vList2"/>
    <dgm:cxn modelId="{8FE8E91C-DF81-40D8-A656-B19E377B5403}" type="presOf" srcId="{4AE5584A-9494-4C65-903D-1D8A243C5215}" destId="{A5ADC9F7-6DBB-42EF-961A-78512914D5C5}" srcOrd="0" destOrd="0" presId="urn:microsoft.com/office/officeart/2005/8/layout/vList2"/>
    <dgm:cxn modelId="{C5936D6E-8C78-4569-BE0B-267F0BD420A5}" srcId="{3F9B8631-2B7B-4A12-AD0A-F89120A9826E}" destId="{38BBC4A3-428D-47AE-93F9-08F790D3374E}" srcOrd="0" destOrd="0" parTransId="{D73D3DBC-789D-4F82-8811-0072B0F9DFC2}" sibTransId="{4038C1B3-841E-4457-B0A3-B5730BCACF8B}"/>
    <dgm:cxn modelId="{4C12F172-D832-4FEB-B33F-AD09DA7E1E00}" srcId="{3F9B8631-2B7B-4A12-AD0A-F89120A9826E}" destId="{F262A393-9C24-42C8-9DFD-2F60D64465EE}" srcOrd="1" destOrd="0" parTransId="{6E9C6AFC-4EF7-44F2-8BB0-541E5265F80A}" sibTransId="{515A5A6A-50AC-4EAC-BE70-115CC1C1685D}"/>
    <dgm:cxn modelId="{4B365253-3BD5-4CDF-9C0E-BE27FC98246F}" srcId="{3F9B8631-2B7B-4A12-AD0A-F89120A9826E}" destId="{CA7A6158-9817-499D-9E91-F24EE08AC4D6}" srcOrd="3" destOrd="0" parTransId="{20B8BB76-E7D7-4AD2-BC95-DD10DB828BF6}" sibTransId="{9EC74D16-C021-40F5-9676-B4E01C56A5EB}"/>
    <dgm:cxn modelId="{F2588C7D-6190-40F0-98BF-7CF7B6AF300F}" srcId="{3F9B8631-2B7B-4A12-AD0A-F89120A9826E}" destId="{C3B01D9C-BCB0-4597-ADD4-1F02E2ACB34F}" srcOrd="4" destOrd="0" parTransId="{AAB86D6B-23B8-4D5F-AC9B-5290DCB0597E}" sibTransId="{D1FD89CA-4B91-45CD-BA12-CC439EE61060}"/>
    <dgm:cxn modelId="{5A7E8CA1-F886-45DD-94FF-DE060CD132FC}" type="presOf" srcId="{C3B01D9C-BCB0-4597-ADD4-1F02E2ACB34F}" destId="{B3CE7BC0-6DD0-4310-B712-81D7B1C82D08}" srcOrd="0" destOrd="0" presId="urn:microsoft.com/office/officeart/2005/8/layout/vList2"/>
    <dgm:cxn modelId="{FF6C76AC-B74D-4AAC-BE15-5DF540951A15}" type="presOf" srcId="{38BBC4A3-428D-47AE-93F9-08F790D3374E}" destId="{5C1FE951-7801-4DE7-BA32-A71964DA49EC}" srcOrd="0" destOrd="0" presId="urn:microsoft.com/office/officeart/2005/8/layout/vList2"/>
    <dgm:cxn modelId="{8DA86EBD-CCB2-42AF-914C-E6AB207CA9F2}" type="presOf" srcId="{F262A393-9C24-42C8-9DFD-2F60D64465EE}" destId="{9A3A5656-D84F-4C91-819E-A351812ABEF4}" srcOrd="0" destOrd="0" presId="urn:microsoft.com/office/officeart/2005/8/layout/vList2"/>
    <dgm:cxn modelId="{5833D4E3-DA95-41DD-BCE5-48EF4209C0FF}" type="presOf" srcId="{3F9B8631-2B7B-4A12-AD0A-F89120A9826E}" destId="{2F2C9F81-F49C-4937-A11F-2BE5C9ED9F7E}" srcOrd="0" destOrd="0" presId="urn:microsoft.com/office/officeart/2005/8/layout/vList2"/>
    <dgm:cxn modelId="{0A984EEF-0229-4A02-91E9-8CE6E27DF69D}" type="presParOf" srcId="{2F2C9F81-F49C-4937-A11F-2BE5C9ED9F7E}" destId="{5C1FE951-7801-4DE7-BA32-A71964DA49EC}" srcOrd="0" destOrd="0" presId="urn:microsoft.com/office/officeart/2005/8/layout/vList2"/>
    <dgm:cxn modelId="{B921B201-0EDF-4832-9A37-149F67A7DB78}" type="presParOf" srcId="{2F2C9F81-F49C-4937-A11F-2BE5C9ED9F7E}" destId="{E9F9BBAA-11F4-470F-8E48-8FB2A914A512}" srcOrd="1" destOrd="0" presId="urn:microsoft.com/office/officeart/2005/8/layout/vList2"/>
    <dgm:cxn modelId="{194A6B4F-5534-4239-A9E6-CE2415D2DB7D}" type="presParOf" srcId="{2F2C9F81-F49C-4937-A11F-2BE5C9ED9F7E}" destId="{9A3A5656-D84F-4C91-819E-A351812ABEF4}" srcOrd="2" destOrd="0" presId="urn:microsoft.com/office/officeart/2005/8/layout/vList2"/>
    <dgm:cxn modelId="{80233B10-A48E-43C3-87D6-24314E5C6558}" type="presParOf" srcId="{2F2C9F81-F49C-4937-A11F-2BE5C9ED9F7E}" destId="{AA3028FD-F29C-43B3-8E30-E7DB62BD72F4}" srcOrd="3" destOrd="0" presId="urn:microsoft.com/office/officeart/2005/8/layout/vList2"/>
    <dgm:cxn modelId="{FB71639B-5424-4A9C-9BBE-5AE6C03ED34D}" type="presParOf" srcId="{2F2C9F81-F49C-4937-A11F-2BE5C9ED9F7E}" destId="{A5ADC9F7-6DBB-42EF-961A-78512914D5C5}" srcOrd="4" destOrd="0" presId="urn:microsoft.com/office/officeart/2005/8/layout/vList2"/>
    <dgm:cxn modelId="{C9ED5964-F0FD-44D4-BF0B-52D3CC6C535A}" type="presParOf" srcId="{2F2C9F81-F49C-4937-A11F-2BE5C9ED9F7E}" destId="{5BE6D64A-9C09-482F-8CDD-82ADA4247D36}" srcOrd="5" destOrd="0" presId="urn:microsoft.com/office/officeart/2005/8/layout/vList2"/>
    <dgm:cxn modelId="{80C6F9CD-F4D9-47CB-8AC6-7F7497DD90A4}" type="presParOf" srcId="{2F2C9F81-F49C-4937-A11F-2BE5C9ED9F7E}" destId="{4AA986B5-B300-41BC-9BAE-527B4CF0640F}" srcOrd="6" destOrd="0" presId="urn:microsoft.com/office/officeart/2005/8/layout/vList2"/>
    <dgm:cxn modelId="{CC8B9639-2012-41D0-92A3-4835E0C6D194}" type="presParOf" srcId="{2F2C9F81-F49C-4937-A11F-2BE5C9ED9F7E}" destId="{A1A29F0F-1FF1-41E9-80E8-C6CA4316B8C2}" srcOrd="7" destOrd="0" presId="urn:microsoft.com/office/officeart/2005/8/layout/vList2"/>
    <dgm:cxn modelId="{48BC9957-5A15-4050-9395-9F79C6124712}" type="presParOf" srcId="{2F2C9F81-F49C-4937-A11F-2BE5C9ED9F7E}" destId="{B3CE7BC0-6DD0-4310-B712-81D7B1C82D0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5A7CB0-5168-4AA8-8792-CDEC6A70BA2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4DA11C5-4D27-4786-9F04-DED966794154}">
      <dgm:prSet/>
      <dgm:spPr/>
      <dgm:t>
        <a:bodyPr/>
        <a:lstStyle/>
        <a:p>
          <a:r>
            <a:rPr lang="en-GB"/>
            <a:t>Unconditional Self-Acceptance - Stacey</a:t>
          </a:r>
          <a:endParaRPr lang="en-US"/>
        </a:p>
      </dgm:t>
    </dgm:pt>
    <dgm:pt modelId="{B5F9401A-A11B-438B-A98D-CB989CEB718B}" type="parTrans" cxnId="{9C434553-09F7-44E7-A195-C69A4E89FB5F}">
      <dgm:prSet/>
      <dgm:spPr/>
      <dgm:t>
        <a:bodyPr/>
        <a:lstStyle/>
        <a:p>
          <a:endParaRPr lang="en-US"/>
        </a:p>
      </dgm:t>
    </dgm:pt>
    <dgm:pt modelId="{9DE61A43-5577-4B82-9B6F-44CEA4D01FD5}" type="sibTrans" cxnId="{9C434553-09F7-44E7-A195-C69A4E89FB5F}">
      <dgm:prSet/>
      <dgm:spPr/>
      <dgm:t>
        <a:bodyPr/>
        <a:lstStyle/>
        <a:p>
          <a:endParaRPr lang="en-US"/>
        </a:p>
      </dgm:t>
    </dgm:pt>
    <dgm:pt modelId="{785C9CBD-8065-4002-A76D-E0A51A88821B}">
      <dgm:prSet/>
      <dgm:spPr/>
      <dgm:t>
        <a:bodyPr/>
        <a:lstStyle/>
        <a:p>
          <a:r>
            <a:rPr lang="en-GB"/>
            <a:t>The balance so life - Vikki</a:t>
          </a:r>
          <a:endParaRPr lang="en-US"/>
        </a:p>
      </dgm:t>
    </dgm:pt>
    <dgm:pt modelId="{2EEFCB28-6352-4B65-9BB7-E7F371CBD9D3}" type="parTrans" cxnId="{7E083D7C-A41A-42ED-A547-D117ADDB78AA}">
      <dgm:prSet/>
      <dgm:spPr/>
      <dgm:t>
        <a:bodyPr/>
        <a:lstStyle/>
        <a:p>
          <a:endParaRPr lang="en-US"/>
        </a:p>
      </dgm:t>
    </dgm:pt>
    <dgm:pt modelId="{0ABE32A2-F436-44C4-9233-2C40DCACA420}" type="sibTrans" cxnId="{7E083D7C-A41A-42ED-A547-D117ADDB78AA}">
      <dgm:prSet/>
      <dgm:spPr/>
      <dgm:t>
        <a:bodyPr/>
        <a:lstStyle/>
        <a:p>
          <a:endParaRPr lang="en-US"/>
        </a:p>
      </dgm:t>
    </dgm:pt>
    <dgm:pt modelId="{8949D6F0-AEA6-4C36-8FD1-25C88D959B76}">
      <dgm:prSet/>
      <dgm:spPr/>
      <dgm:t>
        <a:bodyPr/>
        <a:lstStyle/>
        <a:p>
          <a:r>
            <a:rPr lang="en-GB"/>
            <a:t>Financial – Laura </a:t>
          </a:r>
          <a:endParaRPr lang="en-US"/>
        </a:p>
      </dgm:t>
    </dgm:pt>
    <dgm:pt modelId="{FA0BC0B4-3DCA-4E60-B3A8-4E038A9D4FB8}" type="parTrans" cxnId="{D49419DE-4E9A-46C0-B102-7FAAFF406D59}">
      <dgm:prSet/>
      <dgm:spPr/>
      <dgm:t>
        <a:bodyPr/>
        <a:lstStyle/>
        <a:p>
          <a:endParaRPr lang="en-US"/>
        </a:p>
      </dgm:t>
    </dgm:pt>
    <dgm:pt modelId="{2D820B37-DD8D-4615-B97F-269B500DBD56}" type="sibTrans" cxnId="{D49419DE-4E9A-46C0-B102-7FAAFF406D59}">
      <dgm:prSet/>
      <dgm:spPr/>
      <dgm:t>
        <a:bodyPr/>
        <a:lstStyle/>
        <a:p>
          <a:endParaRPr lang="en-US"/>
        </a:p>
      </dgm:t>
    </dgm:pt>
    <dgm:pt modelId="{A39895F2-408C-420B-85DC-05BAB6E4284A}">
      <dgm:prSet/>
      <dgm:spPr/>
      <dgm:t>
        <a:bodyPr/>
        <a:lstStyle/>
        <a:p>
          <a:r>
            <a:rPr lang="en-GB"/>
            <a:t>Mental health – Cristina</a:t>
          </a:r>
          <a:endParaRPr lang="en-US"/>
        </a:p>
      </dgm:t>
    </dgm:pt>
    <dgm:pt modelId="{2C9D6882-05B3-40C0-B4DE-E689D5E3E16D}" type="parTrans" cxnId="{185E5C8E-4BFB-4116-9C78-DD4970D7D673}">
      <dgm:prSet/>
      <dgm:spPr/>
      <dgm:t>
        <a:bodyPr/>
        <a:lstStyle/>
        <a:p>
          <a:endParaRPr lang="en-US"/>
        </a:p>
      </dgm:t>
    </dgm:pt>
    <dgm:pt modelId="{655CE941-33E1-4A39-9FB9-973E477BB4B9}" type="sibTrans" cxnId="{185E5C8E-4BFB-4116-9C78-DD4970D7D673}">
      <dgm:prSet/>
      <dgm:spPr/>
      <dgm:t>
        <a:bodyPr/>
        <a:lstStyle/>
        <a:p>
          <a:endParaRPr lang="en-US"/>
        </a:p>
      </dgm:t>
    </dgm:pt>
    <dgm:pt modelId="{F0F4DC26-D5F4-44A6-810E-ED27ADAA0535}">
      <dgm:prSet/>
      <dgm:spPr/>
      <dgm:t>
        <a:bodyPr/>
        <a:lstStyle/>
        <a:p>
          <a:r>
            <a:rPr lang="en-GB"/>
            <a:t>Time management - Sean</a:t>
          </a:r>
          <a:endParaRPr lang="en-US"/>
        </a:p>
      </dgm:t>
    </dgm:pt>
    <dgm:pt modelId="{0489CBF2-E06C-4567-93E4-C0B27FEB7D96}" type="parTrans" cxnId="{0E9D3286-B31A-433A-8932-C3656F38C15F}">
      <dgm:prSet/>
      <dgm:spPr/>
      <dgm:t>
        <a:bodyPr/>
        <a:lstStyle/>
        <a:p>
          <a:endParaRPr lang="en-US"/>
        </a:p>
      </dgm:t>
    </dgm:pt>
    <dgm:pt modelId="{21D5D993-49B8-4D44-865A-6DB5336ED20F}" type="sibTrans" cxnId="{0E9D3286-B31A-433A-8932-C3656F38C15F}">
      <dgm:prSet/>
      <dgm:spPr/>
      <dgm:t>
        <a:bodyPr/>
        <a:lstStyle/>
        <a:p>
          <a:endParaRPr lang="en-US"/>
        </a:p>
      </dgm:t>
    </dgm:pt>
    <dgm:pt modelId="{741839BE-A928-49A9-9846-C3E1114C344F}" type="pres">
      <dgm:prSet presAssocID="{D75A7CB0-5168-4AA8-8792-CDEC6A70BA27}" presName="outerComposite" presStyleCnt="0">
        <dgm:presLayoutVars>
          <dgm:chMax val="5"/>
          <dgm:dir/>
          <dgm:resizeHandles val="exact"/>
        </dgm:presLayoutVars>
      </dgm:prSet>
      <dgm:spPr/>
    </dgm:pt>
    <dgm:pt modelId="{4D743C2A-58B0-4640-A88D-EDEDB7E63831}" type="pres">
      <dgm:prSet presAssocID="{D75A7CB0-5168-4AA8-8792-CDEC6A70BA27}" presName="dummyMaxCanvas" presStyleCnt="0">
        <dgm:presLayoutVars/>
      </dgm:prSet>
      <dgm:spPr/>
    </dgm:pt>
    <dgm:pt modelId="{1240010F-A3D2-4F1A-9875-B0CA8A83F175}" type="pres">
      <dgm:prSet presAssocID="{D75A7CB0-5168-4AA8-8792-CDEC6A70BA27}" presName="FiveNodes_1" presStyleLbl="node1" presStyleIdx="0" presStyleCnt="5">
        <dgm:presLayoutVars>
          <dgm:bulletEnabled val="1"/>
        </dgm:presLayoutVars>
      </dgm:prSet>
      <dgm:spPr/>
    </dgm:pt>
    <dgm:pt modelId="{070B459E-40C5-4F9B-9CE9-0EAC7FD127EA}" type="pres">
      <dgm:prSet presAssocID="{D75A7CB0-5168-4AA8-8792-CDEC6A70BA27}" presName="FiveNodes_2" presStyleLbl="node1" presStyleIdx="1" presStyleCnt="5">
        <dgm:presLayoutVars>
          <dgm:bulletEnabled val="1"/>
        </dgm:presLayoutVars>
      </dgm:prSet>
      <dgm:spPr/>
    </dgm:pt>
    <dgm:pt modelId="{5351E125-BDF1-4A5A-87CC-8A237A7476C3}" type="pres">
      <dgm:prSet presAssocID="{D75A7CB0-5168-4AA8-8792-CDEC6A70BA27}" presName="FiveNodes_3" presStyleLbl="node1" presStyleIdx="2" presStyleCnt="5">
        <dgm:presLayoutVars>
          <dgm:bulletEnabled val="1"/>
        </dgm:presLayoutVars>
      </dgm:prSet>
      <dgm:spPr/>
    </dgm:pt>
    <dgm:pt modelId="{A44CDD75-9839-4397-BB8C-4C052614C617}" type="pres">
      <dgm:prSet presAssocID="{D75A7CB0-5168-4AA8-8792-CDEC6A70BA27}" presName="FiveNodes_4" presStyleLbl="node1" presStyleIdx="3" presStyleCnt="5">
        <dgm:presLayoutVars>
          <dgm:bulletEnabled val="1"/>
        </dgm:presLayoutVars>
      </dgm:prSet>
      <dgm:spPr/>
    </dgm:pt>
    <dgm:pt modelId="{F97EE99B-9EC4-48C7-8A2C-6EF456B4A4FC}" type="pres">
      <dgm:prSet presAssocID="{D75A7CB0-5168-4AA8-8792-CDEC6A70BA27}" presName="FiveNodes_5" presStyleLbl="node1" presStyleIdx="4" presStyleCnt="5">
        <dgm:presLayoutVars>
          <dgm:bulletEnabled val="1"/>
        </dgm:presLayoutVars>
      </dgm:prSet>
      <dgm:spPr/>
    </dgm:pt>
    <dgm:pt modelId="{2055A006-A500-4DD0-9EB1-2D6CEE72DA43}" type="pres">
      <dgm:prSet presAssocID="{D75A7CB0-5168-4AA8-8792-CDEC6A70BA27}" presName="FiveConn_1-2" presStyleLbl="fgAccFollowNode1" presStyleIdx="0" presStyleCnt="4">
        <dgm:presLayoutVars>
          <dgm:bulletEnabled val="1"/>
        </dgm:presLayoutVars>
      </dgm:prSet>
      <dgm:spPr/>
    </dgm:pt>
    <dgm:pt modelId="{6814CC60-7806-4E7E-B319-3BFEEEE73EE1}" type="pres">
      <dgm:prSet presAssocID="{D75A7CB0-5168-4AA8-8792-CDEC6A70BA27}" presName="FiveConn_2-3" presStyleLbl="fgAccFollowNode1" presStyleIdx="1" presStyleCnt="4">
        <dgm:presLayoutVars>
          <dgm:bulletEnabled val="1"/>
        </dgm:presLayoutVars>
      </dgm:prSet>
      <dgm:spPr/>
    </dgm:pt>
    <dgm:pt modelId="{BED2734E-D0F4-4EDD-80B4-6E559309C9A1}" type="pres">
      <dgm:prSet presAssocID="{D75A7CB0-5168-4AA8-8792-CDEC6A70BA27}" presName="FiveConn_3-4" presStyleLbl="fgAccFollowNode1" presStyleIdx="2" presStyleCnt="4">
        <dgm:presLayoutVars>
          <dgm:bulletEnabled val="1"/>
        </dgm:presLayoutVars>
      </dgm:prSet>
      <dgm:spPr/>
    </dgm:pt>
    <dgm:pt modelId="{446E1E1B-D118-4657-8E21-44A19E318842}" type="pres">
      <dgm:prSet presAssocID="{D75A7CB0-5168-4AA8-8792-CDEC6A70BA27}" presName="FiveConn_4-5" presStyleLbl="fgAccFollowNode1" presStyleIdx="3" presStyleCnt="4">
        <dgm:presLayoutVars>
          <dgm:bulletEnabled val="1"/>
        </dgm:presLayoutVars>
      </dgm:prSet>
      <dgm:spPr/>
    </dgm:pt>
    <dgm:pt modelId="{9E9B993B-537C-4826-A30E-8C056D330494}" type="pres">
      <dgm:prSet presAssocID="{D75A7CB0-5168-4AA8-8792-CDEC6A70BA27}" presName="FiveNodes_1_text" presStyleLbl="node1" presStyleIdx="4" presStyleCnt="5">
        <dgm:presLayoutVars>
          <dgm:bulletEnabled val="1"/>
        </dgm:presLayoutVars>
      </dgm:prSet>
      <dgm:spPr/>
    </dgm:pt>
    <dgm:pt modelId="{884F45A2-25ED-4528-8841-D1BF14B67580}" type="pres">
      <dgm:prSet presAssocID="{D75A7CB0-5168-4AA8-8792-CDEC6A70BA27}" presName="FiveNodes_2_text" presStyleLbl="node1" presStyleIdx="4" presStyleCnt="5">
        <dgm:presLayoutVars>
          <dgm:bulletEnabled val="1"/>
        </dgm:presLayoutVars>
      </dgm:prSet>
      <dgm:spPr/>
    </dgm:pt>
    <dgm:pt modelId="{2C5DDC36-FBF0-4A9B-AA20-71DA10FF4304}" type="pres">
      <dgm:prSet presAssocID="{D75A7CB0-5168-4AA8-8792-CDEC6A70BA27}" presName="FiveNodes_3_text" presStyleLbl="node1" presStyleIdx="4" presStyleCnt="5">
        <dgm:presLayoutVars>
          <dgm:bulletEnabled val="1"/>
        </dgm:presLayoutVars>
      </dgm:prSet>
      <dgm:spPr/>
    </dgm:pt>
    <dgm:pt modelId="{2B99A652-8FCB-4D5E-8552-DC07547EFB18}" type="pres">
      <dgm:prSet presAssocID="{D75A7CB0-5168-4AA8-8792-CDEC6A70BA27}" presName="FiveNodes_4_text" presStyleLbl="node1" presStyleIdx="4" presStyleCnt="5">
        <dgm:presLayoutVars>
          <dgm:bulletEnabled val="1"/>
        </dgm:presLayoutVars>
      </dgm:prSet>
      <dgm:spPr/>
    </dgm:pt>
    <dgm:pt modelId="{10E30CA4-0B24-4ABD-8835-4FD9AB360CFA}" type="pres">
      <dgm:prSet presAssocID="{D75A7CB0-5168-4AA8-8792-CDEC6A70BA2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FFC7317-FD44-433A-8CDE-4567FAF44CA5}" type="presOf" srcId="{F0F4DC26-D5F4-44A6-810E-ED27ADAA0535}" destId="{F97EE99B-9EC4-48C7-8A2C-6EF456B4A4FC}" srcOrd="0" destOrd="0" presId="urn:microsoft.com/office/officeart/2005/8/layout/vProcess5"/>
    <dgm:cxn modelId="{79E06F28-F034-411D-9F65-92521489A843}" type="presOf" srcId="{9DE61A43-5577-4B82-9B6F-44CEA4D01FD5}" destId="{2055A006-A500-4DD0-9EB1-2D6CEE72DA43}" srcOrd="0" destOrd="0" presId="urn:microsoft.com/office/officeart/2005/8/layout/vProcess5"/>
    <dgm:cxn modelId="{CB51D65E-519A-4393-96CB-E6F02B5BBE87}" type="presOf" srcId="{D75A7CB0-5168-4AA8-8792-CDEC6A70BA27}" destId="{741839BE-A928-49A9-9846-C3E1114C344F}" srcOrd="0" destOrd="0" presId="urn:microsoft.com/office/officeart/2005/8/layout/vProcess5"/>
    <dgm:cxn modelId="{C9FC265F-CDA6-461C-846B-8FFADA0B5FBB}" type="presOf" srcId="{655CE941-33E1-4A39-9FB9-973E477BB4B9}" destId="{446E1E1B-D118-4657-8E21-44A19E318842}" srcOrd="0" destOrd="0" presId="urn:microsoft.com/office/officeart/2005/8/layout/vProcess5"/>
    <dgm:cxn modelId="{02E0AB4A-65D4-4E3E-8485-E31E91C728A1}" type="presOf" srcId="{F0F4DC26-D5F4-44A6-810E-ED27ADAA0535}" destId="{10E30CA4-0B24-4ABD-8835-4FD9AB360CFA}" srcOrd="1" destOrd="0" presId="urn:microsoft.com/office/officeart/2005/8/layout/vProcess5"/>
    <dgm:cxn modelId="{9C434553-09F7-44E7-A195-C69A4E89FB5F}" srcId="{D75A7CB0-5168-4AA8-8792-CDEC6A70BA27}" destId="{C4DA11C5-4D27-4786-9F04-DED966794154}" srcOrd="0" destOrd="0" parTransId="{B5F9401A-A11B-438B-A98D-CB989CEB718B}" sibTransId="{9DE61A43-5577-4B82-9B6F-44CEA4D01FD5}"/>
    <dgm:cxn modelId="{7E083D7C-A41A-42ED-A547-D117ADDB78AA}" srcId="{D75A7CB0-5168-4AA8-8792-CDEC6A70BA27}" destId="{785C9CBD-8065-4002-A76D-E0A51A88821B}" srcOrd="1" destOrd="0" parTransId="{2EEFCB28-6352-4B65-9BB7-E7F371CBD9D3}" sibTransId="{0ABE32A2-F436-44C4-9233-2C40DCACA420}"/>
    <dgm:cxn modelId="{D90A9084-7A83-4A52-985C-E8F6457B445A}" type="presOf" srcId="{C4DA11C5-4D27-4786-9F04-DED966794154}" destId="{9E9B993B-537C-4826-A30E-8C056D330494}" srcOrd="1" destOrd="0" presId="urn:microsoft.com/office/officeart/2005/8/layout/vProcess5"/>
    <dgm:cxn modelId="{0E9D3286-B31A-433A-8932-C3656F38C15F}" srcId="{D75A7CB0-5168-4AA8-8792-CDEC6A70BA27}" destId="{F0F4DC26-D5F4-44A6-810E-ED27ADAA0535}" srcOrd="4" destOrd="0" parTransId="{0489CBF2-E06C-4567-93E4-C0B27FEB7D96}" sibTransId="{21D5D993-49B8-4D44-865A-6DB5336ED20F}"/>
    <dgm:cxn modelId="{185E5C8E-4BFB-4116-9C78-DD4970D7D673}" srcId="{D75A7CB0-5168-4AA8-8792-CDEC6A70BA27}" destId="{A39895F2-408C-420B-85DC-05BAB6E4284A}" srcOrd="3" destOrd="0" parTransId="{2C9D6882-05B3-40C0-B4DE-E689D5E3E16D}" sibTransId="{655CE941-33E1-4A39-9FB9-973E477BB4B9}"/>
    <dgm:cxn modelId="{CE1B3B98-4F7E-4B68-9F29-1CA18D3C3903}" type="presOf" srcId="{A39895F2-408C-420B-85DC-05BAB6E4284A}" destId="{A44CDD75-9839-4397-BB8C-4C052614C617}" srcOrd="0" destOrd="0" presId="urn:microsoft.com/office/officeart/2005/8/layout/vProcess5"/>
    <dgm:cxn modelId="{EA506FA0-3F17-4E5B-AC23-08DD3B0B8A77}" type="presOf" srcId="{785C9CBD-8065-4002-A76D-E0A51A88821B}" destId="{070B459E-40C5-4F9B-9CE9-0EAC7FD127EA}" srcOrd="0" destOrd="0" presId="urn:microsoft.com/office/officeart/2005/8/layout/vProcess5"/>
    <dgm:cxn modelId="{BBF5C5C8-7C59-4B40-9FD1-DABB36022254}" type="presOf" srcId="{A39895F2-408C-420B-85DC-05BAB6E4284A}" destId="{2B99A652-8FCB-4D5E-8552-DC07547EFB18}" srcOrd="1" destOrd="0" presId="urn:microsoft.com/office/officeart/2005/8/layout/vProcess5"/>
    <dgm:cxn modelId="{5DF79ECF-3AA0-4D27-849D-A11BAD10E200}" type="presOf" srcId="{2D820B37-DD8D-4615-B97F-269B500DBD56}" destId="{BED2734E-D0F4-4EDD-80B4-6E559309C9A1}" srcOrd="0" destOrd="0" presId="urn:microsoft.com/office/officeart/2005/8/layout/vProcess5"/>
    <dgm:cxn modelId="{A1918FDB-C75A-49B3-B013-34A69E807E84}" type="presOf" srcId="{785C9CBD-8065-4002-A76D-E0A51A88821B}" destId="{884F45A2-25ED-4528-8841-D1BF14B67580}" srcOrd="1" destOrd="0" presId="urn:microsoft.com/office/officeart/2005/8/layout/vProcess5"/>
    <dgm:cxn modelId="{D49419DE-4E9A-46C0-B102-7FAAFF406D59}" srcId="{D75A7CB0-5168-4AA8-8792-CDEC6A70BA27}" destId="{8949D6F0-AEA6-4C36-8FD1-25C88D959B76}" srcOrd="2" destOrd="0" parTransId="{FA0BC0B4-3DCA-4E60-B3A8-4E038A9D4FB8}" sibTransId="{2D820B37-DD8D-4615-B97F-269B500DBD56}"/>
    <dgm:cxn modelId="{BF8535E1-FB2E-4265-8CEB-D2B0B16B111E}" type="presOf" srcId="{8949D6F0-AEA6-4C36-8FD1-25C88D959B76}" destId="{2C5DDC36-FBF0-4A9B-AA20-71DA10FF4304}" srcOrd="1" destOrd="0" presId="urn:microsoft.com/office/officeart/2005/8/layout/vProcess5"/>
    <dgm:cxn modelId="{1785E4EC-BE3B-4A2B-997B-06A486549A1A}" type="presOf" srcId="{8949D6F0-AEA6-4C36-8FD1-25C88D959B76}" destId="{5351E125-BDF1-4A5A-87CC-8A237A7476C3}" srcOrd="0" destOrd="0" presId="urn:microsoft.com/office/officeart/2005/8/layout/vProcess5"/>
    <dgm:cxn modelId="{C6EA2AEF-8FB0-4543-A06D-E787D625C52E}" type="presOf" srcId="{0ABE32A2-F436-44C4-9233-2C40DCACA420}" destId="{6814CC60-7806-4E7E-B319-3BFEEEE73EE1}" srcOrd="0" destOrd="0" presId="urn:microsoft.com/office/officeart/2005/8/layout/vProcess5"/>
    <dgm:cxn modelId="{A4569BF4-B23A-4182-B5B6-D0C878A41622}" type="presOf" srcId="{C4DA11C5-4D27-4786-9F04-DED966794154}" destId="{1240010F-A3D2-4F1A-9875-B0CA8A83F175}" srcOrd="0" destOrd="0" presId="urn:microsoft.com/office/officeart/2005/8/layout/vProcess5"/>
    <dgm:cxn modelId="{C70328A2-9FF1-4F7F-8438-64668B19DE4B}" type="presParOf" srcId="{741839BE-A928-49A9-9846-C3E1114C344F}" destId="{4D743C2A-58B0-4640-A88D-EDEDB7E63831}" srcOrd="0" destOrd="0" presId="urn:microsoft.com/office/officeart/2005/8/layout/vProcess5"/>
    <dgm:cxn modelId="{7F24955A-ED8E-4DC0-B4F4-2B82409B41DF}" type="presParOf" srcId="{741839BE-A928-49A9-9846-C3E1114C344F}" destId="{1240010F-A3D2-4F1A-9875-B0CA8A83F175}" srcOrd="1" destOrd="0" presId="urn:microsoft.com/office/officeart/2005/8/layout/vProcess5"/>
    <dgm:cxn modelId="{EAED89B3-13B9-4C71-9992-04681CE1A409}" type="presParOf" srcId="{741839BE-A928-49A9-9846-C3E1114C344F}" destId="{070B459E-40C5-4F9B-9CE9-0EAC7FD127EA}" srcOrd="2" destOrd="0" presId="urn:microsoft.com/office/officeart/2005/8/layout/vProcess5"/>
    <dgm:cxn modelId="{A49CE6B5-30F3-4D56-90A7-FF3290B4351D}" type="presParOf" srcId="{741839BE-A928-49A9-9846-C3E1114C344F}" destId="{5351E125-BDF1-4A5A-87CC-8A237A7476C3}" srcOrd="3" destOrd="0" presId="urn:microsoft.com/office/officeart/2005/8/layout/vProcess5"/>
    <dgm:cxn modelId="{3696E64D-0A1A-4732-8E37-7A47B595D3DE}" type="presParOf" srcId="{741839BE-A928-49A9-9846-C3E1114C344F}" destId="{A44CDD75-9839-4397-BB8C-4C052614C617}" srcOrd="4" destOrd="0" presId="urn:microsoft.com/office/officeart/2005/8/layout/vProcess5"/>
    <dgm:cxn modelId="{D4E47B53-FC8E-400F-B31B-CBA464970A9D}" type="presParOf" srcId="{741839BE-A928-49A9-9846-C3E1114C344F}" destId="{F97EE99B-9EC4-48C7-8A2C-6EF456B4A4FC}" srcOrd="5" destOrd="0" presId="urn:microsoft.com/office/officeart/2005/8/layout/vProcess5"/>
    <dgm:cxn modelId="{0A556D48-B123-4CD9-A67D-C19FF27B077E}" type="presParOf" srcId="{741839BE-A928-49A9-9846-C3E1114C344F}" destId="{2055A006-A500-4DD0-9EB1-2D6CEE72DA43}" srcOrd="6" destOrd="0" presId="urn:microsoft.com/office/officeart/2005/8/layout/vProcess5"/>
    <dgm:cxn modelId="{7ECA7EB5-2433-4F88-B200-680DA105B26C}" type="presParOf" srcId="{741839BE-A928-49A9-9846-C3E1114C344F}" destId="{6814CC60-7806-4E7E-B319-3BFEEEE73EE1}" srcOrd="7" destOrd="0" presId="urn:microsoft.com/office/officeart/2005/8/layout/vProcess5"/>
    <dgm:cxn modelId="{3AFAE74B-A2F5-4D21-874D-A41E8CA274F9}" type="presParOf" srcId="{741839BE-A928-49A9-9846-C3E1114C344F}" destId="{BED2734E-D0F4-4EDD-80B4-6E559309C9A1}" srcOrd="8" destOrd="0" presId="urn:microsoft.com/office/officeart/2005/8/layout/vProcess5"/>
    <dgm:cxn modelId="{B6945B96-55DA-40F5-9217-A77A38A71C29}" type="presParOf" srcId="{741839BE-A928-49A9-9846-C3E1114C344F}" destId="{446E1E1B-D118-4657-8E21-44A19E318842}" srcOrd="9" destOrd="0" presId="urn:microsoft.com/office/officeart/2005/8/layout/vProcess5"/>
    <dgm:cxn modelId="{C7039BD5-6BF1-4718-8579-1BBD50AEC87D}" type="presParOf" srcId="{741839BE-A928-49A9-9846-C3E1114C344F}" destId="{9E9B993B-537C-4826-A30E-8C056D330494}" srcOrd="10" destOrd="0" presId="urn:microsoft.com/office/officeart/2005/8/layout/vProcess5"/>
    <dgm:cxn modelId="{22E9DB11-8247-40BC-B61A-AE58D55FBABE}" type="presParOf" srcId="{741839BE-A928-49A9-9846-C3E1114C344F}" destId="{884F45A2-25ED-4528-8841-D1BF14B67580}" srcOrd="11" destOrd="0" presId="urn:microsoft.com/office/officeart/2005/8/layout/vProcess5"/>
    <dgm:cxn modelId="{178352BA-719E-4AD1-8DCD-804DB9195D2B}" type="presParOf" srcId="{741839BE-A928-49A9-9846-C3E1114C344F}" destId="{2C5DDC36-FBF0-4A9B-AA20-71DA10FF4304}" srcOrd="12" destOrd="0" presId="urn:microsoft.com/office/officeart/2005/8/layout/vProcess5"/>
    <dgm:cxn modelId="{6392A422-794D-4707-93E4-4903F330D6E9}" type="presParOf" srcId="{741839BE-A928-49A9-9846-C3E1114C344F}" destId="{2B99A652-8FCB-4D5E-8552-DC07547EFB18}" srcOrd="13" destOrd="0" presId="urn:microsoft.com/office/officeart/2005/8/layout/vProcess5"/>
    <dgm:cxn modelId="{01B19B97-3534-4700-B375-0C4ACDC1A22A}" type="presParOf" srcId="{741839BE-A928-49A9-9846-C3E1114C344F}" destId="{10E30CA4-0B24-4ABD-8835-4FD9AB360CF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B8004-DC40-4E50-8649-D91A1CBAAE37}">
      <dsp:nvSpPr>
        <dsp:cNvPr id="0" name=""/>
        <dsp:cNvSpPr/>
      </dsp:nvSpPr>
      <dsp:spPr>
        <a:xfrm>
          <a:off x="0" y="46400"/>
          <a:ext cx="6666833" cy="954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Student’s Names: Stacey Lloyd, </a:t>
          </a:r>
          <a:r>
            <a:rPr lang="en-GB" sz="1400" kern="1200">
              <a:latin typeface="Calibri Light" panose="020F0302020204030204"/>
            </a:rPr>
            <a:t>Laura Cunliffe, Vikki Bowen, Cristina Sandu, Sean Thomas.</a:t>
          </a:r>
          <a:endParaRPr lang="en-US" sz="1400" kern="1200"/>
        </a:p>
      </dsp:txBody>
      <dsp:txXfrm>
        <a:off x="46606" y="93006"/>
        <a:ext cx="6573621" cy="861508"/>
      </dsp:txXfrm>
    </dsp:sp>
    <dsp:sp modelId="{AB553D46-901E-493A-9510-8062DE9B3E79}">
      <dsp:nvSpPr>
        <dsp:cNvPr id="0" name=""/>
        <dsp:cNvSpPr/>
      </dsp:nvSpPr>
      <dsp:spPr>
        <a:xfrm>
          <a:off x="0" y="1148000"/>
          <a:ext cx="6666833" cy="95472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Student’s Numbers: 2206002,</a:t>
          </a:r>
          <a:r>
            <a:rPr lang="en-GB" sz="1400" kern="1200">
              <a:latin typeface="Calibri Light" panose="020F0302020204030204"/>
            </a:rPr>
            <a:t> 2117557, 1203158, 2018643, 2218439.</a:t>
          </a:r>
          <a:endParaRPr lang="en-US" sz="1400" kern="1200"/>
        </a:p>
      </dsp:txBody>
      <dsp:txXfrm>
        <a:off x="46606" y="1194606"/>
        <a:ext cx="6573621" cy="861508"/>
      </dsp:txXfrm>
    </dsp:sp>
    <dsp:sp modelId="{34DEA9A7-9409-421D-8F0E-8C89D635D9C0}">
      <dsp:nvSpPr>
        <dsp:cNvPr id="0" name=""/>
        <dsp:cNvSpPr/>
      </dsp:nvSpPr>
      <dsp:spPr>
        <a:xfrm>
          <a:off x="0" y="2249600"/>
          <a:ext cx="6666833" cy="95472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Student’s module number:</a:t>
          </a:r>
          <a:r>
            <a:rPr lang="en-GB" sz="1400" kern="1200">
              <a:latin typeface="Calibri Light" panose="020F0302020204030204"/>
            </a:rPr>
            <a:t> BMNS4012</a:t>
          </a:r>
          <a:endParaRPr lang="en-US" sz="1400" kern="1200"/>
        </a:p>
      </dsp:txBody>
      <dsp:txXfrm>
        <a:off x="46606" y="2296206"/>
        <a:ext cx="6573621" cy="861508"/>
      </dsp:txXfrm>
    </dsp:sp>
    <dsp:sp modelId="{7E4E0950-25D0-4B5F-B602-A13215F61A2F}">
      <dsp:nvSpPr>
        <dsp:cNvPr id="0" name=""/>
        <dsp:cNvSpPr/>
      </dsp:nvSpPr>
      <dsp:spPr>
        <a:xfrm>
          <a:off x="0" y="3351200"/>
          <a:ext cx="6666833" cy="95472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Student’s lecturer: Janet </a:t>
          </a:r>
          <a:r>
            <a:rPr lang="en-GB" sz="1400" kern="1200">
              <a:latin typeface="Calibri Light" panose="020F0302020204030204"/>
            </a:rPr>
            <a:t>Howells-Johnson</a:t>
          </a:r>
          <a:endParaRPr lang="en-GB" sz="1400" kern="1200"/>
        </a:p>
      </dsp:txBody>
      <dsp:txXfrm>
        <a:off x="46606" y="3397806"/>
        <a:ext cx="6573621" cy="861508"/>
      </dsp:txXfrm>
    </dsp:sp>
    <dsp:sp modelId="{5AF84443-2A9C-4037-8FF2-A089BDF39275}">
      <dsp:nvSpPr>
        <dsp:cNvPr id="0" name=""/>
        <dsp:cNvSpPr/>
      </dsp:nvSpPr>
      <dsp:spPr>
        <a:xfrm>
          <a:off x="0" y="4452800"/>
          <a:ext cx="6666833" cy="95472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Student’s module </a:t>
          </a:r>
          <a:r>
            <a:rPr lang="en-GB" sz="1400" b="1" kern="1200">
              <a:latin typeface="Calibri Light" panose="020F0302020204030204"/>
            </a:rPr>
            <a:t>title:</a:t>
          </a:r>
          <a:r>
            <a:rPr lang="en-GB" sz="1400" kern="1200">
              <a:latin typeface="Calibri Light" panose="020F0302020204030204"/>
            </a:rPr>
            <a:t> Industry Engagement and Professionalism Presentation</a:t>
          </a:r>
          <a:endParaRPr lang="en-US" sz="1400" kern="1200"/>
        </a:p>
      </dsp:txBody>
      <dsp:txXfrm>
        <a:off x="46606" y="4499406"/>
        <a:ext cx="6573621" cy="8615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FE951-7801-4DE7-BA32-A71964DA49EC}">
      <dsp:nvSpPr>
        <dsp:cNvPr id="0" name=""/>
        <dsp:cNvSpPr/>
      </dsp:nvSpPr>
      <dsp:spPr>
        <a:xfrm>
          <a:off x="0" y="625831"/>
          <a:ext cx="6245265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Confidence (appearance) – Stacey </a:t>
          </a:r>
          <a:endParaRPr lang="en-US" sz="3300" kern="1200"/>
        </a:p>
      </dsp:txBody>
      <dsp:txXfrm>
        <a:off x="38638" y="664469"/>
        <a:ext cx="6167989" cy="714229"/>
      </dsp:txXfrm>
    </dsp:sp>
    <dsp:sp modelId="{9A3A5656-D84F-4C91-819E-A351812ABEF4}">
      <dsp:nvSpPr>
        <dsp:cNvPr id="0" name=""/>
        <dsp:cNvSpPr/>
      </dsp:nvSpPr>
      <dsp:spPr>
        <a:xfrm>
          <a:off x="0" y="1512376"/>
          <a:ext cx="6245265" cy="791505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Commitment  - Laura</a:t>
          </a:r>
          <a:endParaRPr lang="en-US" sz="3300" kern="1200"/>
        </a:p>
      </dsp:txBody>
      <dsp:txXfrm>
        <a:off x="38638" y="1551014"/>
        <a:ext cx="6167989" cy="714229"/>
      </dsp:txXfrm>
    </dsp:sp>
    <dsp:sp modelId="{A5ADC9F7-6DBB-42EF-961A-78512914D5C5}">
      <dsp:nvSpPr>
        <dsp:cNvPr id="0" name=""/>
        <dsp:cNvSpPr/>
      </dsp:nvSpPr>
      <dsp:spPr>
        <a:xfrm>
          <a:off x="0" y="2398921"/>
          <a:ext cx="6245265" cy="79150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Hard working - Vikki</a:t>
          </a:r>
          <a:endParaRPr lang="en-US" sz="3300" kern="1200"/>
        </a:p>
      </dsp:txBody>
      <dsp:txXfrm>
        <a:off x="38638" y="2437559"/>
        <a:ext cx="6167989" cy="714229"/>
      </dsp:txXfrm>
    </dsp:sp>
    <dsp:sp modelId="{4AA986B5-B300-41BC-9BAE-527B4CF0640F}">
      <dsp:nvSpPr>
        <dsp:cNvPr id="0" name=""/>
        <dsp:cNvSpPr/>
      </dsp:nvSpPr>
      <dsp:spPr>
        <a:xfrm>
          <a:off x="0" y="3285466"/>
          <a:ext cx="6245265" cy="791505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Motivated –Cristina</a:t>
          </a:r>
          <a:endParaRPr lang="en-US" sz="3300" kern="1200"/>
        </a:p>
      </dsp:txBody>
      <dsp:txXfrm>
        <a:off x="38638" y="3324104"/>
        <a:ext cx="6167989" cy="714229"/>
      </dsp:txXfrm>
    </dsp:sp>
    <dsp:sp modelId="{B3CE7BC0-6DD0-4310-B712-81D7B1C82D08}">
      <dsp:nvSpPr>
        <dsp:cNvPr id="0" name=""/>
        <dsp:cNvSpPr/>
      </dsp:nvSpPr>
      <dsp:spPr>
        <a:xfrm>
          <a:off x="0" y="4172011"/>
          <a:ext cx="6245265" cy="79150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Comprehensive answers - Sean</a:t>
          </a:r>
          <a:endParaRPr lang="en-US" sz="3300" kern="1200"/>
        </a:p>
      </dsp:txBody>
      <dsp:txXfrm>
        <a:off x="38638" y="4210649"/>
        <a:ext cx="6167989" cy="7142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0010F-A3D2-4F1A-9875-B0CA8A83F175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Unconditional Self-Acceptance - Stacey</a:t>
          </a:r>
          <a:endParaRPr lang="en-US" sz="3200" kern="1200"/>
        </a:p>
      </dsp:txBody>
      <dsp:txXfrm>
        <a:off x="22105" y="22105"/>
        <a:ext cx="7511741" cy="710494"/>
      </dsp:txXfrm>
    </dsp:sp>
    <dsp:sp modelId="{070B459E-40C5-4F9B-9CE9-0EAC7FD127EA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balance so life - Vikki</a:t>
          </a:r>
          <a:endParaRPr lang="en-US" sz="3200" kern="1200"/>
        </a:p>
      </dsp:txBody>
      <dsp:txXfrm>
        <a:off x="650455" y="881630"/>
        <a:ext cx="7251309" cy="710494"/>
      </dsp:txXfrm>
    </dsp:sp>
    <dsp:sp modelId="{5351E125-BDF1-4A5A-87CC-8A237A7476C3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Financial – Laura </a:t>
          </a:r>
          <a:endParaRPr lang="en-US" sz="3200" kern="1200"/>
        </a:p>
      </dsp:txBody>
      <dsp:txXfrm>
        <a:off x="1278805" y="1741155"/>
        <a:ext cx="7251309" cy="710494"/>
      </dsp:txXfrm>
    </dsp:sp>
    <dsp:sp modelId="{A44CDD75-9839-4397-BB8C-4C052614C617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Mental health – Cristina</a:t>
          </a:r>
          <a:endParaRPr lang="en-US" sz="3200" kern="1200"/>
        </a:p>
      </dsp:txBody>
      <dsp:txXfrm>
        <a:off x="1907155" y="2600680"/>
        <a:ext cx="7251309" cy="710494"/>
      </dsp:txXfrm>
    </dsp:sp>
    <dsp:sp modelId="{F97EE99B-9EC4-48C7-8A2C-6EF456B4A4FC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Time management - Sean</a:t>
          </a:r>
          <a:endParaRPr lang="en-US" sz="3200" kern="1200"/>
        </a:p>
      </dsp:txBody>
      <dsp:txXfrm>
        <a:off x="2535505" y="3460205"/>
        <a:ext cx="7251309" cy="710494"/>
      </dsp:txXfrm>
    </dsp:sp>
    <dsp:sp modelId="{2055A006-A500-4DD0-9EB1-2D6CEE72DA43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6814CC60-7806-4E7E-B319-3BFEEEE73EE1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BED2734E-D0F4-4EDD-80B4-6E559309C9A1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446E1E1B-D118-4657-8E21-44A19E318842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C552C-FF40-9F86-454E-B83717C037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78D9F6-CFAF-E21B-318F-4907061A52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3057A-1E4A-2EEF-EE87-27001B74F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551A7-C882-D258-1EB4-BBB0CDC6B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31092-A9CD-71EF-2608-D1E1FB33A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1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EC524-9EE7-1058-8F91-3F30C159B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C53B2-2D76-A567-90E0-7BA4C4F43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0475F-F2AE-E9F9-AEA5-A7F9B9F12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35B3D-E425-F6C5-BBE1-3A45ADE49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953E5-C51F-5742-1325-CD02CB9B2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084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18147-3C47-BEF0-5686-68D9DE66D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020088-90CA-18FA-6384-1691E7F7D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402EC-0747-6E85-B62D-FE40F1343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F8A37-155D-CCD2-FB61-A571A1F96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68F9B-B594-5C67-6B24-E679317B6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93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6058E-74C5-9BF7-527D-AF75E519B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C7A2-8EF1-2ED1-13B3-EEDD89F632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99A3F-3E66-4440-C953-8B954F9FD8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F99352-AFD5-9F78-0193-5F6BC58CB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D98F6-66E0-F0E0-F67B-EA626DB45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A95320-B431-7608-87EF-3B29BDD51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16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800E8-2C9C-5557-C435-E363782CE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46B84-4E3D-3B71-D039-8E10AB751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D54B5-B876-D763-F0C8-476BDB0786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94D184-EA53-931D-FC1B-75E124666F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9145C7-24E0-BB7E-1508-5703052E86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12E9D1-5BD1-2147-5BEE-87CC0FC0F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A8A84B-8257-9BE3-1B8F-AE2AD91AE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752142-FF10-F8CC-A376-EC2EE2AA2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584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0F31-EC2D-56A4-CC4E-82E97CFC1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F178F9-F728-54A1-CB98-80BED7495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B38654-1916-1D46-4518-9BD9CB3E2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8A9BF3-7C45-473E-58EF-24005709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17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F424E9-C7C9-B7C7-BEA1-8028B9D5C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966CB3-26A7-C8E7-B674-55AECA7E4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A0173E-60B3-9F14-31DE-B9A0D6F40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0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CF411-E160-8B7D-34E2-078AD5CB3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173DC-32B9-AE07-3360-52DC6C41A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274209-3AA3-DC43-5FB9-EA8AFF184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152E8-D03A-ABB6-7889-636EE67E1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F4C22-8C3E-7D8D-9AD6-35FE7C3E8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E1A29-A7BD-EF3F-FB98-639774C60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23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4EBEA-B694-D562-A210-0B2243855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384862-D5F7-1C47-F5EC-9394A55E9D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6BA567-50C1-7453-2A21-0D584F9986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1600E-7C25-ABE4-4BFE-5D6BEF9EC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124FCC-6328-A266-8FCC-FC9EA2C7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D5AF6-183B-2CE3-3CCE-AEF8C263C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747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1AA96-BCC8-8168-169D-0B548226B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E263E9-D5A7-9041-D5E3-83A77298F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A6290-D792-DF51-7084-F380C0514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08C93-851C-4FC1-E6DB-406EBF33D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79B41-7C7E-388A-6DC7-017BEAB48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477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06DDE9-D43D-F561-63E3-952E094136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418A05-D3E8-C159-206B-BFA5F6D891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CD163-0DF7-9367-562D-39D41995D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1D9A1-7CF9-D4AD-AA36-F647EF9B9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9CDEA-F58F-2442-0B02-0BE76D047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17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8F0184-C892-652A-E9AD-A8DCBAEC6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2AE6A3-2BD4-9353-8EA8-7B6F65BF5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F6F4F-CCDB-C3D0-660D-745DDDAAB4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0C666-35D5-4307-BE86-D8129A400AF5}" type="datetimeFigureOut">
              <a:rPr lang="en-GB" smtClean="0"/>
              <a:t>28/04/2023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4EBE1-990D-F1FC-002D-434CDEAAEE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134E4-9BCC-BD04-571D-6B4A3B66B4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27F02-3361-46EA-ABC3-03F5E77DC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56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gineermadhawa.blogspot.com/2016/11/inputs-for-identification-of-risks-and-opportunities.html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afactory.org.au/lydia-watt/2016/04/27/individual-swot-analysi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cialana.com/face-your-weaknesses-to-find-your-strength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://transitionofthoughts.com/2014/01/23/guest-post-7-debt-management-rules-for-young-professionals/" TargetMode="Externa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ilvercreektribune.com/2014/02/17/congratulations-3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AFF57-42A3-14EF-0073-6E5523603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SWOT Analysis presentation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95F3CC4-BC30-BDFB-FA98-17B578AE3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7706177"/>
              </p:ext>
            </p:extLst>
          </p:nvPr>
        </p:nvGraphicFramePr>
        <p:xfrm>
          <a:off x="4992495" y="513096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1121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10D6B764-378B-F789-74F2-A15FA9D6051B}"/>
              </a:ext>
            </a:extLst>
          </p:cNvPr>
          <p:cNvSpPr txBox="1"/>
          <p:nvPr/>
        </p:nvSpPr>
        <p:spPr>
          <a:xfrm>
            <a:off x="4374299" y="4244336"/>
            <a:ext cx="2809132" cy="8587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804672">
              <a:spcAft>
                <a:spcPts val="600"/>
              </a:spcAft>
            </a:pPr>
            <a:r>
              <a:rPr lang="en-GB" sz="2400" b="1" u="sng" kern="1200">
                <a:solidFill>
                  <a:srgbClr val="FF0000"/>
                </a:solidFill>
                <a:latin typeface="+mn-lt"/>
                <a:ea typeface="+mn-ea"/>
                <a:cs typeface="Calibri"/>
              </a:rPr>
              <a:t>Introduction and conclusion</a:t>
            </a:r>
            <a:endParaRPr lang="en-GB" sz="2400" b="1" u="sng">
              <a:solidFill>
                <a:srgbClr val="FF0000"/>
              </a:solidFill>
              <a:cs typeface="Calibri"/>
            </a:endParaRPr>
          </a:p>
        </p:txBody>
      </p:sp>
      <p:pic>
        <p:nvPicPr>
          <p:cNvPr id="2" name="Picture 2" descr="A person taking a selfie&#10;&#10;Description automatically generated">
            <a:extLst>
              <a:ext uri="{FF2B5EF4-FFF2-40B4-BE49-F238E27FC236}">
                <a16:creationId xmlns:a16="http://schemas.microsoft.com/office/drawing/2014/main" id="{826E3F5F-C907-AAD4-08A4-89E1F8FB7F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134" y="4599447"/>
            <a:ext cx="2810140" cy="2017986"/>
          </a:xfrm>
          <a:prstGeom prst="rect">
            <a:avLst/>
          </a:prstGeom>
        </p:spPr>
      </p:pic>
      <p:pic>
        <p:nvPicPr>
          <p:cNvPr id="3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BF1CA724-6688-0F15-67BC-AD393FE9A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035" y="4974855"/>
            <a:ext cx="2054680" cy="1667566"/>
          </a:xfrm>
          <a:prstGeom prst="rect">
            <a:avLst/>
          </a:prstGeom>
        </p:spPr>
      </p:pic>
      <p:pic>
        <p:nvPicPr>
          <p:cNvPr id="4" name="Picture 16">
            <a:extLst>
              <a:ext uri="{FF2B5EF4-FFF2-40B4-BE49-F238E27FC236}">
                <a16:creationId xmlns:a16="http://schemas.microsoft.com/office/drawing/2014/main" id="{C88DBABE-046E-CA87-C528-57DF1C76B7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1603" y="339432"/>
            <a:ext cx="2146636" cy="2536157"/>
          </a:xfrm>
          <a:prstGeom prst="rect">
            <a:avLst/>
          </a:prstGeom>
        </p:spPr>
      </p:pic>
      <p:pic>
        <p:nvPicPr>
          <p:cNvPr id="17" name="Picture 17" descr="Diagram&#10;&#10;Description automatically generated">
            <a:extLst>
              <a:ext uri="{FF2B5EF4-FFF2-40B4-BE49-F238E27FC236}">
                <a16:creationId xmlns:a16="http://schemas.microsoft.com/office/drawing/2014/main" id="{8C11EDD9-5116-812C-EBBC-0BEA5341FE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564882" y="176424"/>
            <a:ext cx="4447309" cy="351905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AD7EF18-7C35-8345-4B79-B5BD3975D357}"/>
              </a:ext>
            </a:extLst>
          </p:cNvPr>
          <p:cNvSpPr txBox="1"/>
          <p:nvPr/>
        </p:nvSpPr>
        <p:spPr>
          <a:xfrm>
            <a:off x="4138246" y="3323492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25" name="Arrow: Left 24">
            <a:extLst>
              <a:ext uri="{FF2B5EF4-FFF2-40B4-BE49-F238E27FC236}">
                <a16:creationId xmlns:a16="http://schemas.microsoft.com/office/drawing/2014/main" id="{18D74F7E-21F1-0467-3BE1-6BEC9087ABDF}"/>
              </a:ext>
            </a:extLst>
          </p:cNvPr>
          <p:cNvSpPr/>
          <p:nvPr/>
        </p:nvSpPr>
        <p:spPr>
          <a:xfrm>
            <a:off x="2216727" y="444334"/>
            <a:ext cx="1662544" cy="69272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Left 25">
            <a:extLst>
              <a:ext uri="{FF2B5EF4-FFF2-40B4-BE49-F238E27FC236}">
                <a16:creationId xmlns:a16="http://schemas.microsoft.com/office/drawing/2014/main" id="{3B6513EF-1526-9686-1B76-D97A0FC51CF8}"/>
              </a:ext>
            </a:extLst>
          </p:cNvPr>
          <p:cNvSpPr/>
          <p:nvPr/>
        </p:nvSpPr>
        <p:spPr>
          <a:xfrm>
            <a:off x="1911928" y="3491345"/>
            <a:ext cx="1925779" cy="706581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284547FE-17AB-35A9-8A40-3E5929624B98}"/>
              </a:ext>
            </a:extLst>
          </p:cNvPr>
          <p:cNvSpPr/>
          <p:nvPr/>
        </p:nvSpPr>
        <p:spPr>
          <a:xfrm>
            <a:off x="7924801" y="997527"/>
            <a:ext cx="1454726" cy="6096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4F355128-004D-69E4-D6FF-41E3675CE4CC}"/>
              </a:ext>
            </a:extLst>
          </p:cNvPr>
          <p:cNvSpPr/>
          <p:nvPr/>
        </p:nvSpPr>
        <p:spPr>
          <a:xfrm>
            <a:off x="7654636" y="3553690"/>
            <a:ext cx="1620981" cy="6096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Up 30">
            <a:extLst>
              <a:ext uri="{FF2B5EF4-FFF2-40B4-BE49-F238E27FC236}">
                <a16:creationId xmlns:a16="http://schemas.microsoft.com/office/drawing/2014/main" id="{1AB7B482-3653-A503-B36C-E97DA4CDA9DD}"/>
              </a:ext>
            </a:extLst>
          </p:cNvPr>
          <p:cNvSpPr/>
          <p:nvPr/>
        </p:nvSpPr>
        <p:spPr>
          <a:xfrm>
            <a:off x="5534891" y="3689157"/>
            <a:ext cx="498763" cy="58189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84832B9-E208-3ECF-3FB1-8541065BD35C}"/>
              </a:ext>
            </a:extLst>
          </p:cNvPr>
          <p:cNvSpPr txBox="1"/>
          <p:nvPr/>
        </p:nvSpPr>
        <p:spPr>
          <a:xfrm>
            <a:off x="7640782" y="498764"/>
            <a:ext cx="18703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Stacey Lloyd</a:t>
            </a:r>
            <a:endParaRPr lang="en-GB" sz="2400" b="1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9B3EDD1-E14F-B457-DD94-FB77FC342A80}"/>
              </a:ext>
            </a:extLst>
          </p:cNvPr>
          <p:cNvSpPr txBox="1"/>
          <p:nvPr/>
        </p:nvSpPr>
        <p:spPr>
          <a:xfrm>
            <a:off x="7349836" y="4204854"/>
            <a:ext cx="203661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Cristina Sandu</a:t>
            </a:r>
            <a:endParaRPr lang="en-GB" sz="2400">
              <a:cs typeface="Calibri" panose="020F0502020204030204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11B7053-AF2A-9B48-BB86-1384BD91A864}"/>
              </a:ext>
            </a:extLst>
          </p:cNvPr>
          <p:cNvSpPr txBox="1"/>
          <p:nvPr/>
        </p:nvSpPr>
        <p:spPr>
          <a:xfrm>
            <a:off x="2306781" y="3089563"/>
            <a:ext cx="18288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Vikki Bowen</a:t>
            </a:r>
            <a:endParaRPr lang="en-GB" sz="2400" b="1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B5CB3B4-BF0F-788C-7F50-7E332B5B08CA}"/>
              </a:ext>
            </a:extLst>
          </p:cNvPr>
          <p:cNvSpPr txBox="1"/>
          <p:nvPr/>
        </p:nvSpPr>
        <p:spPr>
          <a:xfrm>
            <a:off x="2303811" y="1298369"/>
            <a:ext cx="150024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Sean </a:t>
            </a:r>
          </a:p>
          <a:p>
            <a:r>
              <a:rPr lang="en-GB" sz="2400" b="1">
                <a:cs typeface="Calibri"/>
              </a:rPr>
              <a:t>Thomas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7F9050C-FB9A-C464-825D-3BD5572E2D76}"/>
              </a:ext>
            </a:extLst>
          </p:cNvPr>
          <p:cNvSpPr txBox="1"/>
          <p:nvPr/>
        </p:nvSpPr>
        <p:spPr>
          <a:xfrm>
            <a:off x="6750628" y="5810057"/>
            <a:ext cx="2258290" cy="4755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Laura Cunliffe</a:t>
            </a:r>
            <a:endParaRPr lang="en-GB" sz="2400" b="1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5A48B43-E968-28AD-C26B-9F47FAC915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3316" y="3970867"/>
            <a:ext cx="2150534" cy="2768600"/>
          </a:xfrm>
          <a:prstGeom prst="rect">
            <a:avLst/>
          </a:prstGeom>
        </p:spPr>
      </p:pic>
      <p:pic>
        <p:nvPicPr>
          <p:cNvPr id="6" name="Picture 6" descr="A picture containing person, person, smiling, posing&#10;&#10;Description automatically generated">
            <a:extLst>
              <a:ext uri="{FF2B5EF4-FFF2-40B4-BE49-F238E27FC236}">
                <a16:creationId xmlns:a16="http://schemas.microsoft.com/office/drawing/2014/main" id="{A1707196-4392-72A1-7E63-C5503F13E7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172" y="172076"/>
            <a:ext cx="2002972" cy="2692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133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5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8A1D223-A6E4-A211-9045-EA2EDB76C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710" y="555196"/>
            <a:ext cx="3091607" cy="7621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/>
              <a:t>Introduction:</a:t>
            </a: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E3D9AE4-C790-12C6-332F-3D9FFC9FF5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85" r="7866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7" name="Content Placeholder 46">
            <a:extLst>
              <a:ext uri="{FF2B5EF4-FFF2-40B4-BE49-F238E27FC236}">
                <a16:creationId xmlns:a16="http://schemas.microsoft.com/office/drawing/2014/main" id="{1224F1FC-A04C-73E2-DD68-4487535A4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1538167"/>
            <a:ext cx="2942813" cy="44205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cs typeface="Calibri"/>
              </a:rPr>
              <a:t>What is a SWOT analysis?</a:t>
            </a:r>
          </a:p>
          <a:p>
            <a:r>
              <a:rPr lang="en-US" sz="2000">
                <a:cs typeface="Calibri"/>
              </a:rPr>
              <a:t>Strengths </a:t>
            </a:r>
          </a:p>
          <a:p>
            <a:r>
              <a:rPr lang="en-US" sz="2000">
                <a:cs typeface="Calibri"/>
              </a:rPr>
              <a:t>Weaknesses</a:t>
            </a:r>
          </a:p>
          <a:p>
            <a:r>
              <a:rPr lang="en-US" sz="2000">
                <a:cs typeface="Calibri"/>
              </a:rPr>
              <a:t>Opportunities</a:t>
            </a:r>
          </a:p>
          <a:p>
            <a:r>
              <a:rPr lang="en-US" sz="2000">
                <a:cs typeface="Calibri"/>
              </a:rPr>
              <a:t>Threats </a:t>
            </a:r>
          </a:p>
          <a:p>
            <a:r>
              <a:rPr lang="en-US" sz="2000">
                <a:cs typeface="Calibri"/>
              </a:rPr>
              <a:t>Conclusion</a:t>
            </a:r>
          </a:p>
          <a:p>
            <a:r>
              <a:rPr lang="en-US" sz="2000">
                <a:cs typeface="Calibri"/>
              </a:rPr>
              <a:t>Reference List</a:t>
            </a:r>
          </a:p>
          <a:p>
            <a:r>
              <a:rPr lang="en-US" sz="2000">
                <a:cs typeface="Calibri"/>
              </a:rPr>
              <a:t>Questions  </a:t>
            </a: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sp>
        <p:nvSpPr>
          <p:cNvPr id="87" name="Rectangle 6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6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213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FB38A-BDAF-28A9-E6E0-E4A763C72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cs typeface="Calibri Light"/>
              </a:rPr>
              <a:t>What is a SWOT Analysis?</a:t>
            </a:r>
            <a:endParaRPr lang="en-GB" sz="5400" b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B8FD-D094-C5ED-7781-E43C9A0AA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cs typeface="Calibri" panose="020F0502020204030204"/>
              </a:rPr>
              <a:t>Strength </a:t>
            </a:r>
          </a:p>
          <a:p>
            <a:pPr marL="0" indent="0">
              <a:buNone/>
            </a:pPr>
            <a:endParaRPr lang="en-GB" sz="3200">
              <a:cs typeface="Calibri" panose="020F0502020204030204"/>
            </a:endParaRPr>
          </a:p>
          <a:p>
            <a:r>
              <a:rPr lang="en-GB" sz="3200">
                <a:cs typeface="Calibri" panose="020F0502020204030204"/>
              </a:rPr>
              <a:t>Weakness</a:t>
            </a:r>
          </a:p>
          <a:p>
            <a:pPr marL="0" indent="0">
              <a:buNone/>
            </a:pPr>
            <a:endParaRPr lang="en-GB" sz="3200">
              <a:cs typeface="Calibri" panose="020F0502020204030204"/>
            </a:endParaRPr>
          </a:p>
          <a:p>
            <a:r>
              <a:rPr lang="en-GB" sz="3200">
                <a:cs typeface="Calibri" panose="020F0502020204030204"/>
              </a:rPr>
              <a:t>Opportunities</a:t>
            </a:r>
          </a:p>
          <a:p>
            <a:pPr marL="0" indent="0">
              <a:buNone/>
            </a:pPr>
            <a:endParaRPr lang="en-GB" sz="3200">
              <a:cs typeface="Calibri" panose="020F0502020204030204"/>
            </a:endParaRPr>
          </a:p>
          <a:p>
            <a:r>
              <a:rPr lang="en-GB" sz="3200">
                <a:cs typeface="Calibri" panose="020F0502020204030204"/>
              </a:rPr>
              <a:t>Threats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E76B26-063C-EC97-28D0-08F361E07A6A}"/>
              </a:ext>
            </a:extLst>
          </p:cNvPr>
          <p:cNvSpPr txBox="1"/>
          <p:nvPr/>
        </p:nvSpPr>
        <p:spPr>
          <a:xfrm>
            <a:off x="7968156" y="6325913"/>
            <a:ext cx="38953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Phadermrod, Crowder and Wills, 2019</a:t>
            </a:r>
            <a:endParaRPr lang="en-US"/>
          </a:p>
        </p:txBody>
      </p:sp>
      <p:pic>
        <p:nvPicPr>
          <p:cNvPr id="14" name="Picture 14" descr="A picture containing text, sign, sky, outdoor&#10;&#10;Description automatically generated">
            <a:extLst>
              <a:ext uri="{FF2B5EF4-FFF2-40B4-BE49-F238E27FC236}">
                <a16:creationId xmlns:a16="http://schemas.microsoft.com/office/drawing/2014/main" id="{EDCA867C-A977-970C-9744-A6BBD5C47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86373" y="1927263"/>
            <a:ext cx="1794470" cy="1360250"/>
          </a:xfrm>
          <a:prstGeom prst="rect">
            <a:avLst/>
          </a:prstGeom>
        </p:spPr>
      </p:pic>
      <p:pic>
        <p:nvPicPr>
          <p:cNvPr id="24" name="Picture 24" descr="Icon&#10;&#10;Description automatically generated">
            <a:extLst>
              <a:ext uri="{FF2B5EF4-FFF2-40B4-BE49-F238E27FC236}">
                <a16:creationId xmlns:a16="http://schemas.microsoft.com/office/drawing/2014/main" id="{73750641-33AB-FA56-DC37-C211265A34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26095" y="4287157"/>
            <a:ext cx="1861458" cy="1894115"/>
          </a:xfrm>
          <a:prstGeom prst="rect">
            <a:avLst/>
          </a:prstGeom>
        </p:spPr>
      </p:pic>
      <p:pic>
        <p:nvPicPr>
          <p:cNvPr id="7" name="Picture 8" descr="Shape&#10;&#10;Description automatically generated">
            <a:extLst>
              <a:ext uri="{FF2B5EF4-FFF2-40B4-BE49-F238E27FC236}">
                <a16:creationId xmlns:a16="http://schemas.microsoft.com/office/drawing/2014/main" id="{DAD0FB85-3B5F-C034-E58B-ADD11FE59E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8575" y="2190579"/>
            <a:ext cx="3693833" cy="3723810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4AF5A6D4-ACE1-E3F1-ABA9-7B8A63C12FDD}"/>
              </a:ext>
            </a:extLst>
          </p:cNvPr>
          <p:cNvSpPr/>
          <p:nvPr/>
        </p:nvSpPr>
        <p:spPr>
          <a:xfrm>
            <a:off x="1340069" y="2489638"/>
            <a:ext cx="1484586" cy="49924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035AF-9EAB-8118-D421-5CBDDC16D248}"/>
              </a:ext>
            </a:extLst>
          </p:cNvPr>
          <p:cNvSpPr txBox="1"/>
          <p:nvPr/>
        </p:nvSpPr>
        <p:spPr>
          <a:xfrm>
            <a:off x="2995448" y="2377965"/>
            <a:ext cx="21086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cs typeface="Calibri"/>
              </a:rPr>
              <a:t>Analysing</a:t>
            </a:r>
            <a:endParaRPr lang="en-GB" sz="3200" b="1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CA55C30-C64F-D3B2-1850-406D2DF840E4}"/>
              </a:ext>
            </a:extLst>
          </p:cNvPr>
          <p:cNvSpPr/>
          <p:nvPr/>
        </p:nvSpPr>
        <p:spPr>
          <a:xfrm>
            <a:off x="1340069" y="4736224"/>
            <a:ext cx="1484586" cy="49924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3178A5-7E64-9D70-210B-F6E961B31A42}"/>
              </a:ext>
            </a:extLst>
          </p:cNvPr>
          <p:cNvSpPr txBox="1"/>
          <p:nvPr/>
        </p:nvSpPr>
        <p:spPr>
          <a:xfrm>
            <a:off x="3047999" y="4736224"/>
            <a:ext cx="210206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cs typeface="Calibri"/>
              </a:rPr>
              <a:t>External</a:t>
            </a:r>
            <a:endParaRPr lang="en-GB" sz="32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2A666-6A2E-EE53-CD9B-E867C583C3E8}"/>
              </a:ext>
            </a:extLst>
          </p:cNvPr>
          <p:cNvSpPr txBox="1"/>
          <p:nvPr/>
        </p:nvSpPr>
        <p:spPr>
          <a:xfrm>
            <a:off x="192850" y="6411148"/>
            <a:ext cx="36688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cs typeface="Calibri"/>
              </a:rPr>
              <a:t>Husebo</a:t>
            </a:r>
            <a:r>
              <a:rPr lang="en-GB">
                <a:cs typeface="Calibri"/>
              </a:rPr>
              <a:t>, O'Regan and </a:t>
            </a:r>
            <a:r>
              <a:rPr lang="en-GB" err="1">
                <a:cs typeface="Calibri"/>
              </a:rPr>
              <a:t>Nestal</a:t>
            </a:r>
            <a:r>
              <a:rPr lang="en-GB">
                <a:cs typeface="Calibri"/>
              </a:rPr>
              <a:t> 2015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30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BCF33-FBFF-3E39-FCC9-5FB7A4BA3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400" b="1"/>
              <a:t>Strengths: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327AB7E-F72F-BBD8-31F5-7556AD8A6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78438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792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4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3840x2160px | free download | HD wallpaper: person in black long ...">
            <a:extLst>
              <a:ext uri="{FF2B5EF4-FFF2-40B4-BE49-F238E27FC236}">
                <a16:creationId xmlns:a16="http://schemas.microsoft.com/office/drawing/2014/main" id="{E1A087BF-2389-BCB2-7B44-D1A9828058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5" r="10502" b="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61" name="Rectangle 4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5241E-4F56-390B-D877-31F788DD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Weaknesses: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16994-DD65-6F81-5605-3BB16DEC1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GB" sz="1400"/>
          </a:p>
          <a:p>
            <a:r>
              <a:rPr lang="en-GB" b="1">
                <a:cs typeface="Calibri"/>
              </a:rPr>
              <a:t>Anxiety - Stacey</a:t>
            </a:r>
          </a:p>
          <a:p>
            <a:r>
              <a:rPr lang="en-GB" b="1">
                <a:cs typeface="Calibri"/>
              </a:rPr>
              <a:t>People pleasing - Vikki</a:t>
            </a:r>
          </a:p>
          <a:p>
            <a:r>
              <a:rPr lang="en-GB" b="1">
                <a:cs typeface="Calibri"/>
              </a:rPr>
              <a:t>Confidence – Laura </a:t>
            </a:r>
          </a:p>
          <a:p>
            <a:r>
              <a:rPr lang="en-GB" b="1">
                <a:cs typeface="Calibri"/>
              </a:rPr>
              <a:t>Shy person-  Cristina</a:t>
            </a:r>
          </a:p>
          <a:p>
            <a:r>
              <a:rPr lang="en-GB" b="1">
                <a:cs typeface="Calibri"/>
              </a:rPr>
              <a:t>Nervousness - Sean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 sz="1400">
              <a:cs typeface="Calibri"/>
            </a:endParaRPr>
          </a:p>
          <a:p>
            <a:endParaRPr lang="en-GB" sz="1400">
              <a:cs typeface="Calibri"/>
            </a:endParaRPr>
          </a:p>
          <a:p>
            <a:r>
              <a:rPr lang="en-GB" sz="1400">
                <a:cs typeface="Calibri"/>
              </a:rPr>
              <a:t>Mental Health Foundation (2022).  NHS (2021).</a:t>
            </a:r>
          </a:p>
          <a:p>
            <a:endParaRPr lang="en-GB" sz="1400">
              <a:cs typeface="Calibri"/>
            </a:endParaRPr>
          </a:p>
          <a:p>
            <a:endParaRPr lang="en-GB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5102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C237E-55F4-8B85-A1D3-E693061A2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034" y="1057410"/>
            <a:ext cx="4589328" cy="1293390"/>
          </a:xfrm>
        </p:spPr>
        <p:txBody>
          <a:bodyPr anchor="b">
            <a:normAutofit/>
          </a:bodyPr>
          <a:lstStyle/>
          <a:p>
            <a:r>
              <a:rPr lang="en-GB" sz="4800" b="1"/>
              <a:t>Opportunities: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BC498C2-A492-8258-530A-2601301F5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807" y="1950311"/>
            <a:ext cx="5468347" cy="29486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9A1FB-5DD0-41C0-95B6-4C120FFFB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580" y="2466828"/>
            <a:ext cx="4589328" cy="298739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800"/>
          </a:p>
          <a:p>
            <a:r>
              <a:rPr lang="en-GB" sz="2400" b="1">
                <a:cs typeface="Calibri"/>
              </a:rPr>
              <a:t>Family support - Stacey</a:t>
            </a:r>
          </a:p>
          <a:p>
            <a:r>
              <a:rPr lang="en-GB" sz="2400" b="1">
                <a:cs typeface="Calibri"/>
              </a:rPr>
              <a:t>Funded training - Vikki</a:t>
            </a:r>
          </a:p>
          <a:p>
            <a:r>
              <a:rPr lang="en-GB" sz="2400" b="1">
                <a:cs typeface="Calibri"/>
              </a:rPr>
              <a:t>Encouragement – Laura</a:t>
            </a:r>
          </a:p>
          <a:p>
            <a:r>
              <a:rPr lang="en-GB" sz="2400" b="1">
                <a:cs typeface="Calibri"/>
              </a:rPr>
              <a:t>Changing life- Cristina</a:t>
            </a:r>
          </a:p>
          <a:p>
            <a:r>
              <a:rPr lang="en-GB" sz="2400" b="1">
                <a:cs typeface="Calibri"/>
              </a:rPr>
              <a:t>Self-help i.e., mindfulness, career coaching.</a:t>
            </a:r>
          </a:p>
        </p:txBody>
      </p:sp>
    </p:spTree>
    <p:extLst>
      <p:ext uri="{BB962C8B-B14F-4D97-AF65-F5344CB8AC3E}">
        <p14:creationId xmlns:p14="http://schemas.microsoft.com/office/powerpoint/2010/main" val="3586557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102A3-027D-3EED-69B9-B9ED53094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Threats: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3AE996C2-8A1B-6BC2-6695-E7691C4D44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5613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2500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Blood in a test tube">
            <a:extLst>
              <a:ext uri="{FF2B5EF4-FFF2-40B4-BE49-F238E27FC236}">
                <a16:creationId xmlns:a16="http://schemas.microsoft.com/office/drawing/2014/main" id="{F905024A-5DF3-D0F4-F1DC-74EE8A8586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4097" r="-2" b="1150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482158-AC7C-A873-4094-006F6F7E6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>
                <a:solidFill>
                  <a:srgbClr val="FFFFFF"/>
                </a:solidFill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2453359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44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54" name="Rectangle 46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-1500"/>
            <a:ext cx="12191998" cy="6858000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8">
            <a:extLst>
              <a:ext uri="{FF2B5EF4-FFF2-40B4-BE49-F238E27FC236}">
                <a16:creationId xmlns:a16="http://schemas.microsoft.com/office/drawing/2014/main" id="{AFFC87AC-C919-4FE5-BAC3-39509E00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5" y="-1500"/>
            <a:ext cx="8119933" cy="6858001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D0659F6-0853-468D-B1B2-44FDBE98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272" y="-3000"/>
            <a:ext cx="12201265" cy="6859501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8536" y="0"/>
            <a:ext cx="11718098" cy="6858000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243DE-77B8-7499-5FD9-09EB7235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639" y="561203"/>
            <a:ext cx="9932691" cy="11659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b="1">
                <a:solidFill>
                  <a:srgbClr val="FFFFFF"/>
                </a:solidFill>
              </a:rPr>
              <a:t>Thank you, Janet</a:t>
            </a:r>
            <a:br>
              <a:rPr lang="en-US" sz="3700" b="1">
                <a:solidFill>
                  <a:srgbClr val="FFFFFF"/>
                </a:solidFill>
              </a:rPr>
            </a:br>
            <a:r>
              <a:rPr lang="en-US" sz="3700" b="1">
                <a:solidFill>
                  <a:srgbClr val="FFFFFF"/>
                </a:solidFill>
              </a:rPr>
              <a:t>Class 2022/2023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77ACDD7-882D-4B81-A213-84C82B96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2888341"/>
            <a:ext cx="12203819" cy="396815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ED63AEE9-5A3C-E8AD-7A8B-70D281CCF3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165"/>
          <a:stretch/>
        </p:blipFill>
        <p:spPr>
          <a:xfrm>
            <a:off x="1434454" y="2133758"/>
            <a:ext cx="4376828" cy="3235692"/>
          </a:xfrm>
          <a:prstGeom prst="rect">
            <a:avLst/>
          </a:prstGeom>
        </p:spPr>
      </p:pic>
      <p:pic>
        <p:nvPicPr>
          <p:cNvPr id="12" name="Picture 13" descr="Mortar Board Graduate Graduates - Free image on Pixabay">
            <a:extLst>
              <a:ext uri="{FF2B5EF4-FFF2-40B4-BE49-F238E27FC236}">
                <a16:creationId xmlns:a16="http://schemas.microsoft.com/office/drawing/2014/main" id="{A336BE03-D0F3-100C-823B-97C365B8F8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6599" y="2133600"/>
            <a:ext cx="4314465" cy="3235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9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1F7B4-BB5A-C465-85CD-3DAD494CC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Reference list: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F2252-1824-13A4-A9A3-288094923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GB" sz="1200" err="1">
                <a:cs typeface="Calibri"/>
              </a:rPr>
              <a:t>Husebo</a:t>
            </a:r>
            <a:r>
              <a:rPr lang="en-GB" sz="1200">
                <a:cs typeface="Calibri"/>
              </a:rPr>
              <a:t>, S. E., O'Regan, S. and Nestel, D. (2015) 'Reflective Practice and Its Role in Simulation', </a:t>
            </a:r>
            <a:r>
              <a:rPr lang="en-GB" sz="1200" i="1">
                <a:cs typeface="Calibri"/>
              </a:rPr>
              <a:t>Clinical Simulation in Nursing, </a:t>
            </a:r>
            <a:r>
              <a:rPr lang="en-GB" sz="1200">
                <a:cs typeface="Calibri"/>
              </a:rPr>
              <a:t>11(8), pp. 368-375.</a:t>
            </a:r>
            <a:endParaRPr lang="en-US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err="1">
                <a:cs typeface="Calibri"/>
              </a:rPr>
              <a:t>Phadermrod</a:t>
            </a:r>
            <a:r>
              <a:rPr lang="en-GB" sz="1200">
                <a:cs typeface="Calibri"/>
              </a:rPr>
              <a:t>, B., Crowder, R. M. and Wills, G. B. (2019) ‘Importance-Performance Analysis based SWOT analysis, </a:t>
            </a:r>
            <a:r>
              <a:rPr lang="en-GB" sz="1200" i="1">
                <a:cs typeface="Calibri"/>
              </a:rPr>
              <a:t>International Journal of Information Management</a:t>
            </a:r>
            <a:r>
              <a:rPr lang="en-GB" sz="1200">
                <a:cs typeface="Calibri"/>
              </a:rPr>
              <a:t>, 44, pp. 194-203. </a:t>
            </a:r>
            <a:endParaRPr lang="en-GB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>
                <a:ea typeface="+mn-lt"/>
                <a:cs typeface="+mn-lt"/>
              </a:rPr>
              <a:t>Mental Health Foundation (2022). Anxiety. (Online, accessed on 25 March 2023). Available at: https://www.mentalhealth.org.uk/explore-mental-health/a-</a:t>
            </a:r>
            <a:r>
              <a:rPr lang="en-GB" sz="1200" dirty="0">
                <a:ea typeface="+mn-lt"/>
                <a:cs typeface="+mn-lt"/>
              </a:rPr>
              <a:t>ztopics/anxiety  </a:t>
            </a:r>
            <a:endParaRPr lang="en-GB" sz="1200" dirty="0">
              <a:cs typeface="Calibri"/>
            </a:endParaRPr>
          </a:p>
          <a:p>
            <a:pPr>
              <a:buAutoNum type="arabicPeriod"/>
            </a:pPr>
            <a:r>
              <a:rPr lang="en-GB" sz="1200">
                <a:ea typeface="+mn-lt"/>
                <a:cs typeface="+mn-lt"/>
              </a:rPr>
              <a:t>NHS (2021). Get help with anxiety, fear, or panic. NHS.UK. (Online, accessed on 25 March 2023). Available at: https://www.nhs.uk/mental-health/feelings-</a:t>
            </a:r>
            <a:r>
              <a:rPr lang="en-GB" sz="1200" dirty="0">
                <a:ea typeface="+mn-lt"/>
                <a:cs typeface="+mn-lt"/>
              </a:rPr>
              <a:t>symptoms-behaviours/feelings-and-symptoms/anxiety-fear-panic/ </a:t>
            </a:r>
            <a:endParaRPr lang="en-GB" sz="1200" dirty="0">
              <a:cs typeface="Calibri"/>
            </a:endParaRPr>
          </a:p>
          <a:p>
            <a:pPr>
              <a:buAutoNum type="arabicPeriod"/>
            </a:pPr>
            <a:r>
              <a:rPr lang="en-GB" sz="1200">
                <a:ea typeface="+mn-lt"/>
                <a:cs typeface="+mn-lt"/>
              </a:rPr>
              <a:t>Cambridge Dictionary (2023) </a:t>
            </a:r>
            <a:r>
              <a:rPr lang="en-GB" sz="1200" i="1">
                <a:ea typeface="+mn-lt"/>
                <a:cs typeface="+mn-lt"/>
              </a:rPr>
              <a:t>Motivated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i="1">
                <a:ea typeface="+mn-lt"/>
                <a:cs typeface="+mn-lt"/>
              </a:rPr>
              <a:t>Cambridge Dictionary</a:t>
            </a:r>
            <a:r>
              <a:rPr lang="en-GB" sz="1200">
                <a:ea typeface="+mn-lt"/>
                <a:cs typeface="+mn-lt"/>
              </a:rPr>
              <a:t>.  (Accessed: April 26, 2023). Available at: </a:t>
            </a:r>
            <a:r>
              <a:rPr lang="en-GB" sz="1200" dirty="0">
                <a:ea typeface="+mn-lt"/>
                <a:cs typeface="+mn-lt"/>
              </a:rPr>
              <a:t>https://dictionary.cambridge.org/dictionary/english/motivated </a:t>
            </a:r>
          </a:p>
          <a:p>
            <a:pPr>
              <a:buAutoNum type="arabicPeriod"/>
            </a:pPr>
            <a:r>
              <a:rPr lang="en-GB" sz="1200">
                <a:ea typeface="+mn-lt"/>
                <a:cs typeface="+mn-lt"/>
              </a:rPr>
              <a:t>Corfield, R. (2009) </a:t>
            </a:r>
            <a:r>
              <a:rPr lang="en-GB" sz="1200" i="1">
                <a:ea typeface="+mn-lt"/>
                <a:cs typeface="+mn-lt"/>
              </a:rPr>
              <a:t>Successful interview skills: How to prepare, answer tough questions and get your ideal job</a:t>
            </a:r>
            <a:r>
              <a:rPr lang="en-GB" sz="1200">
                <a:ea typeface="+mn-lt"/>
                <a:cs typeface="+mn-lt"/>
              </a:rPr>
              <a:t>. London, UK: Kogan Page.  </a:t>
            </a:r>
          </a:p>
          <a:p>
            <a:pPr>
              <a:buAutoNum type="arabicPeriod"/>
            </a:pPr>
            <a:r>
              <a:rPr lang="en-GB" sz="1200">
                <a:ea typeface="+mn-lt"/>
                <a:cs typeface="+mn-lt"/>
              </a:rPr>
              <a:t>National Careers Service (2023) </a:t>
            </a:r>
            <a:r>
              <a:rPr lang="en-GB" sz="1200" i="1">
                <a:ea typeface="+mn-lt"/>
                <a:cs typeface="+mn-lt"/>
              </a:rPr>
              <a:t>The star method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i="1">
                <a:ea typeface="+mn-lt"/>
                <a:cs typeface="+mn-lt"/>
              </a:rPr>
              <a:t>The STAR method | National Careers Service</a:t>
            </a:r>
            <a:r>
              <a:rPr lang="en-GB" sz="1200">
                <a:ea typeface="+mn-lt"/>
                <a:cs typeface="+mn-lt"/>
              </a:rPr>
              <a:t>. National Careers Service. (Accessed: April 7, 2023). Available at: </a:t>
            </a:r>
            <a:r>
              <a:rPr lang="en-GB" sz="1200" dirty="0">
                <a:ea typeface="+mn-lt"/>
                <a:cs typeface="+mn-lt"/>
              </a:rPr>
              <a:t>https://nationalcareers.service.gov.uk/careers-advice/interview-advice/the-star-method. </a:t>
            </a:r>
            <a:endParaRPr lang="en-GB" sz="1200" dirty="0">
              <a:cs typeface="Calibri"/>
            </a:endParaRPr>
          </a:p>
          <a:p>
            <a:endParaRPr lang="en-GB" sz="1200">
              <a:cs typeface="Calibri"/>
            </a:endParaRPr>
          </a:p>
          <a:p>
            <a:endParaRPr lang="en-GB" sz="1200">
              <a:cs typeface="Calibri"/>
            </a:endParaRPr>
          </a:p>
          <a:p>
            <a:endParaRPr lang="en-GB" sz="1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7096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7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Rectangle 49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8" name="Picture 43" descr="Many question marks on black background">
            <a:extLst>
              <a:ext uri="{FF2B5EF4-FFF2-40B4-BE49-F238E27FC236}">
                <a16:creationId xmlns:a16="http://schemas.microsoft.com/office/drawing/2014/main" id="{7CE12B1A-BD6F-965A-2741-4345FFAF2E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619" r="-2" b="-2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116507-D700-A3A0-694B-8EE3934A8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>
                <a:solidFill>
                  <a:srgbClr val="FFFFFF"/>
                </a:solidFill>
              </a:rPr>
              <a:t>Any Questions? </a:t>
            </a:r>
          </a:p>
        </p:txBody>
      </p:sp>
    </p:spTree>
    <p:extLst>
      <p:ext uri="{BB962C8B-B14F-4D97-AF65-F5344CB8AC3E}">
        <p14:creationId xmlns:p14="http://schemas.microsoft.com/office/powerpoint/2010/main" val="385603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3DB1505FEEE641A61927BA466D1135" ma:contentTypeVersion="3" ma:contentTypeDescription="Create a new document." ma:contentTypeScope="" ma:versionID="01423cb004c10b08317694ec674c2708">
  <xsd:schema xmlns:xsd="http://www.w3.org/2001/XMLSchema" xmlns:xs="http://www.w3.org/2001/XMLSchema" xmlns:p="http://schemas.microsoft.com/office/2006/metadata/properties" xmlns:ns2="71b475c3-9480-4cce-a5f9-04c41ec972e5" targetNamespace="http://schemas.microsoft.com/office/2006/metadata/properties" ma:root="true" ma:fieldsID="7f7b2748328cfc4c6a8ff6fcc4815ec4" ns2:_="">
    <xsd:import namespace="71b475c3-9480-4cce-a5f9-04c41ec972e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b475c3-9480-4cce-a5f9-04c41ec972e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B7BEB2-6D9F-42A9-BB53-11D53E6CD8BC}">
  <ds:schemaRefs>
    <ds:schemaRef ds:uri="71b475c3-9480-4cce-a5f9-04c41ec972e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82A94F5-0965-4A9B-A1E0-7369E409A37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34F6CC3-A12C-46B6-AEDA-1309A79B8AD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492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SWOT Analysis presentation </vt:lpstr>
      <vt:lpstr>PowerPoint Presentation</vt:lpstr>
      <vt:lpstr>Introduction:</vt:lpstr>
      <vt:lpstr>What is a SWOT Analysis?</vt:lpstr>
      <vt:lpstr>Strengths:</vt:lpstr>
      <vt:lpstr>Weaknesses: </vt:lpstr>
      <vt:lpstr>Opportunities:</vt:lpstr>
      <vt:lpstr>Threats:</vt:lpstr>
      <vt:lpstr>Conclusion:</vt:lpstr>
      <vt:lpstr>Thank you, Janet Class 2022/2023</vt:lpstr>
      <vt:lpstr>Reference list: </vt:lpstr>
      <vt:lpstr>Any Questions?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 Lloyd</dc:creator>
  <cp:lastModifiedBy>Stacey Lloyd</cp:lastModifiedBy>
  <cp:revision>6</cp:revision>
  <dcterms:created xsi:type="dcterms:W3CDTF">2023-04-02T12:22:31Z</dcterms:created>
  <dcterms:modified xsi:type="dcterms:W3CDTF">2023-04-28T09:16:29Z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0x010100BC3DB1505FEEE641A61927BA466D1135</vt:lpwstr>
  </property>
</Properties>
</file>