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
  </p:notesMasterIdLst>
  <p:sldIdLst>
    <p:sldId id="256" r:id="rId2"/>
  </p:sldIdLst>
  <p:sldSz cx="12801600" cy="9601200" type="A3"/>
  <p:notesSz cx="6858000" cy="9144000"/>
  <p:defaultTextStyle>
    <a:defPPr>
      <a:defRPr lang="en-US"/>
    </a:defPPr>
    <a:lvl1pPr marL="0" algn="l" defTabSz="1280160" rtl="0" eaLnBrk="1" latinLnBrk="0" hangingPunct="1">
      <a:defRPr sz="2500" kern="1200">
        <a:solidFill>
          <a:schemeClr val="tx1"/>
        </a:solidFill>
        <a:latin typeface="+mn-lt"/>
        <a:ea typeface="+mn-ea"/>
        <a:cs typeface="+mn-cs"/>
      </a:defRPr>
    </a:lvl1pPr>
    <a:lvl2pPr marL="640080" algn="l" defTabSz="1280160" rtl="0" eaLnBrk="1" latinLnBrk="0" hangingPunct="1">
      <a:defRPr sz="2500" kern="1200">
        <a:solidFill>
          <a:schemeClr val="tx1"/>
        </a:solidFill>
        <a:latin typeface="+mn-lt"/>
        <a:ea typeface="+mn-ea"/>
        <a:cs typeface="+mn-cs"/>
      </a:defRPr>
    </a:lvl2pPr>
    <a:lvl3pPr marL="1280160" algn="l" defTabSz="1280160" rtl="0" eaLnBrk="1" latinLnBrk="0" hangingPunct="1">
      <a:defRPr sz="2500" kern="1200">
        <a:solidFill>
          <a:schemeClr val="tx1"/>
        </a:solidFill>
        <a:latin typeface="+mn-lt"/>
        <a:ea typeface="+mn-ea"/>
        <a:cs typeface="+mn-cs"/>
      </a:defRPr>
    </a:lvl3pPr>
    <a:lvl4pPr marL="1920240" algn="l" defTabSz="1280160" rtl="0" eaLnBrk="1" latinLnBrk="0" hangingPunct="1">
      <a:defRPr sz="2500" kern="1200">
        <a:solidFill>
          <a:schemeClr val="tx1"/>
        </a:solidFill>
        <a:latin typeface="+mn-lt"/>
        <a:ea typeface="+mn-ea"/>
        <a:cs typeface="+mn-cs"/>
      </a:defRPr>
    </a:lvl4pPr>
    <a:lvl5pPr marL="2560320" algn="l" defTabSz="1280160" rtl="0" eaLnBrk="1" latinLnBrk="0" hangingPunct="1">
      <a:defRPr sz="2500" kern="1200">
        <a:solidFill>
          <a:schemeClr val="tx1"/>
        </a:solidFill>
        <a:latin typeface="+mn-lt"/>
        <a:ea typeface="+mn-ea"/>
        <a:cs typeface="+mn-cs"/>
      </a:defRPr>
    </a:lvl5pPr>
    <a:lvl6pPr marL="3200400" algn="l" defTabSz="1280160" rtl="0" eaLnBrk="1" latinLnBrk="0" hangingPunct="1">
      <a:defRPr sz="2500" kern="1200">
        <a:solidFill>
          <a:schemeClr val="tx1"/>
        </a:solidFill>
        <a:latin typeface="+mn-lt"/>
        <a:ea typeface="+mn-ea"/>
        <a:cs typeface="+mn-cs"/>
      </a:defRPr>
    </a:lvl6pPr>
    <a:lvl7pPr marL="3840480" algn="l" defTabSz="1280160" rtl="0" eaLnBrk="1" latinLnBrk="0" hangingPunct="1">
      <a:defRPr sz="2500" kern="1200">
        <a:solidFill>
          <a:schemeClr val="tx1"/>
        </a:solidFill>
        <a:latin typeface="+mn-lt"/>
        <a:ea typeface="+mn-ea"/>
        <a:cs typeface="+mn-cs"/>
      </a:defRPr>
    </a:lvl7pPr>
    <a:lvl8pPr marL="4480560" algn="l" defTabSz="1280160" rtl="0" eaLnBrk="1" latinLnBrk="0" hangingPunct="1">
      <a:defRPr sz="2500" kern="1200">
        <a:solidFill>
          <a:schemeClr val="tx1"/>
        </a:solidFill>
        <a:latin typeface="+mn-lt"/>
        <a:ea typeface="+mn-ea"/>
        <a:cs typeface="+mn-cs"/>
      </a:defRPr>
    </a:lvl8pPr>
    <a:lvl9pPr marL="5120640" algn="l" defTabSz="1280160" rtl="0" eaLnBrk="1" latinLnBrk="0" hangingPunct="1">
      <a:defRPr sz="25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3024">
          <p15:clr>
            <a:srgbClr val="A4A3A4"/>
          </p15:clr>
        </p15:guide>
        <p15:guide id="2" pos="4032">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75" d="100"/>
          <a:sy n="75" d="100"/>
        </p:scale>
        <p:origin x="372" y="-984"/>
      </p:cViewPr>
      <p:guideLst>
        <p:guide orient="horz" pos="3024"/>
        <p:guide pos="4032"/>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0D067D4-D87A-42B5-A00F-29676C1513A2}" type="datetimeFigureOut">
              <a:rPr lang="zh-CN" altLang="en-US" smtClean="0"/>
              <a:t>2018/5/2</a:t>
            </a:fld>
            <a:endParaRPr lang="zh-CN" altLang="en-US"/>
          </a:p>
        </p:txBody>
      </p:sp>
      <p:sp>
        <p:nvSpPr>
          <p:cNvPr id="4" name="幻灯片图像占位符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F3AD219-DAFF-4937-AF8A-0480CF9AD5B2}" type="slidenum">
              <a:rPr lang="zh-CN" altLang="en-US" smtClean="0"/>
              <a:t>‹#›</a:t>
            </a:fld>
            <a:endParaRPr lang="zh-CN" altLang="en-US"/>
          </a:p>
        </p:txBody>
      </p:sp>
    </p:spTree>
    <p:extLst>
      <p:ext uri="{BB962C8B-B14F-4D97-AF65-F5344CB8AC3E}">
        <p14:creationId xmlns:p14="http://schemas.microsoft.com/office/powerpoint/2010/main" val="40974325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4F3AD219-DAFF-4937-AF8A-0480CF9AD5B2}" type="slidenum">
              <a:rPr lang="zh-CN" altLang="en-US" smtClean="0"/>
              <a:t>1</a:t>
            </a:fld>
            <a:endParaRPr lang="zh-CN" altLang="en-US"/>
          </a:p>
        </p:txBody>
      </p:sp>
    </p:spTree>
    <p:extLst>
      <p:ext uri="{BB962C8B-B14F-4D97-AF65-F5344CB8AC3E}">
        <p14:creationId xmlns:p14="http://schemas.microsoft.com/office/powerpoint/2010/main" val="27330544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60120" y="2982596"/>
            <a:ext cx="10881360" cy="2058035"/>
          </a:xfrm>
        </p:spPr>
        <p:txBody>
          <a:bodyPr/>
          <a:lstStyle/>
          <a:p>
            <a:r>
              <a:rPr lang="en-US" smtClean="0"/>
              <a:t>Click to edit Master title style</a:t>
            </a:r>
            <a:endParaRPr lang="en-GB"/>
          </a:p>
        </p:txBody>
      </p:sp>
      <p:sp>
        <p:nvSpPr>
          <p:cNvPr id="3" name="Subtitle 2"/>
          <p:cNvSpPr>
            <a:spLocks noGrp="1"/>
          </p:cNvSpPr>
          <p:nvPr>
            <p:ph type="subTitle" idx="1"/>
          </p:nvPr>
        </p:nvSpPr>
        <p:spPr>
          <a:xfrm>
            <a:off x="1920240" y="5440680"/>
            <a:ext cx="8961120" cy="2453640"/>
          </a:xfrm>
        </p:spPr>
        <p:txBody>
          <a:bodyPr/>
          <a:lstStyle>
            <a:lvl1pPr marL="0" indent="0" algn="ctr">
              <a:buNone/>
              <a:defRPr>
                <a:solidFill>
                  <a:schemeClr val="tx1">
                    <a:tint val="75000"/>
                  </a:schemeClr>
                </a:solidFill>
              </a:defRPr>
            </a:lvl1pPr>
            <a:lvl2pPr marL="640080" indent="0" algn="ctr">
              <a:buNone/>
              <a:defRPr>
                <a:solidFill>
                  <a:schemeClr val="tx1">
                    <a:tint val="75000"/>
                  </a:schemeClr>
                </a:solidFill>
              </a:defRPr>
            </a:lvl2pPr>
            <a:lvl3pPr marL="1280160" indent="0" algn="ctr">
              <a:buNone/>
              <a:defRPr>
                <a:solidFill>
                  <a:schemeClr val="tx1">
                    <a:tint val="75000"/>
                  </a:schemeClr>
                </a:solidFill>
              </a:defRPr>
            </a:lvl3pPr>
            <a:lvl4pPr marL="1920240" indent="0" algn="ctr">
              <a:buNone/>
              <a:defRPr>
                <a:solidFill>
                  <a:schemeClr val="tx1">
                    <a:tint val="75000"/>
                  </a:schemeClr>
                </a:solidFill>
              </a:defRPr>
            </a:lvl4pPr>
            <a:lvl5pPr marL="2560320" indent="0" algn="ctr">
              <a:buNone/>
              <a:defRPr>
                <a:solidFill>
                  <a:schemeClr val="tx1">
                    <a:tint val="75000"/>
                  </a:schemeClr>
                </a:solidFill>
              </a:defRPr>
            </a:lvl5pPr>
            <a:lvl6pPr marL="3200400" indent="0" algn="ctr">
              <a:buNone/>
              <a:defRPr>
                <a:solidFill>
                  <a:schemeClr val="tx1">
                    <a:tint val="75000"/>
                  </a:schemeClr>
                </a:solidFill>
              </a:defRPr>
            </a:lvl6pPr>
            <a:lvl7pPr marL="3840480" indent="0" algn="ctr">
              <a:buNone/>
              <a:defRPr>
                <a:solidFill>
                  <a:schemeClr val="tx1">
                    <a:tint val="75000"/>
                  </a:schemeClr>
                </a:solidFill>
              </a:defRPr>
            </a:lvl7pPr>
            <a:lvl8pPr marL="4480560" indent="0" algn="ctr">
              <a:buNone/>
              <a:defRPr>
                <a:solidFill>
                  <a:schemeClr val="tx1">
                    <a:tint val="75000"/>
                  </a:schemeClr>
                </a:solidFill>
              </a:defRPr>
            </a:lvl8pPr>
            <a:lvl9pPr marL="512064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7CFD3F33-33E6-4261-AF37-FF9C6FA58035}" type="datetimeFigureOut">
              <a:rPr lang="en-GB" smtClean="0"/>
              <a:t>02/05/2018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42224920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CFD3F33-33E6-4261-AF37-FF9C6FA58035}" type="datetimeFigureOut">
              <a:rPr lang="en-GB" smtClean="0"/>
              <a:t>02/05/2018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20657940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11238" y="6169661"/>
            <a:ext cx="10881360" cy="1906905"/>
          </a:xfrm>
        </p:spPr>
        <p:txBody>
          <a:bodyPr anchor="t"/>
          <a:lstStyle>
            <a:lvl1pPr algn="l">
              <a:defRPr sz="5600" b="1" cap="all"/>
            </a:lvl1pPr>
          </a:lstStyle>
          <a:p>
            <a:r>
              <a:rPr lang="en-US" smtClean="0"/>
              <a:t>Click to edit Master title style</a:t>
            </a:r>
            <a:endParaRPr lang="en-GB"/>
          </a:p>
        </p:txBody>
      </p:sp>
      <p:sp>
        <p:nvSpPr>
          <p:cNvPr id="3" name="Text Placeholder 2"/>
          <p:cNvSpPr>
            <a:spLocks noGrp="1"/>
          </p:cNvSpPr>
          <p:nvPr>
            <p:ph type="body" idx="1"/>
          </p:nvPr>
        </p:nvSpPr>
        <p:spPr>
          <a:xfrm>
            <a:off x="1011238" y="4069399"/>
            <a:ext cx="10881360" cy="2100262"/>
          </a:xfrm>
        </p:spPr>
        <p:txBody>
          <a:bodyPr anchor="b"/>
          <a:lstStyle>
            <a:lvl1pPr marL="0" indent="0">
              <a:buNone/>
              <a:defRPr sz="2800">
                <a:solidFill>
                  <a:schemeClr val="tx1">
                    <a:tint val="75000"/>
                  </a:schemeClr>
                </a:solidFill>
              </a:defRPr>
            </a:lvl1pPr>
            <a:lvl2pPr marL="640080" indent="0">
              <a:buNone/>
              <a:defRPr sz="2500">
                <a:solidFill>
                  <a:schemeClr val="tx1">
                    <a:tint val="75000"/>
                  </a:schemeClr>
                </a:solidFill>
              </a:defRPr>
            </a:lvl2pPr>
            <a:lvl3pPr marL="1280160" indent="0">
              <a:buNone/>
              <a:defRPr sz="2200">
                <a:solidFill>
                  <a:schemeClr val="tx1">
                    <a:tint val="75000"/>
                  </a:schemeClr>
                </a:solidFill>
              </a:defRPr>
            </a:lvl3pPr>
            <a:lvl4pPr marL="1920240" indent="0">
              <a:buNone/>
              <a:defRPr sz="2000">
                <a:solidFill>
                  <a:schemeClr val="tx1">
                    <a:tint val="75000"/>
                  </a:schemeClr>
                </a:solidFill>
              </a:defRPr>
            </a:lvl4pPr>
            <a:lvl5pPr marL="2560320" indent="0">
              <a:buNone/>
              <a:defRPr sz="2000">
                <a:solidFill>
                  <a:schemeClr val="tx1">
                    <a:tint val="75000"/>
                  </a:schemeClr>
                </a:solidFill>
              </a:defRPr>
            </a:lvl5pPr>
            <a:lvl6pPr marL="3200400" indent="0">
              <a:buNone/>
              <a:defRPr sz="2000">
                <a:solidFill>
                  <a:schemeClr val="tx1">
                    <a:tint val="75000"/>
                  </a:schemeClr>
                </a:solidFill>
              </a:defRPr>
            </a:lvl6pPr>
            <a:lvl7pPr marL="3840480" indent="0">
              <a:buNone/>
              <a:defRPr sz="2000">
                <a:solidFill>
                  <a:schemeClr val="tx1">
                    <a:tint val="75000"/>
                  </a:schemeClr>
                </a:solidFill>
              </a:defRPr>
            </a:lvl7pPr>
            <a:lvl8pPr marL="4480560" indent="0">
              <a:buNone/>
              <a:defRPr sz="2000">
                <a:solidFill>
                  <a:schemeClr val="tx1">
                    <a:tint val="75000"/>
                  </a:schemeClr>
                </a:solidFill>
              </a:defRPr>
            </a:lvl8pPr>
            <a:lvl9pPr marL="5120640" indent="0">
              <a:buNone/>
              <a:defRPr sz="20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CFD3F33-33E6-4261-AF37-FF9C6FA58035}" type="datetimeFigureOut">
              <a:rPr lang="en-GB" smtClean="0"/>
              <a:t>02/05/2018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42486353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95669" y="3135948"/>
            <a:ext cx="7958772" cy="8872220"/>
          </a:xfrm>
        </p:spPr>
        <p:txBody>
          <a:bodyPr/>
          <a:lstStyle>
            <a:lvl1pPr>
              <a:defRPr sz="3900"/>
            </a:lvl1pPr>
            <a:lvl2pPr>
              <a:defRPr sz="3400"/>
            </a:lvl2pPr>
            <a:lvl3pPr>
              <a:defRPr sz="2800"/>
            </a:lvl3pPr>
            <a:lvl4pPr>
              <a:defRPr sz="2500"/>
            </a:lvl4pPr>
            <a:lvl5pPr>
              <a:defRPr sz="2500"/>
            </a:lvl5pPr>
            <a:lvl6pPr>
              <a:defRPr sz="2500"/>
            </a:lvl6pPr>
            <a:lvl7pPr>
              <a:defRPr sz="2500"/>
            </a:lvl7pPr>
            <a:lvl8pPr>
              <a:defRPr sz="2500"/>
            </a:lvl8pPr>
            <a:lvl9pPr>
              <a:defRPr sz="25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9067800" y="3135948"/>
            <a:ext cx="7958773" cy="8872220"/>
          </a:xfrm>
        </p:spPr>
        <p:txBody>
          <a:bodyPr/>
          <a:lstStyle>
            <a:lvl1pPr>
              <a:defRPr sz="3900"/>
            </a:lvl1pPr>
            <a:lvl2pPr>
              <a:defRPr sz="3400"/>
            </a:lvl2pPr>
            <a:lvl3pPr>
              <a:defRPr sz="2800"/>
            </a:lvl3pPr>
            <a:lvl4pPr>
              <a:defRPr sz="2500"/>
            </a:lvl4pPr>
            <a:lvl5pPr>
              <a:defRPr sz="2500"/>
            </a:lvl5pPr>
            <a:lvl6pPr>
              <a:defRPr sz="2500"/>
            </a:lvl6pPr>
            <a:lvl7pPr>
              <a:defRPr sz="2500"/>
            </a:lvl7pPr>
            <a:lvl8pPr>
              <a:defRPr sz="2500"/>
            </a:lvl8pPr>
            <a:lvl9pPr>
              <a:defRPr sz="25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7CFD3F33-33E6-4261-AF37-FF9C6FA58035}" type="datetimeFigureOut">
              <a:rPr lang="en-GB" smtClean="0"/>
              <a:t>02/05/2018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6623937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40080" y="384493"/>
            <a:ext cx="11521440" cy="16002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40080" y="2149158"/>
            <a:ext cx="5656263" cy="895667"/>
          </a:xfrm>
        </p:spPr>
        <p:txBody>
          <a:bodyPr anchor="b"/>
          <a:lstStyle>
            <a:lvl1pPr marL="0" indent="0">
              <a:buNone/>
              <a:defRPr sz="3400" b="1"/>
            </a:lvl1pPr>
            <a:lvl2pPr marL="640080" indent="0">
              <a:buNone/>
              <a:defRPr sz="2800" b="1"/>
            </a:lvl2pPr>
            <a:lvl3pPr marL="1280160" indent="0">
              <a:buNone/>
              <a:defRPr sz="2500" b="1"/>
            </a:lvl3pPr>
            <a:lvl4pPr marL="1920240" indent="0">
              <a:buNone/>
              <a:defRPr sz="2200" b="1"/>
            </a:lvl4pPr>
            <a:lvl5pPr marL="2560320" indent="0">
              <a:buNone/>
              <a:defRPr sz="2200" b="1"/>
            </a:lvl5pPr>
            <a:lvl6pPr marL="3200400" indent="0">
              <a:buNone/>
              <a:defRPr sz="2200" b="1"/>
            </a:lvl6pPr>
            <a:lvl7pPr marL="3840480" indent="0">
              <a:buNone/>
              <a:defRPr sz="2200" b="1"/>
            </a:lvl7pPr>
            <a:lvl8pPr marL="4480560" indent="0">
              <a:buNone/>
              <a:defRPr sz="2200" b="1"/>
            </a:lvl8pPr>
            <a:lvl9pPr marL="5120640" indent="0">
              <a:buNone/>
              <a:defRPr sz="2200" b="1"/>
            </a:lvl9pPr>
          </a:lstStyle>
          <a:p>
            <a:pPr lvl="0"/>
            <a:r>
              <a:rPr lang="en-US" smtClean="0"/>
              <a:t>Click to edit Master text styles</a:t>
            </a:r>
          </a:p>
        </p:txBody>
      </p:sp>
      <p:sp>
        <p:nvSpPr>
          <p:cNvPr id="4" name="Content Placeholder 3"/>
          <p:cNvSpPr>
            <a:spLocks noGrp="1"/>
          </p:cNvSpPr>
          <p:nvPr>
            <p:ph sz="half" idx="2"/>
          </p:nvPr>
        </p:nvSpPr>
        <p:spPr>
          <a:xfrm>
            <a:off x="640080" y="3044825"/>
            <a:ext cx="5656263" cy="5531803"/>
          </a:xfrm>
        </p:spPr>
        <p:txBody>
          <a:bodyPr/>
          <a:lstStyle>
            <a:lvl1pPr>
              <a:defRPr sz="3400"/>
            </a:lvl1pPr>
            <a:lvl2pPr>
              <a:defRPr sz="2800"/>
            </a:lvl2pPr>
            <a:lvl3pPr>
              <a:defRPr sz="2500"/>
            </a:lvl3pPr>
            <a:lvl4pPr>
              <a:defRPr sz="2200"/>
            </a:lvl4pPr>
            <a:lvl5pPr>
              <a:defRPr sz="2200"/>
            </a:lvl5pPr>
            <a:lvl6pPr>
              <a:defRPr sz="2200"/>
            </a:lvl6pPr>
            <a:lvl7pPr>
              <a:defRPr sz="2200"/>
            </a:lvl7pPr>
            <a:lvl8pPr>
              <a:defRPr sz="2200"/>
            </a:lvl8pPr>
            <a:lvl9pPr>
              <a:defRPr sz="2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503036" y="2149158"/>
            <a:ext cx="5658485" cy="895667"/>
          </a:xfrm>
        </p:spPr>
        <p:txBody>
          <a:bodyPr anchor="b"/>
          <a:lstStyle>
            <a:lvl1pPr marL="0" indent="0">
              <a:buNone/>
              <a:defRPr sz="3400" b="1"/>
            </a:lvl1pPr>
            <a:lvl2pPr marL="640080" indent="0">
              <a:buNone/>
              <a:defRPr sz="2800" b="1"/>
            </a:lvl2pPr>
            <a:lvl3pPr marL="1280160" indent="0">
              <a:buNone/>
              <a:defRPr sz="2500" b="1"/>
            </a:lvl3pPr>
            <a:lvl4pPr marL="1920240" indent="0">
              <a:buNone/>
              <a:defRPr sz="2200" b="1"/>
            </a:lvl4pPr>
            <a:lvl5pPr marL="2560320" indent="0">
              <a:buNone/>
              <a:defRPr sz="2200" b="1"/>
            </a:lvl5pPr>
            <a:lvl6pPr marL="3200400" indent="0">
              <a:buNone/>
              <a:defRPr sz="2200" b="1"/>
            </a:lvl6pPr>
            <a:lvl7pPr marL="3840480" indent="0">
              <a:buNone/>
              <a:defRPr sz="2200" b="1"/>
            </a:lvl7pPr>
            <a:lvl8pPr marL="4480560" indent="0">
              <a:buNone/>
              <a:defRPr sz="2200" b="1"/>
            </a:lvl8pPr>
            <a:lvl9pPr marL="5120640" indent="0">
              <a:buNone/>
              <a:defRPr sz="2200" b="1"/>
            </a:lvl9pPr>
          </a:lstStyle>
          <a:p>
            <a:pPr lvl="0"/>
            <a:r>
              <a:rPr lang="en-US" smtClean="0"/>
              <a:t>Click to edit Master text styles</a:t>
            </a:r>
          </a:p>
        </p:txBody>
      </p:sp>
      <p:sp>
        <p:nvSpPr>
          <p:cNvPr id="6" name="Content Placeholder 5"/>
          <p:cNvSpPr>
            <a:spLocks noGrp="1"/>
          </p:cNvSpPr>
          <p:nvPr>
            <p:ph sz="quarter" idx="4"/>
          </p:nvPr>
        </p:nvSpPr>
        <p:spPr>
          <a:xfrm>
            <a:off x="6503036" y="3044825"/>
            <a:ext cx="5658485" cy="5531803"/>
          </a:xfrm>
        </p:spPr>
        <p:txBody>
          <a:bodyPr/>
          <a:lstStyle>
            <a:lvl1pPr>
              <a:defRPr sz="3400"/>
            </a:lvl1pPr>
            <a:lvl2pPr>
              <a:defRPr sz="2800"/>
            </a:lvl2pPr>
            <a:lvl3pPr>
              <a:defRPr sz="2500"/>
            </a:lvl3pPr>
            <a:lvl4pPr>
              <a:defRPr sz="2200"/>
            </a:lvl4pPr>
            <a:lvl5pPr>
              <a:defRPr sz="2200"/>
            </a:lvl5pPr>
            <a:lvl6pPr>
              <a:defRPr sz="2200"/>
            </a:lvl6pPr>
            <a:lvl7pPr>
              <a:defRPr sz="2200"/>
            </a:lvl7pPr>
            <a:lvl8pPr>
              <a:defRPr sz="2200"/>
            </a:lvl8pPr>
            <a:lvl9pPr>
              <a:defRPr sz="2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7CFD3F33-33E6-4261-AF37-FF9C6FA58035}" type="datetimeFigureOut">
              <a:rPr lang="en-GB" smtClean="0"/>
              <a:t>02/05/2018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24519569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7CFD3F33-33E6-4261-AF37-FF9C6FA58035}" type="datetimeFigureOut">
              <a:rPr lang="en-GB" smtClean="0"/>
              <a:t>02/05/2018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8748217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FD3F33-33E6-4261-AF37-FF9C6FA58035}" type="datetimeFigureOut">
              <a:rPr lang="en-GB" smtClean="0"/>
              <a:t>02/05/2018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16721205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40081" y="382270"/>
            <a:ext cx="4211638" cy="1626870"/>
          </a:xfrm>
        </p:spPr>
        <p:txBody>
          <a:bodyPr anchor="b"/>
          <a:lstStyle>
            <a:lvl1pPr algn="l">
              <a:defRPr sz="2800" b="1"/>
            </a:lvl1pPr>
          </a:lstStyle>
          <a:p>
            <a:r>
              <a:rPr lang="en-US" smtClean="0"/>
              <a:t>Click to edit Master title style</a:t>
            </a:r>
            <a:endParaRPr lang="en-GB"/>
          </a:p>
        </p:txBody>
      </p:sp>
      <p:sp>
        <p:nvSpPr>
          <p:cNvPr id="3" name="Content Placeholder 2"/>
          <p:cNvSpPr>
            <a:spLocks noGrp="1"/>
          </p:cNvSpPr>
          <p:nvPr>
            <p:ph idx="1"/>
          </p:nvPr>
        </p:nvSpPr>
        <p:spPr>
          <a:xfrm>
            <a:off x="5005070" y="382271"/>
            <a:ext cx="7156450" cy="8194358"/>
          </a:xfrm>
        </p:spPr>
        <p:txBody>
          <a:bodyPr/>
          <a:lstStyle>
            <a:lvl1pPr>
              <a:defRPr sz="4500"/>
            </a:lvl1pPr>
            <a:lvl2pPr>
              <a:defRPr sz="3900"/>
            </a:lvl2pPr>
            <a:lvl3pPr>
              <a:defRPr sz="3400"/>
            </a:lvl3pPr>
            <a:lvl4pPr>
              <a:defRPr sz="2800"/>
            </a:lvl4pPr>
            <a:lvl5pPr>
              <a:defRPr sz="2800"/>
            </a:lvl5pPr>
            <a:lvl6pPr>
              <a:defRPr sz="2800"/>
            </a:lvl6pPr>
            <a:lvl7pPr>
              <a:defRPr sz="2800"/>
            </a:lvl7pPr>
            <a:lvl8pPr>
              <a:defRPr sz="2800"/>
            </a:lvl8pPr>
            <a:lvl9pPr>
              <a:defRPr sz="2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40081" y="2009141"/>
            <a:ext cx="4211638" cy="6567488"/>
          </a:xfrm>
        </p:spPr>
        <p:txBody>
          <a:bodyPr/>
          <a:lstStyle>
            <a:lvl1pPr marL="0" indent="0">
              <a:buNone/>
              <a:defRPr sz="2000"/>
            </a:lvl1pPr>
            <a:lvl2pPr marL="640080" indent="0">
              <a:buNone/>
              <a:defRPr sz="1700"/>
            </a:lvl2pPr>
            <a:lvl3pPr marL="1280160" indent="0">
              <a:buNone/>
              <a:defRPr sz="1400"/>
            </a:lvl3pPr>
            <a:lvl4pPr marL="1920240" indent="0">
              <a:buNone/>
              <a:defRPr sz="1300"/>
            </a:lvl4pPr>
            <a:lvl5pPr marL="2560320" indent="0">
              <a:buNone/>
              <a:defRPr sz="1300"/>
            </a:lvl5pPr>
            <a:lvl6pPr marL="3200400" indent="0">
              <a:buNone/>
              <a:defRPr sz="1300"/>
            </a:lvl6pPr>
            <a:lvl7pPr marL="3840480" indent="0">
              <a:buNone/>
              <a:defRPr sz="1300"/>
            </a:lvl7pPr>
            <a:lvl8pPr marL="4480560" indent="0">
              <a:buNone/>
              <a:defRPr sz="1300"/>
            </a:lvl8pPr>
            <a:lvl9pPr marL="5120640" indent="0">
              <a:buNone/>
              <a:defRPr sz="13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CFD3F33-33E6-4261-AF37-FF9C6FA58035}" type="datetimeFigureOut">
              <a:rPr lang="en-GB" smtClean="0"/>
              <a:t>02/05/2018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21607979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09203" y="6720840"/>
            <a:ext cx="7680960" cy="793433"/>
          </a:xfrm>
        </p:spPr>
        <p:txBody>
          <a:bodyPr anchor="b"/>
          <a:lstStyle>
            <a:lvl1pPr algn="l">
              <a:defRPr sz="2800" b="1"/>
            </a:lvl1pPr>
          </a:lstStyle>
          <a:p>
            <a:r>
              <a:rPr lang="en-US" smtClean="0"/>
              <a:t>Click to edit Master title style</a:t>
            </a:r>
            <a:endParaRPr lang="en-GB"/>
          </a:p>
        </p:txBody>
      </p:sp>
      <p:sp>
        <p:nvSpPr>
          <p:cNvPr id="3" name="Picture Placeholder 2"/>
          <p:cNvSpPr>
            <a:spLocks noGrp="1"/>
          </p:cNvSpPr>
          <p:nvPr>
            <p:ph type="pic" idx="1"/>
          </p:nvPr>
        </p:nvSpPr>
        <p:spPr>
          <a:xfrm>
            <a:off x="2509203" y="857885"/>
            <a:ext cx="7680960" cy="5760720"/>
          </a:xfrm>
        </p:spPr>
        <p:txBody>
          <a:bodyPr/>
          <a:lstStyle>
            <a:lvl1pPr marL="0" indent="0">
              <a:buNone/>
              <a:defRPr sz="4500"/>
            </a:lvl1pPr>
            <a:lvl2pPr marL="640080" indent="0">
              <a:buNone/>
              <a:defRPr sz="3900"/>
            </a:lvl2pPr>
            <a:lvl3pPr marL="1280160" indent="0">
              <a:buNone/>
              <a:defRPr sz="3400"/>
            </a:lvl3pPr>
            <a:lvl4pPr marL="1920240" indent="0">
              <a:buNone/>
              <a:defRPr sz="2800"/>
            </a:lvl4pPr>
            <a:lvl5pPr marL="2560320" indent="0">
              <a:buNone/>
              <a:defRPr sz="2800"/>
            </a:lvl5pPr>
            <a:lvl6pPr marL="3200400" indent="0">
              <a:buNone/>
              <a:defRPr sz="2800"/>
            </a:lvl6pPr>
            <a:lvl7pPr marL="3840480" indent="0">
              <a:buNone/>
              <a:defRPr sz="2800"/>
            </a:lvl7pPr>
            <a:lvl8pPr marL="4480560" indent="0">
              <a:buNone/>
              <a:defRPr sz="2800"/>
            </a:lvl8pPr>
            <a:lvl9pPr marL="5120640" indent="0">
              <a:buNone/>
              <a:defRPr sz="2800"/>
            </a:lvl9pPr>
          </a:lstStyle>
          <a:p>
            <a:endParaRPr lang="en-GB"/>
          </a:p>
        </p:txBody>
      </p:sp>
      <p:sp>
        <p:nvSpPr>
          <p:cNvPr id="4" name="Text Placeholder 3"/>
          <p:cNvSpPr>
            <a:spLocks noGrp="1"/>
          </p:cNvSpPr>
          <p:nvPr>
            <p:ph type="body" sz="half" idx="2"/>
          </p:nvPr>
        </p:nvSpPr>
        <p:spPr>
          <a:xfrm>
            <a:off x="2509203" y="7514273"/>
            <a:ext cx="7680960" cy="1126807"/>
          </a:xfrm>
        </p:spPr>
        <p:txBody>
          <a:bodyPr/>
          <a:lstStyle>
            <a:lvl1pPr marL="0" indent="0">
              <a:buNone/>
              <a:defRPr sz="2000"/>
            </a:lvl1pPr>
            <a:lvl2pPr marL="640080" indent="0">
              <a:buNone/>
              <a:defRPr sz="1700"/>
            </a:lvl2pPr>
            <a:lvl3pPr marL="1280160" indent="0">
              <a:buNone/>
              <a:defRPr sz="1400"/>
            </a:lvl3pPr>
            <a:lvl4pPr marL="1920240" indent="0">
              <a:buNone/>
              <a:defRPr sz="1300"/>
            </a:lvl4pPr>
            <a:lvl5pPr marL="2560320" indent="0">
              <a:buNone/>
              <a:defRPr sz="1300"/>
            </a:lvl5pPr>
            <a:lvl6pPr marL="3200400" indent="0">
              <a:buNone/>
              <a:defRPr sz="1300"/>
            </a:lvl6pPr>
            <a:lvl7pPr marL="3840480" indent="0">
              <a:buNone/>
              <a:defRPr sz="1300"/>
            </a:lvl7pPr>
            <a:lvl8pPr marL="4480560" indent="0">
              <a:buNone/>
              <a:defRPr sz="1300"/>
            </a:lvl8pPr>
            <a:lvl9pPr marL="5120640" indent="0">
              <a:buNone/>
              <a:defRPr sz="13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CFD3F33-33E6-4261-AF37-FF9C6FA58035}" type="datetimeFigureOut">
              <a:rPr lang="en-GB" smtClean="0"/>
              <a:t>02/05/2018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2742052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CFD3F33-33E6-4261-AF37-FF9C6FA58035}" type="datetimeFigureOut">
              <a:rPr lang="en-GB" smtClean="0"/>
              <a:t>02/05/2018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13135963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2994959" y="537845"/>
            <a:ext cx="4031615" cy="11470323"/>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95668" y="537845"/>
            <a:ext cx="11885930" cy="11470323"/>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CFD3F33-33E6-4261-AF37-FF9C6FA58035}" type="datetimeFigureOut">
              <a:rPr lang="en-GB" smtClean="0"/>
              <a:t>02/05/2018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27212672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40080" y="384493"/>
            <a:ext cx="11521440" cy="1600200"/>
          </a:xfrm>
          <a:prstGeom prst="rect">
            <a:avLst/>
          </a:prstGeom>
        </p:spPr>
        <p:txBody>
          <a:bodyPr vert="horz" lIns="128016" tIns="64008" rIns="128016" bIns="64008"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640080" y="2240281"/>
            <a:ext cx="11521440" cy="6336348"/>
          </a:xfrm>
          <a:prstGeom prst="rect">
            <a:avLst/>
          </a:prstGeom>
        </p:spPr>
        <p:txBody>
          <a:bodyPr vert="horz" lIns="128016" tIns="64008" rIns="128016" bIns="64008"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640080" y="8898891"/>
            <a:ext cx="2987040" cy="511175"/>
          </a:xfrm>
          <a:prstGeom prst="rect">
            <a:avLst/>
          </a:prstGeom>
        </p:spPr>
        <p:txBody>
          <a:bodyPr vert="horz" lIns="128016" tIns="64008" rIns="128016" bIns="64008" rtlCol="0" anchor="ctr"/>
          <a:lstStyle>
            <a:lvl1pPr algn="l">
              <a:defRPr sz="1700">
                <a:solidFill>
                  <a:schemeClr val="tx1">
                    <a:tint val="75000"/>
                  </a:schemeClr>
                </a:solidFill>
              </a:defRPr>
            </a:lvl1pPr>
          </a:lstStyle>
          <a:p>
            <a:fld id="{7CFD3F33-33E6-4261-AF37-FF9C6FA58035}" type="datetimeFigureOut">
              <a:rPr lang="en-GB" smtClean="0"/>
              <a:t>02/05/2018</a:t>
            </a:fld>
            <a:endParaRPr lang="en-GB"/>
          </a:p>
        </p:txBody>
      </p:sp>
      <p:sp>
        <p:nvSpPr>
          <p:cNvPr id="5" name="Footer Placeholder 4"/>
          <p:cNvSpPr>
            <a:spLocks noGrp="1"/>
          </p:cNvSpPr>
          <p:nvPr>
            <p:ph type="ftr" sz="quarter" idx="3"/>
          </p:nvPr>
        </p:nvSpPr>
        <p:spPr>
          <a:xfrm>
            <a:off x="4373880" y="8898891"/>
            <a:ext cx="4053840" cy="511175"/>
          </a:xfrm>
          <a:prstGeom prst="rect">
            <a:avLst/>
          </a:prstGeom>
        </p:spPr>
        <p:txBody>
          <a:bodyPr vert="horz" lIns="128016" tIns="64008" rIns="128016" bIns="64008" rtlCol="0" anchor="ctr"/>
          <a:lstStyle>
            <a:lvl1pPr algn="ctr">
              <a:defRPr sz="17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9174480" y="8898891"/>
            <a:ext cx="2987040" cy="511175"/>
          </a:xfrm>
          <a:prstGeom prst="rect">
            <a:avLst/>
          </a:prstGeom>
        </p:spPr>
        <p:txBody>
          <a:bodyPr vert="horz" lIns="128016" tIns="64008" rIns="128016" bIns="64008" rtlCol="0" anchor="ctr"/>
          <a:lstStyle>
            <a:lvl1pPr algn="r">
              <a:defRPr sz="1700">
                <a:solidFill>
                  <a:schemeClr val="tx1">
                    <a:tint val="75000"/>
                  </a:schemeClr>
                </a:solidFill>
              </a:defRPr>
            </a:lvl1pPr>
          </a:lstStyle>
          <a:p>
            <a:fld id="{5C5B8379-2F55-4757-B461-6A15418214ED}" type="slidenum">
              <a:rPr lang="en-GB" smtClean="0"/>
              <a:t>‹#›</a:t>
            </a:fld>
            <a:endParaRPr lang="en-GB"/>
          </a:p>
        </p:txBody>
      </p:sp>
    </p:spTree>
    <p:extLst>
      <p:ext uri="{BB962C8B-B14F-4D97-AF65-F5344CB8AC3E}">
        <p14:creationId xmlns:p14="http://schemas.microsoft.com/office/powerpoint/2010/main" val="282666966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1280160" rtl="0" eaLnBrk="1" latinLnBrk="0" hangingPunct="1">
        <a:spcBef>
          <a:spcPct val="0"/>
        </a:spcBef>
        <a:buNone/>
        <a:defRPr sz="6200" kern="1200">
          <a:solidFill>
            <a:schemeClr val="tx1"/>
          </a:solidFill>
          <a:latin typeface="+mj-lt"/>
          <a:ea typeface="+mj-ea"/>
          <a:cs typeface="+mj-cs"/>
        </a:defRPr>
      </a:lvl1pPr>
    </p:titleStyle>
    <p:bodyStyle>
      <a:lvl1pPr marL="480060" indent="-480060" algn="l" defTabSz="1280160" rtl="0" eaLnBrk="1" latinLnBrk="0" hangingPunct="1">
        <a:spcBef>
          <a:spcPct val="20000"/>
        </a:spcBef>
        <a:buFont typeface="Arial" panose="020B0604020202020204" pitchFamily="34" charset="0"/>
        <a:buChar char="•"/>
        <a:defRPr sz="4500" kern="1200">
          <a:solidFill>
            <a:schemeClr val="tx1"/>
          </a:solidFill>
          <a:latin typeface="+mn-lt"/>
          <a:ea typeface="+mn-ea"/>
          <a:cs typeface="+mn-cs"/>
        </a:defRPr>
      </a:lvl1pPr>
      <a:lvl2pPr marL="1040130" indent="-400050" algn="l" defTabSz="1280160" rtl="0" eaLnBrk="1" latinLnBrk="0" hangingPunct="1">
        <a:spcBef>
          <a:spcPct val="20000"/>
        </a:spcBef>
        <a:buFont typeface="Arial" panose="020B0604020202020204" pitchFamily="34" charset="0"/>
        <a:buChar char="–"/>
        <a:defRPr sz="3900" kern="1200">
          <a:solidFill>
            <a:schemeClr val="tx1"/>
          </a:solidFill>
          <a:latin typeface="+mn-lt"/>
          <a:ea typeface="+mn-ea"/>
          <a:cs typeface="+mn-cs"/>
        </a:defRPr>
      </a:lvl2pPr>
      <a:lvl3pPr marL="1600200" indent="-320040" algn="l" defTabSz="1280160" rtl="0" eaLnBrk="1" latinLnBrk="0" hangingPunct="1">
        <a:spcBef>
          <a:spcPct val="20000"/>
        </a:spcBef>
        <a:buFont typeface="Arial" panose="020B0604020202020204" pitchFamily="34" charset="0"/>
        <a:buChar char="•"/>
        <a:defRPr sz="3400" kern="1200">
          <a:solidFill>
            <a:schemeClr val="tx1"/>
          </a:solidFill>
          <a:latin typeface="+mn-lt"/>
          <a:ea typeface="+mn-ea"/>
          <a:cs typeface="+mn-cs"/>
        </a:defRPr>
      </a:lvl3pPr>
      <a:lvl4pPr marL="2240280" indent="-320040" algn="l" defTabSz="128016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4pPr>
      <a:lvl5pPr marL="2880360" indent="-320040" algn="l" defTabSz="128016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5pPr>
      <a:lvl6pPr marL="3520440" indent="-320040" algn="l" defTabSz="128016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6pPr>
      <a:lvl7pPr marL="4160520" indent="-320040" algn="l" defTabSz="128016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7pPr>
      <a:lvl8pPr marL="4800600" indent="-320040" algn="l" defTabSz="128016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8pPr>
      <a:lvl9pPr marL="5440680" indent="-320040" algn="l" defTabSz="128016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9pPr>
    </p:bodyStyle>
    <p:otherStyle>
      <a:defPPr>
        <a:defRPr lang="en-US"/>
      </a:defPPr>
      <a:lvl1pPr marL="0" algn="l" defTabSz="1280160" rtl="0" eaLnBrk="1" latinLnBrk="0" hangingPunct="1">
        <a:defRPr sz="2500" kern="1200">
          <a:solidFill>
            <a:schemeClr val="tx1"/>
          </a:solidFill>
          <a:latin typeface="+mn-lt"/>
          <a:ea typeface="+mn-ea"/>
          <a:cs typeface="+mn-cs"/>
        </a:defRPr>
      </a:lvl1pPr>
      <a:lvl2pPr marL="640080" algn="l" defTabSz="1280160" rtl="0" eaLnBrk="1" latinLnBrk="0" hangingPunct="1">
        <a:defRPr sz="2500" kern="1200">
          <a:solidFill>
            <a:schemeClr val="tx1"/>
          </a:solidFill>
          <a:latin typeface="+mn-lt"/>
          <a:ea typeface="+mn-ea"/>
          <a:cs typeface="+mn-cs"/>
        </a:defRPr>
      </a:lvl2pPr>
      <a:lvl3pPr marL="1280160" algn="l" defTabSz="1280160" rtl="0" eaLnBrk="1" latinLnBrk="0" hangingPunct="1">
        <a:defRPr sz="2500" kern="1200">
          <a:solidFill>
            <a:schemeClr val="tx1"/>
          </a:solidFill>
          <a:latin typeface="+mn-lt"/>
          <a:ea typeface="+mn-ea"/>
          <a:cs typeface="+mn-cs"/>
        </a:defRPr>
      </a:lvl3pPr>
      <a:lvl4pPr marL="1920240" algn="l" defTabSz="1280160" rtl="0" eaLnBrk="1" latinLnBrk="0" hangingPunct="1">
        <a:defRPr sz="2500" kern="1200">
          <a:solidFill>
            <a:schemeClr val="tx1"/>
          </a:solidFill>
          <a:latin typeface="+mn-lt"/>
          <a:ea typeface="+mn-ea"/>
          <a:cs typeface="+mn-cs"/>
        </a:defRPr>
      </a:lvl4pPr>
      <a:lvl5pPr marL="2560320" algn="l" defTabSz="1280160" rtl="0" eaLnBrk="1" latinLnBrk="0" hangingPunct="1">
        <a:defRPr sz="2500" kern="1200">
          <a:solidFill>
            <a:schemeClr val="tx1"/>
          </a:solidFill>
          <a:latin typeface="+mn-lt"/>
          <a:ea typeface="+mn-ea"/>
          <a:cs typeface="+mn-cs"/>
        </a:defRPr>
      </a:lvl5pPr>
      <a:lvl6pPr marL="3200400" algn="l" defTabSz="1280160" rtl="0" eaLnBrk="1" latinLnBrk="0" hangingPunct="1">
        <a:defRPr sz="2500" kern="1200">
          <a:solidFill>
            <a:schemeClr val="tx1"/>
          </a:solidFill>
          <a:latin typeface="+mn-lt"/>
          <a:ea typeface="+mn-ea"/>
          <a:cs typeface="+mn-cs"/>
        </a:defRPr>
      </a:lvl6pPr>
      <a:lvl7pPr marL="3840480" algn="l" defTabSz="1280160" rtl="0" eaLnBrk="1" latinLnBrk="0" hangingPunct="1">
        <a:defRPr sz="2500" kern="1200">
          <a:solidFill>
            <a:schemeClr val="tx1"/>
          </a:solidFill>
          <a:latin typeface="+mn-lt"/>
          <a:ea typeface="+mn-ea"/>
          <a:cs typeface="+mn-cs"/>
        </a:defRPr>
      </a:lvl7pPr>
      <a:lvl8pPr marL="4480560" algn="l" defTabSz="1280160" rtl="0" eaLnBrk="1" latinLnBrk="0" hangingPunct="1">
        <a:defRPr sz="2500" kern="1200">
          <a:solidFill>
            <a:schemeClr val="tx1"/>
          </a:solidFill>
          <a:latin typeface="+mn-lt"/>
          <a:ea typeface="+mn-ea"/>
          <a:cs typeface="+mn-cs"/>
        </a:defRPr>
      </a:lvl8pPr>
      <a:lvl9pPr marL="5120640" algn="l" defTabSz="1280160" rtl="0" eaLnBrk="1" latinLnBrk="0" hangingPunct="1">
        <a:defRPr sz="25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jpe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9.png"/><Relationship Id="rId5" Type="http://schemas.openxmlformats.org/officeDocument/2006/relationships/image" Target="../media/image3.png"/><Relationship Id="rId10" Type="http://schemas.openxmlformats.org/officeDocument/2006/relationships/image" Target="../media/image8.png"/><Relationship Id="rId4" Type="http://schemas.openxmlformats.org/officeDocument/2006/relationships/image" Target="../media/image2.jpg"/><Relationship Id="rId9"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GB"/>
          </a:p>
        </p:txBody>
      </p:sp>
      <p:sp>
        <p:nvSpPr>
          <p:cNvPr id="3" name="Subtitle 2"/>
          <p:cNvSpPr>
            <a:spLocks noGrp="1"/>
          </p:cNvSpPr>
          <p:nvPr>
            <p:ph type="subTitle" idx="1"/>
          </p:nvPr>
        </p:nvSpPr>
        <p:spPr/>
        <p:txBody>
          <a:bodyPr/>
          <a:lstStyle/>
          <a:p>
            <a:endParaRPr lang="en-GB"/>
          </a:p>
        </p:txBody>
      </p:sp>
      <p:sp>
        <p:nvSpPr>
          <p:cNvPr id="8" name="矩形 7"/>
          <p:cNvSpPr/>
          <p:nvPr/>
        </p:nvSpPr>
        <p:spPr>
          <a:xfrm>
            <a:off x="0" y="21579"/>
            <a:ext cx="12801600" cy="9601200"/>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US" altLang="zh-CN" dirty="0" smtClean="0"/>
              <a:t>         </a:t>
            </a:r>
            <a:endParaRPr lang="zh-CN" altLang="en-US" dirty="0"/>
          </a:p>
        </p:txBody>
      </p:sp>
      <p:sp>
        <p:nvSpPr>
          <p:cNvPr id="10" name="圆角矩形 9"/>
          <p:cNvSpPr/>
          <p:nvPr/>
        </p:nvSpPr>
        <p:spPr>
          <a:xfrm>
            <a:off x="280120" y="264096"/>
            <a:ext cx="12169352" cy="1944216"/>
          </a:xfrm>
          <a:prstGeom prst="round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zh-CN" altLang="en-US" sz="1800" dirty="0"/>
          </a:p>
        </p:txBody>
      </p:sp>
      <p:pic>
        <p:nvPicPr>
          <p:cNvPr id="11" name="图片 10"/>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08557" y="469431"/>
            <a:ext cx="2653952" cy="928097"/>
          </a:xfrm>
          <a:prstGeom prst="rect">
            <a:avLst/>
          </a:prstGeom>
        </p:spPr>
      </p:pic>
      <p:pic>
        <p:nvPicPr>
          <p:cNvPr id="12" name="图片 1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386069" y="530145"/>
            <a:ext cx="2990582" cy="806670"/>
          </a:xfrm>
          <a:prstGeom prst="rect">
            <a:avLst/>
          </a:prstGeom>
        </p:spPr>
      </p:pic>
      <p:sp>
        <p:nvSpPr>
          <p:cNvPr id="13" name="圆角矩形 12"/>
          <p:cNvSpPr/>
          <p:nvPr/>
        </p:nvSpPr>
        <p:spPr>
          <a:xfrm>
            <a:off x="183923" y="2413647"/>
            <a:ext cx="3847094" cy="2458961"/>
          </a:xfrm>
          <a:prstGeom prst="round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4" name="圆角矩形 13"/>
          <p:cNvSpPr/>
          <p:nvPr/>
        </p:nvSpPr>
        <p:spPr>
          <a:xfrm>
            <a:off x="183923" y="4984655"/>
            <a:ext cx="3847094" cy="4368915"/>
          </a:xfrm>
          <a:prstGeom prst="round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7" name="文本框 16"/>
          <p:cNvSpPr txBox="1"/>
          <p:nvPr/>
        </p:nvSpPr>
        <p:spPr>
          <a:xfrm>
            <a:off x="2962509" y="530145"/>
            <a:ext cx="6318611" cy="1534151"/>
          </a:xfrm>
          <a:prstGeom prst="rect">
            <a:avLst/>
          </a:prstGeom>
          <a:noFill/>
        </p:spPr>
        <p:txBody>
          <a:bodyPr wrap="square" rtlCol="0">
            <a:spAutoFit/>
          </a:bodyPr>
          <a:lstStyle/>
          <a:p>
            <a:pPr lvl="0" algn="ctr"/>
            <a:r>
              <a:rPr lang="en-US" altLang="zh-CN" b="1" dirty="0">
                <a:solidFill>
                  <a:prstClr val="black"/>
                </a:solidFill>
              </a:rPr>
              <a:t>An investigation into the development and </a:t>
            </a:r>
          </a:p>
          <a:p>
            <a:pPr lvl="0" algn="ctr"/>
            <a:r>
              <a:rPr lang="en-US" altLang="zh-CN" b="1" dirty="0">
                <a:solidFill>
                  <a:prstClr val="black"/>
                </a:solidFill>
              </a:rPr>
              <a:t>data mining application analysis of </a:t>
            </a:r>
          </a:p>
          <a:p>
            <a:pPr lvl="0" algn="ctr"/>
            <a:r>
              <a:rPr lang="en-US" altLang="zh-CN" b="1" dirty="0">
                <a:solidFill>
                  <a:prstClr val="black"/>
                </a:solidFill>
              </a:rPr>
              <a:t>      a book management system </a:t>
            </a:r>
          </a:p>
          <a:p>
            <a:pPr lvl="0" algn="ctr"/>
            <a:r>
              <a:rPr lang="en-US" altLang="zh-CN" sz="1800" dirty="0">
                <a:solidFill>
                  <a:prstClr val="black"/>
                </a:solidFill>
              </a:rPr>
              <a:t>Zuhua Liu       Business information technology</a:t>
            </a:r>
            <a:endParaRPr lang="zh-CN" altLang="en-US" sz="1800" dirty="0">
              <a:solidFill>
                <a:prstClr val="white"/>
              </a:solidFill>
            </a:endParaRPr>
          </a:p>
        </p:txBody>
      </p:sp>
      <p:sp>
        <p:nvSpPr>
          <p:cNvPr id="18" name="文本框 17"/>
          <p:cNvSpPr txBox="1"/>
          <p:nvPr/>
        </p:nvSpPr>
        <p:spPr>
          <a:xfrm>
            <a:off x="320297" y="2517600"/>
            <a:ext cx="3645055" cy="3385542"/>
          </a:xfrm>
          <a:prstGeom prst="rect">
            <a:avLst/>
          </a:prstGeom>
          <a:noFill/>
        </p:spPr>
        <p:txBody>
          <a:bodyPr wrap="square" rtlCol="0">
            <a:spAutoFit/>
          </a:bodyPr>
          <a:lstStyle/>
          <a:p>
            <a:r>
              <a:rPr lang="en-US" altLang="zh-CN" sz="1800" b="1" dirty="0" smtClean="0"/>
              <a:t>1.Introduction</a:t>
            </a:r>
          </a:p>
          <a:p>
            <a:pPr algn="just"/>
            <a:r>
              <a:rPr lang="en-US" altLang="zh-CN" sz="1400" dirty="0" smtClean="0"/>
              <a:t>Library management </a:t>
            </a:r>
            <a:r>
              <a:rPr lang="en-US" altLang="zh-CN" sz="1400" dirty="0"/>
              <a:t>system belongs to MIS (management information system</a:t>
            </a:r>
            <a:r>
              <a:rPr lang="en-US" altLang="zh-CN" sz="1400" dirty="0" smtClean="0"/>
              <a:t>), </a:t>
            </a:r>
            <a:r>
              <a:rPr lang="en-US" altLang="zh-CN" sz="1400" dirty="0"/>
              <a:t>which becomes more and more popular in the society of emphasizing </a:t>
            </a:r>
            <a:r>
              <a:rPr lang="en-US" altLang="zh-CN" sz="1400" dirty="0" smtClean="0"/>
              <a:t>and management.</a:t>
            </a:r>
          </a:p>
          <a:p>
            <a:pPr algn="just"/>
            <a:r>
              <a:rPr lang="en-US" altLang="zh-CN" sz="1400" dirty="0" smtClean="0"/>
              <a:t>The </a:t>
            </a:r>
            <a:r>
              <a:rPr lang="en-US" altLang="zh-CN" sz="1400" dirty="0"/>
              <a:t>book management is facing more difficult problems than the past, such as massive data, personality needs and so </a:t>
            </a:r>
            <a:r>
              <a:rPr lang="en-US" altLang="zh-CN" sz="1400" dirty="0" smtClean="0"/>
              <a:t>on. </a:t>
            </a:r>
            <a:r>
              <a:rPr lang="en-US" altLang="zh-CN" sz="1400" dirty="0"/>
              <a:t>D</a:t>
            </a:r>
            <a:r>
              <a:rPr lang="en-US" altLang="zh-CN" sz="1400" dirty="0" smtClean="0"/>
              <a:t>ata </a:t>
            </a:r>
            <a:r>
              <a:rPr lang="en-US" altLang="zh-CN" sz="1400" dirty="0"/>
              <a:t>mining technology has great advantages in solving these problems. </a:t>
            </a:r>
            <a:endParaRPr lang="en-US" altLang="zh-CN" sz="1400" dirty="0" smtClean="0"/>
          </a:p>
          <a:p>
            <a:pPr algn="just"/>
            <a:endParaRPr lang="en-US" altLang="zh-CN" sz="1800" dirty="0"/>
          </a:p>
          <a:p>
            <a:pPr algn="just"/>
            <a:endParaRPr lang="en-US" altLang="zh-CN" sz="1800" dirty="0" smtClean="0"/>
          </a:p>
          <a:p>
            <a:pPr algn="just"/>
            <a:endParaRPr lang="en-US" altLang="zh-CN" sz="1800" dirty="0" smtClean="0"/>
          </a:p>
          <a:p>
            <a:pPr algn="dist"/>
            <a:endParaRPr lang="zh-CN" altLang="en-US" sz="1800" dirty="0"/>
          </a:p>
        </p:txBody>
      </p:sp>
      <p:sp>
        <p:nvSpPr>
          <p:cNvPr id="20" name="文本框 19"/>
          <p:cNvSpPr txBox="1"/>
          <p:nvPr/>
        </p:nvSpPr>
        <p:spPr>
          <a:xfrm>
            <a:off x="325343" y="5063793"/>
            <a:ext cx="3634964" cy="4031873"/>
          </a:xfrm>
          <a:prstGeom prst="rect">
            <a:avLst/>
          </a:prstGeom>
          <a:noFill/>
        </p:spPr>
        <p:txBody>
          <a:bodyPr wrap="square" rtlCol="0">
            <a:spAutoFit/>
          </a:bodyPr>
          <a:lstStyle/>
          <a:p>
            <a:pPr lvl="0" algn="just"/>
            <a:r>
              <a:rPr lang="en-US" altLang="zh-CN" sz="1800" b="1" dirty="0">
                <a:solidFill>
                  <a:prstClr val="black"/>
                </a:solidFill>
              </a:rPr>
              <a:t>2. Aims </a:t>
            </a:r>
            <a:r>
              <a:rPr lang="en-US" altLang="zh-CN" sz="1800" b="1" dirty="0" smtClean="0">
                <a:solidFill>
                  <a:prstClr val="black"/>
                </a:solidFill>
              </a:rPr>
              <a:t>and objectives</a:t>
            </a:r>
            <a:endParaRPr lang="en-US" altLang="zh-CN" sz="1800" b="1" dirty="0">
              <a:solidFill>
                <a:prstClr val="black"/>
              </a:solidFill>
            </a:endParaRPr>
          </a:p>
          <a:p>
            <a:pPr lvl="0" algn="just"/>
            <a:r>
              <a:rPr lang="en-US" altLang="zh-CN" sz="1400" dirty="0">
                <a:solidFill>
                  <a:prstClr val="black"/>
                </a:solidFill>
              </a:rPr>
              <a:t>The aim of this report is :</a:t>
            </a:r>
          </a:p>
          <a:p>
            <a:pPr lvl="0" algn="just"/>
            <a:r>
              <a:rPr lang="en-US" altLang="zh-CN" sz="1400" dirty="0">
                <a:solidFill>
                  <a:prstClr val="black"/>
                </a:solidFill>
              </a:rPr>
              <a:t>An investigation into the development and data mining application analysis of a book management system </a:t>
            </a:r>
            <a:r>
              <a:rPr lang="en-US" altLang="zh-CN" sz="1400" dirty="0" smtClean="0">
                <a:solidFill>
                  <a:prstClr val="black"/>
                </a:solidFill>
              </a:rPr>
              <a:t>.</a:t>
            </a:r>
          </a:p>
          <a:p>
            <a:endParaRPr lang="en-US" altLang="zh-CN" sz="1400" b="1" dirty="0" smtClean="0"/>
          </a:p>
          <a:p>
            <a:pPr algn="just"/>
            <a:r>
              <a:rPr lang="en-US" altLang="zh-CN" sz="1400" dirty="0" smtClean="0"/>
              <a:t>The </a:t>
            </a:r>
            <a:r>
              <a:rPr lang="en-US" altLang="zh-CN" sz="1400" dirty="0"/>
              <a:t>objectives are to:</a:t>
            </a:r>
          </a:p>
          <a:p>
            <a:pPr algn="just"/>
            <a:r>
              <a:rPr lang="en-US" altLang="zh-CN" sz="1400" dirty="0" smtClean="0"/>
              <a:t>1.Secondary </a:t>
            </a:r>
            <a:r>
              <a:rPr lang="en-US" altLang="zh-CN" sz="1400" dirty="0"/>
              <a:t>research into personal and professional book management system.</a:t>
            </a:r>
          </a:p>
          <a:p>
            <a:pPr algn="just"/>
            <a:r>
              <a:rPr lang="en-US" altLang="zh-CN" sz="1400" dirty="0" smtClean="0"/>
              <a:t>2.Understand </a:t>
            </a:r>
            <a:r>
              <a:rPr lang="en-US" altLang="zh-CN" sz="1400" dirty="0"/>
              <a:t>the Development environment and tools and design the basic structure of book management system</a:t>
            </a:r>
            <a:r>
              <a:rPr lang="en-US" altLang="zh-CN" sz="1400" dirty="0" smtClean="0"/>
              <a:t>.</a:t>
            </a:r>
          </a:p>
          <a:p>
            <a:pPr algn="just"/>
            <a:r>
              <a:rPr lang="en-US" altLang="zh-CN" sz="1400" dirty="0" smtClean="0"/>
              <a:t>3.Develop </a:t>
            </a:r>
            <a:r>
              <a:rPr lang="en-US" altLang="zh-CN" sz="1400" dirty="0"/>
              <a:t>a book management system prototype.</a:t>
            </a:r>
          </a:p>
          <a:p>
            <a:pPr algn="just"/>
            <a:r>
              <a:rPr lang="en-US" altLang="zh-CN" sz="1400" dirty="0" smtClean="0"/>
              <a:t>4.Evaluate </a:t>
            </a:r>
            <a:r>
              <a:rPr lang="en-US" altLang="zh-CN" sz="1400" dirty="0"/>
              <a:t>the book management system prototype designed. </a:t>
            </a:r>
          </a:p>
          <a:p>
            <a:pPr algn="just"/>
            <a:r>
              <a:rPr lang="en-US" altLang="zh-CN" sz="1400" dirty="0" smtClean="0"/>
              <a:t>5.Discuss </a:t>
            </a:r>
            <a:r>
              <a:rPr lang="en-US" altLang="zh-CN" sz="1400" dirty="0"/>
              <a:t>the commercial application direction of data mining in book management.</a:t>
            </a:r>
          </a:p>
        </p:txBody>
      </p:sp>
      <p:sp>
        <p:nvSpPr>
          <p:cNvPr id="19" name="圆角矩形 18"/>
          <p:cNvSpPr/>
          <p:nvPr/>
        </p:nvSpPr>
        <p:spPr>
          <a:xfrm>
            <a:off x="4511883" y="2430253"/>
            <a:ext cx="3842044" cy="1197717"/>
          </a:xfrm>
          <a:prstGeom prst="round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5" name="圆角矩形 14"/>
          <p:cNvSpPr/>
          <p:nvPr/>
        </p:nvSpPr>
        <p:spPr>
          <a:xfrm>
            <a:off x="4511883" y="3746311"/>
            <a:ext cx="3818550" cy="5607259"/>
          </a:xfrm>
          <a:prstGeom prst="round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22" name="文本框 21"/>
          <p:cNvSpPr txBox="1"/>
          <p:nvPr/>
        </p:nvSpPr>
        <p:spPr>
          <a:xfrm>
            <a:off x="4505151" y="2498151"/>
            <a:ext cx="3623841" cy="1015663"/>
          </a:xfrm>
          <a:prstGeom prst="rect">
            <a:avLst/>
          </a:prstGeom>
          <a:noFill/>
        </p:spPr>
        <p:txBody>
          <a:bodyPr wrap="square" rtlCol="0">
            <a:spAutoFit/>
          </a:bodyPr>
          <a:lstStyle/>
          <a:p>
            <a:r>
              <a:rPr lang="en-US" altLang="zh-CN" sz="1800" b="1" dirty="0" smtClean="0"/>
              <a:t>3.Personal prototype requirements</a:t>
            </a:r>
          </a:p>
          <a:p>
            <a:pPr marL="342900" indent="-342900">
              <a:buAutoNum type="arabicPeriod"/>
            </a:pPr>
            <a:r>
              <a:rPr lang="en-US" altLang="zh-CN" sz="1400" b="1" dirty="0" smtClean="0"/>
              <a:t>Login function</a:t>
            </a:r>
          </a:p>
          <a:p>
            <a:pPr marL="342900" indent="-342900">
              <a:buAutoNum type="arabicPeriod"/>
            </a:pPr>
            <a:r>
              <a:rPr lang="en-US" altLang="zh-CN" sz="1400" b="1" dirty="0" smtClean="0"/>
              <a:t>Book information management</a:t>
            </a:r>
          </a:p>
          <a:p>
            <a:pPr marL="342900" indent="-342900">
              <a:buAutoNum type="arabicPeriod"/>
            </a:pPr>
            <a:r>
              <a:rPr lang="en-US" altLang="zh-CN" sz="1400" b="1" dirty="0" smtClean="0"/>
              <a:t>Book inquires</a:t>
            </a:r>
            <a:endParaRPr lang="zh-CN" altLang="en-US" sz="1400" b="1" dirty="0"/>
          </a:p>
        </p:txBody>
      </p:sp>
      <p:sp>
        <p:nvSpPr>
          <p:cNvPr id="4" name="文本框 3"/>
          <p:cNvSpPr txBox="1"/>
          <p:nvPr/>
        </p:nvSpPr>
        <p:spPr>
          <a:xfrm>
            <a:off x="4605175" y="3830388"/>
            <a:ext cx="2366497" cy="369332"/>
          </a:xfrm>
          <a:prstGeom prst="rect">
            <a:avLst/>
          </a:prstGeom>
          <a:noFill/>
        </p:spPr>
        <p:txBody>
          <a:bodyPr wrap="square" rtlCol="0">
            <a:spAutoFit/>
          </a:bodyPr>
          <a:lstStyle/>
          <a:p>
            <a:r>
              <a:rPr lang="en-US" altLang="zh-CN" sz="1800" b="1" dirty="0" smtClean="0"/>
              <a:t>3.Prototype interface</a:t>
            </a:r>
            <a:endParaRPr lang="zh-CN" altLang="en-US" sz="1400" b="1" dirty="0"/>
          </a:p>
        </p:txBody>
      </p:sp>
      <p:sp>
        <p:nvSpPr>
          <p:cNvPr id="24" name="圆角矩形 23"/>
          <p:cNvSpPr/>
          <p:nvPr/>
        </p:nvSpPr>
        <p:spPr>
          <a:xfrm>
            <a:off x="8753664" y="6138430"/>
            <a:ext cx="3858297" cy="3229380"/>
          </a:xfrm>
          <a:prstGeom prst="round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23" name="文本框 22"/>
          <p:cNvSpPr txBox="1"/>
          <p:nvPr/>
        </p:nvSpPr>
        <p:spPr>
          <a:xfrm>
            <a:off x="8894189" y="6246676"/>
            <a:ext cx="3688522" cy="3385542"/>
          </a:xfrm>
          <a:prstGeom prst="rect">
            <a:avLst/>
          </a:prstGeom>
          <a:noFill/>
        </p:spPr>
        <p:txBody>
          <a:bodyPr wrap="square" rtlCol="0">
            <a:spAutoFit/>
          </a:bodyPr>
          <a:lstStyle/>
          <a:p>
            <a:r>
              <a:rPr lang="en-US" altLang="zh-CN" sz="1800" b="1" dirty="0" smtClean="0"/>
              <a:t>5.Conclusion</a:t>
            </a:r>
          </a:p>
          <a:p>
            <a:r>
              <a:rPr lang="en-US" altLang="zh-CN" sz="1400" dirty="0" smtClean="0"/>
              <a:t>This system is an idea for personal book management system and also give some proposals for professional book management system. It will be convenient for managing book information for person and organization</a:t>
            </a:r>
            <a:r>
              <a:rPr lang="en-US" altLang="zh-CN" sz="1400" dirty="0" smtClean="0"/>
              <a:t>.</a:t>
            </a:r>
          </a:p>
          <a:p>
            <a:endParaRPr lang="en-US" altLang="zh-CN" sz="1400" dirty="0" smtClean="0"/>
          </a:p>
          <a:p>
            <a:r>
              <a:rPr lang="en-US" altLang="zh-CN" sz="1400" dirty="0" smtClean="0"/>
              <a:t>Future work</a:t>
            </a:r>
            <a:r>
              <a:rPr lang="zh-CN" altLang="en-US" sz="1400" smtClean="0"/>
              <a:t>：</a:t>
            </a:r>
            <a:endParaRPr lang="en-US" altLang="zh-CN" sz="1400" dirty="0"/>
          </a:p>
          <a:p>
            <a:r>
              <a:rPr lang="en-US" altLang="zh-CN" sz="1400" dirty="0" smtClean="0"/>
              <a:t>1.build </a:t>
            </a:r>
            <a:r>
              <a:rPr lang="en-US" altLang="zh-CN" sz="1400" dirty="0"/>
              <a:t>more beautiful and friendly interface</a:t>
            </a:r>
          </a:p>
          <a:p>
            <a:r>
              <a:rPr lang="en-US" altLang="zh-CN" sz="1400" dirty="0" smtClean="0"/>
              <a:t>2.chang </a:t>
            </a:r>
            <a:r>
              <a:rPr lang="en-US" altLang="zh-CN" sz="1400" dirty="0"/>
              <a:t>it to </a:t>
            </a:r>
            <a:r>
              <a:rPr lang="en-US" altLang="zh-CN" sz="1400" dirty="0" smtClean="0"/>
              <a:t>web</a:t>
            </a:r>
            <a:endParaRPr lang="en-US" altLang="zh-CN" sz="1400" dirty="0"/>
          </a:p>
          <a:p>
            <a:r>
              <a:rPr lang="en-US" altLang="zh-CN" sz="1400" dirty="0" smtClean="0"/>
              <a:t>3.Build </a:t>
            </a:r>
            <a:r>
              <a:rPr lang="en-US" altLang="zh-CN" sz="1400" dirty="0"/>
              <a:t>more complicated database</a:t>
            </a:r>
          </a:p>
          <a:p>
            <a:r>
              <a:rPr lang="en-US" altLang="zh-CN" sz="1400" dirty="0" smtClean="0"/>
              <a:t>4.Use </a:t>
            </a:r>
            <a:r>
              <a:rPr lang="en-US" altLang="zh-CN" sz="1400" dirty="0"/>
              <a:t>other programming language </a:t>
            </a:r>
            <a:r>
              <a:rPr lang="en-US" altLang="zh-CN" sz="1400" dirty="0" smtClean="0"/>
              <a:t>it</a:t>
            </a:r>
            <a:endParaRPr lang="en-US" altLang="zh-CN" sz="1400" dirty="0"/>
          </a:p>
          <a:p>
            <a:r>
              <a:rPr lang="en-US" altLang="zh-CN" sz="1400" dirty="0" smtClean="0"/>
              <a:t>5.Design </a:t>
            </a:r>
            <a:r>
              <a:rPr lang="en-US" altLang="zh-CN" sz="1400" dirty="0"/>
              <a:t>a professional version</a:t>
            </a:r>
          </a:p>
          <a:p>
            <a:r>
              <a:rPr lang="en-US" altLang="zh-CN" sz="1400" dirty="0" smtClean="0"/>
              <a:t>6.Do </a:t>
            </a:r>
            <a:r>
              <a:rPr lang="en-US" altLang="zh-CN" sz="1400" dirty="0"/>
              <a:t>more research and get some creation.</a:t>
            </a:r>
          </a:p>
          <a:p>
            <a:endParaRPr lang="en-US" altLang="zh-CN" sz="1400" dirty="0"/>
          </a:p>
        </p:txBody>
      </p:sp>
      <p:sp>
        <p:nvSpPr>
          <p:cNvPr id="25" name="圆角矩形 24"/>
          <p:cNvSpPr/>
          <p:nvPr/>
        </p:nvSpPr>
        <p:spPr>
          <a:xfrm>
            <a:off x="8715669" y="2430253"/>
            <a:ext cx="3896292" cy="3594483"/>
          </a:xfrm>
          <a:prstGeom prst="round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6" name="文本框 5"/>
          <p:cNvSpPr txBox="1"/>
          <p:nvPr/>
        </p:nvSpPr>
        <p:spPr>
          <a:xfrm>
            <a:off x="4605175" y="4371017"/>
            <a:ext cx="702436" cy="477054"/>
          </a:xfrm>
          <a:prstGeom prst="rect">
            <a:avLst/>
          </a:prstGeom>
          <a:noFill/>
        </p:spPr>
        <p:txBody>
          <a:bodyPr wrap="none" rtlCol="0">
            <a:spAutoFit/>
          </a:bodyPr>
          <a:lstStyle/>
          <a:p>
            <a:r>
              <a:rPr lang="en-US" altLang="zh-CN" sz="1600" dirty="0" smtClean="0"/>
              <a:t>Login</a:t>
            </a:r>
            <a:r>
              <a:rPr lang="en-US" altLang="zh-CN" dirty="0" smtClean="0"/>
              <a:t> </a:t>
            </a:r>
            <a:endParaRPr lang="zh-CN" altLang="en-US" dirty="0"/>
          </a:p>
        </p:txBody>
      </p:sp>
      <p:pic>
        <p:nvPicPr>
          <p:cNvPr id="5" name="图片 4"/>
          <p:cNvPicPr>
            <a:picLocks noChangeAspect="1"/>
          </p:cNvPicPr>
          <p:nvPr/>
        </p:nvPicPr>
        <p:blipFill>
          <a:blip r:embed="rId5"/>
          <a:stretch>
            <a:fillRect/>
          </a:stretch>
        </p:blipFill>
        <p:spPr>
          <a:xfrm>
            <a:off x="4701544" y="4802822"/>
            <a:ext cx="1488618" cy="1133892"/>
          </a:xfrm>
          <a:prstGeom prst="rect">
            <a:avLst/>
          </a:prstGeom>
        </p:spPr>
      </p:pic>
      <p:sp>
        <p:nvSpPr>
          <p:cNvPr id="27" name="文本框 26"/>
          <p:cNvSpPr txBox="1"/>
          <p:nvPr/>
        </p:nvSpPr>
        <p:spPr>
          <a:xfrm>
            <a:off x="4701158" y="5953127"/>
            <a:ext cx="1133324" cy="477054"/>
          </a:xfrm>
          <a:prstGeom prst="rect">
            <a:avLst/>
          </a:prstGeom>
          <a:noFill/>
        </p:spPr>
        <p:txBody>
          <a:bodyPr wrap="none" rtlCol="0">
            <a:spAutoFit/>
          </a:bodyPr>
          <a:lstStyle/>
          <a:p>
            <a:r>
              <a:rPr lang="en-US" altLang="zh-CN" sz="1600" dirty="0" smtClean="0"/>
              <a:t>Add books</a:t>
            </a:r>
            <a:r>
              <a:rPr lang="en-US" altLang="zh-CN" dirty="0" smtClean="0"/>
              <a:t> </a:t>
            </a:r>
            <a:endParaRPr lang="zh-CN" altLang="en-US" dirty="0"/>
          </a:p>
        </p:txBody>
      </p:sp>
      <p:sp>
        <p:nvSpPr>
          <p:cNvPr id="28" name="文本框 27"/>
          <p:cNvSpPr txBox="1"/>
          <p:nvPr/>
        </p:nvSpPr>
        <p:spPr>
          <a:xfrm>
            <a:off x="6421158" y="5951174"/>
            <a:ext cx="1830501" cy="477054"/>
          </a:xfrm>
          <a:prstGeom prst="rect">
            <a:avLst/>
          </a:prstGeom>
          <a:noFill/>
        </p:spPr>
        <p:txBody>
          <a:bodyPr wrap="none" rtlCol="0">
            <a:spAutoFit/>
          </a:bodyPr>
          <a:lstStyle/>
          <a:p>
            <a:r>
              <a:rPr lang="en-US" altLang="zh-CN" sz="1600" dirty="0" smtClean="0"/>
              <a:t>Book management</a:t>
            </a:r>
            <a:r>
              <a:rPr lang="en-US" altLang="zh-CN" dirty="0" smtClean="0"/>
              <a:t> </a:t>
            </a:r>
            <a:endParaRPr lang="zh-CN" altLang="en-US" dirty="0"/>
          </a:p>
        </p:txBody>
      </p:sp>
      <p:pic>
        <p:nvPicPr>
          <p:cNvPr id="31" name="图片 30"/>
          <p:cNvPicPr>
            <a:picLocks noChangeAspect="1"/>
          </p:cNvPicPr>
          <p:nvPr/>
        </p:nvPicPr>
        <p:blipFill>
          <a:blip r:embed="rId6"/>
          <a:stretch>
            <a:fillRect/>
          </a:stretch>
        </p:blipFill>
        <p:spPr>
          <a:xfrm>
            <a:off x="4709170" y="8085582"/>
            <a:ext cx="1691630" cy="1152058"/>
          </a:xfrm>
          <a:prstGeom prst="rect">
            <a:avLst/>
          </a:prstGeom>
        </p:spPr>
      </p:pic>
      <p:pic>
        <p:nvPicPr>
          <p:cNvPr id="16" name="图片 15"/>
          <p:cNvPicPr>
            <a:picLocks noChangeAspect="1"/>
          </p:cNvPicPr>
          <p:nvPr/>
        </p:nvPicPr>
        <p:blipFill>
          <a:blip r:embed="rId7"/>
          <a:stretch>
            <a:fillRect/>
          </a:stretch>
        </p:blipFill>
        <p:spPr>
          <a:xfrm flipH="1">
            <a:off x="6545307" y="6519777"/>
            <a:ext cx="1572496" cy="1119903"/>
          </a:xfrm>
          <a:prstGeom prst="rect">
            <a:avLst/>
          </a:prstGeom>
        </p:spPr>
      </p:pic>
      <p:sp>
        <p:nvSpPr>
          <p:cNvPr id="30" name="文本框 29"/>
          <p:cNvSpPr txBox="1"/>
          <p:nvPr/>
        </p:nvSpPr>
        <p:spPr>
          <a:xfrm>
            <a:off x="4835180" y="7785916"/>
            <a:ext cx="1401346" cy="338554"/>
          </a:xfrm>
          <a:prstGeom prst="rect">
            <a:avLst/>
          </a:prstGeom>
          <a:noFill/>
        </p:spPr>
        <p:txBody>
          <a:bodyPr wrap="none" rtlCol="0">
            <a:spAutoFit/>
          </a:bodyPr>
          <a:lstStyle/>
          <a:p>
            <a:r>
              <a:rPr lang="en-US" altLang="zh-CN" sz="1600" dirty="0" smtClean="0"/>
              <a:t>Add book type</a:t>
            </a:r>
            <a:endParaRPr lang="zh-CN" altLang="en-US" dirty="0"/>
          </a:p>
        </p:txBody>
      </p:sp>
      <p:pic>
        <p:nvPicPr>
          <p:cNvPr id="33" name="图片 32"/>
          <p:cNvPicPr>
            <a:picLocks noChangeAspect="1"/>
          </p:cNvPicPr>
          <p:nvPr/>
        </p:nvPicPr>
        <p:blipFill>
          <a:blip r:embed="rId8"/>
          <a:stretch>
            <a:fillRect/>
          </a:stretch>
        </p:blipFill>
        <p:spPr>
          <a:xfrm>
            <a:off x="4703099" y="6408164"/>
            <a:ext cx="1418977" cy="1343130"/>
          </a:xfrm>
          <a:prstGeom prst="rect">
            <a:avLst/>
          </a:prstGeom>
        </p:spPr>
      </p:pic>
      <p:pic>
        <p:nvPicPr>
          <p:cNvPr id="34" name="图片 33"/>
          <p:cNvPicPr>
            <a:picLocks noChangeAspect="1"/>
          </p:cNvPicPr>
          <p:nvPr/>
        </p:nvPicPr>
        <p:blipFill>
          <a:blip r:embed="rId9"/>
          <a:stretch>
            <a:fillRect/>
          </a:stretch>
        </p:blipFill>
        <p:spPr>
          <a:xfrm>
            <a:off x="6770977" y="8096738"/>
            <a:ext cx="1195576" cy="1139860"/>
          </a:xfrm>
          <a:prstGeom prst="rect">
            <a:avLst/>
          </a:prstGeom>
        </p:spPr>
      </p:pic>
      <p:sp>
        <p:nvSpPr>
          <p:cNvPr id="35" name="文本框 34"/>
          <p:cNvSpPr txBox="1"/>
          <p:nvPr/>
        </p:nvSpPr>
        <p:spPr>
          <a:xfrm>
            <a:off x="6213234" y="7652064"/>
            <a:ext cx="2295372" cy="477054"/>
          </a:xfrm>
          <a:prstGeom prst="rect">
            <a:avLst/>
          </a:prstGeom>
          <a:noFill/>
        </p:spPr>
        <p:txBody>
          <a:bodyPr wrap="none" rtlCol="0">
            <a:spAutoFit/>
          </a:bodyPr>
          <a:lstStyle/>
          <a:p>
            <a:r>
              <a:rPr lang="en-US" altLang="zh-CN" sz="1600" dirty="0" smtClean="0"/>
              <a:t>Book  type management</a:t>
            </a:r>
            <a:r>
              <a:rPr lang="en-US" altLang="zh-CN" dirty="0" smtClean="0"/>
              <a:t> </a:t>
            </a:r>
            <a:endParaRPr lang="zh-CN" altLang="en-US" dirty="0"/>
          </a:p>
        </p:txBody>
      </p:sp>
      <p:pic>
        <p:nvPicPr>
          <p:cNvPr id="36" name="图片 35"/>
          <p:cNvPicPr>
            <a:picLocks noChangeAspect="1"/>
          </p:cNvPicPr>
          <p:nvPr/>
        </p:nvPicPr>
        <p:blipFill>
          <a:blip r:embed="rId10"/>
          <a:stretch>
            <a:fillRect/>
          </a:stretch>
        </p:blipFill>
        <p:spPr>
          <a:xfrm>
            <a:off x="6496465" y="4833616"/>
            <a:ext cx="1670180" cy="915140"/>
          </a:xfrm>
          <a:prstGeom prst="rect">
            <a:avLst/>
          </a:prstGeom>
        </p:spPr>
      </p:pic>
      <p:sp>
        <p:nvSpPr>
          <p:cNvPr id="37" name="文本框 36"/>
          <p:cNvSpPr txBox="1"/>
          <p:nvPr/>
        </p:nvSpPr>
        <p:spPr>
          <a:xfrm>
            <a:off x="6475851" y="4371017"/>
            <a:ext cx="1468544" cy="477054"/>
          </a:xfrm>
          <a:prstGeom prst="rect">
            <a:avLst/>
          </a:prstGeom>
          <a:noFill/>
        </p:spPr>
        <p:txBody>
          <a:bodyPr wrap="none" rtlCol="0">
            <a:spAutoFit/>
          </a:bodyPr>
          <a:lstStyle/>
          <a:p>
            <a:r>
              <a:rPr lang="en-US" altLang="zh-CN" sz="1600" dirty="0" smtClean="0"/>
              <a:t>Main interface</a:t>
            </a:r>
            <a:r>
              <a:rPr lang="en-US" altLang="zh-CN" dirty="0" smtClean="0"/>
              <a:t> </a:t>
            </a:r>
            <a:endParaRPr lang="zh-CN" altLang="en-US" dirty="0"/>
          </a:p>
        </p:txBody>
      </p:sp>
      <p:sp>
        <p:nvSpPr>
          <p:cNvPr id="38" name="文本框 37"/>
          <p:cNvSpPr txBox="1"/>
          <p:nvPr/>
        </p:nvSpPr>
        <p:spPr>
          <a:xfrm>
            <a:off x="4838054" y="4097868"/>
            <a:ext cx="3438314" cy="400110"/>
          </a:xfrm>
          <a:prstGeom prst="rect">
            <a:avLst/>
          </a:prstGeom>
          <a:noFill/>
        </p:spPr>
        <p:txBody>
          <a:bodyPr wrap="none" rtlCol="0">
            <a:spAutoFit/>
          </a:bodyPr>
          <a:lstStyle/>
          <a:p>
            <a:r>
              <a:rPr lang="en-US" altLang="zh-CN" sz="2000" dirty="0" smtClean="0"/>
              <a:t>Login          Book         </a:t>
            </a:r>
            <a:r>
              <a:rPr lang="en-US" altLang="zh-CN" sz="2000" dirty="0" err="1" smtClean="0"/>
              <a:t>BookType</a:t>
            </a:r>
            <a:r>
              <a:rPr lang="en-US" altLang="zh-CN" sz="2000" dirty="0" smtClean="0"/>
              <a:t> </a:t>
            </a:r>
            <a:endParaRPr lang="zh-CN" altLang="en-US" sz="2000" dirty="0"/>
          </a:p>
        </p:txBody>
      </p:sp>
      <p:sp>
        <p:nvSpPr>
          <p:cNvPr id="43" name="右箭头 42"/>
          <p:cNvSpPr/>
          <p:nvPr/>
        </p:nvSpPr>
        <p:spPr>
          <a:xfrm>
            <a:off x="6561045" y="4257782"/>
            <a:ext cx="501581" cy="10306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4" name="右箭头 43"/>
          <p:cNvSpPr/>
          <p:nvPr/>
        </p:nvSpPr>
        <p:spPr>
          <a:xfrm>
            <a:off x="5535408" y="4257782"/>
            <a:ext cx="501581" cy="10306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5" name="文本框 44"/>
          <p:cNvSpPr txBox="1"/>
          <p:nvPr/>
        </p:nvSpPr>
        <p:spPr>
          <a:xfrm>
            <a:off x="8866741" y="2507097"/>
            <a:ext cx="2405659" cy="369332"/>
          </a:xfrm>
          <a:prstGeom prst="rect">
            <a:avLst/>
          </a:prstGeom>
          <a:noFill/>
        </p:spPr>
        <p:txBody>
          <a:bodyPr wrap="none" rtlCol="0">
            <a:spAutoFit/>
          </a:bodyPr>
          <a:lstStyle/>
          <a:p>
            <a:r>
              <a:rPr lang="en-US" altLang="zh-CN" sz="1800" b="1" dirty="0" smtClean="0"/>
              <a:t>4.Data mining prospect</a:t>
            </a:r>
            <a:endParaRPr lang="zh-CN" altLang="en-US" sz="1800" b="1" dirty="0"/>
          </a:p>
        </p:txBody>
      </p:sp>
      <p:pic>
        <p:nvPicPr>
          <p:cNvPr id="46" name="图片 45"/>
          <p:cNvPicPr>
            <a:picLocks noChangeAspect="1"/>
          </p:cNvPicPr>
          <p:nvPr/>
        </p:nvPicPr>
        <p:blipFill>
          <a:blip r:embed="rId11"/>
          <a:stretch>
            <a:fillRect/>
          </a:stretch>
        </p:blipFill>
        <p:spPr>
          <a:xfrm>
            <a:off x="9021687" y="3040324"/>
            <a:ext cx="3339603" cy="1580127"/>
          </a:xfrm>
          <a:prstGeom prst="rect">
            <a:avLst/>
          </a:prstGeom>
        </p:spPr>
      </p:pic>
      <p:sp>
        <p:nvSpPr>
          <p:cNvPr id="47" name="文本框 46"/>
          <p:cNvSpPr txBox="1"/>
          <p:nvPr/>
        </p:nvSpPr>
        <p:spPr>
          <a:xfrm>
            <a:off x="8958294" y="4768937"/>
            <a:ext cx="3748272" cy="1169551"/>
          </a:xfrm>
          <a:prstGeom prst="rect">
            <a:avLst/>
          </a:prstGeom>
          <a:noFill/>
        </p:spPr>
        <p:txBody>
          <a:bodyPr wrap="square" rtlCol="0">
            <a:spAutoFit/>
          </a:bodyPr>
          <a:lstStyle/>
          <a:p>
            <a:pPr marL="457200" indent="-457200">
              <a:buAutoNum type="arabicPeriod"/>
            </a:pPr>
            <a:r>
              <a:rPr lang="en-US" altLang="zh-CN" sz="1400" dirty="0" smtClean="0"/>
              <a:t>classify </a:t>
            </a:r>
            <a:r>
              <a:rPr lang="en-US" altLang="zh-CN" sz="1400" dirty="0"/>
              <a:t>readers </a:t>
            </a:r>
            <a:r>
              <a:rPr lang="en-US" altLang="zh-CN" sz="1400" dirty="0" smtClean="0"/>
              <a:t>group</a:t>
            </a:r>
          </a:p>
          <a:p>
            <a:pPr marL="457200" indent="-457200">
              <a:buAutoNum type="arabicPeriod"/>
            </a:pPr>
            <a:r>
              <a:rPr lang="en-US" altLang="zh-CN" sz="1400" dirty="0" smtClean="0"/>
              <a:t>improve </a:t>
            </a:r>
            <a:r>
              <a:rPr lang="en-US" altLang="zh-CN" sz="1400" dirty="0"/>
              <a:t>the attraction of library to </a:t>
            </a:r>
            <a:r>
              <a:rPr lang="en-US" altLang="zh-CN" sz="1400" dirty="0" smtClean="0"/>
              <a:t>readers</a:t>
            </a:r>
          </a:p>
          <a:p>
            <a:pPr marL="457200" indent="-457200">
              <a:buAutoNum type="arabicPeriod"/>
            </a:pPr>
            <a:r>
              <a:rPr lang="en-US" altLang="zh-CN" sz="1400" dirty="0"/>
              <a:t>Improving the lending rate of </a:t>
            </a:r>
            <a:r>
              <a:rPr lang="en-US" altLang="zh-CN" sz="1400" dirty="0" smtClean="0"/>
              <a:t>collections</a:t>
            </a:r>
          </a:p>
          <a:p>
            <a:pPr marL="457200" indent="-457200">
              <a:buAutoNum type="arabicPeriod"/>
            </a:pPr>
            <a:r>
              <a:rPr lang="en-US" altLang="zh-CN" sz="1400" dirty="0"/>
              <a:t>Improve the efficiency of library management</a:t>
            </a:r>
            <a:endParaRPr lang="zh-CN" altLang="en-US" sz="1400" dirty="0"/>
          </a:p>
        </p:txBody>
      </p:sp>
    </p:spTree>
    <p:extLst>
      <p:ext uri="{BB962C8B-B14F-4D97-AF65-F5344CB8AC3E}">
        <p14:creationId xmlns:p14="http://schemas.microsoft.com/office/powerpoint/2010/main" val="1373724334"/>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144</TotalTime>
  <Words>291</Words>
  <Application>Microsoft Office PowerPoint</Application>
  <PresentationFormat>A3 纸张(297x420 毫米)</PresentationFormat>
  <Paragraphs>48</Paragraphs>
  <Slides>1</Slides>
  <Notes>1</Notes>
  <HiddenSlides>0</HiddenSlides>
  <MMClips>0</MMClips>
  <ScaleCrop>false</ScaleCrop>
  <HeadingPairs>
    <vt:vector size="6" baseType="variant">
      <vt:variant>
        <vt:lpstr>已用的字体</vt:lpstr>
      </vt:variant>
      <vt:variant>
        <vt:i4>3</vt:i4>
      </vt:variant>
      <vt:variant>
        <vt:lpstr>主题</vt:lpstr>
      </vt:variant>
      <vt:variant>
        <vt:i4>1</vt:i4>
      </vt:variant>
      <vt:variant>
        <vt:lpstr>幻灯片标题</vt:lpstr>
      </vt:variant>
      <vt:variant>
        <vt:i4>1</vt:i4>
      </vt:variant>
    </vt:vector>
  </HeadingPairs>
  <TitlesOfParts>
    <vt:vector size="5" baseType="lpstr">
      <vt:lpstr>宋体</vt:lpstr>
      <vt:lpstr>Arial</vt:lpstr>
      <vt:lpstr>Calibri</vt:lpstr>
      <vt:lpstr>Office Theme</vt:lpstr>
      <vt:lpstr>PowerPoint 演示文稿</vt:lpstr>
    </vt:vector>
  </TitlesOfParts>
  <Company>SMU</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Dr Nik Whitehead</dc:creator>
  <cp:lastModifiedBy>Zuhua Liu (1706153)</cp:lastModifiedBy>
  <cp:revision>18</cp:revision>
  <dcterms:created xsi:type="dcterms:W3CDTF">2014-10-01T08:15:24Z</dcterms:created>
  <dcterms:modified xsi:type="dcterms:W3CDTF">2018-05-02T11:58:50Z</dcterms:modified>
</cp:coreProperties>
</file>