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68" r:id="rId3"/>
    <p:sldId id="257" r:id="rId4"/>
    <p:sldId id="259" r:id="rId5"/>
    <p:sldId id="270" r:id="rId6"/>
    <p:sldId id="267" r:id="rId7"/>
    <p:sldId id="269" r:id="rId8"/>
    <p:sldId id="271" r:id="rId9"/>
    <p:sldId id="260" r:id="rId10"/>
    <p:sldId id="273" r:id="rId11"/>
    <p:sldId id="274" r:id="rId12"/>
    <p:sldId id="276" r:id="rId13"/>
    <p:sldId id="277" r:id="rId14"/>
    <p:sldId id="261" r:id="rId15"/>
    <p:sldId id="279" r:id="rId16"/>
    <p:sldId id="280" r:id="rId17"/>
    <p:sldId id="265" r:id="rId18"/>
    <p:sldId id="264" r:id="rId19"/>
    <p:sldId id="278" r:id="rId20"/>
    <p:sldId id="281" r:id="rId21"/>
    <p:sldId id="258" r:id="rId22"/>
    <p:sldId id="272"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984704-9799-6E1F-5626-A50CFF21D3B6}" v="778" dt="2025-12-10T19:57:47.3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than Howells (2308529)" userId="S::2308529@student.uwtsd.ac.uk::fa287ede-cb3b-438d-a44b-4df5320326f0" providerId="AD" clId="Web-{35984704-9799-6E1F-5626-A50CFF21D3B6}"/>
    <pc:docChg chg="mod addSld delSld modSld sldOrd addMainMaster delMainMaster">
      <pc:chgData name="Ethan Howells (2308529)" userId="S::2308529@student.uwtsd.ac.uk::fa287ede-cb3b-438d-a44b-4df5320326f0" providerId="AD" clId="Web-{35984704-9799-6E1F-5626-A50CFF21D3B6}" dt="2025-12-10T19:58:16.251" v="806"/>
      <pc:docMkLst>
        <pc:docMk/>
      </pc:docMkLst>
      <pc:sldChg chg="addSp delSp modSp mod modClrScheme setClrOvrMap delDesignElem chgLayout">
        <pc:chgData name="Ethan Howells (2308529)" userId="S::2308529@student.uwtsd.ac.uk::fa287ede-cb3b-438d-a44b-4df5320326f0" providerId="AD" clId="Web-{35984704-9799-6E1F-5626-A50CFF21D3B6}" dt="2025-12-10T15:57:43.552" v="517"/>
        <pc:sldMkLst>
          <pc:docMk/>
          <pc:sldMk cId="109857222" sldId="256"/>
        </pc:sldMkLst>
        <pc:spChg chg="mod ord">
          <ac:chgData name="Ethan Howells (2308529)" userId="S::2308529@student.uwtsd.ac.uk::fa287ede-cb3b-438d-a44b-4df5320326f0" providerId="AD" clId="Web-{35984704-9799-6E1F-5626-A50CFF21D3B6}" dt="2025-12-10T15:57:43.552" v="517"/>
          <ac:spMkLst>
            <pc:docMk/>
            <pc:sldMk cId="109857222" sldId="256"/>
            <ac:spMk id="2" creationId="{00000000-0000-0000-0000-000000000000}"/>
          </ac:spMkLst>
        </pc:spChg>
        <pc:spChg chg="mod ord">
          <ac:chgData name="Ethan Howells (2308529)" userId="S::2308529@student.uwtsd.ac.uk::fa287ede-cb3b-438d-a44b-4df5320326f0" providerId="AD" clId="Web-{35984704-9799-6E1F-5626-A50CFF21D3B6}" dt="2025-12-10T15:57:43.552" v="517"/>
          <ac:spMkLst>
            <pc:docMk/>
            <pc:sldMk cId="109857222" sldId="256"/>
            <ac:spMk id="3" creationId="{00000000-0000-0000-0000-000000000000}"/>
          </ac:spMkLst>
        </pc:spChg>
        <pc:spChg chg="add">
          <ac:chgData name="Ethan Howells (2308529)" userId="S::2308529@student.uwtsd.ac.uk::fa287ede-cb3b-438d-a44b-4df5320326f0" providerId="AD" clId="Web-{35984704-9799-6E1F-5626-A50CFF21D3B6}" dt="2025-12-10T15:57:43.552" v="517"/>
          <ac:spMkLst>
            <pc:docMk/>
            <pc:sldMk cId="109857222" sldId="256"/>
            <ac:spMk id="6" creationId="{5A59F003-E00A-43F9-91DC-CC54E3B87466}"/>
          </ac:spMkLst>
        </pc:spChg>
        <pc:spChg chg="add">
          <ac:chgData name="Ethan Howells (2308529)" userId="S::2308529@student.uwtsd.ac.uk::fa287ede-cb3b-438d-a44b-4df5320326f0" providerId="AD" clId="Web-{35984704-9799-6E1F-5626-A50CFF21D3B6}" dt="2025-12-10T15:57:43.552" v="517"/>
          <ac:spMkLst>
            <pc:docMk/>
            <pc:sldMk cId="109857222" sldId="256"/>
            <ac:spMk id="7" creationId="{D74A4382-E3AD-430A-9A1F-DFA3E0E77A7D}"/>
          </ac:spMkLst>
        </pc:spChg>
        <pc:spChg chg="del">
          <ac:chgData name="Ethan Howells (2308529)" userId="S::2308529@student.uwtsd.ac.uk::fa287ede-cb3b-438d-a44b-4df5320326f0" providerId="AD" clId="Web-{35984704-9799-6E1F-5626-A50CFF21D3B6}" dt="2025-12-10T15:57:31.849" v="515"/>
          <ac:spMkLst>
            <pc:docMk/>
            <pc:sldMk cId="109857222" sldId="256"/>
            <ac:spMk id="9" creationId="{0EECA69B-4C2A-7F31-8019-E90DB3BD49CB}"/>
          </ac:spMkLst>
        </pc:spChg>
        <pc:spChg chg="del">
          <ac:chgData name="Ethan Howells (2308529)" userId="S::2308529@student.uwtsd.ac.uk::fa287ede-cb3b-438d-a44b-4df5320326f0" providerId="AD" clId="Web-{35984704-9799-6E1F-5626-A50CFF21D3B6}" dt="2025-12-10T15:57:31.849" v="515"/>
          <ac:spMkLst>
            <pc:docMk/>
            <pc:sldMk cId="109857222" sldId="256"/>
            <ac:spMk id="11" creationId="{1103FDB8-D911-F8F8-F9EC-FB7FF543594C}"/>
          </ac:spMkLst>
        </pc:spChg>
        <pc:spChg chg="add">
          <ac:chgData name="Ethan Howells (2308529)" userId="S::2308529@student.uwtsd.ac.uk::fa287ede-cb3b-438d-a44b-4df5320326f0" providerId="AD" clId="Web-{35984704-9799-6E1F-5626-A50CFF21D3B6}" dt="2025-12-10T15:57:43.552" v="517"/>
          <ac:spMkLst>
            <pc:docMk/>
            <pc:sldMk cId="109857222" sldId="256"/>
            <ac:spMk id="13" creationId="{79F40191-0F44-4FD1-82CC-ACB507C14BE6}"/>
          </ac:spMkLst>
        </pc:spChg>
        <pc:picChg chg="mod">
          <ac:chgData name="Ethan Howells (2308529)" userId="S::2308529@student.uwtsd.ac.uk::fa287ede-cb3b-438d-a44b-4df5320326f0" providerId="AD" clId="Web-{35984704-9799-6E1F-5626-A50CFF21D3B6}" dt="2025-12-10T15:57:43.552" v="517"/>
          <ac:picMkLst>
            <pc:docMk/>
            <pc:sldMk cId="109857222" sldId="256"/>
            <ac:picMk id="4" creationId="{1574BB4D-A656-B77E-F3EF-C69A6D754C54}"/>
          </ac:picMkLst>
        </pc:picChg>
      </pc:sldChg>
      <pc:sldChg chg="addSp delSp modSp mod setBg modClrScheme chgLayout">
        <pc:chgData name="Ethan Howells (2308529)" userId="S::2308529@student.uwtsd.ac.uk::fa287ede-cb3b-438d-a44b-4df5320326f0" providerId="AD" clId="Web-{35984704-9799-6E1F-5626-A50CFF21D3B6}" dt="2025-12-10T17:00:40.361" v="662" actId="20577"/>
        <pc:sldMkLst>
          <pc:docMk/>
          <pc:sldMk cId="205721740" sldId="257"/>
        </pc:sldMkLst>
        <pc:spChg chg="mod ord">
          <ac:chgData name="Ethan Howells (2308529)" userId="S::2308529@student.uwtsd.ac.uk::fa287ede-cb3b-438d-a44b-4df5320326f0" providerId="AD" clId="Web-{35984704-9799-6E1F-5626-A50CFF21D3B6}" dt="2025-12-10T17:00:40.361" v="662" actId="20577"/>
          <ac:spMkLst>
            <pc:docMk/>
            <pc:sldMk cId="205721740" sldId="257"/>
            <ac:spMk id="2" creationId="{CE09F1C2-B3F0-9958-6CC8-28F29CBBE7C1}"/>
          </ac:spMkLst>
        </pc:spChg>
        <pc:spChg chg="del mod ord">
          <ac:chgData name="Ethan Howells (2308529)" userId="S::2308529@student.uwtsd.ac.uk::fa287ede-cb3b-438d-a44b-4df5320326f0" providerId="AD" clId="Web-{35984704-9799-6E1F-5626-A50CFF21D3B6}" dt="2025-12-10T15:58:21.975" v="521"/>
          <ac:spMkLst>
            <pc:docMk/>
            <pc:sldMk cId="205721740" sldId="257"/>
            <ac:spMk id="3" creationId="{BF3EB7DB-42D6-FB17-15A4-72E532D84D58}"/>
          </ac:spMkLst>
        </pc:spChg>
        <pc:spChg chg="add">
          <ac:chgData name="Ethan Howells (2308529)" userId="S::2308529@student.uwtsd.ac.uk::fa287ede-cb3b-438d-a44b-4df5320326f0" providerId="AD" clId="Web-{35984704-9799-6E1F-5626-A50CFF21D3B6}" dt="2025-12-10T15:58:21.975" v="521"/>
          <ac:spMkLst>
            <pc:docMk/>
            <pc:sldMk cId="205721740" sldId="257"/>
            <ac:spMk id="10" creationId="{E51BA4DF-2BD4-4EC2-B1DB-B27C8AC71864}"/>
          </ac:spMkLst>
        </pc:spChg>
        <pc:graphicFrameChg chg="add">
          <ac:chgData name="Ethan Howells (2308529)" userId="S::2308529@student.uwtsd.ac.uk::fa287ede-cb3b-438d-a44b-4df5320326f0" providerId="AD" clId="Web-{35984704-9799-6E1F-5626-A50CFF21D3B6}" dt="2025-12-10T15:58:21.975" v="521"/>
          <ac:graphicFrameMkLst>
            <pc:docMk/>
            <pc:sldMk cId="205721740" sldId="257"/>
            <ac:graphicFrameMk id="5" creationId="{A13689A9-B9CB-BF78-C741-CE1E0C4B5C60}"/>
          </ac:graphicFrameMkLst>
        </pc:graphicFrameChg>
        <pc:picChg chg="add">
          <ac:chgData name="Ethan Howells (2308529)" userId="S::2308529@student.uwtsd.ac.uk::fa287ede-cb3b-438d-a44b-4df5320326f0" providerId="AD" clId="Web-{35984704-9799-6E1F-5626-A50CFF21D3B6}" dt="2025-12-10T15:58:21.975" v="521"/>
          <ac:picMkLst>
            <pc:docMk/>
            <pc:sldMk cId="205721740" sldId="257"/>
            <ac:picMk id="6" creationId="{82537317-46F2-7616-F376-82090C8E39B9}"/>
          </ac:picMkLst>
        </pc:picChg>
      </pc:sldChg>
      <pc:sldChg chg="modSp mod modClrScheme chgLayout">
        <pc:chgData name="Ethan Howells (2308529)" userId="S::2308529@student.uwtsd.ac.uk::fa287ede-cb3b-438d-a44b-4df5320326f0" providerId="AD" clId="Web-{35984704-9799-6E1F-5626-A50CFF21D3B6}" dt="2025-12-10T19:28:57.605" v="788" actId="20577"/>
        <pc:sldMkLst>
          <pc:docMk/>
          <pc:sldMk cId="1884888915" sldId="258"/>
        </pc:sldMkLst>
        <pc:spChg chg="mod ord">
          <ac:chgData name="Ethan Howells (2308529)" userId="S::2308529@student.uwtsd.ac.uk::fa287ede-cb3b-438d-a44b-4df5320326f0" providerId="AD" clId="Web-{35984704-9799-6E1F-5626-A50CFF21D3B6}" dt="2025-12-10T15:57:37.630" v="516"/>
          <ac:spMkLst>
            <pc:docMk/>
            <pc:sldMk cId="1884888915" sldId="258"/>
            <ac:spMk id="2" creationId="{6A6EB55D-D82D-126D-03F0-4896FF9E37E9}"/>
          </ac:spMkLst>
        </pc:spChg>
        <pc:spChg chg="mod ord">
          <ac:chgData name="Ethan Howells (2308529)" userId="S::2308529@student.uwtsd.ac.uk::fa287ede-cb3b-438d-a44b-4df5320326f0" providerId="AD" clId="Web-{35984704-9799-6E1F-5626-A50CFF21D3B6}" dt="2025-12-10T19:28:57.605" v="788" actId="20577"/>
          <ac:spMkLst>
            <pc:docMk/>
            <pc:sldMk cId="1884888915" sldId="258"/>
            <ac:spMk id="3" creationId="{F01037FB-6A15-D759-8511-43DF861F91FB}"/>
          </ac:spMkLst>
        </pc:spChg>
      </pc:sldChg>
      <pc:sldChg chg="addSp modSp mod setBg modClrScheme chgLayout">
        <pc:chgData name="Ethan Howells (2308529)" userId="S::2308529@student.uwtsd.ac.uk::fa287ede-cb3b-438d-a44b-4df5320326f0" providerId="AD" clId="Web-{35984704-9799-6E1F-5626-A50CFF21D3B6}" dt="2025-12-10T15:58:44.585" v="522"/>
        <pc:sldMkLst>
          <pc:docMk/>
          <pc:sldMk cId="2646846751" sldId="259"/>
        </pc:sldMkLst>
        <pc:spChg chg="mod ord">
          <ac:chgData name="Ethan Howells (2308529)" userId="S::2308529@student.uwtsd.ac.uk::fa287ede-cb3b-438d-a44b-4df5320326f0" providerId="AD" clId="Web-{35984704-9799-6E1F-5626-A50CFF21D3B6}" dt="2025-12-10T15:58:44.585" v="522"/>
          <ac:spMkLst>
            <pc:docMk/>
            <pc:sldMk cId="2646846751" sldId="259"/>
            <ac:spMk id="2" creationId="{EF2E1DB3-015E-18B0-561E-8AB83C0DF65A}"/>
          </ac:spMkLst>
        </pc:spChg>
        <pc:spChg chg="mod ord">
          <ac:chgData name="Ethan Howells (2308529)" userId="S::2308529@student.uwtsd.ac.uk::fa287ede-cb3b-438d-a44b-4df5320326f0" providerId="AD" clId="Web-{35984704-9799-6E1F-5626-A50CFF21D3B6}" dt="2025-12-10T15:58:44.585" v="522"/>
          <ac:spMkLst>
            <pc:docMk/>
            <pc:sldMk cId="2646846751" sldId="259"/>
            <ac:spMk id="3" creationId="{881794F4-5ADF-F0C2-961C-15D284262CC7}"/>
          </ac:spMkLst>
        </pc:spChg>
        <pc:spChg chg="add">
          <ac:chgData name="Ethan Howells (2308529)" userId="S::2308529@student.uwtsd.ac.uk::fa287ede-cb3b-438d-a44b-4df5320326f0" providerId="AD" clId="Web-{35984704-9799-6E1F-5626-A50CFF21D3B6}" dt="2025-12-10T15:58:44.585" v="522"/>
          <ac:spMkLst>
            <pc:docMk/>
            <pc:sldMk cId="2646846751" sldId="259"/>
            <ac:spMk id="8" creationId="{C2554CA6-288E-4202-BC52-2E5A8F0C0AED}"/>
          </ac:spMkLst>
        </pc:spChg>
        <pc:spChg chg="add">
          <ac:chgData name="Ethan Howells (2308529)" userId="S::2308529@student.uwtsd.ac.uk::fa287ede-cb3b-438d-a44b-4df5320326f0" providerId="AD" clId="Web-{35984704-9799-6E1F-5626-A50CFF21D3B6}" dt="2025-12-10T15:58:44.585" v="522"/>
          <ac:spMkLst>
            <pc:docMk/>
            <pc:sldMk cId="2646846751" sldId="259"/>
            <ac:spMk id="10" creationId="{B10BB131-AC8E-4A8E-A5D1-36260F720C3B}"/>
          </ac:spMkLst>
        </pc:spChg>
        <pc:spChg chg="add">
          <ac:chgData name="Ethan Howells (2308529)" userId="S::2308529@student.uwtsd.ac.uk::fa287ede-cb3b-438d-a44b-4df5320326f0" providerId="AD" clId="Web-{35984704-9799-6E1F-5626-A50CFF21D3B6}" dt="2025-12-10T15:58:44.585" v="522"/>
          <ac:spMkLst>
            <pc:docMk/>
            <pc:sldMk cId="2646846751" sldId="259"/>
            <ac:spMk id="12" creationId="{5B7778FC-632E-4DCA-A7CB-0D7731CCF970}"/>
          </ac:spMkLst>
        </pc:spChg>
        <pc:spChg chg="add">
          <ac:chgData name="Ethan Howells (2308529)" userId="S::2308529@student.uwtsd.ac.uk::fa287ede-cb3b-438d-a44b-4df5320326f0" providerId="AD" clId="Web-{35984704-9799-6E1F-5626-A50CFF21D3B6}" dt="2025-12-10T15:58:44.585" v="522"/>
          <ac:spMkLst>
            <pc:docMk/>
            <pc:sldMk cId="2646846751" sldId="259"/>
            <ac:spMk id="14" creationId="{FA23A907-97FB-4A8F-880A-DD77401C4296}"/>
          </ac:spMkLst>
        </pc:spChg>
      </pc:sldChg>
      <pc:sldChg chg="modSp mod modClrScheme chgLayout">
        <pc:chgData name="Ethan Howells (2308529)" userId="S::2308529@student.uwtsd.ac.uk::fa287ede-cb3b-438d-a44b-4df5320326f0" providerId="AD" clId="Web-{35984704-9799-6E1F-5626-A50CFF21D3B6}" dt="2025-12-10T19:29:24.309" v="794" actId="20577"/>
        <pc:sldMkLst>
          <pc:docMk/>
          <pc:sldMk cId="1652771200" sldId="260"/>
        </pc:sldMkLst>
        <pc:spChg chg="mod ord">
          <ac:chgData name="Ethan Howells (2308529)" userId="S::2308529@student.uwtsd.ac.uk::fa287ede-cb3b-438d-a44b-4df5320326f0" providerId="AD" clId="Web-{35984704-9799-6E1F-5626-A50CFF21D3B6}" dt="2025-12-10T15:57:37.630" v="516"/>
          <ac:spMkLst>
            <pc:docMk/>
            <pc:sldMk cId="1652771200" sldId="260"/>
            <ac:spMk id="2" creationId="{536DEF3B-97B1-E77C-B398-DE4EF5EF47F7}"/>
          </ac:spMkLst>
        </pc:spChg>
        <pc:spChg chg="mod ord">
          <ac:chgData name="Ethan Howells (2308529)" userId="S::2308529@student.uwtsd.ac.uk::fa287ede-cb3b-438d-a44b-4df5320326f0" providerId="AD" clId="Web-{35984704-9799-6E1F-5626-A50CFF21D3B6}" dt="2025-12-10T19:29:24.309" v="794" actId="20577"/>
          <ac:spMkLst>
            <pc:docMk/>
            <pc:sldMk cId="1652771200" sldId="260"/>
            <ac:spMk id="3" creationId="{90D23C07-487B-0445-458B-F8D42E7AA287}"/>
          </ac:spMkLst>
        </pc:spChg>
      </pc:sldChg>
      <pc:sldChg chg="addSp delSp modSp mod setBg modClrScheme chgLayout">
        <pc:chgData name="Ethan Howells (2308529)" userId="S::2308529@student.uwtsd.ac.uk::fa287ede-cb3b-438d-a44b-4df5320326f0" providerId="AD" clId="Web-{35984704-9799-6E1F-5626-A50CFF21D3B6}" dt="2025-12-10T16:57:11.759" v="625" actId="1076"/>
        <pc:sldMkLst>
          <pc:docMk/>
          <pc:sldMk cId="3605628039" sldId="261"/>
        </pc:sldMkLst>
        <pc:spChg chg="mod ord">
          <ac:chgData name="Ethan Howells (2308529)" userId="S::2308529@student.uwtsd.ac.uk::fa287ede-cb3b-438d-a44b-4df5320326f0" providerId="AD" clId="Web-{35984704-9799-6E1F-5626-A50CFF21D3B6}" dt="2025-12-10T16:57:05.477" v="624"/>
          <ac:spMkLst>
            <pc:docMk/>
            <pc:sldMk cId="3605628039" sldId="261"/>
            <ac:spMk id="2" creationId="{A9ABAEDB-E5D3-A34D-B329-571AC0946DF0}"/>
          </ac:spMkLst>
        </pc:spChg>
        <pc:spChg chg="mod ord">
          <ac:chgData name="Ethan Howells (2308529)" userId="S::2308529@student.uwtsd.ac.uk::fa287ede-cb3b-438d-a44b-4df5320326f0" providerId="AD" clId="Web-{35984704-9799-6E1F-5626-A50CFF21D3B6}" dt="2025-12-10T16:57:11.759" v="625" actId="1076"/>
          <ac:spMkLst>
            <pc:docMk/>
            <pc:sldMk cId="3605628039" sldId="261"/>
            <ac:spMk id="3" creationId="{2FBB6F89-A779-2503-71D7-AB8AD8AAC6CE}"/>
          </ac:spMkLst>
        </pc:spChg>
        <pc:spChg chg="add del">
          <ac:chgData name="Ethan Howells (2308529)" userId="S::2308529@student.uwtsd.ac.uk::fa287ede-cb3b-438d-a44b-4df5320326f0" providerId="AD" clId="Web-{35984704-9799-6E1F-5626-A50CFF21D3B6}" dt="2025-12-10T16:57:05.477" v="624"/>
          <ac:spMkLst>
            <pc:docMk/>
            <pc:sldMk cId="3605628039" sldId="261"/>
            <ac:spMk id="9" creationId="{F13C74B1-5B17-4795-BED0-7140497B445A}"/>
          </ac:spMkLst>
        </pc:spChg>
        <pc:spChg chg="add del">
          <ac:chgData name="Ethan Howells (2308529)" userId="S::2308529@student.uwtsd.ac.uk::fa287ede-cb3b-438d-a44b-4df5320326f0" providerId="AD" clId="Web-{35984704-9799-6E1F-5626-A50CFF21D3B6}" dt="2025-12-10T16:57:05.477" v="624"/>
          <ac:spMkLst>
            <pc:docMk/>
            <pc:sldMk cId="3605628039" sldId="261"/>
            <ac:spMk id="11" creationId="{D4974D33-8DC5-464E-8C6D-BE58F0669C17}"/>
          </ac:spMkLst>
        </pc:spChg>
        <pc:spChg chg="add">
          <ac:chgData name="Ethan Howells (2308529)" userId="S::2308529@student.uwtsd.ac.uk::fa287ede-cb3b-438d-a44b-4df5320326f0" providerId="AD" clId="Web-{35984704-9799-6E1F-5626-A50CFF21D3B6}" dt="2025-12-10T16:57:05.477" v="624"/>
          <ac:spMkLst>
            <pc:docMk/>
            <pc:sldMk cId="3605628039" sldId="261"/>
            <ac:spMk id="16" creationId="{04812C46-200A-4DEB-A05E-3ED6C68C2387}"/>
          </ac:spMkLst>
        </pc:spChg>
        <pc:spChg chg="add">
          <ac:chgData name="Ethan Howells (2308529)" userId="S::2308529@student.uwtsd.ac.uk::fa287ede-cb3b-438d-a44b-4df5320326f0" providerId="AD" clId="Web-{35984704-9799-6E1F-5626-A50CFF21D3B6}" dt="2025-12-10T16:57:05.477" v="624"/>
          <ac:spMkLst>
            <pc:docMk/>
            <pc:sldMk cId="3605628039" sldId="261"/>
            <ac:spMk id="18" creationId="{D1EA859B-E555-4109-94F3-6700E046E008}"/>
          </ac:spMkLst>
        </pc:spChg>
        <pc:picChg chg="add mod ord">
          <ac:chgData name="Ethan Howells (2308529)" userId="S::2308529@student.uwtsd.ac.uk::fa287ede-cb3b-438d-a44b-4df5320326f0" providerId="AD" clId="Web-{35984704-9799-6E1F-5626-A50CFF21D3B6}" dt="2025-12-10T16:57:05.477" v="624"/>
          <ac:picMkLst>
            <pc:docMk/>
            <pc:sldMk cId="3605628039" sldId="261"/>
            <ac:picMk id="4" creationId="{9220747B-340B-A6D8-C9DC-C8BC7D084675}"/>
          </ac:picMkLst>
        </pc:picChg>
      </pc:sldChg>
      <pc:sldChg chg="modSp del mod modClrScheme chgLayout">
        <pc:chgData name="Ethan Howells (2308529)" userId="S::2308529@student.uwtsd.ac.uk::fa287ede-cb3b-438d-a44b-4df5320326f0" providerId="AD" clId="Web-{35984704-9799-6E1F-5626-A50CFF21D3B6}" dt="2025-12-10T16:15:55.449" v="542"/>
        <pc:sldMkLst>
          <pc:docMk/>
          <pc:sldMk cId="3975501729" sldId="262"/>
        </pc:sldMkLst>
        <pc:spChg chg="mod ord">
          <ac:chgData name="Ethan Howells (2308529)" userId="S::2308529@student.uwtsd.ac.uk::fa287ede-cb3b-438d-a44b-4df5320326f0" providerId="AD" clId="Web-{35984704-9799-6E1F-5626-A50CFF21D3B6}" dt="2025-12-10T15:57:37.630" v="516"/>
          <ac:spMkLst>
            <pc:docMk/>
            <pc:sldMk cId="3975501729" sldId="262"/>
            <ac:spMk id="2" creationId="{A88D2D4A-F286-2560-D48C-658D16E56521}"/>
          </ac:spMkLst>
        </pc:spChg>
        <pc:spChg chg="mod ord">
          <ac:chgData name="Ethan Howells (2308529)" userId="S::2308529@student.uwtsd.ac.uk::fa287ede-cb3b-438d-a44b-4df5320326f0" providerId="AD" clId="Web-{35984704-9799-6E1F-5626-A50CFF21D3B6}" dt="2025-12-10T15:57:37.630" v="516"/>
          <ac:spMkLst>
            <pc:docMk/>
            <pc:sldMk cId="3975501729" sldId="262"/>
            <ac:spMk id="3" creationId="{FC7CFA4F-186E-A410-61EC-29AE69B6DA79}"/>
          </ac:spMkLst>
        </pc:spChg>
      </pc:sldChg>
      <pc:sldChg chg="modSp del mod modClrScheme chgLayout">
        <pc:chgData name="Ethan Howells (2308529)" userId="S::2308529@student.uwtsd.ac.uk::fa287ede-cb3b-438d-a44b-4df5320326f0" providerId="AD" clId="Web-{35984704-9799-6E1F-5626-A50CFF21D3B6}" dt="2025-12-10T16:16:07.902" v="545"/>
        <pc:sldMkLst>
          <pc:docMk/>
          <pc:sldMk cId="1831864103" sldId="263"/>
        </pc:sldMkLst>
        <pc:spChg chg="mod ord">
          <ac:chgData name="Ethan Howells (2308529)" userId="S::2308529@student.uwtsd.ac.uk::fa287ede-cb3b-438d-a44b-4df5320326f0" providerId="AD" clId="Web-{35984704-9799-6E1F-5626-A50CFF21D3B6}" dt="2025-12-10T16:16:03.761" v="544" actId="20577"/>
          <ac:spMkLst>
            <pc:docMk/>
            <pc:sldMk cId="1831864103" sldId="263"/>
            <ac:spMk id="2" creationId="{0E8A7BBA-5B6D-9222-279A-85AEFC5D5EC4}"/>
          </ac:spMkLst>
        </pc:spChg>
        <pc:spChg chg="mod ord">
          <ac:chgData name="Ethan Howells (2308529)" userId="S::2308529@student.uwtsd.ac.uk::fa287ede-cb3b-438d-a44b-4df5320326f0" providerId="AD" clId="Web-{35984704-9799-6E1F-5626-A50CFF21D3B6}" dt="2025-12-10T15:57:37.630" v="516"/>
          <ac:spMkLst>
            <pc:docMk/>
            <pc:sldMk cId="1831864103" sldId="263"/>
            <ac:spMk id="3" creationId="{907DC0AD-1979-E996-9125-9D3C3749B9A4}"/>
          </ac:spMkLst>
        </pc:spChg>
      </pc:sldChg>
      <pc:sldChg chg="addSp delSp modSp mod setBg modClrScheme chgLayout">
        <pc:chgData name="Ethan Howells (2308529)" userId="S::2308529@student.uwtsd.ac.uk::fa287ede-cb3b-438d-a44b-4df5320326f0" providerId="AD" clId="Web-{35984704-9799-6E1F-5626-A50CFF21D3B6}" dt="2025-12-10T17:01:25.487" v="663"/>
        <pc:sldMkLst>
          <pc:docMk/>
          <pc:sldMk cId="840628417" sldId="264"/>
        </pc:sldMkLst>
        <pc:spChg chg="mod ord">
          <ac:chgData name="Ethan Howells (2308529)" userId="S::2308529@student.uwtsd.ac.uk::fa287ede-cb3b-438d-a44b-4df5320326f0" providerId="AD" clId="Web-{35984704-9799-6E1F-5626-A50CFF21D3B6}" dt="2025-12-10T17:01:25.487" v="663"/>
          <ac:spMkLst>
            <pc:docMk/>
            <pc:sldMk cId="840628417" sldId="264"/>
            <ac:spMk id="2" creationId="{A481634A-C2B3-E9A7-8FA7-44049E764318}"/>
          </ac:spMkLst>
        </pc:spChg>
        <pc:spChg chg="del mod ord">
          <ac:chgData name="Ethan Howells (2308529)" userId="S::2308529@student.uwtsd.ac.uk::fa287ede-cb3b-438d-a44b-4df5320326f0" providerId="AD" clId="Web-{35984704-9799-6E1F-5626-A50CFF21D3B6}" dt="2025-12-10T17:01:25.487" v="663"/>
          <ac:spMkLst>
            <pc:docMk/>
            <pc:sldMk cId="840628417" sldId="264"/>
            <ac:spMk id="3" creationId="{2F2A71A7-4820-4F3D-FB8B-557280032BC6}"/>
          </ac:spMkLst>
        </pc:spChg>
        <pc:spChg chg="add">
          <ac:chgData name="Ethan Howells (2308529)" userId="S::2308529@student.uwtsd.ac.uk::fa287ede-cb3b-438d-a44b-4df5320326f0" providerId="AD" clId="Web-{35984704-9799-6E1F-5626-A50CFF21D3B6}" dt="2025-12-10T17:01:25.487" v="663"/>
          <ac:spMkLst>
            <pc:docMk/>
            <pc:sldMk cId="840628417" sldId="264"/>
            <ac:spMk id="8" creationId="{787F4F1C-8D3D-4EC1-B72D-A0470A5A08B8}"/>
          </ac:spMkLst>
        </pc:spChg>
        <pc:grpChg chg="add">
          <ac:chgData name="Ethan Howells (2308529)" userId="S::2308529@student.uwtsd.ac.uk::fa287ede-cb3b-438d-a44b-4df5320326f0" providerId="AD" clId="Web-{35984704-9799-6E1F-5626-A50CFF21D3B6}" dt="2025-12-10T17:01:25.487" v="663"/>
          <ac:grpSpMkLst>
            <pc:docMk/>
            <pc:sldMk cId="840628417" sldId="264"/>
            <ac:grpSpMk id="10" creationId="{D1E3DD61-64DB-46AD-B249-E273CD86B051}"/>
          </ac:grpSpMkLst>
        </pc:grpChg>
      </pc:sldChg>
      <pc:sldChg chg="addSp delSp modSp mod setBg modClrScheme chgLayout">
        <pc:chgData name="Ethan Howells (2308529)" userId="S::2308529@student.uwtsd.ac.uk::fa287ede-cb3b-438d-a44b-4df5320326f0" providerId="AD" clId="Web-{35984704-9799-6E1F-5626-A50CFF21D3B6}" dt="2025-12-10T19:24:13.173" v="767"/>
        <pc:sldMkLst>
          <pc:docMk/>
          <pc:sldMk cId="4250803552" sldId="265"/>
        </pc:sldMkLst>
        <pc:spChg chg="mod ord">
          <ac:chgData name="Ethan Howells (2308529)" userId="S::2308529@student.uwtsd.ac.uk::fa287ede-cb3b-438d-a44b-4df5320326f0" providerId="AD" clId="Web-{35984704-9799-6E1F-5626-A50CFF21D3B6}" dt="2025-12-10T19:24:13.173" v="767"/>
          <ac:spMkLst>
            <pc:docMk/>
            <pc:sldMk cId="4250803552" sldId="265"/>
            <ac:spMk id="2" creationId="{2E8D9227-9211-E92A-6A9B-6DA1FB87809B}"/>
          </ac:spMkLst>
        </pc:spChg>
        <pc:spChg chg="add del mod ord">
          <ac:chgData name="Ethan Howells (2308529)" userId="S::2308529@student.uwtsd.ac.uk::fa287ede-cb3b-438d-a44b-4df5320326f0" providerId="AD" clId="Web-{35984704-9799-6E1F-5626-A50CFF21D3B6}" dt="2025-12-10T19:24:13.173" v="767"/>
          <ac:spMkLst>
            <pc:docMk/>
            <pc:sldMk cId="4250803552" sldId="265"/>
            <ac:spMk id="3" creationId="{356D22F3-B15A-442D-7928-854BA7BF6F8C}"/>
          </ac:spMkLst>
        </pc:spChg>
        <pc:spChg chg="add del">
          <ac:chgData name="Ethan Howells (2308529)" userId="S::2308529@student.uwtsd.ac.uk::fa287ede-cb3b-438d-a44b-4df5320326f0" providerId="AD" clId="Web-{35984704-9799-6E1F-5626-A50CFF21D3B6}" dt="2025-12-10T19:24:13.126" v="766"/>
          <ac:spMkLst>
            <pc:docMk/>
            <pc:sldMk cId="4250803552" sldId="265"/>
            <ac:spMk id="9" creationId="{BACC6370-2D7E-4714-9D71-7542949D7D5D}"/>
          </ac:spMkLst>
        </pc:spChg>
        <pc:spChg chg="add del">
          <ac:chgData name="Ethan Howells (2308529)" userId="S::2308529@student.uwtsd.ac.uk::fa287ede-cb3b-438d-a44b-4df5320326f0" providerId="AD" clId="Web-{35984704-9799-6E1F-5626-A50CFF21D3B6}" dt="2025-12-10T19:24:13.126" v="766"/>
          <ac:spMkLst>
            <pc:docMk/>
            <pc:sldMk cId="4250803552" sldId="265"/>
            <ac:spMk id="11" creationId="{F68B3F68-107C-434F-AA38-110D5EA91B85}"/>
          </ac:spMkLst>
        </pc:spChg>
        <pc:spChg chg="add del">
          <ac:chgData name="Ethan Howells (2308529)" userId="S::2308529@student.uwtsd.ac.uk::fa287ede-cb3b-438d-a44b-4df5320326f0" providerId="AD" clId="Web-{35984704-9799-6E1F-5626-A50CFF21D3B6}" dt="2025-12-10T19:24:13.126" v="766"/>
          <ac:spMkLst>
            <pc:docMk/>
            <pc:sldMk cId="4250803552" sldId="265"/>
            <ac:spMk id="13" creationId="{AAD0DBB9-1A4B-4391-81D4-CB19F9AB918A}"/>
          </ac:spMkLst>
        </pc:spChg>
        <pc:spChg chg="add del">
          <ac:chgData name="Ethan Howells (2308529)" userId="S::2308529@student.uwtsd.ac.uk::fa287ede-cb3b-438d-a44b-4df5320326f0" providerId="AD" clId="Web-{35984704-9799-6E1F-5626-A50CFF21D3B6}" dt="2025-12-10T19:24:13.126" v="766"/>
          <ac:spMkLst>
            <pc:docMk/>
            <pc:sldMk cId="4250803552" sldId="265"/>
            <ac:spMk id="15" creationId="{063BBA22-50EA-4C4D-BE05-F1CE4E63AA56}"/>
          </ac:spMkLst>
        </pc:spChg>
        <pc:spChg chg="add">
          <ac:chgData name="Ethan Howells (2308529)" userId="S::2308529@student.uwtsd.ac.uk::fa287ede-cb3b-438d-a44b-4df5320326f0" providerId="AD" clId="Web-{35984704-9799-6E1F-5626-A50CFF21D3B6}" dt="2025-12-10T19:24:13.173" v="767"/>
          <ac:spMkLst>
            <pc:docMk/>
            <pc:sldMk cId="4250803552" sldId="265"/>
            <ac:spMk id="17" creationId="{BACC6370-2D7E-4714-9D71-7542949D7D5D}"/>
          </ac:spMkLst>
        </pc:spChg>
        <pc:spChg chg="add">
          <ac:chgData name="Ethan Howells (2308529)" userId="S::2308529@student.uwtsd.ac.uk::fa287ede-cb3b-438d-a44b-4df5320326f0" providerId="AD" clId="Web-{35984704-9799-6E1F-5626-A50CFF21D3B6}" dt="2025-12-10T19:24:13.173" v="767"/>
          <ac:spMkLst>
            <pc:docMk/>
            <pc:sldMk cId="4250803552" sldId="265"/>
            <ac:spMk id="18" creationId="{F68B3F68-107C-434F-AA38-110D5EA91B85}"/>
          </ac:spMkLst>
        </pc:spChg>
        <pc:spChg chg="add">
          <ac:chgData name="Ethan Howells (2308529)" userId="S::2308529@student.uwtsd.ac.uk::fa287ede-cb3b-438d-a44b-4df5320326f0" providerId="AD" clId="Web-{35984704-9799-6E1F-5626-A50CFF21D3B6}" dt="2025-12-10T19:24:13.173" v="767"/>
          <ac:spMkLst>
            <pc:docMk/>
            <pc:sldMk cId="4250803552" sldId="265"/>
            <ac:spMk id="19" creationId="{AAD0DBB9-1A4B-4391-81D4-CB19F9AB918A}"/>
          </ac:spMkLst>
        </pc:spChg>
        <pc:spChg chg="add">
          <ac:chgData name="Ethan Howells (2308529)" userId="S::2308529@student.uwtsd.ac.uk::fa287ede-cb3b-438d-a44b-4df5320326f0" providerId="AD" clId="Web-{35984704-9799-6E1F-5626-A50CFF21D3B6}" dt="2025-12-10T19:24:13.173" v="767"/>
          <ac:spMkLst>
            <pc:docMk/>
            <pc:sldMk cId="4250803552" sldId="265"/>
            <ac:spMk id="20" creationId="{063BBA22-50EA-4C4D-BE05-F1CE4E63AA56}"/>
          </ac:spMkLst>
        </pc:spChg>
        <pc:graphicFrameChg chg="add del">
          <ac:chgData name="Ethan Howells (2308529)" userId="S::2308529@student.uwtsd.ac.uk::fa287ede-cb3b-438d-a44b-4df5320326f0" providerId="AD" clId="Web-{35984704-9799-6E1F-5626-A50CFF21D3B6}" dt="2025-12-10T19:24:13.126" v="766"/>
          <ac:graphicFrameMkLst>
            <pc:docMk/>
            <pc:sldMk cId="4250803552" sldId="265"/>
            <ac:graphicFrameMk id="5" creationId="{C94C46C8-0CEC-C3FF-6831-44D67696CE37}"/>
          </ac:graphicFrameMkLst>
        </pc:graphicFrameChg>
        <pc:graphicFrameChg chg="add">
          <ac:chgData name="Ethan Howells (2308529)" userId="S::2308529@student.uwtsd.ac.uk::fa287ede-cb3b-438d-a44b-4df5320326f0" providerId="AD" clId="Web-{35984704-9799-6E1F-5626-A50CFF21D3B6}" dt="2025-12-10T19:24:13.173" v="767"/>
          <ac:graphicFrameMkLst>
            <pc:docMk/>
            <pc:sldMk cId="4250803552" sldId="265"/>
            <ac:graphicFrameMk id="21" creationId="{4CED622A-A7CC-AA05-95CC-7FFB7C29945F}"/>
          </ac:graphicFrameMkLst>
        </pc:graphicFrameChg>
      </pc:sldChg>
      <pc:sldChg chg="modSp del mod modClrScheme chgLayout">
        <pc:chgData name="Ethan Howells (2308529)" userId="S::2308529@student.uwtsd.ac.uk::fa287ede-cb3b-438d-a44b-4df5320326f0" providerId="AD" clId="Web-{35984704-9799-6E1F-5626-A50CFF21D3B6}" dt="2025-12-10T16:16:56.840" v="555"/>
        <pc:sldMkLst>
          <pc:docMk/>
          <pc:sldMk cId="2957150413" sldId="266"/>
        </pc:sldMkLst>
        <pc:spChg chg="mod ord">
          <ac:chgData name="Ethan Howells (2308529)" userId="S::2308529@student.uwtsd.ac.uk::fa287ede-cb3b-438d-a44b-4df5320326f0" providerId="AD" clId="Web-{35984704-9799-6E1F-5626-A50CFF21D3B6}" dt="2025-12-10T15:57:37.630" v="516"/>
          <ac:spMkLst>
            <pc:docMk/>
            <pc:sldMk cId="2957150413" sldId="266"/>
            <ac:spMk id="2" creationId="{15E077FC-DB89-3CD4-7621-5B50C9262E70}"/>
          </ac:spMkLst>
        </pc:spChg>
        <pc:spChg chg="mod ord">
          <ac:chgData name="Ethan Howells (2308529)" userId="S::2308529@student.uwtsd.ac.uk::fa287ede-cb3b-438d-a44b-4df5320326f0" providerId="AD" clId="Web-{35984704-9799-6E1F-5626-A50CFF21D3B6}" dt="2025-12-10T15:57:37.630" v="516"/>
          <ac:spMkLst>
            <pc:docMk/>
            <pc:sldMk cId="2957150413" sldId="266"/>
            <ac:spMk id="3" creationId="{BF072F97-9664-7B5C-4524-486E257979EE}"/>
          </ac:spMkLst>
        </pc:spChg>
      </pc:sldChg>
      <pc:sldChg chg="addSp delSp modSp mod setBg modClrScheme chgLayout">
        <pc:chgData name="Ethan Howells (2308529)" userId="S::2308529@student.uwtsd.ac.uk::fa287ede-cb3b-438d-a44b-4df5320326f0" providerId="AD" clId="Web-{35984704-9799-6E1F-5626-A50CFF21D3B6}" dt="2025-12-10T16:01:17.337" v="531"/>
        <pc:sldMkLst>
          <pc:docMk/>
          <pc:sldMk cId="1566862366" sldId="267"/>
        </pc:sldMkLst>
        <pc:spChg chg="mod ord">
          <ac:chgData name="Ethan Howells (2308529)" userId="S::2308529@student.uwtsd.ac.uk::fa287ede-cb3b-438d-a44b-4df5320326f0" providerId="AD" clId="Web-{35984704-9799-6E1F-5626-A50CFF21D3B6}" dt="2025-12-10T16:01:17.337" v="531"/>
          <ac:spMkLst>
            <pc:docMk/>
            <pc:sldMk cId="1566862366" sldId="267"/>
            <ac:spMk id="2" creationId="{53E0906A-EFC7-CA87-5B40-E37793203E07}"/>
          </ac:spMkLst>
        </pc:spChg>
        <pc:spChg chg="del mod ord">
          <ac:chgData name="Ethan Howells (2308529)" userId="S::2308529@student.uwtsd.ac.uk::fa287ede-cb3b-438d-a44b-4df5320326f0" providerId="AD" clId="Web-{35984704-9799-6E1F-5626-A50CFF21D3B6}" dt="2025-12-10T16:01:17.337" v="531"/>
          <ac:spMkLst>
            <pc:docMk/>
            <pc:sldMk cId="1566862366" sldId="267"/>
            <ac:spMk id="3" creationId="{AEA242DD-CA76-7FC9-EAE1-9A615F10486A}"/>
          </ac:spMkLst>
        </pc:spChg>
        <pc:spChg chg="add">
          <ac:chgData name="Ethan Howells (2308529)" userId="S::2308529@student.uwtsd.ac.uk::fa287ede-cb3b-438d-a44b-4df5320326f0" providerId="AD" clId="Web-{35984704-9799-6E1F-5626-A50CFF21D3B6}" dt="2025-12-10T16:01:17.337" v="531"/>
          <ac:spMkLst>
            <pc:docMk/>
            <pc:sldMk cId="1566862366" sldId="267"/>
            <ac:spMk id="9" creationId="{56E9B3E6-E277-4D68-BA48-9CB43FFBD6E2}"/>
          </ac:spMkLst>
        </pc:spChg>
        <pc:spChg chg="add">
          <ac:chgData name="Ethan Howells (2308529)" userId="S::2308529@student.uwtsd.ac.uk::fa287ede-cb3b-438d-a44b-4df5320326f0" providerId="AD" clId="Web-{35984704-9799-6E1F-5626-A50CFF21D3B6}" dt="2025-12-10T16:01:17.337" v="531"/>
          <ac:spMkLst>
            <pc:docMk/>
            <pc:sldMk cId="1566862366" sldId="267"/>
            <ac:spMk id="16" creationId="{D5B0017B-2ECA-49AF-B397-DC140825DF8D}"/>
          </ac:spMkLst>
        </pc:spChg>
        <pc:grpChg chg="add">
          <ac:chgData name="Ethan Howells (2308529)" userId="S::2308529@student.uwtsd.ac.uk::fa287ede-cb3b-438d-a44b-4df5320326f0" providerId="AD" clId="Web-{35984704-9799-6E1F-5626-A50CFF21D3B6}" dt="2025-12-10T16:01:17.337" v="531"/>
          <ac:grpSpMkLst>
            <pc:docMk/>
            <pc:sldMk cId="1566862366" sldId="267"/>
            <ac:grpSpMk id="11" creationId="{AE1C45F0-260A-458C-96ED-C1F6D2151219}"/>
          </ac:grpSpMkLst>
        </pc:grpChg>
        <pc:graphicFrameChg chg="add">
          <ac:chgData name="Ethan Howells (2308529)" userId="S::2308529@student.uwtsd.ac.uk::fa287ede-cb3b-438d-a44b-4df5320326f0" providerId="AD" clId="Web-{35984704-9799-6E1F-5626-A50CFF21D3B6}" dt="2025-12-10T16:01:17.337" v="531"/>
          <ac:graphicFrameMkLst>
            <pc:docMk/>
            <pc:sldMk cId="1566862366" sldId="267"/>
            <ac:graphicFrameMk id="5" creationId="{B9D0EE3A-76EB-6AE7-4406-BA2F04422678}"/>
          </ac:graphicFrameMkLst>
        </pc:graphicFrameChg>
        <pc:cxnChg chg="add">
          <ac:chgData name="Ethan Howells (2308529)" userId="S::2308529@student.uwtsd.ac.uk::fa287ede-cb3b-438d-a44b-4df5320326f0" providerId="AD" clId="Web-{35984704-9799-6E1F-5626-A50CFF21D3B6}" dt="2025-12-10T16:01:17.337" v="531"/>
          <ac:cxnSpMkLst>
            <pc:docMk/>
            <pc:sldMk cId="1566862366" sldId="267"/>
            <ac:cxnSpMk id="18" creationId="{6CF1BAF6-AD41-4082-B212-8A1F9A2E8779}"/>
          </ac:cxnSpMkLst>
        </pc:cxnChg>
      </pc:sldChg>
      <pc:sldChg chg="addSp delSp modSp mod setBg modClrScheme chgLayout">
        <pc:chgData name="Ethan Howells (2308529)" userId="S::2308529@student.uwtsd.ac.uk::fa287ede-cb3b-438d-a44b-4df5320326f0" providerId="AD" clId="Web-{35984704-9799-6E1F-5626-A50CFF21D3B6}" dt="2025-12-10T15:58:06.271" v="520"/>
        <pc:sldMkLst>
          <pc:docMk/>
          <pc:sldMk cId="3387360625" sldId="268"/>
        </pc:sldMkLst>
        <pc:spChg chg="mod ord">
          <ac:chgData name="Ethan Howells (2308529)" userId="S::2308529@student.uwtsd.ac.uk::fa287ede-cb3b-438d-a44b-4df5320326f0" providerId="AD" clId="Web-{35984704-9799-6E1F-5626-A50CFF21D3B6}" dt="2025-12-10T15:58:06.271" v="520"/>
          <ac:spMkLst>
            <pc:docMk/>
            <pc:sldMk cId="3387360625" sldId="268"/>
            <ac:spMk id="2" creationId="{95332141-D2CE-B4E8-E9C0-547D5A0276F9}"/>
          </ac:spMkLst>
        </pc:spChg>
        <pc:spChg chg="del mod ord">
          <ac:chgData name="Ethan Howells (2308529)" userId="S::2308529@student.uwtsd.ac.uk::fa287ede-cb3b-438d-a44b-4df5320326f0" providerId="AD" clId="Web-{35984704-9799-6E1F-5626-A50CFF21D3B6}" dt="2025-12-10T15:58:06.271" v="520"/>
          <ac:spMkLst>
            <pc:docMk/>
            <pc:sldMk cId="3387360625" sldId="268"/>
            <ac:spMk id="3" creationId="{08E51680-1AB5-EB27-71D5-C9A1EF706231}"/>
          </ac:spMkLst>
        </pc:spChg>
        <pc:spChg chg="add del">
          <ac:chgData name="Ethan Howells (2308529)" userId="S::2308529@student.uwtsd.ac.uk::fa287ede-cb3b-438d-a44b-4df5320326f0" providerId="AD" clId="Web-{35984704-9799-6E1F-5626-A50CFF21D3B6}" dt="2025-12-10T15:58:06.240" v="519"/>
          <ac:spMkLst>
            <pc:docMk/>
            <pc:sldMk cId="3387360625" sldId="268"/>
            <ac:spMk id="8" creationId="{5C8908E2-EE49-44D2-9428-A28D2312A8D5}"/>
          </ac:spMkLst>
        </pc:spChg>
        <pc:spChg chg="add">
          <ac:chgData name="Ethan Howells (2308529)" userId="S::2308529@student.uwtsd.ac.uk::fa287ede-cb3b-438d-a44b-4df5320326f0" providerId="AD" clId="Web-{35984704-9799-6E1F-5626-A50CFF21D3B6}" dt="2025-12-10T15:58:06.271" v="520"/>
          <ac:spMkLst>
            <pc:docMk/>
            <pc:sldMk cId="3387360625" sldId="268"/>
            <ac:spMk id="9" creationId="{56E9B3E6-E277-4D68-BA48-9CB43FFBD6E2}"/>
          </ac:spMkLst>
        </pc:spChg>
        <pc:spChg chg="add del">
          <ac:chgData name="Ethan Howells (2308529)" userId="S::2308529@student.uwtsd.ac.uk::fa287ede-cb3b-438d-a44b-4df5320326f0" providerId="AD" clId="Web-{35984704-9799-6E1F-5626-A50CFF21D3B6}" dt="2025-12-10T15:58:06.240" v="519"/>
          <ac:spMkLst>
            <pc:docMk/>
            <pc:sldMk cId="3387360625" sldId="268"/>
            <ac:spMk id="14" creationId="{BD92035A-AA2F-4CD8-A556-1CE8BDEC75BD}"/>
          </ac:spMkLst>
        </pc:spChg>
        <pc:spChg chg="add del">
          <ac:chgData name="Ethan Howells (2308529)" userId="S::2308529@student.uwtsd.ac.uk::fa287ede-cb3b-438d-a44b-4df5320326f0" providerId="AD" clId="Web-{35984704-9799-6E1F-5626-A50CFF21D3B6}" dt="2025-12-10T15:58:06.240" v="519"/>
          <ac:spMkLst>
            <pc:docMk/>
            <pc:sldMk cId="3387360625" sldId="268"/>
            <ac:spMk id="16" creationId="{ED888B23-07FA-482A-96DF-47E31AF1A603}"/>
          </ac:spMkLst>
        </pc:spChg>
        <pc:spChg chg="add">
          <ac:chgData name="Ethan Howells (2308529)" userId="S::2308529@student.uwtsd.ac.uk::fa287ede-cb3b-438d-a44b-4df5320326f0" providerId="AD" clId="Web-{35984704-9799-6E1F-5626-A50CFF21D3B6}" dt="2025-12-10T15:58:06.271" v="520"/>
          <ac:spMkLst>
            <pc:docMk/>
            <pc:sldMk cId="3387360625" sldId="268"/>
            <ac:spMk id="20" creationId="{D5B0017B-2ECA-49AF-B397-DC140825DF8D}"/>
          </ac:spMkLst>
        </pc:spChg>
        <pc:grpChg chg="add del">
          <ac:chgData name="Ethan Howells (2308529)" userId="S::2308529@student.uwtsd.ac.uk::fa287ede-cb3b-438d-a44b-4df5320326f0" providerId="AD" clId="Web-{35984704-9799-6E1F-5626-A50CFF21D3B6}" dt="2025-12-10T15:58:06.240" v="519"/>
          <ac:grpSpMkLst>
            <pc:docMk/>
            <pc:sldMk cId="3387360625" sldId="268"/>
            <ac:grpSpMk id="10" creationId="{5D1A9D8B-3117-4D9D-BDA4-DD81895098B0}"/>
          </ac:grpSpMkLst>
        </pc:grpChg>
        <pc:grpChg chg="add">
          <ac:chgData name="Ethan Howells (2308529)" userId="S::2308529@student.uwtsd.ac.uk::fa287ede-cb3b-438d-a44b-4df5320326f0" providerId="AD" clId="Web-{35984704-9799-6E1F-5626-A50CFF21D3B6}" dt="2025-12-10T15:58:06.271" v="520"/>
          <ac:grpSpMkLst>
            <pc:docMk/>
            <pc:sldMk cId="3387360625" sldId="268"/>
            <ac:grpSpMk id="11" creationId="{AE1C45F0-260A-458C-96ED-C1F6D2151219}"/>
          </ac:grpSpMkLst>
        </pc:grpChg>
        <pc:graphicFrameChg chg="add">
          <ac:chgData name="Ethan Howells (2308529)" userId="S::2308529@student.uwtsd.ac.uk::fa287ede-cb3b-438d-a44b-4df5320326f0" providerId="AD" clId="Web-{35984704-9799-6E1F-5626-A50CFF21D3B6}" dt="2025-12-10T15:58:06.271" v="520"/>
          <ac:graphicFrameMkLst>
            <pc:docMk/>
            <pc:sldMk cId="3387360625" sldId="268"/>
            <ac:graphicFrameMk id="5" creationId="{CA4041C6-C46C-857C-C668-EDE7637A9D1E}"/>
          </ac:graphicFrameMkLst>
        </pc:graphicFrameChg>
        <pc:cxnChg chg="add">
          <ac:chgData name="Ethan Howells (2308529)" userId="S::2308529@student.uwtsd.ac.uk::fa287ede-cb3b-438d-a44b-4df5320326f0" providerId="AD" clId="Web-{35984704-9799-6E1F-5626-A50CFF21D3B6}" dt="2025-12-10T15:58:06.271" v="520"/>
          <ac:cxnSpMkLst>
            <pc:docMk/>
            <pc:sldMk cId="3387360625" sldId="268"/>
            <ac:cxnSpMk id="18" creationId="{6CF1BAF6-AD41-4082-B212-8A1F9A2E8779}"/>
          </ac:cxnSpMkLst>
        </pc:cxnChg>
      </pc:sldChg>
      <pc:sldChg chg="delSp modSp mod modClrScheme delDesignElem chgLayout">
        <pc:chgData name="Ethan Howells (2308529)" userId="S::2308529@student.uwtsd.ac.uk::fa287ede-cb3b-438d-a44b-4df5320326f0" providerId="AD" clId="Web-{35984704-9799-6E1F-5626-A50CFF21D3B6}" dt="2025-12-10T15:57:37.630" v="516"/>
        <pc:sldMkLst>
          <pc:docMk/>
          <pc:sldMk cId="908953168" sldId="269"/>
        </pc:sldMkLst>
        <pc:spChg chg="mod ord">
          <ac:chgData name="Ethan Howells (2308529)" userId="S::2308529@student.uwtsd.ac.uk::fa287ede-cb3b-438d-a44b-4df5320326f0" providerId="AD" clId="Web-{35984704-9799-6E1F-5626-A50CFF21D3B6}" dt="2025-12-10T15:57:37.630" v="516"/>
          <ac:spMkLst>
            <pc:docMk/>
            <pc:sldMk cId="908953168" sldId="269"/>
            <ac:spMk id="2" creationId="{F52B9AB0-4EA3-5C25-4AE8-1B190586F851}"/>
          </ac:spMkLst>
        </pc:spChg>
        <pc:spChg chg="mod ord">
          <ac:chgData name="Ethan Howells (2308529)" userId="S::2308529@student.uwtsd.ac.uk::fa287ede-cb3b-438d-a44b-4df5320326f0" providerId="AD" clId="Web-{35984704-9799-6E1F-5626-A50CFF21D3B6}" dt="2025-12-10T15:57:37.630" v="516"/>
          <ac:spMkLst>
            <pc:docMk/>
            <pc:sldMk cId="908953168" sldId="269"/>
            <ac:spMk id="3" creationId="{3A367C97-7986-3034-6874-6058908F3988}"/>
          </ac:spMkLst>
        </pc:spChg>
        <pc:spChg chg="del">
          <ac:chgData name="Ethan Howells (2308529)" userId="S::2308529@student.uwtsd.ac.uk::fa287ede-cb3b-438d-a44b-4df5320326f0" providerId="AD" clId="Web-{35984704-9799-6E1F-5626-A50CFF21D3B6}" dt="2025-12-10T15:57:31.849" v="515"/>
          <ac:spMkLst>
            <pc:docMk/>
            <pc:sldMk cId="908953168" sldId="269"/>
            <ac:spMk id="26" creationId="{33E93247-6229-44AB-A550-739E971E690B}"/>
          </ac:spMkLst>
        </pc:spChg>
        <pc:spChg chg="del">
          <ac:chgData name="Ethan Howells (2308529)" userId="S::2308529@student.uwtsd.ac.uk::fa287ede-cb3b-438d-a44b-4df5320326f0" providerId="AD" clId="Web-{35984704-9799-6E1F-5626-A50CFF21D3B6}" dt="2025-12-10T15:57:31.849" v="515"/>
          <ac:spMkLst>
            <pc:docMk/>
            <pc:sldMk cId="908953168" sldId="269"/>
            <ac:spMk id="28" creationId="{A5D67320-FCFD-4931-AAF7-C6C853329C7F}"/>
          </ac:spMkLst>
        </pc:spChg>
        <pc:cxnChg chg="del">
          <ac:chgData name="Ethan Howells (2308529)" userId="S::2308529@student.uwtsd.ac.uk::fa287ede-cb3b-438d-a44b-4df5320326f0" providerId="AD" clId="Web-{35984704-9799-6E1F-5626-A50CFF21D3B6}" dt="2025-12-10T15:57:31.849" v="515"/>
          <ac:cxnSpMkLst>
            <pc:docMk/>
            <pc:sldMk cId="908953168" sldId="269"/>
            <ac:cxnSpMk id="22" creationId="{F64F9B95-9045-48D2-B9F3-2927E98F54AA}"/>
          </ac:cxnSpMkLst>
        </pc:cxnChg>
        <pc:cxnChg chg="del">
          <ac:chgData name="Ethan Howells (2308529)" userId="S::2308529@student.uwtsd.ac.uk::fa287ede-cb3b-438d-a44b-4df5320326f0" providerId="AD" clId="Web-{35984704-9799-6E1F-5626-A50CFF21D3B6}" dt="2025-12-10T15:57:31.849" v="515"/>
          <ac:cxnSpMkLst>
            <pc:docMk/>
            <pc:sldMk cId="908953168" sldId="269"/>
            <ac:cxnSpMk id="24" creationId="{085AA86F-6A4D-4BCB-A045-D992CDC2959B}"/>
          </ac:cxnSpMkLst>
        </pc:cxnChg>
        <pc:cxnChg chg="del">
          <ac:chgData name="Ethan Howells (2308529)" userId="S::2308529@student.uwtsd.ac.uk::fa287ede-cb3b-438d-a44b-4df5320326f0" providerId="AD" clId="Web-{35984704-9799-6E1F-5626-A50CFF21D3B6}" dt="2025-12-10T15:57:31.849" v="515"/>
          <ac:cxnSpMkLst>
            <pc:docMk/>
            <pc:sldMk cId="908953168" sldId="269"/>
            <ac:cxnSpMk id="30" creationId="{EE2E603F-4A95-4FE8-BB06-211DFD75DBEF}"/>
          </ac:cxnSpMkLst>
        </pc:cxnChg>
      </pc:sldChg>
      <pc:sldChg chg="addSp delSp modSp new mod setBg modClrScheme chgLayout">
        <pc:chgData name="Ethan Howells (2308529)" userId="S::2308529@student.uwtsd.ac.uk::fa287ede-cb3b-438d-a44b-4df5320326f0" providerId="AD" clId="Web-{35984704-9799-6E1F-5626-A50CFF21D3B6}" dt="2025-12-10T16:01:03.196" v="530"/>
        <pc:sldMkLst>
          <pc:docMk/>
          <pc:sldMk cId="3613013620" sldId="270"/>
        </pc:sldMkLst>
        <pc:spChg chg="mod ord">
          <ac:chgData name="Ethan Howells (2308529)" userId="S::2308529@student.uwtsd.ac.uk::fa287ede-cb3b-438d-a44b-4df5320326f0" providerId="AD" clId="Web-{35984704-9799-6E1F-5626-A50CFF21D3B6}" dt="2025-12-10T16:01:03.196" v="530"/>
          <ac:spMkLst>
            <pc:docMk/>
            <pc:sldMk cId="3613013620" sldId="270"/>
            <ac:spMk id="2" creationId="{7B4AB186-4B15-97CD-90F2-9AADF3B5131E}"/>
          </ac:spMkLst>
        </pc:spChg>
        <pc:spChg chg="mod ord">
          <ac:chgData name="Ethan Howells (2308529)" userId="S::2308529@student.uwtsd.ac.uk::fa287ede-cb3b-438d-a44b-4df5320326f0" providerId="AD" clId="Web-{35984704-9799-6E1F-5626-A50CFF21D3B6}" dt="2025-12-10T16:01:03.196" v="530"/>
          <ac:spMkLst>
            <pc:docMk/>
            <pc:sldMk cId="3613013620" sldId="270"/>
            <ac:spMk id="3" creationId="{0DF784BC-DDCF-C772-D5A8-30A3CD4A2A7A}"/>
          </ac:spMkLst>
        </pc:spChg>
        <pc:spChg chg="add del">
          <ac:chgData name="Ethan Howells (2308529)" userId="S::2308529@student.uwtsd.ac.uk::fa287ede-cb3b-438d-a44b-4df5320326f0" providerId="AD" clId="Web-{35984704-9799-6E1F-5626-A50CFF21D3B6}" dt="2025-12-10T16:00:54.196" v="527"/>
          <ac:spMkLst>
            <pc:docMk/>
            <pc:sldMk cId="3613013620" sldId="270"/>
            <ac:spMk id="9" creationId="{5A0118C5-4F8D-4CF4-BADD-53FEACC6C42A}"/>
          </ac:spMkLst>
        </pc:spChg>
        <pc:spChg chg="add">
          <ac:chgData name="Ethan Howells (2308529)" userId="S::2308529@student.uwtsd.ac.uk::fa287ede-cb3b-438d-a44b-4df5320326f0" providerId="AD" clId="Web-{35984704-9799-6E1F-5626-A50CFF21D3B6}" dt="2025-12-10T16:01:03.196" v="530"/>
          <ac:spMkLst>
            <pc:docMk/>
            <pc:sldMk cId="3613013620" sldId="270"/>
            <ac:spMk id="13" creationId="{4300840D-0A0B-4512-BACA-B439D5B9C57C}"/>
          </ac:spMkLst>
        </pc:spChg>
        <pc:spChg chg="add del">
          <ac:chgData name="Ethan Howells (2308529)" userId="S::2308529@student.uwtsd.ac.uk::fa287ede-cb3b-438d-a44b-4df5320326f0" providerId="AD" clId="Web-{35984704-9799-6E1F-5626-A50CFF21D3B6}" dt="2025-12-10T16:00:54.196" v="527"/>
          <ac:spMkLst>
            <pc:docMk/>
            <pc:sldMk cId="3613013620" sldId="270"/>
            <ac:spMk id="15" creationId="{CAEBFCD5-5356-4326-8D39-8235A46CD7B2}"/>
          </ac:spMkLst>
        </pc:spChg>
        <pc:spChg chg="add">
          <ac:chgData name="Ethan Howells (2308529)" userId="S::2308529@student.uwtsd.ac.uk::fa287ede-cb3b-438d-a44b-4df5320326f0" providerId="AD" clId="Web-{35984704-9799-6E1F-5626-A50CFF21D3B6}" dt="2025-12-10T16:01:03.196" v="530"/>
          <ac:spMkLst>
            <pc:docMk/>
            <pc:sldMk cId="3613013620" sldId="270"/>
            <ac:spMk id="19" creationId="{8D71EDA1-87BF-4D5D-AB79-F346FD19278A}"/>
          </ac:spMkLst>
        </pc:spChg>
        <pc:spChg chg="add del">
          <ac:chgData name="Ethan Howells (2308529)" userId="S::2308529@student.uwtsd.ac.uk::fa287ede-cb3b-438d-a44b-4df5320326f0" providerId="AD" clId="Web-{35984704-9799-6E1F-5626-A50CFF21D3B6}" dt="2025-12-10T16:01:03.181" v="529"/>
          <ac:spMkLst>
            <pc:docMk/>
            <pc:sldMk cId="3613013620" sldId="270"/>
            <ac:spMk id="47" creationId="{4E73EB10-AEDA-42B9-9D11-54E59B48D47A}"/>
          </ac:spMkLst>
        </pc:spChg>
        <pc:spChg chg="add del">
          <ac:chgData name="Ethan Howells (2308529)" userId="S::2308529@student.uwtsd.ac.uk::fa287ede-cb3b-438d-a44b-4df5320326f0" providerId="AD" clId="Web-{35984704-9799-6E1F-5626-A50CFF21D3B6}" dt="2025-12-10T16:01:03.181" v="529"/>
          <ac:spMkLst>
            <pc:docMk/>
            <pc:sldMk cId="3613013620" sldId="270"/>
            <ac:spMk id="48" creationId="{72DEF309-605D-4117-9340-6D589B6C3A34}"/>
          </ac:spMkLst>
        </pc:spChg>
        <pc:spChg chg="add">
          <ac:chgData name="Ethan Howells (2308529)" userId="S::2308529@student.uwtsd.ac.uk::fa287ede-cb3b-438d-a44b-4df5320326f0" providerId="AD" clId="Web-{35984704-9799-6E1F-5626-A50CFF21D3B6}" dt="2025-12-10T16:01:03.196" v="530"/>
          <ac:spMkLst>
            <pc:docMk/>
            <pc:sldMk cId="3613013620" sldId="270"/>
            <ac:spMk id="50" creationId="{C4285719-470E-454C-AF62-8323075F1F5B}"/>
          </ac:spMkLst>
        </pc:spChg>
        <pc:spChg chg="add">
          <ac:chgData name="Ethan Howells (2308529)" userId="S::2308529@student.uwtsd.ac.uk::fa287ede-cb3b-438d-a44b-4df5320326f0" providerId="AD" clId="Web-{35984704-9799-6E1F-5626-A50CFF21D3B6}" dt="2025-12-10T16:01:03.196" v="530"/>
          <ac:spMkLst>
            <pc:docMk/>
            <pc:sldMk cId="3613013620" sldId="270"/>
            <ac:spMk id="51" creationId="{CD9FE4EF-C4D8-49A0-B2FF-81D8DB7D8A24}"/>
          </ac:spMkLst>
        </pc:spChg>
        <pc:spChg chg="add">
          <ac:chgData name="Ethan Howells (2308529)" userId="S::2308529@student.uwtsd.ac.uk::fa287ede-cb3b-438d-a44b-4df5320326f0" providerId="AD" clId="Web-{35984704-9799-6E1F-5626-A50CFF21D3B6}" dt="2025-12-10T16:01:03.196" v="530"/>
          <ac:spMkLst>
            <pc:docMk/>
            <pc:sldMk cId="3613013620" sldId="270"/>
            <ac:spMk id="52" creationId="{D2B78728-A580-49A7-84F9-6EF6F583ADE0}"/>
          </ac:spMkLst>
        </pc:spChg>
        <pc:spChg chg="add">
          <ac:chgData name="Ethan Howells (2308529)" userId="S::2308529@student.uwtsd.ac.uk::fa287ede-cb3b-438d-a44b-4df5320326f0" providerId="AD" clId="Web-{35984704-9799-6E1F-5626-A50CFF21D3B6}" dt="2025-12-10T16:01:03.196" v="530"/>
          <ac:spMkLst>
            <pc:docMk/>
            <pc:sldMk cId="3613013620" sldId="270"/>
            <ac:spMk id="53" creationId="{38FAA1A1-D861-433F-88FA-1E9D6FD31D11}"/>
          </ac:spMkLst>
        </pc:spChg>
        <pc:grpChg chg="add del">
          <ac:chgData name="Ethan Howells (2308529)" userId="S::2308529@student.uwtsd.ac.uk::fa287ede-cb3b-438d-a44b-4df5320326f0" providerId="AD" clId="Web-{35984704-9799-6E1F-5626-A50CFF21D3B6}" dt="2025-12-10T16:00:54.196" v="527"/>
          <ac:grpSpMkLst>
            <pc:docMk/>
            <pc:sldMk cId="3613013620" sldId="270"/>
            <ac:grpSpMk id="11" creationId="{134CC3FF-7AA4-46F4-8B24-2F9383D86DBD}"/>
          </ac:grpSpMkLst>
        </pc:grpChg>
        <pc:grpChg chg="add del">
          <ac:chgData name="Ethan Howells (2308529)" userId="S::2308529@student.uwtsd.ac.uk::fa287ede-cb3b-438d-a44b-4df5320326f0" providerId="AD" clId="Web-{35984704-9799-6E1F-5626-A50CFF21D3B6}" dt="2025-12-10T16:00:54.196" v="527"/>
          <ac:grpSpMkLst>
            <pc:docMk/>
            <pc:sldMk cId="3613013620" sldId="270"/>
            <ac:grpSpMk id="17" creationId="{5F2AA49C-5AC0-41C7-BFAF-74B8D8293C8F}"/>
          </ac:grpSpMkLst>
        </pc:grpChg>
        <pc:grpChg chg="add del">
          <ac:chgData name="Ethan Howells (2308529)" userId="S::2308529@student.uwtsd.ac.uk::fa287ede-cb3b-438d-a44b-4df5320326f0" providerId="AD" clId="Web-{35984704-9799-6E1F-5626-A50CFF21D3B6}" dt="2025-12-10T16:00:54.196" v="527"/>
          <ac:grpSpMkLst>
            <pc:docMk/>
            <pc:sldMk cId="3613013620" sldId="270"/>
            <ac:grpSpMk id="32" creationId="{BB32367D-C4F2-49D5-A586-298C7CA821B0}"/>
          </ac:grpSpMkLst>
        </pc:grpChg>
        <pc:picChg chg="add mod ord">
          <ac:chgData name="Ethan Howells (2308529)" userId="S::2308529@student.uwtsd.ac.uk::fa287ede-cb3b-438d-a44b-4df5320326f0" providerId="AD" clId="Web-{35984704-9799-6E1F-5626-A50CFF21D3B6}" dt="2025-12-10T16:01:03.196" v="530"/>
          <ac:picMkLst>
            <pc:docMk/>
            <pc:sldMk cId="3613013620" sldId="270"/>
            <ac:picMk id="4" creationId="{56345F61-F7A4-A4C6-9F63-A3CD8740967F}"/>
          </ac:picMkLst>
        </pc:picChg>
      </pc:sldChg>
      <pc:sldChg chg="addSp delSp modSp new mod setBg modClrScheme chgLayout">
        <pc:chgData name="Ethan Howells (2308529)" userId="S::2308529@student.uwtsd.ac.uk::fa287ede-cb3b-438d-a44b-4df5320326f0" providerId="AD" clId="Web-{35984704-9799-6E1F-5626-A50CFF21D3B6}" dt="2025-12-10T16:01:28.837" v="532"/>
        <pc:sldMkLst>
          <pc:docMk/>
          <pc:sldMk cId="2905773775" sldId="271"/>
        </pc:sldMkLst>
        <pc:spChg chg="mod ord">
          <ac:chgData name="Ethan Howells (2308529)" userId="S::2308529@student.uwtsd.ac.uk::fa287ede-cb3b-438d-a44b-4df5320326f0" providerId="AD" clId="Web-{35984704-9799-6E1F-5626-A50CFF21D3B6}" dt="2025-12-10T16:01:28.837" v="532"/>
          <ac:spMkLst>
            <pc:docMk/>
            <pc:sldMk cId="2905773775" sldId="271"/>
            <ac:spMk id="2" creationId="{4B741B92-FD87-1FCB-9280-9B6CC3B47208}"/>
          </ac:spMkLst>
        </pc:spChg>
        <pc:spChg chg="del mod ord">
          <ac:chgData name="Ethan Howells (2308529)" userId="S::2308529@student.uwtsd.ac.uk::fa287ede-cb3b-438d-a44b-4df5320326f0" providerId="AD" clId="Web-{35984704-9799-6E1F-5626-A50CFF21D3B6}" dt="2025-12-10T16:01:28.837" v="532"/>
          <ac:spMkLst>
            <pc:docMk/>
            <pc:sldMk cId="2905773775" sldId="271"/>
            <ac:spMk id="3" creationId="{61982CFD-8C1A-6D13-7FC6-6C8223216024}"/>
          </ac:spMkLst>
        </pc:spChg>
        <pc:spChg chg="add">
          <ac:chgData name="Ethan Howells (2308529)" userId="S::2308529@student.uwtsd.ac.uk::fa287ede-cb3b-438d-a44b-4df5320326f0" providerId="AD" clId="Web-{35984704-9799-6E1F-5626-A50CFF21D3B6}" dt="2025-12-10T16:01:28.837" v="532"/>
          <ac:spMkLst>
            <pc:docMk/>
            <pc:sldMk cId="2905773775" sldId="271"/>
            <ac:spMk id="10" creationId="{B50AB553-2A96-4A92-96F2-93548E096954}"/>
          </ac:spMkLst>
        </pc:spChg>
        <pc:graphicFrameChg chg="add">
          <ac:chgData name="Ethan Howells (2308529)" userId="S::2308529@student.uwtsd.ac.uk::fa287ede-cb3b-438d-a44b-4df5320326f0" providerId="AD" clId="Web-{35984704-9799-6E1F-5626-A50CFF21D3B6}" dt="2025-12-10T16:01:28.837" v="532"/>
          <ac:graphicFrameMkLst>
            <pc:docMk/>
            <pc:sldMk cId="2905773775" sldId="271"/>
            <ac:graphicFrameMk id="5" creationId="{49F07AD9-D557-DBAE-EDAE-F9B2C8B1CB41}"/>
          </ac:graphicFrameMkLst>
        </pc:graphicFrameChg>
        <pc:picChg chg="add">
          <ac:chgData name="Ethan Howells (2308529)" userId="S::2308529@student.uwtsd.ac.uk::fa287ede-cb3b-438d-a44b-4df5320326f0" providerId="AD" clId="Web-{35984704-9799-6E1F-5626-A50CFF21D3B6}" dt="2025-12-10T16:01:28.837" v="532"/>
          <ac:picMkLst>
            <pc:docMk/>
            <pc:sldMk cId="2905773775" sldId="271"/>
            <ac:picMk id="6" creationId="{99479948-EB8A-D13D-E553-2CDAE6ED36C8}"/>
          </ac:picMkLst>
        </pc:picChg>
      </pc:sldChg>
      <pc:sldChg chg="addSp delSp modSp new mod modClrScheme chgLayout">
        <pc:chgData name="Ethan Howells (2308529)" userId="S::2308529@student.uwtsd.ac.uk::fa287ede-cb3b-438d-a44b-4df5320326f0" providerId="AD" clId="Web-{35984704-9799-6E1F-5626-A50CFF21D3B6}" dt="2025-12-10T19:29:03.949" v="792" actId="1076"/>
        <pc:sldMkLst>
          <pc:docMk/>
          <pc:sldMk cId="199713445" sldId="272"/>
        </pc:sldMkLst>
        <pc:spChg chg="del">
          <ac:chgData name="Ethan Howells (2308529)" userId="S::2308529@student.uwtsd.ac.uk::fa287ede-cb3b-438d-a44b-4df5320326f0" providerId="AD" clId="Web-{35984704-9799-6E1F-5626-A50CFF21D3B6}" dt="2025-12-10T14:50:12.296" v="227"/>
          <ac:spMkLst>
            <pc:docMk/>
            <pc:sldMk cId="199713445" sldId="272"/>
            <ac:spMk id="2" creationId="{211CFAE0-7E0A-F711-DC09-73EA1EBC1797}"/>
          </ac:spMkLst>
        </pc:spChg>
        <pc:spChg chg="del mod ord">
          <ac:chgData name="Ethan Howells (2308529)" userId="S::2308529@student.uwtsd.ac.uk::fa287ede-cb3b-438d-a44b-4df5320326f0" providerId="AD" clId="Web-{35984704-9799-6E1F-5626-A50CFF21D3B6}" dt="2025-12-10T19:28:18.573" v="776"/>
          <ac:spMkLst>
            <pc:docMk/>
            <pc:sldMk cId="199713445" sldId="272"/>
            <ac:spMk id="3" creationId="{FB3E4805-62EC-0147-71C9-D28CB7D355EE}"/>
          </ac:spMkLst>
        </pc:spChg>
        <pc:spChg chg="add mod">
          <ac:chgData name="Ethan Howells (2308529)" userId="S::2308529@student.uwtsd.ac.uk::fa287ede-cb3b-438d-a44b-4df5320326f0" providerId="AD" clId="Web-{35984704-9799-6E1F-5626-A50CFF21D3B6}" dt="2025-12-10T19:29:03.949" v="792" actId="1076"/>
          <ac:spMkLst>
            <pc:docMk/>
            <pc:sldMk cId="199713445" sldId="272"/>
            <ac:spMk id="4" creationId="{02E8424B-3FA6-28C6-B9CC-A3AB7987D88F}"/>
          </ac:spMkLst>
        </pc:spChg>
      </pc:sldChg>
      <pc:sldChg chg="addSp delSp modSp new mod setBg modClrScheme chgLayout">
        <pc:chgData name="Ethan Howells (2308529)" userId="S::2308529@student.uwtsd.ac.uk::fa287ede-cb3b-438d-a44b-4df5320326f0" providerId="AD" clId="Web-{35984704-9799-6E1F-5626-A50CFF21D3B6}" dt="2025-12-10T16:15:12.354" v="538" actId="1076"/>
        <pc:sldMkLst>
          <pc:docMk/>
          <pc:sldMk cId="3949843036" sldId="273"/>
        </pc:sldMkLst>
        <pc:spChg chg="del">
          <ac:chgData name="Ethan Howells (2308529)" userId="S::2308529@student.uwtsd.ac.uk::fa287ede-cb3b-438d-a44b-4df5320326f0" providerId="AD" clId="Web-{35984704-9799-6E1F-5626-A50CFF21D3B6}" dt="2025-12-10T15:05:15.025" v="257"/>
          <ac:spMkLst>
            <pc:docMk/>
            <pc:sldMk cId="3949843036" sldId="273"/>
            <ac:spMk id="2" creationId="{1BBF9DBE-0390-5A12-0E31-FD2DAA701BD9}"/>
          </ac:spMkLst>
        </pc:spChg>
        <pc:spChg chg="add del mod ord">
          <ac:chgData name="Ethan Howells (2308529)" userId="S::2308529@student.uwtsd.ac.uk::fa287ede-cb3b-438d-a44b-4df5320326f0" providerId="AD" clId="Web-{35984704-9799-6E1F-5626-A50CFF21D3B6}" dt="2025-12-10T16:15:06.901" v="537"/>
          <ac:spMkLst>
            <pc:docMk/>
            <pc:sldMk cId="3949843036" sldId="273"/>
            <ac:spMk id="3" creationId="{3C831B23-9B5F-3C37-3CCC-AAC7102F3AB4}"/>
          </ac:spMkLst>
        </pc:spChg>
        <pc:spChg chg="add del">
          <ac:chgData name="Ethan Howells (2308529)" userId="S::2308529@student.uwtsd.ac.uk::fa287ede-cb3b-438d-a44b-4df5320326f0" providerId="AD" clId="Web-{35984704-9799-6E1F-5626-A50CFF21D3B6}" dt="2025-12-10T16:15:02.260" v="534"/>
          <ac:spMkLst>
            <pc:docMk/>
            <pc:sldMk cId="3949843036" sldId="273"/>
            <ac:spMk id="8" creationId="{B6CDA21F-E7AF-4C75-8395-33F58D5B0E45}"/>
          </ac:spMkLst>
        </pc:spChg>
        <pc:spChg chg="add del">
          <ac:chgData name="Ethan Howells (2308529)" userId="S::2308529@student.uwtsd.ac.uk::fa287ede-cb3b-438d-a44b-4df5320326f0" providerId="AD" clId="Web-{35984704-9799-6E1F-5626-A50CFF21D3B6}" dt="2025-12-10T16:15:06.901" v="536"/>
          <ac:spMkLst>
            <pc:docMk/>
            <pc:sldMk cId="3949843036" sldId="273"/>
            <ac:spMk id="9" creationId="{BACC6370-2D7E-4714-9D71-7542949D7D5D}"/>
          </ac:spMkLst>
        </pc:spChg>
        <pc:spChg chg="add del">
          <ac:chgData name="Ethan Howells (2308529)" userId="S::2308529@student.uwtsd.ac.uk::fa287ede-cb3b-438d-a44b-4df5320326f0" providerId="AD" clId="Web-{35984704-9799-6E1F-5626-A50CFF21D3B6}" dt="2025-12-10T16:15:06.901" v="536"/>
          <ac:spMkLst>
            <pc:docMk/>
            <pc:sldMk cId="3949843036" sldId="273"/>
            <ac:spMk id="11" creationId="{F68B3F68-107C-434F-AA38-110D5EA91B85}"/>
          </ac:spMkLst>
        </pc:spChg>
        <pc:spChg chg="add">
          <ac:chgData name="Ethan Howells (2308529)" userId="S::2308529@student.uwtsd.ac.uk::fa287ede-cb3b-438d-a44b-4df5320326f0" providerId="AD" clId="Web-{35984704-9799-6E1F-5626-A50CFF21D3B6}" dt="2025-12-10T16:15:06.901" v="537"/>
          <ac:spMkLst>
            <pc:docMk/>
            <pc:sldMk cId="3949843036" sldId="273"/>
            <ac:spMk id="12" creationId="{081E4A58-353D-44AE-B2FC-2A74E2E400F7}"/>
          </ac:spMkLst>
        </pc:spChg>
        <pc:spChg chg="add del">
          <ac:chgData name="Ethan Howells (2308529)" userId="S::2308529@student.uwtsd.ac.uk::fa287ede-cb3b-438d-a44b-4df5320326f0" providerId="AD" clId="Web-{35984704-9799-6E1F-5626-A50CFF21D3B6}" dt="2025-12-10T16:15:06.901" v="536"/>
          <ac:spMkLst>
            <pc:docMk/>
            <pc:sldMk cId="3949843036" sldId="273"/>
            <ac:spMk id="13" creationId="{AAD0DBB9-1A4B-4391-81D4-CB19F9AB918A}"/>
          </ac:spMkLst>
        </pc:spChg>
        <pc:spChg chg="add del">
          <ac:chgData name="Ethan Howells (2308529)" userId="S::2308529@student.uwtsd.ac.uk::fa287ede-cb3b-438d-a44b-4df5320326f0" providerId="AD" clId="Web-{35984704-9799-6E1F-5626-A50CFF21D3B6}" dt="2025-12-10T16:15:02.260" v="534"/>
          <ac:spMkLst>
            <pc:docMk/>
            <pc:sldMk cId="3949843036" sldId="273"/>
            <ac:spMk id="15" creationId="{D5B0017B-2ECA-49AF-B397-DC140825DF8D}"/>
          </ac:spMkLst>
        </pc:spChg>
        <pc:spChg chg="add del">
          <ac:chgData name="Ethan Howells (2308529)" userId="S::2308529@student.uwtsd.ac.uk::fa287ede-cb3b-438d-a44b-4df5320326f0" providerId="AD" clId="Web-{35984704-9799-6E1F-5626-A50CFF21D3B6}" dt="2025-12-10T16:15:06.901" v="536"/>
          <ac:spMkLst>
            <pc:docMk/>
            <pc:sldMk cId="3949843036" sldId="273"/>
            <ac:spMk id="19" creationId="{063BBA22-50EA-4C4D-BE05-F1CE4E63AA56}"/>
          </ac:spMkLst>
        </pc:spChg>
        <pc:spChg chg="add">
          <ac:chgData name="Ethan Howells (2308529)" userId="S::2308529@student.uwtsd.ac.uk::fa287ede-cb3b-438d-a44b-4df5320326f0" providerId="AD" clId="Web-{35984704-9799-6E1F-5626-A50CFF21D3B6}" dt="2025-12-10T16:15:06.901" v="537"/>
          <ac:spMkLst>
            <pc:docMk/>
            <pc:sldMk cId="3949843036" sldId="273"/>
            <ac:spMk id="21" creationId="{1BB867FF-FC45-48F7-8104-F89BE54909F1}"/>
          </ac:spMkLst>
        </pc:spChg>
        <pc:spChg chg="add">
          <ac:chgData name="Ethan Howells (2308529)" userId="S::2308529@student.uwtsd.ac.uk::fa287ede-cb3b-438d-a44b-4df5320326f0" providerId="AD" clId="Web-{35984704-9799-6E1F-5626-A50CFF21D3B6}" dt="2025-12-10T16:15:06.901" v="537"/>
          <ac:spMkLst>
            <pc:docMk/>
            <pc:sldMk cId="3949843036" sldId="273"/>
            <ac:spMk id="22" creationId="{8BB56887-D0D5-4F0C-9E19-7247EB83C8B7}"/>
          </ac:spMkLst>
        </pc:spChg>
        <pc:spChg chg="add mod">
          <ac:chgData name="Ethan Howells (2308529)" userId="S::2308529@student.uwtsd.ac.uk::fa287ede-cb3b-438d-a44b-4df5320326f0" providerId="AD" clId="Web-{35984704-9799-6E1F-5626-A50CFF21D3B6}" dt="2025-12-10T16:15:12.354" v="538" actId="1076"/>
          <ac:spMkLst>
            <pc:docMk/>
            <pc:sldMk cId="3949843036" sldId="273"/>
            <ac:spMk id="23" creationId="{3C831B23-9B5F-3C37-3CCC-AAC7102F3AB4}"/>
          </ac:spMkLst>
        </pc:spChg>
        <pc:grpChg chg="add del">
          <ac:chgData name="Ethan Howells (2308529)" userId="S::2308529@student.uwtsd.ac.uk::fa287ede-cb3b-438d-a44b-4df5320326f0" providerId="AD" clId="Web-{35984704-9799-6E1F-5626-A50CFF21D3B6}" dt="2025-12-10T16:15:02.260" v="534"/>
          <ac:grpSpMkLst>
            <pc:docMk/>
            <pc:sldMk cId="3949843036" sldId="273"/>
            <ac:grpSpMk id="10" creationId="{AE1C45F0-260A-458C-96ED-C1F6D2151219}"/>
          </ac:grpSpMkLst>
        </pc:grpChg>
        <pc:graphicFrameChg chg="add del">
          <ac:chgData name="Ethan Howells (2308529)" userId="S::2308529@student.uwtsd.ac.uk::fa287ede-cb3b-438d-a44b-4df5320326f0" providerId="AD" clId="Web-{35984704-9799-6E1F-5626-A50CFF21D3B6}" dt="2025-12-10T16:15:06.901" v="536"/>
          <ac:graphicFrameMkLst>
            <pc:docMk/>
            <pc:sldMk cId="3949843036" sldId="273"/>
            <ac:graphicFrameMk id="5" creationId="{AE0AA0C7-7392-0C62-959B-F00B8B9C5BA9}"/>
          </ac:graphicFrameMkLst>
        </pc:graphicFrameChg>
        <pc:cxnChg chg="add del">
          <ac:chgData name="Ethan Howells (2308529)" userId="S::2308529@student.uwtsd.ac.uk::fa287ede-cb3b-438d-a44b-4df5320326f0" providerId="AD" clId="Web-{35984704-9799-6E1F-5626-A50CFF21D3B6}" dt="2025-12-10T16:15:02.260" v="534"/>
          <ac:cxnSpMkLst>
            <pc:docMk/>
            <pc:sldMk cId="3949843036" sldId="273"/>
            <ac:cxnSpMk id="17" creationId="{6CF1BAF6-AD41-4082-B212-8A1F9A2E8779}"/>
          </ac:cxnSpMkLst>
        </pc:cxnChg>
      </pc:sldChg>
      <pc:sldChg chg="addSp delSp modSp new mod setBg modClrScheme chgLayout">
        <pc:chgData name="Ethan Howells (2308529)" userId="S::2308529@student.uwtsd.ac.uk::fa287ede-cb3b-438d-a44b-4df5320326f0" providerId="AD" clId="Web-{35984704-9799-6E1F-5626-A50CFF21D3B6}" dt="2025-12-10T16:15:41.167" v="541"/>
        <pc:sldMkLst>
          <pc:docMk/>
          <pc:sldMk cId="1003924912" sldId="274"/>
        </pc:sldMkLst>
        <pc:spChg chg="mod ord">
          <ac:chgData name="Ethan Howells (2308529)" userId="S::2308529@student.uwtsd.ac.uk::fa287ede-cb3b-438d-a44b-4df5320326f0" providerId="AD" clId="Web-{35984704-9799-6E1F-5626-A50CFF21D3B6}" dt="2025-12-10T16:15:41.167" v="541"/>
          <ac:spMkLst>
            <pc:docMk/>
            <pc:sldMk cId="1003924912" sldId="274"/>
            <ac:spMk id="2" creationId="{966DF102-B362-09C2-C971-4FE4327B0000}"/>
          </ac:spMkLst>
        </pc:spChg>
        <pc:spChg chg="mod ord">
          <ac:chgData name="Ethan Howells (2308529)" userId="S::2308529@student.uwtsd.ac.uk::fa287ede-cb3b-438d-a44b-4df5320326f0" providerId="AD" clId="Web-{35984704-9799-6E1F-5626-A50CFF21D3B6}" dt="2025-12-10T16:15:41.167" v="541"/>
          <ac:spMkLst>
            <pc:docMk/>
            <pc:sldMk cId="1003924912" sldId="274"/>
            <ac:spMk id="3" creationId="{8AE1738D-9262-7418-A13D-DF6BB0B145B8}"/>
          </ac:spMkLst>
        </pc:spChg>
        <pc:spChg chg="add del">
          <ac:chgData name="Ethan Howells (2308529)" userId="S::2308529@student.uwtsd.ac.uk::fa287ede-cb3b-438d-a44b-4df5320326f0" providerId="AD" clId="Web-{35984704-9799-6E1F-5626-A50CFF21D3B6}" dt="2025-12-10T16:15:41.167" v="540"/>
          <ac:spMkLst>
            <pc:docMk/>
            <pc:sldMk cId="1003924912" sldId="274"/>
            <ac:spMk id="8" creationId="{A2679492-7988-4050-9056-542444452411}"/>
          </ac:spMkLst>
        </pc:spChg>
        <pc:spChg chg="add del">
          <ac:chgData name="Ethan Howells (2308529)" userId="S::2308529@student.uwtsd.ac.uk::fa287ede-cb3b-438d-a44b-4df5320326f0" providerId="AD" clId="Web-{35984704-9799-6E1F-5626-A50CFF21D3B6}" dt="2025-12-10T16:15:41.167" v="540"/>
          <ac:spMkLst>
            <pc:docMk/>
            <pc:sldMk cId="1003924912" sldId="274"/>
            <ac:spMk id="10" creationId="{B091B163-7D61-4891-ABCF-5C13D9C418D0}"/>
          </ac:spMkLst>
        </pc:spChg>
        <pc:spChg chg="add">
          <ac:chgData name="Ethan Howells (2308529)" userId="S::2308529@student.uwtsd.ac.uk::fa287ede-cb3b-438d-a44b-4df5320326f0" providerId="AD" clId="Web-{35984704-9799-6E1F-5626-A50CFF21D3B6}" dt="2025-12-10T16:15:41.167" v="541"/>
          <ac:spMkLst>
            <pc:docMk/>
            <pc:sldMk cId="1003924912" sldId="274"/>
            <ac:spMk id="19" creationId="{907EF6B7-1338-4443-8C46-6A318D952DFD}"/>
          </ac:spMkLst>
        </pc:spChg>
        <pc:spChg chg="add">
          <ac:chgData name="Ethan Howells (2308529)" userId="S::2308529@student.uwtsd.ac.uk::fa287ede-cb3b-438d-a44b-4df5320326f0" providerId="AD" clId="Web-{35984704-9799-6E1F-5626-A50CFF21D3B6}" dt="2025-12-10T16:15:41.167" v="541"/>
          <ac:spMkLst>
            <pc:docMk/>
            <pc:sldMk cId="1003924912" sldId="274"/>
            <ac:spMk id="20" creationId="{DAAE4CDD-124C-4DCF-9584-B6033B545DD5}"/>
          </ac:spMkLst>
        </pc:spChg>
        <pc:spChg chg="add">
          <ac:chgData name="Ethan Howells (2308529)" userId="S::2308529@student.uwtsd.ac.uk::fa287ede-cb3b-438d-a44b-4df5320326f0" providerId="AD" clId="Web-{35984704-9799-6E1F-5626-A50CFF21D3B6}" dt="2025-12-10T16:15:41.167" v="541"/>
          <ac:spMkLst>
            <pc:docMk/>
            <pc:sldMk cId="1003924912" sldId="274"/>
            <ac:spMk id="21" creationId="{081E4A58-353D-44AE-B2FC-2A74E2E400F7}"/>
          </ac:spMkLst>
        </pc:spChg>
        <pc:grpChg chg="add del">
          <ac:chgData name="Ethan Howells (2308529)" userId="S::2308529@student.uwtsd.ac.uk::fa287ede-cb3b-438d-a44b-4df5320326f0" providerId="AD" clId="Web-{35984704-9799-6E1F-5626-A50CFF21D3B6}" dt="2025-12-10T16:15:41.167" v="540"/>
          <ac:grpSpMkLst>
            <pc:docMk/>
            <pc:sldMk cId="1003924912" sldId="274"/>
            <ac:grpSpMk id="12" creationId="{0474DF76-993E-44DE-AFB0-C416182ACECF}"/>
          </ac:grpSpMkLst>
        </pc:grpChg>
        <pc:cxnChg chg="add del">
          <ac:chgData name="Ethan Howells (2308529)" userId="S::2308529@student.uwtsd.ac.uk::fa287ede-cb3b-438d-a44b-4df5320326f0" providerId="AD" clId="Web-{35984704-9799-6E1F-5626-A50CFF21D3B6}" dt="2025-12-10T16:15:41.167" v="540"/>
          <ac:cxnSpMkLst>
            <pc:docMk/>
            <pc:sldMk cId="1003924912" sldId="274"/>
            <ac:cxnSpMk id="17" creationId="{C49DA8F6-BCC1-4447-B54C-57856834B94B}"/>
          </ac:cxnSpMkLst>
        </pc:cxnChg>
      </pc:sldChg>
      <pc:sldChg chg="addSp delSp modSp new del ord">
        <pc:chgData name="Ethan Howells (2308529)" userId="S::2308529@student.uwtsd.ac.uk::fa287ede-cb3b-438d-a44b-4df5320326f0" providerId="AD" clId="Web-{35984704-9799-6E1F-5626-A50CFF21D3B6}" dt="2025-12-10T15:54:54.970" v="474"/>
        <pc:sldMkLst>
          <pc:docMk/>
          <pc:sldMk cId="3726651049" sldId="275"/>
        </pc:sldMkLst>
        <pc:spChg chg="del">
          <ac:chgData name="Ethan Howells (2308529)" userId="S::2308529@student.uwtsd.ac.uk::fa287ede-cb3b-438d-a44b-4df5320326f0" providerId="AD" clId="Web-{35984704-9799-6E1F-5626-A50CFF21D3B6}" dt="2025-12-10T15:46:17.756" v="387"/>
          <ac:spMkLst>
            <pc:docMk/>
            <pc:sldMk cId="3726651049" sldId="275"/>
            <ac:spMk id="2" creationId="{4353C730-C172-A995-776E-7D7C0CE67ADE}"/>
          </ac:spMkLst>
        </pc:spChg>
        <pc:spChg chg="mod">
          <ac:chgData name="Ethan Howells (2308529)" userId="S::2308529@student.uwtsd.ac.uk::fa287ede-cb3b-438d-a44b-4df5320326f0" providerId="AD" clId="Web-{35984704-9799-6E1F-5626-A50CFF21D3B6}" dt="2025-12-10T15:46:14.271" v="386" actId="20577"/>
          <ac:spMkLst>
            <pc:docMk/>
            <pc:sldMk cId="3726651049" sldId="275"/>
            <ac:spMk id="3" creationId="{F128894F-4B25-CA44-8CFC-E9944692F3F3}"/>
          </ac:spMkLst>
        </pc:spChg>
        <pc:spChg chg="add del mod">
          <ac:chgData name="Ethan Howells (2308529)" userId="S::2308529@student.uwtsd.ac.uk::fa287ede-cb3b-438d-a44b-4df5320326f0" providerId="AD" clId="Web-{35984704-9799-6E1F-5626-A50CFF21D3B6}" dt="2025-12-10T15:54:45.923" v="473"/>
          <ac:spMkLst>
            <pc:docMk/>
            <pc:sldMk cId="3726651049" sldId="275"/>
            <ac:spMk id="4" creationId="{BFC5F6A5-2382-76C9-DB7B-FFDC5136A1D1}"/>
          </ac:spMkLst>
        </pc:spChg>
      </pc:sldChg>
      <pc:sldChg chg="addSp delSp modSp new mod setBg modClrScheme delDesignElem chgLayout">
        <pc:chgData name="Ethan Howells (2308529)" userId="S::2308529@student.uwtsd.ac.uk::fa287ede-cb3b-438d-a44b-4df5320326f0" providerId="AD" clId="Web-{35984704-9799-6E1F-5626-A50CFF21D3B6}" dt="2025-12-10T15:57:37.630" v="516"/>
        <pc:sldMkLst>
          <pc:docMk/>
          <pc:sldMk cId="3162354503" sldId="276"/>
        </pc:sldMkLst>
        <pc:spChg chg="mod ord">
          <ac:chgData name="Ethan Howells (2308529)" userId="S::2308529@student.uwtsd.ac.uk::fa287ede-cb3b-438d-a44b-4df5320326f0" providerId="AD" clId="Web-{35984704-9799-6E1F-5626-A50CFF21D3B6}" dt="2025-12-10T15:57:37.630" v="516"/>
          <ac:spMkLst>
            <pc:docMk/>
            <pc:sldMk cId="3162354503" sldId="276"/>
            <ac:spMk id="2" creationId="{25D222A7-765C-87CE-0C36-05D28D9D61B0}"/>
          </ac:spMkLst>
        </pc:spChg>
        <pc:spChg chg="add del mod">
          <ac:chgData name="Ethan Howells (2308529)" userId="S::2308529@student.uwtsd.ac.uk::fa287ede-cb3b-438d-a44b-4df5320326f0" providerId="AD" clId="Web-{35984704-9799-6E1F-5626-A50CFF21D3B6}" dt="2025-12-10T15:56:56.114" v="511"/>
          <ac:spMkLst>
            <pc:docMk/>
            <pc:sldMk cId="3162354503" sldId="276"/>
            <ac:spMk id="3" creationId="{DCF75A67-7162-C49A-6576-B391F346FFC7}"/>
          </ac:spMkLst>
        </pc:spChg>
        <pc:spChg chg="add del">
          <ac:chgData name="Ethan Howells (2308529)" userId="S::2308529@student.uwtsd.ac.uk::fa287ede-cb3b-438d-a44b-4df5320326f0" providerId="AD" clId="Web-{35984704-9799-6E1F-5626-A50CFF21D3B6}" dt="2025-12-10T15:56:49.973" v="508"/>
          <ac:spMkLst>
            <pc:docMk/>
            <pc:sldMk cId="3162354503" sldId="276"/>
            <ac:spMk id="9" creationId="{F68B2C62-7648-4430-90D5-AE0F252AF113}"/>
          </ac:spMkLst>
        </pc:spChg>
        <pc:spChg chg="add del">
          <ac:chgData name="Ethan Howells (2308529)" userId="S::2308529@student.uwtsd.ac.uk::fa287ede-cb3b-438d-a44b-4df5320326f0" providerId="AD" clId="Web-{35984704-9799-6E1F-5626-A50CFF21D3B6}" dt="2025-12-10T15:56:56.067" v="510"/>
          <ac:spMkLst>
            <pc:docMk/>
            <pc:sldMk cId="3162354503" sldId="276"/>
            <ac:spMk id="15" creationId="{F68B2C62-7648-4430-90D5-AE0F252AF113}"/>
          </ac:spMkLst>
        </pc:spChg>
        <pc:spChg chg="add del">
          <ac:chgData name="Ethan Howells (2308529)" userId="S::2308529@student.uwtsd.ac.uk::fa287ede-cb3b-438d-a44b-4df5320326f0" providerId="AD" clId="Web-{35984704-9799-6E1F-5626-A50CFF21D3B6}" dt="2025-12-10T15:57:31.849" v="515"/>
          <ac:spMkLst>
            <pc:docMk/>
            <pc:sldMk cId="3162354503" sldId="276"/>
            <ac:spMk id="20" creationId="{F68B2C62-7648-4430-90D5-AE0F252AF113}"/>
          </ac:spMkLst>
        </pc:spChg>
        <pc:graphicFrameChg chg="add del">
          <ac:chgData name="Ethan Howells (2308529)" userId="S::2308529@student.uwtsd.ac.uk::fa287ede-cb3b-438d-a44b-4df5320326f0" providerId="AD" clId="Web-{35984704-9799-6E1F-5626-A50CFF21D3B6}" dt="2025-12-10T15:56:49.973" v="508"/>
          <ac:graphicFrameMkLst>
            <pc:docMk/>
            <pc:sldMk cId="3162354503" sldId="276"/>
            <ac:graphicFrameMk id="5" creationId="{7E144CA2-52F5-9672-F629-685CEBFB1978}"/>
          </ac:graphicFrameMkLst>
        </pc:graphicFrameChg>
        <pc:graphicFrameChg chg="add del">
          <ac:chgData name="Ethan Howells (2308529)" userId="S::2308529@student.uwtsd.ac.uk::fa287ede-cb3b-438d-a44b-4df5320326f0" providerId="AD" clId="Web-{35984704-9799-6E1F-5626-A50CFF21D3B6}" dt="2025-12-10T15:56:56.067" v="510"/>
          <ac:graphicFrameMkLst>
            <pc:docMk/>
            <pc:sldMk cId="3162354503" sldId="276"/>
            <ac:graphicFrameMk id="18" creationId="{F8FD3103-C984-1396-8A54-05A15482B907}"/>
          </ac:graphicFrameMkLst>
        </pc:graphicFrameChg>
        <pc:graphicFrameChg chg="add mod ord">
          <ac:chgData name="Ethan Howells (2308529)" userId="S::2308529@student.uwtsd.ac.uk::fa287ede-cb3b-438d-a44b-4df5320326f0" providerId="AD" clId="Web-{35984704-9799-6E1F-5626-A50CFF21D3B6}" dt="2025-12-10T15:57:37.630" v="516"/>
          <ac:graphicFrameMkLst>
            <pc:docMk/>
            <pc:sldMk cId="3162354503" sldId="276"/>
            <ac:graphicFrameMk id="22" creationId="{AB44A1EC-A439-E52D-EC08-99CA8B58F189}"/>
          </ac:graphicFrameMkLst>
        </pc:graphicFrameChg>
        <pc:cxnChg chg="add del">
          <ac:chgData name="Ethan Howells (2308529)" userId="S::2308529@student.uwtsd.ac.uk::fa287ede-cb3b-438d-a44b-4df5320326f0" providerId="AD" clId="Web-{35984704-9799-6E1F-5626-A50CFF21D3B6}" dt="2025-12-10T15:56:49.973" v="508"/>
          <ac:cxnSpMkLst>
            <pc:docMk/>
            <pc:sldMk cId="3162354503" sldId="276"/>
            <ac:cxnSpMk id="11" creationId="{AAD0195E-7F27-4D06-9427-0C121D721A14}"/>
          </ac:cxnSpMkLst>
        </pc:cxnChg>
        <pc:cxnChg chg="add del">
          <ac:chgData name="Ethan Howells (2308529)" userId="S::2308529@student.uwtsd.ac.uk::fa287ede-cb3b-438d-a44b-4df5320326f0" providerId="AD" clId="Web-{35984704-9799-6E1F-5626-A50CFF21D3B6}" dt="2025-12-10T15:56:49.973" v="508"/>
          <ac:cxnSpMkLst>
            <pc:docMk/>
            <pc:sldMk cId="3162354503" sldId="276"/>
            <ac:cxnSpMk id="13" creationId="{9D74C2FC-3228-4FC1-B97B-87AD35508D91}"/>
          </ac:cxnSpMkLst>
        </pc:cxnChg>
        <pc:cxnChg chg="add del">
          <ac:chgData name="Ethan Howells (2308529)" userId="S::2308529@student.uwtsd.ac.uk::fa287ede-cb3b-438d-a44b-4df5320326f0" providerId="AD" clId="Web-{35984704-9799-6E1F-5626-A50CFF21D3B6}" dt="2025-12-10T15:56:56.067" v="510"/>
          <ac:cxnSpMkLst>
            <pc:docMk/>
            <pc:sldMk cId="3162354503" sldId="276"/>
            <ac:cxnSpMk id="16" creationId="{AAD0195E-7F27-4D06-9427-0C121D721A14}"/>
          </ac:cxnSpMkLst>
        </pc:cxnChg>
        <pc:cxnChg chg="add del">
          <ac:chgData name="Ethan Howells (2308529)" userId="S::2308529@student.uwtsd.ac.uk::fa287ede-cb3b-438d-a44b-4df5320326f0" providerId="AD" clId="Web-{35984704-9799-6E1F-5626-A50CFF21D3B6}" dt="2025-12-10T15:56:56.067" v="510"/>
          <ac:cxnSpMkLst>
            <pc:docMk/>
            <pc:sldMk cId="3162354503" sldId="276"/>
            <ac:cxnSpMk id="17" creationId="{9D74C2FC-3228-4FC1-B97B-87AD35508D91}"/>
          </ac:cxnSpMkLst>
        </pc:cxnChg>
        <pc:cxnChg chg="add del">
          <ac:chgData name="Ethan Howells (2308529)" userId="S::2308529@student.uwtsd.ac.uk::fa287ede-cb3b-438d-a44b-4df5320326f0" providerId="AD" clId="Web-{35984704-9799-6E1F-5626-A50CFF21D3B6}" dt="2025-12-10T15:57:31.849" v="515"/>
          <ac:cxnSpMkLst>
            <pc:docMk/>
            <pc:sldMk cId="3162354503" sldId="276"/>
            <ac:cxnSpMk id="21" creationId="{0ADD27CF-4CE1-2871-1ABA-40FCA4D03214}"/>
          </ac:cxnSpMkLst>
        </pc:cxnChg>
      </pc:sldChg>
      <pc:sldChg chg="addSp delSp modSp new mod setBg modClrScheme delDesignElem chgLayout">
        <pc:chgData name="Ethan Howells (2308529)" userId="S::2308529@student.uwtsd.ac.uk::fa287ede-cb3b-438d-a44b-4df5320326f0" providerId="AD" clId="Web-{35984704-9799-6E1F-5626-A50CFF21D3B6}" dt="2025-12-10T16:46:22.046" v="562" actId="20577"/>
        <pc:sldMkLst>
          <pc:docMk/>
          <pc:sldMk cId="341034896" sldId="277"/>
        </pc:sldMkLst>
        <pc:spChg chg="mod ord">
          <ac:chgData name="Ethan Howells (2308529)" userId="S::2308529@student.uwtsd.ac.uk::fa287ede-cb3b-438d-a44b-4df5320326f0" providerId="AD" clId="Web-{35984704-9799-6E1F-5626-A50CFF21D3B6}" dt="2025-12-10T15:57:37.630" v="516"/>
          <ac:spMkLst>
            <pc:docMk/>
            <pc:sldMk cId="341034896" sldId="277"/>
            <ac:spMk id="2" creationId="{20268A42-9177-5473-B57B-6745AD4FDAB6}"/>
          </ac:spMkLst>
        </pc:spChg>
        <pc:spChg chg="add del mod">
          <ac:chgData name="Ethan Howells (2308529)" userId="S::2308529@student.uwtsd.ac.uk::fa287ede-cb3b-438d-a44b-4df5320326f0" providerId="AD" clId="Web-{35984704-9799-6E1F-5626-A50CFF21D3B6}" dt="2025-12-10T15:57:10.114" v="514"/>
          <ac:spMkLst>
            <pc:docMk/>
            <pc:sldMk cId="341034896" sldId="277"/>
            <ac:spMk id="3" creationId="{31005ADC-28BC-254A-6A7A-A298E3746BE5}"/>
          </ac:spMkLst>
        </pc:spChg>
        <pc:spChg chg="add del">
          <ac:chgData name="Ethan Howells (2308529)" userId="S::2308529@student.uwtsd.ac.uk::fa287ede-cb3b-438d-a44b-4df5320326f0" providerId="AD" clId="Web-{35984704-9799-6E1F-5626-A50CFF21D3B6}" dt="2025-12-10T15:57:10.083" v="513"/>
          <ac:spMkLst>
            <pc:docMk/>
            <pc:sldMk cId="341034896" sldId="277"/>
            <ac:spMk id="9" creationId="{F68B2C62-7648-4430-90D5-AE0F252AF113}"/>
          </ac:spMkLst>
        </pc:spChg>
        <pc:spChg chg="add del">
          <ac:chgData name="Ethan Howells (2308529)" userId="S::2308529@student.uwtsd.ac.uk::fa287ede-cb3b-438d-a44b-4df5320326f0" providerId="AD" clId="Web-{35984704-9799-6E1F-5626-A50CFF21D3B6}" dt="2025-12-10T15:57:31.849" v="515"/>
          <ac:spMkLst>
            <pc:docMk/>
            <pc:sldMk cId="341034896" sldId="277"/>
            <ac:spMk id="15" creationId="{F68B2C62-7648-4430-90D5-AE0F252AF113}"/>
          </ac:spMkLst>
        </pc:spChg>
        <pc:graphicFrameChg chg="add del">
          <ac:chgData name="Ethan Howells (2308529)" userId="S::2308529@student.uwtsd.ac.uk::fa287ede-cb3b-438d-a44b-4df5320326f0" providerId="AD" clId="Web-{35984704-9799-6E1F-5626-A50CFF21D3B6}" dt="2025-12-10T15:57:10.083" v="513"/>
          <ac:graphicFrameMkLst>
            <pc:docMk/>
            <pc:sldMk cId="341034896" sldId="277"/>
            <ac:graphicFrameMk id="5" creationId="{D757CC94-0F5F-A75E-49E3-57408A64EDBB}"/>
          </ac:graphicFrameMkLst>
        </pc:graphicFrameChg>
        <pc:graphicFrameChg chg="add mod ord modGraphic">
          <ac:chgData name="Ethan Howells (2308529)" userId="S::2308529@student.uwtsd.ac.uk::fa287ede-cb3b-438d-a44b-4df5320326f0" providerId="AD" clId="Web-{35984704-9799-6E1F-5626-A50CFF21D3B6}" dt="2025-12-10T16:46:22.046" v="562" actId="20577"/>
          <ac:graphicFrameMkLst>
            <pc:docMk/>
            <pc:sldMk cId="341034896" sldId="277"/>
            <ac:graphicFrameMk id="17" creationId="{937574D7-E288-032F-9D15-3648AB6CA5CA}"/>
          </ac:graphicFrameMkLst>
        </pc:graphicFrameChg>
        <pc:cxnChg chg="add del">
          <ac:chgData name="Ethan Howells (2308529)" userId="S::2308529@student.uwtsd.ac.uk::fa287ede-cb3b-438d-a44b-4df5320326f0" providerId="AD" clId="Web-{35984704-9799-6E1F-5626-A50CFF21D3B6}" dt="2025-12-10T15:57:10.083" v="513"/>
          <ac:cxnSpMkLst>
            <pc:docMk/>
            <pc:sldMk cId="341034896" sldId="277"/>
            <ac:cxnSpMk id="11" creationId="{AAD0195E-7F27-4D06-9427-0C121D721A14}"/>
          </ac:cxnSpMkLst>
        </pc:cxnChg>
        <pc:cxnChg chg="add del">
          <ac:chgData name="Ethan Howells (2308529)" userId="S::2308529@student.uwtsd.ac.uk::fa287ede-cb3b-438d-a44b-4df5320326f0" providerId="AD" clId="Web-{35984704-9799-6E1F-5626-A50CFF21D3B6}" dt="2025-12-10T15:57:10.083" v="513"/>
          <ac:cxnSpMkLst>
            <pc:docMk/>
            <pc:sldMk cId="341034896" sldId="277"/>
            <ac:cxnSpMk id="13" creationId="{9D74C2FC-3228-4FC1-B97B-87AD35508D91}"/>
          </ac:cxnSpMkLst>
        </pc:cxnChg>
        <pc:cxnChg chg="add del">
          <ac:chgData name="Ethan Howells (2308529)" userId="S::2308529@student.uwtsd.ac.uk::fa287ede-cb3b-438d-a44b-4df5320326f0" providerId="AD" clId="Web-{35984704-9799-6E1F-5626-A50CFF21D3B6}" dt="2025-12-10T15:57:31.849" v="515"/>
          <ac:cxnSpMkLst>
            <pc:docMk/>
            <pc:sldMk cId="341034896" sldId="277"/>
            <ac:cxnSpMk id="16" creationId="{4BFD5B9F-5FB6-467D-83D5-DF82F1907354}"/>
          </ac:cxnSpMkLst>
        </pc:cxnChg>
      </pc:sldChg>
      <pc:sldChg chg="addSp delSp modSp new mod setBg setClrOvrMap">
        <pc:chgData name="Ethan Howells (2308529)" userId="S::2308529@student.uwtsd.ac.uk::fa287ede-cb3b-438d-a44b-4df5320326f0" providerId="AD" clId="Web-{35984704-9799-6E1F-5626-A50CFF21D3B6}" dt="2025-12-10T16:16:39.418" v="554" actId="20577"/>
        <pc:sldMkLst>
          <pc:docMk/>
          <pc:sldMk cId="3434210094" sldId="278"/>
        </pc:sldMkLst>
        <pc:spChg chg="mod">
          <ac:chgData name="Ethan Howells (2308529)" userId="S::2308529@student.uwtsd.ac.uk::fa287ede-cb3b-438d-a44b-4df5320326f0" providerId="AD" clId="Web-{35984704-9799-6E1F-5626-A50CFF21D3B6}" dt="2025-12-10T16:16:39.418" v="554" actId="20577"/>
          <ac:spMkLst>
            <pc:docMk/>
            <pc:sldMk cId="3434210094" sldId="278"/>
            <ac:spMk id="2" creationId="{80142F1B-4372-27DC-9CDB-5CB495849C5B}"/>
          </ac:spMkLst>
        </pc:spChg>
        <pc:spChg chg="del">
          <ac:chgData name="Ethan Howells (2308529)" userId="S::2308529@student.uwtsd.ac.uk::fa287ede-cb3b-438d-a44b-4df5320326f0" providerId="AD" clId="Web-{35984704-9799-6E1F-5626-A50CFF21D3B6}" dt="2025-12-10T16:16:27.308" v="550"/>
          <ac:spMkLst>
            <pc:docMk/>
            <pc:sldMk cId="3434210094" sldId="278"/>
            <ac:spMk id="3" creationId="{62B3FFE9-F558-50E8-B48C-92A2DF4F3B9C}"/>
          </ac:spMkLst>
        </pc:spChg>
        <pc:spChg chg="add">
          <ac:chgData name="Ethan Howells (2308529)" userId="S::2308529@student.uwtsd.ac.uk::fa287ede-cb3b-438d-a44b-4df5320326f0" providerId="AD" clId="Web-{35984704-9799-6E1F-5626-A50CFF21D3B6}" dt="2025-12-10T16:16:30.074" v="551"/>
          <ac:spMkLst>
            <pc:docMk/>
            <pc:sldMk cId="3434210094" sldId="278"/>
            <ac:spMk id="7" creationId="{66B332A4-D438-4773-A77F-5ED49A448D9D}"/>
          </ac:spMkLst>
        </pc:spChg>
        <pc:spChg chg="add">
          <ac:chgData name="Ethan Howells (2308529)" userId="S::2308529@student.uwtsd.ac.uk::fa287ede-cb3b-438d-a44b-4df5320326f0" providerId="AD" clId="Web-{35984704-9799-6E1F-5626-A50CFF21D3B6}" dt="2025-12-10T16:16:30.074" v="551"/>
          <ac:spMkLst>
            <pc:docMk/>
            <pc:sldMk cId="3434210094" sldId="278"/>
            <ac:spMk id="9" creationId="{DF9AD32D-FF05-44F4-BD4D-9CEE89B71EB9}"/>
          </ac:spMkLst>
        </pc:spChg>
      </pc:sldChg>
      <pc:sldChg chg="addSp delSp modSp new mod setBg">
        <pc:chgData name="Ethan Howells (2308529)" userId="S::2308529@student.uwtsd.ac.uk::fa287ede-cb3b-438d-a44b-4df5320326f0" providerId="AD" clId="Web-{35984704-9799-6E1F-5626-A50CFF21D3B6}" dt="2025-12-10T16:58:11.606" v="628" actId="1076"/>
        <pc:sldMkLst>
          <pc:docMk/>
          <pc:sldMk cId="3975102790" sldId="279"/>
        </pc:sldMkLst>
        <pc:spChg chg="del">
          <ac:chgData name="Ethan Howells (2308529)" userId="S::2308529@student.uwtsd.ac.uk::fa287ede-cb3b-438d-a44b-4df5320326f0" providerId="AD" clId="Web-{35984704-9799-6E1F-5626-A50CFF21D3B6}" dt="2025-12-10T16:56:28.741" v="617"/>
          <ac:spMkLst>
            <pc:docMk/>
            <pc:sldMk cId="3975102790" sldId="279"/>
            <ac:spMk id="2" creationId="{A5F27A4F-BA98-11FE-3E29-C3FDDEAB6C50}"/>
          </ac:spMkLst>
        </pc:spChg>
        <pc:spChg chg="mod ord">
          <ac:chgData name="Ethan Howells (2308529)" userId="S::2308529@student.uwtsd.ac.uk::fa287ede-cb3b-438d-a44b-4df5320326f0" providerId="AD" clId="Web-{35984704-9799-6E1F-5626-A50CFF21D3B6}" dt="2025-12-10T16:58:11.606" v="628" actId="1076"/>
          <ac:spMkLst>
            <pc:docMk/>
            <pc:sldMk cId="3975102790" sldId="279"/>
            <ac:spMk id="3" creationId="{602827A1-4384-1CCC-C289-3298A5642320}"/>
          </ac:spMkLst>
        </pc:spChg>
        <pc:spChg chg="add">
          <ac:chgData name="Ethan Howells (2308529)" userId="S::2308529@student.uwtsd.ac.uk::fa287ede-cb3b-438d-a44b-4df5320326f0" providerId="AD" clId="Web-{35984704-9799-6E1F-5626-A50CFF21D3B6}" dt="2025-12-10T16:58:06.637" v="627"/>
          <ac:spMkLst>
            <pc:docMk/>
            <pc:sldMk cId="3975102790" sldId="279"/>
            <ac:spMk id="9" creationId="{04812C46-200A-4DEB-A05E-3ED6C68C2387}"/>
          </ac:spMkLst>
        </pc:spChg>
        <pc:spChg chg="add">
          <ac:chgData name="Ethan Howells (2308529)" userId="S::2308529@student.uwtsd.ac.uk::fa287ede-cb3b-438d-a44b-4df5320326f0" providerId="AD" clId="Web-{35984704-9799-6E1F-5626-A50CFF21D3B6}" dt="2025-12-10T16:58:06.637" v="627"/>
          <ac:spMkLst>
            <pc:docMk/>
            <pc:sldMk cId="3975102790" sldId="279"/>
            <ac:spMk id="11" creationId="{D1EA859B-E555-4109-94F3-6700E046E008}"/>
          </ac:spMkLst>
        </pc:spChg>
        <pc:picChg chg="add mod">
          <ac:chgData name="Ethan Howells (2308529)" userId="S::2308529@student.uwtsd.ac.uk::fa287ede-cb3b-438d-a44b-4df5320326f0" providerId="AD" clId="Web-{35984704-9799-6E1F-5626-A50CFF21D3B6}" dt="2025-12-10T16:58:06.637" v="627"/>
          <ac:picMkLst>
            <pc:docMk/>
            <pc:sldMk cId="3975102790" sldId="279"/>
            <ac:picMk id="4" creationId="{8835E2EC-EE77-CEED-7646-EB8E5824656D}"/>
          </ac:picMkLst>
        </pc:picChg>
      </pc:sldChg>
      <pc:sldChg chg="addSp modSp new mod setBg">
        <pc:chgData name="Ethan Howells (2308529)" userId="S::2308529@student.uwtsd.ac.uk::fa287ede-cb3b-438d-a44b-4df5320326f0" providerId="AD" clId="Web-{35984704-9799-6E1F-5626-A50CFF21D3B6}" dt="2025-12-10T18:57:21.057" v="710" actId="20577"/>
        <pc:sldMkLst>
          <pc:docMk/>
          <pc:sldMk cId="2102334468" sldId="280"/>
        </pc:sldMkLst>
        <pc:spChg chg="mod">
          <ac:chgData name="Ethan Howells (2308529)" userId="S::2308529@student.uwtsd.ac.uk::fa287ede-cb3b-438d-a44b-4df5320326f0" providerId="AD" clId="Web-{35984704-9799-6E1F-5626-A50CFF21D3B6}" dt="2025-12-10T18:56:21.681" v="695"/>
          <ac:spMkLst>
            <pc:docMk/>
            <pc:sldMk cId="2102334468" sldId="280"/>
            <ac:spMk id="2" creationId="{55263196-76BC-D74D-90DE-97DA84FEACC0}"/>
          </ac:spMkLst>
        </pc:spChg>
        <pc:spChg chg="mod">
          <ac:chgData name="Ethan Howells (2308529)" userId="S::2308529@student.uwtsd.ac.uk::fa287ede-cb3b-438d-a44b-4df5320326f0" providerId="AD" clId="Web-{35984704-9799-6E1F-5626-A50CFF21D3B6}" dt="2025-12-10T18:57:21.057" v="710" actId="20577"/>
          <ac:spMkLst>
            <pc:docMk/>
            <pc:sldMk cId="2102334468" sldId="280"/>
            <ac:spMk id="3" creationId="{0F1E86FA-E8FF-6AFA-61B7-BBE3BF7579BF}"/>
          </ac:spMkLst>
        </pc:spChg>
        <pc:spChg chg="add">
          <ac:chgData name="Ethan Howells (2308529)" userId="S::2308529@student.uwtsd.ac.uk::fa287ede-cb3b-438d-a44b-4df5320326f0" providerId="AD" clId="Web-{35984704-9799-6E1F-5626-A50CFF21D3B6}" dt="2025-12-10T18:56:21.681" v="695"/>
          <ac:spMkLst>
            <pc:docMk/>
            <pc:sldMk cId="2102334468" sldId="280"/>
            <ac:spMk id="8" creationId="{C2554CA6-288E-4202-BC52-2E5A8F0C0AED}"/>
          </ac:spMkLst>
        </pc:spChg>
        <pc:spChg chg="add">
          <ac:chgData name="Ethan Howells (2308529)" userId="S::2308529@student.uwtsd.ac.uk::fa287ede-cb3b-438d-a44b-4df5320326f0" providerId="AD" clId="Web-{35984704-9799-6E1F-5626-A50CFF21D3B6}" dt="2025-12-10T18:56:21.681" v="695"/>
          <ac:spMkLst>
            <pc:docMk/>
            <pc:sldMk cId="2102334468" sldId="280"/>
            <ac:spMk id="10" creationId="{B10BB131-AC8E-4A8E-A5D1-36260F720C3B}"/>
          </ac:spMkLst>
        </pc:spChg>
        <pc:spChg chg="add">
          <ac:chgData name="Ethan Howells (2308529)" userId="S::2308529@student.uwtsd.ac.uk::fa287ede-cb3b-438d-a44b-4df5320326f0" providerId="AD" clId="Web-{35984704-9799-6E1F-5626-A50CFF21D3B6}" dt="2025-12-10T18:56:21.681" v="695"/>
          <ac:spMkLst>
            <pc:docMk/>
            <pc:sldMk cId="2102334468" sldId="280"/>
            <ac:spMk id="12" creationId="{5B7778FC-632E-4DCA-A7CB-0D7731CCF970}"/>
          </ac:spMkLst>
        </pc:spChg>
        <pc:spChg chg="add">
          <ac:chgData name="Ethan Howells (2308529)" userId="S::2308529@student.uwtsd.ac.uk::fa287ede-cb3b-438d-a44b-4df5320326f0" providerId="AD" clId="Web-{35984704-9799-6E1F-5626-A50CFF21D3B6}" dt="2025-12-10T18:56:21.681" v="695"/>
          <ac:spMkLst>
            <pc:docMk/>
            <pc:sldMk cId="2102334468" sldId="280"/>
            <ac:spMk id="14" creationId="{FA23A907-97FB-4A8F-880A-DD77401C4296}"/>
          </ac:spMkLst>
        </pc:spChg>
      </pc:sldChg>
      <pc:sldChg chg="addSp delSp modSp new mod setBg">
        <pc:chgData name="Ethan Howells (2308529)" userId="S::2308529@student.uwtsd.ac.uk::fa287ede-cb3b-438d-a44b-4df5320326f0" providerId="AD" clId="Web-{35984704-9799-6E1F-5626-A50CFF21D3B6}" dt="2025-12-10T19:58:16.251" v="806"/>
        <pc:sldMkLst>
          <pc:docMk/>
          <pc:sldMk cId="2342868811" sldId="281"/>
        </pc:sldMkLst>
        <pc:spChg chg="mod">
          <ac:chgData name="Ethan Howells (2308529)" userId="S::2308529@student.uwtsd.ac.uk::fa287ede-cb3b-438d-a44b-4df5320326f0" providerId="AD" clId="Web-{35984704-9799-6E1F-5626-A50CFF21D3B6}" dt="2025-12-10T19:58:16.251" v="806"/>
          <ac:spMkLst>
            <pc:docMk/>
            <pc:sldMk cId="2342868811" sldId="281"/>
            <ac:spMk id="2" creationId="{7F939778-21FD-6C8D-6650-CEC27E98B092}"/>
          </ac:spMkLst>
        </pc:spChg>
        <pc:spChg chg="del">
          <ac:chgData name="Ethan Howells (2308529)" userId="S::2308529@student.uwtsd.ac.uk::fa287ede-cb3b-438d-a44b-4df5320326f0" providerId="AD" clId="Web-{35984704-9799-6E1F-5626-A50CFF21D3B6}" dt="2025-12-10T19:57:40.797" v="804"/>
          <ac:spMkLst>
            <pc:docMk/>
            <pc:sldMk cId="2342868811" sldId="281"/>
            <ac:spMk id="3" creationId="{D14E0D2F-8667-FE9F-FED8-48B050D3418F}"/>
          </ac:spMkLst>
        </pc:spChg>
        <pc:spChg chg="add">
          <ac:chgData name="Ethan Howells (2308529)" userId="S::2308529@student.uwtsd.ac.uk::fa287ede-cb3b-438d-a44b-4df5320326f0" providerId="AD" clId="Web-{35984704-9799-6E1F-5626-A50CFF21D3B6}" dt="2025-12-10T19:58:16.251" v="806"/>
          <ac:spMkLst>
            <pc:docMk/>
            <pc:sldMk cId="2342868811" sldId="281"/>
            <ac:spMk id="8" creationId="{EB0222B5-B739-82A9-5CCC-C5585AE12A69}"/>
          </ac:spMkLst>
        </pc:spChg>
        <pc:spChg chg="add">
          <ac:chgData name="Ethan Howells (2308529)" userId="S::2308529@student.uwtsd.ac.uk::fa287ede-cb3b-438d-a44b-4df5320326f0" providerId="AD" clId="Web-{35984704-9799-6E1F-5626-A50CFF21D3B6}" dt="2025-12-10T19:58:16.251" v="806"/>
          <ac:spMkLst>
            <pc:docMk/>
            <pc:sldMk cId="2342868811" sldId="281"/>
            <ac:spMk id="10" creationId="{5BE23E75-E7E9-4D9F-6D25-5512363F8621}"/>
          </ac:spMkLst>
        </pc:spChg>
        <pc:picChg chg="add">
          <ac:chgData name="Ethan Howells (2308529)" userId="S::2308529@student.uwtsd.ac.uk::fa287ede-cb3b-438d-a44b-4df5320326f0" providerId="AD" clId="Web-{35984704-9799-6E1F-5626-A50CFF21D3B6}" dt="2025-12-10T19:58:16.251" v="806"/>
          <ac:picMkLst>
            <pc:docMk/>
            <pc:sldMk cId="2342868811" sldId="281"/>
            <ac:picMk id="4" creationId="{4B829842-5B97-3BC0-31E4-05713CA68D29}"/>
          </ac:picMkLst>
        </pc:picChg>
        <pc:cxnChg chg="add">
          <ac:chgData name="Ethan Howells (2308529)" userId="S::2308529@student.uwtsd.ac.uk::fa287ede-cb3b-438d-a44b-4df5320326f0" providerId="AD" clId="Web-{35984704-9799-6E1F-5626-A50CFF21D3B6}" dt="2025-12-10T19:58:16.251" v="806"/>
          <ac:cxnSpMkLst>
            <pc:docMk/>
            <pc:sldMk cId="2342868811" sldId="281"/>
            <ac:cxnSpMk id="12" creationId="{61B115DB-65EB-3FC3-7284-CFDF4ADC60B6}"/>
          </ac:cxnSpMkLst>
        </pc:cxnChg>
      </pc:sldChg>
      <pc:sldMasterChg chg="del delSldLayout">
        <pc:chgData name="Ethan Howells (2308529)" userId="S::2308529@student.uwtsd.ac.uk::fa287ede-cb3b-438d-a44b-4df5320326f0" providerId="AD" clId="Web-{35984704-9799-6E1F-5626-A50CFF21D3B6}" dt="2025-12-10T15:57:31.849" v="515"/>
        <pc:sldMasterMkLst>
          <pc:docMk/>
          <pc:sldMasterMk cId="277176797" sldId="2147483695"/>
        </pc:sldMasterMkLst>
        <pc:sldLayoutChg chg="del">
          <pc:chgData name="Ethan Howells (2308529)" userId="S::2308529@student.uwtsd.ac.uk::fa287ede-cb3b-438d-a44b-4df5320326f0" providerId="AD" clId="Web-{35984704-9799-6E1F-5626-A50CFF21D3B6}" dt="2025-12-10T15:57:31.849" v="515"/>
          <pc:sldLayoutMkLst>
            <pc:docMk/>
            <pc:sldMasterMk cId="277176797" sldId="2147483695"/>
            <pc:sldLayoutMk cId="2942994460" sldId="2147483684"/>
          </pc:sldLayoutMkLst>
        </pc:sldLayoutChg>
        <pc:sldLayoutChg chg="del">
          <pc:chgData name="Ethan Howells (2308529)" userId="S::2308529@student.uwtsd.ac.uk::fa287ede-cb3b-438d-a44b-4df5320326f0" providerId="AD" clId="Web-{35984704-9799-6E1F-5626-A50CFF21D3B6}" dt="2025-12-10T15:57:31.849" v="515"/>
          <pc:sldLayoutMkLst>
            <pc:docMk/>
            <pc:sldMasterMk cId="277176797" sldId="2147483695"/>
            <pc:sldLayoutMk cId="2875478664" sldId="2147483685"/>
          </pc:sldLayoutMkLst>
        </pc:sldLayoutChg>
        <pc:sldLayoutChg chg="del">
          <pc:chgData name="Ethan Howells (2308529)" userId="S::2308529@student.uwtsd.ac.uk::fa287ede-cb3b-438d-a44b-4df5320326f0" providerId="AD" clId="Web-{35984704-9799-6E1F-5626-A50CFF21D3B6}" dt="2025-12-10T15:57:31.849" v="515"/>
          <pc:sldLayoutMkLst>
            <pc:docMk/>
            <pc:sldMasterMk cId="277176797" sldId="2147483695"/>
            <pc:sldLayoutMk cId="1627321291" sldId="2147483686"/>
          </pc:sldLayoutMkLst>
        </pc:sldLayoutChg>
        <pc:sldLayoutChg chg="del">
          <pc:chgData name="Ethan Howells (2308529)" userId="S::2308529@student.uwtsd.ac.uk::fa287ede-cb3b-438d-a44b-4df5320326f0" providerId="AD" clId="Web-{35984704-9799-6E1F-5626-A50CFF21D3B6}" dt="2025-12-10T15:57:31.849" v="515"/>
          <pc:sldLayoutMkLst>
            <pc:docMk/>
            <pc:sldMasterMk cId="277176797" sldId="2147483695"/>
            <pc:sldLayoutMk cId="3657496396" sldId="2147483687"/>
          </pc:sldLayoutMkLst>
        </pc:sldLayoutChg>
        <pc:sldLayoutChg chg="del">
          <pc:chgData name="Ethan Howells (2308529)" userId="S::2308529@student.uwtsd.ac.uk::fa287ede-cb3b-438d-a44b-4df5320326f0" providerId="AD" clId="Web-{35984704-9799-6E1F-5626-A50CFF21D3B6}" dt="2025-12-10T15:57:31.849" v="515"/>
          <pc:sldLayoutMkLst>
            <pc:docMk/>
            <pc:sldMasterMk cId="277176797" sldId="2147483695"/>
            <pc:sldLayoutMk cId="2460405005" sldId="2147483688"/>
          </pc:sldLayoutMkLst>
        </pc:sldLayoutChg>
        <pc:sldLayoutChg chg="del">
          <pc:chgData name="Ethan Howells (2308529)" userId="S::2308529@student.uwtsd.ac.uk::fa287ede-cb3b-438d-a44b-4df5320326f0" providerId="AD" clId="Web-{35984704-9799-6E1F-5626-A50CFF21D3B6}" dt="2025-12-10T15:57:31.849" v="515"/>
          <pc:sldLayoutMkLst>
            <pc:docMk/>
            <pc:sldMasterMk cId="277176797" sldId="2147483695"/>
            <pc:sldLayoutMk cId="650172434" sldId="2147483689"/>
          </pc:sldLayoutMkLst>
        </pc:sldLayoutChg>
        <pc:sldLayoutChg chg="del">
          <pc:chgData name="Ethan Howells (2308529)" userId="S::2308529@student.uwtsd.ac.uk::fa287ede-cb3b-438d-a44b-4df5320326f0" providerId="AD" clId="Web-{35984704-9799-6E1F-5626-A50CFF21D3B6}" dt="2025-12-10T15:57:31.849" v="515"/>
          <pc:sldLayoutMkLst>
            <pc:docMk/>
            <pc:sldMasterMk cId="277176797" sldId="2147483695"/>
            <pc:sldLayoutMk cId="3228348797" sldId="2147483690"/>
          </pc:sldLayoutMkLst>
        </pc:sldLayoutChg>
        <pc:sldLayoutChg chg="del">
          <pc:chgData name="Ethan Howells (2308529)" userId="S::2308529@student.uwtsd.ac.uk::fa287ede-cb3b-438d-a44b-4df5320326f0" providerId="AD" clId="Web-{35984704-9799-6E1F-5626-A50CFF21D3B6}" dt="2025-12-10T15:57:31.849" v="515"/>
          <pc:sldLayoutMkLst>
            <pc:docMk/>
            <pc:sldMasterMk cId="277176797" sldId="2147483695"/>
            <pc:sldLayoutMk cId="2353730445" sldId="2147483691"/>
          </pc:sldLayoutMkLst>
        </pc:sldLayoutChg>
        <pc:sldLayoutChg chg="del">
          <pc:chgData name="Ethan Howells (2308529)" userId="S::2308529@student.uwtsd.ac.uk::fa287ede-cb3b-438d-a44b-4df5320326f0" providerId="AD" clId="Web-{35984704-9799-6E1F-5626-A50CFF21D3B6}" dt="2025-12-10T15:57:31.849" v="515"/>
          <pc:sldLayoutMkLst>
            <pc:docMk/>
            <pc:sldMasterMk cId="277176797" sldId="2147483695"/>
            <pc:sldLayoutMk cId="248507199" sldId="2147483692"/>
          </pc:sldLayoutMkLst>
        </pc:sldLayoutChg>
        <pc:sldLayoutChg chg="del">
          <pc:chgData name="Ethan Howells (2308529)" userId="S::2308529@student.uwtsd.ac.uk::fa287ede-cb3b-438d-a44b-4df5320326f0" providerId="AD" clId="Web-{35984704-9799-6E1F-5626-A50CFF21D3B6}" dt="2025-12-10T15:57:31.849" v="515"/>
          <pc:sldLayoutMkLst>
            <pc:docMk/>
            <pc:sldMasterMk cId="277176797" sldId="2147483695"/>
            <pc:sldLayoutMk cId="1312329681" sldId="2147483693"/>
          </pc:sldLayoutMkLst>
        </pc:sldLayoutChg>
        <pc:sldLayoutChg chg="del">
          <pc:chgData name="Ethan Howells (2308529)" userId="S::2308529@student.uwtsd.ac.uk::fa287ede-cb3b-438d-a44b-4df5320326f0" providerId="AD" clId="Web-{35984704-9799-6E1F-5626-A50CFF21D3B6}" dt="2025-12-10T15:57:31.849" v="515"/>
          <pc:sldLayoutMkLst>
            <pc:docMk/>
            <pc:sldMasterMk cId="277176797" sldId="2147483695"/>
            <pc:sldLayoutMk cId="1811461522" sldId="2147483694"/>
          </pc:sldLayoutMkLst>
        </pc:sldLayoutChg>
      </pc:sldMasterChg>
      <pc:sldMasterChg chg="add del addSldLayout delSldLayout modSldLayout">
        <pc:chgData name="Ethan Howells (2308529)" userId="S::2308529@student.uwtsd.ac.uk::fa287ede-cb3b-438d-a44b-4df5320326f0" providerId="AD" clId="Web-{35984704-9799-6E1F-5626-A50CFF21D3B6}" dt="2025-12-10T15:57:37.630" v="516"/>
        <pc:sldMasterMkLst>
          <pc:docMk/>
          <pc:sldMasterMk cId="1716795457" sldId="2147483696"/>
        </pc:sldMasterMkLst>
        <pc:sldLayoutChg chg="add del mod replId">
          <pc:chgData name="Ethan Howells (2308529)" userId="S::2308529@student.uwtsd.ac.uk::fa287ede-cb3b-438d-a44b-4df5320326f0" providerId="AD" clId="Web-{35984704-9799-6E1F-5626-A50CFF21D3B6}" dt="2025-12-10T15:57:37.630" v="516"/>
          <pc:sldLayoutMkLst>
            <pc:docMk/>
            <pc:sldMasterMk cId="1716795457" sldId="2147483696"/>
            <pc:sldLayoutMk cId="3145472844" sldId="2147483697"/>
          </pc:sldLayoutMkLst>
        </pc:sldLayoutChg>
        <pc:sldLayoutChg chg="add del mod replId">
          <pc:chgData name="Ethan Howells (2308529)" userId="S::2308529@student.uwtsd.ac.uk::fa287ede-cb3b-438d-a44b-4df5320326f0" providerId="AD" clId="Web-{35984704-9799-6E1F-5626-A50CFF21D3B6}" dt="2025-12-10T15:57:37.630" v="516"/>
          <pc:sldLayoutMkLst>
            <pc:docMk/>
            <pc:sldMasterMk cId="1716795457" sldId="2147483696"/>
            <pc:sldLayoutMk cId="1030753309" sldId="2147483698"/>
          </pc:sldLayoutMkLst>
        </pc:sldLayoutChg>
        <pc:sldLayoutChg chg="add del mod replId">
          <pc:chgData name="Ethan Howells (2308529)" userId="S::2308529@student.uwtsd.ac.uk::fa287ede-cb3b-438d-a44b-4df5320326f0" providerId="AD" clId="Web-{35984704-9799-6E1F-5626-A50CFF21D3B6}" dt="2025-12-10T15:57:37.630" v="516"/>
          <pc:sldLayoutMkLst>
            <pc:docMk/>
            <pc:sldMasterMk cId="1716795457" sldId="2147483696"/>
            <pc:sldLayoutMk cId="3985228061" sldId="2147483699"/>
          </pc:sldLayoutMkLst>
        </pc:sldLayoutChg>
        <pc:sldLayoutChg chg="add del mod replId">
          <pc:chgData name="Ethan Howells (2308529)" userId="S::2308529@student.uwtsd.ac.uk::fa287ede-cb3b-438d-a44b-4df5320326f0" providerId="AD" clId="Web-{35984704-9799-6E1F-5626-A50CFF21D3B6}" dt="2025-12-10T15:57:37.630" v="516"/>
          <pc:sldLayoutMkLst>
            <pc:docMk/>
            <pc:sldMasterMk cId="1716795457" sldId="2147483696"/>
            <pc:sldLayoutMk cId="2032241008" sldId="2147483700"/>
          </pc:sldLayoutMkLst>
        </pc:sldLayoutChg>
        <pc:sldLayoutChg chg="add del mod replId">
          <pc:chgData name="Ethan Howells (2308529)" userId="S::2308529@student.uwtsd.ac.uk::fa287ede-cb3b-438d-a44b-4df5320326f0" providerId="AD" clId="Web-{35984704-9799-6E1F-5626-A50CFF21D3B6}" dt="2025-12-10T15:57:37.630" v="516"/>
          <pc:sldLayoutMkLst>
            <pc:docMk/>
            <pc:sldMasterMk cId="1716795457" sldId="2147483696"/>
            <pc:sldLayoutMk cId="3403702297" sldId="2147483701"/>
          </pc:sldLayoutMkLst>
        </pc:sldLayoutChg>
        <pc:sldLayoutChg chg="add del mod replId">
          <pc:chgData name="Ethan Howells (2308529)" userId="S::2308529@student.uwtsd.ac.uk::fa287ede-cb3b-438d-a44b-4df5320326f0" providerId="AD" clId="Web-{35984704-9799-6E1F-5626-A50CFF21D3B6}" dt="2025-12-10T15:57:37.630" v="516"/>
          <pc:sldLayoutMkLst>
            <pc:docMk/>
            <pc:sldMasterMk cId="1716795457" sldId="2147483696"/>
            <pc:sldLayoutMk cId="2026752058" sldId="2147483702"/>
          </pc:sldLayoutMkLst>
        </pc:sldLayoutChg>
        <pc:sldLayoutChg chg="add del mod replId">
          <pc:chgData name="Ethan Howells (2308529)" userId="S::2308529@student.uwtsd.ac.uk::fa287ede-cb3b-438d-a44b-4df5320326f0" providerId="AD" clId="Web-{35984704-9799-6E1F-5626-A50CFF21D3B6}" dt="2025-12-10T15:57:37.630" v="516"/>
          <pc:sldLayoutMkLst>
            <pc:docMk/>
            <pc:sldMasterMk cId="1716795457" sldId="2147483696"/>
            <pc:sldLayoutMk cId="3278899905" sldId="2147483703"/>
          </pc:sldLayoutMkLst>
        </pc:sldLayoutChg>
        <pc:sldLayoutChg chg="add del mod replId">
          <pc:chgData name="Ethan Howells (2308529)" userId="S::2308529@student.uwtsd.ac.uk::fa287ede-cb3b-438d-a44b-4df5320326f0" providerId="AD" clId="Web-{35984704-9799-6E1F-5626-A50CFF21D3B6}" dt="2025-12-10T15:57:37.630" v="516"/>
          <pc:sldLayoutMkLst>
            <pc:docMk/>
            <pc:sldMasterMk cId="1716795457" sldId="2147483696"/>
            <pc:sldLayoutMk cId="977110012" sldId="2147483704"/>
          </pc:sldLayoutMkLst>
        </pc:sldLayoutChg>
        <pc:sldLayoutChg chg="add del mod replId">
          <pc:chgData name="Ethan Howells (2308529)" userId="S::2308529@student.uwtsd.ac.uk::fa287ede-cb3b-438d-a44b-4df5320326f0" providerId="AD" clId="Web-{35984704-9799-6E1F-5626-A50CFF21D3B6}" dt="2025-12-10T15:57:37.630" v="516"/>
          <pc:sldLayoutMkLst>
            <pc:docMk/>
            <pc:sldMasterMk cId="1716795457" sldId="2147483696"/>
            <pc:sldLayoutMk cId="2471758950" sldId="2147483705"/>
          </pc:sldLayoutMkLst>
        </pc:sldLayoutChg>
        <pc:sldLayoutChg chg="add del mod replId">
          <pc:chgData name="Ethan Howells (2308529)" userId="S::2308529@student.uwtsd.ac.uk::fa287ede-cb3b-438d-a44b-4df5320326f0" providerId="AD" clId="Web-{35984704-9799-6E1F-5626-A50CFF21D3B6}" dt="2025-12-10T15:57:37.630" v="516"/>
          <pc:sldLayoutMkLst>
            <pc:docMk/>
            <pc:sldMasterMk cId="1716795457" sldId="2147483696"/>
            <pc:sldLayoutMk cId="2805126876" sldId="2147483706"/>
          </pc:sldLayoutMkLst>
        </pc:sldLayoutChg>
        <pc:sldLayoutChg chg="add del mod replId">
          <pc:chgData name="Ethan Howells (2308529)" userId="S::2308529@student.uwtsd.ac.uk::fa287ede-cb3b-438d-a44b-4df5320326f0" providerId="AD" clId="Web-{35984704-9799-6E1F-5626-A50CFF21D3B6}" dt="2025-12-10T15:57:37.630" v="516"/>
          <pc:sldLayoutMkLst>
            <pc:docMk/>
            <pc:sldMasterMk cId="1716795457" sldId="2147483696"/>
            <pc:sldLayoutMk cId="375238165" sldId="2147483707"/>
          </pc:sldLayoutMkLst>
        </pc:sldLayoutChg>
      </pc:sldMasterChg>
      <pc:sldMasterChg chg="add addSldLayout modSldLayout">
        <pc:chgData name="Ethan Howells (2308529)" userId="S::2308529@student.uwtsd.ac.uk::fa287ede-cb3b-438d-a44b-4df5320326f0" providerId="AD" clId="Web-{35984704-9799-6E1F-5626-A50CFF21D3B6}" dt="2025-12-10T15:57:37.630" v="516"/>
        <pc:sldMasterMkLst>
          <pc:docMk/>
          <pc:sldMasterMk cId="4213796606" sldId="2147483708"/>
        </pc:sldMasterMkLst>
        <pc:sldLayoutChg chg="add mod replId">
          <pc:chgData name="Ethan Howells (2308529)" userId="S::2308529@student.uwtsd.ac.uk::fa287ede-cb3b-438d-a44b-4df5320326f0" providerId="AD" clId="Web-{35984704-9799-6E1F-5626-A50CFF21D3B6}" dt="2025-12-10T15:57:37.630" v="516"/>
          <pc:sldLayoutMkLst>
            <pc:docMk/>
            <pc:sldMasterMk cId="4213796606" sldId="2147483708"/>
            <pc:sldLayoutMk cId="2319430398" sldId="2147483709"/>
          </pc:sldLayoutMkLst>
        </pc:sldLayoutChg>
        <pc:sldLayoutChg chg="add mod replId">
          <pc:chgData name="Ethan Howells (2308529)" userId="S::2308529@student.uwtsd.ac.uk::fa287ede-cb3b-438d-a44b-4df5320326f0" providerId="AD" clId="Web-{35984704-9799-6E1F-5626-A50CFF21D3B6}" dt="2025-12-10T15:57:37.630" v="516"/>
          <pc:sldLayoutMkLst>
            <pc:docMk/>
            <pc:sldMasterMk cId="4213796606" sldId="2147483708"/>
            <pc:sldLayoutMk cId="2285872670" sldId="2147483710"/>
          </pc:sldLayoutMkLst>
        </pc:sldLayoutChg>
        <pc:sldLayoutChg chg="add mod replId">
          <pc:chgData name="Ethan Howells (2308529)" userId="S::2308529@student.uwtsd.ac.uk::fa287ede-cb3b-438d-a44b-4df5320326f0" providerId="AD" clId="Web-{35984704-9799-6E1F-5626-A50CFF21D3B6}" dt="2025-12-10T15:57:37.630" v="516"/>
          <pc:sldLayoutMkLst>
            <pc:docMk/>
            <pc:sldMasterMk cId="4213796606" sldId="2147483708"/>
            <pc:sldLayoutMk cId="815564876" sldId="2147483711"/>
          </pc:sldLayoutMkLst>
        </pc:sldLayoutChg>
        <pc:sldLayoutChg chg="add mod replId">
          <pc:chgData name="Ethan Howells (2308529)" userId="S::2308529@student.uwtsd.ac.uk::fa287ede-cb3b-438d-a44b-4df5320326f0" providerId="AD" clId="Web-{35984704-9799-6E1F-5626-A50CFF21D3B6}" dt="2025-12-10T15:57:37.630" v="516"/>
          <pc:sldLayoutMkLst>
            <pc:docMk/>
            <pc:sldMasterMk cId="4213796606" sldId="2147483708"/>
            <pc:sldLayoutMk cId="2647074297" sldId="2147483712"/>
          </pc:sldLayoutMkLst>
        </pc:sldLayoutChg>
        <pc:sldLayoutChg chg="add mod replId">
          <pc:chgData name="Ethan Howells (2308529)" userId="S::2308529@student.uwtsd.ac.uk::fa287ede-cb3b-438d-a44b-4df5320326f0" providerId="AD" clId="Web-{35984704-9799-6E1F-5626-A50CFF21D3B6}" dt="2025-12-10T15:57:37.630" v="516"/>
          <pc:sldLayoutMkLst>
            <pc:docMk/>
            <pc:sldMasterMk cId="4213796606" sldId="2147483708"/>
            <pc:sldLayoutMk cId="2164885200" sldId="2147483713"/>
          </pc:sldLayoutMkLst>
        </pc:sldLayoutChg>
        <pc:sldLayoutChg chg="add mod replId">
          <pc:chgData name="Ethan Howells (2308529)" userId="S::2308529@student.uwtsd.ac.uk::fa287ede-cb3b-438d-a44b-4df5320326f0" providerId="AD" clId="Web-{35984704-9799-6E1F-5626-A50CFF21D3B6}" dt="2025-12-10T15:57:37.630" v="516"/>
          <pc:sldLayoutMkLst>
            <pc:docMk/>
            <pc:sldMasterMk cId="4213796606" sldId="2147483708"/>
            <pc:sldLayoutMk cId="3154149609" sldId="2147483714"/>
          </pc:sldLayoutMkLst>
        </pc:sldLayoutChg>
        <pc:sldLayoutChg chg="add mod replId">
          <pc:chgData name="Ethan Howells (2308529)" userId="S::2308529@student.uwtsd.ac.uk::fa287ede-cb3b-438d-a44b-4df5320326f0" providerId="AD" clId="Web-{35984704-9799-6E1F-5626-A50CFF21D3B6}" dt="2025-12-10T15:57:37.630" v="516"/>
          <pc:sldLayoutMkLst>
            <pc:docMk/>
            <pc:sldMasterMk cId="4213796606" sldId="2147483708"/>
            <pc:sldLayoutMk cId="2838685056" sldId="2147483715"/>
          </pc:sldLayoutMkLst>
        </pc:sldLayoutChg>
        <pc:sldLayoutChg chg="add mod replId">
          <pc:chgData name="Ethan Howells (2308529)" userId="S::2308529@student.uwtsd.ac.uk::fa287ede-cb3b-438d-a44b-4df5320326f0" providerId="AD" clId="Web-{35984704-9799-6E1F-5626-A50CFF21D3B6}" dt="2025-12-10T15:57:37.630" v="516"/>
          <pc:sldLayoutMkLst>
            <pc:docMk/>
            <pc:sldMasterMk cId="4213796606" sldId="2147483708"/>
            <pc:sldLayoutMk cId="3679913396" sldId="2147483716"/>
          </pc:sldLayoutMkLst>
        </pc:sldLayoutChg>
        <pc:sldLayoutChg chg="add mod replId">
          <pc:chgData name="Ethan Howells (2308529)" userId="S::2308529@student.uwtsd.ac.uk::fa287ede-cb3b-438d-a44b-4df5320326f0" providerId="AD" clId="Web-{35984704-9799-6E1F-5626-A50CFF21D3B6}" dt="2025-12-10T15:57:37.630" v="516"/>
          <pc:sldLayoutMkLst>
            <pc:docMk/>
            <pc:sldMasterMk cId="4213796606" sldId="2147483708"/>
            <pc:sldLayoutMk cId="3048246207" sldId="2147483717"/>
          </pc:sldLayoutMkLst>
        </pc:sldLayoutChg>
        <pc:sldLayoutChg chg="add mod replId">
          <pc:chgData name="Ethan Howells (2308529)" userId="S::2308529@student.uwtsd.ac.uk::fa287ede-cb3b-438d-a44b-4df5320326f0" providerId="AD" clId="Web-{35984704-9799-6E1F-5626-A50CFF21D3B6}" dt="2025-12-10T15:57:37.630" v="516"/>
          <pc:sldLayoutMkLst>
            <pc:docMk/>
            <pc:sldMasterMk cId="4213796606" sldId="2147483708"/>
            <pc:sldLayoutMk cId="1655367651" sldId="2147483718"/>
          </pc:sldLayoutMkLst>
        </pc:sldLayoutChg>
        <pc:sldLayoutChg chg="add mod replId">
          <pc:chgData name="Ethan Howells (2308529)" userId="S::2308529@student.uwtsd.ac.uk::fa287ede-cb3b-438d-a44b-4df5320326f0" providerId="AD" clId="Web-{35984704-9799-6E1F-5626-A50CFF21D3B6}" dt="2025-12-10T15:57:37.630" v="516"/>
          <pc:sldLayoutMkLst>
            <pc:docMk/>
            <pc:sldMasterMk cId="4213796606" sldId="2147483708"/>
            <pc:sldLayoutMk cId="1054746414" sldId="2147483719"/>
          </pc:sldLayoutMkLst>
        </pc:sldLayoutChg>
      </pc:sldMasterChg>
    </pc:docChg>
  </pc:docChgLst>
  <pc:docChgLst>
    <pc:chgData name="Ethan Howells (2308529)" userId="S::2308529@student.uwtsd.ac.uk::fa287ede-cb3b-438d-a44b-4df5320326f0" providerId="AD" clId="Web-{5942695D-0BDD-DFEA-A2EF-252177A8BF2A}"/>
    <pc:docChg chg="addSld modSld addMainMaster delMainMaster">
      <pc:chgData name="Ethan Howells (2308529)" userId="S::2308529@student.uwtsd.ac.uk::fa287ede-cb3b-438d-a44b-4df5320326f0" providerId="AD" clId="Web-{5942695D-0BDD-DFEA-A2EF-252177A8BF2A}" dt="2025-12-03T13:38:52.174" v="503" actId="1076"/>
      <pc:docMkLst>
        <pc:docMk/>
      </pc:docMkLst>
      <pc:sldChg chg="addSp modSp mod setBg modClrScheme setClrOvrMap chgLayout">
        <pc:chgData name="Ethan Howells (2308529)" userId="S::2308529@student.uwtsd.ac.uk::fa287ede-cb3b-438d-a44b-4df5320326f0" providerId="AD" clId="Web-{5942695D-0BDD-DFEA-A2EF-252177A8BF2A}" dt="2025-12-03T13:06:12.255" v="35"/>
        <pc:sldMkLst>
          <pc:docMk/>
          <pc:sldMk cId="109857222" sldId="256"/>
        </pc:sldMkLst>
        <pc:spChg chg="mod">
          <ac:chgData name="Ethan Howells (2308529)" userId="S::2308529@student.uwtsd.ac.uk::fa287ede-cb3b-438d-a44b-4df5320326f0" providerId="AD" clId="Web-{5942695D-0BDD-DFEA-A2EF-252177A8BF2A}" dt="2025-12-03T13:06:12.255" v="35"/>
          <ac:spMkLst>
            <pc:docMk/>
            <pc:sldMk cId="109857222" sldId="256"/>
            <ac:spMk id="2" creationId="{00000000-0000-0000-0000-000000000000}"/>
          </ac:spMkLst>
        </pc:spChg>
        <pc:spChg chg="mod">
          <ac:chgData name="Ethan Howells (2308529)" userId="S::2308529@student.uwtsd.ac.uk::fa287ede-cb3b-438d-a44b-4df5320326f0" providerId="AD" clId="Web-{5942695D-0BDD-DFEA-A2EF-252177A8BF2A}" dt="2025-12-03T13:06:12.255" v="35"/>
          <ac:spMkLst>
            <pc:docMk/>
            <pc:sldMk cId="109857222" sldId="256"/>
            <ac:spMk id="3" creationId="{00000000-0000-0000-0000-000000000000}"/>
          </ac:spMkLst>
        </pc:spChg>
        <pc:picChg chg="add">
          <ac:chgData name="Ethan Howells (2308529)" userId="S::2308529@student.uwtsd.ac.uk::fa287ede-cb3b-438d-a44b-4df5320326f0" providerId="AD" clId="Web-{5942695D-0BDD-DFEA-A2EF-252177A8BF2A}" dt="2025-12-03T13:06:12.255" v="35"/>
          <ac:picMkLst>
            <pc:docMk/>
            <pc:sldMk cId="109857222" sldId="256"/>
            <ac:picMk id="4" creationId="{1574BB4D-A656-B77E-F3EF-C69A6D754C54}"/>
          </ac:picMkLst>
        </pc:picChg>
      </pc:sldChg>
      <pc:sldChg chg="modSp new">
        <pc:chgData name="Ethan Howells (2308529)" userId="S::2308529@student.uwtsd.ac.uk::fa287ede-cb3b-438d-a44b-4df5320326f0" providerId="AD" clId="Web-{5942695D-0BDD-DFEA-A2EF-252177A8BF2A}" dt="2025-12-03T13:08:16.462" v="53" actId="20577"/>
        <pc:sldMkLst>
          <pc:docMk/>
          <pc:sldMk cId="205721740" sldId="257"/>
        </pc:sldMkLst>
        <pc:spChg chg="mod">
          <ac:chgData name="Ethan Howells (2308529)" userId="S::2308529@student.uwtsd.ac.uk::fa287ede-cb3b-438d-a44b-4df5320326f0" providerId="AD" clId="Web-{5942695D-0BDD-DFEA-A2EF-252177A8BF2A}" dt="2025-12-03T13:06:37.428" v="47" actId="20577"/>
          <ac:spMkLst>
            <pc:docMk/>
            <pc:sldMk cId="205721740" sldId="257"/>
            <ac:spMk id="2" creationId="{CE09F1C2-B3F0-9958-6CC8-28F29CBBE7C1}"/>
          </ac:spMkLst>
        </pc:spChg>
      </pc:sldChg>
      <pc:sldChg chg="modSp new">
        <pc:chgData name="Ethan Howells (2308529)" userId="S::2308529@student.uwtsd.ac.uk::fa287ede-cb3b-438d-a44b-4df5320326f0" providerId="AD" clId="Web-{5942695D-0BDD-DFEA-A2EF-252177A8BF2A}" dt="2025-12-03T13:19:57.755" v="184" actId="20577"/>
        <pc:sldMkLst>
          <pc:docMk/>
          <pc:sldMk cId="1884888915" sldId="258"/>
        </pc:sldMkLst>
        <pc:spChg chg="mod">
          <ac:chgData name="Ethan Howells (2308529)" userId="S::2308529@student.uwtsd.ac.uk::fa287ede-cb3b-438d-a44b-4df5320326f0" providerId="AD" clId="Web-{5942695D-0BDD-DFEA-A2EF-252177A8BF2A}" dt="2025-12-03T13:06:47.741" v="51" actId="20577"/>
          <ac:spMkLst>
            <pc:docMk/>
            <pc:sldMk cId="1884888915" sldId="258"/>
            <ac:spMk id="2" creationId="{6A6EB55D-D82D-126D-03F0-4896FF9E37E9}"/>
          </ac:spMkLst>
        </pc:spChg>
        <pc:spChg chg="mod">
          <ac:chgData name="Ethan Howells (2308529)" userId="S::2308529@student.uwtsd.ac.uk::fa287ede-cb3b-438d-a44b-4df5320326f0" providerId="AD" clId="Web-{5942695D-0BDD-DFEA-A2EF-252177A8BF2A}" dt="2025-12-03T13:19:57.755" v="184" actId="20577"/>
          <ac:spMkLst>
            <pc:docMk/>
            <pc:sldMk cId="1884888915" sldId="258"/>
            <ac:spMk id="3" creationId="{F01037FB-6A15-D759-8511-43DF861F91FB}"/>
          </ac:spMkLst>
        </pc:spChg>
      </pc:sldChg>
      <pc:sldChg chg="modSp new">
        <pc:chgData name="Ethan Howells (2308529)" userId="S::2308529@student.uwtsd.ac.uk::fa287ede-cb3b-438d-a44b-4df5320326f0" providerId="AD" clId="Web-{5942695D-0BDD-DFEA-A2EF-252177A8BF2A}" dt="2025-12-03T13:20:48.586" v="215" actId="20577"/>
        <pc:sldMkLst>
          <pc:docMk/>
          <pc:sldMk cId="2646846751" sldId="259"/>
        </pc:sldMkLst>
        <pc:spChg chg="mod">
          <ac:chgData name="Ethan Howells (2308529)" userId="S::2308529@student.uwtsd.ac.uk::fa287ede-cb3b-438d-a44b-4df5320326f0" providerId="AD" clId="Web-{5942695D-0BDD-DFEA-A2EF-252177A8BF2A}" dt="2025-12-03T13:08:57.775" v="67" actId="20577"/>
          <ac:spMkLst>
            <pc:docMk/>
            <pc:sldMk cId="2646846751" sldId="259"/>
            <ac:spMk id="2" creationId="{EF2E1DB3-015E-18B0-561E-8AB83C0DF65A}"/>
          </ac:spMkLst>
        </pc:spChg>
        <pc:spChg chg="mod">
          <ac:chgData name="Ethan Howells (2308529)" userId="S::2308529@student.uwtsd.ac.uk::fa287ede-cb3b-438d-a44b-4df5320326f0" providerId="AD" clId="Web-{5942695D-0BDD-DFEA-A2EF-252177A8BF2A}" dt="2025-12-03T13:20:48.586" v="215" actId="20577"/>
          <ac:spMkLst>
            <pc:docMk/>
            <pc:sldMk cId="2646846751" sldId="259"/>
            <ac:spMk id="3" creationId="{881794F4-5ADF-F0C2-961C-15D284262CC7}"/>
          </ac:spMkLst>
        </pc:spChg>
      </pc:sldChg>
      <pc:sldChg chg="modSp new">
        <pc:chgData name="Ethan Howells (2308529)" userId="S::2308529@student.uwtsd.ac.uk::fa287ede-cb3b-438d-a44b-4df5320326f0" providerId="AD" clId="Web-{5942695D-0BDD-DFEA-A2EF-252177A8BF2A}" dt="2025-12-03T13:09:05.463" v="74" actId="20577"/>
        <pc:sldMkLst>
          <pc:docMk/>
          <pc:sldMk cId="1652771200" sldId="260"/>
        </pc:sldMkLst>
        <pc:spChg chg="mod">
          <ac:chgData name="Ethan Howells (2308529)" userId="S::2308529@student.uwtsd.ac.uk::fa287ede-cb3b-438d-a44b-4df5320326f0" providerId="AD" clId="Web-{5942695D-0BDD-DFEA-A2EF-252177A8BF2A}" dt="2025-12-03T13:09:05.463" v="74" actId="20577"/>
          <ac:spMkLst>
            <pc:docMk/>
            <pc:sldMk cId="1652771200" sldId="260"/>
            <ac:spMk id="2" creationId="{536DEF3B-97B1-E77C-B398-DE4EF5EF47F7}"/>
          </ac:spMkLst>
        </pc:spChg>
      </pc:sldChg>
      <pc:sldChg chg="modSp new">
        <pc:chgData name="Ethan Howells (2308529)" userId="S::2308529@student.uwtsd.ac.uk::fa287ede-cb3b-438d-a44b-4df5320326f0" providerId="AD" clId="Web-{5942695D-0BDD-DFEA-A2EF-252177A8BF2A}" dt="2025-12-03T13:10:35.464" v="88" actId="20577"/>
        <pc:sldMkLst>
          <pc:docMk/>
          <pc:sldMk cId="3605628039" sldId="261"/>
        </pc:sldMkLst>
        <pc:spChg chg="mod">
          <ac:chgData name="Ethan Howells (2308529)" userId="S::2308529@student.uwtsd.ac.uk::fa287ede-cb3b-438d-a44b-4df5320326f0" providerId="AD" clId="Web-{5942695D-0BDD-DFEA-A2EF-252177A8BF2A}" dt="2025-12-03T13:10:35.464" v="88" actId="20577"/>
          <ac:spMkLst>
            <pc:docMk/>
            <pc:sldMk cId="3605628039" sldId="261"/>
            <ac:spMk id="2" creationId="{A9ABAEDB-E5D3-A34D-B329-571AC0946DF0}"/>
          </ac:spMkLst>
        </pc:spChg>
      </pc:sldChg>
      <pc:sldChg chg="modSp new">
        <pc:chgData name="Ethan Howells (2308529)" userId="S::2308529@student.uwtsd.ac.uk::fa287ede-cb3b-438d-a44b-4df5320326f0" providerId="AD" clId="Web-{5942695D-0BDD-DFEA-A2EF-252177A8BF2A}" dt="2025-12-03T13:11:49.653" v="147" actId="20577"/>
        <pc:sldMkLst>
          <pc:docMk/>
          <pc:sldMk cId="840628417" sldId="264"/>
        </pc:sldMkLst>
        <pc:spChg chg="mod">
          <ac:chgData name="Ethan Howells (2308529)" userId="S::2308529@student.uwtsd.ac.uk::fa287ede-cb3b-438d-a44b-4df5320326f0" providerId="AD" clId="Web-{5942695D-0BDD-DFEA-A2EF-252177A8BF2A}" dt="2025-12-03T13:11:49.653" v="147" actId="20577"/>
          <ac:spMkLst>
            <pc:docMk/>
            <pc:sldMk cId="840628417" sldId="264"/>
            <ac:spMk id="2" creationId="{A481634A-C2B3-E9A7-8FA7-44049E764318}"/>
          </ac:spMkLst>
        </pc:spChg>
      </pc:sldChg>
      <pc:sldChg chg="modSp new">
        <pc:chgData name="Ethan Howells (2308529)" userId="S::2308529@student.uwtsd.ac.uk::fa287ede-cb3b-438d-a44b-4df5320326f0" providerId="AD" clId="Web-{5942695D-0BDD-DFEA-A2EF-252177A8BF2A}" dt="2025-12-03T13:14:19.390" v="159" actId="20577"/>
        <pc:sldMkLst>
          <pc:docMk/>
          <pc:sldMk cId="4250803552" sldId="265"/>
        </pc:sldMkLst>
        <pc:spChg chg="mod">
          <ac:chgData name="Ethan Howells (2308529)" userId="S::2308529@student.uwtsd.ac.uk::fa287ede-cb3b-438d-a44b-4df5320326f0" providerId="AD" clId="Web-{5942695D-0BDD-DFEA-A2EF-252177A8BF2A}" dt="2025-12-03T13:14:19.390" v="159" actId="20577"/>
          <ac:spMkLst>
            <pc:docMk/>
            <pc:sldMk cId="4250803552" sldId="265"/>
            <ac:spMk id="2" creationId="{2E8D9227-9211-E92A-6A9B-6DA1FB87809B}"/>
          </ac:spMkLst>
        </pc:spChg>
      </pc:sldChg>
      <pc:sldChg chg="modSp new">
        <pc:chgData name="Ethan Howells (2308529)" userId="S::2308529@student.uwtsd.ac.uk::fa287ede-cb3b-438d-a44b-4df5320326f0" providerId="AD" clId="Web-{5942695D-0BDD-DFEA-A2EF-252177A8BF2A}" dt="2025-12-03T13:38:52.174" v="503" actId="1076"/>
        <pc:sldMkLst>
          <pc:docMk/>
          <pc:sldMk cId="1566862366" sldId="267"/>
        </pc:sldMkLst>
        <pc:spChg chg="mod">
          <ac:chgData name="Ethan Howells (2308529)" userId="S::2308529@student.uwtsd.ac.uk::fa287ede-cb3b-438d-a44b-4df5320326f0" providerId="AD" clId="Web-{5942695D-0BDD-DFEA-A2EF-252177A8BF2A}" dt="2025-12-03T13:34:03.298" v="396" actId="20577"/>
          <ac:spMkLst>
            <pc:docMk/>
            <pc:sldMk cId="1566862366" sldId="267"/>
            <ac:spMk id="2" creationId="{53E0906A-EFC7-CA87-5B40-E37793203E07}"/>
          </ac:spMkLst>
        </pc:spChg>
      </pc:sldChg>
      <pc:sldChg chg="modSp new">
        <pc:chgData name="Ethan Howells (2308529)" userId="S::2308529@student.uwtsd.ac.uk::fa287ede-cb3b-438d-a44b-4df5320326f0" providerId="AD" clId="Web-{5942695D-0BDD-DFEA-A2EF-252177A8BF2A}" dt="2025-12-03T13:23:44.029" v="351" actId="20577"/>
        <pc:sldMkLst>
          <pc:docMk/>
          <pc:sldMk cId="3387360625" sldId="268"/>
        </pc:sldMkLst>
        <pc:spChg chg="mod">
          <ac:chgData name="Ethan Howells (2308529)" userId="S::2308529@student.uwtsd.ac.uk::fa287ede-cb3b-438d-a44b-4df5320326f0" providerId="AD" clId="Web-{5942695D-0BDD-DFEA-A2EF-252177A8BF2A}" dt="2025-12-03T13:21:46.479" v="218" actId="20577"/>
          <ac:spMkLst>
            <pc:docMk/>
            <pc:sldMk cId="3387360625" sldId="268"/>
            <ac:spMk id="2" creationId="{95332141-D2CE-B4E8-E9C0-547D5A0276F9}"/>
          </ac:spMkLst>
        </pc:spChg>
      </pc:sldChg>
      <pc:sldChg chg="addSp delSp modSp new mod setBg setClrOvrMap">
        <pc:chgData name="Ethan Howells (2308529)" userId="S::2308529@student.uwtsd.ac.uk::fa287ede-cb3b-438d-a44b-4df5320326f0" providerId="AD" clId="Web-{5942695D-0BDD-DFEA-A2EF-252177A8BF2A}" dt="2025-12-03T13:38:44.080" v="502" actId="1076"/>
        <pc:sldMkLst>
          <pc:docMk/>
          <pc:sldMk cId="908953168" sldId="269"/>
        </pc:sldMkLst>
        <pc:spChg chg="mod">
          <ac:chgData name="Ethan Howells (2308529)" userId="S::2308529@student.uwtsd.ac.uk::fa287ede-cb3b-438d-a44b-4df5320326f0" providerId="AD" clId="Web-{5942695D-0BDD-DFEA-A2EF-252177A8BF2A}" dt="2025-12-03T13:37:21.092" v="454"/>
          <ac:spMkLst>
            <pc:docMk/>
            <pc:sldMk cId="908953168" sldId="269"/>
            <ac:spMk id="2" creationId="{F52B9AB0-4EA3-5C25-4AE8-1B190586F851}"/>
          </ac:spMkLst>
        </pc:spChg>
        <pc:spChg chg="mod">
          <ac:chgData name="Ethan Howells (2308529)" userId="S::2308529@student.uwtsd.ac.uk::fa287ede-cb3b-438d-a44b-4df5320326f0" providerId="AD" clId="Web-{5942695D-0BDD-DFEA-A2EF-252177A8BF2A}" dt="2025-12-03T13:38:44.080" v="502" actId="1076"/>
          <ac:spMkLst>
            <pc:docMk/>
            <pc:sldMk cId="908953168" sldId="269"/>
            <ac:spMk id="3" creationId="{3A367C97-7986-3034-6874-6058908F3988}"/>
          </ac:spMkLst>
        </pc:spChg>
        <pc:picChg chg="add mod ord">
          <ac:chgData name="Ethan Howells (2308529)" userId="S::2308529@student.uwtsd.ac.uk::fa287ede-cb3b-438d-a44b-4df5320326f0" providerId="AD" clId="Web-{5942695D-0BDD-DFEA-A2EF-252177A8BF2A}" dt="2025-12-03T13:37:21.092" v="454"/>
          <ac:picMkLst>
            <pc:docMk/>
            <pc:sldMk cId="908953168" sldId="269"/>
            <ac:picMk id="5" creationId="{85460F9A-19D6-18C3-6CB9-14FF6DB5536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34D2EE-F11A-47BA-98AE-0E5187EEBC99}"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3A2D2E48-914D-4517-A371-94952F3D7B1B}">
      <dgm:prSet/>
      <dgm:spPr/>
      <dgm:t>
        <a:bodyPr/>
        <a:lstStyle/>
        <a:p>
          <a:r>
            <a:rPr lang="en-GB"/>
            <a:t>1.What is organized crime </a:t>
          </a:r>
          <a:endParaRPr lang="en-US"/>
        </a:p>
      </dgm:t>
    </dgm:pt>
    <dgm:pt modelId="{4D335D07-7500-404A-B5BC-6BDB1B7B9BA3}" type="parTrans" cxnId="{9F19FD29-AA9A-4DF0-BA18-64EF8CD3EA10}">
      <dgm:prSet/>
      <dgm:spPr/>
      <dgm:t>
        <a:bodyPr/>
        <a:lstStyle/>
        <a:p>
          <a:endParaRPr lang="en-US"/>
        </a:p>
      </dgm:t>
    </dgm:pt>
    <dgm:pt modelId="{44EDDD74-F4BE-450F-A981-339A5131268C}" type="sibTrans" cxnId="{9F19FD29-AA9A-4DF0-BA18-64EF8CD3EA10}">
      <dgm:prSet/>
      <dgm:spPr/>
      <dgm:t>
        <a:bodyPr/>
        <a:lstStyle/>
        <a:p>
          <a:endParaRPr lang="en-US"/>
        </a:p>
      </dgm:t>
    </dgm:pt>
    <dgm:pt modelId="{9004CC4A-5001-4495-9C2F-BDD5FC31FF49}">
      <dgm:prSet/>
      <dgm:spPr/>
      <dgm:t>
        <a:bodyPr/>
        <a:lstStyle/>
        <a:p>
          <a:r>
            <a:rPr lang="en-GB"/>
            <a:t>2.Discussing 3 of the common organized crimes and how the UK law enforcement tackle them</a:t>
          </a:r>
          <a:endParaRPr lang="en-US"/>
        </a:p>
      </dgm:t>
    </dgm:pt>
    <dgm:pt modelId="{93FE4D16-BC29-4C5C-85E9-6C3CF04494F9}" type="parTrans" cxnId="{80F07D2F-C75C-4433-9EE2-40970989743C}">
      <dgm:prSet/>
      <dgm:spPr/>
      <dgm:t>
        <a:bodyPr/>
        <a:lstStyle/>
        <a:p>
          <a:endParaRPr lang="en-US"/>
        </a:p>
      </dgm:t>
    </dgm:pt>
    <dgm:pt modelId="{9B6CF66E-76B0-497A-8C2C-96DD2BA74E00}" type="sibTrans" cxnId="{80F07D2F-C75C-4433-9EE2-40970989743C}">
      <dgm:prSet/>
      <dgm:spPr/>
      <dgm:t>
        <a:bodyPr/>
        <a:lstStyle/>
        <a:p>
          <a:endParaRPr lang="en-US"/>
        </a:p>
      </dgm:t>
    </dgm:pt>
    <dgm:pt modelId="{8131FA46-FBA0-44B7-84B3-55A601B4DA88}">
      <dgm:prSet/>
      <dgm:spPr/>
      <dgm:t>
        <a:bodyPr/>
        <a:lstStyle/>
        <a:p>
          <a:r>
            <a:rPr lang="en-GB"/>
            <a:t>3.what role do the public play </a:t>
          </a:r>
          <a:endParaRPr lang="en-US"/>
        </a:p>
      </dgm:t>
    </dgm:pt>
    <dgm:pt modelId="{D253E08D-1C85-4F76-B3E2-0A5732D9FCB1}" type="parTrans" cxnId="{00F50868-B501-46AD-948D-7F6B705354F9}">
      <dgm:prSet/>
      <dgm:spPr/>
      <dgm:t>
        <a:bodyPr/>
        <a:lstStyle/>
        <a:p>
          <a:endParaRPr lang="en-US"/>
        </a:p>
      </dgm:t>
    </dgm:pt>
    <dgm:pt modelId="{3FE753F3-D454-4FFC-A4DA-9C94C70ECCA4}" type="sibTrans" cxnId="{00F50868-B501-46AD-948D-7F6B705354F9}">
      <dgm:prSet/>
      <dgm:spPr/>
      <dgm:t>
        <a:bodyPr/>
        <a:lstStyle/>
        <a:p>
          <a:endParaRPr lang="en-US"/>
        </a:p>
      </dgm:t>
    </dgm:pt>
    <dgm:pt modelId="{36E3AE17-73B6-47CB-8263-E8625D597D1A}">
      <dgm:prSet/>
      <dgm:spPr/>
      <dgm:t>
        <a:bodyPr/>
        <a:lstStyle/>
        <a:p>
          <a:r>
            <a:rPr lang="en-GB"/>
            <a:t>4.Reccomendarions</a:t>
          </a:r>
          <a:endParaRPr lang="en-US"/>
        </a:p>
      </dgm:t>
    </dgm:pt>
    <dgm:pt modelId="{8E124317-E641-40DB-87FF-1532F48EFC6A}" type="parTrans" cxnId="{1B1E1E1B-F829-4C86-BC25-7AE9ACEEB23F}">
      <dgm:prSet/>
      <dgm:spPr/>
      <dgm:t>
        <a:bodyPr/>
        <a:lstStyle/>
        <a:p>
          <a:endParaRPr lang="en-US"/>
        </a:p>
      </dgm:t>
    </dgm:pt>
    <dgm:pt modelId="{2366B3AA-4418-4A2C-940F-99BEB4E813D9}" type="sibTrans" cxnId="{1B1E1E1B-F829-4C86-BC25-7AE9ACEEB23F}">
      <dgm:prSet/>
      <dgm:spPr/>
      <dgm:t>
        <a:bodyPr/>
        <a:lstStyle/>
        <a:p>
          <a:endParaRPr lang="en-US"/>
        </a:p>
      </dgm:t>
    </dgm:pt>
    <dgm:pt modelId="{FF83DF2B-CA01-43E3-AD41-51D3D1BF2057}" type="pres">
      <dgm:prSet presAssocID="{1034D2EE-F11A-47BA-98AE-0E5187EEBC99}" presName="hierChild1" presStyleCnt="0">
        <dgm:presLayoutVars>
          <dgm:chPref val="1"/>
          <dgm:dir/>
          <dgm:animOne val="branch"/>
          <dgm:animLvl val="lvl"/>
          <dgm:resizeHandles/>
        </dgm:presLayoutVars>
      </dgm:prSet>
      <dgm:spPr/>
    </dgm:pt>
    <dgm:pt modelId="{312F0C1C-0965-41B3-A3BF-DA460933EEFE}" type="pres">
      <dgm:prSet presAssocID="{3A2D2E48-914D-4517-A371-94952F3D7B1B}" presName="hierRoot1" presStyleCnt="0"/>
      <dgm:spPr/>
    </dgm:pt>
    <dgm:pt modelId="{E9223D45-5E3E-44EF-A4AE-CE5F25DBA6F2}" type="pres">
      <dgm:prSet presAssocID="{3A2D2E48-914D-4517-A371-94952F3D7B1B}" presName="composite" presStyleCnt="0"/>
      <dgm:spPr/>
    </dgm:pt>
    <dgm:pt modelId="{F60B7B27-DE04-4B86-A5D7-D0A49A6E192A}" type="pres">
      <dgm:prSet presAssocID="{3A2D2E48-914D-4517-A371-94952F3D7B1B}" presName="background" presStyleLbl="node0" presStyleIdx="0" presStyleCnt="4"/>
      <dgm:spPr/>
    </dgm:pt>
    <dgm:pt modelId="{97404252-ED33-48E7-B4D5-05D3E38BEE6C}" type="pres">
      <dgm:prSet presAssocID="{3A2D2E48-914D-4517-A371-94952F3D7B1B}" presName="text" presStyleLbl="fgAcc0" presStyleIdx="0" presStyleCnt="4">
        <dgm:presLayoutVars>
          <dgm:chPref val="3"/>
        </dgm:presLayoutVars>
      </dgm:prSet>
      <dgm:spPr/>
    </dgm:pt>
    <dgm:pt modelId="{F1F1B795-3772-4012-99FA-515CC3B223F0}" type="pres">
      <dgm:prSet presAssocID="{3A2D2E48-914D-4517-A371-94952F3D7B1B}" presName="hierChild2" presStyleCnt="0"/>
      <dgm:spPr/>
    </dgm:pt>
    <dgm:pt modelId="{DE2B7DAB-9E6C-4EFB-ADEE-992D0008F1BB}" type="pres">
      <dgm:prSet presAssocID="{9004CC4A-5001-4495-9C2F-BDD5FC31FF49}" presName="hierRoot1" presStyleCnt="0"/>
      <dgm:spPr/>
    </dgm:pt>
    <dgm:pt modelId="{2BB5F876-8199-4408-9FFA-0C97B5D3E002}" type="pres">
      <dgm:prSet presAssocID="{9004CC4A-5001-4495-9C2F-BDD5FC31FF49}" presName="composite" presStyleCnt="0"/>
      <dgm:spPr/>
    </dgm:pt>
    <dgm:pt modelId="{0B30D7F9-1612-4A92-A334-C8EAE9F36716}" type="pres">
      <dgm:prSet presAssocID="{9004CC4A-5001-4495-9C2F-BDD5FC31FF49}" presName="background" presStyleLbl="node0" presStyleIdx="1" presStyleCnt="4"/>
      <dgm:spPr/>
    </dgm:pt>
    <dgm:pt modelId="{95D1D7D1-0A73-4801-8699-44FEC6373C66}" type="pres">
      <dgm:prSet presAssocID="{9004CC4A-5001-4495-9C2F-BDD5FC31FF49}" presName="text" presStyleLbl="fgAcc0" presStyleIdx="1" presStyleCnt="4">
        <dgm:presLayoutVars>
          <dgm:chPref val="3"/>
        </dgm:presLayoutVars>
      </dgm:prSet>
      <dgm:spPr/>
    </dgm:pt>
    <dgm:pt modelId="{55180E8C-9191-4A32-A2E0-A098895F6D54}" type="pres">
      <dgm:prSet presAssocID="{9004CC4A-5001-4495-9C2F-BDD5FC31FF49}" presName="hierChild2" presStyleCnt="0"/>
      <dgm:spPr/>
    </dgm:pt>
    <dgm:pt modelId="{D7B23CAF-91DD-4C31-9C8E-85EC834131BE}" type="pres">
      <dgm:prSet presAssocID="{8131FA46-FBA0-44B7-84B3-55A601B4DA88}" presName="hierRoot1" presStyleCnt="0"/>
      <dgm:spPr/>
    </dgm:pt>
    <dgm:pt modelId="{63F502DC-A759-41E8-879C-5D25B291800D}" type="pres">
      <dgm:prSet presAssocID="{8131FA46-FBA0-44B7-84B3-55A601B4DA88}" presName="composite" presStyleCnt="0"/>
      <dgm:spPr/>
    </dgm:pt>
    <dgm:pt modelId="{F3BACEE4-2A46-4F68-B1A5-551B09990AA3}" type="pres">
      <dgm:prSet presAssocID="{8131FA46-FBA0-44B7-84B3-55A601B4DA88}" presName="background" presStyleLbl="node0" presStyleIdx="2" presStyleCnt="4"/>
      <dgm:spPr/>
    </dgm:pt>
    <dgm:pt modelId="{77C8AC6A-8524-465C-9404-1461AB8E9983}" type="pres">
      <dgm:prSet presAssocID="{8131FA46-FBA0-44B7-84B3-55A601B4DA88}" presName="text" presStyleLbl="fgAcc0" presStyleIdx="2" presStyleCnt="4">
        <dgm:presLayoutVars>
          <dgm:chPref val="3"/>
        </dgm:presLayoutVars>
      </dgm:prSet>
      <dgm:spPr/>
    </dgm:pt>
    <dgm:pt modelId="{2C6AF3F1-10CC-42C2-8345-1D90B0F1AE69}" type="pres">
      <dgm:prSet presAssocID="{8131FA46-FBA0-44B7-84B3-55A601B4DA88}" presName="hierChild2" presStyleCnt="0"/>
      <dgm:spPr/>
    </dgm:pt>
    <dgm:pt modelId="{F527034B-BE15-4987-895C-3E22EFB33534}" type="pres">
      <dgm:prSet presAssocID="{36E3AE17-73B6-47CB-8263-E8625D597D1A}" presName="hierRoot1" presStyleCnt="0"/>
      <dgm:spPr/>
    </dgm:pt>
    <dgm:pt modelId="{65A2C1EE-DF04-4406-8DF3-4061C47AFF32}" type="pres">
      <dgm:prSet presAssocID="{36E3AE17-73B6-47CB-8263-E8625D597D1A}" presName="composite" presStyleCnt="0"/>
      <dgm:spPr/>
    </dgm:pt>
    <dgm:pt modelId="{39945C79-60D1-48AB-96FC-9950230382F1}" type="pres">
      <dgm:prSet presAssocID="{36E3AE17-73B6-47CB-8263-E8625D597D1A}" presName="background" presStyleLbl="node0" presStyleIdx="3" presStyleCnt="4"/>
      <dgm:spPr/>
    </dgm:pt>
    <dgm:pt modelId="{7E7A201C-6F20-4217-AF7B-FF4044A840DB}" type="pres">
      <dgm:prSet presAssocID="{36E3AE17-73B6-47CB-8263-E8625D597D1A}" presName="text" presStyleLbl="fgAcc0" presStyleIdx="3" presStyleCnt="4">
        <dgm:presLayoutVars>
          <dgm:chPref val="3"/>
        </dgm:presLayoutVars>
      </dgm:prSet>
      <dgm:spPr/>
    </dgm:pt>
    <dgm:pt modelId="{F033B950-6F5F-4F73-9023-A2F0012B3A3D}" type="pres">
      <dgm:prSet presAssocID="{36E3AE17-73B6-47CB-8263-E8625D597D1A}" presName="hierChild2" presStyleCnt="0"/>
      <dgm:spPr/>
    </dgm:pt>
  </dgm:ptLst>
  <dgm:cxnLst>
    <dgm:cxn modelId="{1B1E1E1B-F829-4C86-BC25-7AE9ACEEB23F}" srcId="{1034D2EE-F11A-47BA-98AE-0E5187EEBC99}" destId="{36E3AE17-73B6-47CB-8263-E8625D597D1A}" srcOrd="3" destOrd="0" parTransId="{8E124317-E641-40DB-87FF-1532F48EFC6A}" sibTransId="{2366B3AA-4418-4A2C-940F-99BEB4E813D9}"/>
    <dgm:cxn modelId="{50E8071E-3A03-45B9-A4A8-03E028F7B12F}" type="presOf" srcId="{36E3AE17-73B6-47CB-8263-E8625D597D1A}" destId="{7E7A201C-6F20-4217-AF7B-FF4044A840DB}" srcOrd="0" destOrd="0" presId="urn:microsoft.com/office/officeart/2005/8/layout/hierarchy1"/>
    <dgm:cxn modelId="{63E85929-2B79-4C25-BEB6-F5A703D3D107}" type="presOf" srcId="{9004CC4A-5001-4495-9C2F-BDD5FC31FF49}" destId="{95D1D7D1-0A73-4801-8699-44FEC6373C66}" srcOrd="0" destOrd="0" presId="urn:microsoft.com/office/officeart/2005/8/layout/hierarchy1"/>
    <dgm:cxn modelId="{9F19FD29-AA9A-4DF0-BA18-64EF8CD3EA10}" srcId="{1034D2EE-F11A-47BA-98AE-0E5187EEBC99}" destId="{3A2D2E48-914D-4517-A371-94952F3D7B1B}" srcOrd="0" destOrd="0" parTransId="{4D335D07-7500-404A-B5BC-6BDB1B7B9BA3}" sibTransId="{44EDDD74-F4BE-450F-A981-339A5131268C}"/>
    <dgm:cxn modelId="{80F07D2F-C75C-4433-9EE2-40970989743C}" srcId="{1034D2EE-F11A-47BA-98AE-0E5187EEBC99}" destId="{9004CC4A-5001-4495-9C2F-BDD5FC31FF49}" srcOrd="1" destOrd="0" parTransId="{93FE4D16-BC29-4C5C-85E9-6C3CF04494F9}" sibTransId="{9B6CF66E-76B0-497A-8C2C-96DD2BA74E00}"/>
    <dgm:cxn modelId="{FA28FD3B-ABF2-46ED-B8E1-162B62D65956}" type="presOf" srcId="{1034D2EE-F11A-47BA-98AE-0E5187EEBC99}" destId="{FF83DF2B-CA01-43E3-AD41-51D3D1BF2057}" srcOrd="0" destOrd="0" presId="urn:microsoft.com/office/officeart/2005/8/layout/hierarchy1"/>
    <dgm:cxn modelId="{A3DB3865-51F9-4C50-929F-4D820F7C8147}" type="presOf" srcId="{8131FA46-FBA0-44B7-84B3-55A601B4DA88}" destId="{77C8AC6A-8524-465C-9404-1461AB8E9983}" srcOrd="0" destOrd="0" presId="urn:microsoft.com/office/officeart/2005/8/layout/hierarchy1"/>
    <dgm:cxn modelId="{00F50868-B501-46AD-948D-7F6B705354F9}" srcId="{1034D2EE-F11A-47BA-98AE-0E5187EEBC99}" destId="{8131FA46-FBA0-44B7-84B3-55A601B4DA88}" srcOrd="2" destOrd="0" parTransId="{D253E08D-1C85-4F76-B3E2-0A5732D9FCB1}" sibTransId="{3FE753F3-D454-4FFC-A4DA-9C94C70ECCA4}"/>
    <dgm:cxn modelId="{FEFED555-15C3-4731-BE56-1F3E2894B76E}" type="presOf" srcId="{3A2D2E48-914D-4517-A371-94952F3D7B1B}" destId="{97404252-ED33-48E7-B4D5-05D3E38BEE6C}" srcOrd="0" destOrd="0" presId="urn:microsoft.com/office/officeart/2005/8/layout/hierarchy1"/>
    <dgm:cxn modelId="{E69CC9AC-D5DC-45D3-9895-0B7223CC0ED9}" type="presParOf" srcId="{FF83DF2B-CA01-43E3-AD41-51D3D1BF2057}" destId="{312F0C1C-0965-41B3-A3BF-DA460933EEFE}" srcOrd="0" destOrd="0" presId="urn:microsoft.com/office/officeart/2005/8/layout/hierarchy1"/>
    <dgm:cxn modelId="{9D96CFF3-2715-4971-805A-F49D2862C7B0}" type="presParOf" srcId="{312F0C1C-0965-41B3-A3BF-DA460933EEFE}" destId="{E9223D45-5E3E-44EF-A4AE-CE5F25DBA6F2}" srcOrd="0" destOrd="0" presId="urn:microsoft.com/office/officeart/2005/8/layout/hierarchy1"/>
    <dgm:cxn modelId="{AB48CF07-E672-4D9D-9B65-A3A1ACABF876}" type="presParOf" srcId="{E9223D45-5E3E-44EF-A4AE-CE5F25DBA6F2}" destId="{F60B7B27-DE04-4B86-A5D7-D0A49A6E192A}" srcOrd="0" destOrd="0" presId="urn:microsoft.com/office/officeart/2005/8/layout/hierarchy1"/>
    <dgm:cxn modelId="{5941D874-213E-4BEE-9998-3E09CF35A5BE}" type="presParOf" srcId="{E9223D45-5E3E-44EF-A4AE-CE5F25DBA6F2}" destId="{97404252-ED33-48E7-B4D5-05D3E38BEE6C}" srcOrd="1" destOrd="0" presId="urn:microsoft.com/office/officeart/2005/8/layout/hierarchy1"/>
    <dgm:cxn modelId="{BBADD945-ACC5-4D56-A824-D639E99FF5F6}" type="presParOf" srcId="{312F0C1C-0965-41B3-A3BF-DA460933EEFE}" destId="{F1F1B795-3772-4012-99FA-515CC3B223F0}" srcOrd="1" destOrd="0" presId="urn:microsoft.com/office/officeart/2005/8/layout/hierarchy1"/>
    <dgm:cxn modelId="{3A7E9F52-C256-43E1-9877-D488238A394F}" type="presParOf" srcId="{FF83DF2B-CA01-43E3-AD41-51D3D1BF2057}" destId="{DE2B7DAB-9E6C-4EFB-ADEE-992D0008F1BB}" srcOrd="1" destOrd="0" presId="urn:microsoft.com/office/officeart/2005/8/layout/hierarchy1"/>
    <dgm:cxn modelId="{550164AE-71E9-4596-BFEA-8372477BD781}" type="presParOf" srcId="{DE2B7DAB-9E6C-4EFB-ADEE-992D0008F1BB}" destId="{2BB5F876-8199-4408-9FFA-0C97B5D3E002}" srcOrd="0" destOrd="0" presId="urn:microsoft.com/office/officeart/2005/8/layout/hierarchy1"/>
    <dgm:cxn modelId="{F52BC9F1-5028-43BB-A6EB-C5134F593EC6}" type="presParOf" srcId="{2BB5F876-8199-4408-9FFA-0C97B5D3E002}" destId="{0B30D7F9-1612-4A92-A334-C8EAE9F36716}" srcOrd="0" destOrd="0" presId="urn:microsoft.com/office/officeart/2005/8/layout/hierarchy1"/>
    <dgm:cxn modelId="{B0F33499-A543-450F-94AC-302711B17E3E}" type="presParOf" srcId="{2BB5F876-8199-4408-9FFA-0C97B5D3E002}" destId="{95D1D7D1-0A73-4801-8699-44FEC6373C66}" srcOrd="1" destOrd="0" presId="urn:microsoft.com/office/officeart/2005/8/layout/hierarchy1"/>
    <dgm:cxn modelId="{3B7A0217-6046-4E96-B962-6756A2FE3751}" type="presParOf" srcId="{DE2B7DAB-9E6C-4EFB-ADEE-992D0008F1BB}" destId="{55180E8C-9191-4A32-A2E0-A098895F6D54}" srcOrd="1" destOrd="0" presId="urn:microsoft.com/office/officeart/2005/8/layout/hierarchy1"/>
    <dgm:cxn modelId="{7D0B807B-35FD-4F76-A0DD-072DD4BBA034}" type="presParOf" srcId="{FF83DF2B-CA01-43E3-AD41-51D3D1BF2057}" destId="{D7B23CAF-91DD-4C31-9C8E-85EC834131BE}" srcOrd="2" destOrd="0" presId="urn:microsoft.com/office/officeart/2005/8/layout/hierarchy1"/>
    <dgm:cxn modelId="{2919A745-2BEC-42A6-AF28-476FB7F07B4F}" type="presParOf" srcId="{D7B23CAF-91DD-4C31-9C8E-85EC834131BE}" destId="{63F502DC-A759-41E8-879C-5D25B291800D}" srcOrd="0" destOrd="0" presId="urn:microsoft.com/office/officeart/2005/8/layout/hierarchy1"/>
    <dgm:cxn modelId="{ED2B0C3D-CFE4-4176-B188-B3797558EBE8}" type="presParOf" srcId="{63F502DC-A759-41E8-879C-5D25B291800D}" destId="{F3BACEE4-2A46-4F68-B1A5-551B09990AA3}" srcOrd="0" destOrd="0" presId="urn:microsoft.com/office/officeart/2005/8/layout/hierarchy1"/>
    <dgm:cxn modelId="{A77B78B7-7494-4B92-8D3C-CF486E3111A7}" type="presParOf" srcId="{63F502DC-A759-41E8-879C-5D25B291800D}" destId="{77C8AC6A-8524-465C-9404-1461AB8E9983}" srcOrd="1" destOrd="0" presId="urn:microsoft.com/office/officeart/2005/8/layout/hierarchy1"/>
    <dgm:cxn modelId="{FE202DAC-A284-4976-9959-8CB947772730}" type="presParOf" srcId="{D7B23CAF-91DD-4C31-9C8E-85EC834131BE}" destId="{2C6AF3F1-10CC-42C2-8345-1D90B0F1AE69}" srcOrd="1" destOrd="0" presId="urn:microsoft.com/office/officeart/2005/8/layout/hierarchy1"/>
    <dgm:cxn modelId="{C382C104-744F-4208-B2C9-A0E91145C4B4}" type="presParOf" srcId="{FF83DF2B-CA01-43E3-AD41-51D3D1BF2057}" destId="{F527034B-BE15-4987-895C-3E22EFB33534}" srcOrd="3" destOrd="0" presId="urn:microsoft.com/office/officeart/2005/8/layout/hierarchy1"/>
    <dgm:cxn modelId="{08152CC7-85E6-458E-B56D-9633F6D1DE91}" type="presParOf" srcId="{F527034B-BE15-4987-895C-3E22EFB33534}" destId="{65A2C1EE-DF04-4406-8DF3-4061C47AFF32}" srcOrd="0" destOrd="0" presId="urn:microsoft.com/office/officeart/2005/8/layout/hierarchy1"/>
    <dgm:cxn modelId="{2950D99F-7AF2-45CF-ABAA-4F3B40A70639}" type="presParOf" srcId="{65A2C1EE-DF04-4406-8DF3-4061C47AFF32}" destId="{39945C79-60D1-48AB-96FC-9950230382F1}" srcOrd="0" destOrd="0" presId="urn:microsoft.com/office/officeart/2005/8/layout/hierarchy1"/>
    <dgm:cxn modelId="{90FA57FB-815D-4113-8792-2E1465588128}" type="presParOf" srcId="{65A2C1EE-DF04-4406-8DF3-4061C47AFF32}" destId="{7E7A201C-6F20-4217-AF7B-FF4044A840DB}" srcOrd="1" destOrd="0" presId="urn:microsoft.com/office/officeart/2005/8/layout/hierarchy1"/>
    <dgm:cxn modelId="{6D3DFE89-AF45-4109-B184-D1A5EB7EC21E}" type="presParOf" srcId="{F527034B-BE15-4987-895C-3E22EFB33534}" destId="{F033B950-6F5F-4F73-9023-A2F0012B3A3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BF461EF-6824-4225-99A4-A88C24BA9D9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08372DE-C002-4F06-A7A9-72C2EF3B09EC}">
      <dgm:prSet/>
      <dgm:spPr/>
      <dgm:t>
        <a:bodyPr/>
        <a:lstStyle/>
        <a:p>
          <a:r>
            <a:rPr lang="en-GB"/>
            <a:t>According to the </a:t>
          </a:r>
          <a:r>
            <a:rPr lang="en-GB" b="1"/>
            <a:t>United Nations Convention against Transnational Organized Crime (UNTOC, 2000)</a:t>
          </a:r>
          <a:r>
            <a:rPr lang="en-GB"/>
            <a:t>:</a:t>
          </a:r>
          <a:endParaRPr lang="en-US"/>
        </a:p>
      </dgm:t>
    </dgm:pt>
    <dgm:pt modelId="{5EBD332B-3116-4F1A-BAA2-6B685464EE5D}" type="parTrans" cxnId="{FA324AF1-C13A-44F3-AA7B-E100CE8238A6}">
      <dgm:prSet/>
      <dgm:spPr/>
      <dgm:t>
        <a:bodyPr/>
        <a:lstStyle/>
        <a:p>
          <a:endParaRPr lang="en-US"/>
        </a:p>
      </dgm:t>
    </dgm:pt>
    <dgm:pt modelId="{CAFD426A-5809-4B3D-93C9-98BD404A48E9}" type="sibTrans" cxnId="{FA324AF1-C13A-44F3-AA7B-E100CE8238A6}">
      <dgm:prSet/>
      <dgm:spPr/>
      <dgm:t>
        <a:bodyPr/>
        <a:lstStyle/>
        <a:p>
          <a:endParaRPr lang="en-US"/>
        </a:p>
      </dgm:t>
    </dgm:pt>
    <dgm:pt modelId="{2EB8E1C5-7E65-4518-9340-53032F238485}">
      <dgm:prSet/>
      <dgm:spPr/>
      <dgm:t>
        <a:bodyPr/>
        <a:lstStyle/>
        <a:p>
          <a:r>
            <a:rPr lang="en-GB"/>
            <a:t>“Organized criminal group” means a structured group of three or more persons, existing for a period of time and acting in concert with the aim of committing one or more serious crimes or offences, in order to obtain, directly or indirectly, a financial or other material benefit.</a:t>
          </a:r>
          <a:endParaRPr lang="en-US"/>
        </a:p>
      </dgm:t>
    </dgm:pt>
    <dgm:pt modelId="{320BCD01-B55A-44A3-8DDC-ADC4D80581E9}" type="parTrans" cxnId="{ADE935E5-4DB3-4E37-A53A-A0C742CDC7B5}">
      <dgm:prSet/>
      <dgm:spPr/>
      <dgm:t>
        <a:bodyPr/>
        <a:lstStyle/>
        <a:p>
          <a:endParaRPr lang="en-US"/>
        </a:p>
      </dgm:t>
    </dgm:pt>
    <dgm:pt modelId="{8B75DE48-3215-423F-817E-1DD27A25EF96}" type="sibTrans" cxnId="{ADE935E5-4DB3-4E37-A53A-A0C742CDC7B5}">
      <dgm:prSet/>
      <dgm:spPr/>
      <dgm:t>
        <a:bodyPr/>
        <a:lstStyle/>
        <a:p>
          <a:endParaRPr lang="en-US"/>
        </a:p>
      </dgm:t>
    </dgm:pt>
    <dgm:pt modelId="{094A2886-2E0E-40D8-B2D5-71200CEED7D7}" type="pres">
      <dgm:prSet presAssocID="{5BF461EF-6824-4225-99A4-A88C24BA9D91}" presName="linear" presStyleCnt="0">
        <dgm:presLayoutVars>
          <dgm:animLvl val="lvl"/>
          <dgm:resizeHandles val="exact"/>
        </dgm:presLayoutVars>
      </dgm:prSet>
      <dgm:spPr/>
    </dgm:pt>
    <dgm:pt modelId="{10FD0EC6-90EA-4068-9121-9AC97E63639B}" type="pres">
      <dgm:prSet presAssocID="{608372DE-C002-4F06-A7A9-72C2EF3B09EC}" presName="parentText" presStyleLbl="node1" presStyleIdx="0" presStyleCnt="2">
        <dgm:presLayoutVars>
          <dgm:chMax val="0"/>
          <dgm:bulletEnabled val="1"/>
        </dgm:presLayoutVars>
      </dgm:prSet>
      <dgm:spPr/>
    </dgm:pt>
    <dgm:pt modelId="{A0013AA2-217D-4489-927E-D2E9B2C2DA48}" type="pres">
      <dgm:prSet presAssocID="{CAFD426A-5809-4B3D-93C9-98BD404A48E9}" presName="spacer" presStyleCnt="0"/>
      <dgm:spPr/>
    </dgm:pt>
    <dgm:pt modelId="{CC4D19EB-6BDD-401B-B9F2-7736732E3FF9}" type="pres">
      <dgm:prSet presAssocID="{2EB8E1C5-7E65-4518-9340-53032F238485}" presName="parentText" presStyleLbl="node1" presStyleIdx="1" presStyleCnt="2">
        <dgm:presLayoutVars>
          <dgm:chMax val="0"/>
          <dgm:bulletEnabled val="1"/>
        </dgm:presLayoutVars>
      </dgm:prSet>
      <dgm:spPr/>
    </dgm:pt>
  </dgm:ptLst>
  <dgm:cxnLst>
    <dgm:cxn modelId="{F0E04D0D-2CC7-49D7-AA92-65EF20B71A14}" type="presOf" srcId="{2EB8E1C5-7E65-4518-9340-53032F238485}" destId="{CC4D19EB-6BDD-401B-B9F2-7736732E3FF9}" srcOrd="0" destOrd="0" presId="urn:microsoft.com/office/officeart/2005/8/layout/vList2"/>
    <dgm:cxn modelId="{ADE935E5-4DB3-4E37-A53A-A0C742CDC7B5}" srcId="{5BF461EF-6824-4225-99A4-A88C24BA9D91}" destId="{2EB8E1C5-7E65-4518-9340-53032F238485}" srcOrd="1" destOrd="0" parTransId="{320BCD01-B55A-44A3-8DDC-ADC4D80581E9}" sibTransId="{8B75DE48-3215-423F-817E-1DD27A25EF96}"/>
    <dgm:cxn modelId="{FA324AF1-C13A-44F3-AA7B-E100CE8238A6}" srcId="{5BF461EF-6824-4225-99A4-A88C24BA9D91}" destId="{608372DE-C002-4F06-A7A9-72C2EF3B09EC}" srcOrd="0" destOrd="0" parTransId="{5EBD332B-3116-4F1A-BAA2-6B685464EE5D}" sibTransId="{CAFD426A-5809-4B3D-93C9-98BD404A48E9}"/>
    <dgm:cxn modelId="{6F4EB1F7-D072-40FB-9C1A-4A33E6435FC8}" type="presOf" srcId="{5BF461EF-6824-4225-99A4-A88C24BA9D91}" destId="{094A2886-2E0E-40D8-B2D5-71200CEED7D7}" srcOrd="0" destOrd="0" presId="urn:microsoft.com/office/officeart/2005/8/layout/vList2"/>
    <dgm:cxn modelId="{1FB963FF-03E8-432F-9B7B-56A9D26BA358}" type="presOf" srcId="{608372DE-C002-4F06-A7A9-72C2EF3B09EC}" destId="{10FD0EC6-90EA-4068-9121-9AC97E63639B}" srcOrd="0" destOrd="0" presId="urn:microsoft.com/office/officeart/2005/8/layout/vList2"/>
    <dgm:cxn modelId="{1BBAE427-B53F-47BC-93A4-FE83859BD4F3}" type="presParOf" srcId="{094A2886-2E0E-40D8-B2D5-71200CEED7D7}" destId="{10FD0EC6-90EA-4068-9121-9AC97E63639B}" srcOrd="0" destOrd="0" presId="urn:microsoft.com/office/officeart/2005/8/layout/vList2"/>
    <dgm:cxn modelId="{CB21F002-7935-48F5-9A5D-7033702BADDF}" type="presParOf" srcId="{094A2886-2E0E-40D8-B2D5-71200CEED7D7}" destId="{A0013AA2-217D-4489-927E-D2E9B2C2DA48}" srcOrd="1" destOrd="0" presId="urn:microsoft.com/office/officeart/2005/8/layout/vList2"/>
    <dgm:cxn modelId="{FE10A640-5D93-4E87-8D69-40E78EAA5158}" type="presParOf" srcId="{094A2886-2E0E-40D8-B2D5-71200CEED7D7}" destId="{CC4D19EB-6BDD-401B-B9F2-7736732E3FF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8EA781-D4F7-4FAC-A5D2-59E09DD0553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1E6B592-4707-4BB3-ABE8-09A54F12556A}">
      <dgm:prSet/>
      <dgm:spPr/>
      <dgm:t>
        <a:bodyPr/>
        <a:lstStyle/>
        <a:p>
          <a:r>
            <a:rPr lang="en-GB"/>
            <a:t>A) 75 million </a:t>
          </a:r>
          <a:endParaRPr lang="en-US"/>
        </a:p>
      </dgm:t>
    </dgm:pt>
    <dgm:pt modelId="{ABB86B76-1B68-4B2F-B3A5-4001BAAE2256}" type="parTrans" cxnId="{5AF44EF6-E46D-4F01-9329-3D83944DABCC}">
      <dgm:prSet/>
      <dgm:spPr/>
      <dgm:t>
        <a:bodyPr/>
        <a:lstStyle/>
        <a:p>
          <a:endParaRPr lang="en-US"/>
        </a:p>
      </dgm:t>
    </dgm:pt>
    <dgm:pt modelId="{0C2D8CCF-827C-49DD-8073-B424E9B1CB9C}" type="sibTrans" cxnId="{5AF44EF6-E46D-4F01-9329-3D83944DABCC}">
      <dgm:prSet/>
      <dgm:spPr/>
      <dgm:t>
        <a:bodyPr/>
        <a:lstStyle/>
        <a:p>
          <a:endParaRPr lang="en-US"/>
        </a:p>
      </dgm:t>
    </dgm:pt>
    <dgm:pt modelId="{4DDCBF86-0CC9-4BA2-8025-B6B2C09CD1E8}">
      <dgm:prSet/>
      <dgm:spPr/>
      <dgm:t>
        <a:bodyPr/>
        <a:lstStyle/>
        <a:p>
          <a:r>
            <a:rPr lang="en-GB"/>
            <a:t>B)33 million </a:t>
          </a:r>
          <a:endParaRPr lang="en-US"/>
        </a:p>
      </dgm:t>
    </dgm:pt>
    <dgm:pt modelId="{E5D29322-8B79-4AAA-AD98-B3A2D9F6413A}" type="parTrans" cxnId="{70B0B71C-96BB-4A65-8913-EC09CE02899F}">
      <dgm:prSet/>
      <dgm:spPr/>
      <dgm:t>
        <a:bodyPr/>
        <a:lstStyle/>
        <a:p>
          <a:endParaRPr lang="en-US"/>
        </a:p>
      </dgm:t>
    </dgm:pt>
    <dgm:pt modelId="{C2564C2E-3D9D-4883-AA0A-77A3C0858FC9}" type="sibTrans" cxnId="{70B0B71C-96BB-4A65-8913-EC09CE02899F}">
      <dgm:prSet/>
      <dgm:spPr/>
      <dgm:t>
        <a:bodyPr/>
        <a:lstStyle/>
        <a:p>
          <a:endParaRPr lang="en-US"/>
        </a:p>
      </dgm:t>
    </dgm:pt>
    <dgm:pt modelId="{2C52A7E6-1E7E-49C9-A8ED-69A9D12978BA}">
      <dgm:prSet/>
      <dgm:spPr/>
      <dgm:t>
        <a:bodyPr/>
        <a:lstStyle/>
        <a:p>
          <a:r>
            <a:rPr lang="en-GB"/>
            <a:t>C) 50 million</a:t>
          </a:r>
          <a:endParaRPr lang="en-US"/>
        </a:p>
      </dgm:t>
    </dgm:pt>
    <dgm:pt modelId="{C52703E3-F582-4243-925B-26A61CDBE959}" type="parTrans" cxnId="{6592AFBB-E59B-402F-8F1F-2EFC0F35223F}">
      <dgm:prSet/>
      <dgm:spPr/>
      <dgm:t>
        <a:bodyPr/>
        <a:lstStyle/>
        <a:p>
          <a:endParaRPr lang="en-US"/>
        </a:p>
      </dgm:t>
    </dgm:pt>
    <dgm:pt modelId="{FB84799E-6356-4835-924C-6A67082458F5}" type="sibTrans" cxnId="{6592AFBB-E59B-402F-8F1F-2EFC0F35223F}">
      <dgm:prSet/>
      <dgm:spPr/>
      <dgm:t>
        <a:bodyPr/>
        <a:lstStyle/>
        <a:p>
          <a:endParaRPr lang="en-US"/>
        </a:p>
      </dgm:t>
    </dgm:pt>
    <dgm:pt modelId="{30289F68-A86A-4B80-A32B-60974F635CD7}">
      <dgm:prSet/>
      <dgm:spPr/>
      <dgm:t>
        <a:bodyPr/>
        <a:lstStyle/>
        <a:p>
          <a:r>
            <a:rPr lang="en-GB"/>
            <a:t>D)65 million</a:t>
          </a:r>
          <a:endParaRPr lang="en-US"/>
        </a:p>
      </dgm:t>
    </dgm:pt>
    <dgm:pt modelId="{83D065DF-5D1B-4177-8B3C-39DDD280E8A0}" type="parTrans" cxnId="{D0B51C0A-5852-4CAD-9187-278A7215C0C7}">
      <dgm:prSet/>
      <dgm:spPr/>
      <dgm:t>
        <a:bodyPr/>
        <a:lstStyle/>
        <a:p>
          <a:endParaRPr lang="en-US"/>
        </a:p>
      </dgm:t>
    </dgm:pt>
    <dgm:pt modelId="{A6421796-6130-49AD-B063-F8884BE60222}" type="sibTrans" cxnId="{D0B51C0A-5852-4CAD-9187-278A7215C0C7}">
      <dgm:prSet/>
      <dgm:spPr/>
      <dgm:t>
        <a:bodyPr/>
        <a:lstStyle/>
        <a:p>
          <a:endParaRPr lang="en-US"/>
        </a:p>
      </dgm:t>
    </dgm:pt>
    <dgm:pt modelId="{C3B3F61E-F1E6-4146-B297-8928F386D6E4}" type="pres">
      <dgm:prSet presAssocID="{C58EA781-D4F7-4FAC-A5D2-59E09DD05533}" presName="hierChild1" presStyleCnt="0">
        <dgm:presLayoutVars>
          <dgm:chPref val="1"/>
          <dgm:dir/>
          <dgm:animOne val="branch"/>
          <dgm:animLvl val="lvl"/>
          <dgm:resizeHandles/>
        </dgm:presLayoutVars>
      </dgm:prSet>
      <dgm:spPr/>
    </dgm:pt>
    <dgm:pt modelId="{CB353698-BF91-41AF-8362-0D3D94191ADF}" type="pres">
      <dgm:prSet presAssocID="{21E6B592-4707-4BB3-ABE8-09A54F12556A}" presName="hierRoot1" presStyleCnt="0"/>
      <dgm:spPr/>
    </dgm:pt>
    <dgm:pt modelId="{5C85E504-962B-44CF-9AD7-2F33AA0F8C99}" type="pres">
      <dgm:prSet presAssocID="{21E6B592-4707-4BB3-ABE8-09A54F12556A}" presName="composite" presStyleCnt="0"/>
      <dgm:spPr/>
    </dgm:pt>
    <dgm:pt modelId="{DE1F07BE-42D0-4D3F-B3C0-639D2551F8BC}" type="pres">
      <dgm:prSet presAssocID="{21E6B592-4707-4BB3-ABE8-09A54F12556A}" presName="background" presStyleLbl="node0" presStyleIdx="0" presStyleCnt="4"/>
      <dgm:spPr/>
    </dgm:pt>
    <dgm:pt modelId="{87113F4C-C1D4-43F3-A847-D84106AF1ED8}" type="pres">
      <dgm:prSet presAssocID="{21E6B592-4707-4BB3-ABE8-09A54F12556A}" presName="text" presStyleLbl="fgAcc0" presStyleIdx="0" presStyleCnt="4">
        <dgm:presLayoutVars>
          <dgm:chPref val="3"/>
        </dgm:presLayoutVars>
      </dgm:prSet>
      <dgm:spPr/>
    </dgm:pt>
    <dgm:pt modelId="{404DA77A-9513-4ADC-9534-8EE986122C85}" type="pres">
      <dgm:prSet presAssocID="{21E6B592-4707-4BB3-ABE8-09A54F12556A}" presName="hierChild2" presStyleCnt="0"/>
      <dgm:spPr/>
    </dgm:pt>
    <dgm:pt modelId="{2B2A8E63-6A55-434C-BD23-F29C66191D9F}" type="pres">
      <dgm:prSet presAssocID="{4DDCBF86-0CC9-4BA2-8025-B6B2C09CD1E8}" presName="hierRoot1" presStyleCnt="0"/>
      <dgm:spPr/>
    </dgm:pt>
    <dgm:pt modelId="{2CEA5F07-EDA4-4185-8D80-6673D7DD7933}" type="pres">
      <dgm:prSet presAssocID="{4DDCBF86-0CC9-4BA2-8025-B6B2C09CD1E8}" presName="composite" presStyleCnt="0"/>
      <dgm:spPr/>
    </dgm:pt>
    <dgm:pt modelId="{7BB69A4D-A0D6-4751-A659-A7EE5B0FE1F8}" type="pres">
      <dgm:prSet presAssocID="{4DDCBF86-0CC9-4BA2-8025-B6B2C09CD1E8}" presName="background" presStyleLbl="node0" presStyleIdx="1" presStyleCnt="4"/>
      <dgm:spPr/>
    </dgm:pt>
    <dgm:pt modelId="{E5DD27A2-F893-432C-AC00-59F4B82F9B94}" type="pres">
      <dgm:prSet presAssocID="{4DDCBF86-0CC9-4BA2-8025-B6B2C09CD1E8}" presName="text" presStyleLbl="fgAcc0" presStyleIdx="1" presStyleCnt="4">
        <dgm:presLayoutVars>
          <dgm:chPref val="3"/>
        </dgm:presLayoutVars>
      </dgm:prSet>
      <dgm:spPr/>
    </dgm:pt>
    <dgm:pt modelId="{6F0ABFEE-8D27-4846-9A50-7E7250C2962F}" type="pres">
      <dgm:prSet presAssocID="{4DDCBF86-0CC9-4BA2-8025-B6B2C09CD1E8}" presName="hierChild2" presStyleCnt="0"/>
      <dgm:spPr/>
    </dgm:pt>
    <dgm:pt modelId="{9A5DCD22-C9E3-4A6B-B4DC-7F030B1ADE42}" type="pres">
      <dgm:prSet presAssocID="{2C52A7E6-1E7E-49C9-A8ED-69A9D12978BA}" presName="hierRoot1" presStyleCnt="0"/>
      <dgm:spPr/>
    </dgm:pt>
    <dgm:pt modelId="{319BFDF0-ECB3-40C1-B14A-02BBA61E1447}" type="pres">
      <dgm:prSet presAssocID="{2C52A7E6-1E7E-49C9-A8ED-69A9D12978BA}" presName="composite" presStyleCnt="0"/>
      <dgm:spPr/>
    </dgm:pt>
    <dgm:pt modelId="{95182769-32A6-4218-9B7F-1E5D08CF23B1}" type="pres">
      <dgm:prSet presAssocID="{2C52A7E6-1E7E-49C9-A8ED-69A9D12978BA}" presName="background" presStyleLbl="node0" presStyleIdx="2" presStyleCnt="4"/>
      <dgm:spPr/>
    </dgm:pt>
    <dgm:pt modelId="{42D308FF-1AB3-483A-A33D-535464D41A66}" type="pres">
      <dgm:prSet presAssocID="{2C52A7E6-1E7E-49C9-A8ED-69A9D12978BA}" presName="text" presStyleLbl="fgAcc0" presStyleIdx="2" presStyleCnt="4">
        <dgm:presLayoutVars>
          <dgm:chPref val="3"/>
        </dgm:presLayoutVars>
      </dgm:prSet>
      <dgm:spPr/>
    </dgm:pt>
    <dgm:pt modelId="{58323BE0-176F-468E-B445-C5AC9BC490D7}" type="pres">
      <dgm:prSet presAssocID="{2C52A7E6-1E7E-49C9-A8ED-69A9D12978BA}" presName="hierChild2" presStyleCnt="0"/>
      <dgm:spPr/>
    </dgm:pt>
    <dgm:pt modelId="{00F4518C-D54A-4CFF-B55E-189699425AE8}" type="pres">
      <dgm:prSet presAssocID="{30289F68-A86A-4B80-A32B-60974F635CD7}" presName="hierRoot1" presStyleCnt="0"/>
      <dgm:spPr/>
    </dgm:pt>
    <dgm:pt modelId="{727954A2-A08E-4CB1-BCFC-6B5BEC47E5AB}" type="pres">
      <dgm:prSet presAssocID="{30289F68-A86A-4B80-A32B-60974F635CD7}" presName="composite" presStyleCnt="0"/>
      <dgm:spPr/>
    </dgm:pt>
    <dgm:pt modelId="{C0A75BFA-C673-4C6E-BA11-76A0A8EFE27E}" type="pres">
      <dgm:prSet presAssocID="{30289F68-A86A-4B80-A32B-60974F635CD7}" presName="background" presStyleLbl="node0" presStyleIdx="3" presStyleCnt="4"/>
      <dgm:spPr/>
    </dgm:pt>
    <dgm:pt modelId="{3D22F58A-9F0B-47B4-9BE4-50DC894EE58D}" type="pres">
      <dgm:prSet presAssocID="{30289F68-A86A-4B80-A32B-60974F635CD7}" presName="text" presStyleLbl="fgAcc0" presStyleIdx="3" presStyleCnt="4">
        <dgm:presLayoutVars>
          <dgm:chPref val="3"/>
        </dgm:presLayoutVars>
      </dgm:prSet>
      <dgm:spPr/>
    </dgm:pt>
    <dgm:pt modelId="{068BB3A4-A680-4D3C-BF76-DC26280067BD}" type="pres">
      <dgm:prSet presAssocID="{30289F68-A86A-4B80-A32B-60974F635CD7}" presName="hierChild2" presStyleCnt="0"/>
      <dgm:spPr/>
    </dgm:pt>
  </dgm:ptLst>
  <dgm:cxnLst>
    <dgm:cxn modelId="{D0B51C0A-5852-4CAD-9187-278A7215C0C7}" srcId="{C58EA781-D4F7-4FAC-A5D2-59E09DD05533}" destId="{30289F68-A86A-4B80-A32B-60974F635CD7}" srcOrd="3" destOrd="0" parTransId="{83D065DF-5D1B-4177-8B3C-39DDD280E8A0}" sibTransId="{A6421796-6130-49AD-B063-F8884BE60222}"/>
    <dgm:cxn modelId="{70B0B71C-96BB-4A65-8913-EC09CE02899F}" srcId="{C58EA781-D4F7-4FAC-A5D2-59E09DD05533}" destId="{4DDCBF86-0CC9-4BA2-8025-B6B2C09CD1E8}" srcOrd="1" destOrd="0" parTransId="{E5D29322-8B79-4AAA-AD98-B3A2D9F6413A}" sibTransId="{C2564C2E-3D9D-4883-AA0A-77A3C0858FC9}"/>
    <dgm:cxn modelId="{B2DF399C-21B3-4932-903D-855C974AF3D8}" type="presOf" srcId="{2C52A7E6-1E7E-49C9-A8ED-69A9D12978BA}" destId="{42D308FF-1AB3-483A-A33D-535464D41A66}" srcOrd="0" destOrd="0" presId="urn:microsoft.com/office/officeart/2005/8/layout/hierarchy1"/>
    <dgm:cxn modelId="{6592AFBB-E59B-402F-8F1F-2EFC0F35223F}" srcId="{C58EA781-D4F7-4FAC-A5D2-59E09DD05533}" destId="{2C52A7E6-1E7E-49C9-A8ED-69A9D12978BA}" srcOrd="2" destOrd="0" parTransId="{C52703E3-F582-4243-925B-26A61CDBE959}" sibTransId="{FB84799E-6356-4835-924C-6A67082458F5}"/>
    <dgm:cxn modelId="{AEDE52CA-C7AD-4F9A-9827-605EC6B3466C}" type="presOf" srcId="{21E6B592-4707-4BB3-ABE8-09A54F12556A}" destId="{87113F4C-C1D4-43F3-A847-D84106AF1ED8}" srcOrd="0" destOrd="0" presId="urn:microsoft.com/office/officeart/2005/8/layout/hierarchy1"/>
    <dgm:cxn modelId="{6086EAE1-FEFE-4678-A2BC-A9B70C9898AD}" type="presOf" srcId="{C58EA781-D4F7-4FAC-A5D2-59E09DD05533}" destId="{C3B3F61E-F1E6-4146-B297-8928F386D6E4}" srcOrd="0" destOrd="0" presId="urn:microsoft.com/office/officeart/2005/8/layout/hierarchy1"/>
    <dgm:cxn modelId="{5AF44EF6-E46D-4F01-9329-3D83944DABCC}" srcId="{C58EA781-D4F7-4FAC-A5D2-59E09DD05533}" destId="{21E6B592-4707-4BB3-ABE8-09A54F12556A}" srcOrd="0" destOrd="0" parTransId="{ABB86B76-1B68-4B2F-B3A5-4001BAAE2256}" sibTransId="{0C2D8CCF-827C-49DD-8073-B424E9B1CB9C}"/>
    <dgm:cxn modelId="{B8B923F8-94C5-4802-9CB2-8547AD36F5B4}" type="presOf" srcId="{4DDCBF86-0CC9-4BA2-8025-B6B2C09CD1E8}" destId="{E5DD27A2-F893-432C-AC00-59F4B82F9B94}" srcOrd="0" destOrd="0" presId="urn:microsoft.com/office/officeart/2005/8/layout/hierarchy1"/>
    <dgm:cxn modelId="{7CE837F9-27AF-4196-B7D1-870D733CDD1F}" type="presOf" srcId="{30289F68-A86A-4B80-A32B-60974F635CD7}" destId="{3D22F58A-9F0B-47B4-9BE4-50DC894EE58D}" srcOrd="0" destOrd="0" presId="urn:microsoft.com/office/officeart/2005/8/layout/hierarchy1"/>
    <dgm:cxn modelId="{2B09AFBC-FBB0-469A-8452-CF02A5CB04A1}" type="presParOf" srcId="{C3B3F61E-F1E6-4146-B297-8928F386D6E4}" destId="{CB353698-BF91-41AF-8362-0D3D94191ADF}" srcOrd="0" destOrd="0" presId="urn:microsoft.com/office/officeart/2005/8/layout/hierarchy1"/>
    <dgm:cxn modelId="{7225186E-A701-43DB-9ACC-E5E0BF0A8C11}" type="presParOf" srcId="{CB353698-BF91-41AF-8362-0D3D94191ADF}" destId="{5C85E504-962B-44CF-9AD7-2F33AA0F8C99}" srcOrd="0" destOrd="0" presId="urn:microsoft.com/office/officeart/2005/8/layout/hierarchy1"/>
    <dgm:cxn modelId="{95F50C15-AF9D-4314-BA92-3C0379C0CF78}" type="presParOf" srcId="{5C85E504-962B-44CF-9AD7-2F33AA0F8C99}" destId="{DE1F07BE-42D0-4D3F-B3C0-639D2551F8BC}" srcOrd="0" destOrd="0" presId="urn:microsoft.com/office/officeart/2005/8/layout/hierarchy1"/>
    <dgm:cxn modelId="{451E0942-E8C9-4EC9-9FAB-3BB86B107FE6}" type="presParOf" srcId="{5C85E504-962B-44CF-9AD7-2F33AA0F8C99}" destId="{87113F4C-C1D4-43F3-A847-D84106AF1ED8}" srcOrd="1" destOrd="0" presId="urn:microsoft.com/office/officeart/2005/8/layout/hierarchy1"/>
    <dgm:cxn modelId="{E63E3EE7-034B-4032-BDD7-7B2C77CAFB46}" type="presParOf" srcId="{CB353698-BF91-41AF-8362-0D3D94191ADF}" destId="{404DA77A-9513-4ADC-9534-8EE986122C85}" srcOrd="1" destOrd="0" presId="urn:microsoft.com/office/officeart/2005/8/layout/hierarchy1"/>
    <dgm:cxn modelId="{CDF6B366-3EBA-490C-A1E6-31D5A04917B0}" type="presParOf" srcId="{C3B3F61E-F1E6-4146-B297-8928F386D6E4}" destId="{2B2A8E63-6A55-434C-BD23-F29C66191D9F}" srcOrd="1" destOrd="0" presId="urn:microsoft.com/office/officeart/2005/8/layout/hierarchy1"/>
    <dgm:cxn modelId="{BB81C555-4AB0-4CB6-A1A8-C6BB2FB0FD28}" type="presParOf" srcId="{2B2A8E63-6A55-434C-BD23-F29C66191D9F}" destId="{2CEA5F07-EDA4-4185-8D80-6673D7DD7933}" srcOrd="0" destOrd="0" presId="urn:microsoft.com/office/officeart/2005/8/layout/hierarchy1"/>
    <dgm:cxn modelId="{C18DA342-52EB-4A9C-8CE4-E13F14E642C9}" type="presParOf" srcId="{2CEA5F07-EDA4-4185-8D80-6673D7DD7933}" destId="{7BB69A4D-A0D6-4751-A659-A7EE5B0FE1F8}" srcOrd="0" destOrd="0" presId="urn:microsoft.com/office/officeart/2005/8/layout/hierarchy1"/>
    <dgm:cxn modelId="{0E80DA8D-9EF5-46F4-8D52-41D5F85B9648}" type="presParOf" srcId="{2CEA5F07-EDA4-4185-8D80-6673D7DD7933}" destId="{E5DD27A2-F893-432C-AC00-59F4B82F9B94}" srcOrd="1" destOrd="0" presId="urn:microsoft.com/office/officeart/2005/8/layout/hierarchy1"/>
    <dgm:cxn modelId="{4D046236-C9B3-4D0D-AB74-836D3DBF63B1}" type="presParOf" srcId="{2B2A8E63-6A55-434C-BD23-F29C66191D9F}" destId="{6F0ABFEE-8D27-4846-9A50-7E7250C2962F}" srcOrd="1" destOrd="0" presId="urn:microsoft.com/office/officeart/2005/8/layout/hierarchy1"/>
    <dgm:cxn modelId="{45793214-C4D0-4A75-8F60-AF5C2352A2CD}" type="presParOf" srcId="{C3B3F61E-F1E6-4146-B297-8928F386D6E4}" destId="{9A5DCD22-C9E3-4A6B-B4DC-7F030B1ADE42}" srcOrd="2" destOrd="0" presId="urn:microsoft.com/office/officeart/2005/8/layout/hierarchy1"/>
    <dgm:cxn modelId="{03869DE7-74FA-474D-ABDD-5FC38010C484}" type="presParOf" srcId="{9A5DCD22-C9E3-4A6B-B4DC-7F030B1ADE42}" destId="{319BFDF0-ECB3-40C1-B14A-02BBA61E1447}" srcOrd="0" destOrd="0" presId="urn:microsoft.com/office/officeart/2005/8/layout/hierarchy1"/>
    <dgm:cxn modelId="{AD904DFC-4F5F-4CBE-805E-3A7041496B4F}" type="presParOf" srcId="{319BFDF0-ECB3-40C1-B14A-02BBA61E1447}" destId="{95182769-32A6-4218-9B7F-1E5D08CF23B1}" srcOrd="0" destOrd="0" presId="urn:microsoft.com/office/officeart/2005/8/layout/hierarchy1"/>
    <dgm:cxn modelId="{F651CB77-DB81-4A5E-8DF9-B4F8B9BBE77F}" type="presParOf" srcId="{319BFDF0-ECB3-40C1-B14A-02BBA61E1447}" destId="{42D308FF-1AB3-483A-A33D-535464D41A66}" srcOrd="1" destOrd="0" presId="urn:microsoft.com/office/officeart/2005/8/layout/hierarchy1"/>
    <dgm:cxn modelId="{4AAF3D87-84BD-4FE5-ACC8-32FC9432AADA}" type="presParOf" srcId="{9A5DCD22-C9E3-4A6B-B4DC-7F030B1ADE42}" destId="{58323BE0-176F-468E-B445-C5AC9BC490D7}" srcOrd="1" destOrd="0" presId="urn:microsoft.com/office/officeart/2005/8/layout/hierarchy1"/>
    <dgm:cxn modelId="{C57D519B-170F-4692-9337-4FA4E724326C}" type="presParOf" srcId="{C3B3F61E-F1E6-4146-B297-8928F386D6E4}" destId="{00F4518C-D54A-4CFF-B55E-189699425AE8}" srcOrd="3" destOrd="0" presId="urn:microsoft.com/office/officeart/2005/8/layout/hierarchy1"/>
    <dgm:cxn modelId="{F58F9F5E-0835-4956-894A-83110EC48C2E}" type="presParOf" srcId="{00F4518C-D54A-4CFF-B55E-189699425AE8}" destId="{727954A2-A08E-4CB1-BCFC-6B5BEC47E5AB}" srcOrd="0" destOrd="0" presId="urn:microsoft.com/office/officeart/2005/8/layout/hierarchy1"/>
    <dgm:cxn modelId="{B3D2999E-AA53-4893-B152-D7EA86AEDFD7}" type="presParOf" srcId="{727954A2-A08E-4CB1-BCFC-6B5BEC47E5AB}" destId="{C0A75BFA-C673-4C6E-BA11-76A0A8EFE27E}" srcOrd="0" destOrd="0" presId="urn:microsoft.com/office/officeart/2005/8/layout/hierarchy1"/>
    <dgm:cxn modelId="{CCFE5993-2FAE-4DAE-B029-056DA68DB5FC}" type="presParOf" srcId="{727954A2-A08E-4CB1-BCFC-6B5BEC47E5AB}" destId="{3D22F58A-9F0B-47B4-9BE4-50DC894EE58D}" srcOrd="1" destOrd="0" presId="urn:microsoft.com/office/officeart/2005/8/layout/hierarchy1"/>
    <dgm:cxn modelId="{018FF1DF-5420-461E-9D3D-43ED7C2599B2}" type="presParOf" srcId="{00F4518C-D54A-4CFF-B55E-189699425AE8}" destId="{068BB3A4-A680-4D3C-BF76-DC26280067B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B47BB1-B7EA-4027-8210-3CF9EABD2124}" type="doc">
      <dgm:prSet loTypeId="urn:microsoft.com/office/officeart/2005/8/layout/hierarchy1" loCatId="hierarchy" qsTypeId="urn:microsoft.com/office/officeart/2005/8/quickstyle/simple5" qsCatId="simple" csTypeId="urn:microsoft.com/office/officeart/2005/8/colors/accent1_2" csCatId="accent1"/>
      <dgm:spPr/>
      <dgm:t>
        <a:bodyPr/>
        <a:lstStyle/>
        <a:p>
          <a:endParaRPr lang="en-US"/>
        </a:p>
      </dgm:t>
    </dgm:pt>
    <dgm:pt modelId="{B965570E-EA8C-42AA-9235-A53DCE6D1062}">
      <dgm:prSet/>
      <dgm:spPr/>
      <dgm:t>
        <a:bodyPr/>
        <a:lstStyle/>
        <a:p>
          <a:r>
            <a:rPr lang="en-GB"/>
            <a:t>Modern slavery act 2015- The core law governing modern slavery in the UK is the Modern Slavery Act 2015, which makes </a:t>
          </a:r>
          <a:r>
            <a:rPr lang="en-GB" i="1"/>
            <a:t>slavery, servitude, forced or compulsory labour,</a:t>
          </a:r>
          <a:r>
            <a:rPr lang="en-GB"/>
            <a:t> and </a:t>
          </a:r>
          <a:r>
            <a:rPr lang="en-GB" i="1"/>
            <a:t>human trafficking</a:t>
          </a:r>
          <a:r>
            <a:rPr lang="en-GB"/>
            <a:t> criminal offences.</a:t>
          </a:r>
          <a:endParaRPr lang="en-US"/>
        </a:p>
      </dgm:t>
    </dgm:pt>
    <dgm:pt modelId="{96829DDE-D790-428B-B083-5B9550D789CC}" type="parTrans" cxnId="{A98D2A57-3CC7-496F-ABA2-3C56A7E413D5}">
      <dgm:prSet/>
      <dgm:spPr/>
      <dgm:t>
        <a:bodyPr/>
        <a:lstStyle/>
        <a:p>
          <a:endParaRPr lang="en-US"/>
        </a:p>
      </dgm:t>
    </dgm:pt>
    <dgm:pt modelId="{40AEEF25-3448-432E-8AEE-59565D9AAD04}" type="sibTrans" cxnId="{A98D2A57-3CC7-496F-ABA2-3C56A7E413D5}">
      <dgm:prSet/>
      <dgm:spPr/>
      <dgm:t>
        <a:bodyPr/>
        <a:lstStyle/>
        <a:p>
          <a:endParaRPr lang="en-US"/>
        </a:p>
      </dgm:t>
    </dgm:pt>
    <dgm:pt modelId="{3A11E01F-2260-4E31-9C45-BF91B77C5E55}">
      <dgm:prSet/>
      <dgm:spPr/>
      <dgm:t>
        <a:bodyPr/>
        <a:lstStyle/>
        <a:p>
          <a:r>
            <a:rPr lang="en-GB"/>
            <a:t>NRM-The National Referral Mechanism  is the UK’s framework for identifying, supporting and referring potential victims of modern slavery.</a:t>
          </a:r>
          <a:endParaRPr lang="en-US"/>
        </a:p>
      </dgm:t>
    </dgm:pt>
    <dgm:pt modelId="{E67561FA-120F-477A-8050-188587868BB1}" type="parTrans" cxnId="{ED29F7AA-A30B-4EA9-8E1A-B03E05A32481}">
      <dgm:prSet/>
      <dgm:spPr/>
      <dgm:t>
        <a:bodyPr/>
        <a:lstStyle/>
        <a:p>
          <a:endParaRPr lang="en-US"/>
        </a:p>
      </dgm:t>
    </dgm:pt>
    <dgm:pt modelId="{DCF693B7-E9A1-43E2-AA36-02136BBE9216}" type="sibTrans" cxnId="{ED29F7AA-A30B-4EA9-8E1A-B03E05A32481}">
      <dgm:prSet/>
      <dgm:spPr/>
      <dgm:t>
        <a:bodyPr/>
        <a:lstStyle/>
        <a:p>
          <a:endParaRPr lang="en-US"/>
        </a:p>
      </dgm:t>
    </dgm:pt>
    <dgm:pt modelId="{4ECBAF2D-88A3-4079-BF43-149C17160AE3}" type="pres">
      <dgm:prSet presAssocID="{85B47BB1-B7EA-4027-8210-3CF9EABD2124}" presName="hierChild1" presStyleCnt="0">
        <dgm:presLayoutVars>
          <dgm:chPref val="1"/>
          <dgm:dir/>
          <dgm:animOne val="branch"/>
          <dgm:animLvl val="lvl"/>
          <dgm:resizeHandles/>
        </dgm:presLayoutVars>
      </dgm:prSet>
      <dgm:spPr/>
    </dgm:pt>
    <dgm:pt modelId="{1CDC403A-62AB-44CC-9FBF-1F1CD8C3A9B1}" type="pres">
      <dgm:prSet presAssocID="{B965570E-EA8C-42AA-9235-A53DCE6D1062}" presName="hierRoot1" presStyleCnt="0"/>
      <dgm:spPr/>
    </dgm:pt>
    <dgm:pt modelId="{F768C5CA-0774-43E5-9EB9-4A459B318A8F}" type="pres">
      <dgm:prSet presAssocID="{B965570E-EA8C-42AA-9235-A53DCE6D1062}" presName="composite" presStyleCnt="0"/>
      <dgm:spPr/>
    </dgm:pt>
    <dgm:pt modelId="{92610BBD-0B57-40C9-BEB9-7765B26158F6}" type="pres">
      <dgm:prSet presAssocID="{B965570E-EA8C-42AA-9235-A53DCE6D1062}" presName="background" presStyleLbl="node0" presStyleIdx="0" presStyleCnt="2"/>
      <dgm:spPr/>
    </dgm:pt>
    <dgm:pt modelId="{F2F8C29A-D4A5-407E-A7C9-DBF375D08573}" type="pres">
      <dgm:prSet presAssocID="{B965570E-EA8C-42AA-9235-A53DCE6D1062}" presName="text" presStyleLbl="fgAcc0" presStyleIdx="0" presStyleCnt="2">
        <dgm:presLayoutVars>
          <dgm:chPref val="3"/>
        </dgm:presLayoutVars>
      </dgm:prSet>
      <dgm:spPr/>
    </dgm:pt>
    <dgm:pt modelId="{9DA7A91F-F631-4CB0-8DC7-2FADCF70CD64}" type="pres">
      <dgm:prSet presAssocID="{B965570E-EA8C-42AA-9235-A53DCE6D1062}" presName="hierChild2" presStyleCnt="0"/>
      <dgm:spPr/>
    </dgm:pt>
    <dgm:pt modelId="{5C9D14EC-7360-45EC-BFEA-E9B472226594}" type="pres">
      <dgm:prSet presAssocID="{3A11E01F-2260-4E31-9C45-BF91B77C5E55}" presName="hierRoot1" presStyleCnt="0"/>
      <dgm:spPr/>
    </dgm:pt>
    <dgm:pt modelId="{8431E7B4-CD63-426B-8EAE-422DA2EAE347}" type="pres">
      <dgm:prSet presAssocID="{3A11E01F-2260-4E31-9C45-BF91B77C5E55}" presName="composite" presStyleCnt="0"/>
      <dgm:spPr/>
    </dgm:pt>
    <dgm:pt modelId="{70921D40-1061-4856-B588-5112622474F8}" type="pres">
      <dgm:prSet presAssocID="{3A11E01F-2260-4E31-9C45-BF91B77C5E55}" presName="background" presStyleLbl="node0" presStyleIdx="1" presStyleCnt="2"/>
      <dgm:spPr/>
    </dgm:pt>
    <dgm:pt modelId="{14C89EDD-4634-4641-9F80-5541A8170BD2}" type="pres">
      <dgm:prSet presAssocID="{3A11E01F-2260-4E31-9C45-BF91B77C5E55}" presName="text" presStyleLbl="fgAcc0" presStyleIdx="1" presStyleCnt="2">
        <dgm:presLayoutVars>
          <dgm:chPref val="3"/>
        </dgm:presLayoutVars>
      </dgm:prSet>
      <dgm:spPr/>
    </dgm:pt>
    <dgm:pt modelId="{E56BB609-6D4C-4532-8EC7-50D35130C0F4}" type="pres">
      <dgm:prSet presAssocID="{3A11E01F-2260-4E31-9C45-BF91B77C5E55}" presName="hierChild2" presStyleCnt="0"/>
      <dgm:spPr/>
    </dgm:pt>
  </dgm:ptLst>
  <dgm:cxnLst>
    <dgm:cxn modelId="{D0F1D945-329C-4D24-B363-B17B7E626794}" type="presOf" srcId="{B965570E-EA8C-42AA-9235-A53DCE6D1062}" destId="{F2F8C29A-D4A5-407E-A7C9-DBF375D08573}" srcOrd="0" destOrd="0" presId="urn:microsoft.com/office/officeart/2005/8/layout/hierarchy1"/>
    <dgm:cxn modelId="{A98D2A57-3CC7-496F-ABA2-3C56A7E413D5}" srcId="{85B47BB1-B7EA-4027-8210-3CF9EABD2124}" destId="{B965570E-EA8C-42AA-9235-A53DCE6D1062}" srcOrd="0" destOrd="0" parTransId="{96829DDE-D790-428B-B083-5B9550D789CC}" sibTransId="{40AEEF25-3448-432E-8AEE-59565D9AAD04}"/>
    <dgm:cxn modelId="{ED29F7AA-A30B-4EA9-8E1A-B03E05A32481}" srcId="{85B47BB1-B7EA-4027-8210-3CF9EABD2124}" destId="{3A11E01F-2260-4E31-9C45-BF91B77C5E55}" srcOrd="1" destOrd="0" parTransId="{E67561FA-120F-477A-8050-188587868BB1}" sibTransId="{DCF693B7-E9A1-43E2-AA36-02136BBE9216}"/>
    <dgm:cxn modelId="{1D384BD3-2BB0-4D7F-A489-C687DB9AF12F}" type="presOf" srcId="{3A11E01F-2260-4E31-9C45-BF91B77C5E55}" destId="{14C89EDD-4634-4641-9F80-5541A8170BD2}" srcOrd="0" destOrd="0" presId="urn:microsoft.com/office/officeart/2005/8/layout/hierarchy1"/>
    <dgm:cxn modelId="{35BCD0EB-7313-4515-BA8C-E7884E072664}" type="presOf" srcId="{85B47BB1-B7EA-4027-8210-3CF9EABD2124}" destId="{4ECBAF2D-88A3-4079-BF43-149C17160AE3}" srcOrd="0" destOrd="0" presId="urn:microsoft.com/office/officeart/2005/8/layout/hierarchy1"/>
    <dgm:cxn modelId="{7E5DECE4-070E-4B34-8050-59D1EE360AE7}" type="presParOf" srcId="{4ECBAF2D-88A3-4079-BF43-149C17160AE3}" destId="{1CDC403A-62AB-44CC-9FBF-1F1CD8C3A9B1}" srcOrd="0" destOrd="0" presId="urn:microsoft.com/office/officeart/2005/8/layout/hierarchy1"/>
    <dgm:cxn modelId="{62F2D933-13F8-48B8-AE65-83A160A38E3F}" type="presParOf" srcId="{1CDC403A-62AB-44CC-9FBF-1F1CD8C3A9B1}" destId="{F768C5CA-0774-43E5-9EB9-4A459B318A8F}" srcOrd="0" destOrd="0" presId="urn:microsoft.com/office/officeart/2005/8/layout/hierarchy1"/>
    <dgm:cxn modelId="{9326C565-1F99-43D0-9A85-935AA6FFF75E}" type="presParOf" srcId="{F768C5CA-0774-43E5-9EB9-4A459B318A8F}" destId="{92610BBD-0B57-40C9-BEB9-7765B26158F6}" srcOrd="0" destOrd="0" presId="urn:microsoft.com/office/officeart/2005/8/layout/hierarchy1"/>
    <dgm:cxn modelId="{826E08BD-128B-4808-8B3F-16A953AC8161}" type="presParOf" srcId="{F768C5CA-0774-43E5-9EB9-4A459B318A8F}" destId="{F2F8C29A-D4A5-407E-A7C9-DBF375D08573}" srcOrd="1" destOrd="0" presId="urn:microsoft.com/office/officeart/2005/8/layout/hierarchy1"/>
    <dgm:cxn modelId="{7CBD80FE-EFCF-478C-902F-13F110DB3A6F}" type="presParOf" srcId="{1CDC403A-62AB-44CC-9FBF-1F1CD8C3A9B1}" destId="{9DA7A91F-F631-4CB0-8DC7-2FADCF70CD64}" srcOrd="1" destOrd="0" presId="urn:microsoft.com/office/officeart/2005/8/layout/hierarchy1"/>
    <dgm:cxn modelId="{B76BC487-A47D-4DC9-8FD8-4ECA3731FD7B}" type="presParOf" srcId="{4ECBAF2D-88A3-4079-BF43-149C17160AE3}" destId="{5C9D14EC-7360-45EC-BFEA-E9B472226594}" srcOrd="1" destOrd="0" presId="urn:microsoft.com/office/officeart/2005/8/layout/hierarchy1"/>
    <dgm:cxn modelId="{219C320F-85A5-4263-A98D-1D99BCD3A96C}" type="presParOf" srcId="{5C9D14EC-7360-45EC-BFEA-E9B472226594}" destId="{8431E7B4-CD63-426B-8EAE-422DA2EAE347}" srcOrd="0" destOrd="0" presId="urn:microsoft.com/office/officeart/2005/8/layout/hierarchy1"/>
    <dgm:cxn modelId="{7151B32E-0F3F-4259-9BEF-47674DA32BEC}" type="presParOf" srcId="{8431E7B4-CD63-426B-8EAE-422DA2EAE347}" destId="{70921D40-1061-4856-B588-5112622474F8}" srcOrd="0" destOrd="0" presId="urn:microsoft.com/office/officeart/2005/8/layout/hierarchy1"/>
    <dgm:cxn modelId="{32C63421-1D0D-4274-B007-49CF8B4C1E06}" type="presParOf" srcId="{8431E7B4-CD63-426B-8EAE-422DA2EAE347}" destId="{14C89EDD-4634-4641-9F80-5541A8170BD2}" srcOrd="1" destOrd="0" presId="urn:microsoft.com/office/officeart/2005/8/layout/hierarchy1"/>
    <dgm:cxn modelId="{788D2023-E958-4D67-A133-9B38E59987C6}" type="presParOf" srcId="{5C9D14EC-7360-45EC-BFEA-E9B472226594}" destId="{E56BB609-6D4C-4532-8EC7-50D35130C0F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A2F8842-5558-4AB2-B496-6A8EF5705E2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91426F2-382C-4B43-963D-0FCACE0CCD8B}">
      <dgm:prSet/>
      <dgm:spPr/>
      <dgm:t>
        <a:bodyPr/>
        <a:lstStyle/>
        <a:p>
          <a:r>
            <a:rPr lang="en-GB"/>
            <a:t>A)6,345</a:t>
          </a:r>
          <a:endParaRPr lang="en-US"/>
        </a:p>
      </dgm:t>
    </dgm:pt>
    <dgm:pt modelId="{A302D716-E61D-498B-A23A-23394FEC1FA3}" type="parTrans" cxnId="{D3EE57DA-689F-456C-8E12-CB175DCDE466}">
      <dgm:prSet/>
      <dgm:spPr/>
      <dgm:t>
        <a:bodyPr/>
        <a:lstStyle/>
        <a:p>
          <a:endParaRPr lang="en-US"/>
        </a:p>
      </dgm:t>
    </dgm:pt>
    <dgm:pt modelId="{941C138C-7337-4ECD-98F4-DDAF81B7F6C2}" type="sibTrans" cxnId="{D3EE57DA-689F-456C-8E12-CB175DCDE466}">
      <dgm:prSet/>
      <dgm:spPr/>
      <dgm:t>
        <a:bodyPr/>
        <a:lstStyle/>
        <a:p>
          <a:endParaRPr lang="en-US"/>
        </a:p>
      </dgm:t>
    </dgm:pt>
    <dgm:pt modelId="{C4F3146E-76D1-4732-9DCE-B36C678BAF19}">
      <dgm:prSet/>
      <dgm:spPr/>
      <dgm:t>
        <a:bodyPr/>
        <a:lstStyle/>
        <a:p>
          <a:r>
            <a:rPr lang="en-GB"/>
            <a:t>B)6,544 </a:t>
          </a:r>
          <a:endParaRPr lang="en-US"/>
        </a:p>
      </dgm:t>
    </dgm:pt>
    <dgm:pt modelId="{86D0DB4B-87D8-41F7-8143-1F38B1B787F2}" type="parTrans" cxnId="{BD298A2A-5B1A-446B-8C0E-95EE253FD994}">
      <dgm:prSet/>
      <dgm:spPr/>
      <dgm:t>
        <a:bodyPr/>
        <a:lstStyle/>
        <a:p>
          <a:endParaRPr lang="en-US"/>
        </a:p>
      </dgm:t>
    </dgm:pt>
    <dgm:pt modelId="{06C9546B-65E4-453E-8493-D1225333CE6A}" type="sibTrans" cxnId="{BD298A2A-5B1A-446B-8C0E-95EE253FD994}">
      <dgm:prSet/>
      <dgm:spPr/>
      <dgm:t>
        <a:bodyPr/>
        <a:lstStyle/>
        <a:p>
          <a:endParaRPr lang="en-US"/>
        </a:p>
      </dgm:t>
    </dgm:pt>
    <dgm:pt modelId="{537F70F1-CFCE-4784-A9DC-29C3908E0AC1}">
      <dgm:prSet/>
      <dgm:spPr/>
      <dgm:t>
        <a:bodyPr/>
        <a:lstStyle/>
        <a:p>
          <a:r>
            <a:rPr lang="en-GB"/>
            <a:t>C)7,342</a:t>
          </a:r>
          <a:endParaRPr lang="en-US"/>
        </a:p>
      </dgm:t>
    </dgm:pt>
    <dgm:pt modelId="{C84818E2-3CFB-4849-A84B-290E05D615B2}" type="parTrans" cxnId="{11FB746F-BD42-4ECD-8D2C-1883068D002D}">
      <dgm:prSet/>
      <dgm:spPr/>
      <dgm:t>
        <a:bodyPr/>
        <a:lstStyle/>
        <a:p>
          <a:endParaRPr lang="en-US"/>
        </a:p>
      </dgm:t>
    </dgm:pt>
    <dgm:pt modelId="{32B3E29E-6E0F-4B39-8DDC-3FB4B892C70B}" type="sibTrans" cxnId="{11FB746F-BD42-4ECD-8D2C-1883068D002D}">
      <dgm:prSet/>
      <dgm:spPr/>
      <dgm:t>
        <a:bodyPr/>
        <a:lstStyle/>
        <a:p>
          <a:endParaRPr lang="en-US"/>
        </a:p>
      </dgm:t>
    </dgm:pt>
    <dgm:pt modelId="{B5D51894-ECC3-4FB0-859D-0B821BB3EED1}">
      <dgm:prSet/>
      <dgm:spPr/>
      <dgm:t>
        <a:bodyPr/>
        <a:lstStyle/>
        <a:p>
          <a:r>
            <a:rPr lang="en-GB"/>
            <a:t>D)7,435</a:t>
          </a:r>
          <a:endParaRPr lang="en-US"/>
        </a:p>
      </dgm:t>
    </dgm:pt>
    <dgm:pt modelId="{C40AD124-1FDC-4190-9C83-AD56F4D91627}" type="parTrans" cxnId="{814253BE-A28E-410D-B160-FB46FC280A32}">
      <dgm:prSet/>
      <dgm:spPr/>
      <dgm:t>
        <a:bodyPr/>
        <a:lstStyle/>
        <a:p>
          <a:endParaRPr lang="en-US"/>
        </a:p>
      </dgm:t>
    </dgm:pt>
    <dgm:pt modelId="{5022F145-63CF-4B93-92E8-B21AC3F3354A}" type="sibTrans" cxnId="{814253BE-A28E-410D-B160-FB46FC280A32}">
      <dgm:prSet/>
      <dgm:spPr/>
      <dgm:t>
        <a:bodyPr/>
        <a:lstStyle/>
        <a:p>
          <a:endParaRPr lang="en-US"/>
        </a:p>
      </dgm:t>
    </dgm:pt>
    <dgm:pt modelId="{8C0CD3B5-3D63-4512-B0A0-FDB713449F1A}" type="pres">
      <dgm:prSet presAssocID="{6A2F8842-5558-4AB2-B496-6A8EF5705E2F}" presName="vert0" presStyleCnt="0">
        <dgm:presLayoutVars>
          <dgm:dir/>
          <dgm:animOne val="branch"/>
          <dgm:animLvl val="lvl"/>
        </dgm:presLayoutVars>
      </dgm:prSet>
      <dgm:spPr/>
    </dgm:pt>
    <dgm:pt modelId="{B1CBBF25-57FC-4FC2-973D-3A567D7795F7}" type="pres">
      <dgm:prSet presAssocID="{491426F2-382C-4B43-963D-0FCACE0CCD8B}" presName="thickLine" presStyleLbl="alignNode1" presStyleIdx="0" presStyleCnt="4"/>
      <dgm:spPr/>
    </dgm:pt>
    <dgm:pt modelId="{387F760E-0A35-41B2-B8CE-E659A6E6062E}" type="pres">
      <dgm:prSet presAssocID="{491426F2-382C-4B43-963D-0FCACE0CCD8B}" presName="horz1" presStyleCnt="0"/>
      <dgm:spPr/>
    </dgm:pt>
    <dgm:pt modelId="{F86E0C9E-69E3-40C5-9CED-9611B89131A0}" type="pres">
      <dgm:prSet presAssocID="{491426F2-382C-4B43-963D-0FCACE0CCD8B}" presName="tx1" presStyleLbl="revTx" presStyleIdx="0" presStyleCnt="4"/>
      <dgm:spPr/>
    </dgm:pt>
    <dgm:pt modelId="{AF294DD5-0626-4B66-8DAE-21CFA0F7417D}" type="pres">
      <dgm:prSet presAssocID="{491426F2-382C-4B43-963D-0FCACE0CCD8B}" presName="vert1" presStyleCnt="0"/>
      <dgm:spPr/>
    </dgm:pt>
    <dgm:pt modelId="{5E024DEC-E529-4E49-8713-6B94D6FFEF37}" type="pres">
      <dgm:prSet presAssocID="{C4F3146E-76D1-4732-9DCE-B36C678BAF19}" presName="thickLine" presStyleLbl="alignNode1" presStyleIdx="1" presStyleCnt="4"/>
      <dgm:spPr/>
    </dgm:pt>
    <dgm:pt modelId="{15AC2ACA-529F-454C-88FE-57BFD71B302D}" type="pres">
      <dgm:prSet presAssocID="{C4F3146E-76D1-4732-9DCE-B36C678BAF19}" presName="horz1" presStyleCnt="0"/>
      <dgm:spPr/>
    </dgm:pt>
    <dgm:pt modelId="{C02D3E3B-29A4-4A3A-A6BF-A5606108A432}" type="pres">
      <dgm:prSet presAssocID="{C4F3146E-76D1-4732-9DCE-B36C678BAF19}" presName="tx1" presStyleLbl="revTx" presStyleIdx="1" presStyleCnt="4"/>
      <dgm:spPr/>
    </dgm:pt>
    <dgm:pt modelId="{DD4074B8-148B-4EA4-BC45-AC9D02F8E083}" type="pres">
      <dgm:prSet presAssocID="{C4F3146E-76D1-4732-9DCE-B36C678BAF19}" presName="vert1" presStyleCnt="0"/>
      <dgm:spPr/>
    </dgm:pt>
    <dgm:pt modelId="{883B85E6-9575-4E61-89C2-B566E719BD22}" type="pres">
      <dgm:prSet presAssocID="{537F70F1-CFCE-4784-A9DC-29C3908E0AC1}" presName="thickLine" presStyleLbl="alignNode1" presStyleIdx="2" presStyleCnt="4"/>
      <dgm:spPr/>
    </dgm:pt>
    <dgm:pt modelId="{DF5D6AC6-BB19-4395-BD6E-3CC612F7820F}" type="pres">
      <dgm:prSet presAssocID="{537F70F1-CFCE-4784-A9DC-29C3908E0AC1}" presName="horz1" presStyleCnt="0"/>
      <dgm:spPr/>
    </dgm:pt>
    <dgm:pt modelId="{39E3449D-0582-456F-B747-9C50E1180E16}" type="pres">
      <dgm:prSet presAssocID="{537F70F1-CFCE-4784-A9DC-29C3908E0AC1}" presName="tx1" presStyleLbl="revTx" presStyleIdx="2" presStyleCnt="4"/>
      <dgm:spPr/>
    </dgm:pt>
    <dgm:pt modelId="{5A7D70D8-138E-4891-9730-F0ED6B40DB15}" type="pres">
      <dgm:prSet presAssocID="{537F70F1-CFCE-4784-A9DC-29C3908E0AC1}" presName="vert1" presStyleCnt="0"/>
      <dgm:spPr/>
    </dgm:pt>
    <dgm:pt modelId="{5B8647B6-BCEF-4C67-B9D2-3A18B36072B2}" type="pres">
      <dgm:prSet presAssocID="{B5D51894-ECC3-4FB0-859D-0B821BB3EED1}" presName="thickLine" presStyleLbl="alignNode1" presStyleIdx="3" presStyleCnt="4"/>
      <dgm:spPr/>
    </dgm:pt>
    <dgm:pt modelId="{DDE244A2-DCFD-4EE7-830D-0CC9F50591F4}" type="pres">
      <dgm:prSet presAssocID="{B5D51894-ECC3-4FB0-859D-0B821BB3EED1}" presName="horz1" presStyleCnt="0"/>
      <dgm:spPr/>
    </dgm:pt>
    <dgm:pt modelId="{21FB0AE8-8767-4B96-87C5-EC6BD74D745A}" type="pres">
      <dgm:prSet presAssocID="{B5D51894-ECC3-4FB0-859D-0B821BB3EED1}" presName="tx1" presStyleLbl="revTx" presStyleIdx="3" presStyleCnt="4"/>
      <dgm:spPr/>
    </dgm:pt>
    <dgm:pt modelId="{254A121D-8711-4715-AFCB-899A104087BF}" type="pres">
      <dgm:prSet presAssocID="{B5D51894-ECC3-4FB0-859D-0B821BB3EED1}" presName="vert1" presStyleCnt="0"/>
      <dgm:spPr/>
    </dgm:pt>
  </dgm:ptLst>
  <dgm:cxnLst>
    <dgm:cxn modelId="{DFD94703-F6F7-4114-BFD4-994CC2B63E6E}" type="presOf" srcId="{6A2F8842-5558-4AB2-B496-6A8EF5705E2F}" destId="{8C0CD3B5-3D63-4512-B0A0-FDB713449F1A}" srcOrd="0" destOrd="0" presId="urn:microsoft.com/office/officeart/2008/layout/LinedList"/>
    <dgm:cxn modelId="{BD298A2A-5B1A-446B-8C0E-95EE253FD994}" srcId="{6A2F8842-5558-4AB2-B496-6A8EF5705E2F}" destId="{C4F3146E-76D1-4732-9DCE-B36C678BAF19}" srcOrd="1" destOrd="0" parTransId="{86D0DB4B-87D8-41F7-8143-1F38B1B787F2}" sibTransId="{06C9546B-65E4-453E-8493-D1225333CE6A}"/>
    <dgm:cxn modelId="{11FB746F-BD42-4ECD-8D2C-1883068D002D}" srcId="{6A2F8842-5558-4AB2-B496-6A8EF5705E2F}" destId="{537F70F1-CFCE-4784-A9DC-29C3908E0AC1}" srcOrd="2" destOrd="0" parTransId="{C84818E2-3CFB-4849-A84B-290E05D615B2}" sibTransId="{32B3E29E-6E0F-4B39-8DDC-3FB4B892C70B}"/>
    <dgm:cxn modelId="{CD60CB70-6541-46D4-B294-1A637DBC8EE9}" type="presOf" srcId="{C4F3146E-76D1-4732-9DCE-B36C678BAF19}" destId="{C02D3E3B-29A4-4A3A-A6BF-A5606108A432}" srcOrd="0" destOrd="0" presId="urn:microsoft.com/office/officeart/2008/layout/LinedList"/>
    <dgm:cxn modelId="{8C334574-EDB6-4EC0-ACB7-25747681111A}" type="presOf" srcId="{537F70F1-CFCE-4784-A9DC-29C3908E0AC1}" destId="{39E3449D-0582-456F-B747-9C50E1180E16}" srcOrd="0" destOrd="0" presId="urn:microsoft.com/office/officeart/2008/layout/LinedList"/>
    <dgm:cxn modelId="{70136492-8937-49FB-9DCF-AC29FB6AA7C7}" type="presOf" srcId="{491426F2-382C-4B43-963D-0FCACE0CCD8B}" destId="{F86E0C9E-69E3-40C5-9CED-9611B89131A0}" srcOrd="0" destOrd="0" presId="urn:microsoft.com/office/officeart/2008/layout/LinedList"/>
    <dgm:cxn modelId="{C4E1A095-23A0-42F1-9B3C-A30BBBA05FE8}" type="presOf" srcId="{B5D51894-ECC3-4FB0-859D-0B821BB3EED1}" destId="{21FB0AE8-8767-4B96-87C5-EC6BD74D745A}" srcOrd="0" destOrd="0" presId="urn:microsoft.com/office/officeart/2008/layout/LinedList"/>
    <dgm:cxn modelId="{814253BE-A28E-410D-B160-FB46FC280A32}" srcId="{6A2F8842-5558-4AB2-B496-6A8EF5705E2F}" destId="{B5D51894-ECC3-4FB0-859D-0B821BB3EED1}" srcOrd="3" destOrd="0" parTransId="{C40AD124-1FDC-4190-9C83-AD56F4D91627}" sibTransId="{5022F145-63CF-4B93-92E8-B21AC3F3354A}"/>
    <dgm:cxn modelId="{D3EE57DA-689F-456C-8E12-CB175DCDE466}" srcId="{6A2F8842-5558-4AB2-B496-6A8EF5705E2F}" destId="{491426F2-382C-4B43-963D-0FCACE0CCD8B}" srcOrd="0" destOrd="0" parTransId="{A302D716-E61D-498B-A23A-23394FEC1FA3}" sibTransId="{941C138C-7337-4ECD-98F4-DDAF81B7F6C2}"/>
    <dgm:cxn modelId="{A6E6064E-322B-44F7-B673-D85AAB882715}" type="presParOf" srcId="{8C0CD3B5-3D63-4512-B0A0-FDB713449F1A}" destId="{B1CBBF25-57FC-4FC2-973D-3A567D7795F7}" srcOrd="0" destOrd="0" presId="urn:microsoft.com/office/officeart/2008/layout/LinedList"/>
    <dgm:cxn modelId="{8ABCB3F3-1C86-4890-91D8-463DDF4DAB28}" type="presParOf" srcId="{8C0CD3B5-3D63-4512-B0A0-FDB713449F1A}" destId="{387F760E-0A35-41B2-B8CE-E659A6E6062E}" srcOrd="1" destOrd="0" presId="urn:microsoft.com/office/officeart/2008/layout/LinedList"/>
    <dgm:cxn modelId="{2F19A292-09A3-4F69-9A59-34921C6B5898}" type="presParOf" srcId="{387F760E-0A35-41B2-B8CE-E659A6E6062E}" destId="{F86E0C9E-69E3-40C5-9CED-9611B89131A0}" srcOrd="0" destOrd="0" presId="urn:microsoft.com/office/officeart/2008/layout/LinedList"/>
    <dgm:cxn modelId="{091EB623-C9F1-4A53-A0B1-ADB9F59EEA57}" type="presParOf" srcId="{387F760E-0A35-41B2-B8CE-E659A6E6062E}" destId="{AF294DD5-0626-4B66-8DAE-21CFA0F7417D}" srcOrd="1" destOrd="0" presId="urn:microsoft.com/office/officeart/2008/layout/LinedList"/>
    <dgm:cxn modelId="{3BD3CD5E-AE37-41A1-BE7F-5935BA8606F2}" type="presParOf" srcId="{8C0CD3B5-3D63-4512-B0A0-FDB713449F1A}" destId="{5E024DEC-E529-4E49-8713-6B94D6FFEF37}" srcOrd="2" destOrd="0" presId="urn:microsoft.com/office/officeart/2008/layout/LinedList"/>
    <dgm:cxn modelId="{28AB5181-4650-448F-A8E3-3E9A566C2724}" type="presParOf" srcId="{8C0CD3B5-3D63-4512-B0A0-FDB713449F1A}" destId="{15AC2ACA-529F-454C-88FE-57BFD71B302D}" srcOrd="3" destOrd="0" presId="urn:microsoft.com/office/officeart/2008/layout/LinedList"/>
    <dgm:cxn modelId="{10CEB963-072F-4E67-B9A3-D8546A23BC64}" type="presParOf" srcId="{15AC2ACA-529F-454C-88FE-57BFD71B302D}" destId="{C02D3E3B-29A4-4A3A-A6BF-A5606108A432}" srcOrd="0" destOrd="0" presId="urn:microsoft.com/office/officeart/2008/layout/LinedList"/>
    <dgm:cxn modelId="{2336F207-6DCE-425B-B1A3-F11CC66867A6}" type="presParOf" srcId="{15AC2ACA-529F-454C-88FE-57BFD71B302D}" destId="{DD4074B8-148B-4EA4-BC45-AC9D02F8E083}" srcOrd="1" destOrd="0" presId="urn:microsoft.com/office/officeart/2008/layout/LinedList"/>
    <dgm:cxn modelId="{29D59E6E-AD57-4D89-85DA-7D4D82FFC930}" type="presParOf" srcId="{8C0CD3B5-3D63-4512-B0A0-FDB713449F1A}" destId="{883B85E6-9575-4E61-89C2-B566E719BD22}" srcOrd="4" destOrd="0" presId="urn:microsoft.com/office/officeart/2008/layout/LinedList"/>
    <dgm:cxn modelId="{D656D7B2-F16A-4654-A04D-3077E45FAFCA}" type="presParOf" srcId="{8C0CD3B5-3D63-4512-B0A0-FDB713449F1A}" destId="{DF5D6AC6-BB19-4395-BD6E-3CC612F7820F}" srcOrd="5" destOrd="0" presId="urn:microsoft.com/office/officeart/2008/layout/LinedList"/>
    <dgm:cxn modelId="{F94C23F1-5474-401E-88A9-212403210C9D}" type="presParOf" srcId="{DF5D6AC6-BB19-4395-BD6E-3CC612F7820F}" destId="{39E3449D-0582-456F-B747-9C50E1180E16}" srcOrd="0" destOrd="0" presId="urn:microsoft.com/office/officeart/2008/layout/LinedList"/>
    <dgm:cxn modelId="{41203DCD-58CC-4CED-892B-122859BB38EE}" type="presParOf" srcId="{DF5D6AC6-BB19-4395-BD6E-3CC612F7820F}" destId="{5A7D70D8-138E-4891-9730-F0ED6B40DB15}" srcOrd="1" destOrd="0" presId="urn:microsoft.com/office/officeart/2008/layout/LinedList"/>
    <dgm:cxn modelId="{9F718BF3-1787-420E-80D4-19234E3DC3D6}" type="presParOf" srcId="{8C0CD3B5-3D63-4512-B0A0-FDB713449F1A}" destId="{5B8647B6-BCEF-4C67-B9D2-3A18B36072B2}" srcOrd="6" destOrd="0" presId="urn:microsoft.com/office/officeart/2008/layout/LinedList"/>
    <dgm:cxn modelId="{27CD95E7-E0C2-4909-B760-B7470B0D943F}" type="presParOf" srcId="{8C0CD3B5-3D63-4512-B0A0-FDB713449F1A}" destId="{DDE244A2-DCFD-4EE7-830D-0CC9F50591F4}" srcOrd="7" destOrd="0" presId="urn:microsoft.com/office/officeart/2008/layout/LinedList"/>
    <dgm:cxn modelId="{3CBD61D3-039C-4B6C-8139-FE015E23D82C}" type="presParOf" srcId="{DDE244A2-DCFD-4EE7-830D-0CC9F50591F4}" destId="{21FB0AE8-8767-4B96-87C5-EC6BD74D745A}" srcOrd="0" destOrd="0" presId="urn:microsoft.com/office/officeart/2008/layout/LinedList"/>
    <dgm:cxn modelId="{6841E8A6-FBBB-4FC9-A9EF-D453DD845D5B}" type="presParOf" srcId="{DDE244A2-DCFD-4EE7-830D-0CC9F50591F4}" destId="{254A121D-8711-4715-AFCB-899A104087B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102D0DB-DFA2-4082-B143-8FD0F1CF64A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22C8DBB-6AC2-4337-99AF-877F6F1C9F89}">
      <dgm:prSet/>
      <dgm:spPr/>
      <dgm:t>
        <a:bodyPr/>
        <a:lstStyle/>
        <a:p>
          <a:r>
            <a:rPr lang="en-GB" dirty="0"/>
            <a:t>B)6,544 </a:t>
          </a:r>
          <a:endParaRPr lang="en-US" dirty="0"/>
        </a:p>
      </dgm:t>
    </dgm:pt>
    <dgm:pt modelId="{4A5663A4-C9EB-45DA-8433-9F7E402FF584}" type="parTrans" cxnId="{5F2FF270-2BD7-4C77-AA17-E0E16D939654}">
      <dgm:prSet/>
      <dgm:spPr/>
      <dgm:t>
        <a:bodyPr/>
        <a:lstStyle/>
        <a:p>
          <a:endParaRPr lang="en-US"/>
        </a:p>
      </dgm:t>
    </dgm:pt>
    <dgm:pt modelId="{3BE1E609-9745-4C86-AF8C-3735C1DEAE37}" type="sibTrans" cxnId="{5F2FF270-2BD7-4C77-AA17-E0E16D939654}">
      <dgm:prSet/>
      <dgm:spPr/>
      <dgm:t>
        <a:bodyPr/>
        <a:lstStyle/>
        <a:p>
          <a:endParaRPr lang="en-US"/>
        </a:p>
      </dgm:t>
    </dgm:pt>
    <dgm:pt modelId="{DD2D4C73-1C76-44C9-A2EC-39A2FDD5012B}">
      <dgm:prSet phldr="0"/>
      <dgm:spPr/>
      <dgm:t>
        <a:bodyPr/>
        <a:lstStyle/>
        <a:p>
          <a:pPr algn="l" rtl="0"/>
          <a:r>
            <a:rPr lang="en-GB" dirty="0"/>
            <a:t>The National County Lines Coordination Centre's 2024–2025 data shows that 6,544 county lines, these being both internal and external, these were counted throughout England, Scotland, and Wales.</a:t>
          </a:r>
          <a:endParaRPr lang="en-GB" dirty="0">
            <a:latin typeface="Aptos Display" panose="02110004020202020204"/>
          </a:endParaRPr>
        </a:p>
      </dgm:t>
    </dgm:pt>
    <dgm:pt modelId="{88C034B5-E7B4-46E3-A444-9C0846F434A6}" type="parTrans" cxnId="{9813A767-CA52-4416-86B6-DBFA29A31B27}">
      <dgm:prSet/>
      <dgm:spPr/>
    </dgm:pt>
    <dgm:pt modelId="{1ADAC49E-C738-43B8-B8E6-D672854516B4}" type="sibTrans" cxnId="{9813A767-CA52-4416-86B6-DBFA29A31B27}">
      <dgm:prSet/>
      <dgm:spPr/>
    </dgm:pt>
    <dgm:pt modelId="{0A3DD730-A420-455F-9870-CD549DBEA7F0}" type="pres">
      <dgm:prSet presAssocID="{2102D0DB-DFA2-4082-B143-8FD0F1CF64A1}" presName="linear" presStyleCnt="0">
        <dgm:presLayoutVars>
          <dgm:animLvl val="lvl"/>
          <dgm:resizeHandles val="exact"/>
        </dgm:presLayoutVars>
      </dgm:prSet>
      <dgm:spPr/>
    </dgm:pt>
    <dgm:pt modelId="{66E57FB3-CF38-42C4-8B9A-59A3BF381986}" type="pres">
      <dgm:prSet presAssocID="{022C8DBB-6AC2-4337-99AF-877F6F1C9F89}" presName="parentText" presStyleLbl="node1" presStyleIdx="0" presStyleCnt="2">
        <dgm:presLayoutVars>
          <dgm:chMax val="0"/>
          <dgm:bulletEnabled val="1"/>
        </dgm:presLayoutVars>
      </dgm:prSet>
      <dgm:spPr/>
    </dgm:pt>
    <dgm:pt modelId="{3044ECD9-B85B-4960-833E-E944DC3B0D14}" type="pres">
      <dgm:prSet presAssocID="{3BE1E609-9745-4C86-AF8C-3735C1DEAE37}" presName="spacer" presStyleCnt="0"/>
      <dgm:spPr/>
    </dgm:pt>
    <dgm:pt modelId="{C33FCCE5-18A6-4AF8-B97F-8BB8EE44A7B5}" type="pres">
      <dgm:prSet presAssocID="{DD2D4C73-1C76-44C9-A2EC-39A2FDD5012B}" presName="parentText" presStyleLbl="node1" presStyleIdx="1" presStyleCnt="2">
        <dgm:presLayoutVars>
          <dgm:chMax val="0"/>
          <dgm:bulletEnabled val="1"/>
        </dgm:presLayoutVars>
      </dgm:prSet>
      <dgm:spPr/>
    </dgm:pt>
  </dgm:ptLst>
  <dgm:cxnLst>
    <dgm:cxn modelId="{9813A767-CA52-4416-86B6-DBFA29A31B27}" srcId="{2102D0DB-DFA2-4082-B143-8FD0F1CF64A1}" destId="{DD2D4C73-1C76-44C9-A2EC-39A2FDD5012B}" srcOrd="1" destOrd="0" parTransId="{88C034B5-E7B4-46E3-A444-9C0846F434A6}" sibTransId="{1ADAC49E-C738-43B8-B8E6-D672854516B4}"/>
    <dgm:cxn modelId="{5F2FF270-2BD7-4C77-AA17-E0E16D939654}" srcId="{2102D0DB-DFA2-4082-B143-8FD0F1CF64A1}" destId="{022C8DBB-6AC2-4337-99AF-877F6F1C9F89}" srcOrd="0" destOrd="0" parTransId="{4A5663A4-C9EB-45DA-8433-9F7E402FF584}" sibTransId="{3BE1E609-9745-4C86-AF8C-3735C1DEAE37}"/>
    <dgm:cxn modelId="{C7B40B78-B027-4CCD-804C-E74235AA69BF}" type="presOf" srcId="{2102D0DB-DFA2-4082-B143-8FD0F1CF64A1}" destId="{0A3DD730-A420-455F-9870-CD549DBEA7F0}" srcOrd="0" destOrd="0" presId="urn:microsoft.com/office/officeart/2005/8/layout/vList2"/>
    <dgm:cxn modelId="{48953680-42CA-4F39-9784-C2CDC301C761}" type="presOf" srcId="{022C8DBB-6AC2-4337-99AF-877F6F1C9F89}" destId="{66E57FB3-CF38-42C4-8B9A-59A3BF381986}" srcOrd="0" destOrd="0" presId="urn:microsoft.com/office/officeart/2005/8/layout/vList2"/>
    <dgm:cxn modelId="{7D1BA9BC-51A3-4293-9331-D7DC901B3327}" type="presOf" srcId="{DD2D4C73-1C76-44C9-A2EC-39A2FDD5012B}" destId="{C33FCCE5-18A6-4AF8-B97F-8BB8EE44A7B5}" srcOrd="0" destOrd="0" presId="urn:microsoft.com/office/officeart/2005/8/layout/vList2"/>
    <dgm:cxn modelId="{C21172EC-89D8-4605-AC39-3D80D7A54EF3}" type="presParOf" srcId="{0A3DD730-A420-455F-9870-CD549DBEA7F0}" destId="{66E57FB3-CF38-42C4-8B9A-59A3BF381986}" srcOrd="0" destOrd="0" presId="urn:microsoft.com/office/officeart/2005/8/layout/vList2"/>
    <dgm:cxn modelId="{977C0779-7997-45AC-B6D5-8FF2B1B20081}" type="presParOf" srcId="{0A3DD730-A420-455F-9870-CD549DBEA7F0}" destId="{3044ECD9-B85B-4960-833E-E944DC3B0D14}" srcOrd="1" destOrd="0" presId="urn:microsoft.com/office/officeart/2005/8/layout/vList2"/>
    <dgm:cxn modelId="{6B33CD00-294A-48E1-80BF-29124B11D94B}" type="presParOf" srcId="{0A3DD730-A420-455F-9870-CD549DBEA7F0}" destId="{C33FCCE5-18A6-4AF8-B97F-8BB8EE44A7B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88601A6-F248-4E1A-A299-BD09CA890B4F}"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EA658FD1-E64E-42E8-9540-0FBADDF81B0E}">
      <dgm:prSet/>
      <dgm:spPr/>
      <dgm:t>
        <a:bodyPr/>
        <a:lstStyle/>
        <a:p>
          <a:r>
            <a:rPr lang="en-GB"/>
            <a:t>Reporting suspicious activity (Crimestoppers 2023)</a:t>
          </a:r>
          <a:endParaRPr lang="en-US"/>
        </a:p>
      </dgm:t>
    </dgm:pt>
    <dgm:pt modelId="{01F7ABD9-CCF5-4571-9D29-90E33631BE28}" type="parTrans" cxnId="{D7AA9238-BCB2-4160-AFCF-10BC5C90BBAE}">
      <dgm:prSet/>
      <dgm:spPr/>
      <dgm:t>
        <a:bodyPr/>
        <a:lstStyle/>
        <a:p>
          <a:endParaRPr lang="en-US"/>
        </a:p>
      </dgm:t>
    </dgm:pt>
    <dgm:pt modelId="{1C4A3A8C-8F70-4C38-84FB-B57EEC80F049}" type="sibTrans" cxnId="{D7AA9238-BCB2-4160-AFCF-10BC5C90BBAE}">
      <dgm:prSet phldrT="01" phldr="0"/>
      <dgm:spPr/>
      <dgm:t>
        <a:bodyPr/>
        <a:lstStyle/>
        <a:p>
          <a:r>
            <a:rPr lang="en-US"/>
            <a:t>01</a:t>
          </a:r>
        </a:p>
      </dgm:t>
    </dgm:pt>
    <dgm:pt modelId="{639B1764-E365-4BC0-A58D-83A35689A2D4}">
      <dgm:prSet/>
      <dgm:spPr/>
      <dgm:t>
        <a:bodyPr/>
        <a:lstStyle/>
        <a:p>
          <a:r>
            <a:rPr lang="en-GB"/>
            <a:t>Acting as a witness (HMICFRS 2021) </a:t>
          </a:r>
          <a:endParaRPr lang="en-US"/>
        </a:p>
      </dgm:t>
    </dgm:pt>
    <dgm:pt modelId="{488D7623-F2D2-4D5C-97F1-488F0D81EBA9}" type="parTrans" cxnId="{835A7FD9-5104-4854-B6FF-C82D6838E423}">
      <dgm:prSet/>
      <dgm:spPr/>
      <dgm:t>
        <a:bodyPr/>
        <a:lstStyle/>
        <a:p>
          <a:endParaRPr lang="en-US"/>
        </a:p>
      </dgm:t>
    </dgm:pt>
    <dgm:pt modelId="{3E863367-4EBB-4B20-B3A2-AC0C3810E6C4}" type="sibTrans" cxnId="{835A7FD9-5104-4854-B6FF-C82D6838E423}">
      <dgm:prSet phldrT="02" phldr="0"/>
      <dgm:spPr/>
      <dgm:t>
        <a:bodyPr/>
        <a:lstStyle/>
        <a:p>
          <a:r>
            <a:rPr lang="en-US"/>
            <a:t>02</a:t>
          </a:r>
        </a:p>
      </dgm:t>
    </dgm:pt>
    <dgm:pt modelId="{9D3AB690-3B0D-4BA2-B05F-A90BCBC879E8}">
      <dgm:prSet/>
      <dgm:spPr/>
      <dgm:t>
        <a:bodyPr/>
        <a:lstStyle/>
        <a:p>
          <a:r>
            <a:rPr lang="en-GB"/>
            <a:t>Supporting Local Crime-Reduction Initiatives</a:t>
          </a:r>
          <a:endParaRPr lang="en-US"/>
        </a:p>
      </dgm:t>
    </dgm:pt>
    <dgm:pt modelId="{B2020066-8011-4222-9C0C-9EABF4C235DB}" type="parTrans" cxnId="{3973ADD7-498D-47B9-B6F7-F7ABA00CA902}">
      <dgm:prSet/>
      <dgm:spPr/>
      <dgm:t>
        <a:bodyPr/>
        <a:lstStyle/>
        <a:p>
          <a:endParaRPr lang="en-US"/>
        </a:p>
      </dgm:t>
    </dgm:pt>
    <dgm:pt modelId="{59C09C17-7BE3-4FBF-9C08-BC5F433583A7}" type="sibTrans" cxnId="{3973ADD7-498D-47B9-B6F7-F7ABA00CA902}">
      <dgm:prSet phldrT="03" phldr="0"/>
      <dgm:spPr/>
      <dgm:t>
        <a:bodyPr/>
        <a:lstStyle/>
        <a:p>
          <a:r>
            <a:rPr lang="en-US"/>
            <a:t>03</a:t>
          </a:r>
        </a:p>
      </dgm:t>
    </dgm:pt>
    <dgm:pt modelId="{A52E32C3-ADD8-4F79-A6C2-635520F6585B}" type="pres">
      <dgm:prSet presAssocID="{E88601A6-F248-4E1A-A299-BD09CA890B4F}" presName="Name0" presStyleCnt="0">
        <dgm:presLayoutVars>
          <dgm:animLvl val="lvl"/>
          <dgm:resizeHandles val="exact"/>
        </dgm:presLayoutVars>
      </dgm:prSet>
      <dgm:spPr/>
    </dgm:pt>
    <dgm:pt modelId="{7DC630DA-BFBA-4179-81C4-4CAA30EFAC66}" type="pres">
      <dgm:prSet presAssocID="{EA658FD1-E64E-42E8-9540-0FBADDF81B0E}" presName="compositeNode" presStyleCnt="0">
        <dgm:presLayoutVars>
          <dgm:bulletEnabled val="1"/>
        </dgm:presLayoutVars>
      </dgm:prSet>
      <dgm:spPr/>
    </dgm:pt>
    <dgm:pt modelId="{F2C92B19-9C03-41A2-A890-674B466DDA9B}" type="pres">
      <dgm:prSet presAssocID="{EA658FD1-E64E-42E8-9540-0FBADDF81B0E}" presName="bgRect" presStyleLbl="alignNode1" presStyleIdx="0" presStyleCnt="3"/>
      <dgm:spPr/>
    </dgm:pt>
    <dgm:pt modelId="{4CDD7DA6-7408-4B19-BDDF-C5A9EABB0357}" type="pres">
      <dgm:prSet presAssocID="{1C4A3A8C-8F70-4C38-84FB-B57EEC80F049}" presName="sibTransNodeRect" presStyleLbl="alignNode1" presStyleIdx="0" presStyleCnt="3">
        <dgm:presLayoutVars>
          <dgm:chMax val="0"/>
          <dgm:bulletEnabled val="1"/>
        </dgm:presLayoutVars>
      </dgm:prSet>
      <dgm:spPr/>
    </dgm:pt>
    <dgm:pt modelId="{AB0967CE-BC4B-4561-A676-8A87087B4BD9}" type="pres">
      <dgm:prSet presAssocID="{EA658FD1-E64E-42E8-9540-0FBADDF81B0E}" presName="nodeRect" presStyleLbl="alignNode1" presStyleIdx="0" presStyleCnt="3">
        <dgm:presLayoutVars>
          <dgm:bulletEnabled val="1"/>
        </dgm:presLayoutVars>
      </dgm:prSet>
      <dgm:spPr/>
    </dgm:pt>
    <dgm:pt modelId="{285F4247-A540-4279-B1F9-D5B5CE6A1236}" type="pres">
      <dgm:prSet presAssocID="{1C4A3A8C-8F70-4C38-84FB-B57EEC80F049}" presName="sibTrans" presStyleCnt="0"/>
      <dgm:spPr/>
    </dgm:pt>
    <dgm:pt modelId="{BFD388F6-519A-42D4-92EF-63B97F9ABE1C}" type="pres">
      <dgm:prSet presAssocID="{639B1764-E365-4BC0-A58D-83A35689A2D4}" presName="compositeNode" presStyleCnt="0">
        <dgm:presLayoutVars>
          <dgm:bulletEnabled val="1"/>
        </dgm:presLayoutVars>
      </dgm:prSet>
      <dgm:spPr/>
    </dgm:pt>
    <dgm:pt modelId="{23C1E668-C4EA-41DE-864C-B000B2639DDF}" type="pres">
      <dgm:prSet presAssocID="{639B1764-E365-4BC0-A58D-83A35689A2D4}" presName="bgRect" presStyleLbl="alignNode1" presStyleIdx="1" presStyleCnt="3"/>
      <dgm:spPr/>
    </dgm:pt>
    <dgm:pt modelId="{73C91AC0-3F9F-49FF-89A9-FD55F7159721}" type="pres">
      <dgm:prSet presAssocID="{3E863367-4EBB-4B20-B3A2-AC0C3810E6C4}" presName="sibTransNodeRect" presStyleLbl="alignNode1" presStyleIdx="1" presStyleCnt="3">
        <dgm:presLayoutVars>
          <dgm:chMax val="0"/>
          <dgm:bulletEnabled val="1"/>
        </dgm:presLayoutVars>
      </dgm:prSet>
      <dgm:spPr/>
    </dgm:pt>
    <dgm:pt modelId="{ED737D7E-88E5-4549-BB3A-E66C9D4503FB}" type="pres">
      <dgm:prSet presAssocID="{639B1764-E365-4BC0-A58D-83A35689A2D4}" presName="nodeRect" presStyleLbl="alignNode1" presStyleIdx="1" presStyleCnt="3">
        <dgm:presLayoutVars>
          <dgm:bulletEnabled val="1"/>
        </dgm:presLayoutVars>
      </dgm:prSet>
      <dgm:spPr/>
    </dgm:pt>
    <dgm:pt modelId="{ABF6D1B5-0ADD-4CB4-B280-5170A8CDC03B}" type="pres">
      <dgm:prSet presAssocID="{3E863367-4EBB-4B20-B3A2-AC0C3810E6C4}" presName="sibTrans" presStyleCnt="0"/>
      <dgm:spPr/>
    </dgm:pt>
    <dgm:pt modelId="{51682C34-A97A-45D6-9286-B32FED6E5166}" type="pres">
      <dgm:prSet presAssocID="{9D3AB690-3B0D-4BA2-B05F-A90BCBC879E8}" presName="compositeNode" presStyleCnt="0">
        <dgm:presLayoutVars>
          <dgm:bulletEnabled val="1"/>
        </dgm:presLayoutVars>
      </dgm:prSet>
      <dgm:spPr/>
    </dgm:pt>
    <dgm:pt modelId="{C19E8DC4-9D2E-48C7-872F-E3CF8FF8B35B}" type="pres">
      <dgm:prSet presAssocID="{9D3AB690-3B0D-4BA2-B05F-A90BCBC879E8}" presName="bgRect" presStyleLbl="alignNode1" presStyleIdx="2" presStyleCnt="3"/>
      <dgm:spPr/>
    </dgm:pt>
    <dgm:pt modelId="{67EBA1ED-A540-41A9-9DF6-B86A6B0DFCB1}" type="pres">
      <dgm:prSet presAssocID="{59C09C17-7BE3-4FBF-9C08-BC5F433583A7}" presName="sibTransNodeRect" presStyleLbl="alignNode1" presStyleIdx="2" presStyleCnt="3">
        <dgm:presLayoutVars>
          <dgm:chMax val="0"/>
          <dgm:bulletEnabled val="1"/>
        </dgm:presLayoutVars>
      </dgm:prSet>
      <dgm:spPr/>
    </dgm:pt>
    <dgm:pt modelId="{B3BD8A25-6CED-44ED-B41E-94DD36B960BF}" type="pres">
      <dgm:prSet presAssocID="{9D3AB690-3B0D-4BA2-B05F-A90BCBC879E8}" presName="nodeRect" presStyleLbl="alignNode1" presStyleIdx="2" presStyleCnt="3">
        <dgm:presLayoutVars>
          <dgm:bulletEnabled val="1"/>
        </dgm:presLayoutVars>
      </dgm:prSet>
      <dgm:spPr/>
    </dgm:pt>
  </dgm:ptLst>
  <dgm:cxnLst>
    <dgm:cxn modelId="{2A21FE08-9BE0-4049-A3AC-204D3B5539FC}" type="presOf" srcId="{59C09C17-7BE3-4FBF-9C08-BC5F433583A7}" destId="{67EBA1ED-A540-41A9-9DF6-B86A6B0DFCB1}" srcOrd="0" destOrd="0" presId="urn:microsoft.com/office/officeart/2016/7/layout/LinearBlockProcessNumbered"/>
    <dgm:cxn modelId="{6DC8E81D-D384-4C11-B524-D766BED4858A}" type="presOf" srcId="{E88601A6-F248-4E1A-A299-BD09CA890B4F}" destId="{A52E32C3-ADD8-4F79-A6C2-635520F6585B}" srcOrd="0" destOrd="0" presId="urn:microsoft.com/office/officeart/2016/7/layout/LinearBlockProcessNumbered"/>
    <dgm:cxn modelId="{3FAAB621-BF7E-47DD-8297-C9009C1A7C8A}" type="presOf" srcId="{9D3AB690-3B0D-4BA2-B05F-A90BCBC879E8}" destId="{C19E8DC4-9D2E-48C7-872F-E3CF8FF8B35B}" srcOrd="0" destOrd="0" presId="urn:microsoft.com/office/officeart/2016/7/layout/LinearBlockProcessNumbered"/>
    <dgm:cxn modelId="{D7AA9238-BCB2-4160-AFCF-10BC5C90BBAE}" srcId="{E88601A6-F248-4E1A-A299-BD09CA890B4F}" destId="{EA658FD1-E64E-42E8-9540-0FBADDF81B0E}" srcOrd="0" destOrd="0" parTransId="{01F7ABD9-CCF5-4571-9D29-90E33631BE28}" sibTransId="{1C4A3A8C-8F70-4C38-84FB-B57EEC80F049}"/>
    <dgm:cxn modelId="{09FF135E-E9C1-4152-A08E-F68C12B0F3EB}" type="presOf" srcId="{EA658FD1-E64E-42E8-9540-0FBADDF81B0E}" destId="{AB0967CE-BC4B-4561-A676-8A87087B4BD9}" srcOrd="1" destOrd="0" presId="urn:microsoft.com/office/officeart/2016/7/layout/LinearBlockProcessNumbered"/>
    <dgm:cxn modelId="{FD9C696C-5503-4760-8D4C-35200A3D9460}" type="presOf" srcId="{1C4A3A8C-8F70-4C38-84FB-B57EEC80F049}" destId="{4CDD7DA6-7408-4B19-BDDF-C5A9EABB0357}" srcOrd="0" destOrd="0" presId="urn:microsoft.com/office/officeart/2016/7/layout/LinearBlockProcessNumbered"/>
    <dgm:cxn modelId="{EE6A2571-30AC-4579-8F95-4D31830486B0}" type="presOf" srcId="{9D3AB690-3B0D-4BA2-B05F-A90BCBC879E8}" destId="{B3BD8A25-6CED-44ED-B41E-94DD36B960BF}" srcOrd="1" destOrd="0" presId="urn:microsoft.com/office/officeart/2016/7/layout/LinearBlockProcessNumbered"/>
    <dgm:cxn modelId="{8CBFAC9F-1439-406A-B6CD-406788333288}" type="presOf" srcId="{639B1764-E365-4BC0-A58D-83A35689A2D4}" destId="{23C1E668-C4EA-41DE-864C-B000B2639DDF}" srcOrd="0" destOrd="0" presId="urn:microsoft.com/office/officeart/2016/7/layout/LinearBlockProcessNumbered"/>
    <dgm:cxn modelId="{BCD401B8-162E-4A2F-90B7-1794746BDB61}" type="presOf" srcId="{639B1764-E365-4BC0-A58D-83A35689A2D4}" destId="{ED737D7E-88E5-4549-BB3A-E66C9D4503FB}" srcOrd="1" destOrd="0" presId="urn:microsoft.com/office/officeart/2016/7/layout/LinearBlockProcessNumbered"/>
    <dgm:cxn modelId="{3973ADD7-498D-47B9-B6F7-F7ABA00CA902}" srcId="{E88601A6-F248-4E1A-A299-BD09CA890B4F}" destId="{9D3AB690-3B0D-4BA2-B05F-A90BCBC879E8}" srcOrd="2" destOrd="0" parTransId="{B2020066-8011-4222-9C0C-9EABF4C235DB}" sibTransId="{59C09C17-7BE3-4FBF-9C08-BC5F433583A7}"/>
    <dgm:cxn modelId="{835A7FD9-5104-4854-B6FF-C82D6838E423}" srcId="{E88601A6-F248-4E1A-A299-BD09CA890B4F}" destId="{639B1764-E365-4BC0-A58D-83A35689A2D4}" srcOrd="1" destOrd="0" parTransId="{488D7623-F2D2-4D5C-97F1-488F0D81EBA9}" sibTransId="{3E863367-4EBB-4B20-B3A2-AC0C3810E6C4}"/>
    <dgm:cxn modelId="{608641E3-4DCA-420F-9700-5C1A940D3B81}" type="presOf" srcId="{3E863367-4EBB-4B20-B3A2-AC0C3810E6C4}" destId="{73C91AC0-3F9F-49FF-89A9-FD55F7159721}" srcOrd="0" destOrd="0" presId="urn:microsoft.com/office/officeart/2016/7/layout/LinearBlockProcessNumbered"/>
    <dgm:cxn modelId="{221035EB-9ECE-441B-8E6A-8A1957279A2F}" type="presOf" srcId="{EA658FD1-E64E-42E8-9540-0FBADDF81B0E}" destId="{F2C92B19-9C03-41A2-A890-674B466DDA9B}" srcOrd="0" destOrd="0" presId="urn:microsoft.com/office/officeart/2016/7/layout/LinearBlockProcessNumbered"/>
    <dgm:cxn modelId="{19CDC136-3B1D-4492-8261-8EDCD81620D0}" type="presParOf" srcId="{A52E32C3-ADD8-4F79-A6C2-635520F6585B}" destId="{7DC630DA-BFBA-4179-81C4-4CAA30EFAC66}" srcOrd="0" destOrd="0" presId="urn:microsoft.com/office/officeart/2016/7/layout/LinearBlockProcessNumbered"/>
    <dgm:cxn modelId="{8F56C917-36EA-4E7C-BD27-FB322F7EF0E4}" type="presParOf" srcId="{7DC630DA-BFBA-4179-81C4-4CAA30EFAC66}" destId="{F2C92B19-9C03-41A2-A890-674B466DDA9B}" srcOrd="0" destOrd="0" presId="urn:microsoft.com/office/officeart/2016/7/layout/LinearBlockProcessNumbered"/>
    <dgm:cxn modelId="{9DEBD64B-C9D3-43BD-A8D3-C387F48A22C8}" type="presParOf" srcId="{7DC630DA-BFBA-4179-81C4-4CAA30EFAC66}" destId="{4CDD7DA6-7408-4B19-BDDF-C5A9EABB0357}" srcOrd="1" destOrd="0" presId="urn:microsoft.com/office/officeart/2016/7/layout/LinearBlockProcessNumbered"/>
    <dgm:cxn modelId="{77F2AE45-F58D-4EA0-B7CF-71BD7F0E46A3}" type="presParOf" srcId="{7DC630DA-BFBA-4179-81C4-4CAA30EFAC66}" destId="{AB0967CE-BC4B-4561-A676-8A87087B4BD9}" srcOrd="2" destOrd="0" presId="urn:microsoft.com/office/officeart/2016/7/layout/LinearBlockProcessNumbered"/>
    <dgm:cxn modelId="{7919AE8B-D2F6-437A-AD3B-F83CF213E50A}" type="presParOf" srcId="{A52E32C3-ADD8-4F79-A6C2-635520F6585B}" destId="{285F4247-A540-4279-B1F9-D5B5CE6A1236}" srcOrd="1" destOrd="0" presId="urn:microsoft.com/office/officeart/2016/7/layout/LinearBlockProcessNumbered"/>
    <dgm:cxn modelId="{28DD19CE-D0C7-4D4E-9DBB-8F9E84487D67}" type="presParOf" srcId="{A52E32C3-ADD8-4F79-A6C2-635520F6585B}" destId="{BFD388F6-519A-42D4-92EF-63B97F9ABE1C}" srcOrd="2" destOrd="0" presId="urn:microsoft.com/office/officeart/2016/7/layout/LinearBlockProcessNumbered"/>
    <dgm:cxn modelId="{AA01150C-ECD2-400B-A85F-BB25E5D3F7BC}" type="presParOf" srcId="{BFD388F6-519A-42D4-92EF-63B97F9ABE1C}" destId="{23C1E668-C4EA-41DE-864C-B000B2639DDF}" srcOrd="0" destOrd="0" presId="urn:microsoft.com/office/officeart/2016/7/layout/LinearBlockProcessNumbered"/>
    <dgm:cxn modelId="{56B745FB-7FAC-4E9A-BDCF-00D17AA0F447}" type="presParOf" srcId="{BFD388F6-519A-42D4-92EF-63B97F9ABE1C}" destId="{73C91AC0-3F9F-49FF-89A9-FD55F7159721}" srcOrd="1" destOrd="0" presId="urn:microsoft.com/office/officeart/2016/7/layout/LinearBlockProcessNumbered"/>
    <dgm:cxn modelId="{5DEDCB8D-BDC3-4F4A-8D65-D3377374248C}" type="presParOf" srcId="{BFD388F6-519A-42D4-92EF-63B97F9ABE1C}" destId="{ED737D7E-88E5-4549-BB3A-E66C9D4503FB}" srcOrd="2" destOrd="0" presId="urn:microsoft.com/office/officeart/2016/7/layout/LinearBlockProcessNumbered"/>
    <dgm:cxn modelId="{37787507-8E30-4A6B-B7B8-0BDF2D7CC7E0}" type="presParOf" srcId="{A52E32C3-ADD8-4F79-A6C2-635520F6585B}" destId="{ABF6D1B5-0ADD-4CB4-B280-5170A8CDC03B}" srcOrd="3" destOrd="0" presId="urn:microsoft.com/office/officeart/2016/7/layout/LinearBlockProcessNumbered"/>
    <dgm:cxn modelId="{200E8576-73E1-42B3-8237-B044987A1494}" type="presParOf" srcId="{A52E32C3-ADD8-4F79-A6C2-635520F6585B}" destId="{51682C34-A97A-45D6-9286-B32FED6E5166}" srcOrd="4" destOrd="0" presId="urn:microsoft.com/office/officeart/2016/7/layout/LinearBlockProcessNumbered"/>
    <dgm:cxn modelId="{D672F9F1-19E9-49BD-9549-EF8FD9D95398}" type="presParOf" srcId="{51682C34-A97A-45D6-9286-B32FED6E5166}" destId="{C19E8DC4-9D2E-48C7-872F-E3CF8FF8B35B}" srcOrd="0" destOrd="0" presId="urn:microsoft.com/office/officeart/2016/7/layout/LinearBlockProcessNumbered"/>
    <dgm:cxn modelId="{4B8D32FD-9C42-473B-8581-883589D5A6C4}" type="presParOf" srcId="{51682C34-A97A-45D6-9286-B32FED6E5166}" destId="{67EBA1ED-A540-41A9-9DF6-B86A6B0DFCB1}" srcOrd="1" destOrd="0" presId="urn:microsoft.com/office/officeart/2016/7/layout/LinearBlockProcessNumbered"/>
    <dgm:cxn modelId="{C444E05B-A859-43E1-9880-30064E78C219}" type="presParOf" srcId="{51682C34-A97A-45D6-9286-B32FED6E5166}" destId="{B3BD8A25-6CED-44ED-B41E-94DD36B960BF}"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B7B27-DE04-4B86-A5D7-D0A49A6E192A}">
      <dsp:nvSpPr>
        <dsp:cNvPr id="0" name=""/>
        <dsp:cNvSpPr/>
      </dsp:nvSpPr>
      <dsp:spPr>
        <a:xfrm>
          <a:off x="3040" y="801093"/>
          <a:ext cx="2170958" cy="1378558"/>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404252-ED33-48E7-B4D5-05D3E38BEE6C}">
      <dsp:nvSpPr>
        <dsp:cNvPr id="0" name=""/>
        <dsp:cNvSpPr/>
      </dsp:nvSpPr>
      <dsp:spPr>
        <a:xfrm>
          <a:off x="244258" y="1030249"/>
          <a:ext cx="2170958" cy="1378558"/>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1.What is organized crime </a:t>
          </a:r>
          <a:endParaRPr lang="en-US" sz="1600" kern="1200"/>
        </a:p>
      </dsp:txBody>
      <dsp:txXfrm>
        <a:off x="284635" y="1070626"/>
        <a:ext cx="2090204" cy="1297804"/>
      </dsp:txXfrm>
    </dsp:sp>
    <dsp:sp modelId="{0B30D7F9-1612-4A92-A334-C8EAE9F36716}">
      <dsp:nvSpPr>
        <dsp:cNvPr id="0" name=""/>
        <dsp:cNvSpPr/>
      </dsp:nvSpPr>
      <dsp:spPr>
        <a:xfrm>
          <a:off x="2656434" y="801093"/>
          <a:ext cx="2170958" cy="1378558"/>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D1D7D1-0A73-4801-8699-44FEC6373C66}">
      <dsp:nvSpPr>
        <dsp:cNvPr id="0" name=""/>
        <dsp:cNvSpPr/>
      </dsp:nvSpPr>
      <dsp:spPr>
        <a:xfrm>
          <a:off x="2897652" y="1030249"/>
          <a:ext cx="2170958" cy="1378558"/>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2.Discussing 3 of the common organized crimes and how the UK law enforcement tackle them</a:t>
          </a:r>
          <a:endParaRPr lang="en-US" sz="1600" kern="1200"/>
        </a:p>
      </dsp:txBody>
      <dsp:txXfrm>
        <a:off x="2938029" y="1070626"/>
        <a:ext cx="2090204" cy="1297804"/>
      </dsp:txXfrm>
    </dsp:sp>
    <dsp:sp modelId="{F3BACEE4-2A46-4F68-B1A5-551B09990AA3}">
      <dsp:nvSpPr>
        <dsp:cNvPr id="0" name=""/>
        <dsp:cNvSpPr/>
      </dsp:nvSpPr>
      <dsp:spPr>
        <a:xfrm>
          <a:off x="5309828" y="801093"/>
          <a:ext cx="2170958" cy="1378558"/>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C8AC6A-8524-465C-9404-1461AB8E9983}">
      <dsp:nvSpPr>
        <dsp:cNvPr id="0" name=""/>
        <dsp:cNvSpPr/>
      </dsp:nvSpPr>
      <dsp:spPr>
        <a:xfrm>
          <a:off x="5551046" y="1030249"/>
          <a:ext cx="2170958" cy="1378558"/>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3.what role do the public play </a:t>
          </a:r>
          <a:endParaRPr lang="en-US" sz="1600" kern="1200"/>
        </a:p>
      </dsp:txBody>
      <dsp:txXfrm>
        <a:off x="5591423" y="1070626"/>
        <a:ext cx="2090204" cy="1297804"/>
      </dsp:txXfrm>
    </dsp:sp>
    <dsp:sp modelId="{39945C79-60D1-48AB-96FC-9950230382F1}">
      <dsp:nvSpPr>
        <dsp:cNvPr id="0" name=""/>
        <dsp:cNvSpPr/>
      </dsp:nvSpPr>
      <dsp:spPr>
        <a:xfrm>
          <a:off x="7963222" y="801093"/>
          <a:ext cx="2170958" cy="1378558"/>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7A201C-6F20-4217-AF7B-FF4044A840DB}">
      <dsp:nvSpPr>
        <dsp:cNvPr id="0" name=""/>
        <dsp:cNvSpPr/>
      </dsp:nvSpPr>
      <dsp:spPr>
        <a:xfrm>
          <a:off x="8204440" y="1030249"/>
          <a:ext cx="2170958" cy="1378558"/>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4.Reccomendarions</a:t>
          </a:r>
          <a:endParaRPr lang="en-US" sz="1600" kern="1200"/>
        </a:p>
      </dsp:txBody>
      <dsp:txXfrm>
        <a:off x="8244817" y="1070626"/>
        <a:ext cx="2090204" cy="12978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FD0EC6-90EA-4068-9121-9AC97E63639B}">
      <dsp:nvSpPr>
        <dsp:cNvPr id="0" name=""/>
        <dsp:cNvSpPr/>
      </dsp:nvSpPr>
      <dsp:spPr>
        <a:xfrm>
          <a:off x="0" y="83433"/>
          <a:ext cx="6798539" cy="174037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According to the </a:t>
          </a:r>
          <a:r>
            <a:rPr lang="en-GB" sz="2000" b="1" kern="1200"/>
            <a:t>United Nations Convention against Transnational Organized Crime (UNTOC, 2000)</a:t>
          </a:r>
          <a:r>
            <a:rPr lang="en-GB" sz="2000" kern="1200"/>
            <a:t>:</a:t>
          </a:r>
          <a:endParaRPr lang="en-US" sz="2000" kern="1200"/>
        </a:p>
      </dsp:txBody>
      <dsp:txXfrm>
        <a:off x="84958" y="168391"/>
        <a:ext cx="6628623" cy="1570459"/>
      </dsp:txXfrm>
    </dsp:sp>
    <dsp:sp modelId="{CC4D19EB-6BDD-401B-B9F2-7736732E3FF9}">
      <dsp:nvSpPr>
        <dsp:cNvPr id="0" name=""/>
        <dsp:cNvSpPr/>
      </dsp:nvSpPr>
      <dsp:spPr>
        <a:xfrm>
          <a:off x="0" y="1881408"/>
          <a:ext cx="6798539" cy="1740375"/>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“Organized criminal group” means a structured group of three or more persons, existing for a period of time and acting in concert with the aim of committing one or more serious crimes or offences, in order to obtain, directly or indirectly, a financial or other material benefit.</a:t>
          </a:r>
          <a:endParaRPr lang="en-US" sz="2000" kern="1200"/>
        </a:p>
      </dsp:txBody>
      <dsp:txXfrm>
        <a:off x="84958" y="1966366"/>
        <a:ext cx="6628623" cy="15704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1F07BE-42D0-4D3F-B3C0-639D2551F8BC}">
      <dsp:nvSpPr>
        <dsp:cNvPr id="0" name=""/>
        <dsp:cNvSpPr/>
      </dsp:nvSpPr>
      <dsp:spPr>
        <a:xfrm>
          <a:off x="3040" y="801093"/>
          <a:ext cx="2170958" cy="137855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113F4C-C1D4-43F3-A847-D84106AF1ED8}">
      <dsp:nvSpPr>
        <dsp:cNvPr id="0" name=""/>
        <dsp:cNvSpPr/>
      </dsp:nvSpPr>
      <dsp:spPr>
        <a:xfrm>
          <a:off x="244258" y="1030249"/>
          <a:ext cx="2170958" cy="137855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 75 million </a:t>
          </a:r>
          <a:endParaRPr lang="en-US" sz="3600" kern="1200"/>
        </a:p>
      </dsp:txBody>
      <dsp:txXfrm>
        <a:off x="284635" y="1070626"/>
        <a:ext cx="2090204" cy="1297804"/>
      </dsp:txXfrm>
    </dsp:sp>
    <dsp:sp modelId="{7BB69A4D-A0D6-4751-A659-A7EE5B0FE1F8}">
      <dsp:nvSpPr>
        <dsp:cNvPr id="0" name=""/>
        <dsp:cNvSpPr/>
      </dsp:nvSpPr>
      <dsp:spPr>
        <a:xfrm>
          <a:off x="2656434" y="801093"/>
          <a:ext cx="2170958" cy="137855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DD27A2-F893-432C-AC00-59F4B82F9B94}">
      <dsp:nvSpPr>
        <dsp:cNvPr id="0" name=""/>
        <dsp:cNvSpPr/>
      </dsp:nvSpPr>
      <dsp:spPr>
        <a:xfrm>
          <a:off x="2897652" y="1030249"/>
          <a:ext cx="2170958" cy="137855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B)33 million </a:t>
          </a:r>
          <a:endParaRPr lang="en-US" sz="3600" kern="1200"/>
        </a:p>
      </dsp:txBody>
      <dsp:txXfrm>
        <a:off x="2938029" y="1070626"/>
        <a:ext cx="2090204" cy="1297804"/>
      </dsp:txXfrm>
    </dsp:sp>
    <dsp:sp modelId="{95182769-32A6-4218-9B7F-1E5D08CF23B1}">
      <dsp:nvSpPr>
        <dsp:cNvPr id="0" name=""/>
        <dsp:cNvSpPr/>
      </dsp:nvSpPr>
      <dsp:spPr>
        <a:xfrm>
          <a:off x="5309828" y="801093"/>
          <a:ext cx="2170958" cy="137855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D308FF-1AB3-483A-A33D-535464D41A66}">
      <dsp:nvSpPr>
        <dsp:cNvPr id="0" name=""/>
        <dsp:cNvSpPr/>
      </dsp:nvSpPr>
      <dsp:spPr>
        <a:xfrm>
          <a:off x="5551046" y="1030249"/>
          <a:ext cx="2170958" cy="137855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C) 50 million</a:t>
          </a:r>
          <a:endParaRPr lang="en-US" sz="3600" kern="1200"/>
        </a:p>
      </dsp:txBody>
      <dsp:txXfrm>
        <a:off x="5591423" y="1070626"/>
        <a:ext cx="2090204" cy="1297804"/>
      </dsp:txXfrm>
    </dsp:sp>
    <dsp:sp modelId="{C0A75BFA-C673-4C6E-BA11-76A0A8EFE27E}">
      <dsp:nvSpPr>
        <dsp:cNvPr id="0" name=""/>
        <dsp:cNvSpPr/>
      </dsp:nvSpPr>
      <dsp:spPr>
        <a:xfrm>
          <a:off x="7963222" y="801093"/>
          <a:ext cx="2170958" cy="137855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22F58A-9F0B-47B4-9BE4-50DC894EE58D}">
      <dsp:nvSpPr>
        <dsp:cNvPr id="0" name=""/>
        <dsp:cNvSpPr/>
      </dsp:nvSpPr>
      <dsp:spPr>
        <a:xfrm>
          <a:off x="8204440" y="1030249"/>
          <a:ext cx="2170958" cy="137855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D)65 million</a:t>
          </a:r>
          <a:endParaRPr lang="en-US" sz="3600" kern="1200"/>
        </a:p>
      </dsp:txBody>
      <dsp:txXfrm>
        <a:off x="8244817" y="1070626"/>
        <a:ext cx="2090204" cy="12978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10BBD-0B57-40C9-BEB9-7765B26158F6}">
      <dsp:nvSpPr>
        <dsp:cNvPr id="0" name=""/>
        <dsp:cNvSpPr/>
      </dsp:nvSpPr>
      <dsp:spPr>
        <a:xfrm>
          <a:off x="1283"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2F8C29A-D4A5-407E-A7C9-DBF375D08573}">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Modern slavery act 2015- The core law governing modern slavery in the UK is the Modern Slavery Act 2015, which makes </a:t>
          </a:r>
          <a:r>
            <a:rPr lang="en-GB" sz="2400" i="1" kern="1200"/>
            <a:t>slavery, servitude, forced or compulsory labour,</a:t>
          </a:r>
          <a:r>
            <a:rPr lang="en-GB" sz="2400" kern="1200"/>
            <a:t> and </a:t>
          </a:r>
          <a:r>
            <a:rPr lang="en-GB" sz="2400" i="1" kern="1200"/>
            <a:t>human trafficking</a:t>
          </a:r>
          <a:r>
            <a:rPr lang="en-GB" sz="2400" kern="1200"/>
            <a:t> criminal offences.</a:t>
          </a:r>
          <a:endParaRPr lang="en-US" sz="2400" kern="1200"/>
        </a:p>
      </dsp:txBody>
      <dsp:txXfrm>
        <a:off x="585701" y="1066737"/>
        <a:ext cx="4337991" cy="2693452"/>
      </dsp:txXfrm>
    </dsp:sp>
    <dsp:sp modelId="{70921D40-1061-4856-B588-5112622474F8}">
      <dsp:nvSpPr>
        <dsp:cNvPr id="0" name=""/>
        <dsp:cNvSpPr/>
      </dsp:nvSpPr>
      <dsp:spPr>
        <a:xfrm>
          <a:off x="5508110"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4C89EDD-4634-4641-9F80-5541A8170BD2}">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NRM-The National Referral Mechanism  is the UK’s framework for identifying, supporting and referring potential victims of modern slavery.</a:t>
          </a:r>
          <a:endParaRPr lang="en-US" sz="2400" kern="1200"/>
        </a:p>
      </dsp:txBody>
      <dsp:txXfrm>
        <a:off x="6092527" y="1066737"/>
        <a:ext cx="4337991" cy="26934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CBBF25-57FC-4FC2-973D-3A567D7795F7}">
      <dsp:nvSpPr>
        <dsp:cNvPr id="0" name=""/>
        <dsp:cNvSpPr/>
      </dsp:nvSpPr>
      <dsp:spPr>
        <a:xfrm>
          <a:off x="0" y="0"/>
          <a:ext cx="744220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6E0C9E-69E3-40C5-9CED-9611B89131A0}">
      <dsp:nvSpPr>
        <dsp:cNvPr id="0" name=""/>
        <dsp:cNvSpPr/>
      </dsp:nvSpPr>
      <dsp:spPr>
        <a:xfrm>
          <a:off x="0" y="0"/>
          <a:ext cx="7442201" cy="135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220" tIns="236220" rIns="236220" bIns="236220" numCol="1" spcCol="1270" anchor="t" anchorCtr="0">
          <a:noAutofit/>
        </a:bodyPr>
        <a:lstStyle/>
        <a:p>
          <a:pPr marL="0" lvl="0" indent="0" algn="l" defTabSz="2755900">
            <a:lnSpc>
              <a:spcPct val="90000"/>
            </a:lnSpc>
            <a:spcBef>
              <a:spcPct val="0"/>
            </a:spcBef>
            <a:spcAft>
              <a:spcPct val="35000"/>
            </a:spcAft>
            <a:buNone/>
          </a:pPr>
          <a:r>
            <a:rPr lang="en-GB" sz="6200" kern="1200"/>
            <a:t>A)6,345</a:t>
          </a:r>
          <a:endParaRPr lang="en-US" sz="6200" kern="1200"/>
        </a:p>
      </dsp:txBody>
      <dsp:txXfrm>
        <a:off x="0" y="0"/>
        <a:ext cx="7442201" cy="1350071"/>
      </dsp:txXfrm>
    </dsp:sp>
    <dsp:sp modelId="{5E024DEC-E529-4E49-8713-6B94D6FFEF37}">
      <dsp:nvSpPr>
        <dsp:cNvPr id="0" name=""/>
        <dsp:cNvSpPr/>
      </dsp:nvSpPr>
      <dsp:spPr>
        <a:xfrm>
          <a:off x="0" y="1350071"/>
          <a:ext cx="7442201"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2D3E3B-29A4-4A3A-A6BF-A5606108A432}">
      <dsp:nvSpPr>
        <dsp:cNvPr id="0" name=""/>
        <dsp:cNvSpPr/>
      </dsp:nvSpPr>
      <dsp:spPr>
        <a:xfrm>
          <a:off x="0" y="1350071"/>
          <a:ext cx="7442201" cy="135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220" tIns="236220" rIns="236220" bIns="236220" numCol="1" spcCol="1270" anchor="t" anchorCtr="0">
          <a:noAutofit/>
        </a:bodyPr>
        <a:lstStyle/>
        <a:p>
          <a:pPr marL="0" lvl="0" indent="0" algn="l" defTabSz="2755900">
            <a:lnSpc>
              <a:spcPct val="90000"/>
            </a:lnSpc>
            <a:spcBef>
              <a:spcPct val="0"/>
            </a:spcBef>
            <a:spcAft>
              <a:spcPct val="35000"/>
            </a:spcAft>
            <a:buNone/>
          </a:pPr>
          <a:r>
            <a:rPr lang="en-GB" sz="6200" kern="1200"/>
            <a:t>B)6,544 </a:t>
          </a:r>
          <a:endParaRPr lang="en-US" sz="6200" kern="1200"/>
        </a:p>
      </dsp:txBody>
      <dsp:txXfrm>
        <a:off x="0" y="1350071"/>
        <a:ext cx="7442201" cy="1350071"/>
      </dsp:txXfrm>
    </dsp:sp>
    <dsp:sp modelId="{883B85E6-9575-4E61-89C2-B566E719BD22}">
      <dsp:nvSpPr>
        <dsp:cNvPr id="0" name=""/>
        <dsp:cNvSpPr/>
      </dsp:nvSpPr>
      <dsp:spPr>
        <a:xfrm>
          <a:off x="0" y="2700142"/>
          <a:ext cx="7442201"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E3449D-0582-456F-B747-9C50E1180E16}">
      <dsp:nvSpPr>
        <dsp:cNvPr id="0" name=""/>
        <dsp:cNvSpPr/>
      </dsp:nvSpPr>
      <dsp:spPr>
        <a:xfrm>
          <a:off x="0" y="2700142"/>
          <a:ext cx="7442201" cy="135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220" tIns="236220" rIns="236220" bIns="236220" numCol="1" spcCol="1270" anchor="t" anchorCtr="0">
          <a:noAutofit/>
        </a:bodyPr>
        <a:lstStyle/>
        <a:p>
          <a:pPr marL="0" lvl="0" indent="0" algn="l" defTabSz="2755900">
            <a:lnSpc>
              <a:spcPct val="90000"/>
            </a:lnSpc>
            <a:spcBef>
              <a:spcPct val="0"/>
            </a:spcBef>
            <a:spcAft>
              <a:spcPct val="35000"/>
            </a:spcAft>
            <a:buNone/>
          </a:pPr>
          <a:r>
            <a:rPr lang="en-GB" sz="6200" kern="1200"/>
            <a:t>C)7,342</a:t>
          </a:r>
          <a:endParaRPr lang="en-US" sz="6200" kern="1200"/>
        </a:p>
      </dsp:txBody>
      <dsp:txXfrm>
        <a:off x="0" y="2700142"/>
        <a:ext cx="7442201" cy="1350071"/>
      </dsp:txXfrm>
    </dsp:sp>
    <dsp:sp modelId="{5B8647B6-BCEF-4C67-B9D2-3A18B36072B2}">
      <dsp:nvSpPr>
        <dsp:cNvPr id="0" name=""/>
        <dsp:cNvSpPr/>
      </dsp:nvSpPr>
      <dsp:spPr>
        <a:xfrm>
          <a:off x="0" y="4050213"/>
          <a:ext cx="7442201"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FB0AE8-8767-4B96-87C5-EC6BD74D745A}">
      <dsp:nvSpPr>
        <dsp:cNvPr id="0" name=""/>
        <dsp:cNvSpPr/>
      </dsp:nvSpPr>
      <dsp:spPr>
        <a:xfrm>
          <a:off x="0" y="4050213"/>
          <a:ext cx="7442201" cy="135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220" tIns="236220" rIns="236220" bIns="236220" numCol="1" spcCol="1270" anchor="t" anchorCtr="0">
          <a:noAutofit/>
        </a:bodyPr>
        <a:lstStyle/>
        <a:p>
          <a:pPr marL="0" lvl="0" indent="0" algn="l" defTabSz="2755900">
            <a:lnSpc>
              <a:spcPct val="90000"/>
            </a:lnSpc>
            <a:spcBef>
              <a:spcPct val="0"/>
            </a:spcBef>
            <a:spcAft>
              <a:spcPct val="35000"/>
            </a:spcAft>
            <a:buNone/>
          </a:pPr>
          <a:r>
            <a:rPr lang="en-GB" sz="6200" kern="1200"/>
            <a:t>D)7,435</a:t>
          </a:r>
          <a:endParaRPr lang="en-US" sz="6200" kern="1200"/>
        </a:p>
      </dsp:txBody>
      <dsp:txXfrm>
        <a:off x="0" y="4050213"/>
        <a:ext cx="7442201" cy="135007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57FB3-CF38-42C4-8B9A-59A3BF381986}">
      <dsp:nvSpPr>
        <dsp:cNvPr id="0" name=""/>
        <dsp:cNvSpPr/>
      </dsp:nvSpPr>
      <dsp:spPr>
        <a:xfrm>
          <a:off x="0" y="76977"/>
          <a:ext cx="6171948" cy="263513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B)6,544 </a:t>
          </a:r>
          <a:endParaRPr lang="en-US" sz="2600" kern="1200" dirty="0"/>
        </a:p>
      </dsp:txBody>
      <dsp:txXfrm>
        <a:off x="128637" y="205614"/>
        <a:ext cx="5914674" cy="2377858"/>
      </dsp:txXfrm>
    </dsp:sp>
    <dsp:sp modelId="{C33FCCE5-18A6-4AF8-B97F-8BB8EE44A7B5}">
      <dsp:nvSpPr>
        <dsp:cNvPr id="0" name=""/>
        <dsp:cNvSpPr/>
      </dsp:nvSpPr>
      <dsp:spPr>
        <a:xfrm>
          <a:off x="0" y="2786989"/>
          <a:ext cx="6171948" cy="2635132"/>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dirty="0"/>
            <a:t>The National County Lines Coordination Centre's 2024–2025 data shows that 6,544 county lines, these being both internal and external, these were counted throughout England, Scotland, and Wales.</a:t>
          </a:r>
          <a:endParaRPr lang="en-GB" sz="2600" kern="1200" dirty="0">
            <a:latin typeface="Aptos Display" panose="02110004020202020204"/>
          </a:endParaRPr>
        </a:p>
      </dsp:txBody>
      <dsp:txXfrm>
        <a:off x="128637" y="2915626"/>
        <a:ext cx="5914674" cy="237785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92B19-9C03-41A2-A890-674B466DDA9B}">
      <dsp:nvSpPr>
        <dsp:cNvPr id="0" name=""/>
        <dsp:cNvSpPr/>
      </dsp:nvSpPr>
      <dsp:spPr>
        <a:xfrm>
          <a:off x="853" y="0"/>
          <a:ext cx="3457633" cy="3689405"/>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1155700">
            <a:lnSpc>
              <a:spcPct val="90000"/>
            </a:lnSpc>
            <a:spcBef>
              <a:spcPct val="0"/>
            </a:spcBef>
            <a:spcAft>
              <a:spcPct val="35000"/>
            </a:spcAft>
            <a:buNone/>
          </a:pPr>
          <a:r>
            <a:rPr lang="en-GB" sz="2600" kern="1200"/>
            <a:t>Reporting suspicious activity (Crimestoppers 2023)</a:t>
          </a:r>
          <a:endParaRPr lang="en-US" sz="2600" kern="1200"/>
        </a:p>
      </dsp:txBody>
      <dsp:txXfrm>
        <a:off x="853" y="1475762"/>
        <a:ext cx="3457633" cy="2213643"/>
      </dsp:txXfrm>
    </dsp:sp>
    <dsp:sp modelId="{4CDD7DA6-7408-4B19-BDDF-C5A9EABB0357}">
      <dsp:nvSpPr>
        <dsp:cNvPr id="0" name=""/>
        <dsp:cNvSpPr/>
      </dsp:nvSpPr>
      <dsp:spPr>
        <a:xfrm>
          <a:off x="853" y="0"/>
          <a:ext cx="3457633" cy="147576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53" y="0"/>
        <a:ext cx="3457633" cy="1475762"/>
      </dsp:txXfrm>
    </dsp:sp>
    <dsp:sp modelId="{23C1E668-C4EA-41DE-864C-B000B2639DDF}">
      <dsp:nvSpPr>
        <dsp:cNvPr id="0" name=""/>
        <dsp:cNvSpPr/>
      </dsp:nvSpPr>
      <dsp:spPr>
        <a:xfrm>
          <a:off x="3735097" y="0"/>
          <a:ext cx="3457633" cy="3689405"/>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1155700">
            <a:lnSpc>
              <a:spcPct val="90000"/>
            </a:lnSpc>
            <a:spcBef>
              <a:spcPct val="0"/>
            </a:spcBef>
            <a:spcAft>
              <a:spcPct val="35000"/>
            </a:spcAft>
            <a:buNone/>
          </a:pPr>
          <a:r>
            <a:rPr lang="en-GB" sz="2600" kern="1200"/>
            <a:t>Acting as a witness (HMICFRS 2021) </a:t>
          </a:r>
          <a:endParaRPr lang="en-US" sz="2600" kern="1200"/>
        </a:p>
      </dsp:txBody>
      <dsp:txXfrm>
        <a:off x="3735097" y="1475762"/>
        <a:ext cx="3457633" cy="2213643"/>
      </dsp:txXfrm>
    </dsp:sp>
    <dsp:sp modelId="{73C91AC0-3F9F-49FF-89A9-FD55F7159721}">
      <dsp:nvSpPr>
        <dsp:cNvPr id="0" name=""/>
        <dsp:cNvSpPr/>
      </dsp:nvSpPr>
      <dsp:spPr>
        <a:xfrm>
          <a:off x="3735097" y="0"/>
          <a:ext cx="3457633" cy="147576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735097" y="0"/>
        <a:ext cx="3457633" cy="1475762"/>
      </dsp:txXfrm>
    </dsp:sp>
    <dsp:sp modelId="{C19E8DC4-9D2E-48C7-872F-E3CF8FF8B35B}">
      <dsp:nvSpPr>
        <dsp:cNvPr id="0" name=""/>
        <dsp:cNvSpPr/>
      </dsp:nvSpPr>
      <dsp:spPr>
        <a:xfrm>
          <a:off x="7469341" y="0"/>
          <a:ext cx="3457633" cy="3689405"/>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1155700">
            <a:lnSpc>
              <a:spcPct val="90000"/>
            </a:lnSpc>
            <a:spcBef>
              <a:spcPct val="0"/>
            </a:spcBef>
            <a:spcAft>
              <a:spcPct val="35000"/>
            </a:spcAft>
            <a:buNone/>
          </a:pPr>
          <a:r>
            <a:rPr lang="en-GB" sz="2600" kern="1200"/>
            <a:t>Supporting Local Crime-Reduction Initiatives</a:t>
          </a:r>
          <a:endParaRPr lang="en-US" sz="2600" kern="1200"/>
        </a:p>
      </dsp:txBody>
      <dsp:txXfrm>
        <a:off x="7469341" y="1475762"/>
        <a:ext cx="3457633" cy="2213643"/>
      </dsp:txXfrm>
    </dsp:sp>
    <dsp:sp modelId="{67EBA1ED-A540-41A9-9DF6-B86A6B0DFCB1}">
      <dsp:nvSpPr>
        <dsp:cNvPr id="0" name=""/>
        <dsp:cNvSpPr/>
      </dsp:nvSpPr>
      <dsp:spPr>
        <a:xfrm>
          <a:off x="7469341" y="0"/>
          <a:ext cx="3457633" cy="147576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469341" y="0"/>
        <a:ext cx="3457633" cy="147576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19430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85872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155648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47074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64885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54149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12/10/2025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38685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79913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482462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55367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54746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12/10/2025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21379660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www.legislation.gov.uk/ukpga/2015/30/part/1/enacted?utm_source=chatgpt.com" TargetMode="External"/><Relationship Id="rId3" Type="http://schemas.openxmlformats.org/officeDocument/2006/relationships/hyperlink" Target="https://www.college.police.uk/guidance/substance-misuse/county-lines" TargetMode="External"/><Relationship Id="rId7" Type="http://schemas.openxmlformats.org/officeDocument/2006/relationships/hyperlink" Target="https://www.cps.gov.uk/legal-guidance/modern-slavery-and-human-trafficking-offences-and-defences-including-section-45?utm_source=chatgpt.com" TargetMode="External"/><Relationship Id="rId2" Type="http://schemas.openxmlformats.org/officeDocument/2006/relationships/hyperlink" Target="https://www.college.police.uk/guidance/knife-crime-problem-solving-guide?utm_source=chatgpt.com" TargetMode="External"/><Relationship Id="rId1" Type="http://schemas.openxmlformats.org/officeDocument/2006/relationships/slideLayout" Target="../slideLayouts/slideLayout2.xml"/><Relationship Id="rId6" Type="http://schemas.openxmlformats.org/officeDocument/2006/relationships/hyperlink" Target="https://crimestoppers-uk.org/" TargetMode="External"/><Relationship Id="rId5" Type="http://schemas.openxmlformats.org/officeDocument/2006/relationships/hyperlink" Target="https://researchbriefings.files.parliament.uk/documents/SN00330/SN00330.pdf?utm_source=chatgpt.com" TargetMode="External"/><Relationship Id="rId4" Type="http://schemas.openxmlformats.org/officeDocument/2006/relationships/hyperlink" Target="https://www.college.police.uk/app/major-investigation-and-public-protection/knife-crime?utm_source=chatgpt.com"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ons.gov.uk/peoplepopulationandcommunity/crimeandjustice/bulletins/crimeinenglandandwales/yearendingmarch2025?utm_source=chatgpt.com" TargetMode="External"/><Relationship Id="rId3" Type="http://schemas.openxmlformats.org/officeDocument/2006/relationships/hyperlink" Target="https://commonslibrary.parliament.uk/research-briefings/sn04304/?utm_source=chatgpt.com" TargetMode="External"/><Relationship Id="rId7" Type="http://schemas.openxmlformats.org/officeDocument/2006/relationships/hyperlink" Target="https://news.npcc.police.uk/releases/policings-fight-against-knife-crime-strengthened-with-coordination-centre?utm_source=chatgpt.com" TargetMode="External"/><Relationship Id="rId2" Type="http://schemas.openxmlformats.org/officeDocument/2006/relationships/hyperlink" Target="https://www.gov.uk/government/publications/criminal-exploitation-of-children-and-vulnerable-adults-county-lines" TargetMode="External"/><Relationship Id="rId1" Type="http://schemas.openxmlformats.org/officeDocument/2006/relationships/slideLayout" Target="../slideLayouts/slideLayout2.xml"/><Relationship Id="rId6" Type="http://schemas.openxmlformats.org/officeDocument/2006/relationships/hyperlink" Target="https://www.nationalcrimeagency.gov.uk/what-we-do/crime-threats/drugs/county-lines" TargetMode="External"/><Relationship Id="rId11" Type="http://schemas.openxmlformats.org/officeDocument/2006/relationships/hyperlink" Target="https://www.warwickshire.police.uk/news/warwickshire/news/2025/october/man-sentenced-for-modern-day-slavery-offences--rugby/?utm_source=chatgpt.com" TargetMode="External"/><Relationship Id="rId5" Type="http://schemas.openxmlformats.org/officeDocument/2006/relationships/hyperlink" Target="https://www.modernslaveryhelpline.org/information/statutory?utm_source=chatgpt.com" TargetMode="External"/><Relationship Id="rId10" Type="http://schemas.openxmlformats.org/officeDocument/2006/relationships/hyperlink" Target="https://www.unodc.org/unodc/en/organized-crime/intro/UNTOC.html" TargetMode="External"/><Relationship Id="rId4" Type="http://schemas.openxmlformats.org/officeDocument/2006/relationships/hyperlink" Target="https://www.ilo.org/global/publications/books/WCMS_854733/lang--en/index.htm" TargetMode="External"/><Relationship Id="rId9" Type="http://schemas.openxmlformats.org/officeDocument/2006/relationships/hyperlink" Target="https://www.gov.uk/government/publications/crime-and-policing-bill-2025-factsheets/crime-and-policing-bill-knife-crime-factsheet?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574BB4D-A656-B77E-F3EF-C69A6D754C54}"/>
              </a:ext>
            </a:extLst>
          </p:cNvPr>
          <p:cNvPicPr>
            <a:picLocks noChangeAspect="1"/>
          </p:cNvPicPr>
          <p:nvPr/>
        </p:nvPicPr>
        <p:blipFill>
          <a:blip r:embed="rId2"/>
          <a:srcRect l="9091" t="9091"/>
          <a:stretch>
            <a:fillRect/>
          </a:stretch>
        </p:blipFill>
        <p:spPr>
          <a:xfrm>
            <a:off x="20" y="10"/>
            <a:ext cx="12191980" cy="6857990"/>
          </a:xfrm>
          <a:prstGeom prst="rect">
            <a:avLst/>
          </a:prstGeom>
        </p:spPr>
      </p:pic>
      <p:sp>
        <p:nvSpPr>
          <p:cNvPr id="7" name="Rectangle 6">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04553" y="3091928"/>
            <a:ext cx="9078562" cy="2387600"/>
          </a:xfrm>
        </p:spPr>
        <p:txBody>
          <a:bodyPr>
            <a:normAutofit/>
          </a:bodyPr>
          <a:lstStyle/>
          <a:p>
            <a:pPr algn="l"/>
            <a:r>
              <a:rPr lang="en-GB" sz="6100">
                <a:solidFill>
                  <a:schemeClr val="bg1"/>
                </a:solidFill>
              </a:rPr>
              <a:t>UK law enforcement and the tackling of organised crime</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04553" y="5624945"/>
            <a:ext cx="9078562" cy="592975"/>
          </a:xfrm>
        </p:spPr>
        <p:txBody>
          <a:bodyPr vert="horz" lIns="91440" tIns="45720" rIns="91440" bIns="45720" rtlCol="0" anchor="ctr">
            <a:normAutofit/>
          </a:bodyPr>
          <a:lstStyle/>
          <a:p>
            <a:pPr algn="l"/>
            <a:r>
              <a:rPr lang="en-GB">
                <a:solidFill>
                  <a:schemeClr val="bg1"/>
                </a:solidFill>
              </a:rPr>
              <a:t>Ethan Howells (2308529)</a:t>
            </a: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332141-D2CE-B4E8-E9C0-547D5A0276F9}"/>
              </a:ext>
            </a:extLst>
          </p:cNvPr>
          <p:cNvSpPr>
            <a:spLocks noGrp="1"/>
          </p:cNvSpPr>
          <p:nvPr>
            <p:ph type="title"/>
          </p:nvPr>
        </p:nvSpPr>
        <p:spPr>
          <a:xfrm>
            <a:off x="1043631" y="809898"/>
            <a:ext cx="10173010" cy="1554480"/>
          </a:xfrm>
        </p:spPr>
        <p:txBody>
          <a:bodyPr anchor="ctr">
            <a:normAutofit/>
          </a:bodyPr>
          <a:lstStyle/>
          <a:p>
            <a:r>
              <a:rPr lang="en-GB" sz="4800"/>
              <a:t>Content Aims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A4041C6-C46C-857C-C668-EDE7637A9D1E}"/>
              </a:ext>
            </a:extLst>
          </p:cNvPr>
          <p:cNvGraphicFramePr>
            <a:graphicFrameLocks noGrp="1"/>
          </p:cNvGraphicFramePr>
          <p:nvPr>
            <p:ph idx="1"/>
            <p:extLst>
              <p:ext uri="{D42A27DB-BD31-4B8C-83A1-F6EECF244321}">
                <p14:modId xmlns:p14="http://schemas.microsoft.com/office/powerpoint/2010/main" val="361079427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7360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09F1C2-B3F0-9958-6CC8-28F29CBBE7C1}"/>
              </a:ext>
            </a:extLst>
          </p:cNvPr>
          <p:cNvSpPr>
            <a:spLocks noGrp="1"/>
          </p:cNvSpPr>
          <p:nvPr>
            <p:ph type="title"/>
          </p:nvPr>
        </p:nvSpPr>
        <p:spPr>
          <a:xfrm>
            <a:off x="4553733" y="548464"/>
            <a:ext cx="6798541" cy="1675623"/>
          </a:xfrm>
        </p:spPr>
        <p:txBody>
          <a:bodyPr anchor="b">
            <a:normAutofit/>
          </a:bodyPr>
          <a:lstStyle/>
          <a:p>
            <a:r>
              <a:rPr lang="en-GB" sz="4000" dirty="0"/>
              <a:t>What is organised crime?</a:t>
            </a:r>
          </a:p>
        </p:txBody>
      </p:sp>
      <p:pic>
        <p:nvPicPr>
          <p:cNvPr id="6" name="Picture 5">
            <a:extLst>
              <a:ext uri="{FF2B5EF4-FFF2-40B4-BE49-F238E27FC236}">
                <a16:creationId xmlns:a16="http://schemas.microsoft.com/office/drawing/2014/main" id="{82537317-46F2-7616-F376-82090C8E39B9}"/>
              </a:ext>
            </a:extLst>
          </p:cNvPr>
          <p:cNvPicPr>
            <a:picLocks noChangeAspect="1"/>
          </p:cNvPicPr>
          <p:nvPr/>
        </p:nvPicPr>
        <p:blipFill>
          <a:blip r:embed="rId2"/>
          <a:srcRect l="29719" r="29496" b="-3"/>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A13689A9-B9CB-BF78-C741-CE1E0C4B5C60}"/>
              </a:ext>
            </a:extLst>
          </p:cNvPr>
          <p:cNvGraphicFramePr>
            <a:graphicFrameLocks noGrp="1"/>
          </p:cNvGraphicFramePr>
          <p:nvPr>
            <p:ph idx="1"/>
            <p:extLst>
              <p:ext uri="{D42A27DB-BD31-4B8C-83A1-F6EECF244321}">
                <p14:modId xmlns:p14="http://schemas.microsoft.com/office/powerpoint/2010/main" val="4138800033"/>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721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2E1DB3-015E-18B0-561E-8AB83C0DF65A}"/>
              </a:ext>
            </a:extLst>
          </p:cNvPr>
          <p:cNvSpPr>
            <a:spLocks noGrp="1"/>
          </p:cNvSpPr>
          <p:nvPr>
            <p:ph type="title"/>
          </p:nvPr>
        </p:nvSpPr>
        <p:spPr>
          <a:xfrm>
            <a:off x="1171074" y="1396686"/>
            <a:ext cx="3240506" cy="4064628"/>
          </a:xfrm>
        </p:spPr>
        <p:txBody>
          <a:bodyPr>
            <a:normAutofit/>
          </a:bodyPr>
          <a:lstStyle/>
          <a:p>
            <a:r>
              <a:rPr lang="en-GB">
                <a:solidFill>
                  <a:srgbClr val="FFFFFF"/>
                </a:solidFill>
              </a:rPr>
              <a:t>Modern slavery</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81794F4-5ADF-F0C2-961C-15D284262CC7}"/>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sz="2000">
                <a:ea typeface="+mn-lt"/>
                <a:cs typeface="+mn-lt"/>
              </a:rPr>
              <a:t>International Labour Organization (2017) states Modern slavery is a term used to describe situations where individuals are exploited and cannot refuse or leave due to threats, coercion, deception, or abuse of power. Unlike traditional slavery, it may not involve legal ownership of a person, but victims are controlled and exploited for </a:t>
            </a:r>
            <a:r>
              <a:rPr lang="en-GB" sz="2000" err="1">
                <a:ea typeface="+mn-lt"/>
                <a:cs typeface="+mn-lt"/>
              </a:rPr>
              <a:t>labor</a:t>
            </a:r>
            <a:r>
              <a:rPr lang="en-GB" sz="2000">
                <a:ea typeface="+mn-lt"/>
                <a:cs typeface="+mn-lt"/>
              </a:rPr>
              <a:t>, sexual services, or other purposes. Modern slavery includes practices such as human trafficking, forced </a:t>
            </a:r>
            <a:r>
              <a:rPr lang="en-GB" sz="2000" err="1">
                <a:ea typeface="+mn-lt"/>
                <a:cs typeface="+mn-lt"/>
              </a:rPr>
              <a:t>labor</a:t>
            </a:r>
            <a:r>
              <a:rPr lang="en-GB" sz="2000">
                <a:ea typeface="+mn-lt"/>
                <a:cs typeface="+mn-lt"/>
              </a:rPr>
              <a:t>, debt bondage, forced marriage, and child exploitation.</a:t>
            </a:r>
          </a:p>
          <a:p>
            <a:endParaRPr lang="en-GB" sz="2000"/>
          </a:p>
        </p:txBody>
      </p:sp>
    </p:spTree>
    <p:extLst>
      <p:ext uri="{BB962C8B-B14F-4D97-AF65-F5344CB8AC3E}">
        <p14:creationId xmlns:p14="http://schemas.microsoft.com/office/powerpoint/2010/main" val="2646846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4AB186-4B15-97CD-90F2-9AADF3B5131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ea typeface="+mj-lt"/>
                <a:cs typeface="+mj-lt"/>
              </a:rPr>
              <a:t>Dung Nguyen case</a:t>
            </a:r>
            <a:endParaRPr lang="en-US" sz="4000">
              <a:solidFill>
                <a:srgbClr val="FFFFFF"/>
              </a:solidFill>
            </a:endParaRPr>
          </a:p>
        </p:txBody>
      </p:sp>
      <p:sp>
        <p:nvSpPr>
          <p:cNvPr id="3" name="Content Placeholder 2">
            <a:extLst>
              <a:ext uri="{FF2B5EF4-FFF2-40B4-BE49-F238E27FC236}">
                <a16:creationId xmlns:a16="http://schemas.microsoft.com/office/drawing/2014/main" id="{0DF784BC-DDCF-C772-D5A8-30A3CD4A2A7A}"/>
              </a:ext>
            </a:extLst>
          </p:cNvPr>
          <p:cNvSpPr>
            <a:spLocks noGrp="1"/>
          </p:cNvSpPr>
          <p:nvPr>
            <p:ph idx="1"/>
          </p:nvPr>
        </p:nvSpPr>
        <p:spPr>
          <a:xfrm>
            <a:off x="4581727" y="649480"/>
            <a:ext cx="3025303" cy="5546047"/>
          </a:xfrm>
        </p:spPr>
        <p:txBody>
          <a:bodyPr vert="horz" lIns="91440" tIns="45720" rIns="91440" bIns="45720" rtlCol="0" anchor="ctr">
            <a:normAutofit/>
          </a:bodyPr>
          <a:lstStyle/>
          <a:p>
            <a:endParaRPr lang="en-GB" sz="1300">
              <a:ea typeface="+mn-lt"/>
              <a:cs typeface="+mn-lt"/>
            </a:endParaRPr>
          </a:p>
          <a:p>
            <a:r>
              <a:rPr lang="en-GB" sz="1300">
                <a:ea typeface="+mn-lt"/>
                <a:cs typeface="+mn-lt"/>
              </a:rPr>
              <a:t>Between March and July 2024, he used fraudulent documents to secure a tenancy in Manor Road, Rugby. He then recruited a man in his 20s to live at the property and work in a large-scale cannabis factory set up there.</a:t>
            </a:r>
            <a:endParaRPr lang="en-GB" sz="1300"/>
          </a:p>
          <a:p>
            <a:endParaRPr lang="en-GB" sz="1300">
              <a:ea typeface="+mn-lt"/>
              <a:cs typeface="+mn-lt"/>
            </a:endParaRPr>
          </a:p>
          <a:p>
            <a:r>
              <a:rPr lang="en-GB" sz="1300">
                <a:ea typeface="+mn-lt"/>
                <a:cs typeface="+mn-lt"/>
              </a:rPr>
              <a:t>Nguyen used violence against the victim and threats to the victim’s family to maintain control</a:t>
            </a:r>
          </a:p>
          <a:p>
            <a:endParaRPr lang="en-GB" sz="1300"/>
          </a:p>
          <a:p>
            <a:r>
              <a:rPr lang="en-GB" sz="1300" b="1" u="sng"/>
              <a:t>Guilty of</a:t>
            </a:r>
          </a:p>
          <a:p>
            <a:r>
              <a:rPr lang="en-GB" sz="1300">
                <a:ea typeface="+mn-lt"/>
                <a:cs typeface="+mn-lt"/>
              </a:rPr>
              <a:t>Holding a person in slavery or servitude,</a:t>
            </a:r>
            <a:endParaRPr lang="en-GB" sz="1300"/>
          </a:p>
          <a:p>
            <a:r>
              <a:rPr lang="en-GB" sz="1300">
                <a:ea typeface="+mn-lt"/>
                <a:cs typeface="+mn-lt"/>
              </a:rPr>
              <a:t>Being concerned in the production of cannabis, and</a:t>
            </a:r>
            <a:endParaRPr lang="en-GB" sz="1300"/>
          </a:p>
          <a:p>
            <a:r>
              <a:rPr lang="en-GB" sz="1300">
                <a:ea typeface="+mn-lt"/>
                <a:cs typeface="+mn-lt"/>
              </a:rPr>
              <a:t>Fraud by false representation</a:t>
            </a:r>
            <a:endParaRPr lang="en-GB" sz="1300"/>
          </a:p>
          <a:p>
            <a:r>
              <a:rPr lang="en-GB" sz="1300">
                <a:ea typeface="+mn-lt"/>
                <a:cs typeface="+mn-lt"/>
              </a:rPr>
              <a:t>He was sentenced to three years and seven months’ imprisonment and was subjected to a deportation order</a:t>
            </a:r>
            <a:endParaRPr lang="en-GB" sz="1300"/>
          </a:p>
          <a:p>
            <a:endParaRPr lang="en-GB" sz="1300"/>
          </a:p>
          <a:p>
            <a:endParaRPr lang="en-GB" sz="1300"/>
          </a:p>
        </p:txBody>
      </p:sp>
      <p:pic>
        <p:nvPicPr>
          <p:cNvPr id="4" name="Picture 3" descr="The people forced to run Wales' cannabis factories by criminal gangs ...">
            <a:extLst>
              <a:ext uri="{FF2B5EF4-FFF2-40B4-BE49-F238E27FC236}">
                <a16:creationId xmlns:a16="http://schemas.microsoft.com/office/drawing/2014/main" id="{56345F61-F7A4-A4C6-9F63-A3CD8740967F}"/>
              </a:ext>
            </a:extLst>
          </p:cNvPr>
          <p:cNvPicPr>
            <a:picLocks noChangeAspect="1"/>
          </p:cNvPicPr>
          <p:nvPr/>
        </p:nvPicPr>
        <p:blipFill>
          <a:blip r:embed="rId2"/>
          <a:stretch>
            <a:fillRect/>
          </a:stretch>
        </p:blipFill>
        <p:spPr>
          <a:xfrm>
            <a:off x="8109502" y="991848"/>
            <a:ext cx="3615776" cy="4886183"/>
          </a:xfrm>
          <a:prstGeom prst="rect">
            <a:avLst/>
          </a:prstGeom>
        </p:spPr>
      </p:pic>
    </p:spTree>
    <p:extLst>
      <p:ext uri="{BB962C8B-B14F-4D97-AF65-F5344CB8AC3E}">
        <p14:creationId xmlns:p14="http://schemas.microsoft.com/office/powerpoint/2010/main" val="3613013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E0906A-EFC7-CA87-5B40-E37793203E07}"/>
              </a:ext>
            </a:extLst>
          </p:cNvPr>
          <p:cNvSpPr>
            <a:spLocks noGrp="1"/>
          </p:cNvSpPr>
          <p:nvPr>
            <p:ph type="title"/>
          </p:nvPr>
        </p:nvSpPr>
        <p:spPr>
          <a:xfrm>
            <a:off x="1043631" y="809898"/>
            <a:ext cx="10173010" cy="1554480"/>
          </a:xfrm>
        </p:spPr>
        <p:txBody>
          <a:bodyPr anchor="ctr">
            <a:normAutofit/>
          </a:bodyPr>
          <a:lstStyle/>
          <a:p>
            <a:r>
              <a:rPr lang="en-GB" sz="4800"/>
              <a:t>How many people were living in modern slavery in the year 2021?</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9D0EE3A-76EB-6AE7-4406-BA2F04422678}"/>
              </a:ext>
            </a:extLst>
          </p:cNvPr>
          <p:cNvGraphicFramePr>
            <a:graphicFrameLocks noGrp="1"/>
          </p:cNvGraphicFramePr>
          <p:nvPr>
            <p:ph idx="1"/>
            <p:extLst>
              <p:ext uri="{D42A27DB-BD31-4B8C-83A1-F6EECF244321}">
                <p14:modId xmlns:p14="http://schemas.microsoft.com/office/powerpoint/2010/main" val="59084801"/>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6862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B9AB0-4EA3-5C25-4AE8-1B190586F851}"/>
              </a:ext>
            </a:extLst>
          </p:cNvPr>
          <p:cNvSpPr>
            <a:spLocks noGrp="1"/>
          </p:cNvSpPr>
          <p:nvPr>
            <p:ph type="title"/>
          </p:nvPr>
        </p:nvSpPr>
        <p:spPr>
          <a:xfrm>
            <a:off x="703400" y="908651"/>
            <a:ext cx="3620882" cy="3640345"/>
          </a:xfrm>
        </p:spPr>
        <p:txBody>
          <a:bodyPr vert="horz" lIns="91440" tIns="45720" rIns="91440" bIns="45720" rtlCol="0" anchor="t">
            <a:normAutofit/>
          </a:bodyPr>
          <a:lstStyle/>
          <a:p>
            <a:r>
              <a:rPr lang="en-US"/>
              <a:t>Answer</a:t>
            </a:r>
          </a:p>
        </p:txBody>
      </p:sp>
      <p:sp>
        <p:nvSpPr>
          <p:cNvPr id="3" name="Content Placeholder 2">
            <a:extLst>
              <a:ext uri="{FF2B5EF4-FFF2-40B4-BE49-F238E27FC236}">
                <a16:creationId xmlns:a16="http://schemas.microsoft.com/office/drawing/2014/main" id="{3A367C97-7986-3034-6874-6058908F3988}"/>
              </a:ext>
            </a:extLst>
          </p:cNvPr>
          <p:cNvSpPr>
            <a:spLocks noGrp="1"/>
          </p:cNvSpPr>
          <p:nvPr>
            <p:ph idx="1"/>
          </p:nvPr>
        </p:nvSpPr>
        <p:spPr>
          <a:xfrm>
            <a:off x="482530" y="3002060"/>
            <a:ext cx="3380437" cy="850392"/>
          </a:xfrm>
        </p:spPr>
        <p:txBody>
          <a:bodyPr vert="horz" lIns="91440" tIns="45720" rIns="91440" bIns="45720" rtlCol="0" anchor="b">
            <a:noAutofit/>
          </a:bodyPr>
          <a:lstStyle/>
          <a:p>
            <a:pPr marL="0" indent="0">
              <a:buNone/>
            </a:pPr>
            <a:r>
              <a:rPr lang="en-US" sz="1900" dirty="0"/>
              <a:t>C)50 million</a:t>
            </a:r>
          </a:p>
          <a:p>
            <a:pPr marL="0" indent="0">
              <a:buNone/>
            </a:pPr>
            <a:endParaRPr lang="en-US" sz="1900" dirty="0"/>
          </a:p>
          <a:p>
            <a:pPr marL="0" indent="0">
              <a:buNone/>
            </a:pPr>
            <a:r>
              <a:rPr lang="en-US" sz="1900" dirty="0"/>
              <a:t>This translates to 6.4 people per 1000 people globally!</a:t>
            </a:r>
          </a:p>
        </p:txBody>
      </p:sp>
      <p:pic>
        <p:nvPicPr>
          <p:cNvPr id="5" name="Picture 4" descr="3D numbers in white and orange">
            <a:extLst>
              <a:ext uri="{FF2B5EF4-FFF2-40B4-BE49-F238E27FC236}">
                <a16:creationId xmlns:a16="http://schemas.microsoft.com/office/drawing/2014/main" id="{85460F9A-19D6-18C3-6CB9-14FF6DB55362}"/>
              </a:ext>
            </a:extLst>
          </p:cNvPr>
          <p:cNvPicPr>
            <a:picLocks noChangeAspect="1"/>
          </p:cNvPicPr>
          <p:nvPr/>
        </p:nvPicPr>
        <p:blipFill>
          <a:blip r:embed="rId2"/>
          <a:srcRect l="19451" r="20544"/>
          <a:stretch>
            <a:fillRect/>
          </a:stretch>
        </p:blipFill>
        <p:spPr>
          <a:xfrm>
            <a:off x="4876158" y="10"/>
            <a:ext cx="7315841" cy="6857990"/>
          </a:xfrm>
          <a:prstGeom prst="rect">
            <a:avLst/>
          </a:prstGeom>
        </p:spPr>
      </p:pic>
    </p:spTree>
    <p:extLst>
      <p:ext uri="{BB962C8B-B14F-4D97-AF65-F5344CB8AC3E}">
        <p14:creationId xmlns:p14="http://schemas.microsoft.com/office/powerpoint/2010/main" val="90895316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9479948-EB8A-D13D-E553-2CDAE6ED36C8}"/>
              </a:ext>
            </a:extLst>
          </p:cNvPr>
          <p:cNvPicPr>
            <a:picLocks noChangeAspect="1"/>
          </p:cNvPicPr>
          <p:nvPr/>
        </p:nvPicPr>
        <p:blipFill>
          <a:blip r:embed="rId2">
            <a:duotone>
              <a:schemeClr val="bg2">
                <a:shade val="45000"/>
                <a:satMod val="135000"/>
              </a:schemeClr>
              <a:prstClr val="white"/>
            </a:duotone>
          </a:blip>
          <a:srcRect t="2611" r="5054" b="2443"/>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41B92-FD87-1FCB-9280-9B6CC3B47208}"/>
              </a:ext>
            </a:extLst>
          </p:cNvPr>
          <p:cNvSpPr>
            <a:spLocks noGrp="1"/>
          </p:cNvSpPr>
          <p:nvPr>
            <p:ph type="title"/>
          </p:nvPr>
        </p:nvSpPr>
        <p:spPr>
          <a:xfrm>
            <a:off x="838200" y="365125"/>
            <a:ext cx="10515600" cy="1325563"/>
          </a:xfrm>
        </p:spPr>
        <p:txBody>
          <a:bodyPr>
            <a:normAutofit/>
          </a:bodyPr>
          <a:lstStyle/>
          <a:p>
            <a:r>
              <a:rPr lang="en-GB" dirty="0"/>
              <a:t>UK law enforcement and modern slavery</a:t>
            </a:r>
          </a:p>
        </p:txBody>
      </p:sp>
      <p:graphicFrame>
        <p:nvGraphicFramePr>
          <p:cNvPr id="5" name="Content Placeholder 2">
            <a:extLst>
              <a:ext uri="{FF2B5EF4-FFF2-40B4-BE49-F238E27FC236}">
                <a16:creationId xmlns:a16="http://schemas.microsoft.com/office/drawing/2014/main" id="{49F07AD9-D557-DBAE-EDAE-F9B2C8B1CB41}"/>
              </a:ext>
            </a:extLst>
          </p:cNvPr>
          <p:cNvGraphicFramePr>
            <a:graphicFrameLocks noGrp="1"/>
          </p:cNvGraphicFramePr>
          <p:nvPr>
            <p:ph idx="1"/>
            <p:extLst>
              <p:ext uri="{D42A27DB-BD31-4B8C-83A1-F6EECF244321}">
                <p14:modId xmlns:p14="http://schemas.microsoft.com/office/powerpoint/2010/main" val="94790686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5773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DEF3B-97B1-E77C-B398-DE4EF5EF47F7}"/>
              </a:ext>
            </a:extLst>
          </p:cNvPr>
          <p:cNvSpPr>
            <a:spLocks noGrp="1"/>
          </p:cNvSpPr>
          <p:nvPr>
            <p:ph type="title"/>
          </p:nvPr>
        </p:nvSpPr>
        <p:spPr/>
        <p:txBody>
          <a:bodyPr/>
          <a:lstStyle/>
          <a:p>
            <a:r>
              <a:rPr lang="en-GB" dirty="0"/>
              <a:t>County lines</a:t>
            </a:r>
          </a:p>
        </p:txBody>
      </p:sp>
      <p:sp>
        <p:nvSpPr>
          <p:cNvPr id="3" name="Content Placeholder 2">
            <a:extLst>
              <a:ext uri="{FF2B5EF4-FFF2-40B4-BE49-F238E27FC236}">
                <a16:creationId xmlns:a16="http://schemas.microsoft.com/office/drawing/2014/main" id="{90D23C07-487B-0445-458B-F8D42E7AA287}"/>
              </a:ext>
            </a:extLst>
          </p:cNvPr>
          <p:cNvSpPr>
            <a:spLocks noGrp="1"/>
          </p:cNvSpPr>
          <p:nvPr>
            <p:ph idx="1"/>
          </p:nvPr>
        </p:nvSpPr>
        <p:spPr/>
        <p:txBody>
          <a:bodyPr vert="horz" lIns="91440" tIns="45720" rIns="91440" bIns="45720" rtlCol="0" anchor="t">
            <a:normAutofit/>
          </a:bodyPr>
          <a:lstStyle/>
          <a:p>
            <a:r>
              <a:rPr lang="en-GB" dirty="0"/>
              <a:t>NCA (2023) states that </a:t>
            </a:r>
            <a:r>
              <a:rPr lang="en-GB" dirty="0">
                <a:ea typeface="+mn-lt"/>
                <a:cs typeface="+mn-lt"/>
              </a:rPr>
              <a:t>County lines refers to a form of organised criminal activity in the UK in which urban drug-dealing gangs expand their operations into smaller towns, coastal areas, and rural communities. They use dedicated mobile phone lines (the “line”) to sell drugs and rely on exploitation to run their operations.</a:t>
            </a:r>
            <a:endParaRPr lang="en-US" dirty="0">
              <a:ea typeface="+mn-lt"/>
              <a:cs typeface="+mn-lt"/>
            </a:endParaRPr>
          </a:p>
        </p:txBody>
      </p:sp>
    </p:spTree>
    <p:extLst>
      <p:ext uri="{BB962C8B-B14F-4D97-AF65-F5344CB8AC3E}">
        <p14:creationId xmlns:p14="http://schemas.microsoft.com/office/powerpoint/2010/main" val="16527712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Content Placeholder 2">
            <a:extLst>
              <a:ext uri="{FF2B5EF4-FFF2-40B4-BE49-F238E27FC236}">
                <a16:creationId xmlns:a16="http://schemas.microsoft.com/office/drawing/2014/main" id="{3C831B23-9B5F-3C37-3CCC-AAC7102F3AB4}"/>
              </a:ext>
            </a:extLst>
          </p:cNvPr>
          <p:cNvSpPr>
            <a:spLocks noGrp="1"/>
          </p:cNvSpPr>
          <p:nvPr>
            <p:ph idx="1"/>
          </p:nvPr>
        </p:nvSpPr>
        <p:spPr>
          <a:xfrm>
            <a:off x="1057405" y="1074063"/>
            <a:ext cx="10515600" cy="4351338"/>
          </a:xfrm>
        </p:spPr>
        <p:txBody>
          <a:bodyPr vert="horz" lIns="91440" tIns="45720" rIns="91440" bIns="45720" rtlCol="0">
            <a:normAutofit/>
          </a:bodyPr>
          <a:lstStyle/>
          <a:p>
            <a:r>
              <a:rPr lang="en-GB" sz="2400">
                <a:ea typeface="+mn-lt"/>
                <a:cs typeface="+mn-lt"/>
              </a:rPr>
              <a:t>Drug supply route: Gangs transport drugs from major cities to smaller areas using a phone “line” that customers call to place orders.</a:t>
            </a:r>
          </a:p>
          <a:p>
            <a:endParaRPr lang="en-GB" sz="2400">
              <a:ea typeface="+mn-lt"/>
              <a:cs typeface="+mn-lt"/>
            </a:endParaRPr>
          </a:p>
          <a:p>
            <a:r>
              <a:rPr lang="en-GB" sz="2400">
                <a:ea typeface="+mn-lt"/>
                <a:cs typeface="+mn-lt"/>
              </a:rPr>
              <a:t>Organised structure: This is a coordinated criminal business model involving hierarchy, planning, and profit-seeking , thus making it a form of organised crime.</a:t>
            </a:r>
            <a:endParaRPr lang="en-GB" sz="2400"/>
          </a:p>
          <a:p>
            <a:endParaRPr lang="en-GB" sz="2400"/>
          </a:p>
          <a:p>
            <a:r>
              <a:rPr lang="en-GB" sz="2400">
                <a:ea typeface="+mn-lt"/>
                <a:cs typeface="+mn-lt"/>
              </a:rPr>
              <a:t>Exploitation of vulnerable people: Children, young people, and vulnerable adults are often groomed, coerced, threatened, or manipulated into transporting, storing, or selling drugs (College of Policing 2023) </a:t>
            </a:r>
            <a:endParaRPr lang="en-GB" sz="2400"/>
          </a:p>
          <a:p>
            <a:endParaRPr lang="en-GB" sz="2400"/>
          </a:p>
        </p:txBody>
      </p:sp>
    </p:spTree>
    <p:extLst>
      <p:ext uri="{BB962C8B-B14F-4D97-AF65-F5344CB8AC3E}">
        <p14:creationId xmlns:p14="http://schemas.microsoft.com/office/powerpoint/2010/main" val="3949843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6DF102-B362-09C2-C971-4FE4327B0000}"/>
              </a:ext>
            </a:extLst>
          </p:cNvPr>
          <p:cNvSpPr>
            <a:spLocks noGrp="1"/>
          </p:cNvSpPr>
          <p:nvPr>
            <p:ph type="title"/>
          </p:nvPr>
        </p:nvSpPr>
        <p:spPr>
          <a:xfrm>
            <a:off x="686834" y="1153572"/>
            <a:ext cx="3200400" cy="4461163"/>
          </a:xfrm>
        </p:spPr>
        <p:txBody>
          <a:bodyPr>
            <a:normAutofit/>
          </a:bodyPr>
          <a:lstStyle/>
          <a:p>
            <a:r>
              <a:rPr lang="en-GB">
                <a:solidFill>
                  <a:srgbClr val="FFFFFF"/>
                </a:solidFill>
              </a:rPr>
              <a:t>County lines and uk law enforcement</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AE1738D-9262-7418-A13D-DF6BB0B145B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000">
                <a:ea typeface="+mn-lt"/>
                <a:cs typeface="+mn-lt"/>
              </a:rPr>
              <a:t>County lines are addressed by UK law enforcement through nationally coordinated policing, which is overseen by the National County Lines Coordination Centre (NCLCC).</a:t>
            </a:r>
            <a:endParaRPr lang="en-GB" sz="2000"/>
          </a:p>
          <a:p>
            <a:r>
              <a:rPr lang="en-GB" sz="2000">
                <a:ea typeface="+mn-lt"/>
                <a:cs typeface="+mn-lt"/>
              </a:rPr>
              <a:t>Targeted operations against gangs and the identification of victims of exploitation are made possible by the NCLCC, which compiles intelligence from police forces nationwide (National Crime Agency 2023)</a:t>
            </a:r>
            <a:endParaRPr lang="en-GB" sz="2000"/>
          </a:p>
          <a:p>
            <a:endParaRPr lang="en-GB" sz="2000"/>
          </a:p>
          <a:p>
            <a:r>
              <a:rPr lang="en-GB" sz="2000" err="1"/>
              <a:t>Mulit</a:t>
            </a:r>
            <a:r>
              <a:rPr lang="en-GB" sz="2000"/>
              <a:t> agency </a:t>
            </a:r>
            <a:r>
              <a:rPr lang="en-GB" sz="2000" err="1"/>
              <a:t>collaberation</a:t>
            </a:r>
            <a:endParaRPr lang="en-GB" sz="2000"/>
          </a:p>
          <a:p>
            <a:r>
              <a:rPr lang="en-GB" sz="2000">
                <a:ea typeface="+mn-lt"/>
                <a:cs typeface="+mn-lt"/>
              </a:rPr>
              <a:t>Local authorities</a:t>
            </a:r>
            <a:endParaRPr lang="en-GB" sz="2000"/>
          </a:p>
          <a:p>
            <a:r>
              <a:rPr lang="en-GB" sz="2000">
                <a:ea typeface="+mn-lt"/>
                <a:cs typeface="+mn-lt"/>
              </a:rPr>
              <a:t>Social services</a:t>
            </a:r>
            <a:endParaRPr lang="en-GB" sz="2000"/>
          </a:p>
          <a:p>
            <a:r>
              <a:rPr lang="en-GB" sz="2000">
                <a:ea typeface="+mn-lt"/>
                <a:cs typeface="+mn-lt"/>
              </a:rPr>
              <a:t>Schools</a:t>
            </a:r>
            <a:endParaRPr lang="en-GB" sz="2000"/>
          </a:p>
          <a:p>
            <a:r>
              <a:rPr lang="en-GB" sz="2000">
                <a:ea typeface="+mn-lt"/>
                <a:cs typeface="+mn-lt"/>
              </a:rPr>
              <a:t>Youth offending teams (Home Office 20230</a:t>
            </a:r>
            <a:endParaRPr lang="en-GB" sz="2000"/>
          </a:p>
          <a:p>
            <a:endParaRPr lang="en-GB" sz="2000"/>
          </a:p>
          <a:p>
            <a:r>
              <a:rPr lang="en-GB" sz="2000"/>
              <a:t>Modern Slavery act 2015</a:t>
            </a:r>
          </a:p>
          <a:p>
            <a:endParaRPr lang="en-GB" sz="2000"/>
          </a:p>
          <a:p>
            <a:endParaRPr lang="en-GB" sz="2000"/>
          </a:p>
        </p:txBody>
      </p:sp>
    </p:spTree>
    <p:extLst>
      <p:ext uri="{BB962C8B-B14F-4D97-AF65-F5344CB8AC3E}">
        <p14:creationId xmlns:p14="http://schemas.microsoft.com/office/powerpoint/2010/main" val="10039249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222A7-765C-87CE-0C36-05D28D9D61B0}"/>
              </a:ext>
            </a:extLst>
          </p:cNvPr>
          <p:cNvSpPr>
            <a:spLocks noGrp="1"/>
          </p:cNvSpPr>
          <p:nvPr>
            <p:ph type="title"/>
          </p:nvPr>
        </p:nvSpPr>
        <p:spPr>
          <a:xfrm>
            <a:off x="704087" y="609601"/>
            <a:ext cx="2521714" cy="4488878"/>
          </a:xfrm>
        </p:spPr>
        <p:txBody>
          <a:bodyPr>
            <a:normAutofit/>
          </a:bodyPr>
          <a:lstStyle/>
          <a:p>
            <a:r>
              <a:rPr lang="en-GB" sz="3200"/>
              <a:t>How MANY CASES WERE RECORDERED IN 2024-2025?</a:t>
            </a:r>
          </a:p>
        </p:txBody>
      </p:sp>
      <p:graphicFrame>
        <p:nvGraphicFramePr>
          <p:cNvPr id="22" name="Content Placeholder 2">
            <a:extLst>
              <a:ext uri="{FF2B5EF4-FFF2-40B4-BE49-F238E27FC236}">
                <a16:creationId xmlns:a16="http://schemas.microsoft.com/office/drawing/2014/main" id="{AB44A1EC-A439-E52D-EC08-99CA8B58F189}"/>
              </a:ext>
            </a:extLst>
          </p:cNvPr>
          <p:cNvGraphicFramePr>
            <a:graphicFrameLocks noGrp="1"/>
          </p:cNvGraphicFramePr>
          <p:nvPr>
            <p:ph idx="1"/>
            <p:extLst>
              <p:ext uri="{D42A27DB-BD31-4B8C-83A1-F6EECF244321}">
                <p14:modId xmlns:p14="http://schemas.microsoft.com/office/powerpoint/2010/main" val="2918215565"/>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23545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68A42-9177-5473-B57B-6745AD4FDAB6}"/>
              </a:ext>
            </a:extLst>
          </p:cNvPr>
          <p:cNvSpPr>
            <a:spLocks noGrp="1"/>
          </p:cNvSpPr>
          <p:nvPr>
            <p:ph type="title"/>
          </p:nvPr>
        </p:nvSpPr>
        <p:spPr>
          <a:xfrm>
            <a:off x="704088" y="914400"/>
            <a:ext cx="3914776" cy="3977269"/>
          </a:xfrm>
        </p:spPr>
        <p:txBody>
          <a:bodyPr>
            <a:normAutofit/>
          </a:bodyPr>
          <a:lstStyle/>
          <a:p>
            <a:r>
              <a:rPr lang="en-GB" dirty="0"/>
              <a:t>Answer</a:t>
            </a:r>
          </a:p>
        </p:txBody>
      </p:sp>
      <p:graphicFrame>
        <p:nvGraphicFramePr>
          <p:cNvPr id="17" name="Content Placeholder 2">
            <a:extLst>
              <a:ext uri="{FF2B5EF4-FFF2-40B4-BE49-F238E27FC236}">
                <a16:creationId xmlns:a16="http://schemas.microsoft.com/office/drawing/2014/main" id="{937574D7-E288-032F-9D15-3648AB6CA5CA}"/>
              </a:ext>
            </a:extLst>
          </p:cNvPr>
          <p:cNvGraphicFramePr>
            <a:graphicFrameLocks noGrp="1"/>
          </p:cNvGraphicFramePr>
          <p:nvPr>
            <p:ph idx="1"/>
            <p:extLst>
              <p:ext uri="{D42A27DB-BD31-4B8C-83A1-F6EECF244321}">
                <p14:modId xmlns:p14="http://schemas.microsoft.com/office/powerpoint/2010/main" val="2600709581"/>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0348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riminal gangs. Group of criminal people waring black hoodies and masks ...">
            <a:extLst>
              <a:ext uri="{FF2B5EF4-FFF2-40B4-BE49-F238E27FC236}">
                <a16:creationId xmlns:a16="http://schemas.microsoft.com/office/drawing/2014/main" id="{9220747B-340B-A6D8-C9DC-C8BC7D084675}"/>
              </a:ext>
            </a:extLst>
          </p:cNvPr>
          <p:cNvPicPr>
            <a:picLocks noChangeAspect="1"/>
          </p:cNvPicPr>
          <p:nvPr/>
        </p:nvPicPr>
        <p:blipFill>
          <a:blip r:embed="rId2"/>
          <a:srcRect l="5884" r="-1" b="-1"/>
          <a:stretch>
            <a:fillRect/>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ABAEDB-E5D3-A34D-B329-571AC0946DF0}"/>
              </a:ext>
            </a:extLst>
          </p:cNvPr>
          <p:cNvSpPr>
            <a:spLocks noGrp="1"/>
          </p:cNvSpPr>
          <p:nvPr>
            <p:ph type="title"/>
          </p:nvPr>
        </p:nvSpPr>
        <p:spPr>
          <a:xfrm>
            <a:off x="7531610" y="365125"/>
            <a:ext cx="3822189" cy="1899912"/>
          </a:xfrm>
        </p:spPr>
        <p:txBody>
          <a:bodyPr>
            <a:normAutofit/>
          </a:bodyPr>
          <a:lstStyle/>
          <a:p>
            <a:r>
              <a:rPr lang="en-GB" sz="4000"/>
              <a:t>Gang violence and knife crime</a:t>
            </a:r>
          </a:p>
        </p:txBody>
      </p:sp>
      <p:sp>
        <p:nvSpPr>
          <p:cNvPr id="3" name="Content Placeholder 2">
            <a:extLst>
              <a:ext uri="{FF2B5EF4-FFF2-40B4-BE49-F238E27FC236}">
                <a16:creationId xmlns:a16="http://schemas.microsoft.com/office/drawing/2014/main" id="{2FBB6F89-A779-2503-71D7-AB8AD8AAC6CE}"/>
              </a:ext>
            </a:extLst>
          </p:cNvPr>
          <p:cNvSpPr>
            <a:spLocks noGrp="1"/>
          </p:cNvSpPr>
          <p:nvPr>
            <p:ph idx="1"/>
          </p:nvPr>
        </p:nvSpPr>
        <p:spPr>
          <a:xfrm>
            <a:off x="7861810" y="2256401"/>
            <a:ext cx="3822189" cy="3742762"/>
          </a:xfrm>
        </p:spPr>
        <p:txBody>
          <a:bodyPr vert="horz" lIns="91440" tIns="45720" rIns="91440" bIns="45720" rtlCol="0">
            <a:normAutofit/>
          </a:bodyPr>
          <a:lstStyle/>
          <a:p>
            <a:r>
              <a:rPr lang="en-GB" sz="1600">
                <a:ea typeface="+mn-lt"/>
                <a:cs typeface="+mn-lt"/>
              </a:rPr>
              <a:t>54,587 crimes involving a knife or other sharp object were reported by police departments in England and Wales in 2024. (House of Commons Library 2025)</a:t>
            </a:r>
            <a:endParaRPr lang="en-GB" sz="1600"/>
          </a:p>
          <a:p>
            <a:endParaRPr lang="en-GB" sz="1600"/>
          </a:p>
          <a:p>
            <a:r>
              <a:rPr lang="en-GB" sz="1600">
                <a:ea typeface="+mn-lt"/>
                <a:cs typeface="+mn-lt"/>
              </a:rPr>
              <a:t>Assaults and robberies account for the majority of knife-enabled crimes, in the year ending in March 2025, approximately 43% of knife-enabled offences were "assault with injury / assault with intent to cause serious harm," and approximately 42% were robberies(Office for National Statistics 2025) </a:t>
            </a:r>
            <a:endParaRPr lang="en-GB" sz="1600"/>
          </a:p>
          <a:p>
            <a:endParaRPr lang="en-GB" sz="1600"/>
          </a:p>
        </p:txBody>
      </p:sp>
    </p:spTree>
    <p:extLst>
      <p:ext uri="{BB962C8B-B14F-4D97-AF65-F5344CB8AC3E}">
        <p14:creationId xmlns:p14="http://schemas.microsoft.com/office/powerpoint/2010/main" val="36056280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Knife crime campaign launched in BCP Council area">
            <a:extLst>
              <a:ext uri="{FF2B5EF4-FFF2-40B4-BE49-F238E27FC236}">
                <a16:creationId xmlns:a16="http://schemas.microsoft.com/office/drawing/2014/main" id="{8835E2EC-EE77-CEED-7646-EB8E5824656D}"/>
              </a:ext>
            </a:extLst>
          </p:cNvPr>
          <p:cNvPicPr>
            <a:picLocks noChangeAspect="1"/>
          </p:cNvPicPr>
          <p:nvPr/>
        </p:nvPicPr>
        <p:blipFill>
          <a:blip r:embed="rId2"/>
          <a:srcRect b="9652"/>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02827A1-4384-1CCC-C289-3298A5642320}"/>
              </a:ext>
            </a:extLst>
          </p:cNvPr>
          <p:cNvSpPr>
            <a:spLocks noGrp="1"/>
          </p:cNvSpPr>
          <p:nvPr>
            <p:ph idx="1"/>
          </p:nvPr>
        </p:nvSpPr>
        <p:spPr>
          <a:xfrm>
            <a:off x="7976110" y="1557901"/>
            <a:ext cx="3822189" cy="3742762"/>
          </a:xfrm>
        </p:spPr>
        <p:txBody>
          <a:bodyPr vert="horz" lIns="91440" tIns="45720" rIns="91440" bIns="45720" rtlCol="0">
            <a:normAutofit/>
          </a:bodyPr>
          <a:lstStyle/>
          <a:p>
            <a:r>
              <a:rPr lang="en-GB" sz="1700">
                <a:ea typeface="+mn-lt"/>
                <a:cs typeface="+mn-lt"/>
              </a:rPr>
              <a:t>The highest rates of knife crime are found in urban and metropolitan areas, which are also known to have higher gang presence and youth gang activity. </a:t>
            </a:r>
            <a:endParaRPr lang="en-GB" sz="1700"/>
          </a:p>
          <a:p>
            <a:endParaRPr lang="en-GB" sz="1700"/>
          </a:p>
          <a:p>
            <a:r>
              <a:rPr lang="en-GB" sz="1700">
                <a:ea typeface="+mn-lt"/>
                <a:cs typeface="+mn-lt"/>
              </a:rPr>
              <a:t>Young people commit a significant percentage of knife crimes which could possibly be due to a connection to youth gangs, peer pressure, social deprivation, or the exploitation of young people who are at risk.</a:t>
            </a:r>
            <a:endParaRPr lang="en-GB" sz="1700"/>
          </a:p>
          <a:p>
            <a:endParaRPr lang="en-GB" sz="1700"/>
          </a:p>
        </p:txBody>
      </p:sp>
    </p:spTree>
    <p:extLst>
      <p:ext uri="{BB962C8B-B14F-4D97-AF65-F5344CB8AC3E}">
        <p14:creationId xmlns:p14="http://schemas.microsoft.com/office/powerpoint/2010/main" val="39751027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263196-76BC-D74D-90DE-97DA84FEACC0}"/>
              </a:ext>
            </a:extLst>
          </p:cNvPr>
          <p:cNvSpPr>
            <a:spLocks noGrp="1"/>
          </p:cNvSpPr>
          <p:nvPr>
            <p:ph type="title"/>
          </p:nvPr>
        </p:nvSpPr>
        <p:spPr>
          <a:xfrm>
            <a:off x="1171074" y="1396686"/>
            <a:ext cx="3240506" cy="4064628"/>
          </a:xfrm>
        </p:spPr>
        <p:txBody>
          <a:bodyPr>
            <a:normAutofit/>
          </a:bodyPr>
          <a:lstStyle/>
          <a:p>
            <a:r>
              <a:rPr lang="en-GB">
                <a:solidFill>
                  <a:srgbClr val="FFFFFF"/>
                </a:solidFill>
              </a:rPr>
              <a:t>UK law enforcement and Gang violence and knife crime</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F1E86FA-E8FF-6AFA-61B7-BBE3BF7579BF}"/>
              </a:ext>
            </a:extLst>
          </p:cNvPr>
          <p:cNvSpPr>
            <a:spLocks noGrp="1"/>
          </p:cNvSpPr>
          <p:nvPr>
            <p:ph idx="1"/>
          </p:nvPr>
        </p:nvSpPr>
        <p:spPr>
          <a:xfrm>
            <a:off x="5370153" y="1807869"/>
            <a:ext cx="5536397" cy="3935281"/>
          </a:xfrm>
        </p:spPr>
        <p:txBody>
          <a:bodyPr vert="horz" lIns="91440" tIns="45720" rIns="91440" bIns="45720" rtlCol="0" anchor="t">
            <a:normAutofit/>
          </a:bodyPr>
          <a:lstStyle/>
          <a:p>
            <a:r>
              <a:rPr lang="en-GB" dirty="0"/>
              <a:t>Stop and search-Hotspots</a:t>
            </a:r>
          </a:p>
          <a:p>
            <a:endParaRPr lang="en-GB" dirty="0"/>
          </a:p>
          <a:p>
            <a:r>
              <a:rPr lang="en-GB" dirty="0"/>
              <a:t>Knife-amnesty bins</a:t>
            </a:r>
          </a:p>
          <a:p>
            <a:endParaRPr lang="en-GB" dirty="0"/>
          </a:p>
          <a:p>
            <a:r>
              <a:rPr lang="en-GB" dirty="0"/>
              <a:t>Focused </a:t>
            </a:r>
            <a:r>
              <a:rPr lang="en-GB" dirty="0" err="1"/>
              <a:t>detterence</a:t>
            </a:r>
            <a:r>
              <a:rPr lang="en-GB" dirty="0"/>
              <a:t> (College of policing 2025)</a:t>
            </a:r>
          </a:p>
          <a:p>
            <a:endParaRPr lang="en-GB" dirty="0"/>
          </a:p>
        </p:txBody>
      </p:sp>
    </p:spTree>
    <p:extLst>
      <p:ext uri="{BB962C8B-B14F-4D97-AF65-F5344CB8AC3E}">
        <p14:creationId xmlns:p14="http://schemas.microsoft.com/office/powerpoint/2010/main" val="21023344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E8D9227-9211-E92A-6A9B-6DA1FB87809B}"/>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What role do the public play?</a:t>
            </a:r>
          </a:p>
        </p:txBody>
      </p:sp>
      <p:graphicFrame>
        <p:nvGraphicFramePr>
          <p:cNvPr id="21" name="Content Placeholder 2">
            <a:extLst>
              <a:ext uri="{FF2B5EF4-FFF2-40B4-BE49-F238E27FC236}">
                <a16:creationId xmlns:a16="http://schemas.microsoft.com/office/drawing/2014/main" id="{4CED622A-A7CC-AA05-95CC-7FFB7C29945F}"/>
              </a:ext>
            </a:extLst>
          </p:cNvPr>
          <p:cNvGraphicFramePr>
            <a:graphicFrameLocks noGrp="1"/>
          </p:cNvGraphicFramePr>
          <p:nvPr>
            <p:ph idx="1"/>
            <p:extLst>
              <p:ext uri="{D42A27DB-BD31-4B8C-83A1-F6EECF244321}">
                <p14:modId xmlns:p14="http://schemas.microsoft.com/office/powerpoint/2010/main" val="64913750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08035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A481634A-C2B3-E9A7-8FA7-44049E764318}"/>
              </a:ext>
            </a:extLst>
          </p:cNvPr>
          <p:cNvSpPr>
            <a:spLocks noGrp="1"/>
          </p:cNvSpPr>
          <p:nvPr>
            <p:ph type="title"/>
          </p:nvPr>
        </p:nvSpPr>
        <p:spPr>
          <a:xfrm>
            <a:off x="838199" y="1120676"/>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Reccomendations</a:t>
            </a:r>
          </a:p>
        </p:txBody>
      </p:sp>
    </p:spTree>
    <p:extLst>
      <p:ext uri="{BB962C8B-B14F-4D97-AF65-F5344CB8AC3E}">
        <p14:creationId xmlns:p14="http://schemas.microsoft.com/office/powerpoint/2010/main" val="8406284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0142F1B-4372-27DC-9CDB-5CB495849C5B}"/>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dirty="0">
                <a:solidFill>
                  <a:schemeClr val="bg1">
                    <a:lumMod val="95000"/>
                    <a:lumOff val="5000"/>
                  </a:schemeClr>
                </a:solidFill>
              </a:rPr>
              <a:t>Conclusion</a:t>
            </a:r>
          </a:p>
        </p:txBody>
      </p:sp>
    </p:spTree>
    <p:extLst>
      <p:ext uri="{BB962C8B-B14F-4D97-AF65-F5344CB8AC3E}">
        <p14:creationId xmlns:p14="http://schemas.microsoft.com/office/powerpoint/2010/main" val="3434210094"/>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Yellow question mark">
            <a:extLst>
              <a:ext uri="{FF2B5EF4-FFF2-40B4-BE49-F238E27FC236}">
                <a16:creationId xmlns:a16="http://schemas.microsoft.com/office/drawing/2014/main" id="{4B829842-5B97-3BC0-31E4-05713CA68D29}"/>
              </a:ext>
            </a:extLst>
          </p:cNvPr>
          <p:cNvPicPr>
            <a:picLocks noChangeAspect="1"/>
          </p:cNvPicPr>
          <p:nvPr/>
        </p:nvPicPr>
        <p:blipFill>
          <a:blip r:embed="rId2">
            <a:alphaModFix/>
          </a:blip>
          <a:srcRect r="-2" b="6263"/>
          <a:stretch>
            <a:fillRect/>
          </a:stretch>
        </p:blipFill>
        <p:spPr>
          <a:xfrm>
            <a:off x="20" y="10"/>
            <a:ext cx="12191979" cy="6857990"/>
          </a:xfrm>
          <a:prstGeom prst="rect">
            <a:avLst/>
          </a:prstGeom>
        </p:spPr>
      </p:pic>
      <p:sp>
        <p:nvSpPr>
          <p:cNvPr id="8" name="Rectangle 7">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939778-21FD-6C8D-6650-CEC27E98B092}"/>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4000">
                <a:solidFill>
                  <a:srgbClr val="FFFFFF"/>
                </a:solidFill>
              </a:rPr>
              <a:t>Any questions?</a:t>
            </a:r>
          </a:p>
        </p:txBody>
      </p:sp>
      <p:sp>
        <p:nvSpPr>
          <p:cNvPr id="10" name="Rectangle 9">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28688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EB55D-D82D-126D-03F0-4896FF9E37E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F01037FB-6A15-D759-8511-43DF861F91FB}"/>
              </a:ext>
            </a:extLst>
          </p:cNvPr>
          <p:cNvSpPr>
            <a:spLocks noGrp="1"/>
          </p:cNvSpPr>
          <p:nvPr>
            <p:ph idx="1"/>
          </p:nvPr>
        </p:nvSpPr>
        <p:spPr/>
        <p:txBody>
          <a:bodyPr vert="horz" lIns="91440" tIns="45720" rIns="91440" bIns="45720" rtlCol="0" anchor="t">
            <a:normAutofit fontScale="55000" lnSpcReduction="20000"/>
          </a:bodyPr>
          <a:lstStyle/>
          <a:p>
            <a:pPr>
              <a:buNone/>
            </a:pPr>
            <a:r>
              <a:rPr lang="en-GB" b="1" dirty="0">
                <a:ea typeface="+mn-lt"/>
                <a:cs typeface="+mn-lt"/>
              </a:rPr>
              <a:t>College of Policing (2021)</a:t>
            </a:r>
            <a:r>
              <a:rPr lang="en-GB" dirty="0">
                <a:ea typeface="+mn-lt"/>
                <a:cs typeface="+mn-lt"/>
              </a:rPr>
              <a:t> </a:t>
            </a:r>
            <a:r>
              <a:rPr lang="en-GB" i="1" dirty="0">
                <a:ea typeface="+mn-lt"/>
                <a:cs typeface="+mn-lt"/>
              </a:rPr>
              <a:t>Knife crime – a problem-solving guide.</a:t>
            </a:r>
            <a:r>
              <a:rPr lang="en-GB" dirty="0">
                <a:ea typeface="+mn-lt"/>
                <a:cs typeface="+mn-lt"/>
              </a:rPr>
              <a:t> [online] Available at: </a:t>
            </a:r>
            <a:r>
              <a:rPr lang="en-GB" dirty="0">
                <a:ea typeface="+mn-lt"/>
                <a:cs typeface="+mn-lt"/>
                <a:hlinkClick r:id="rId2"/>
              </a:rPr>
              <a:t>https://www.college.police.uk/guidance/knife-crime-problem-solving-guide</a:t>
            </a:r>
            <a:r>
              <a:rPr lang="en-GB" dirty="0">
                <a:ea typeface="+mn-lt"/>
                <a:cs typeface="+mn-lt"/>
              </a:rPr>
              <a:t> [Accessed on 3 December 2025].</a:t>
            </a:r>
            <a:endParaRPr lang="en-US" dirty="0"/>
          </a:p>
          <a:p>
            <a:pPr>
              <a:buNone/>
            </a:pPr>
            <a:r>
              <a:rPr lang="en-GB" b="1" dirty="0">
                <a:ea typeface="+mn-lt"/>
                <a:cs typeface="+mn-lt"/>
              </a:rPr>
              <a:t>College of Policing (2023)</a:t>
            </a:r>
            <a:r>
              <a:rPr lang="en-GB" dirty="0">
                <a:ea typeface="+mn-lt"/>
                <a:cs typeface="+mn-lt"/>
              </a:rPr>
              <a:t> </a:t>
            </a:r>
            <a:r>
              <a:rPr lang="en-GB" i="1" dirty="0">
                <a:ea typeface="+mn-lt"/>
                <a:cs typeface="+mn-lt"/>
              </a:rPr>
              <a:t>County lines: policing guidance.</a:t>
            </a:r>
            <a:r>
              <a:rPr lang="en-GB" dirty="0">
                <a:ea typeface="+mn-lt"/>
                <a:cs typeface="+mn-lt"/>
              </a:rPr>
              <a:t> [online] Available at: </a:t>
            </a:r>
            <a:r>
              <a:rPr lang="en-GB" dirty="0">
                <a:ea typeface="+mn-lt"/>
                <a:cs typeface="+mn-lt"/>
                <a:hlinkClick r:id="rId3"/>
              </a:rPr>
              <a:t>https://www.college.police.uk/guidance/substance-misuse/county-lines</a:t>
            </a:r>
            <a:r>
              <a:rPr lang="en-GB" dirty="0">
                <a:ea typeface="+mn-lt"/>
                <a:cs typeface="+mn-lt"/>
              </a:rPr>
              <a:t> [Accessed on 3 December 2025].</a:t>
            </a:r>
            <a:endParaRPr lang="en-GB" dirty="0"/>
          </a:p>
          <a:p>
            <a:pPr>
              <a:buNone/>
            </a:pPr>
            <a:r>
              <a:rPr lang="en-GB" b="1" dirty="0">
                <a:ea typeface="+mn-lt"/>
                <a:cs typeface="+mn-lt"/>
              </a:rPr>
              <a:t>College of Policing (2025)</a:t>
            </a:r>
            <a:r>
              <a:rPr lang="en-GB" dirty="0">
                <a:ea typeface="+mn-lt"/>
                <a:cs typeface="+mn-lt"/>
              </a:rPr>
              <a:t> </a:t>
            </a:r>
            <a:r>
              <a:rPr lang="en-GB" i="1" dirty="0">
                <a:ea typeface="+mn-lt"/>
                <a:cs typeface="+mn-lt"/>
              </a:rPr>
              <a:t>Knife crime.</a:t>
            </a:r>
            <a:r>
              <a:rPr lang="en-GB" dirty="0">
                <a:ea typeface="+mn-lt"/>
                <a:cs typeface="+mn-lt"/>
              </a:rPr>
              <a:t> [online] Available at: </a:t>
            </a:r>
            <a:r>
              <a:rPr lang="en-GB" dirty="0">
                <a:ea typeface="+mn-lt"/>
                <a:cs typeface="+mn-lt"/>
                <a:hlinkClick r:id="rId4"/>
              </a:rPr>
              <a:t>https://www.college.police.uk/app/major-investigation-and-public-protection/knife-crime</a:t>
            </a:r>
            <a:r>
              <a:rPr lang="en-GB" dirty="0">
                <a:ea typeface="+mn-lt"/>
                <a:cs typeface="+mn-lt"/>
              </a:rPr>
              <a:t> [Accessed on 3 December 2025].</a:t>
            </a:r>
            <a:endParaRPr lang="en-GB" dirty="0"/>
          </a:p>
          <a:p>
            <a:pPr>
              <a:buNone/>
            </a:pPr>
            <a:r>
              <a:rPr lang="en-GB" b="1" dirty="0">
                <a:ea typeface="+mn-lt"/>
                <a:cs typeface="+mn-lt"/>
              </a:rPr>
              <a:t>Commons Library (2025)</a:t>
            </a:r>
            <a:r>
              <a:rPr lang="en-GB" dirty="0">
                <a:ea typeface="+mn-lt"/>
                <a:cs typeface="+mn-lt"/>
              </a:rPr>
              <a:t> </a:t>
            </a:r>
            <a:r>
              <a:rPr lang="en-GB" i="1" dirty="0">
                <a:ea typeface="+mn-lt"/>
                <a:cs typeface="+mn-lt"/>
              </a:rPr>
              <a:t>Knives, offensive weapons and serious violence: Research Briefing.</a:t>
            </a:r>
            <a:r>
              <a:rPr lang="en-GB" dirty="0">
                <a:ea typeface="+mn-lt"/>
                <a:cs typeface="+mn-lt"/>
              </a:rPr>
              <a:t> [online] Available at: </a:t>
            </a:r>
            <a:r>
              <a:rPr lang="en-GB" dirty="0">
                <a:ea typeface="+mn-lt"/>
                <a:cs typeface="+mn-lt"/>
                <a:hlinkClick r:id="rId5"/>
              </a:rPr>
              <a:t>https://researchbriefings.files.parliament.uk/documents/SN00330/SN00330.pdf</a:t>
            </a:r>
            <a:r>
              <a:rPr lang="en-GB" dirty="0">
                <a:ea typeface="+mn-lt"/>
                <a:cs typeface="+mn-lt"/>
              </a:rPr>
              <a:t> [Accessed on 3 December 2025].</a:t>
            </a:r>
            <a:endParaRPr lang="en-GB" dirty="0"/>
          </a:p>
          <a:p>
            <a:pPr>
              <a:buNone/>
            </a:pPr>
            <a:r>
              <a:rPr lang="en-GB" b="1" dirty="0">
                <a:ea typeface="+mn-lt"/>
                <a:cs typeface="+mn-lt"/>
              </a:rPr>
              <a:t>Crimestoppers (2023)</a:t>
            </a:r>
            <a:r>
              <a:rPr lang="en-GB" dirty="0">
                <a:ea typeface="+mn-lt"/>
                <a:cs typeface="+mn-lt"/>
              </a:rPr>
              <a:t> </a:t>
            </a:r>
            <a:r>
              <a:rPr lang="en-GB" i="1" dirty="0">
                <a:ea typeface="+mn-lt"/>
                <a:cs typeface="+mn-lt"/>
              </a:rPr>
              <a:t>How to report crime anonymously.</a:t>
            </a:r>
            <a:r>
              <a:rPr lang="en-GB" dirty="0">
                <a:ea typeface="+mn-lt"/>
                <a:cs typeface="+mn-lt"/>
              </a:rPr>
              <a:t> [online] Available at: </a:t>
            </a:r>
            <a:r>
              <a:rPr lang="en-GB" dirty="0">
                <a:ea typeface="+mn-lt"/>
                <a:cs typeface="+mn-lt"/>
                <a:hlinkClick r:id="rId6"/>
              </a:rPr>
              <a:t>https://crimestoppers-uk.org</a:t>
            </a:r>
            <a:r>
              <a:rPr lang="en-GB" dirty="0">
                <a:ea typeface="+mn-lt"/>
                <a:cs typeface="+mn-lt"/>
              </a:rPr>
              <a:t> [Accessed on 3 December 2025].</a:t>
            </a:r>
            <a:endParaRPr lang="en-GB" dirty="0"/>
          </a:p>
          <a:p>
            <a:pPr>
              <a:buNone/>
            </a:pPr>
            <a:r>
              <a:rPr lang="en-GB" b="1" dirty="0">
                <a:ea typeface="+mn-lt"/>
                <a:cs typeface="+mn-lt"/>
              </a:rPr>
              <a:t>Crown Prosecution Service (2025)</a:t>
            </a:r>
            <a:r>
              <a:rPr lang="en-GB" dirty="0">
                <a:ea typeface="+mn-lt"/>
                <a:cs typeface="+mn-lt"/>
              </a:rPr>
              <a:t> </a:t>
            </a:r>
            <a:r>
              <a:rPr lang="en-GB" i="1" dirty="0">
                <a:ea typeface="+mn-lt"/>
                <a:cs typeface="+mn-lt"/>
              </a:rPr>
              <a:t>Modern slavery and human trafficking: offences and defences, including the Section 45 defence.</a:t>
            </a:r>
            <a:r>
              <a:rPr lang="en-GB" dirty="0">
                <a:ea typeface="+mn-lt"/>
                <a:cs typeface="+mn-lt"/>
              </a:rPr>
              <a:t> [online] Available at: </a:t>
            </a:r>
            <a:r>
              <a:rPr lang="en-GB" dirty="0">
                <a:ea typeface="+mn-lt"/>
                <a:cs typeface="+mn-lt"/>
                <a:hlinkClick r:id="rId7"/>
              </a:rPr>
              <a:t>https://www.cps.gov.uk/legal-guidance/modern-slavery-and-human-trafficking-offences-and-defences-including-section-45</a:t>
            </a:r>
            <a:r>
              <a:rPr lang="en-GB" dirty="0">
                <a:ea typeface="+mn-lt"/>
                <a:cs typeface="+mn-lt"/>
              </a:rPr>
              <a:t> [Accessed on 3 December 2025].</a:t>
            </a:r>
            <a:endParaRPr lang="en-GB" dirty="0"/>
          </a:p>
          <a:p>
            <a:pPr>
              <a:buNone/>
            </a:pPr>
            <a:r>
              <a:rPr lang="en-GB" b="1" dirty="0">
                <a:ea typeface="+mn-lt"/>
                <a:cs typeface="+mn-lt"/>
              </a:rPr>
              <a:t>Gov.uk (2015)</a:t>
            </a:r>
            <a:r>
              <a:rPr lang="en-GB" dirty="0">
                <a:ea typeface="+mn-lt"/>
                <a:cs typeface="+mn-lt"/>
              </a:rPr>
              <a:t> </a:t>
            </a:r>
            <a:r>
              <a:rPr lang="en-GB" i="1" dirty="0">
                <a:ea typeface="+mn-lt"/>
                <a:cs typeface="+mn-lt"/>
              </a:rPr>
              <a:t>Modern Slavery Act 2015.</a:t>
            </a:r>
            <a:r>
              <a:rPr lang="en-GB" dirty="0">
                <a:ea typeface="+mn-lt"/>
                <a:cs typeface="+mn-lt"/>
              </a:rPr>
              <a:t> [online] Available at: </a:t>
            </a:r>
            <a:r>
              <a:rPr lang="en-GB" dirty="0">
                <a:ea typeface="+mn-lt"/>
                <a:cs typeface="+mn-lt"/>
                <a:hlinkClick r:id="rId8"/>
              </a:rPr>
              <a:t>https://www.legislation.gov.uk/ukpga/2015/30/part/1/enacted</a:t>
            </a:r>
            <a:r>
              <a:rPr lang="en-GB" dirty="0">
                <a:ea typeface="+mn-lt"/>
                <a:cs typeface="+mn-lt"/>
              </a:rPr>
              <a:t> [Accessed on 3 December 2025].</a:t>
            </a:r>
            <a:endParaRPr lang="en-GB" dirty="0"/>
          </a:p>
          <a:p>
            <a:pPr>
              <a:buNone/>
            </a:pPr>
            <a:r>
              <a:rPr lang="en-GB" dirty="0">
                <a:ea typeface="+mn-lt"/>
                <a:cs typeface="+mn-lt"/>
              </a:rPr>
              <a:t> </a:t>
            </a:r>
            <a:endParaRPr lang="en-GB"/>
          </a:p>
          <a:p>
            <a:endParaRPr lang="en-GB" dirty="0">
              <a:ea typeface="+mn-lt"/>
              <a:cs typeface="+mn-lt"/>
            </a:endParaRPr>
          </a:p>
        </p:txBody>
      </p:sp>
    </p:spTree>
    <p:extLst>
      <p:ext uri="{BB962C8B-B14F-4D97-AF65-F5344CB8AC3E}">
        <p14:creationId xmlns:p14="http://schemas.microsoft.com/office/powerpoint/2010/main" val="18848889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02E8424B-3FA6-28C6-B9CC-A3AB7987D88F}"/>
              </a:ext>
            </a:extLst>
          </p:cNvPr>
          <p:cNvSpPr>
            <a:spLocks noGrp="1"/>
          </p:cNvSpPr>
          <p:nvPr>
            <p:ph idx="1"/>
          </p:nvPr>
        </p:nvSpPr>
        <p:spPr>
          <a:xfrm>
            <a:off x="838200" y="1439406"/>
            <a:ext cx="10515600" cy="4351338"/>
          </a:xfrm>
        </p:spPr>
        <p:txBody>
          <a:bodyPr vert="horz" lIns="91440" tIns="45720" rIns="91440" bIns="45720" rtlCol="0" anchor="t">
            <a:normAutofit fontScale="40000" lnSpcReduction="20000"/>
          </a:bodyPr>
          <a:lstStyle/>
          <a:p>
            <a:r>
              <a:rPr lang="en-GB" b="1" dirty="0">
                <a:ea typeface="+mn-lt"/>
                <a:cs typeface="+mn-lt"/>
              </a:rPr>
              <a:t>Home Office (2023)</a:t>
            </a:r>
            <a:r>
              <a:rPr lang="en-GB" dirty="0">
                <a:ea typeface="+mn-lt"/>
                <a:cs typeface="+mn-lt"/>
              </a:rPr>
              <a:t> </a:t>
            </a:r>
            <a:r>
              <a:rPr lang="en-GB" i="1" dirty="0">
                <a:ea typeface="+mn-lt"/>
                <a:cs typeface="+mn-lt"/>
              </a:rPr>
              <a:t>County lines exploitation: guidance.</a:t>
            </a:r>
            <a:r>
              <a:rPr lang="en-GB" dirty="0">
                <a:ea typeface="+mn-lt"/>
                <a:cs typeface="+mn-lt"/>
              </a:rPr>
              <a:t> [online] Available at: </a:t>
            </a:r>
            <a:r>
              <a:rPr lang="en-GB" dirty="0">
                <a:ea typeface="+mn-lt"/>
                <a:cs typeface="+mn-lt"/>
                <a:hlinkClick r:id="rId2"/>
              </a:rPr>
              <a:t>https://www.gov.uk/government/publications/criminal-exploitation-of-children-and-vulnerable-adults-county-lines</a:t>
            </a:r>
            <a:r>
              <a:rPr lang="en-GB" dirty="0">
                <a:ea typeface="+mn-lt"/>
                <a:cs typeface="+mn-lt"/>
              </a:rPr>
              <a:t> [Accessed on 3 December 2025].</a:t>
            </a:r>
            <a:endParaRPr lang="en-GB" dirty="0"/>
          </a:p>
          <a:p>
            <a:r>
              <a:rPr lang="en-GB" b="1">
                <a:ea typeface="+mn-lt"/>
                <a:cs typeface="+mn-lt"/>
              </a:rPr>
              <a:t>House of Commons Library (2025)</a:t>
            </a:r>
            <a:r>
              <a:rPr lang="en-GB" dirty="0">
                <a:ea typeface="+mn-lt"/>
                <a:cs typeface="+mn-lt"/>
              </a:rPr>
              <a:t> </a:t>
            </a:r>
            <a:r>
              <a:rPr lang="en-GB" i="1">
                <a:ea typeface="+mn-lt"/>
                <a:cs typeface="+mn-lt"/>
              </a:rPr>
              <a:t>Knife crime statistics: England and Wales.</a:t>
            </a:r>
            <a:r>
              <a:rPr lang="en-GB">
                <a:ea typeface="+mn-lt"/>
                <a:cs typeface="+mn-lt"/>
              </a:rPr>
              <a:t> [online] Available at: </a:t>
            </a:r>
            <a:r>
              <a:rPr lang="en-GB" dirty="0">
                <a:ea typeface="+mn-lt"/>
                <a:cs typeface="+mn-lt"/>
                <a:hlinkClick r:id="rId3"/>
              </a:rPr>
              <a:t>https://commonslibrary.parliament.uk/research-briefings/sn04304/</a:t>
            </a:r>
            <a:r>
              <a:rPr lang="en-GB" dirty="0">
                <a:ea typeface="+mn-lt"/>
                <a:cs typeface="+mn-lt"/>
              </a:rPr>
              <a:t> </a:t>
            </a:r>
            <a:r>
              <a:rPr lang="en-GB">
                <a:ea typeface="+mn-lt"/>
                <a:cs typeface="+mn-lt"/>
              </a:rPr>
              <a:t>[Accessed on 3 December 2025].</a:t>
            </a:r>
            <a:endParaRPr lang="en-GB"/>
          </a:p>
          <a:p>
            <a:r>
              <a:rPr lang="en-GB" b="1">
                <a:ea typeface="+mn-lt"/>
                <a:cs typeface="+mn-lt"/>
              </a:rPr>
              <a:t>International Labour Organization (ILO), Walk Free Foundation and International Organization for Migration (IOM) (2022)</a:t>
            </a:r>
            <a:r>
              <a:rPr lang="en-GB" dirty="0">
                <a:ea typeface="+mn-lt"/>
                <a:cs typeface="+mn-lt"/>
              </a:rPr>
              <a:t> </a:t>
            </a:r>
            <a:r>
              <a:rPr lang="en-GB" i="1">
                <a:ea typeface="+mn-lt"/>
                <a:cs typeface="+mn-lt"/>
              </a:rPr>
              <a:t>Global estimates of modern slavery: Forced labour and forced marriage.</a:t>
            </a:r>
            <a:r>
              <a:rPr lang="en-GB">
                <a:ea typeface="+mn-lt"/>
                <a:cs typeface="+mn-lt"/>
              </a:rPr>
              <a:t> [online] Available at: </a:t>
            </a:r>
            <a:r>
              <a:rPr lang="en-GB" dirty="0">
                <a:ea typeface="+mn-lt"/>
                <a:cs typeface="+mn-lt"/>
                <a:hlinkClick r:id="rId4"/>
              </a:rPr>
              <a:t>https://www.ilo.org/global/publications/books/WCMS_854733/lang--en/index.htm</a:t>
            </a:r>
            <a:r>
              <a:rPr lang="en-GB">
                <a:ea typeface="+mn-lt"/>
                <a:cs typeface="+mn-lt"/>
              </a:rPr>
              <a:t> [Accessed on 3 December 2025].</a:t>
            </a:r>
            <a:endParaRPr lang="en-GB"/>
          </a:p>
          <a:p>
            <a:r>
              <a:rPr lang="en-GB" b="1">
                <a:ea typeface="+mn-lt"/>
                <a:cs typeface="+mn-lt"/>
              </a:rPr>
              <a:t>Modern Slavery Helpline (2025)</a:t>
            </a:r>
            <a:r>
              <a:rPr lang="en-GB" dirty="0">
                <a:ea typeface="+mn-lt"/>
                <a:cs typeface="+mn-lt"/>
              </a:rPr>
              <a:t> </a:t>
            </a:r>
            <a:r>
              <a:rPr lang="en-GB" i="1">
                <a:ea typeface="+mn-lt"/>
                <a:cs typeface="+mn-lt"/>
              </a:rPr>
              <a:t>Statutory agencies: National Referral Mechanism (NRM).</a:t>
            </a:r>
            <a:r>
              <a:rPr lang="en-GB">
                <a:ea typeface="+mn-lt"/>
                <a:cs typeface="+mn-lt"/>
              </a:rPr>
              <a:t> [online] Available at: </a:t>
            </a:r>
            <a:r>
              <a:rPr lang="en-GB" dirty="0">
                <a:ea typeface="+mn-lt"/>
                <a:cs typeface="+mn-lt"/>
                <a:hlinkClick r:id="rId5"/>
              </a:rPr>
              <a:t>https://www.modernslaveryhelpline.org/information/statutory</a:t>
            </a:r>
            <a:r>
              <a:rPr lang="en-GB">
                <a:ea typeface="+mn-lt"/>
                <a:cs typeface="+mn-lt"/>
              </a:rPr>
              <a:t> [Accessed on 3 December 2025].</a:t>
            </a:r>
            <a:endParaRPr lang="en-GB"/>
          </a:p>
          <a:p>
            <a:r>
              <a:rPr lang="en-GB" b="1">
                <a:ea typeface="+mn-lt"/>
                <a:cs typeface="+mn-lt"/>
              </a:rPr>
              <a:t>National Crime Agency (2023)</a:t>
            </a:r>
            <a:r>
              <a:rPr lang="en-GB" dirty="0">
                <a:ea typeface="+mn-lt"/>
                <a:cs typeface="+mn-lt"/>
              </a:rPr>
              <a:t> </a:t>
            </a:r>
            <a:r>
              <a:rPr lang="en-GB" i="1">
                <a:ea typeface="+mn-lt"/>
                <a:cs typeface="+mn-lt"/>
              </a:rPr>
              <a:t>County lines.</a:t>
            </a:r>
            <a:r>
              <a:rPr lang="en-GB">
                <a:ea typeface="+mn-lt"/>
                <a:cs typeface="+mn-lt"/>
              </a:rPr>
              <a:t> [online] Available at: </a:t>
            </a:r>
            <a:r>
              <a:rPr lang="en-GB" dirty="0">
                <a:ea typeface="+mn-lt"/>
                <a:cs typeface="+mn-lt"/>
                <a:hlinkClick r:id="rId6"/>
              </a:rPr>
              <a:t>https://www.nationalcrimeagency.gov.uk/what-we-do/crime-threats/drugs/county-lines</a:t>
            </a:r>
            <a:r>
              <a:rPr lang="en-GB">
                <a:ea typeface="+mn-lt"/>
                <a:cs typeface="+mn-lt"/>
              </a:rPr>
              <a:t> [Accessed on 3 December 2025].</a:t>
            </a:r>
            <a:endParaRPr lang="en-GB"/>
          </a:p>
          <a:p>
            <a:r>
              <a:rPr lang="en-GB" b="1" dirty="0">
                <a:ea typeface="+mn-lt"/>
                <a:cs typeface="+mn-lt"/>
              </a:rPr>
              <a:t>National Police Chiefs’ Council (2025)</a:t>
            </a:r>
            <a:r>
              <a:rPr lang="en-GB" dirty="0">
                <a:ea typeface="+mn-lt"/>
                <a:cs typeface="+mn-lt"/>
              </a:rPr>
              <a:t> </a:t>
            </a:r>
            <a:r>
              <a:rPr lang="en-GB" i="1" dirty="0">
                <a:ea typeface="+mn-lt"/>
                <a:cs typeface="+mn-lt"/>
              </a:rPr>
              <a:t>Policing’s fight against knife crime strengthened with coordination centre.</a:t>
            </a:r>
            <a:r>
              <a:rPr lang="en-GB" dirty="0">
                <a:ea typeface="+mn-lt"/>
                <a:cs typeface="+mn-lt"/>
              </a:rPr>
              <a:t> [online] Available at: </a:t>
            </a:r>
            <a:r>
              <a:rPr lang="en-GB" dirty="0">
                <a:ea typeface="+mn-lt"/>
                <a:cs typeface="+mn-lt"/>
                <a:hlinkClick r:id="rId7"/>
              </a:rPr>
              <a:t>https://news.npcc.police.uk/releases/policings-fight-against-knife-crime-strengthened-with-coordination-centre</a:t>
            </a:r>
            <a:r>
              <a:rPr lang="en-GB" dirty="0">
                <a:ea typeface="+mn-lt"/>
                <a:cs typeface="+mn-lt"/>
              </a:rPr>
              <a:t> [Accessed on 3 December 2025].</a:t>
            </a:r>
            <a:endParaRPr lang="en-GB" dirty="0"/>
          </a:p>
          <a:p>
            <a:r>
              <a:rPr lang="en-GB" b="1" dirty="0">
                <a:ea typeface="+mn-lt"/>
                <a:cs typeface="+mn-lt"/>
              </a:rPr>
              <a:t>Office for National Statistics (2025)</a:t>
            </a:r>
            <a:r>
              <a:rPr lang="en-GB" dirty="0">
                <a:ea typeface="+mn-lt"/>
                <a:cs typeface="+mn-lt"/>
              </a:rPr>
              <a:t> </a:t>
            </a:r>
            <a:r>
              <a:rPr lang="en-GB" i="1" dirty="0">
                <a:ea typeface="+mn-lt"/>
                <a:cs typeface="+mn-lt"/>
              </a:rPr>
              <a:t>Crime in England and Wales: Year ending March 2025.</a:t>
            </a:r>
            <a:r>
              <a:rPr lang="en-GB" dirty="0">
                <a:ea typeface="+mn-lt"/>
                <a:cs typeface="+mn-lt"/>
              </a:rPr>
              <a:t> [online] Available at: </a:t>
            </a:r>
            <a:r>
              <a:rPr lang="en-GB" dirty="0">
                <a:ea typeface="+mn-lt"/>
                <a:cs typeface="+mn-lt"/>
                <a:hlinkClick r:id="rId8"/>
              </a:rPr>
              <a:t>https://www.ons.gov.uk/peoplepopulationandcommunity/crimeandjustice/bulletins/crimeinenglandandwales/yearendingmarch2025</a:t>
            </a:r>
            <a:r>
              <a:rPr lang="en-GB" dirty="0">
                <a:ea typeface="+mn-lt"/>
                <a:cs typeface="+mn-lt"/>
              </a:rPr>
              <a:t> [Accessed on 3 December 2025].</a:t>
            </a:r>
            <a:endParaRPr lang="en-GB" dirty="0"/>
          </a:p>
          <a:p>
            <a:r>
              <a:rPr lang="en-GB" b="1" dirty="0">
                <a:ea typeface="+mn-lt"/>
                <a:cs typeface="+mn-lt"/>
              </a:rPr>
              <a:t>UK Government (2025)</a:t>
            </a:r>
            <a:r>
              <a:rPr lang="en-GB" dirty="0">
                <a:ea typeface="+mn-lt"/>
                <a:cs typeface="+mn-lt"/>
              </a:rPr>
              <a:t> </a:t>
            </a:r>
            <a:r>
              <a:rPr lang="en-GB" i="1" dirty="0">
                <a:ea typeface="+mn-lt"/>
                <a:cs typeface="+mn-lt"/>
              </a:rPr>
              <a:t>Crime and Policing Bill 2025: Knife Crime Factsheet.</a:t>
            </a:r>
            <a:r>
              <a:rPr lang="en-GB" dirty="0">
                <a:ea typeface="+mn-lt"/>
                <a:cs typeface="+mn-lt"/>
              </a:rPr>
              <a:t> [online] Available at: </a:t>
            </a:r>
            <a:r>
              <a:rPr lang="en-GB" dirty="0">
                <a:ea typeface="+mn-lt"/>
                <a:cs typeface="+mn-lt"/>
                <a:hlinkClick r:id="rId9"/>
              </a:rPr>
              <a:t>https://www.gov.uk/government/publications/crime-and-policing-bill-2025-factsheets/crime-and-policing-bill-knife-crime-factsheet</a:t>
            </a:r>
            <a:r>
              <a:rPr lang="en-GB" dirty="0">
                <a:ea typeface="+mn-lt"/>
                <a:cs typeface="+mn-lt"/>
              </a:rPr>
              <a:t> [Accessed on 3 December 2025].</a:t>
            </a:r>
            <a:endParaRPr lang="en-GB" dirty="0"/>
          </a:p>
          <a:p>
            <a:r>
              <a:rPr lang="en-GB" b="1" dirty="0">
                <a:ea typeface="+mn-lt"/>
                <a:cs typeface="+mn-lt"/>
              </a:rPr>
              <a:t>United Nations (2000)</a:t>
            </a:r>
            <a:r>
              <a:rPr lang="en-GB" dirty="0">
                <a:ea typeface="+mn-lt"/>
                <a:cs typeface="+mn-lt"/>
              </a:rPr>
              <a:t> </a:t>
            </a:r>
            <a:r>
              <a:rPr lang="en-GB" i="1" dirty="0">
                <a:ea typeface="+mn-lt"/>
                <a:cs typeface="+mn-lt"/>
              </a:rPr>
              <a:t>United Nations Convention against Transnational Organized Crime (UNTOC).</a:t>
            </a:r>
            <a:r>
              <a:rPr lang="en-GB" dirty="0">
                <a:ea typeface="+mn-lt"/>
                <a:cs typeface="+mn-lt"/>
              </a:rPr>
              <a:t> [online] Available at: </a:t>
            </a:r>
            <a:r>
              <a:rPr lang="en-GB" dirty="0">
                <a:ea typeface="+mn-lt"/>
                <a:cs typeface="+mn-lt"/>
                <a:hlinkClick r:id="rId10"/>
              </a:rPr>
              <a:t>https://www.unodc.org/unodc/en/organized-crime/intro/UNTOC.html</a:t>
            </a:r>
            <a:r>
              <a:rPr lang="en-GB" dirty="0">
                <a:ea typeface="+mn-lt"/>
                <a:cs typeface="+mn-lt"/>
              </a:rPr>
              <a:t> [Accessed on 3 December 2025].</a:t>
            </a:r>
            <a:endParaRPr lang="en-GB" dirty="0"/>
          </a:p>
          <a:p>
            <a:r>
              <a:rPr lang="en-GB" b="1" dirty="0">
                <a:ea typeface="+mn-lt"/>
                <a:cs typeface="+mn-lt"/>
              </a:rPr>
              <a:t>Warwickshire Police (2025)</a:t>
            </a:r>
            <a:r>
              <a:rPr lang="en-GB" dirty="0">
                <a:ea typeface="+mn-lt"/>
                <a:cs typeface="+mn-lt"/>
              </a:rPr>
              <a:t> </a:t>
            </a:r>
            <a:r>
              <a:rPr lang="en-GB" i="1" dirty="0">
                <a:ea typeface="+mn-lt"/>
                <a:cs typeface="+mn-lt"/>
              </a:rPr>
              <a:t>Man sentenced for modern day slavery offences – Rugby.</a:t>
            </a:r>
            <a:r>
              <a:rPr lang="en-GB" dirty="0">
                <a:ea typeface="+mn-lt"/>
                <a:cs typeface="+mn-lt"/>
              </a:rPr>
              <a:t> [online] Available at: </a:t>
            </a:r>
            <a:r>
              <a:rPr lang="en-GB" dirty="0">
                <a:ea typeface="+mn-lt"/>
                <a:cs typeface="+mn-lt"/>
                <a:hlinkClick r:id="rId11"/>
              </a:rPr>
              <a:t>https://www.warwickshire.police.uk/news/warwickshire/news/2025/october/man-sentenced-for-modern-day-slavery-offences--rugby/</a:t>
            </a:r>
            <a:r>
              <a:rPr lang="en-GB" dirty="0">
                <a:ea typeface="+mn-lt"/>
                <a:cs typeface="+mn-lt"/>
              </a:rPr>
              <a:t> [Accessed on 3 December 2025].</a:t>
            </a:r>
            <a:endParaRPr lang="en-GB" dirty="0"/>
          </a:p>
          <a:p>
            <a:endParaRPr lang="en-GB" dirty="0"/>
          </a:p>
        </p:txBody>
      </p:sp>
    </p:spTree>
    <p:extLst>
      <p:ext uri="{BB962C8B-B14F-4D97-AF65-F5344CB8AC3E}">
        <p14:creationId xmlns:p14="http://schemas.microsoft.com/office/powerpoint/2010/main" val="1997134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UK law enforcement and the tackling of organised crime</vt:lpstr>
      <vt:lpstr>Content Aims</vt:lpstr>
      <vt:lpstr>What is organised crime?</vt:lpstr>
      <vt:lpstr>Modern slavery</vt:lpstr>
      <vt:lpstr>Dung Nguyen case</vt:lpstr>
      <vt:lpstr>How many people were living in modern slavery in the year 2021?</vt:lpstr>
      <vt:lpstr>Answer</vt:lpstr>
      <vt:lpstr>UK law enforcement and modern slavery</vt:lpstr>
      <vt:lpstr>County lines</vt:lpstr>
      <vt:lpstr>PowerPoint Presentation</vt:lpstr>
      <vt:lpstr>County lines and uk law enforcement</vt:lpstr>
      <vt:lpstr>How MANY CASES WERE RECORDERED IN 2024-2025?</vt:lpstr>
      <vt:lpstr>Answer</vt:lpstr>
      <vt:lpstr>Gang violence and knife crime</vt:lpstr>
      <vt:lpstr>PowerPoint Presentation</vt:lpstr>
      <vt:lpstr>UK law enforcement and Gang violence and knife crime</vt:lpstr>
      <vt:lpstr>What role do the public play?</vt:lpstr>
      <vt:lpstr>Reccomendations</vt:lpstr>
      <vt:lpstr>Conclusion</vt:lpstr>
      <vt:lpstr>Any questions?</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383</cp:revision>
  <dcterms:created xsi:type="dcterms:W3CDTF">2025-12-03T13:03:33Z</dcterms:created>
  <dcterms:modified xsi:type="dcterms:W3CDTF">2025-12-10T19:58:16Z</dcterms:modified>
</cp:coreProperties>
</file>