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C25E2-603D-4A39-A03F-515112577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E96BAD-63CB-4697-8A3C-926D8598DD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424EC-815A-4AE2-BACA-A43623C02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45863-A9C4-4472-8353-EF21E3834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4356E-0493-43AD-9AD2-CD0521009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485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F6861-8D48-4BAA-A74D-5159B9AFC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3F1F-54B6-43F3-8219-3263D9C90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5BFA1-6B74-4ECA-A216-A2632388D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972E55-FB95-411C-BA28-D7314F2CE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11987-332D-4C00-B19B-8281FD6FE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888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6A6A4-D3D8-4A84-9BC9-451231EFD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2CED2-B730-469A-B019-672D97A0D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40760-3CFD-4A0D-83FD-FA4758B8E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F2892-F553-402C-95CE-5F0F509A6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9DED1-0893-4901-8151-A913750CB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419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9CD33-7FB4-49FC-94B8-7EC0BE055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71B89-4EC8-44FA-AE8D-DC0C313516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678053-E7F6-431F-82EA-66BFF177ED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56078-EB04-4752-90F4-0FC727C45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0C2C40-35AB-4C39-88FB-9DB062A16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52597-0D64-4DF0-9B40-A74E28F54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17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3D746-FD5D-4CC6-869D-ED12D09CE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83C02-3A6E-4BBE-BD78-20C21EC3C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92D291-5252-4D0D-967D-41072481F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E250F-AF5D-4F45-895A-E42D65AF33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4A7610-D350-464D-8157-0F01F42F1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42F62E-0180-44D2-AD93-57CA34E42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24F7AC-E027-4613-9C38-4555A4D4A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96E20B-F164-42DC-B00B-929C14B81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881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A926-8900-47FB-9A79-608EC47F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317153-FB76-4B1D-A5DC-150BF575A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DD306E-A0AA-423B-8353-50735C9BD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94C2E-79F3-4256-9467-24FC607C1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11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FB4DF2-E278-4EBC-831F-602689E38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82A60E-C019-4C32-AA59-98993A634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970880-7982-47E6-8C94-A471CF7CC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072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85B70-70A1-46DA-9BF1-3B8E53E99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1A9C-3D5D-493A-A6BA-138C0A6E7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3ADB46-F177-412D-A76A-98CEB89CCA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976D2-23C2-4C48-9F79-347EC52E6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3A7726-7006-4A22-9D57-D99E0C3BE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DF9E7D-0D06-4501-ABD9-87E926415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509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E06A7-A4BC-475C-82FB-04628A086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692010-B517-4B48-BCAE-0F60240B0F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5899EF-7214-4132-89FB-85D8795522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83D08-66F9-4A3A-83C2-04CC7F401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F5C4C-BC29-4E98-BE43-300EE2674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C5E86-D254-4E3D-9CE1-E546208A0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815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E559-C0F3-4D8B-9516-35FFBD572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C24A10-71AC-406E-809E-E93BADE7B6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38307-F6C4-4662-A0C1-0946D4854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A26DE-83B3-4DFE-996E-A3AE0774D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6FE2A-3E6C-4820-B0A5-6298B72C2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25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AE6AEF-475E-4F00-B492-88F3969F26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A9D7CF-9CD4-415F-945C-5EF29AEADD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17E5C-4D0E-41A6-B485-0F92E449E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E27F9-89D3-4D15-A3AB-8B4736F48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27183-062E-407B-8421-6C133949C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246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A9A4F-9BF3-43D7-B513-F6015B5FA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2DB63-BE2D-4E29-ACDC-EFE73CA64E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42814-26CE-44AD-93B8-9ED81870A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C41EC-5DB2-4E87-9F13-7A9FB88D7CF5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E128B-5AEB-42A5-AE79-40AD5B58C5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A0306-595A-4013-BF17-B81B9C03A4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A0374-DBAB-4DC7-95F4-7A18BCEB2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215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mage result for dad clipart head&quot;">
            <a:extLst>
              <a:ext uri="{FF2B5EF4-FFF2-40B4-BE49-F238E27FC236}">
                <a16:creationId xmlns:a16="http://schemas.microsoft.com/office/drawing/2014/main" id="{5BEBC7CE-1264-4009-A47E-E937081455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44" b="62548"/>
          <a:stretch/>
        </p:blipFill>
        <p:spPr bwMode="auto">
          <a:xfrm>
            <a:off x="3210194" y="243971"/>
            <a:ext cx="4528738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4849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mage result for dad clipart head&quot;">
            <a:extLst>
              <a:ext uri="{FF2B5EF4-FFF2-40B4-BE49-F238E27FC236}">
                <a16:creationId xmlns:a16="http://schemas.microsoft.com/office/drawing/2014/main" id="{5BEBC7CE-1264-4009-A47E-E937081455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44" b="62548"/>
          <a:stretch/>
        </p:blipFill>
        <p:spPr bwMode="auto">
          <a:xfrm>
            <a:off x="3210194" y="243971"/>
            <a:ext cx="4528738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947770-2100-4751-AF5D-D6D2F0E76D81}"/>
              </a:ext>
            </a:extLst>
          </p:cNvPr>
          <p:cNvSpPr txBox="1"/>
          <p:nvPr/>
        </p:nvSpPr>
        <p:spPr>
          <a:xfrm>
            <a:off x="7119891" y="2291031"/>
            <a:ext cx="391505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/>
              <a:t>Mam</a:t>
            </a:r>
          </a:p>
        </p:txBody>
      </p:sp>
    </p:spTree>
    <p:extLst>
      <p:ext uri="{BB962C8B-B14F-4D97-AF65-F5344CB8AC3E}">
        <p14:creationId xmlns:p14="http://schemas.microsoft.com/office/powerpoint/2010/main" val="1739445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 result for dad clipart head&quot;">
            <a:extLst>
              <a:ext uri="{FF2B5EF4-FFF2-40B4-BE49-F238E27FC236}">
                <a16:creationId xmlns:a16="http://schemas.microsoft.com/office/drawing/2014/main" id="{2D0A1D22-BF83-466B-80BC-8A96BFC3EA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41" t="2933" r="34898" b="59993"/>
          <a:stretch/>
        </p:blipFill>
        <p:spPr bwMode="auto">
          <a:xfrm>
            <a:off x="4415335" y="643466"/>
            <a:ext cx="3361330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091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Image result for dad clipart head&quot;">
            <a:extLst>
              <a:ext uri="{FF2B5EF4-FFF2-40B4-BE49-F238E27FC236}">
                <a16:creationId xmlns:a16="http://schemas.microsoft.com/office/drawing/2014/main" id="{2D0A1D22-BF83-466B-80BC-8A96BFC3EA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41" t="2933" r="34898" b="59993"/>
          <a:stretch/>
        </p:blipFill>
        <p:spPr bwMode="auto">
          <a:xfrm>
            <a:off x="4415335" y="643466"/>
            <a:ext cx="3361330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89F0BF-8940-444D-BA01-96AD3E161197}"/>
              </a:ext>
            </a:extLst>
          </p:cNvPr>
          <p:cNvSpPr txBox="1"/>
          <p:nvPr/>
        </p:nvSpPr>
        <p:spPr>
          <a:xfrm>
            <a:off x="7617041" y="2352582"/>
            <a:ext cx="329361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/>
              <a:t>Tad</a:t>
            </a:r>
          </a:p>
        </p:txBody>
      </p:sp>
    </p:spTree>
    <p:extLst>
      <p:ext uri="{BB962C8B-B14F-4D97-AF65-F5344CB8AC3E}">
        <p14:creationId xmlns:p14="http://schemas.microsoft.com/office/powerpoint/2010/main" val="18599609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Image result for dad clipart head&quot;">
            <a:extLst>
              <a:ext uri="{FF2B5EF4-FFF2-40B4-BE49-F238E27FC236}">
                <a16:creationId xmlns:a16="http://schemas.microsoft.com/office/drawing/2014/main" id="{6E7BBECE-584F-41BA-AAD5-B39829377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11" t="3778" b="60889"/>
          <a:stretch/>
        </p:blipFill>
        <p:spPr bwMode="auto">
          <a:xfrm>
            <a:off x="4084781" y="643466"/>
            <a:ext cx="4022437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38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Image result for dad clipart head&quot;">
            <a:extLst>
              <a:ext uri="{FF2B5EF4-FFF2-40B4-BE49-F238E27FC236}">
                <a16:creationId xmlns:a16="http://schemas.microsoft.com/office/drawing/2014/main" id="{6E7BBECE-584F-41BA-AAD5-B39829377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11" t="3778" b="60889"/>
          <a:stretch/>
        </p:blipFill>
        <p:spPr bwMode="auto">
          <a:xfrm>
            <a:off x="4084781" y="643466"/>
            <a:ext cx="4022437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36607E-9856-4ECB-BAE0-A1C070037811}"/>
              </a:ext>
            </a:extLst>
          </p:cNvPr>
          <p:cNvSpPr txBox="1"/>
          <p:nvPr/>
        </p:nvSpPr>
        <p:spPr>
          <a:xfrm>
            <a:off x="7537142" y="2601157"/>
            <a:ext cx="28497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err="1"/>
              <a:t>Tadcu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939544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Image result for dad clipart head&quot;">
            <a:extLst>
              <a:ext uri="{FF2B5EF4-FFF2-40B4-BE49-F238E27FC236}">
                <a16:creationId xmlns:a16="http://schemas.microsoft.com/office/drawing/2014/main" id="{6EE283DF-5BE1-4965-ADC4-8B369301F3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" t="39556" r="63777" b="29555"/>
          <a:stretch/>
        </p:blipFill>
        <p:spPr bwMode="auto">
          <a:xfrm>
            <a:off x="3551840" y="643465"/>
            <a:ext cx="4745419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533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Image result for dad clipart head&quot;">
            <a:extLst>
              <a:ext uri="{FF2B5EF4-FFF2-40B4-BE49-F238E27FC236}">
                <a16:creationId xmlns:a16="http://schemas.microsoft.com/office/drawing/2014/main" id="{6EE283DF-5BE1-4965-ADC4-8B369301F3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" t="39556" r="63777" b="29555"/>
          <a:stretch/>
        </p:blipFill>
        <p:spPr bwMode="auto">
          <a:xfrm>
            <a:off x="3551840" y="643465"/>
            <a:ext cx="4745419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17225E-9201-47ED-9682-FDA1ED131F91}"/>
              </a:ext>
            </a:extLst>
          </p:cNvPr>
          <p:cNvSpPr txBox="1"/>
          <p:nvPr/>
        </p:nvSpPr>
        <p:spPr>
          <a:xfrm>
            <a:off x="7820025" y="1982449"/>
            <a:ext cx="39243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err="1"/>
              <a:t>Mamgu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2565454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Image result for dad clipart head&quot;">
            <a:extLst>
              <a:ext uri="{FF2B5EF4-FFF2-40B4-BE49-F238E27FC236}">
                <a16:creationId xmlns:a16="http://schemas.microsoft.com/office/drawing/2014/main" id="{87A7D87E-3DDE-4728-AF30-A46C410705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75" t="72584" r="4865"/>
          <a:stretch/>
        </p:blipFill>
        <p:spPr bwMode="auto">
          <a:xfrm>
            <a:off x="3904639" y="643466"/>
            <a:ext cx="4382721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095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Image result for dad clipart head&quot;">
            <a:extLst>
              <a:ext uri="{FF2B5EF4-FFF2-40B4-BE49-F238E27FC236}">
                <a16:creationId xmlns:a16="http://schemas.microsoft.com/office/drawing/2014/main" id="{87A7D87E-3DDE-4728-AF30-A46C410705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75" t="72584" r="4865"/>
          <a:stretch/>
        </p:blipFill>
        <p:spPr bwMode="auto">
          <a:xfrm>
            <a:off x="3904639" y="643466"/>
            <a:ext cx="4382721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A6C7B2-9D74-4348-8D9C-59D053704739}"/>
              </a:ext>
            </a:extLst>
          </p:cNvPr>
          <p:cNvSpPr txBox="1"/>
          <p:nvPr/>
        </p:nvSpPr>
        <p:spPr>
          <a:xfrm>
            <a:off x="7572375" y="2505075"/>
            <a:ext cx="39243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err="1"/>
              <a:t>Brawd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713816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Image result for dad clipart head&quot;">
            <a:extLst>
              <a:ext uri="{FF2B5EF4-FFF2-40B4-BE49-F238E27FC236}">
                <a16:creationId xmlns:a16="http://schemas.microsoft.com/office/drawing/2014/main" id="{8DD4601E-1E7F-4B86-A51D-AF3F25B6D1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7" t="70867" r="33862"/>
          <a:stretch/>
        </p:blipFill>
        <p:spPr bwMode="auto">
          <a:xfrm>
            <a:off x="3810363" y="643466"/>
            <a:ext cx="4571273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878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Image result for dad clipart head&quot;">
            <a:extLst>
              <a:ext uri="{FF2B5EF4-FFF2-40B4-BE49-F238E27FC236}">
                <a16:creationId xmlns:a16="http://schemas.microsoft.com/office/drawing/2014/main" id="{8DD4601E-1E7F-4B86-A51D-AF3F25B6D1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7" t="70867" r="33862"/>
          <a:stretch/>
        </p:blipFill>
        <p:spPr bwMode="auto">
          <a:xfrm>
            <a:off x="3810363" y="643466"/>
            <a:ext cx="4571273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81B6E4-4B06-4135-89E1-0F2C203FE01D}"/>
              </a:ext>
            </a:extLst>
          </p:cNvPr>
          <p:cNvSpPr txBox="1"/>
          <p:nvPr/>
        </p:nvSpPr>
        <p:spPr>
          <a:xfrm>
            <a:off x="7372351" y="3428999"/>
            <a:ext cx="38290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err="1"/>
              <a:t>Chwaer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29809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Image result for dad clipart head&quot;">
            <a:extLst>
              <a:ext uri="{FF2B5EF4-FFF2-40B4-BE49-F238E27FC236}">
                <a16:creationId xmlns:a16="http://schemas.microsoft.com/office/drawing/2014/main" id="{5C54CFDF-0E24-40AA-B451-DA703EFCF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48" t="39385" r="3570" b="28623"/>
          <a:stretch/>
        </p:blipFill>
        <p:spPr bwMode="auto">
          <a:xfrm>
            <a:off x="4014550" y="643466"/>
            <a:ext cx="4162899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8954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Image result for dad clipart head&quot;">
            <a:extLst>
              <a:ext uri="{FF2B5EF4-FFF2-40B4-BE49-F238E27FC236}">
                <a16:creationId xmlns:a16="http://schemas.microsoft.com/office/drawing/2014/main" id="{5C54CFDF-0E24-40AA-B451-DA703EFCF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48" t="39385" r="3570" b="28623"/>
          <a:stretch/>
        </p:blipFill>
        <p:spPr bwMode="auto">
          <a:xfrm>
            <a:off x="4014550" y="643466"/>
            <a:ext cx="4162899" cy="55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981C15-69F5-4A98-95F1-ECD705F0260D}"/>
              </a:ext>
            </a:extLst>
          </p:cNvPr>
          <p:cNvSpPr txBox="1"/>
          <p:nvPr/>
        </p:nvSpPr>
        <p:spPr>
          <a:xfrm>
            <a:off x="7324251" y="4457700"/>
            <a:ext cx="41628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err="1"/>
              <a:t>Modryb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080490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105008-89AD-4C6F-B321-1FFE3D9C7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01" t="51835" r="40728" b="35884"/>
          <a:stretch/>
        </p:blipFill>
        <p:spPr>
          <a:xfrm rot="2413597">
            <a:off x="3939855" y="934480"/>
            <a:ext cx="4312289" cy="4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662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105008-89AD-4C6F-B321-1FFE3D9C7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01" t="51835" r="40728" b="35884"/>
          <a:stretch/>
        </p:blipFill>
        <p:spPr>
          <a:xfrm rot="2413597">
            <a:off x="3939855" y="934480"/>
            <a:ext cx="4312289" cy="49890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6AF413-40E4-4CC4-A3D3-3305B49E2BA9}"/>
              </a:ext>
            </a:extLst>
          </p:cNvPr>
          <p:cNvSpPr txBox="1"/>
          <p:nvPr/>
        </p:nvSpPr>
        <p:spPr>
          <a:xfrm>
            <a:off x="7505701" y="4772025"/>
            <a:ext cx="40005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err="1"/>
              <a:t>Wncwl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4042737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Image result for dad clipart head&quot;">
            <a:extLst>
              <a:ext uri="{FF2B5EF4-FFF2-40B4-BE49-F238E27FC236}">
                <a16:creationId xmlns:a16="http://schemas.microsoft.com/office/drawing/2014/main" id="{D0522FF0-965F-4684-9FD6-8A477AC55C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1" t="70453" r="63777" b="3036"/>
          <a:stretch/>
        </p:blipFill>
        <p:spPr bwMode="auto">
          <a:xfrm>
            <a:off x="4019231" y="914401"/>
            <a:ext cx="3658516" cy="405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246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Image result for dad clipart head&quot;">
            <a:extLst>
              <a:ext uri="{FF2B5EF4-FFF2-40B4-BE49-F238E27FC236}">
                <a16:creationId xmlns:a16="http://schemas.microsoft.com/office/drawing/2014/main" id="{D0522FF0-965F-4684-9FD6-8A477AC55C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1" t="70453" r="63777" b="3036"/>
          <a:stretch/>
        </p:blipFill>
        <p:spPr bwMode="auto">
          <a:xfrm>
            <a:off x="3983721" y="801685"/>
            <a:ext cx="3658516" cy="405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40FB47-58A9-4634-886A-4AD3C41CBD43}"/>
              </a:ext>
            </a:extLst>
          </p:cNvPr>
          <p:cNvSpPr txBox="1"/>
          <p:nvPr/>
        </p:nvSpPr>
        <p:spPr>
          <a:xfrm>
            <a:off x="2618913" y="4720143"/>
            <a:ext cx="664917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err="1"/>
              <a:t>Cefinder</a:t>
            </a:r>
            <a:r>
              <a:rPr lang="en-GB" sz="6600" dirty="0"/>
              <a:t>/</a:t>
            </a:r>
            <a:r>
              <a:rPr lang="en-GB" sz="6600" dirty="0" err="1"/>
              <a:t>Cyfnither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4061053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11</Words>
  <Application>Microsoft Office PowerPoint</Application>
  <PresentationFormat>Widescreen</PresentationFormat>
  <Paragraphs>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Emmeline Morgan (1100271)</dc:creator>
  <cp:lastModifiedBy>Emmeline Morgan (1100271)</cp:lastModifiedBy>
  <cp:revision>2</cp:revision>
  <dcterms:created xsi:type="dcterms:W3CDTF">2020-01-21T19:52:24Z</dcterms:created>
  <dcterms:modified xsi:type="dcterms:W3CDTF">2020-01-21T20:00:28Z</dcterms:modified>
</cp:coreProperties>
</file>