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sldIdLst>
    <p:sldId id="260" r:id="rId2"/>
    <p:sldId id="261" r:id="rId3"/>
    <p:sldId id="262" r:id="rId4"/>
    <p:sldId id="263" r:id="rId5"/>
    <p:sldId id="264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D5C294-58A1-4EA6-A038-F4B79342C3D1}" v="32" dt="2026-07-08T20:12:07.4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2" d="100"/>
          <a:sy n="72" d="100"/>
        </p:scale>
        <p:origin x="456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tiana Kovenia" userId="cd47536ccebd2fdd" providerId="LiveId" clId="{9FA1D0CB-4E6B-482F-9775-6359592A709F}"/>
    <pc:docChg chg="undo custSel modSld">
      <pc:chgData name="tetiana Kovenia" userId="cd47536ccebd2fdd" providerId="LiveId" clId="{9FA1D0CB-4E6B-482F-9775-6359592A709F}" dt="2026-07-08T20:15:34.531" v="377" actId="122"/>
      <pc:docMkLst>
        <pc:docMk/>
      </pc:docMkLst>
      <pc:sldChg chg="modSp mod">
        <pc:chgData name="tetiana Kovenia" userId="cd47536ccebd2fdd" providerId="LiveId" clId="{9FA1D0CB-4E6B-482F-9775-6359592A709F}" dt="2026-07-08T18:56:23.756" v="206" actId="14100"/>
        <pc:sldMkLst>
          <pc:docMk/>
          <pc:sldMk cId="3339428240" sldId="261"/>
        </pc:sldMkLst>
        <pc:spChg chg="mod">
          <ac:chgData name="tetiana Kovenia" userId="cd47536ccebd2fdd" providerId="LiveId" clId="{9FA1D0CB-4E6B-482F-9775-6359592A709F}" dt="2026-07-08T18:55:49.205" v="203" actId="27636"/>
          <ac:spMkLst>
            <pc:docMk/>
            <pc:sldMk cId="3339428240" sldId="261"/>
            <ac:spMk id="3" creationId="{1B3A86FD-CEBA-6AF5-2149-18F2AC696030}"/>
          </ac:spMkLst>
        </pc:spChg>
        <pc:spChg chg="mod">
          <ac:chgData name="tetiana Kovenia" userId="cd47536ccebd2fdd" providerId="LiveId" clId="{9FA1D0CB-4E6B-482F-9775-6359592A709F}" dt="2026-07-08T18:56:23.756" v="206" actId="14100"/>
          <ac:spMkLst>
            <pc:docMk/>
            <pc:sldMk cId="3339428240" sldId="261"/>
            <ac:spMk id="4" creationId="{2A557072-59B9-C774-2D6C-BE12FD7AB5D7}"/>
          </ac:spMkLst>
        </pc:spChg>
      </pc:sldChg>
      <pc:sldChg chg="addSp delSp modSp mod">
        <pc:chgData name="tetiana Kovenia" userId="cd47536ccebd2fdd" providerId="LiveId" clId="{9FA1D0CB-4E6B-482F-9775-6359592A709F}" dt="2026-07-08T18:58:05.315" v="244" actId="27636"/>
        <pc:sldMkLst>
          <pc:docMk/>
          <pc:sldMk cId="4209211803" sldId="262"/>
        </pc:sldMkLst>
        <pc:spChg chg="mod">
          <ac:chgData name="tetiana Kovenia" userId="cd47536ccebd2fdd" providerId="LiveId" clId="{9FA1D0CB-4E6B-482F-9775-6359592A709F}" dt="2026-07-08T18:58:05.315" v="244" actId="27636"/>
          <ac:spMkLst>
            <pc:docMk/>
            <pc:sldMk cId="4209211803" sldId="262"/>
            <ac:spMk id="3" creationId="{82F4F21D-2573-1AF0-1D29-45D54761D85A}"/>
          </ac:spMkLst>
        </pc:spChg>
        <pc:spChg chg="add del mod">
          <ac:chgData name="tetiana Kovenia" userId="cd47536ccebd2fdd" providerId="LiveId" clId="{9FA1D0CB-4E6B-482F-9775-6359592A709F}" dt="2026-07-08T18:57:26.137" v="208"/>
          <ac:spMkLst>
            <pc:docMk/>
            <pc:sldMk cId="4209211803" sldId="262"/>
            <ac:spMk id="5" creationId="{B14F9FB3-6D43-41E7-5523-0AB8A523FEDA}"/>
          </ac:spMkLst>
        </pc:spChg>
        <pc:spChg chg="del">
          <ac:chgData name="tetiana Kovenia" userId="cd47536ccebd2fdd" providerId="LiveId" clId="{9FA1D0CB-4E6B-482F-9775-6359592A709F}" dt="2026-07-08T18:57:20.794" v="207" actId="478"/>
          <ac:spMkLst>
            <pc:docMk/>
            <pc:sldMk cId="4209211803" sldId="262"/>
            <ac:spMk id="8" creationId="{B5CB2DFD-B419-6340-9E13-E59E54C4F61C}"/>
          </ac:spMkLst>
        </pc:spChg>
        <pc:picChg chg="add mod">
          <ac:chgData name="tetiana Kovenia" userId="cd47536ccebd2fdd" providerId="LiveId" clId="{9FA1D0CB-4E6B-482F-9775-6359592A709F}" dt="2026-07-08T18:57:26.137" v="208"/>
          <ac:picMkLst>
            <pc:docMk/>
            <pc:sldMk cId="4209211803" sldId="262"/>
            <ac:picMk id="6" creationId="{F4BDB19A-59E0-6CFD-780B-A86D131564B5}"/>
          </ac:picMkLst>
        </pc:picChg>
        <pc:picChg chg="del">
          <ac:chgData name="tetiana Kovenia" userId="cd47536ccebd2fdd" providerId="LiveId" clId="{9FA1D0CB-4E6B-482F-9775-6359592A709F}" dt="2026-07-08T18:57:20.794" v="207" actId="478"/>
          <ac:picMkLst>
            <pc:docMk/>
            <pc:sldMk cId="4209211803" sldId="262"/>
            <ac:picMk id="7" creationId="{AC07E8B9-1B19-C0D9-0407-1B302D0644C7}"/>
          </ac:picMkLst>
        </pc:picChg>
      </pc:sldChg>
      <pc:sldChg chg="modSp mod">
        <pc:chgData name="tetiana Kovenia" userId="cd47536ccebd2fdd" providerId="LiveId" clId="{9FA1D0CB-4E6B-482F-9775-6359592A709F}" dt="2026-07-08T18:58:39.416" v="248" actId="27636"/>
        <pc:sldMkLst>
          <pc:docMk/>
          <pc:sldMk cId="1086474286" sldId="263"/>
        </pc:sldMkLst>
        <pc:spChg chg="mod">
          <ac:chgData name="tetiana Kovenia" userId="cd47536ccebd2fdd" providerId="LiveId" clId="{9FA1D0CB-4E6B-482F-9775-6359592A709F}" dt="2026-07-08T18:58:39.416" v="248" actId="27636"/>
          <ac:spMkLst>
            <pc:docMk/>
            <pc:sldMk cId="1086474286" sldId="263"/>
            <ac:spMk id="3" creationId="{965F5509-D17F-0BBB-211F-D920841955F0}"/>
          </ac:spMkLst>
        </pc:spChg>
      </pc:sldChg>
      <pc:sldChg chg="addSp delSp modSp mod">
        <pc:chgData name="tetiana Kovenia" userId="cd47536ccebd2fdd" providerId="LiveId" clId="{9FA1D0CB-4E6B-482F-9775-6359592A709F}" dt="2026-07-08T20:15:34.531" v="377" actId="122"/>
        <pc:sldMkLst>
          <pc:docMk/>
          <pc:sldMk cId="3249553833" sldId="264"/>
        </pc:sldMkLst>
        <pc:spChg chg="del mod">
          <ac:chgData name="tetiana Kovenia" userId="cd47536ccebd2fdd" providerId="LiveId" clId="{9FA1D0CB-4E6B-482F-9775-6359592A709F}" dt="2026-07-08T20:04:08.874" v="306" actId="478"/>
          <ac:spMkLst>
            <pc:docMk/>
            <pc:sldMk cId="3249553833" sldId="264"/>
            <ac:spMk id="2" creationId="{4FD6C8C1-BFDC-37A7-AE1D-A809C4061569}"/>
          </ac:spMkLst>
        </pc:spChg>
        <pc:spChg chg="del mod">
          <ac:chgData name="tetiana Kovenia" userId="cd47536ccebd2fdd" providerId="LiveId" clId="{9FA1D0CB-4E6B-482F-9775-6359592A709F}" dt="2026-07-08T19:02:11.474" v="258" actId="478"/>
          <ac:spMkLst>
            <pc:docMk/>
            <pc:sldMk cId="3249553833" sldId="264"/>
            <ac:spMk id="3" creationId="{54AD7744-D3AA-209B-7FB9-1E6370A2160A}"/>
          </ac:spMkLst>
        </pc:spChg>
        <pc:spChg chg="add del mod">
          <ac:chgData name="tetiana Kovenia" userId="cd47536ccebd2fdd" providerId="LiveId" clId="{9FA1D0CB-4E6B-482F-9775-6359592A709F}" dt="2026-07-08T19:21:29.290" v="276" actId="478"/>
          <ac:spMkLst>
            <pc:docMk/>
            <pc:sldMk cId="3249553833" sldId="264"/>
            <ac:spMk id="5" creationId="{09F0C00B-A0C0-4B22-F0EC-1151CE79FB8A}"/>
          </ac:spMkLst>
        </pc:spChg>
        <pc:spChg chg="del">
          <ac:chgData name="tetiana Kovenia" userId="cd47536ccebd2fdd" providerId="LiveId" clId="{9FA1D0CB-4E6B-482F-9775-6359592A709F}" dt="2026-07-08T19:02:14.217" v="259" actId="478"/>
          <ac:spMkLst>
            <pc:docMk/>
            <pc:sldMk cId="3249553833" sldId="264"/>
            <ac:spMk id="7" creationId="{0520C2A1-FC62-73EC-0701-C1C0096C0084}"/>
          </ac:spMkLst>
        </pc:spChg>
        <pc:spChg chg="add del mod">
          <ac:chgData name="tetiana Kovenia" userId="cd47536ccebd2fdd" providerId="LiveId" clId="{9FA1D0CB-4E6B-482F-9775-6359592A709F}" dt="2026-07-08T19:21:02.686" v="273" actId="478"/>
          <ac:spMkLst>
            <pc:docMk/>
            <pc:sldMk cId="3249553833" sldId="264"/>
            <ac:spMk id="9" creationId="{1BEAD1E9-F27A-09B7-DDF2-4CCA2E25E8ED}"/>
          </ac:spMkLst>
        </pc:spChg>
        <pc:spChg chg="add del mod">
          <ac:chgData name="tetiana Kovenia" userId="cd47536ccebd2fdd" providerId="LiveId" clId="{9FA1D0CB-4E6B-482F-9775-6359592A709F}" dt="2026-07-08T20:04:17.489" v="308" actId="478"/>
          <ac:spMkLst>
            <pc:docMk/>
            <pc:sldMk cId="3249553833" sldId="264"/>
            <ac:spMk id="11" creationId="{94B1D121-BC2C-FB33-C739-25803B7900BB}"/>
          </ac:spMkLst>
        </pc:spChg>
        <pc:spChg chg="add del mod">
          <ac:chgData name="tetiana Kovenia" userId="cd47536ccebd2fdd" providerId="LiveId" clId="{9FA1D0CB-4E6B-482F-9775-6359592A709F}" dt="2026-07-08T20:04:23.973" v="309"/>
          <ac:spMkLst>
            <pc:docMk/>
            <pc:sldMk cId="3249553833" sldId="264"/>
            <ac:spMk id="13" creationId="{173BF94A-AB80-BEB0-BB97-4BA8732AC476}"/>
          </ac:spMkLst>
        </pc:spChg>
        <pc:spChg chg="add del mod">
          <ac:chgData name="tetiana Kovenia" userId="cd47536ccebd2fdd" providerId="LiveId" clId="{9FA1D0CB-4E6B-482F-9775-6359592A709F}" dt="2026-07-08T20:04:32.277" v="311" actId="478"/>
          <ac:spMkLst>
            <pc:docMk/>
            <pc:sldMk cId="3249553833" sldId="264"/>
            <ac:spMk id="15" creationId="{11CF43C4-36E0-238F-25D0-AE2138F68F35}"/>
          </ac:spMkLst>
        </pc:spChg>
        <pc:spChg chg="add del mod">
          <ac:chgData name="tetiana Kovenia" userId="cd47536ccebd2fdd" providerId="LiveId" clId="{9FA1D0CB-4E6B-482F-9775-6359592A709F}" dt="2026-07-08T20:04:28.193" v="310" actId="478"/>
          <ac:spMkLst>
            <pc:docMk/>
            <pc:sldMk cId="3249553833" sldId="264"/>
            <ac:spMk id="16" creationId="{FB867371-071E-9A5D-A7EF-43FDC6E9726B}"/>
          </ac:spMkLst>
        </pc:spChg>
        <pc:spChg chg="add mod">
          <ac:chgData name="tetiana Kovenia" userId="cd47536ccebd2fdd" providerId="LiveId" clId="{9FA1D0CB-4E6B-482F-9775-6359592A709F}" dt="2026-07-08T20:15:34.531" v="377" actId="122"/>
          <ac:spMkLst>
            <pc:docMk/>
            <pc:sldMk cId="3249553833" sldId="264"/>
            <ac:spMk id="18" creationId="{6ADBC89E-170A-FC2C-9B10-201F190B560A}"/>
          </ac:spMkLst>
        </pc:spChg>
        <pc:spChg chg="add mod">
          <ac:chgData name="tetiana Kovenia" userId="cd47536ccebd2fdd" providerId="LiveId" clId="{9FA1D0CB-4E6B-482F-9775-6359592A709F}" dt="2026-07-08T20:13:59.546" v="367" actId="1076"/>
          <ac:spMkLst>
            <pc:docMk/>
            <pc:sldMk cId="3249553833" sldId="264"/>
            <ac:spMk id="19" creationId="{E0F54EAA-0D21-5CD1-25F1-92344A76D1F1}"/>
          </ac:spMkLst>
        </pc:spChg>
        <pc:spChg chg="add del mod">
          <ac:chgData name="tetiana Kovenia" userId="cd47536ccebd2fdd" providerId="LiveId" clId="{9FA1D0CB-4E6B-482F-9775-6359592A709F}" dt="2026-07-08T20:05:48.287" v="318" actId="478"/>
          <ac:spMkLst>
            <pc:docMk/>
            <pc:sldMk cId="3249553833" sldId="264"/>
            <ac:spMk id="20" creationId="{A9446A35-C919-B9A4-A821-7C41EE42E5F2}"/>
          </ac:spMkLst>
        </pc:spChg>
        <pc:spChg chg="add mod">
          <ac:chgData name="tetiana Kovenia" userId="cd47536ccebd2fdd" providerId="LiveId" clId="{9FA1D0CB-4E6B-482F-9775-6359592A709F}" dt="2026-07-08T20:13:40.447" v="366" actId="1076"/>
          <ac:spMkLst>
            <pc:docMk/>
            <pc:sldMk cId="3249553833" sldId="264"/>
            <ac:spMk id="21" creationId="{AAE6C891-EE4D-DAE5-3EAB-222BE74D9685}"/>
          </ac:spMkLst>
        </pc:spChg>
        <pc:spChg chg="add del mod">
          <ac:chgData name="tetiana Kovenia" userId="cd47536ccebd2fdd" providerId="LiveId" clId="{9FA1D0CB-4E6B-482F-9775-6359592A709F}" dt="2026-07-08T20:06:36.468" v="323" actId="478"/>
          <ac:spMkLst>
            <pc:docMk/>
            <pc:sldMk cId="3249553833" sldId="264"/>
            <ac:spMk id="22" creationId="{728DE64F-FE3E-389E-D3E9-BD679B580A2D}"/>
          </ac:spMkLst>
        </pc:spChg>
        <pc:spChg chg="add mod">
          <ac:chgData name="tetiana Kovenia" userId="cd47536ccebd2fdd" providerId="LiveId" clId="{9FA1D0CB-4E6B-482F-9775-6359592A709F}" dt="2026-07-08T20:07:22.870" v="325" actId="1076"/>
          <ac:spMkLst>
            <pc:docMk/>
            <pc:sldMk cId="3249553833" sldId="264"/>
            <ac:spMk id="23" creationId="{0EDEB2A9-0C5A-11AF-2270-BD0947B5A128}"/>
          </ac:spMkLst>
        </pc:spChg>
        <pc:spChg chg="add mod">
          <ac:chgData name="tetiana Kovenia" userId="cd47536ccebd2fdd" providerId="LiveId" clId="{9FA1D0CB-4E6B-482F-9775-6359592A709F}" dt="2026-07-08T20:07:43.926" v="327" actId="1076"/>
          <ac:spMkLst>
            <pc:docMk/>
            <pc:sldMk cId="3249553833" sldId="264"/>
            <ac:spMk id="24" creationId="{ED910EF6-9672-2647-B353-3EA65C1A1FF4}"/>
          </ac:spMkLst>
        </pc:spChg>
        <pc:spChg chg="add mod">
          <ac:chgData name="tetiana Kovenia" userId="cd47536ccebd2fdd" providerId="LiveId" clId="{9FA1D0CB-4E6B-482F-9775-6359592A709F}" dt="2026-07-08T20:09:08.939" v="336" actId="1076"/>
          <ac:spMkLst>
            <pc:docMk/>
            <pc:sldMk cId="3249553833" sldId="264"/>
            <ac:spMk id="25" creationId="{DABA420C-E9EE-F5EB-63AB-52427ADC60A1}"/>
          </ac:spMkLst>
        </pc:spChg>
        <pc:spChg chg="add mod">
          <ac:chgData name="tetiana Kovenia" userId="cd47536ccebd2fdd" providerId="LiveId" clId="{9FA1D0CB-4E6B-482F-9775-6359592A709F}" dt="2026-07-08T20:14:37.782" v="369" actId="2711"/>
          <ac:spMkLst>
            <pc:docMk/>
            <pc:sldMk cId="3249553833" sldId="264"/>
            <ac:spMk id="26" creationId="{BAD88BDE-65D6-90EF-6354-94235EBB9F49}"/>
          </ac:spMkLst>
        </pc:spChg>
        <pc:spChg chg="add mod">
          <ac:chgData name="tetiana Kovenia" userId="cd47536ccebd2fdd" providerId="LiveId" clId="{9FA1D0CB-4E6B-482F-9775-6359592A709F}" dt="2026-07-08T20:08:44.696" v="333" actId="1076"/>
          <ac:spMkLst>
            <pc:docMk/>
            <pc:sldMk cId="3249553833" sldId="264"/>
            <ac:spMk id="27" creationId="{C4B63194-4F18-16FB-2D04-1BD0A9D707EE}"/>
          </ac:spMkLst>
        </pc:spChg>
        <pc:spChg chg="add mod">
          <ac:chgData name="tetiana Kovenia" userId="cd47536ccebd2fdd" providerId="LiveId" clId="{9FA1D0CB-4E6B-482F-9775-6359592A709F}" dt="2026-07-08T20:14:53.865" v="371" actId="2711"/>
          <ac:spMkLst>
            <pc:docMk/>
            <pc:sldMk cId="3249553833" sldId="264"/>
            <ac:spMk id="28" creationId="{2DEC5760-3316-C8C3-D40B-5CA716F58B87}"/>
          </ac:spMkLst>
        </pc:spChg>
        <pc:spChg chg="add mod">
          <ac:chgData name="tetiana Kovenia" userId="cd47536ccebd2fdd" providerId="LiveId" clId="{9FA1D0CB-4E6B-482F-9775-6359592A709F}" dt="2026-07-08T20:09:33.469" v="339" actId="1076"/>
          <ac:spMkLst>
            <pc:docMk/>
            <pc:sldMk cId="3249553833" sldId="264"/>
            <ac:spMk id="29" creationId="{872D1E08-2605-7D69-CCA3-7222BB9582AB}"/>
          </ac:spMkLst>
        </pc:spChg>
        <pc:spChg chg="add mod">
          <ac:chgData name="tetiana Kovenia" userId="cd47536ccebd2fdd" providerId="LiveId" clId="{9FA1D0CB-4E6B-482F-9775-6359592A709F}" dt="2026-07-08T20:09:54.123" v="341" actId="1076"/>
          <ac:spMkLst>
            <pc:docMk/>
            <pc:sldMk cId="3249553833" sldId="264"/>
            <ac:spMk id="30" creationId="{72A5E856-A499-62B9-C9EE-9606F8F06E18}"/>
          </ac:spMkLst>
        </pc:spChg>
        <pc:spChg chg="add del mod">
          <ac:chgData name="tetiana Kovenia" userId="cd47536ccebd2fdd" providerId="LiveId" clId="{9FA1D0CB-4E6B-482F-9775-6359592A709F}" dt="2026-07-08T20:10:17.842" v="343" actId="478"/>
          <ac:spMkLst>
            <pc:docMk/>
            <pc:sldMk cId="3249553833" sldId="264"/>
            <ac:spMk id="31" creationId="{4531D371-2BED-5537-3193-9D249B96AF84}"/>
          </ac:spMkLst>
        </pc:spChg>
        <pc:spChg chg="add mod">
          <ac:chgData name="tetiana Kovenia" userId="cd47536ccebd2fdd" providerId="LiveId" clId="{9FA1D0CB-4E6B-482F-9775-6359592A709F}" dt="2026-07-08T20:14:59.046" v="372" actId="2711"/>
          <ac:spMkLst>
            <pc:docMk/>
            <pc:sldMk cId="3249553833" sldId="264"/>
            <ac:spMk id="32" creationId="{99DC9FB9-B846-9064-6A98-9CC3C44A502E}"/>
          </ac:spMkLst>
        </pc:spChg>
        <pc:spChg chg="add mod">
          <ac:chgData name="tetiana Kovenia" userId="cd47536ccebd2fdd" providerId="LiveId" clId="{9FA1D0CB-4E6B-482F-9775-6359592A709F}" dt="2026-07-08T20:14:33.039" v="368" actId="2711"/>
          <ac:spMkLst>
            <pc:docMk/>
            <pc:sldMk cId="3249553833" sldId="264"/>
            <ac:spMk id="33" creationId="{B3353859-0808-1F73-B4FB-62D1A4664279}"/>
          </ac:spMkLst>
        </pc:spChg>
        <pc:spChg chg="add del mod">
          <ac:chgData name="tetiana Kovenia" userId="cd47536ccebd2fdd" providerId="LiveId" clId="{9FA1D0CB-4E6B-482F-9775-6359592A709F}" dt="2026-07-08T20:11:25.094" v="349" actId="478"/>
          <ac:spMkLst>
            <pc:docMk/>
            <pc:sldMk cId="3249553833" sldId="264"/>
            <ac:spMk id="34" creationId="{B206DED5-0028-9ED8-9235-6F4F854D1AC4}"/>
          </ac:spMkLst>
        </pc:spChg>
        <pc:spChg chg="add mod">
          <ac:chgData name="tetiana Kovenia" userId="cd47536ccebd2fdd" providerId="LiveId" clId="{9FA1D0CB-4E6B-482F-9775-6359592A709F}" dt="2026-07-08T20:14:47.548" v="370" actId="2711"/>
          <ac:spMkLst>
            <pc:docMk/>
            <pc:sldMk cId="3249553833" sldId="264"/>
            <ac:spMk id="35" creationId="{704D7ED0-8A29-8933-1858-46A634579511}"/>
          </ac:spMkLst>
        </pc:spChg>
        <pc:spChg chg="add mod">
          <ac:chgData name="tetiana Kovenia" userId="cd47536ccebd2fdd" providerId="LiveId" clId="{9FA1D0CB-4E6B-482F-9775-6359592A709F}" dt="2026-07-08T20:15:05.304" v="373" actId="2711"/>
          <ac:spMkLst>
            <pc:docMk/>
            <pc:sldMk cId="3249553833" sldId="264"/>
            <ac:spMk id="36" creationId="{20853D05-E9EF-18EF-E38E-2760697EF30D}"/>
          </ac:spMkLst>
        </pc:spChg>
        <pc:spChg chg="add mod">
          <ac:chgData name="tetiana Kovenia" userId="cd47536ccebd2fdd" providerId="LiveId" clId="{9FA1D0CB-4E6B-482F-9775-6359592A709F}" dt="2026-07-08T20:12:30.942" v="355" actId="1076"/>
          <ac:spMkLst>
            <pc:docMk/>
            <pc:sldMk cId="3249553833" sldId="264"/>
            <ac:spMk id="38" creationId="{D95E269F-FEE6-DE0E-A31D-D3A040AA67FF}"/>
          </ac:spMkLst>
        </pc:spChg>
        <pc:spChg chg="add mod">
          <ac:chgData name="tetiana Kovenia" userId="cd47536ccebd2fdd" providerId="LiveId" clId="{9FA1D0CB-4E6B-482F-9775-6359592A709F}" dt="2026-07-08T20:12:41.646" v="357" actId="1076"/>
          <ac:spMkLst>
            <pc:docMk/>
            <pc:sldMk cId="3249553833" sldId="264"/>
            <ac:spMk id="40" creationId="{C09FB1F4-693E-27FB-B703-10656164488E}"/>
          </ac:spMkLst>
        </pc:spChg>
        <pc:spChg chg="add mod">
          <ac:chgData name="tetiana Kovenia" userId="cd47536ccebd2fdd" providerId="LiveId" clId="{9FA1D0CB-4E6B-482F-9775-6359592A709F}" dt="2026-07-08T20:12:55.008" v="359" actId="1076"/>
          <ac:spMkLst>
            <pc:docMk/>
            <pc:sldMk cId="3249553833" sldId="264"/>
            <ac:spMk id="42" creationId="{5CB4DAD8-6576-C61B-A2CA-9FD2B8A8AA8A}"/>
          </ac:spMkLst>
        </pc:spChg>
        <pc:spChg chg="add del mod">
          <ac:chgData name="tetiana Kovenia" userId="cd47536ccebd2fdd" providerId="LiveId" clId="{9FA1D0CB-4E6B-482F-9775-6359592A709F}" dt="2026-07-08T20:13:11.275" v="363" actId="478"/>
          <ac:spMkLst>
            <pc:docMk/>
            <pc:sldMk cId="3249553833" sldId="264"/>
            <ac:spMk id="44" creationId="{9D2F845F-B6EB-1B2C-693A-E97AB0C9A1E8}"/>
          </ac:spMkLst>
        </pc:spChg>
        <pc:spChg chg="add mod">
          <ac:chgData name="tetiana Kovenia" userId="cd47536ccebd2fdd" providerId="LiveId" clId="{9FA1D0CB-4E6B-482F-9775-6359592A709F}" dt="2026-07-08T20:13:30.170" v="365" actId="1076"/>
          <ac:spMkLst>
            <pc:docMk/>
            <pc:sldMk cId="3249553833" sldId="264"/>
            <ac:spMk id="46" creationId="{FC7D17B2-111A-1B6D-E1BC-6C5EFC5DC973}"/>
          </ac:spMkLst>
        </pc:spChg>
        <pc:picChg chg="del">
          <ac:chgData name="tetiana Kovenia" userId="cd47536ccebd2fdd" providerId="LiveId" clId="{9FA1D0CB-4E6B-482F-9775-6359592A709F}" dt="2026-07-08T19:02:14.217" v="259" actId="478"/>
          <ac:picMkLst>
            <pc:docMk/>
            <pc:sldMk cId="3249553833" sldId="264"/>
            <ac:picMk id="6" creationId="{1890A1F1-0E7B-7A5B-EEA1-35E1C03BF8E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771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279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79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55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644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64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045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546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391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69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441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7/8/2026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6970330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08" r:id="rId6"/>
    <p:sldLayoutId id="2147483804" r:id="rId7"/>
    <p:sldLayoutId id="2147483805" r:id="rId8"/>
    <p:sldLayoutId id="2147483806" r:id="rId9"/>
    <p:sldLayoutId id="2147483807" r:id="rId10"/>
    <p:sldLayoutId id="214748380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fr.com/technology/frontline-in-battle-against-ai-bias-20240826-p5k5c6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395/jmp.v13i2.14099" TargetMode="External"/><Relationship Id="rId2" Type="http://schemas.openxmlformats.org/officeDocument/2006/relationships/hyperlink" Target="https://digitalcommons.biola.edu/open-textbooks/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72013-9AFE-80AA-02E9-53D618815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576073"/>
            <a:ext cx="11101136" cy="57326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b="1" spc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b="1" spc="0" dirty="0">
                <a:latin typeface="Arial" panose="020B0604020202020204" pitchFamily="34" charset="0"/>
                <a:cs typeface="Arial" panose="020B0604020202020204" pitchFamily="34" charset="0"/>
              </a:rPr>
              <a:t>MODULE NAME:</a:t>
            </a:r>
            <a:r>
              <a:rPr lang="en-GB" b="1" spc="0" dirty="0">
                <a:ln w="13462">
                  <a:solidFill>
                    <a:prstClr val="white"/>
                  </a:solidFill>
                  <a:prstDash val="solid"/>
                </a:ln>
                <a:effectLst>
                  <a:outerShdw dist="38100" dir="2700000" algn="bl" rotWithShape="0">
                    <a:srgbClr val="4BACC6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/>
              <a:t>Managing Business Information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pc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spc="0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b="1" dirty="0"/>
              <a:t>LCLM5004</a:t>
            </a:r>
          </a:p>
          <a:p>
            <a:pPr marL="0" indent="0" algn="ctr">
              <a:buNone/>
            </a:pP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STUDENT NAME: Tetiana Kovenia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pc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spc="0" dirty="0">
                <a:latin typeface="Arial" panose="020B0604020202020204" pitchFamily="34" charset="0"/>
                <a:cs typeface="Arial" panose="020B0604020202020204" pitchFamily="34" charset="0"/>
              </a:rPr>
              <a:t>STUDENR ID: </a:t>
            </a:r>
            <a:r>
              <a:rPr lang="en-GB" spc="0" dirty="0">
                <a:latin typeface="Arial" panose="020B0604020202020204" pitchFamily="34" charset="0"/>
                <a:cs typeface="Arial" panose="020B0604020202020204" pitchFamily="34" charset="0"/>
              </a:rPr>
              <a:t>2422022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pc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spc="0" dirty="0">
                <a:latin typeface="Arial" panose="020B0604020202020204" pitchFamily="34" charset="0"/>
                <a:cs typeface="Arial" panose="020B0604020202020204" pitchFamily="34" charset="0"/>
              </a:rPr>
              <a:t>PRESENTATION TITLE: </a:t>
            </a:r>
            <a:r>
              <a:rPr lang="en-GB" dirty="0"/>
              <a:t>Ethical Considerations: Discuss data privacy, security, and ethical concerns, including AI decision-making, employee monitoring, and bias. Suggest ways to mitigate risks and ensure responsible use.</a:t>
            </a:r>
            <a:endParaRPr lang="en-GB" b="1" dirty="0"/>
          </a:p>
          <a:p>
            <a:pPr marL="0" indent="0" algn="ctr">
              <a:buNone/>
            </a:pPr>
            <a:endParaRPr lang="en-GB" b="1" spc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b="1" spc="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GB" b="1" dirty="0"/>
              <a:t>Dr </a:t>
            </a:r>
            <a:r>
              <a:rPr lang="en-GB" b="1" dirty="0" err="1"/>
              <a:t>Amitave</a:t>
            </a:r>
            <a:r>
              <a:rPr lang="en-GB" b="1" dirty="0"/>
              <a:t> Banik</a:t>
            </a:r>
          </a:p>
        </p:txBody>
      </p:sp>
    </p:spTree>
    <p:extLst>
      <p:ext uri="{BB962C8B-B14F-4D97-AF65-F5344CB8AC3E}">
        <p14:creationId xmlns:p14="http://schemas.microsoft.com/office/powerpoint/2010/main" val="1073506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28666-9F2A-BD1C-4E70-958554D17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cap="all" dirty="0"/>
              <a:t>Laudon's Moral Dimensions</a:t>
            </a:r>
            <a:br>
              <a:rPr lang="en-GB" b="1" cap="all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3A86FD-CEBA-6AF5-2149-18F2AC69603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br>
              <a:rPr lang="en-GB" b="1" dirty="0"/>
            </a:br>
            <a:r>
              <a:rPr lang="en-GB" b="1" dirty="0"/>
              <a:t>Information &amp; Property Rights</a:t>
            </a:r>
          </a:p>
          <a:p>
            <a:r>
              <a:rPr lang="en-GB" dirty="0"/>
              <a:t>Evaluating ethical rules protecting customer and worker assets in modern networks.</a:t>
            </a:r>
          </a:p>
          <a:p>
            <a:r>
              <a:rPr lang="en-GB" b="1" dirty="0"/>
              <a:t>Ethical Standards:</a:t>
            </a:r>
            <a:r>
              <a:rPr lang="en-GB" dirty="0"/>
              <a:t> Clear rules must dictate how customer records are compiled, stored, and managed.</a:t>
            </a:r>
          </a:p>
          <a:p>
            <a:r>
              <a:rPr lang="en-GB" b="1" dirty="0"/>
              <a:t>Legacy Modernization:</a:t>
            </a:r>
            <a:r>
              <a:rPr lang="en-GB" dirty="0"/>
              <a:t> Upgrading outdated systems secures enterprise trade secrets and private files.</a:t>
            </a:r>
          </a:p>
          <a:p>
            <a:r>
              <a:rPr lang="en-GB" b="1" dirty="0"/>
              <a:t>Cloud Security:</a:t>
            </a:r>
            <a:r>
              <a:rPr lang="en-GB" dirty="0"/>
              <a:t> Structured governance models prevent continuous risks in cloud hosting (Laudon &amp; Laudon, 2012).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557072-59B9-C774-2D6C-BE12FD7AB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344168"/>
            <a:ext cx="5437186" cy="4970232"/>
          </a:xfrm>
        </p:spPr>
        <p:txBody>
          <a:bodyPr>
            <a:normAutofit fontScale="92500" lnSpcReduction="20000"/>
          </a:bodyPr>
          <a:lstStyle/>
          <a:p>
            <a:br>
              <a:rPr lang="en-GB" b="1" dirty="0"/>
            </a:br>
            <a:r>
              <a:rPr lang="en-GB" b="1" dirty="0"/>
              <a:t>Accountability &amp; Quality of Life</a:t>
            </a:r>
          </a:p>
          <a:p>
            <a:r>
              <a:rPr lang="en-GB" dirty="0"/>
              <a:t>Ensuring algorithmic fairness and mitigating psychological stresses of hyper-surveillance.</a:t>
            </a:r>
          </a:p>
          <a:p>
            <a:r>
              <a:rPr lang="en-GB" b="1" dirty="0"/>
              <a:t>Definitive Liability:</a:t>
            </a:r>
            <a:r>
              <a:rPr lang="en-GB" dirty="0"/>
              <a:t> Robust legal models protect customers from automated or machine-driven errors.</a:t>
            </a:r>
          </a:p>
          <a:p>
            <a:r>
              <a:rPr lang="en-GB" b="1" dirty="0"/>
              <a:t>Workplace Balance:</a:t>
            </a:r>
            <a:r>
              <a:rPr lang="en-GB" dirty="0"/>
              <a:t> Protecting employee mental health from toxic micromanagement stresses.</a:t>
            </a:r>
          </a:p>
          <a:p>
            <a:r>
              <a:rPr lang="en-GB" b="1" dirty="0"/>
              <a:t>Invasive Impacts:</a:t>
            </a:r>
            <a:r>
              <a:rPr lang="en-GB" dirty="0"/>
              <a:t> Balancing system safety metrics against worker personal and professional dignity.</a:t>
            </a:r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 err="1"/>
              <a:t>Laodon</a:t>
            </a:r>
            <a:r>
              <a:rPr lang="en-GB" dirty="0"/>
              <a:t> and Laudon, 2012).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9428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909B2-8A81-2765-F528-D47895180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cap="all" dirty="0"/>
              <a:t>Data Privacy &amp; Security</a:t>
            </a:r>
            <a:br>
              <a:rPr lang="en-GB" b="1" cap="all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4F21D-2573-1AF0-1D29-45D54761D85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Securing critical infrastructure is not just a technological challenge, but a key business prerequisite.</a:t>
            </a:r>
          </a:p>
          <a:p>
            <a:r>
              <a:rPr lang="en-GB" b="1" dirty="0"/>
              <a:t>Securing Trust &amp; Loyalty:</a:t>
            </a:r>
            <a:r>
              <a:rPr lang="en-GB" dirty="0"/>
              <a:t> Maintaining strict protection over customer files serves as a brand differentiator.</a:t>
            </a:r>
          </a:p>
          <a:p>
            <a:r>
              <a:rPr lang="en-GB" b="1" dirty="0"/>
              <a:t>Regulatory Compliance:</a:t>
            </a:r>
            <a:r>
              <a:rPr lang="en-GB" dirty="0"/>
              <a:t> Adapting database infrastructure to GDPR or CCPA standards protects against severe financial penalties.</a:t>
            </a:r>
          </a:p>
          <a:p>
            <a:r>
              <a:rPr lang="en-GB" b="1" dirty="0"/>
              <a:t>Avoiding Damage:</a:t>
            </a:r>
            <a:r>
              <a:rPr lang="en-GB" dirty="0"/>
              <a:t> Robust cyber </a:t>
            </a:r>
            <a:r>
              <a:rPr lang="en-GB" dirty="0" err="1"/>
              <a:t>defense</a:t>
            </a:r>
            <a:r>
              <a:rPr lang="en-GB" dirty="0"/>
              <a:t> protocols prevent major financial loss, data theft, and brand ruin (Bourgeois et al., 2019).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Content Placeholder 5" descr="Cybersecurity lock representing system trust and data privacy protection">
            <a:extLst>
              <a:ext uri="{FF2B5EF4-FFF2-40B4-BE49-F238E27FC236}">
                <a16:creationId xmlns:a16="http://schemas.microsoft.com/office/drawing/2014/main" id="{F4BDB19A-59E0-6CFD-780B-A86D131564B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73920" y="1928813"/>
            <a:ext cx="4897247" cy="438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211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F11CB-F134-61D7-3373-65976B94D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721873"/>
          </a:xfrm>
        </p:spPr>
        <p:txBody>
          <a:bodyPr>
            <a:normAutofit fontScale="90000"/>
          </a:bodyPr>
          <a:lstStyle/>
          <a:p>
            <a:r>
              <a:rPr lang="en-GB" sz="4000" b="1" cap="all" dirty="0">
                <a:latin typeface="Arial" panose="020B0604020202020204" pitchFamily="34" charset="0"/>
                <a:cs typeface="Arial" panose="020B0604020202020204" pitchFamily="34" charset="0"/>
              </a:rPr>
              <a:t>AI Ethics &amp; Algorithmic Bias</a:t>
            </a:r>
            <a:br>
              <a:rPr lang="en-GB" b="1" cap="all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F5509-D17F-0BBB-211F-D920841955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618488"/>
            <a:ext cx="5437186" cy="499262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Understanding the risk of automated decision frameworks inheriting historical human prejudices.</a:t>
            </a:r>
          </a:p>
          <a:p>
            <a:r>
              <a:rPr lang="en-GB" b="1" dirty="0"/>
              <a:t>Bias Propagation:</a:t>
            </a:r>
            <a:r>
              <a:rPr lang="en-GB" dirty="0"/>
              <a:t> Machine learning models frequently codify historical patterns of discrimination present in original training datasets (Mustafa et al., 2024).</a:t>
            </a:r>
          </a:p>
          <a:p>
            <a:r>
              <a:rPr lang="en-GB" b="1" dirty="0"/>
              <a:t>Lack of Transparency:</a:t>
            </a:r>
            <a:r>
              <a:rPr lang="en-GB" dirty="0"/>
              <a:t> High-complexity models function as "black boxes", leaving automated choices hard to trace or audit.</a:t>
            </a:r>
          </a:p>
          <a:p>
            <a:r>
              <a:rPr lang="en-GB" b="1" dirty="0"/>
              <a:t>Real-World recruitment Bias:</a:t>
            </a:r>
            <a:r>
              <a:rPr lang="en-GB" dirty="0"/>
              <a:t> An automated corporate hiring tool famously discriminated against female candidates because it was trained on historically male-dominated CV trends.</a:t>
            </a:r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A658DB7-FCA3-2F46-C63F-BF845F46AFC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14817" y="1618487"/>
            <a:ext cx="4932154" cy="4052969"/>
          </a:xfrm>
        </p:spPr>
      </p:pic>
    </p:spTree>
    <p:extLst>
      <p:ext uri="{BB962C8B-B14F-4D97-AF65-F5344CB8AC3E}">
        <p14:creationId xmlns:p14="http://schemas.microsoft.com/office/powerpoint/2010/main" val="1086474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6ADBC89E-170A-FC2C-9B10-201F190B560A}"/>
              </a:ext>
            </a:extLst>
          </p:cNvPr>
          <p:cNvSpPr txBox="1"/>
          <p:nvPr/>
        </p:nvSpPr>
        <p:spPr>
          <a:xfrm>
            <a:off x="349758" y="282345"/>
            <a:ext cx="10472122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rtl="0" fontAlgn="base">
              <a:buNone/>
            </a:pPr>
            <a:r>
              <a:rPr lang="en-US" sz="2600" b="1" i="0" u="none" strike="noStrike" spc="0" dirty="0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Ethical Risk, Impact &amp; Strategy Mapping</a:t>
            </a:r>
            <a:r>
              <a:rPr lang="en-US" sz="2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9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marR="0" indent="0" algn="l" rtl="0" fontAlgn="base">
              <a:buNone/>
            </a:pPr>
            <a:r>
              <a:rPr lang="en-US" sz="1200" b="0" i="0" u="none" strike="noStrike" spc="0" dirty="0">
                <a:solidFill>
                  <a:srgbClr val="B4C8D2"/>
                </a:solidFill>
                <a:effectLst/>
                <a:latin typeface="Calibri" panose="020F0502020204030204" pitchFamily="34" charset="0"/>
              </a:rPr>
              <a:t>A simple, intuitive row-by-row flowchart mapping key organizational information system risks to their </a:t>
            </a:r>
            <a:r>
              <a:rPr lang="en-US" sz="1200" b="0" i="0" u="none" strike="noStrike" spc="0" dirty="0">
                <a:solidFill>
                  <a:srgbClr val="B4C8D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practical</a:t>
            </a:r>
            <a:r>
              <a:rPr lang="en-US" sz="1200" b="0" i="0" u="none" strike="noStrike" spc="0" dirty="0">
                <a:solidFill>
                  <a:srgbClr val="B4C8D2"/>
                </a:solidFill>
                <a:effectLst/>
                <a:latin typeface="Calibri" panose="020F0502020204030204" pitchFamily="34" charset="0"/>
              </a:rPr>
              <a:t> strategic resolutions.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9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19" name="TextBox 3">
            <a:extLst>
              <a:ext uri="{FF2B5EF4-FFF2-40B4-BE49-F238E27FC236}">
                <a16:creationId xmlns:a16="http://schemas.microsoft.com/office/drawing/2014/main" id="{E0F54EAA-0D21-5CD1-25F1-92344A76D1F1}"/>
              </a:ext>
            </a:extLst>
          </p:cNvPr>
          <p:cNvSpPr txBox="1"/>
          <p:nvPr/>
        </p:nvSpPr>
        <p:spPr>
          <a:xfrm>
            <a:off x="939405" y="1369176"/>
            <a:ext cx="3566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200" b="1">
                <a:solidFill>
                  <a:srgbClr val="EB684C"/>
                </a:solidFill>
              </a:defRPr>
            </a:pPr>
            <a:r>
              <a:t>1. ETHICAL ISSUE (RISK)</a:t>
            </a:r>
          </a:p>
        </p:txBody>
      </p:sp>
      <p:sp>
        <p:nvSpPr>
          <p:cNvPr id="21" name="TextBox 4">
            <a:extLst>
              <a:ext uri="{FF2B5EF4-FFF2-40B4-BE49-F238E27FC236}">
                <a16:creationId xmlns:a16="http://schemas.microsoft.com/office/drawing/2014/main" id="{AAE6C891-EE4D-DAE5-3EAB-222BE74D9685}"/>
              </a:ext>
            </a:extLst>
          </p:cNvPr>
          <p:cNvSpPr txBox="1"/>
          <p:nvPr/>
        </p:nvSpPr>
        <p:spPr>
          <a:xfrm>
            <a:off x="4650271" y="1411016"/>
            <a:ext cx="3566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200" b="1">
                <a:solidFill>
                  <a:srgbClr val="F1C40F"/>
                </a:solidFill>
              </a:defRPr>
            </a:pPr>
            <a:r>
              <a:t>2. BUSINESS IMPACT</a:t>
            </a:r>
          </a:p>
        </p:txBody>
      </p:sp>
      <p:sp>
        <p:nvSpPr>
          <p:cNvPr id="23" name="TextBox 5">
            <a:extLst>
              <a:ext uri="{FF2B5EF4-FFF2-40B4-BE49-F238E27FC236}">
                <a16:creationId xmlns:a16="http://schemas.microsoft.com/office/drawing/2014/main" id="{0EDEB2A9-0C5A-11AF-2270-BD0947B5A128}"/>
              </a:ext>
            </a:extLst>
          </p:cNvPr>
          <p:cNvSpPr txBox="1"/>
          <p:nvPr/>
        </p:nvSpPr>
        <p:spPr>
          <a:xfrm>
            <a:off x="8361137" y="1399032"/>
            <a:ext cx="3566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1200" b="1">
                <a:solidFill>
                  <a:srgbClr val="2ECC71"/>
                </a:solidFill>
              </a:defRPr>
            </a:pPr>
            <a:r>
              <a:t>3. MITIGATION STRATEGY</a:t>
            </a:r>
          </a:p>
        </p:txBody>
      </p:sp>
      <p:sp>
        <p:nvSpPr>
          <p:cNvPr id="24" name="Rounded Rectangle 6">
            <a:extLst>
              <a:ext uri="{FF2B5EF4-FFF2-40B4-BE49-F238E27FC236}">
                <a16:creationId xmlns:a16="http://schemas.microsoft.com/office/drawing/2014/main" id="{ED910EF6-9672-2647-B353-3EA65C1A1FF4}"/>
              </a:ext>
            </a:extLst>
          </p:cNvPr>
          <p:cNvSpPr/>
          <p:nvPr/>
        </p:nvSpPr>
        <p:spPr>
          <a:xfrm>
            <a:off x="349758" y="2019705"/>
            <a:ext cx="338328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EB684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EB684C"/>
                </a:solidFill>
              </a:defRPr>
            </a:pPr>
            <a:r>
              <a:rPr dirty="0"/>
              <a:t>SECURITY RISK</a:t>
            </a:r>
            <a:br>
              <a:rPr dirty="0"/>
            </a:br>
            <a:r>
              <a:rPr dirty="0"/>
              <a:t>Data Privacy Weakness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Unprotected database cloud storage &amp; over-collection of records.</a:t>
            </a:r>
          </a:p>
        </p:txBody>
      </p:sp>
      <p:sp>
        <p:nvSpPr>
          <p:cNvPr id="25" name="Chevron 7">
            <a:extLst>
              <a:ext uri="{FF2B5EF4-FFF2-40B4-BE49-F238E27FC236}">
                <a16:creationId xmlns:a16="http://schemas.microsoft.com/office/drawing/2014/main" id="{DABA420C-E9EE-F5EB-63AB-52427ADC60A1}"/>
              </a:ext>
            </a:extLst>
          </p:cNvPr>
          <p:cNvSpPr/>
          <p:nvPr/>
        </p:nvSpPr>
        <p:spPr>
          <a:xfrm>
            <a:off x="3733038" y="2476905"/>
            <a:ext cx="274320" cy="365760"/>
          </a:xfrm>
          <a:prstGeom prst="chevron">
            <a:avLst/>
          </a:prstGeom>
          <a:solidFill>
            <a:srgbClr val="B4C8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26" name="Rounded Rectangle 8">
            <a:extLst>
              <a:ext uri="{FF2B5EF4-FFF2-40B4-BE49-F238E27FC236}">
                <a16:creationId xmlns:a16="http://schemas.microsoft.com/office/drawing/2014/main" id="{BAD88BDE-65D6-90EF-6354-94235EBB9F49}"/>
              </a:ext>
            </a:extLst>
          </p:cNvPr>
          <p:cNvSpPr/>
          <p:nvPr/>
        </p:nvSpPr>
        <p:spPr>
          <a:xfrm>
            <a:off x="4163730" y="2019705"/>
            <a:ext cx="338328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F1C40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F1C40F"/>
                </a:solidFill>
              </a:defRPr>
            </a:pPr>
            <a:r>
              <a:rPr dirty="0"/>
              <a:t>RISK EXPOSURE</a:t>
            </a:r>
            <a:br>
              <a:rPr dirty="0"/>
            </a:b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Regulatory</a:t>
            </a:r>
            <a:r>
              <a:rPr dirty="0"/>
              <a:t> Fines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Severe financial loss, public trust deficit, GDPR/CCPA violations.</a:t>
            </a:r>
          </a:p>
        </p:txBody>
      </p:sp>
      <p:sp>
        <p:nvSpPr>
          <p:cNvPr id="27" name="Chevron 9">
            <a:extLst>
              <a:ext uri="{FF2B5EF4-FFF2-40B4-BE49-F238E27FC236}">
                <a16:creationId xmlns:a16="http://schemas.microsoft.com/office/drawing/2014/main" id="{C4B63194-4F18-16FB-2D04-1BD0A9D707EE}"/>
              </a:ext>
            </a:extLst>
          </p:cNvPr>
          <p:cNvSpPr/>
          <p:nvPr/>
        </p:nvSpPr>
        <p:spPr>
          <a:xfrm>
            <a:off x="7618964" y="2476905"/>
            <a:ext cx="274320" cy="365760"/>
          </a:xfrm>
          <a:prstGeom prst="chevron">
            <a:avLst/>
          </a:prstGeom>
          <a:solidFill>
            <a:srgbClr val="B4C8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28" name="Rounded Rectangle 10">
            <a:extLst>
              <a:ext uri="{FF2B5EF4-FFF2-40B4-BE49-F238E27FC236}">
                <a16:creationId xmlns:a16="http://schemas.microsoft.com/office/drawing/2014/main" id="{2DEC5760-3316-C8C3-D40B-5CA716F58B87}"/>
              </a:ext>
            </a:extLst>
          </p:cNvPr>
          <p:cNvSpPr/>
          <p:nvPr/>
        </p:nvSpPr>
        <p:spPr>
          <a:xfrm>
            <a:off x="7893284" y="2019705"/>
            <a:ext cx="356616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2ECC7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2ECC71"/>
                </a:solidFill>
              </a:defRPr>
            </a:pPr>
            <a:r>
              <a:rPr dirty="0"/>
              <a:t>STRATEGIC RESOLUTION</a:t>
            </a:r>
            <a:br>
              <a:rPr dirty="0"/>
            </a:b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Privacy-by-Design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Embed end-to-end encryption &amp; data minimization protocols directly into data schemas.</a:t>
            </a:r>
          </a:p>
        </p:txBody>
      </p:sp>
      <p:sp>
        <p:nvSpPr>
          <p:cNvPr id="29" name="Rounded Rectangle 11">
            <a:extLst>
              <a:ext uri="{FF2B5EF4-FFF2-40B4-BE49-F238E27FC236}">
                <a16:creationId xmlns:a16="http://schemas.microsoft.com/office/drawing/2014/main" id="{872D1E08-2605-7D69-CCA3-7222BB9582AB}"/>
              </a:ext>
            </a:extLst>
          </p:cNvPr>
          <p:cNvSpPr/>
          <p:nvPr/>
        </p:nvSpPr>
        <p:spPr>
          <a:xfrm>
            <a:off x="349758" y="3457444"/>
            <a:ext cx="338328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EB684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EB684C"/>
                </a:solidFill>
              </a:defRPr>
            </a:pPr>
            <a:r>
              <a:rPr dirty="0"/>
              <a:t>ALGORITHMIC RISK</a:t>
            </a:r>
            <a:br>
              <a:rPr dirty="0"/>
            </a:br>
            <a:r>
              <a:rPr dirty="0"/>
              <a:t>Algorithmic Bias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Skewed model training datasets leading to discriminatory algorithms.</a:t>
            </a:r>
          </a:p>
        </p:txBody>
      </p:sp>
      <p:sp>
        <p:nvSpPr>
          <p:cNvPr id="30" name="Rounded Rectangle 13">
            <a:extLst>
              <a:ext uri="{FF2B5EF4-FFF2-40B4-BE49-F238E27FC236}">
                <a16:creationId xmlns:a16="http://schemas.microsoft.com/office/drawing/2014/main" id="{72A5E856-A499-62B9-C9EE-9606F8F06E18}"/>
              </a:ext>
            </a:extLst>
          </p:cNvPr>
          <p:cNvSpPr/>
          <p:nvPr/>
        </p:nvSpPr>
        <p:spPr>
          <a:xfrm>
            <a:off x="4163730" y="3457444"/>
            <a:ext cx="338328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F1C40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F1C40F"/>
                </a:solidFill>
              </a:defRPr>
            </a:pPr>
            <a:r>
              <a:rPr dirty="0"/>
              <a:t>RISK EXPOSURE</a:t>
            </a:r>
            <a:br>
              <a:rPr dirty="0"/>
            </a:br>
            <a:r>
              <a:rPr dirty="0"/>
              <a:t>Unfair Decisions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Inaccurate brand reputation damaged &amp; propagation of systemic inequalities.</a:t>
            </a:r>
          </a:p>
        </p:txBody>
      </p:sp>
      <p:sp>
        <p:nvSpPr>
          <p:cNvPr id="32" name="Rounded Rectangle 15">
            <a:extLst>
              <a:ext uri="{FF2B5EF4-FFF2-40B4-BE49-F238E27FC236}">
                <a16:creationId xmlns:a16="http://schemas.microsoft.com/office/drawing/2014/main" id="{99DC9FB9-B846-9064-6A98-9CC3C44A502E}"/>
              </a:ext>
            </a:extLst>
          </p:cNvPr>
          <p:cNvSpPr/>
          <p:nvPr/>
        </p:nvSpPr>
        <p:spPr>
          <a:xfrm>
            <a:off x="7893284" y="3459255"/>
            <a:ext cx="356616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2ECC7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2ECC71"/>
                </a:solidFill>
              </a:defRPr>
            </a:pPr>
            <a:r>
              <a:rPr dirty="0"/>
              <a:t>STRATEGIC RESOLUTION</a:t>
            </a:r>
            <a:br>
              <a:rPr dirty="0"/>
            </a:br>
            <a:r>
              <a:rPr dirty="0"/>
              <a:t>AI Audits &amp; Testing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Regularly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independent</a:t>
            </a:r>
            <a:r>
              <a:rPr dirty="0"/>
              <a:t> evaluation of outputs for balanced demographic </a:t>
            </a:r>
            <a:r>
              <a:rPr dirty="0" err="1"/>
              <a:t>parity.</a:t>
            </a:r>
            <a:r>
              <a:rPr lang="en-US" dirty="0" err="1"/>
              <a:t>C</a:t>
            </a:r>
            <a:endParaRPr dirty="0" err="1"/>
          </a:p>
        </p:txBody>
      </p:sp>
      <p:sp>
        <p:nvSpPr>
          <p:cNvPr id="33" name="Rounded Rectangle 16">
            <a:extLst>
              <a:ext uri="{FF2B5EF4-FFF2-40B4-BE49-F238E27FC236}">
                <a16:creationId xmlns:a16="http://schemas.microsoft.com/office/drawing/2014/main" id="{B3353859-0808-1F73-B4FB-62D1A4664279}"/>
              </a:ext>
            </a:extLst>
          </p:cNvPr>
          <p:cNvSpPr/>
          <p:nvPr/>
        </p:nvSpPr>
        <p:spPr>
          <a:xfrm>
            <a:off x="349758" y="4895183"/>
            <a:ext cx="338328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EB684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EB684C"/>
                </a:solidFill>
              </a:defRPr>
            </a:pPr>
            <a:r>
              <a:rPr dirty="0"/>
              <a:t>OPERATIONAL RISK</a:t>
            </a:r>
            <a:br>
              <a:rPr dirty="0"/>
            </a:br>
            <a:r>
              <a:rPr dirty="0"/>
              <a:t>Invasive Monitoring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Intrusive constant webcam, micro-management &amp; keystroke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tracking</a:t>
            </a:r>
            <a:r>
              <a:rPr dirty="0"/>
              <a:t>.</a:t>
            </a:r>
          </a:p>
        </p:txBody>
      </p:sp>
      <p:sp>
        <p:nvSpPr>
          <p:cNvPr id="35" name="Rounded Rectangle 18">
            <a:extLst>
              <a:ext uri="{FF2B5EF4-FFF2-40B4-BE49-F238E27FC236}">
                <a16:creationId xmlns:a16="http://schemas.microsoft.com/office/drawing/2014/main" id="{704D7ED0-8A29-8933-1858-46A634579511}"/>
              </a:ext>
            </a:extLst>
          </p:cNvPr>
          <p:cNvSpPr/>
          <p:nvPr/>
        </p:nvSpPr>
        <p:spPr>
          <a:xfrm>
            <a:off x="4163730" y="4941382"/>
            <a:ext cx="338328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F1C40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F1C40F"/>
                </a:solidFill>
              </a:defRPr>
            </a:pPr>
            <a:r>
              <a:rPr dirty="0"/>
              <a:t>RISK EXPOSURE</a:t>
            </a:r>
            <a:br>
              <a:rPr dirty="0"/>
            </a:br>
            <a:r>
              <a:rPr dirty="0"/>
              <a:t>Employee Burnout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Severe workplace stress, ruined corporate morale, and high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staff</a:t>
            </a:r>
            <a:r>
              <a:rPr dirty="0"/>
              <a:t> turnover.</a:t>
            </a:r>
          </a:p>
        </p:txBody>
      </p:sp>
      <p:sp>
        <p:nvSpPr>
          <p:cNvPr id="36" name="Rounded Rectangle 20">
            <a:extLst>
              <a:ext uri="{FF2B5EF4-FFF2-40B4-BE49-F238E27FC236}">
                <a16:creationId xmlns:a16="http://schemas.microsoft.com/office/drawing/2014/main" id="{20853D05-E9EF-18EF-E38E-2760697EF30D}"/>
              </a:ext>
            </a:extLst>
          </p:cNvPr>
          <p:cNvSpPr/>
          <p:nvPr/>
        </p:nvSpPr>
        <p:spPr>
          <a:xfrm>
            <a:off x="7893284" y="4941382"/>
            <a:ext cx="3566160" cy="1280160"/>
          </a:xfrm>
          <a:prstGeom prst="roundRect">
            <a:avLst/>
          </a:prstGeom>
          <a:solidFill>
            <a:srgbClr val="1C313A"/>
          </a:solidFill>
          <a:ln w="19050">
            <a:solidFill>
              <a:srgbClr val="2ECC7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 sz="1200" b="1">
                <a:solidFill>
                  <a:srgbClr val="2ECC71"/>
                </a:solidFill>
              </a:defRPr>
            </a:pPr>
            <a:r>
              <a:rPr dirty="0"/>
              <a:t>STRATEGIC RESOLUTION</a:t>
            </a:r>
            <a:br>
              <a:rPr dirty="0"/>
            </a:b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Transparent</a:t>
            </a:r>
            <a:r>
              <a:rPr dirty="0"/>
              <a:t> Policies</a:t>
            </a:r>
          </a:p>
          <a:p>
            <a:pPr>
              <a:spcBef>
                <a:spcPts val="400"/>
              </a:spcBef>
              <a:defRPr sz="1000">
                <a:solidFill>
                  <a:srgbClr val="FFFFFF"/>
                </a:solidFill>
              </a:defRPr>
            </a:pPr>
            <a:r>
              <a:rPr dirty="0"/>
              <a:t>Adopt clear organizational ethics charters setting strictly recorded tracking limits.</a:t>
            </a:r>
          </a:p>
        </p:txBody>
      </p:sp>
      <p:sp>
        <p:nvSpPr>
          <p:cNvPr id="38" name="Chevron 7">
            <a:extLst>
              <a:ext uri="{FF2B5EF4-FFF2-40B4-BE49-F238E27FC236}">
                <a16:creationId xmlns:a16="http://schemas.microsoft.com/office/drawing/2014/main" id="{D95E269F-FEE6-DE0E-A31D-D3A040AA67FF}"/>
              </a:ext>
            </a:extLst>
          </p:cNvPr>
          <p:cNvSpPr/>
          <p:nvPr/>
        </p:nvSpPr>
        <p:spPr>
          <a:xfrm>
            <a:off x="3804992" y="3832456"/>
            <a:ext cx="274320" cy="365760"/>
          </a:xfrm>
          <a:prstGeom prst="chevron">
            <a:avLst/>
          </a:prstGeom>
          <a:solidFill>
            <a:srgbClr val="B4C8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0" name="Chevron 7">
            <a:extLst>
              <a:ext uri="{FF2B5EF4-FFF2-40B4-BE49-F238E27FC236}">
                <a16:creationId xmlns:a16="http://schemas.microsoft.com/office/drawing/2014/main" id="{C09FB1F4-693E-27FB-B703-10656164488E}"/>
              </a:ext>
            </a:extLst>
          </p:cNvPr>
          <p:cNvSpPr/>
          <p:nvPr/>
        </p:nvSpPr>
        <p:spPr>
          <a:xfrm>
            <a:off x="7582987" y="3914644"/>
            <a:ext cx="274320" cy="365760"/>
          </a:xfrm>
          <a:prstGeom prst="chevron">
            <a:avLst/>
          </a:prstGeom>
          <a:solidFill>
            <a:srgbClr val="B4C8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2" name="Chevron 7">
            <a:extLst>
              <a:ext uri="{FF2B5EF4-FFF2-40B4-BE49-F238E27FC236}">
                <a16:creationId xmlns:a16="http://schemas.microsoft.com/office/drawing/2014/main" id="{5CB4DAD8-6576-C61B-A2CA-9FD2B8A8AA8A}"/>
              </a:ext>
            </a:extLst>
          </p:cNvPr>
          <p:cNvSpPr/>
          <p:nvPr/>
        </p:nvSpPr>
        <p:spPr>
          <a:xfrm>
            <a:off x="3769015" y="5276088"/>
            <a:ext cx="274320" cy="365760"/>
          </a:xfrm>
          <a:prstGeom prst="chevron">
            <a:avLst/>
          </a:prstGeom>
          <a:solidFill>
            <a:srgbClr val="B4C8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6" name="Chevron 7">
            <a:extLst>
              <a:ext uri="{FF2B5EF4-FFF2-40B4-BE49-F238E27FC236}">
                <a16:creationId xmlns:a16="http://schemas.microsoft.com/office/drawing/2014/main" id="{FC7D17B2-111A-1B6D-E1BC-6C5EFC5DC973}"/>
              </a:ext>
            </a:extLst>
          </p:cNvPr>
          <p:cNvSpPr/>
          <p:nvPr/>
        </p:nvSpPr>
        <p:spPr>
          <a:xfrm>
            <a:off x="7582987" y="5352383"/>
            <a:ext cx="274320" cy="365760"/>
          </a:xfrm>
          <a:prstGeom prst="chevron">
            <a:avLst/>
          </a:prstGeom>
          <a:solidFill>
            <a:srgbClr val="B4C8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3249553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9185F-1739-83E0-FD35-A1AC48BAD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096776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99D56-3D12-0B7A-C2E9-229772DF2D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444753"/>
            <a:ext cx="11101136" cy="4863972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dirty="0"/>
              <a:t>Bourgeois, D., T., Smith, J., L., Wang, S., and </a:t>
            </a:r>
            <a:r>
              <a:rPr lang="en-GB" dirty="0" err="1"/>
              <a:t>Mortati</a:t>
            </a:r>
            <a:r>
              <a:rPr lang="en-GB" dirty="0"/>
              <a:t>, J., (2019). "Information Systems for Business and Beyond“, Open Textbooks. 1, available @: </a:t>
            </a:r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https://digitalcommons.biola.edu/open-textbooks/1</a:t>
            </a:r>
            <a:r>
              <a:rPr lang="en-GB" dirty="0"/>
              <a:t> , (Accessed on 22/11/2023).</a:t>
            </a:r>
          </a:p>
          <a:p>
            <a:pPr algn="just"/>
            <a:r>
              <a:rPr lang="en-GB" dirty="0">
                <a:ea typeface="Calibri" panose="020F0502020204030204" pitchFamily="34" charset="0"/>
              </a:rPr>
              <a:t>Coughlan, J., Lycett, M., and </a:t>
            </a:r>
            <a:r>
              <a:rPr lang="en-GB" dirty="0" err="1">
                <a:ea typeface="Calibri" panose="020F0502020204030204" pitchFamily="34" charset="0"/>
              </a:rPr>
              <a:t>Macredie</a:t>
            </a:r>
            <a:r>
              <a:rPr lang="en-GB" dirty="0">
                <a:ea typeface="Calibri" panose="020F0502020204030204" pitchFamily="34" charset="0"/>
              </a:rPr>
              <a:t>, R., D., (2005).  Understanding the Business–IT Relationship, International Journal of Information Management, Vol. 25, pp.303–319.</a:t>
            </a:r>
            <a:endParaRPr lang="en-GB" dirty="0"/>
          </a:p>
          <a:p>
            <a:r>
              <a:rPr lang="en-GB" dirty="0"/>
              <a:t>Laudon, K.C. and Laudon, J. P. (2012). </a:t>
            </a:r>
            <a:r>
              <a:rPr lang="en-GB" i="1" dirty="0"/>
              <a:t>Management Information Systems</a:t>
            </a:r>
            <a:r>
              <a:rPr lang="en-GB" dirty="0"/>
              <a:t>, twelfth edition. Upper Saddle River, New Jersey: Prentice-Hall. </a:t>
            </a:r>
          </a:p>
          <a:p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</a:rPr>
              <a:t>Mustafa, F., </a:t>
            </a:r>
            <a:r>
              <a:rPr lang="en-GB" kern="100" dirty="0" err="1">
                <a:ea typeface="Calibri" panose="020F0502020204030204" pitchFamily="34" charset="0"/>
                <a:cs typeface="Times New Roman" panose="02020603050405020304" pitchFamily="18" charset="0"/>
              </a:rPr>
              <a:t>Ausat</a:t>
            </a:r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</a:rPr>
              <a:t>, A.M.A. and </a:t>
            </a:r>
            <a:r>
              <a:rPr lang="en-GB" kern="100" dirty="0" err="1">
                <a:ea typeface="Calibri" panose="020F0502020204030204" pitchFamily="34" charset="0"/>
                <a:cs typeface="Times New Roman" panose="02020603050405020304" pitchFamily="18" charset="0"/>
              </a:rPr>
              <a:t>Kraugusteeliana</a:t>
            </a:r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</a:rPr>
              <a:t>, K., 2024. The Role of Business Information Systems in Strategic Decision-Making: Implications for Innovation and Market Adaptation. </a:t>
            </a:r>
            <a:r>
              <a:rPr lang="en-GB" kern="100" dirty="0" err="1">
                <a:ea typeface="Calibri" panose="020F0502020204030204" pitchFamily="34" charset="0"/>
                <a:cs typeface="Times New Roman" panose="02020603050405020304" pitchFamily="18" charset="0"/>
              </a:rPr>
              <a:t>Jurnal</a:t>
            </a:r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kern="100" dirty="0" err="1">
                <a:ea typeface="Calibri" panose="020F0502020204030204" pitchFamily="34" charset="0"/>
                <a:cs typeface="Times New Roman" panose="02020603050405020304" pitchFamily="18" charset="0"/>
              </a:rPr>
              <a:t>Minfo</a:t>
            </a:r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kern="100" dirty="0" err="1">
                <a:ea typeface="Calibri" panose="020F0502020204030204" pitchFamily="34" charset="0"/>
                <a:cs typeface="Times New Roman" panose="02020603050405020304" pitchFamily="18" charset="0"/>
              </a:rPr>
              <a:t>Polgan</a:t>
            </a:r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</a:rPr>
              <a:t>, 13(2), pp. 1-8. Available at: </a:t>
            </a:r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https://doi.org/10.33395/jmp.v13i2.14099</a:t>
            </a:r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</a:rPr>
              <a:t> [Accessed 7 July 2026].</a:t>
            </a:r>
            <a:endParaRPr lang="en-GB" dirty="0"/>
          </a:p>
          <a:p>
            <a:r>
              <a:rPr lang="en-GB" kern="100" dirty="0">
                <a:ea typeface="Calibri" panose="020F0502020204030204" pitchFamily="34" charset="0"/>
                <a:cs typeface="Times New Roman" panose="02020603050405020304" pitchFamily="18" charset="0"/>
              </a:rPr>
              <a:t>Sengupta, S., (2015). Value Additive Activities in ERP Projects: A Consultant’s View, International Journal of Computer Applications, Vol. 121 (19).</a:t>
            </a:r>
          </a:p>
          <a:p>
            <a:pPr lvl="8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347726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Glow">
      <a:dk1>
        <a:sysClr val="windowText" lastClr="000000"/>
      </a:dk1>
      <a:lt1>
        <a:sysClr val="window" lastClr="FFFFFF"/>
      </a:lt1>
      <a:dk2>
        <a:srgbClr val="00000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404040"/>
      </a:accent6>
      <a:hlink>
        <a:srgbClr val="3E8FF1"/>
      </a:hlink>
      <a:folHlink>
        <a:srgbClr val="939393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10931</TotalTime>
  <Words>779</Words>
  <Application>Microsoft Office PowerPoint</Application>
  <PresentationFormat>Widescreen</PresentationFormat>
  <Paragraphs>56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Avenir Next LT Pro</vt:lpstr>
      <vt:lpstr>Bell MT</vt:lpstr>
      <vt:lpstr>Calibri</vt:lpstr>
      <vt:lpstr>Segoe UI</vt:lpstr>
      <vt:lpstr>GlowVTI</vt:lpstr>
      <vt:lpstr>PowerPoint Presentation</vt:lpstr>
      <vt:lpstr>Laudon's Moral Dimensions </vt:lpstr>
      <vt:lpstr>Data Privacy &amp; Security </vt:lpstr>
      <vt:lpstr>AI Ethics &amp; Algorithmic Bias 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tetiana Kovenia</dc:creator>
  <cp:lastModifiedBy>tetiana Kovenia</cp:lastModifiedBy>
  <cp:revision>3</cp:revision>
  <dcterms:created xsi:type="dcterms:W3CDTF">2026-06-18T11:53:37Z</dcterms:created>
  <dcterms:modified xsi:type="dcterms:W3CDTF">2026-07-08T20:15:39Z</dcterms:modified>
</cp:coreProperties>
</file>