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notesSlides/notesSlide15.xml" ContentType="application/vnd.openxmlformats-officedocument.presentationml.notesSlide+xml"/>
  <Override PartName="/ppt/ink/ink4.xml" ContentType="application/inkml+xml"/>
  <Override PartName="/ppt/ink/ink5.xml" ContentType="application/inkml+xml"/>
  <Override PartName="/ppt/ink/ink6.xml" ContentType="application/inkml+xml"/>
  <Override PartName="/ppt/notesSlides/notesSlide16.xml" ContentType="application/vnd.openxmlformats-officedocument.presentationml.notesSlide+xml"/>
  <Override PartName="/ppt/ink/ink7.xml" ContentType="application/inkml+xml"/>
  <Override PartName="/ppt/ink/ink8.xml" ContentType="application/inkml+xml"/>
  <Override PartName="/ppt/ink/ink9.xml" ContentType="application/inkml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ink/ink10.xml" ContentType="application/inkml+xml"/>
  <Override PartName="/ppt/ink/ink11.xml" ContentType="application/inkml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notesSlides/notesSlide36.xml" ContentType="application/vnd.openxmlformats-officedocument.presentationml.notesSlide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notesSlides/notesSlide37.xml" ContentType="application/vnd.openxmlformats-officedocument.presentationml.notesSlide+xml"/>
  <Override PartName="/ppt/ink/ink25.xml" ContentType="application/inkml+xml"/>
  <Override PartName="/ppt/ink/ink26.xml" ContentType="application/inkml+xml"/>
  <Override PartName="/ppt/notesSlides/notesSlide38.xml" ContentType="application/vnd.openxmlformats-officedocument.presentationml.notesSlide+xml"/>
  <Override PartName="/ppt/ink/ink27.xml" ContentType="application/inkml+xml"/>
  <Override PartName="/ppt/ink/ink28.xml" ContentType="application/inkml+xml"/>
  <Override PartName="/ppt/notesSlides/notesSlide39.xml" ContentType="application/vnd.openxmlformats-officedocument.presentationml.notesSlide+xml"/>
  <Override PartName="/ppt/ink/ink29.xml" ContentType="application/inkml+xml"/>
  <Override PartName="/ppt/ink/ink30.xml" ContentType="application/inkml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ink/ink31.xml" ContentType="application/inkml+xml"/>
  <Override PartName="/ppt/ink/ink32.xml" ContentType="application/inkml+xml"/>
  <Override PartName="/ppt/notesSlides/notesSlide44.xml" ContentType="application/vnd.openxmlformats-officedocument.presentationml.notesSlide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notesSlides/notesSlide45.xml" ContentType="application/vnd.openxmlformats-officedocument.presentationml.notesSlide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9"/>
  </p:notesMasterIdLst>
  <p:sldIdLst>
    <p:sldId id="299" r:id="rId2"/>
    <p:sldId id="693" r:id="rId3"/>
    <p:sldId id="657" r:id="rId4"/>
    <p:sldId id="658" r:id="rId5"/>
    <p:sldId id="659" r:id="rId6"/>
    <p:sldId id="677" r:id="rId7"/>
    <p:sldId id="660" r:id="rId8"/>
    <p:sldId id="661" r:id="rId9"/>
    <p:sldId id="662" r:id="rId10"/>
    <p:sldId id="695" r:id="rId11"/>
    <p:sldId id="694" r:id="rId12"/>
    <p:sldId id="696" r:id="rId13"/>
    <p:sldId id="663" r:id="rId14"/>
    <p:sldId id="664" r:id="rId15"/>
    <p:sldId id="688" r:id="rId16"/>
    <p:sldId id="697" r:id="rId17"/>
    <p:sldId id="698" r:id="rId18"/>
    <p:sldId id="699" r:id="rId19"/>
    <p:sldId id="700" r:id="rId20"/>
    <p:sldId id="701" r:id="rId21"/>
    <p:sldId id="702" r:id="rId22"/>
    <p:sldId id="665" r:id="rId23"/>
    <p:sldId id="703" r:id="rId24"/>
    <p:sldId id="704" r:id="rId25"/>
    <p:sldId id="666" r:id="rId26"/>
    <p:sldId id="705" r:id="rId27"/>
    <p:sldId id="706" r:id="rId28"/>
    <p:sldId id="724" r:id="rId29"/>
    <p:sldId id="707" r:id="rId30"/>
    <p:sldId id="708" r:id="rId31"/>
    <p:sldId id="712" r:id="rId32"/>
    <p:sldId id="711" r:id="rId33"/>
    <p:sldId id="710" r:id="rId34"/>
    <p:sldId id="709" r:id="rId35"/>
    <p:sldId id="667" r:id="rId36"/>
    <p:sldId id="668" r:id="rId37"/>
    <p:sldId id="669" r:id="rId38"/>
    <p:sldId id="722" r:id="rId39"/>
    <p:sldId id="670" r:id="rId40"/>
    <p:sldId id="671" r:id="rId41"/>
    <p:sldId id="713" r:id="rId42"/>
    <p:sldId id="725" r:id="rId43"/>
    <p:sldId id="672" r:id="rId44"/>
    <p:sldId id="714" r:id="rId45"/>
    <p:sldId id="715" r:id="rId46"/>
    <p:sldId id="673" r:id="rId47"/>
    <p:sldId id="716" r:id="rId48"/>
    <p:sldId id="717" r:id="rId49"/>
    <p:sldId id="718" r:id="rId50"/>
    <p:sldId id="719" r:id="rId51"/>
    <p:sldId id="720" r:id="rId52"/>
    <p:sldId id="721" r:id="rId53"/>
    <p:sldId id="723" r:id="rId54"/>
    <p:sldId id="674" r:id="rId55"/>
    <p:sldId id="675" r:id="rId56"/>
    <p:sldId id="692" r:id="rId57"/>
    <p:sldId id="655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E04A4C-34CD-E7AE-C6CF-4979D27644CD}" v="6207" dt="2025-02-20T03:16:48.3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17806 9575 16383 0 0,'4'0'0'0'0,"3"0"0"0"0,2-4 0 0 0,1 0 0 0 0,4 0 0 0 0,-2-3 0 0 0,1 1 0 0 0,1 0 0 0 0,-1-1 0 0 0,-1 0 0 0 0,-1-2 0 0 0,0 1 0 0 0,2-2 0 0 0,1-2 0 0 0,3 0 0 0 0,-3 0 0 0 0,0-1 0 0 0,1 0 0 0 0,-2 1 0 0 0,0 1 0 0 0,-3 0 0 0 0,1 1 0 0 0,-2 0 0 0 0,2 1 0 0 0,1-1 0 0 0,2 1 0 0 0,-1-1 0 0 0,0 2 0 0 0,-2-2 0 0 0,1 1 0 0 0,1 2 0 0 0,-2-1 0 0 0,1 1 0 0 0,2 1 0 0 0,-3-1 0 0 0,2 1 0 0 0,-3-3 0 0 0,1 2 0 0 0,2-3 0 0 0,1-2 0 0 0,3 1 0 0 0,-3-2 0 0 0,0 3 0 0 0,-2-1 0 0 0,0 1 0 0 0,-3 0 0 0 0,2 1 0 0 0,1-1 0 0 0,2 1 0 0 0,-1-1 0 0 0,0 1 0 0 0,-2-1 0 0 0,1 1 0 0 0,-3-1 0 0 0,2 1 0 0 0,1-1 0 0 0,2-2 0 0 0,2 0 0 0 0,-1 0 0 0 0,-1 2 0 0 0,-2-1 0 0 0,-1-2 0 0 0,2-1 0 0 0,-1-3 0 0 0,0 3 0 0 0,1 3 0 0 0,-1 0 0 0 0,-3-1 0 0 0,0 2 0 0 0,3 1 0 0 0,-2 1 0 0 0,1 0 0 0 0,-1-1 0 0 0,0 1 0 0 0,0-1 0 0 0,0-3 0 0 0,-1-2 0 0 0,1 1 0 0 0,-1-1 0 0 0,1 3 0 0 0,-1-1 0 0 0,1 2 0 0 0,-1 0 0 0 0,1 1 0 0 0,-1-1 0 0 0,1-2 0 0 0,-1-2 0 0 0,1 1 0 0 0,-1-1 0 0 0,1 3 0 0 0,-1 0 0 0 0,1-2 0 0 0,-1-2 0 0 0,1 2 0 0 0,-1-1 0 0 0,2 3 0 0 0,-2 0 0 0 0,-3-2 0 0 0,2 2 0 0 0,-1-1 0 0 0,2 2 0 0 0,-1-1 0 0 0,2 1 0 0 0,-2 0 0 0 0,-1-2 0 0 0,1 1 0 0 0,-1-1 0 0 0,-1-1 0 0 0,1 1 0 0 0,-1-1 0 0 0,0-1 0 0 0,-3-1 0 0 0,3 1 0 0 0,-1 1 0 0 0,0-2 0 0 0,-2-1 0 0 0,3 3 0 0 0,-1-1 0 0 0,0 0 0 0 0,-2-2 0 0 0,2 2 0 0 0,1 1 0 0 0,2 2 0 0 0,0 6 0 0 0,1 7 0 0 0,0 7 0 0 0,1 1 0 0 0,0 3 0 0 0,-3 2 0 0 0,1 2 0 0 0,-1 1 0 0 0,-1 1 0 0 0,-3 1 0 0 0,0-1 0 0 0,1-3 0 0 0,0 0 0 0 0,1-1 0 0 0,-2 1 0 0 0,-1 1 0 0 0,2-3 0 0 0,1 0 0 0 0,-1-6 0 0 0,-4-4 0 0 0,-2-6 0 0 0,-1-6 0 0 0,-3-2 0 0 0,0-2 0 0 0,0-2 0 0 0,2-3 0 0 0,-2 3 0 0 0,0-1 0 0 0,1 0 0 0 0,1-1 0 0 0,-1 2 0 0 0,-1 0 0 0 0,-2 3 0 0 0,1-1 0 0 0,-3 3 0 0 0,1-1 0 0 0,2-2 0 0 0,-1 1 0 0 0,-2 2 0 0 0,-4 4 0 0 0,-1 1 0 0 0,-2 2 0 0 0,-2 2 0 0 0,0 0 0 0 0,3 3 0 0 0,0 2 0 0 0,1 0 0 0 0,2 2 0 0 0,0 0 0 0 0,0-2 0 0 0,1 3 0 0 0,0-1 0 0 0,-2-2 0 0 0,2 3 0 0 0,0-2 0 0 0,2 3 0 0 0,-1-1 0 0 0,2-1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20929 11324 16383 0 0,'3'0'0'0'0,"4"0"0"0"0,5 0 0 0 0,3 0 0 0 0,2 0 0 0 0,2 0 0 0 0,1 0 0 0 0,0 0 0 0 0,-1 0 0 0 0,1 0 0 0 0,0 0 0 0 0,-1 3 0 0 0,0 2 0 0 0,1-1 0 0 0,-1-1 0 0 0,-3 3 0 0 0,-2 0 0 0 0,1-2 0 0 0,1 0 0 0 0,1-2 0 0 0,-3 3 0 0 0,0 0 0 0 0,1-1 0 0 0,0-1 0 0 0,2 3 0 0 0,1-1 0 0 0,0 0 0 0 0,1 2 0 0 0,0-1 0 0 0,1 3 0 0 0,-1-1 0 0 0,0 2 0 0 0,1-1 0 0 0,-1-2 0 0 0,-3 1 0 0 0,-2-1 0 0 0,1-1 0 0 0,-2 1 0 0 0,-1-1 0 0 0,2 3 0 0 0,1-1 0 0 0,1 1 0 0 0,2 0 0 0 0,-3 1 0 0 0,-1-1 0 0 0,2-2 0 0 0,-4 2 0 0 0,1-2 0 0 0,1 1 0 0 0,1 1 0 0 0,-2 0 0 0 0,1 0 0 0 0,0 1 0 0 0,-2 2 0 0 0,1-1 0 0 0,1 1 0 0 0,1 2 0 0 0,2 2 0 0 0,0 0 0 0 0,2 2 0 0 0,0 1 0 0 0,0 0 0 0 0,0 1 0 0 0,1-1 0 0 0,-1 1 0 0 0,0-1 0 0 0,-3 0 0 0 0,-1-3 0 0 0,0-1 0 0 0,1 0 0 0 0,1 1 0 0 0,-3 0 0 0 0,0 2 0 0 0,1-3 0 0 0,-3-1 0 0 0,1 1 0 0 0,0 1 0 0 0,2 1 0 0 0,-1 1 0 0 0,-1 0 0 0 0,1-2 0 0 0,-1-1 0 0 0,-1 0 0 0 0,2 1 0 0 0,-2 1 0 0 0,1-3 0 0 0,-3 0 0 0 0,1 1 0 0 0,1-3 0 0 0,0 1 0 0 0,0 1 0 0 0,1 1 0 0 0,-1 1 0 0 0,0-1 0 0 0,-1-1 0 0 0,0 1 0 0 0,2 1 0 0 0,-2 1 0 0 0,1 1 0 0 0,-2 0 0 0 0,1 1 0 0 0,2 0 0 0 0,1 1 0 0 0,-1-1 0 0 0,1-3 0 0 0,-3-1 0 0 0,0 0 0 0 0,-1 1 0 0 0,0-3 0 0 0,-1 0 0 0 0,-2 2 0 0 0,1-3 0 0 0,-1 0 0 0 0,1-1 0 0 0,0-1 0 0 0,2 3 0 0 0,1 1 0 0 0,1 2 0 0 0,0 2 0 0 0,-2 0 0 0 0,1-2 0 0 0,-1-1 0 0 0,-3 1 0 0 0,1 0 0 0 0,-1 1 0 0 0,2-3 0 0 0,-1 0 0 0 0,1 1 0 0 0,0 1 0 0 0,1 1 0 0 0,-1 1 0 0 0,1 0 0 0 0,-1 1 0 0 0,1 0 0 0 0,-1 0 0 0 0,1 1 0 0 0,-1-1 0 0 0,-2 0 0 0 0,1-3 0 0 0,-1-1 0 0 0,-1 0 0 0 0,1-3 0 0 0,-1 1 0 0 0,-1 0 0 0 0,2 2 0 0 0,0 2 0 0 0,-2 0 0 0 0,2-2 0 0 0,0 0 0 0 0,1-3 0 0 0,0 0 0 0 0,-1 0 0 0 0,1 3 0 0 0,-1 1 0 0 0,2 2 0 0 0,-1 0 0 0 0,-2 1 0 0 0,2-3 0 0 0,-1-1 0 0 0,-1 0 0 0 0,1-2 0 0 0,-1 0 0 0 0,0 0 0 0 0,1 2 0 0 0,-1 2 0 0 0,0 0 0 0 0,-3 2 0 0 0,3-4 0 0 0,-1 0 0 0 0,0 0 0 0 0,2-2 0 0 0,-1 0 0 0 0,3 1 0 0 0,-1 1 0 0 0,-2 1 0 0 0,2 2 0 0 0,-1 0 0 0 0,2-2 0 0 0,-1-1 0 0 0,-1 0 0 0 0,1-2 0 0 0,-1-1 0 0 0,-2-4 0 0 0,-1-8 0 0 0,-2-7 0 0 0,0-6 0 0 0,-5 0 0 0 0,-2-1 0 0 0,1-2 0 0 0,0-1 0 0 0,2-1 0 0 0,0-1 0 0 0,1 0 0 0 0,1 0 0 0 0,0-1 0 0 0,0 1 0 0 0,0 0 0 0 0,0 0 0 0 0,0 0 0 0 0,0-1 0 0 0,0 1 0 0 0,0 0 0 0 0,0 0 0 0 0,0 0 0 0 0,0 0 0 0 0,0 0 0 0 0,4 3 0 0 0,0 1 0 0 0,0 0 0 0 0,-1 0 0 0 0,0-2 0 0 0,-2-1 0 0 0,0 0 0 0 0,-1-1 0 0 0,0 0 0 0 0,3 3 0 0 0,2 1 0 0 0,-2 0 0 0 0,1-1 0 0 0,-2 0 0 0 0,-1-2 0 0 0,0 0 0 0 0,-1-1 0 0 0,0 0 0 0 0,0 0 0 0 0,0-1 0 0 0,0 1 0 0 0,3 3 0 0 0,1 8 0 0 0,0 8 0 0 0,0 7 0 0 0,-2 7 0 0 0,-1 3 0 0 0,0 2 0 0 0,-1 1 0 0 0,0 1 0 0 0,0 0 0 0 0,0-1 0 0 0,0 0 0 0 0,0-1 0 0 0,0 1 0 0 0,0-1 0 0 0,0 0 0 0 0,0 0 0 0 0,0 0 0 0 0,0 0 0 0 0,0 0 0 0 0,0 0 0 0 0,0 0 0 0 0,0 0 0 0 0,0 0 0 0 0,0 0 0 0 0,-4 0 0 0 0,0 0 0 0 0,0 1 0 0 0,1-1 0 0 0,0 0 0 0 0,2 0 0 0 0,0 0 0 0 0,1 0 0 0 0,0 0 0 0 0,0 0 0 0 0,-3-3 0 0 0,-5-5 0 0 0,-3-3 0 0 0,-4-4 0 0 0,-2-2 0 0 0,-2-2 0 0 0,-1-1 0 0 0,1 1 0 0 0,-1-1 0 0 0,0-3 0 0 0,0-1 0 0 0,1 0 0 0 0,0 2 0 0 0,-1 1 0 0 0,5-3 0 0 0,0 0 0 0 0,0 0 0 0 0,-1 2 0 0 0,0 1 0 0 0,1-3 0 0 0,1 0 0 0 0,0 1 0 0 0,-2 1 0 0 0,-1 1 0 0 0,-1-3 0 0 0,0 0 0 0 0,-1 1 0 0 0,0 1 0 0 0,3-2 0 0 0,1-1 0 0 0,0 1 0 0 0,-1 2 0 0 0,-1 1 0 0 0,2-3 0 0 0,1 0 0 0 0,0 1 0 0 0,-2 1 0 0 0,-1-3 0 0 0,-1 1 0 0 0,0 0 0 0 0,-1 2 0 0 0,0 0 0 0 0,3-1 0 0 0,1-1 0 0 0,0 1 0 0 0,-1 1 0 0 0,-1 0 0 0 0,3 2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33258 17568 16383 0 0,'3'0'0'0'0,"5"0"0"0"0,4 0 0 0 0,3 0 0 0 0,2 0 0 0 0,2 0 0 0 0,0 0 0 0 0,1 0 0 0 0,0 0 0 0 0,-3 4 0 0 0,-2 0 0 0 0,0 0 0 0 0,1-1 0 0 0,1 0 0 0 0,-3 1 0 0 0,0 1 0 0 0,1 0 0 0 0,1-2 0 0 0,0-1 0 0 0,2 0 0 0 0,1 2 0 0 0,-1 0 0 0 0,2 0 0 0 0,-1-1 0 0 0,0-1 0 0 0,0 3 0 0 0,1 0 0 0 0,-1-1 0 0 0,0 3 0 0 0,0-1 0 0 0,0-1 0 0 0,0-1 0 0 0,0 2 0 0 0,0 0 0 0 0,0-1 0 0 0,0 1 0 0 0,1 1 0 0 0,-1-2 0 0 0,0 2 0 0 0,0 0 0 0 0,0-2 0 0 0,0 2 0 0 0,0 0 0 0 0,0 2 0 0 0,0-1 0 0 0,0 1 0 0 0,0 0 0 0 0,0-2 0 0 0,0 1 0 0 0,0 0 0 0 0,0 0 0 0 0,1 4 0 0 0,-1-2 0 0 0,0-1 0 0 0,-3 0 0 0 0,-2-1 0 0 0,1 2 0 0 0,1-2 0 0 0,-3 2 0 0 0,1-2 0 0 0,0-1 0 0 0,1 1 0 0 0,2 2 0 0 0,1 0 0 0 0,0 1 0 0 0,1 2 0 0 0,0-1 0 0 0,1 1 0 0 0,-1-3 0 0 0,-3 2 0 0 0,-1-3 0 0 0,-3 2 0 0 0,-1-2 0 0 0,2 1 0 0 0,1-2 0 0 0,-1 2 0 0 0,0-1 0 0 0,-2 1 0 0 0,0-1 0 0 0,-1 1 0 0 0,0-1 0 0 0,2 1 0 0 0,2 3 0 0 0,-1 1 0 0 0,0-1 0 0 0,2 0 0 0 0,1 2 0 0 0,1 1 0 0 0,1 1 0 0 0,-3 1 0 0 0,0-3 0 0 0,0 0 0 0 0,1 0 0 0 0,-2 1 0 0 0,-1-2 0 0 0,-2 0 0 0 0,1-3 0 0 0,-3 0 0 0 0,1 2 0 0 0,2 1 0 0 0,-1 2 0 0 0,1-2 0 0 0,-2 0 0 0 0,1 1 0 0 0,-2 1 0 0 0,2 1 0 0 0,1 1 0 0 0,-1 1 0 0 0,1-3 0 0 0,-2-2 0 0 0,1 2 0 0 0,-1 0 0 0 0,0-3 0 0 0,-1 1 0 0 0,1 0 0 0 0,-1 1 0 0 0,1-1 0 0 0,-1-1 0 0 0,-2 2 0 0 0,0-3 0 0 0,0 1 0 0 0,2 0 0 0 0,-1 3 0 0 0,2 0 0 0 0,2 2 0 0 0,-1 0 0 0 0,1 1 0 0 0,-2 1 0 0 0,2-4 0 0 0,-3-1 0 0 0,-2 0 0 0 0,1-2 0 0 0,-1-1 0 0 0,-1 2 0 0 0,1-2 0 0 0,-1 0 0 0 0,2 1 0 0 0,0 2 0 0 0,2-1 0 0 0,-1-1 0 0 0,-2 2 0 0 0,1-3 0 0 0,-1 1 0 0 0,-2 0 0 0 0,2-1 0 0 0,0 1 0 0 0,-2 0 0 0 0,2-1 0 0 0,0 1 0 0 0,-2 0 0 0 0,2-1 0 0 0,0 1 0 0 0,-2 1 0 0 0,2-2 0 0 0,0 0 0 0 0,-2 2 0 0 0,2-2 0 0 0,0 0 0 0 0,1 2 0 0 0,1 1 0 0 0,-3 2 0 0 0,2-3 0 0 0,-1 1 0 0 0,-1 0 0 0 0,1-3 0 0 0,-1 1 0 0 0,0 1 0 0 0,1-2 0 0 0,-1 0 0 0 0,0 2 0 0 0,1 1 0 0 0,-1 1 0 0 0,3-1 0 0 0,-1-1 0 0 0,-2 1 0 0 0,2 1 0 0 0,-1 1 0 0 0,2-2 0 0 0,-1-1 0 0 0,-1-6 0 0 0,-6-4 0 0 0,-2-6 0 0 0,-2-6 0 0 0,0-5 0 0 0,1-3 0 0 0,0-3 0 0 0,1 0 0 0 0,0-2 0 0 0,1 1 0 0 0,0 0 0 0 0,0 0 0 0 0,0 1 0 0 0,0-1 0 0 0,0 1 0 0 0,0 0 0 0 0,0 0 0 0 0,4 0 0 0 0,0 0 0 0 0,0 0 0 0 0,-1 0 0 0 0,3 0 0 0 0,0 0 0 0 0,-1 0 0 0 0,-2 0 0 0 0,3 0 0 0 0,-1 0 0 0 0,0 0 0 0 0,2-1 0 0 0,-1 1 0 0 0,0 0 0 0 0,-2 0 0 0 0,1 3 0 0 0,1 2 0 0 0,-2-1 0 0 0,0-1 0 0 0,1-1 0 0 0,1 0 0 0 0,-2-2 0 0 0,0 1 0 0 0,1 2 0 0 0,1 1 0 0 0,-2 0 0 0 0,0-1 0 0 0,1 2 0 0 0,1 1 0 0 0,-2-1 0 0 0,0-2 0 0 0,-2 6 0 0 0,-1 7 0 0 0,3 5 0 0 0,0 5 0 0 0,0 4 0 0 0,0 4 0 0 0,-2 2 0 0 0,-1 2 0 0 0,0 1 0 0 0,-1 0 0 0 0,0 0 0 0 0,0 0 0 0 0,-1 0 0 0 0,1-1 0 0 0,0 0 0 0 0,0 1 0 0 0,0-1 0 0 0,0 0 0 0 0,0 0 0 0 0,-3-4 0 0 0,-2 0 0 0 0,1 0 0 0 0,1 1 0 0 0,1 1 0 0 0,-3-3 0 0 0,0 0 0 0 0,0 1 0 0 0,2 0 0 0 0,1 2 0 0 0,1 1 0 0 0,0 0 0 0 0,-2-2 0 0 0,-2-1 0 0 0,1 0 0 0 0,1 1 0 0 0,1 1 0 0 0,1 1 0 0 0,-3-3 0 0 0,-1-1 0 0 0,1 1 0 0 0,1 1 0 0 0,-2-2 0 0 0,-1-1 0 0 0,1 2 0 0 0,2 0 0 0 0,0 2 0 0 0,2 1 0 0 0,-3-3 0 0 0,0 0 0 0 0,-3-4 0 0 0,-4-2 0 0 0,-3-4 0 0 0,-2-2 0 0 0,-2-2 0 0 0,-1-1 0 0 0,-1 0 0 0 0,1-1 0 0 0,2-3 0 0 0,2-1 0 0 0,0 1 0 0 0,2-3 0 0 0,0 0 0 0 0,0 2 0 0 0,-2 1 0 0 0,-1 1 0 0 0,1-2 0 0 0,1 0 0 0 0,-1 1 0 0 0,-1 1 0 0 0,3-2 0 0 0,-1-1 0 0 0,0 2 0 0 0,-2-3 0 0 0,-1 0 0 0 0,-1 2 0 0 0,0 1 0 0 0,2-2 0 0 0,1 1 0 0 0,0 0 0 0 0,-1 2 0 0 0,-1 0 0 0 0,-1 2 0 0 0,0 1 0 0 0,2-4 0 0 0,2 0 0 0 0,-1 0 0 0 0,-1 1 0 0 0,-1-2 0 0 0,-1-1 0 0 0,0 2 0 0 0,-1 0 0 0 0,0 2 0 0 0,3-3 0 0 0,1 0 0 0 0,0 1 0 0 0,-1 1 0 0 0,-1 1 0 0 0,-1 0 0 0 0,0 2 0 0 0,2-4 0 0 0,2 0 0 0 0,-1 0 0 0 0,-1 1 0 0 0,-1 1 0 0 0,2 1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6901 8688 16383 0 0,'4'0'0'0'0,"3"0"0"0"0,2 3 0 0 0,1 1 0 0 0,3 0 0 0 0,3 0 0 0 0,-2 1 0 0 0,0 1 0 0 0,1-1 0 0 0,1-2 0 0 0,1 0 0 0 0,1-2 0 0 0,-2 3 0 0 0,-1 0 0 0 0,0 0 0 0 0,1-1 0 0 0,1 0 0 0 0,-3 1 0 0 0,0 1 0 0 0,1-1 0 0 0,1 0 0 0 0,1-2 0 0 0,0-1 0 0 0,2 0 0 0 0,0-1 0 0 0,-3 3 0 0 0,-1 1 0 0 0,0 0 0 0 0,1-1 0 0 0,1-1 0 0 0,0 0 0 0 0,2 2 0 0 0,-1 0 0 0 0,1 0 0 0 0,1 0 0 0 0,-1-2 0 0 0,0-1 0 0 0,0 3 0 0 0,1 0 0 0 0,-1 0 0 0 0,0 0 0 0 0,0-2 0 0 0,0-1 0 0 0,-3 3 0 0 0,-1 0 0 0 0,-1 1 0 0 0,2-2 0 0 0,1-1 0 0 0,1-1 0 0 0,0 0 0 0 0,1-1 0 0 0,-4 3 0 0 0,0 1 0 0 0,0 0 0 0 0,1-1 0 0 0,1 0 0 0 0,1-2 0 0 0,0 0 0 0 0,1-1 0 0 0,0 0 0 0 0,0 0 0 0 0,1 0 0 0 0,-1-1 0 0 0,0 1 0 0 0,0 0 0 0 0,0 0 0 0 0,0 0 0 0 0,1 0 0 0 0,-1 0 0 0 0,0 0 0 0 0,0 0 0 0 0,0 0 0 0 0,0 0 0 0 0,0 0 0 0 0,0 0 0 0 0,0 0 0 0 0,0 0 0 0 0,0 0 0 0 0,0 0 0 0 0,0 0 0 0 0,0 0 0 0 0,0 0 0 0 0,1 0 0 0 0,-1 0 0 0 0,0 0 0 0 0,0 0 0 0 0,0 0 0 0 0,0 0 0 0 0,0 0 0 0 0,0 0 0 0 0,0 0 0 0 0,0 0 0 0 0,0 0 0 0 0,0 0 0 0 0,0 0 0 0 0,0 0 0 0 0,0 0 0 0 0,1 0 0 0 0,-1 0 0 0 0,0 0 0 0 0,0 0 0 0 0,0 0 0 0 0,0 0 0 0 0,0 0 0 0 0,-3-3 0 0 0,-1-1 0 0 0,0 0 0 0 0,0 0 0 0 0,2 2 0 0 0,1 0 0 0 0,0 2 0 0 0,1-1 0 0 0,-4-2 0 0 0,0-1 0 0 0,0 0 0 0 0,1 1 0 0 0,1 1 0 0 0,1 0 0 0 0,-3-2 0 0 0,0 0 0 0 0,0 0 0 0 0,0 0 0 0 0,2 2 0 0 0,1-2 0 0 0,1-1 0 0 0,-1 0 0 0 0,2 2 0 0 0,-1 1 0 0 0,0-3 0 0 0,0 1 0 0 0,0-1 0 0 0,1 2 0 0 0,-4-2 0 0 0,-2-1 0 0 0,1 1 0 0 0,1 2 0 0 0,-3-3 0 0 0,1 1 0 0 0,0-3 0 0 0,1 0 0 0 0,-1-1 0 0 0,-1 0 0 0 0,2 2 0 0 0,-3-1 0 0 0,1 0 0 0 0,0-1 0 0 0,3-2 0 0 0,0-3 0 0 0,2-2 0 0 0,0-2 0 0 0,-2-1 0 0 0,-1 3 0 0 0,0 1 0 0 0,1 0 0 0 0,-2-2 0 0 0,0 4 0 0 0,0-1 0 0 0,-2 0 0 0 0,1 2 0 0 0,-3-1 0 0 0,-2 0 0 0 0,0 1 0 0 0,-1-1 0 0 0,1 0 0 0 0,0-2 0 0 0,-2-2 0 0 0,-1-1 0 0 0,-3 0 0 0 0,-1-2 0 0 0,0 1 0 0 0,-1 0 0 0 0,0-1 0 0 0,-1 1 0 0 0,-2 3 0 0 0,-2 1 0 0 0,-3 0 0 0 0,-3-1 0 0 0,1 0 0 0 0,-3 1 0 0 0,3 1 0 0 0,-2 3 0 0 0,-1 0 0 0 0,-2 1 0 0 0,2 0 0 0 0,-1 1 0 0 0,3-1 0 0 0,0 2 0 0 0,1-2 0 0 0,0 1 0 0 0,-3 2 0 0 0,2-1 0 0 0,0 1 0 0 0,0-1 0 0 0,1 0 0 0 0,-3 1 0 0 0,2 0 0 0 0,-1 0 0 0 0,1-2 0 0 0,0 1 0 0 0,-1-2 0 0 0,-3 1 0 0 0,2-1 0 0 0,0 1 0 0 0,-2-1 0 0 0,-1 1 0 0 0,-1-1 0 0 0,-1 1 0 0 0,0-1 0 0 0,-1 1 0 0 0,-1 2 0 0 0,4-1 0 0 0,1 1 0 0 0,0 1 0 0 0,-1-1 0 0 0,-1 1 0 0 0,0 1 0 0 0,2-2 0 0 0,0 0 0 0 0,0 2 0 0 0,-1 1 0 0 0,3-1 0 0 0,-1-1 0 0 0,0 1 0 0 0,-1 2 0 0 0,-2-2 0 0 0,-1-1 0 0 0,-1 2 0 0 0,4-3 0 0 0,0 0 0 0 0,0 2 0 0 0,-1 1 0 0 0,-1-1 0 0 0,-1-1 0 0 0,0 1 0 0 0,-1 2 0 0 0,3-3 0 0 0,1 1 0 0 0,0 0 0 0 0,2-1 0 0 0,1-1 0 0 0,-2 2 0 0 0,-1 1 0 0 0,-1 2 0 0 0,-2 0 0 0 0,3-2 0 0 0,0 0 0 0 0,0 0 0 0 0,-1 1 0 0 0,-1 1 0 0 0,-1 1 0 0 0,0 0 0 0 0,2-2 0 0 0,1-1 0 0 0,0 0 0 0 0,-1 0 0 0 0,-1 2 0 0 0,0 1 0 0 0,-2 0 0 0 0,0 1 0 0 0,0 0 0 0 0,0 0 0 0 0,0 0 0 0 0,0-3 0 0 0,-1-1 0 0 0,1 0 0 0 0,0 1 0 0 0,0 1 0 0 0,0 0 0 0 0,0 1 0 0 0,0 1 0 0 0,0 0 0 0 0,0 0 0 0 0,0 0 0 0 0,0 0 0 0 0,0 1 0 0 0,-1-1 0 0 0,1 0 0 0 0,0 0 0 0 0,0 0 0 0 0,0 0 0 0 0,0 0 0 0 0,0 0 0 0 0,0 0 0 0 0,0 0 0 0 0,0 0 0 0 0,0 0 0 0 0,0 0 0 0 0,0 0 0 0 0,3-3 0 0 0,1-2 0 0 0,0 1 0 0 0,-1 1 0 0 0,0 0 0 0 0,-2 2 0 0 0,0 0 0 0 0,-1 1 0 0 0,0 0 0 0 0,0 0 0 0 0,-1 0 0 0 0,1 0 0 0 0,0 4 0 0 0,0 0 0 0 0,0 0 0 0 0,0 0 0 0 0,-1-2 0 0 0,1 0 0 0 0,0-2 0 0 0,0 1 0 0 0,0-1 0 0 0,0-1 0 0 0,3 5 0 0 0,2 0 0 0 0,-1 0 0 0 0,-1-1 0 0 0,-1-1 0 0 0,0 0 0 0 0,-2-2 0 0 0,1 4 0 0 0,-2 0 0 0 0,1 0 0 0 0,0-1 0 0 0,3 3 0 0 0,1-1 0 0 0,0 0 0 0 0,-1-1 0 0 0,-1-2 0 0 0,0 3 0 0 0,-1-1 0 0 0,-1 1 0 0 0,0-2 0 0 0,0-1 0 0 0,-1 3 0 0 0,1-1 0 0 0,0 1 0 0 0,3 1 0 0 0,1 1 0 0 0,0-2 0 0 0,-1-1 0 0 0,0 2 0 0 0,-2-1 0 0 0,0 0 0 0 0,-1-2 0 0 0,3 3 0 0 0,1-1 0 0 0,0 0 0 0 0,2 2 0 0 0,1-1 0 0 0,-2-1 0 0 0,3 3 0 0 0,-2-2 0 0 0,0 3 0 0 0,-2-1 0 0 0,1 2 0 0 0,1-1 0 0 0,2 1 0 0 0,-1-1 0 0 0,3 1 0 0 0,-2 0 0 0 0,3 0 0 0 0,-2-1 0 0 0,1 1 0 0 0,-1-1 0 0 0,1 1 0 0 0,2 2 0 0 0,0-1 0 0 0,0 1 0 0 0,-2-1 0 0 0,1 0 0 0 0,2 1 0 0 0,-2 0 0 0 0,1 0 0 0 0,-2-2 0 0 0,1 1 0 0 0,2 2 0 0 0,-2-2 0 0 0,1 1 0 0 0,-2-1 0 0 0,1-1 0 0 0,1 3 0 0 0,0 2 0 0 0,0 1 0 0 0,1 2 0 0 0,-1-3 0 0 0,0 0 0 0 0,2 0 0 0 0,1 1 0 0 0,2 1 0 0 0,1 1 0 0 0,0 1 0 0 0,1-1 0 0 0,1 2 0 0 0,-1-1 0 0 0,3-3 0 0 0,2-1 0 0 0,-1 0 0 0 0,3-3 0 0 0,0 1 0 0 0,-2 0 0 0 0,3-1 0 0 0,-1 0 0 0 0,1-2 0 0 0,1 1 0 0 0,-3 2 0 0 0,2-2 0 0 0,-1 1 0 0 0,2-2 0 0 0,-1 1 0 0 0,2 2 0 0 0,2 1 0 0 0,-1 2 0 0 0,1-1 0 0 0,-1-1 0 0 0,0-2 0 0 0,-2 0 0 0 0,2-3 0 0 0,-2 2 0 0 0,1-2 0 0 0,2 0 0 0 0,2 0 0 0 0,-1 1 0 0 0,1-1 0 0 0,-3 1 0 0 0,1-1 0 0 0,1-3 0 0 0,-2 2 0 0 0,1-1 0 0 0,2-1 0 0 0,1-2 0 0 0,-2-2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10900 9905 16383 0 0,'-3'0'0'0'0,"-5"-3"0"0"0,-3-2 0 0 0,-4 1 0 0 0,1-2 0 0 0,-1-1 0 0 0,0-2 0 0 0,-2-2 0 0 0,3-4 0 0 0,0 2 0 0 0,2-1 0 0 0,1 3 0 0 0,1-1 0 0 0,0-1 0 0 0,1-2 0 0 0,0 2 0 0 0,0 0 0 0 0,2-2 0 0 0,0 3 0 0 0,0-1 0 0 0,-2 3 0 0 0,1-1 0 0 0,2-2 0 0 0,-2 2 0 0 0,1-1 0 0 0,-2-1 0 0 0,1-3 0 0 0,-2 3 0 0 0,2-1 0 0 0,-2 0 0 0 0,0-2 0 0 0,0 2 0 0 0,1 1 0 0 0,-1-2 0 0 0,1-1 0 0 0,-1 3 0 0 0,1-1 0 0 0,-1 0 0 0 0,-2-2 0 0 0,0-1 0 0 0,0 3 0 0 0,2 0 0 0 0,-1 2 0 0 0,1 0 0 0 0,0 3 0 0 0,1-1 0 0 0,2-2 0 0 0,-1 1 0 0 0,1-1 0 0 0,-1 2 0 0 0,-3-1 0 0 0,-3 2 0 0 0,-2 2 0 0 0,1-1 0 0 0,1 1 0 0 0,-1 1 0 0 0,2-1 0 0 0,0 1 0 0 0,5 4 0 0 0,5 6 0 0 0,2 5 0 0 0,5 5 0 0 0,1 3 0 0 0,1 2 0 0 0,2 1 0 0 0,-1 0 0 0 0,-1 0 0 0 0,-1 0 0 0 0,-3 0 0 0 0,0-1 0 0 0,2 1 0 0 0,0-1 0 0 0,0 0 0 0 0,-1 0 0 0 0,-1 0 0 0 0,-1 0 0 0 0,0 0 0 0 0,-1 0 0 0 0,0 0 0 0 0,0 0 0 0 0,0 0 0 0 0,-1 0 0 0 0,1 0 0 0 0,3-3 0 0 0,2-1 0 0 0,-1 0 0 0 0,-1 1 0 0 0,-1 0 0 0 0,0 2 0 0 0,-1 0 0 0 0,-1 1 0 0 0,0 0 0 0 0,0 0 0 0 0,0 0 0 0 0,0 1 0 0 0,-1-1 0 0 0,1 0 0 0 0,0 0 0 0 0,0 0 0 0 0,0 0 0 0 0,0 1 0 0 0,0-1 0 0 0,0 0 0 0 0,0 0 0 0 0,0 0 0 0 0,0 0 0 0 0,0 0 0 0 0,0 0 0 0 0,0 0 0 0 0,0 0 0 0 0,0 0 0 0 0,0 0 0 0 0,0 0 0 0 0,0 0 0 0 0,0 0 0 0 0,0 1 0 0 0,-3-1 0 0 0,-1 0 0 0 0,0 0 0 0 0,0-3 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10473 9525 16383 0 0,'-3'0'0'0'0,"-2"3"0"0"0,1 5 0 0 0,4 0 0 0 0,2 3 0 0 0,1 2 0 0 0,-1 3 0 0 0,4-2 0 0 0,-1 0 0 0 0,0 1 0 0 0,2 1 0 0 0,0 1 0 0 0,2 1 0 0 0,0 1 0 0 0,0-3 0 0 0,0-2 0 0 0,-2 2 0 0 0,1 0 0 0 0,0 1 0 0 0,1-3 0 0 0,-1 0 0 0 0,-2 1 0 0 0,2 1 0 0 0,-1 0 0 0 0,1-1 0 0 0,1-1 0 0 0,-3 1 0 0 0,2-3 0 0 0,-1 1 0 0 0,-2 1 0 0 0,2-2 0 0 0,0 0 0 0 0,-2 1 0 0 0,2-1 0 0 0,0 1 0 0 0,-2 0 0 0 0,2 3 0 0 0,0 0 0 0 0,1 2 0 0 0,1 1 0 0 0,0 0 0 0 0,0 0 0 0 0,-2 1 0 0 0,1-4 0 0 0,-1-1 0 0 0,-1 0 0 0 0,1 1 0 0 0,0 0 0 0 0,1 2 0 0 0,0 0 0 0 0,2 1 0 0 0,-1 0 0 0 0,1 0 0 0 0,-1 1 0 0 0,-2-1 0 0 0,1-3 0 0 0,-1-1 0 0 0,-2 0 0 0 0,-1 0 0 0 0,2-1 0 0 0,-1-1 0 0 0,0 1 0 0 0,1 2 0 0 0,0 0 0 0 0,0 2 0 0 0,1 1 0 0 0,-1 0 0 0 0,0 0 0 0 0,1 0 0 0 0,0 0 0 0 0,-2 1 0 0 0,2-1 0 0 0,0 0 0 0 0,1 0 0 0 0,0 0 0 0 0,2 0 0 0 0,-1 1 0 0 0,1-1 0 0 0,-1 0 0 0 0,-2 0 0 0 0,1-3 0 0 0,0-2 0 0 0,-3 1 0 0 0,2-2 0 0 0,0-1 0 0 0,-2 2 0 0 0,2-3 0 0 0,-1 1 0 0 0,3 2 0 0 0,-1 1 0 0 0,2 2 0 0 0,-2 0 0 0 0,3 2 0 0 0,-2 0 0 0 0,1 0 0 0 0,2 1 0 0 0,0-1 0 0 0,-4 0 0 0 0,2-3 0 0 0,-2-1 0 0 0,1 0 0 0 0,3 1 0 0 0,-2 1 0 0 0,2 0 0 0 0,-2 2 0 0 0,1-1 0 0 0,-1 1 0 0 0,0-3 0 0 0,-1-1 0 0 0,1 0 0 0 0,2 1 0 0 0,0 1 0 0 0,-1 1 0 0 0,3 0 0 0 0,-2 1 0 0 0,1 0 0 0 0,0 0 0 0 0,0 0 0 0 0,-1 1 0 0 0,-1-1 0 0 0,0-3 0 0 0,-2-1 0 0 0,1-4 0 0 0,-1 1 0 0 0,1-3 0 0 0,-1 1 0 0 0,-2 2 0 0 0,0-1 0 0 0,0 0 0 0 0,2-1 0 0 0,-1 1 0 0 0,-2 2 0 0 0,2-2 0 0 0,-1 1 0 0 0,2-1 0 0 0,-1-4 0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2-20T01:09:55.51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17806 9575 16383 0 0,'4'0'0'0'0,"3"0"0"0"0,2-4 0 0 0,1 0 0 0 0,4 0 0 0 0,-2-3 0 0 0,1 1 0 0 0,1 0 0 0 0,-1-1 0 0 0,-1 0 0 0 0,-1-2 0 0 0,0 1 0 0 0,2-2 0 0 0,1-2 0 0 0,3 0 0 0 0,-3 0 0 0 0,0-1 0 0 0,1 0 0 0 0,-2 1 0 0 0,0 1 0 0 0,-3 0 0 0 0,1 1 0 0 0,-2 0 0 0 0,2 1 0 0 0,1-1 0 0 0,2 1 0 0 0,-1-1 0 0 0,0 2 0 0 0,-2-2 0 0 0,1 1 0 0 0,1 2 0 0 0,-2-1 0 0 0,1 1 0 0 0,2 1 0 0 0,-3-1 0 0 0,2 1 0 0 0,-3-3 0 0 0,1 2 0 0 0,2-3 0 0 0,1-2 0 0 0,3 1 0 0 0,-3-2 0 0 0,0 3 0 0 0,-2-1 0 0 0,0 1 0 0 0,-3 0 0 0 0,2 1 0 0 0,1-1 0 0 0,2 1 0 0 0,-1-1 0 0 0,0 1 0 0 0,-2-1 0 0 0,1 1 0 0 0,-3-1 0 0 0,2 1 0 0 0,1-1 0 0 0,2-2 0 0 0,2 0 0 0 0,-1 0 0 0 0,-1 2 0 0 0,-2-1 0 0 0,-1-2 0 0 0,2-1 0 0 0,-1-3 0 0 0,0 3 0 0 0,1 3 0 0 0,-1 0 0 0 0,-3-1 0 0 0,0 2 0 0 0,3 1 0 0 0,-2 1 0 0 0,1 0 0 0 0,-1-1 0 0 0,0 1 0 0 0,0-1 0 0 0,0-3 0 0 0,-1-2 0 0 0,1 1 0 0 0,-1-1 0 0 0,1 3 0 0 0,-1-1 0 0 0,1 2 0 0 0,-1 0 0 0 0,1 1 0 0 0,-1-1 0 0 0,1-2 0 0 0,-1-2 0 0 0,1 1 0 0 0,-1-1 0 0 0,1 3 0 0 0,-1 0 0 0 0,1-2 0 0 0,-1-2 0 0 0,1 2 0 0 0,-1-1 0 0 0,2 3 0 0 0,-2 0 0 0 0,-3-2 0 0 0,2 2 0 0 0,-1-1 0 0 0,2 2 0 0 0,-1-1 0 0 0,2 1 0 0 0,-2 0 0 0 0,-1-2 0 0 0,1 1 0 0 0,-1-1 0 0 0,-1-1 0 0 0,1 1 0 0 0,-1-1 0 0 0,0-1 0 0 0,-3-1 0 0 0,3 1 0 0 0,-1 1 0 0 0,0-2 0 0 0,-2-1 0 0 0,3 3 0 0 0,-1-1 0 0 0,0 0 0 0 0,-2-2 0 0 0,2 2 0 0 0,1 1 0 0 0,2 2 0 0 0,0 6 0 0 0,1 7 0 0 0,0 7 0 0 0,1 1 0 0 0,0 3 0 0 0,-3 2 0 0 0,1 2 0 0 0,-1 1 0 0 0,-1 1 0 0 0,-3 1 0 0 0,0-1 0 0 0,1-3 0 0 0,0 0 0 0 0,1-1 0 0 0,-2 1 0 0 0,-1 1 0 0 0,2-3 0 0 0,1 0 0 0 0,-1-6 0 0 0,-4-4 0 0 0,-2-6 0 0 0,-1-6 0 0 0,-3-2 0 0 0,0-2 0 0 0,0-2 0 0 0,2-3 0 0 0,-2 3 0 0 0,0-1 0 0 0,1 0 0 0 0,1-1 0 0 0,-1 2 0 0 0,-1 0 0 0 0,-2 3 0 0 0,1-1 0 0 0,-3 3 0 0 0,1-1 0 0 0,2-2 0 0 0,-1 1 0 0 0,-2 2 0 0 0,-4 4 0 0 0,-1 1 0 0 0,-2 2 0 0 0,-2 2 0 0 0,0 0 0 0 0,3 3 0 0 0,0 2 0 0 0,1 0 0 0 0,2 2 0 0 0,0 0 0 0 0,0-2 0 0 0,1 3 0 0 0,0-1 0 0 0,-2-2 0 0 0,2 3 0 0 0,0-2 0 0 0,2 3 0 0 0,-1-1 0 0 0,2-1 0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2-20T01:09:55.518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20929 11324 16383 0 0,'3'0'0'0'0,"4"0"0"0"0,5 0 0 0 0,3 0 0 0 0,2 0 0 0 0,2 0 0 0 0,1 0 0 0 0,0 0 0 0 0,-1 0 0 0 0,1 0 0 0 0,0 0 0 0 0,-1 3 0 0 0,0 2 0 0 0,1-1 0 0 0,-1-1 0 0 0,-3 3 0 0 0,-2 0 0 0 0,1-2 0 0 0,1 0 0 0 0,1-2 0 0 0,-3 3 0 0 0,0 0 0 0 0,1-1 0 0 0,0-1 0 0 0,2 3 0 0 0,1-1 0 0 0,0 0 0 0 0,1 2 0 0 0,0-1 0 0 0,1 3 0 0 0,-1-1 0 0 0,0 2 0 0 0,1-1 0 0 0,-1-2 0 0 0,-3 1 0 0 0,-2-1 0 0 0,1-1 0 0 0,-2 1 0 0 0,-1-1 0 0 0,2 3 0 0 0,1-1 0 0 0,1 1 0 0 0,2 0 0 0 0,-3 1 0 0 0,-1-1 0 0 0,2-2 0 0 0,-4 2 0 0 0,1-2 0 0 0,1 1 0 0 0,1 1 0 0 0,-2 0 0 0 0,1 0 0 0 0,0 1 0 0 0,-2 2 0 0 0,1-1 0 0 0,1 1 0 0 0,1 2 0 0 0,2 2 0 0 0,0 0 0 0 0,2 2 0 0 0,0 1 0 0 0,0 0 0 0 0,0 1 0 0 0,1-1 0 0 0,-1 1 0 0 0,0-1 0 0 0,-3 0 0 0 0,-1-3 0 0 0,0-1 0 0 0,1 0 0 0 0,1 1 0 0 0,-3 0 0 0 0,0 2 0 0 0,1-3 0 0 0,-3-1 0 0 0,1 1 0 0 0,0 1 0 0 0,2 1 0 0 0,-1 1 0 0 0,-1 0 0 0 0,1-2 0 0 0,-1-1 0 0 0,-1 0 0 0 0,2 1 0 0 0,-2 1 0 0 0,1-3 0 0 0,-3 0 0 0 0,1 1 0 0 0,1-3 0 0 0,0 1 0 0 0,0 1 0 0 0,1 1 0 0 0,-1 1 0 0 0,0-1 0 0 0,-1-1 0 0 0,0 1 0 0 0,2 1 0 0 0,-2 1 0 0 0,1 1 0 0 0,-2 0 0 0 0,1 1 0 0 0,2 0 0 0 0,1 1 0 0 0,-1-1 0 0 0,1-3 0 0 0,-3-1 0 0 0,0 0 0 0 0,-1 1 0 0 0,0-3 0 0 0,-1 0 0 0 0,-2 2 0 0 0,1-3 0 0 0,-1 0 0 0 0,1-1 0 0 0,0-1 0 0 0,2 3 0 0 0,1 1 0 0 0,1 2 0 0 0,0 2 0 0 0,-2 0 0 0 0,1-2 0 0 0,-1-1 0 0 0,-3 1 0 0 0,1 0 0 0 0,-1 1 0 0 0,2-3 0 0 0,-1 0 0 0 0,1 1 0 0 0,0 1 0 0 0,1 1 0 0 0,-1 1 0 0 0,1 0 0 0 0,-1 1 0 0 0,1 0 0 0 0,-1 0 0 0 0,1 1 0 0 0,-1-1 0 0 0,-2 0 0 0 0,1-3 0 0 0,-1-1 0 0 0,-1 0 0 0 0,1-3 0 0 0,-1 1 0 0 0,-1 0 0 0 0,2 2 0 0 0,0 2 0 0 0,-2 0 0 0 0,2-2 0 0 0,0 0 0 0 0,1-3 0 0 0,0 0 0 0 0,-1 0 0 0 0,1 3 0 0 0,-1 1 0 0 0,2 2 0 0 0,-1 0 0 0 0,-2 1 0 0 0,2-3 0 0 0,-1-1 0 0 0,-1 0 0 0 0,1-2 0 0 0,-1 0 0 0 0,0 0 0 0 0,1 2 0 0 0,-1 2 0 0 0,0 0 0 0 0,-3 2 0 0 0,3-4 0 0 0,-1 0 0 0 0,0 0 0 0 0,2-2 0 0 0,-1 0 0 0 0,3 1 0 0 0,-1 1 0 0 0,-2 1 0 0 0,2 2 0 0 0,-1 0 0 0 0,2-2 0 0 0,-1-1 0 0 0,-1 0 0 0 0,1-2 0 0 0,-1-1 0 0 0,-2-4 0 0 0,-1-8 0 0 0,-2-7 0 0 0,0-6 0 0 0,-5 0 0 0 0,-2-1 0 0 0,1-2 0 0 0,0-1 0 0 0,2-1 0 0 0,0-1 0 0 0,1 0 0 0 0,1 0 0 0 0,0-1 0 0 0,0 1 0 0 0,0 0 0 0 0,0 0 0 0 0,0 0 0 0 0,0-1 0 0 0,0 1 0 0 0,0 0 0 0 0,0 0 0 0 0,0 0 0 0 0,0 0 0 0 0,0 0 0 0 0,4 3 0 0 0,0 1 0 0 0,0 0 0 0 0,-1 0 0 0 0,0-2 0 0 0,-2-1 0 0 0,0 0 0 0 0,-1-1 0 0 0,0 0 0 0 0,3 3 0 0 0,2 1 0 0 0,-2 0 0 0 0,1-1 0 0 0,-2 0 0 0 0,-1-2 0 0 0,0 0 0 0 0,-1-1 0 0 0,0 0 0 0 0,0 0 0 0 0,0-1 0 0 0,0 1 0 0 0,3 3 0 0 0,1 8 0 0 0,0 8 0 0 0,0 7 0 0 0,-2 7 0 0 0,-1 3 0 0 0,0 2 0 0 0,-1 1 0 0 0,0 1 0 0 0,0 0 0 0 0,0-1 0 0 0,0 0 0 0 0,0-1 0 0 0,0 1 0 0 0,0-1 0 0 0,0 0 0 0 0,0 0 0 0 0,0 0 0 0 0,0 0 0 0 0,0 0 0 0 0,0 0 0 0 0,0 0 0 0 0,0 0 0 0 0,0 0 0 0 0,0 0 0 0 0,-4 0 0 0 0,0 0 0 0 0,0 1 0 0 0,1-1 0 0 0,0 0 0 0 0,2 0 0 0 0,0 0 0 0 0,1 0 0 0 0,0 0 0 0 0,0 0 0 0 0,-3-3 0 0 0,-5-5 0 0 0,-3-3 0 0 0,-4-4 0 0 0,-2-2 0 0 0,-2-2 0 0 0,-1-1 0 0 0,1 1 0 0 0,-1-1 0 0 0,0-3 0 0 0,0-1 0 0 0,1 0 0 0 0,0 2 0 0 0,-1 1 0 0 0,5-3 0 0 0,0 0 0 0 0,0 0 0 0 0,-1 2 0 0 0,0 1 0 0 0,1-3 0 0 0,1 0 0 0 0,0 1 0 0 0,-2 1 0 0 0,-1 1 0 0 0,-1-3 0 0 0,0 0 0 0 0,-1 1 0 0 0,0 1 0 0 0,3-2 0 0 0,1-1 0 0 0,0 1 0 0 0,-1 2 0 0 0,-1 1 0 0 0,2-3 0 0 0,1 0 0 0 0,0 1 0 0 0,-2 1 0 0 0,-1-3 0 0 0,-1 1 0 0 0,0 0 0 0 0,-1 2 0 0 0,0 0 0 0 0,3-1 0 0 0,1-1 0 0 0,0 1 0 0 0,-1 1 0 0 0,-1 0 0 0 0,3 2 0 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2-20T01:09:55.51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33258 17568 16383 0 0,'3'0'0'0'0,"5"0"0"0"0,4 0 0 0 0,3 0 0 0 0,2 0 0 0 0,2 0 0 0 0,0 0 0 0 0,1 0 0 0 0,0 0 0 0 0,-3 4 0 0 0,-2 0 0 0 0,0 0 0 0 0,1-1 0 0 0,1 0 0 0 0,-3 1 0 0 0,0 1 0 0 0,1 0 0 0 0,1-2 0 0 0,0-1 0 0 0,2 0 0 0 0,1 2 0 0 0,-1 0 0 0 0,2 0 0 0 0,-1-1 0 0 0,0-1 0 0 0,0 3 0 0 0,1 0 0 0 0,-1-1 0 0 0,0 3 0 0 0,0-1 0 0 0,0-1 0 0 0,0-1 0 0 0,0 2 0 0 0,0 0 0 0 0,0-1 0 0 0,0 1 0 0 0,1 1 0 0 0,-1-2 0 0 0,0 2 0 0 0,0 0 0 0 0,0-2 0 0 0,0 2 0 0 0,0 0 0 0 0,0 2 0 0 0,0-1 0 0 0,0 1 0 0 0,0 0 0 0 0,0-2 0 0 0,0 1 0 0 0,0 0 0 0 0,0 0 0 0 0,1 4 0 0 0,-1-2 0 0 0,0-1 0 0 0,-3 0 0 0 0,-2-1 0 0 0,1 2 0 0 0,1-2 0 0 0,-3 2 0 0 0,1-2 0 0 0,0-1 0 0 0,1 1 0 0 0,2 2 0 0 0,1 0 0 0 0,0 1 0 0 0,1 2 0 0 0,0-1 0 0 0,1 1 0 0 0,-1-3 0 0 0,-3 2 0 0 0,-1-3 0 0 0,-3 2 0 0 0,-1-2 0 0 0,2 1 0 0 0,1-2 0 0 0,-1 2 0 0 0,0-1 0 0 0,-2 1 0 0 0,0-1 0 0 0,-1 1 0 0 0,0-1 0 0 0,2 1 0 0 0,2 3 0 0 0,-1 1 0 0 0,0-1 0 0 0,2 0 0 0 0,1 2 0 0 0,1 1 0 0 0,1 1 0 0 0,-3 1 0 0 0,0-3 0 0 0,0 0 0 0 0,1 0 0 0 0,-2 1 0 0 0,-1-2 0 0 0,-2 0 0 0 0,1-3 0 0 0,-3 0 0 0 0,1 2 0 0 0,2 1 0 0 0,-1 2 0 0 0,1-2 0 0 0,-2 0 0 0 0,1 1 0 0 0,-2 1 0 0 0,2 1 0 0 0,1 1 0 0 0,-1 1 0 0 0,1-3 0 0 0,-2-2 0 0 0,1 2 0 0 0,-1 0 0 0 0,0-3 0 0 0,-1 1 0 0 0,1 0 0 0 0,-1 1 0 0 0,1-1 0 0 0,-1-1 0 0 0,-2 2 0 0 0,0-3 0 0 0,0 1 0 0 0,2 0 0 0 0,-1 3 0 0 0,2 0 0 0 0,2 2 0 0 0,-1 0 0 0 0,1 1 0 0 0,-2 1 0 0 0,2-4 0 0 0,-3-1 0 0 0,-2 0 0 0 0,1-2 0 0 0,-1-1 0 0 0,-1 2 0 0 0,1-2 0 0 0,-1 0 0 0 0,2 1 0 0 0,0 2 0 0 0,2-1 0 0 0,-1-1 0 0 0,-2 2 0 0 0,1-3 0 0 0,-1 1 0 0 0,-2 0 0 0 0,2-1 0 0 0,0 1 0 0 0,-2 0 0 0 0,2-1 0 0 0,0 1 0 0 0,-2 0 0 0 0,2-1 0 0 0,0 1 0 0 0,-2 1 0 0 0,2-2 0 0 0,0 0 0 0 0,-2 2 0 0 0,2-2 0 0 0,0 0 0 0 0,1 2 0 0 0,1 1 0 0 0,-3 2 0 0 0,2-3 0 0 0,-1 1 0 0 0,-1 0 0 0 0,1-3 0 0 0,-1 1 0 0 0,0 1 0 0 0,1-2 0 0 0,-1 0 0 0 0,0 2 0 0 0,1 1 0 0 0,-1 1 0 0 0,3-1 0 0 0,-1-1 0 0 0,-2 1 0 0 0,2 1 0 0 0,-1 1 0 0 0,2-2 0 0 0,-1-1 0 0 0,-1-6 0 0 0,-6-4 0 0 0,-2-6 0 0 0,-2-6 0 0 0,0-5 0 0 0,1-3 0 0 0,0-3 0 0 0,1 0 0 0 0,0-2 0 0 0,1 1 0 0 0,0 0 0 0 0,0 0 0 0 0,0 1 0 0 0,0-1 0 0 0,0 1 0 0 0,0 0 0 0 0,0 0 0 0 0,4 0 0 0 0,0 0 0 0 0,0 0 0 0 0,-1 0 0 0 0,3 0 0 0 0,0 0 0 0 0,-1 0 0 0 0,-2 0 0 0 0,3 0 0 0 0,-1 0 0 0 0,0 0 0 0 0,2-1 0 0 0,-1 1 0 0 0,0 0 0 0 0,-2 0 0 0 0,1 3 0 0 0,1 2 0 0 0,-2-1 0 0 0,0-1 0 0 0,1-1 0 0 0,1 0 0 0 0,-2-2 0 0 0,0 1 0 0 0,1 2 0 0 0,1 1 0 0 0,-2 0 0 0 0,0-1 0 0 0,1 2 0 0 0,1 1 0 0 0,-2-1 0 0 0,0-2 0 0 0,-2 6 0 0 0,-1 7 0 0 0,3 5 0 0 0,0 5 0 0 0,0 4 0 0 0,0 4 0 0 0,-2 2 0 0 0,-1 2 0 0 0,0 1 0 0 0,-1 0 0 0 0,0 0 0 0 0,0 0 0 0 0,-1 0 0 0 0,1-1 0 0 0,0 0 0 0 0,0 1 0 0 0,0-1 0 0 0,0 0 0 0 0,0 0 0 0 0,-3-4 0 0 0,-2 0 0 0 0,1 0 0 0 0,1 1 0 0 0,1 1 0 0 0,-3-3 0 0 0,0 0 0 0 0,0 1 0 0 0,2 0 0 0 0,1 2 0 0 0,1 1 0 0 0,0 0 0 0 0,-2-2 0 0 0,-2-1 0 0 0,1 0 0 0 0,1 1 0 0 0,1 1 0 0 0,1 1 0 0 0,-3-3 0 0 0,-1-1 0 0 0,1 1 0 0 0,1 1 0 0 0,-2-2 0 0 0,-1-1 0 0 0,1 2 0 0 0,2 0 0 0 0,0 2 0 0 0,2 1 0 0 0,-3-3 0 0 0,0 0 0 0 0,-3-4 0 0 0,-4-2 0 0 0,-3-4 0 0 0,-2-2 0 0 0,-2-2 0 0 0,-1-1 0 0 0,-1 0 0 0 0,1-1 0 0 0,2-3 0 0 0,2-1 0 0 0,0 1 0 0 0,2-3 0 0 0,0 0 0 0 0,0 2 0 0 0,-2 1 0 0 0,-1 1 0 0 0,1-2 0 0 0,1 0 0 0 0,-1 1 0 0 0,-1 1 0 0 0,3-2 0 0 0,-1-1 0 0 0,0 2 0 0 0,-2-3 0 0 0,-1 0 0 0 0,-1 2 0 0 0,0 1 0 0 0,2-2 0 0 0,1 1 0 0 0,0 0 0 0 0,-1 2 0 0 0,-1 0 0 0 0,-1 2 0 0 0,0 1 0 0 0,2-4 0 0 0,2 0 0 0 0,-1 0 0 0 0,-1 1 0 0 0,-1-2 0 0 0,-1-1 0 0 0,0 2 0 0 0,-1 0 0 0 0,0 2 0 0 0,3-3 0 0 0,1 0 0 0 0,0 1 0 0 0,-1 1 0 0 0,-1 1 0 0 0,-1 0 0 0 0,0 2 0 0 0,2-4 0 0 0,2 0 0 0 0,-1 0 0 0 0,-1 1 0 0 0,-1 1 0 0 0,2 1 0 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2-20T01:30:18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24977 22763 16383 0 0,'0'-3'0'0'0,"0"-5"0"0"0,0-3 0 0 0,3-1 0 0 0,1-1 0 0 0,0-2 0 0 0,3 2 0 0 0,0 0 0 0 0,-2-1 0 0 0,2 1 0 0 0,0 1 0 0 0,2-2 0 0 0,3-2 0 0 0,-1 0 0 0 0,1 1 0 0 0,-2 1 0 0 0,1 2 0 0 0,2 1 0 0 0,-1-2 0 0 0,0 1 0 0 0,-2 1 0 0 0,1 0 0 0 0,-1 1 0 0 0,0 0 0 0 0,-1 0 0 0 0,1 1 0 0 0,-1-1 0 0 0,1 2 0 0 0,2-2 0 0 0,2-3 0 0 0,3-1 0 0 0,0-2 0 0 0,-1-2 0 0 0,-1 3 0 0 0,0 0 0 0 0,1-1 0 0 0,1 0 0 0 0,1-1 0 0 0,1-1 0 0 0,-1 3 0 0 0,-2 0 0 0 0,-1 4 0 0 0,0-1 0 0 0,-2-1 0 0 0,0 2 0 0 0,0-1 0 0 0,2-1 0 0 0,2 1 0 0 0,-3 0 0 0 0,0 2 0 0 0,1-1 0 0 0,1 1 0 0 0,-2 0 0 0 0,-1 1 0 0 0,2-1 0 0 0,0-2 0 0 0,2-2 0 0 0,1 1 0 0 0,-3-1 0 0 0,0 3 0 0 0,0-1 0 0 0,1 0 0 0 0,1 0 0 0 0,1 0 0 0 0,0-1 0 0 0,1-3 0 0 0,0 3 0 0 0,0-1 0 0 0,1 0 0 0 0,-1 1 0 0 0,-3 1 0 0 0,-1 1 0 0 0,-4 0 0 0 0,1 2 0 0 0,0-1 0 0 0,3 1 0 0 0,-3-1 0 0 0,1 1 0 0 0,2-1 0 0 0,0 1 0 0 0,-1-1 0 0 0,-1 1 0 0 0,2-1 0 0 0,1 1 0 0 0,-3-1 0 0 0,1 1 0 0 0,0-1 0 0 0,2-2 0 0 0,1 1 0 0 0,1 2 0 0 0,-3 0 0 0 0,0 1 0 0 0,0 2 0 0 0,-3-1 0 0 0,1 0 0 0 0,1-1 0 0 0,1 0 0 0 0,-2-2 0 0 0,0 1 0 0 0,2 3 0 0 0,0-2 0 0 0,2 0 0 0 0,1 0 0 0 0,1-1 0 0 0,0 0 0 0 0,0-3 0 0 0,0 1 0 0 0,1-1 0 0 0,-1 1 0 0 0,0 0 0 0 0,0 1 0 0 0,0 0 0 0 0,0 1 0 0 0,-3-1 0 0 0,-1 1 0 0 0,0 2 0 0 0,1-1 0 0 0,0 1 0 0 0,2-1 0 0 0,0 0 0 0 0,1-2 0 0 0,0 1 0 0 0,-3-1 0 0 0,-1 1 0 0 0,0 2 0 0 0,-2-1 0 0 0,-1 1 0 0 0,2 2 0 0 0,-2-2 0 0 0,0 0 0 0 0,1 2 0 0 0,-1-2 0 0 0,0 1 0 0 0,2 0 0 0 0,-2-1 0 0 0,0 1 0 0 0,2-3 0 0 0,1 1 0 0 0,2 1 0 0 0,-2 0 0 0 0,-1 0 0 0 0,1 1 0 0 0,-2-1 0 0 0,-1 0 0 0 0,2 2 0 0 0,1 1 0 0 0,-1-1 0 0 0,-1-1 0 0 0,2 1 0 0 0,-3-1 0 0 0,1 0 0 0 0,0 0 0 0 0,3 2 0 0 0,0 2 0 0 0,-1-3 0 0 0,-1 1 0 0 0,1-1 0 0 0,1 2 0 0 0,1 1 0 0 0,-3-2 0 0 0,1-1 0 0 0,-1 1 0 0 0,2 0 0 0 0,-2-1 0 0 0,-1-1 0 0 0,2 2 0 0 0,0 0 0 0 0,-1-1 0 0 0,-1-1 0 0 0,2 2 0 0 0,0 0 0 0 0,2-1 0 0 0,1-1 0 0 0,1 1 0 0 0,0 2 0 0 0,-3-2 0 0 0,-1-1 0 0 0,0 1 0 0 0,1 2 0 0 0,1 1 0 0 0,-3-3 0 0 0,0 0 0 0 0,-6 1 0 0 0,-7 1 0 0 0,-8 1 0 0 0,-5 1 0 0 0,-4 0 0 0 0,1-2 0 0 0,-1-2 0 0 0,0 2 0 0 0,-2-4 0 0 0,0 1 0 0 0,0 0 0 0 0,-1 2 0 0 0,3-2 0 0 0,1 1 0 0 0,0 0 0 0 0,3-2 0 0 0,-1 1 0 0 0,0 0 0 0 0,-3 3 0 0 0,3-3 0 0 0,0 0 0 0 0,-1-2 0 0 0,-2 1 0 0 0,2-3 0 0 0,1 1 0 0 0,-2 2 0 0 0,3-1 0 0 0,-1 1 0 0 0,0 1 0 0 0,1-1 0 0 0,-1 1 0 0 0,3-3 0 0 0,-1 1 0 0 0,-1 2 0 0 0,4 1 0 0 0,6 3 0 0 0,8 0 0 0 0,2 5 0 0 0,4 1 0 0 0,2 1 0 0 0,2 1 0 0 0,2 1 0 0 0,1-1 0 0 0,1-1 0 0 0,-4 1 0 0 0,-1 0 0 0 0,1-2 0 0 0,-3 3 0 0 0,-1-1 0 0 0,2 0 0 0 0,1-2 0 0 0,-2 1 0 0 0,0 1 0 0 0,2-2 0 0 0,-3 3 0 0 0,1-1 0 0 0,0 0 0 0 0,-1 1 0 0 0,1 0 0 0 0,0-2 0 0 0,-1 2 0 0 0,1 0 0 0 0,0-2 0 0 0,3-1 0 0 0,-3 2 0 0 0,1-1 0 0 0,0 0 0 0 0,2 1 0 0 0,1 1 0 0 0,1-2 0 0 0,-3 2 0 0 0,0 0 0 0 0,0-2 0 0 0,-2 2 0 0 0,-1 0 0 0 0,2-2 0 0 0,-5-1 0 0 0,-8-1 0 0 0,-3 1 0 0 0,-6 1 0 0 0,-3-1 0 0 0,-1 2 0 0 0,-1 1 0 0 0,1 1 0 0 0,0 0 0 0 0,2 2 0 0 0,-1 3 0 0 0,2 1 0 0 0,-2-1 0 0 0,2 1 0 0 0,-1-2 0 0 0,2-1 0 0 0,1 2 0 0 0,-1-1 0 0 0,1 0 0 0 0,-2 1 0 0 0,1 3 0 0 0,2 0 0 0 0,-2-1 0 0 0,1-1 0 0 0,-1 1 0 0 0,0 1 0 0 0,1 1 0 0 0,-1-2 0 0 0,1-1 0 0 0,2 1 0 0 0,-2-3 0 0 0,0 1 0 0 0,2-3 0 0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2-20T01:30:18.001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31632 8625 16383 0 0,'-3'0'0'0'0,"-1"4"0"0"0,-4 3 0 0 0,-2 2 0 0 0,-1 1 0 0 0,-1 0 0 0 0,1 1 0 0 0,-1 3 0 0 0,-1-3 0 0 0,2 2 0 0 0,-2-2 0 0 0,3 0 0 0 0,-1-2 0 0 0,1 2 0 0 0,0-2 0 0 0,-2 1 0 0 0,-2-2 0 0 0,1 2 0 0 0,-1-1 0 0 0,3 1 0 0 0,0-1 0 0 0,1 1 0 0 0,0-1 0 0 0,1 1 0 0 0,-1-1 0 0 0,1 1 0 0 0,-1-1 0 0 0,1 1 0 0 0,-1-1 0 0 0,-2 2 0 0 0,-2 1 0 0 0,-3-1 0 0 0,3 1 0 0 0,-1-2 0 0 0,0 1 0 0 0,-1 2 0 0 0,-1-1 0 0 0,-1 0 0 0 0,-1 1 0 0 0,0 2 0 0 0,0-1 0 0 0,0 0 0 0 0,0-3 0 0 0,3 0 0 0 0,1-1 0 0 0,0-3 0 0 0,2 1 0 0 0,1-1 0 0 0,2 1 0 0 0,-1 0 0 0 0,-1-2 0 0 0,-3 2 0 0 0,-1-1 0 0 0,-1 1 0 0 0,-2 4 0 0 0,0-2 0 0 0,0 2 0 0 0,-1-1 0 0 0,1 0 0 0 0,0-2 0 0 0,-1 2 0 0 0,1 1 0 0 0,0-1 0 0 0,0-2 0 0 0,3 0 0 0 0,1-1 0 0 0,0 1 0 0 0,0 0 0 0 0,-2-3 0 0 0,3 2 0 0 0,0-1 0 0 0,-1-2 0 0 0,-1 2 0 0 0,-1-1 0 0 0,3 3 0 0 0,0-1 0 0 0,-1-2 0 0 0,2 2 0 0 0,1-1 0 0 0,-2-1 0 0 0,2 1 0 0 0,0 0 0 0 0,-2-2 0 0 0,-1 2 0 0 0,-2 0 0 0 0,0-2 0 0 0,1 2 0 0 0,2-1 0 0 0,-2 0 0 0 0,0 1 0 0 0,-1 0 0 0 0,0 1 0 0 0,-2 0 0 0 0,0-1 0 0 0,0 1 0 0 0,0-1 0 0 0,0-2 0 0 0,3 2 0 0 0,1 0 0 0 0,0-2 0 0 0,-1-1 0 0 0,-1 2 0 0 0,0-1 0 0 0,-2 0 0 0 0,0-2 0 0 0,4 2 0 0 0,0 1 0 0 0,0-2 0 0 0,-1 0 0 0 0,-1 1 0 0 0,-1 1 0 0 0,0-2 0 0 0,-1 3 0 0 0,0 0 0 0 0,0-2 0 0 0,-1-1 0 0 0,4 2 0 0 0,2-1 0 0 0,-1 0 0 0 0,-1-2 0 0 0,-1-1 0 0 0,-1 3 0 0 0,0 0 0 0 0,-1-1 0 0 0,0 2 0 0 0,0 1 0 0 0,0-2 0 0 0,0-1 0 0 0,-1-2 0 0 0,1 0 0 0 0,0 2 0 0 0,0 0 0 0 0,0 0 0 0 0,0-1 0 0 0,0 2 0 0 0,0 1 0 0 0,0-1 0 0 0,0-2 0 0 0,-1 3 0 0 0,1-1 0 0 0,0 0 0 0 0,0-2 0 0 0,0 0 0 0 0,0 1 0 0 0,0 1 0 0 0,0-1 0 0 0,0-1 0 0 0,0-1 0 0 0,0 3 0 0 0,0 0 0 0 0,0-1 0 0 0,0-1 0 0 0,-1-1 0 0 0,1 3 0 0 0,0 0 0 0 0,0-1 0 0 0,0-1 0 0 0,0 0 0 0 0,0-2 0 0 0,0 3 0 0 0,0 0 0 0 0,0 0 0 0 0,0-1 0 0 0,0-1 0 0 0,0 0 0 0 0,0-2 0 0 0,3 4 0 0 0,1 0 0 0 0,0 0 0 0 0,-1-1 0 0 0,0-1 0 0 0,-2 0 0 0 0,0-2 0 0 0,-1 1 0 0 0,0-1 0 0 0,3 3 0 0 0,1 1 0 0 0,0 0 0 0 0,-1-1 0 0 0,-1-1 0 0 0,-1 0 0 0 0,0-2 0 0 0,-1 1 0 0 0,0-1 0 0 0,3 3 0 0 0,1 1 0 0 0,0 0 0 0 0,-1-1 0 0 0,0-1 0 0 0,-2 0 0 0 0,0-2 0 0 0,-1 1 0 0 0,0-1 0 0 0,0 0 0 0 0,-1-1 0 0 0,4 4 0 0 0,8 2 0 0 0,8-1 0 0 0,7-1 0 0 0,3 2 0 0 0,3 1 0 0 0,2-1 0 0 0,-1 2 0 0 0,0 0 0 0 0,1-2 0 0 0,1-1 0 0 0,2 2 0 0 0,0-1 0 0 0,1 0 0 0 0,-4 2 0 0 0,0-1 0 0 0,0-1 0 0 0,1-1 0 0 0,-2 2 0 0 0,-1-1 0 0 0,2 0 0 0 0,-3 2 0 0 0,0-1 0 0 0,2-1 0 0 0,-2 3 0 0 0,0-2 0 0 0,2 0 0 0 0,-2 1 0 0 0,0 0 0 0 0,2-2 0 0 0,-2 2 0 0 0,0 0 0 0 0,2 1 0 0 0,1 0 0 0 0,-1 2 0 0 0,-1-1 0 0 0,2-2 0 0 0,-3 1 0 0 0,1-1 0 0 0,1-1 0 0 0,-2 1 0 0 0,0-1 0 0 0,-2 3 0 0 0,-5-1 0 0 0,-8-2 0 0 0,-6-1 0 0 0,-4-3 0 0 0,-1-3 0 0 0,-1-3 0 0 0,-1 0 0 0 0,-1 0 0 0 0,2-2 0 0 0,1 0 0 0 0,-1 1 0 0 0,2-2 0 0 0,1 0 0 0 0,-2 2 0 0 0,-1 1 0 0 0,-2-2 0 0 0,-1 0 0 0 0,0 2 0 0 0,2-3 0 0 0,1 1 0 0 0,0 0 0 0 0,-1 3 0 0 0,2-3 0 0 0,1 0 0 0 0,-1 2 0 0 0,1-3 0 0 0,1 1 0 0 0,-2 0 0 0 0,2-1 0 0 0,0 0 0 0 0,-1 2 0 0 0,1-2 0 0 0,-1 0 0 0 0,0 2 0 0 0,1-2 0 0 0,-1 0 0 0 0,-1 2 0 0 0,2-2 0 0 0,3-3 0 0 0,3-3 0 0 0,6 1 0 0 0,2-1 0 0 0,2-2 0 0 0,3 2 0 0 0,3 0 0 0 0,1-1 0 0 0,1 2 0 0 0,-2 0 0 0 0,2 1 0 0 0,1 0 0 0 0,2 2 0 0 0,-2-1 0 0 0,1 1 0 0 0,-3-1 0 0 0,1 1 0 0 0,0-1 0 0 0,0-2 0 0 0,0 1 0 0 0,1 2 0 0 0,-1 0 0 0 0,1 1 0 0 0,-3-1 0 0 0,1 0 0 0 0,-2 0 0 0 0,2 0 0 0 0,1 2 0 0 0,-1 0 0 0 0,1-1 0 0 0,1 0 0 0 0,2 0 0 0 0,-1-2 0 0 0,0 1 0 0 0,-3-1 0 0 0,0 1 0 0 0,2 2 0 0 0,-1-1 0 0 0,0 1 0 0 0,-2-2 0 0 0,1 1 0 0 0,1 2 0 0 0,0-2 0 0 0,-1 1 0 0 0,0-1 0 0 0,-4-1 0 0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12655 9240 16383 0 0,'0'-3'0'0'0,"0"-4"0"0"0,0-5 0 0 0,0-3 0 0 0,0-2 0 0 0,0-2 0 0 0,0-1 0 0 0,0 0 0 0 0,0 0 0 0 0,0 1 0 0 0,0-1 0 0 0,0 1 0 0 0,3 3 0 0 0,1 1 0 0 0,0 0 0 0 0,0-1 0 0 0,-2-1 0 0 0,-1 0 0 0 0,0-1 0 0 0,0-1 0 0 0,-1 0 0 0 0,-1 0 0 0 0,1-1 0 0 0,0 1 0 0 0,0 0 0 0 0,0 0 0 0 0,0 0 0 0 0,0 0 0 0 0,0-1 0 0 0,0 1 0 0 0,0 0 0 0 0,0 0 0 0 0,0 0 0 0 0,0 0 0 0 0,0 0 0 0 0,0 0 0 0 0,0 0 0 0 0,0 0 0 0 0,0 0 0 0 0,-4 3 0 0 0,0 1 0 0 0,0 0 0 0 0,1-1 0 0 0,0 0 0 0 0,2-2 0 0 0,0 0 0 0 0,1-1 0 0 0,0 0 0 0 0,-3 3 0 0 0,-1 1 0 0 0,0 0 0 0 0,0-1 0 0 0,2-1 0 0 0,1 0 0 0 0,-3 2 0 0 0,-1 0 0 0 0,1 0 0 0 0,1-1 0 0 0,1-1 0 0 0,0 0 0 0 0,-1 1 0 0 0,-2 2 0 0 0,1-1 0 0 0,1-1 0 0 0,1-1 0 0 0,-3 2 0 0 0,0 1 0 0 0,1 0 0 0 0,1-2 0 0 0,-3 2 0 0 0,1 1 0 0 0,0-2 0 0 0,1 0 0 0 0,2-2 0 0 0,-2 2 0 0 0,-1 1 0 0 0,1-1 0 0 0,0-1 0 0 0,-1 3 0 0 0,-1-1 0 0 0,2 0 0 0 0,0-2 0 0 0,2-1 0 0 0,-2 0 0 0 0,-1-2 0 0 0,0 0 0 0 0,2 0 0 0 0,-2 3 0 0 0,-1 1 0 0 0,2 0 0 0 0,0-1 0 0 0,2-1 0 0 0,-3 3 0 0 0,0 0 0 0 0,1-1 0 0 0,1-1 0 0 0,-2-1 0 0 0,-1 0 0 0 0,1-2 0 0 0,-1 3 0 0 0,-1 2 0 0 0,2-2 0 0 0,1 1 0 0 0,1-2 0 0 0,-1 2 0 0 0,-1 1 0 0 0,1-1 0 0 0,1 0 0 0 0,-3 1 0 0 0,1 0 0 0 0,0 0 0 0 0,2-1 0 0 0,-3 1 0 0 0,1 0 0 0 0,0 0 0 0 0,-2 2 0 0 0,1-1 0 0 0,0-1 0 0 0,3-1 0 0 0,0-1 0 0 0,-1 1 0 0 0,-1 1 0 0 0,1-1 0 0 0,0-1 0 0 0,2-1 0 0 0,-2 2 0 0 0,-1 1 0 0 0,1-1 0 0 0,1-1 0 0 0,-3 0 0 0 0,1-2 0 0 0,0-1 0 0 0,-2 4 0 0 0,1 0 0 0 0,0 0 0 0 0,2-1 0 0 0,2-1 0 0 0,1-1 0 0 0,-3 3 0 0 0,-1 0 0 0 0,1 0 0 0 0,1 0 0 0 0,5 1 0 0 0,1 7 0 0 0,3 4 0 0 0,5 4 0 0 0,0 3 0 0 0,1 3 0 0 0,2-1 0 0 0,-1 2 0 0 0,0-1 0 0 0,-2 3 0 0 0,1-2 0 0 0,-3 3 0 0 0,2-2 0 0 0,-3 1 0 0 0,2-1 0 0 0,-1 1 0 0 0,-2 3 0 0 0,1-2 0 0 0,-1 1 0 0 0,-5-2 0 0 0,-3-5 0 0 0,-4-4 0 0 0,-1-6 0 0 0,-4-1 0 0 0,-2 0 0 0 0,0-2 0 0 0,-1 0 0 0 0,2-2 0 0 0,-1 1 0 0 0,3-1 0 0 0,-2 1 0 0 0,2-1 0 0 0,-1 0 0 0 0,1 0 0 0 0,-1 1 0 0 0,1-1 0 0 0,-1 1 0 0 0,1-1 0 0 0,-1 1 0 0 0,1-1 0 0 0,-1 1 0 0 0,1-1 0 0 0,-1 1 0 0 0,1-1 0 0 0,-1 1 0 0 0,1 5 0 0 0,2 7 0 0 0,2 6 0 0 0,-1 1 0 0 0,1 3 0 0 0,0 2 0 0 0,2 1 0 0 0,1 2 0 0 0,-2-2 0 0 0,-1-1 0 0 0,1 0 0 0 0,-2-2 0 0 0,-1 0 0 0 0,2-2 0 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36354 15478 16383 0 0,'3'0'0'0'0,"5"0"0"0"0,3 0 0 0 0,4 0 0 0 0,3 0 0 0 0,0 0 0 0 0,2 0 0 0 0,0 0 0 0 0,0 0 0 0 0,-1 0 0 0 0,1 0 0 0 0,-1 0 0 0 0,1 0 0 0 0,-1 0 0 0 0,0 0 0 0 0,0 0 0 0 0,0 0 0 0 0,0 0 0 0 0,0 0 0 0 0,0 0 0 0 0,0 0 0 0 0,0 0 0 0 0,0 0 0 0 0,0 0 0 0 0,0 0 0 0 0,1 0 0 0 0,-1 0 0 0 0,0 0 0 0 0,0 0 0 0 0,0 0 0 0 0,0 0 0 0 0,0 0 0 0 0,0 0 0 0 0,0 0 0 0 0,0 0 0 0 0,0 0 0 0 0,0 0 0 0 0,0 0 0 0 0,0 0 0 0 0,0 0 0 0 0,1 0 0 0 0,-1 0 0 0 0,0 0 0 0 0,0 0 0 0 0,0 0 0 0 0,0 0 0 0 0,0 0 0 0 0,0 0 0 0 0,0 0 0 0 0,0 0 0 0 0,0 0 0 0 0,0 0 0 0 0,0 0 0 0 0,0 0 0 0 0,1 0 0 0 0,-1 0 0 0 0,0 0 0 0 0,0 0 0 0 0,0 0 0 0 0,0 0 0 0 0,0 0 0 0 0,0 0 0 0 0,-3 3 0 0 0,-1 2 0 0 0,-4-1 0 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37697 15425 16383 0 0,'0'3'0'0'0,"0"5"0"0"0,3 0 0 0 0,2 3 0 0 0,-1 2 0 0 0,2 0 0 0 0,1-1 0 0 0,-1 3 0 0 0,1-3 0 0 0,0 1 0 0 0,2-2 0 0 0,-1 0 0 0 0,2-2 0 0 0,-1 2 0 0 0,1-2 0 0 0,-1 0 0 0 0,1 4 0 0 0,3 1 0 0 0,-2 2 0 0 0,1-2 0 0 0,-2 1 0 0 0,2-3 0 0 0,-3-1 0 0 0,1-1 0 0 0,-1 1 0 0 0,1-3 0 0 0,-1 2 0 0 0,1-1 0 0 0,-1 1 0 0 0,1-1 0 0 0,-1 1 0 0 0,1 2 0 0 0,-1 2 0 0 0,1-1 0 0 0,-1 1 0 0 0,1-3 0 0 0,-1 1 0 0 0,1-3 0 0 0,-1 2 0 0 0,-2 1 0 0 0,1-1 0 0 0,-1 1 0 0 0,2 1 0 0 0,-1 2 0 0 0,2-1 0 0 0,-2 0 0 0 0,-1 0 0 0 0,1-1 0 0 0,-1-1 0 0 0,-1 2 0 0 0,1-2 0 0 0,-1 1 0 0 0,0 0 0 0 0,0-1 0 0 0,1 1 0 0 0,-2 0 0 0 0,2-1 0 0 0,0 1 0 0 0,2-3 0 0 0,-1 1 0 0 0,-2 2 0 0 0,2 1 0 0 0,-1 2 0 0 0,2 2 0 0 0,-1 1 0 0 0,2 0 0 0 0,-1 0 0 0 0,-2 0 0 0 0,1-2 0 0 0,-1-2 0 0 0,-2 0 0 0 0,-1 1 0 0 0,2-3 0 0 0,-1 0 0 0 0,-1 2 0 0 0,0 0 0 0 0,1-1 0 0 0,0-1 0 0 0,0 1 0 0 0,-2 2 0 0 0,3-2 0 0 0,-1-1 0 0 0,0 1 0 0 0,-2 2 0 0 0,0 1 0 0 0,-2 1 0 0 0,3 0 0 0 0,0 1 0 0 0,-3-3 0 0 0,-2-1 0 0 0,-5-3 0 0 0,-3-3 0 0 0,-5-4 0 0 0,1 1 0 0 0,0-1 0 0 0,-3-1 0 0 0,3 2 0 0 0,0 0 0 0 0,-1-1 0 0 0,-2-1 0 0 0,2 1 0 0 0,1 1 0 0 0,-2-2 0 0 0,0 3 0 0 0,-2 0 0 0 0,-1-2 0 0 0,0 2 0 0 0,-1 0 0 0 0,-1-2 0 0 0,1-1 0 0 0,3 2 0 0 0,1-1 0 0 0,0 0 0 0 0,-1-2 0 0 0,-1 3 0 0 0,0-1 0 0 0,-2 0 0 0 0,1-2 0 0 0,-1 3 0 0 0,-1-1 0 0 0,1 0 0 0 0,0-2 0 0 0,0-1 0 0 0,-1 0 0 0 0,1 1 0 0 0,0 2 0 0 0,0-1 0 0 0,0-1 0 0 0,0-1 0 0 0,0-1 0 0 0,0 3 0 0 0,0 1 0 0 0,0-1 0 0 0,0-1 0 0 0,0-1 0 0 0,0 3 0 0 0,0-1 0 0 0,-1 1 0 0 0,1-2 0 0 0,0-1 0 0 0,3 3 0 0 0,2 0 0 0 0,-1-1 0 0 0,-1-1 0 0 0,-1-1 0 0 0,3 3 0 0 0,0 0 0 0 0,-1-1 0 0 0,0-1 0 0 0,-2 3 0 0 0,-1-1 0 0 0,-1 0 0 0 0,4 2 0 0 0,0-1 0 0 0,0 0 0 0 0,-1-2 0 0 0,-1-2 0 0 0,-1-1 0 0 0,3 3 0 0 0,0 0 0 0 0,1 0 0 0 0,-2-1 0 0 0,-1-1 0 0 0,-1 0 0 0 0,0-2 0 0 0,2 4 0 0 0,1 0 0 0 0,0 0 0 0 0,-1-1 0 0 0,-1-1 0 0 0,-1 0 0 0 0,0-2 0 0 0,2 4 0 0 0,5 3 0 0 0,3 5 0 0 0,4 3 0 0 0,2 2 0 0 0,2 1 0 0 0,0 2 0 0 0,4 0 0 0 0,1 0 0 0 0,0-1 0 0 0,-1 1 0 0 0,-1-1 0 0 0,-2 1 0 0 0,3-4 0 0 0,1-2 0 0 0,-1 1 0 0 0,-1 1 0 0 0,-1 1 0 0 0,0 0 0 0 0,-2 2 0 0 0,0-1 0 0 0,0 1 0 0 0,3-3 0 0 0,2-1 0 0 0,-1 0 0 0 0,-1 1 0 0 0,-1 1 0 0 0,-1 1 0 0 0,0 0 0 0 0,-1 1 0 0 0,0 0 0 0 0,0 0 0 0 0,0 0 0 0 0,0 1 0 0 0,3-1 0 0 0,1 0 0 0 0,0 0 0 0 0,0 0 0 0 0,-2 0 0 0 0,-1 0 0 0 0,0 0 0 0 0,-1 1 0 0 0,1-1 0 0 0,-2 0 0 0 0,1 0 0 0 0,0 0 0 0 0,0 0 0 0 0,0 0 0 0 0,0 0 0 0 0,3-3 0 0 0,1-1 0 0 0,0 0 0 0 0,0 0 0 0 0,-2 2 0 0 0,-1 1 0 0 0,0 0 0 0 0,0 1 0 0 0,-1 0 0 0 0,-1 0 0 0 0,1 0 0 0 0,3 0 0 0 0,2 1 0 0 0,-1-1 0 0 0,-1 0 0 0 0,-1 0 0 0 0,0 0 0 0 0,-2 0 0 0 0,1 0 0 0 0,-1 0 0 0 0,0 0 0 0 0,3-3 0 0 0,1-1 0 0 0,0 0 0 0 0,-1 1 0 0 0,-1 0 0 0 0,0 2 0 0 0,-2 0 0 0 0,1 1 0 0 0,-1 0 0 0 0,0 0 0 0 0,3-3 0 0 0,1-1 0 0 0,0 0 0 0 0,-1 1 0 0 0,2-2 0 0 0,1-1 0 0 0,-1 1 0 0 0,-1 2 0 0 0,1-3 0 0 0,1 1 0 0 0,-1-3 0 0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38894 16915 16383 0 0,'3'0'0'0'0,"5"0"0"0"0,3 0 0 0 0,4 0 0 0 0,3 0 0 0 0,0 0 0 0 0,2 0 0 0 0,0-3 0 0 0,0-1 0 0 0,-1-1 0 0 0,1 2 0 0 0,-1 1 0 0 0,1 0 0 0 0,-1 2 0 0 0,0-1 0 0 0,0 1 0 0 0,0 0 0 0 0,0 1 0 0 0,0-1 0 0 0,0-3 0 0 0,0-2 0 0 0,0 1 0 0 0,0 1 0 0 0,0 1 0 0 0,0 0 0 0 0,1 2 0 0 0,-1-1 0 0 0,0 1 0 0 0,0 0 0 0 0,0 0 0 0 0,0 1 0 0 0,0-1 0 0 0,0-3 0 0 0,0-2 0 0 0,0 1 0 0 0,0 1 0 0 0,0 1 0 0 0,0 0 0 0 0,0 1 0 0 0,0 1 0 0 0,1 0 0 0 0,-1 0 0 0 0,0 0 0 0 0,0 1 0 0 0,0-1 0 0 0,0-3 0 0 0,0-2 0 0 0,0 1 0 0 0,0 1 0 0 0,0 1 0 0 0,0 0 0 0 0,0 1 0 0 0,0 1 0 0 0,0 0 0 0 0,1 0 0 0 0,-1 0 0 0 0,0 1 0 0 0,0-5 0 0 0,0 0 0 0 0,0 0 0 0 0,0 1 0 0 0,0 1 0 0 0,0 0 0 0 0,0 1 0 0 0,0 1 0 0 0,0 0 0 0 0,0 0 0 0 0,0 0 0 0 0,1 0 0 0 0,-1 1 0 0 0,0-1 0 0 0,0 0 0 0 0,0 0 0 0 0,0 0 0 0 0,0 0 0 0 0,0 0 0 0 0,0 0 0 0 0,0 0 0 0 0,0 0 0 0 0,0 0 0 0 0,0 0 0 0 0,0 0 0 0 0,0 0 0 0 0,1 0 0 0 0,-1 0 0 0 0,0-3 0 0 0,0-2 0 0 0,0 1 0 0 0,0 1 0 0 0,0 0 0 0 0,0 2 0 0 0,0 0 0 0 0,0 1 0 0 0,0 0 0 0 0,0 0 0 0 0,0 0 0 0 0,0 0 0 0 0,1 1 0 0 0,-1-1 0 0 0,0 0 0 0 0,0 0 0 0 0,0 0 0 0 0,0 0 0 0 0,0 0 0 0 0,0 0 0 0 0,0 0 0 0 0,0 0 0 0 0,0 0 0 0 0,0 0 0 0 0,0 0 0 0 0,0 0 0 0 0,0 0 0 0 0,1 0 0 0 0,-1 0 0 0 0,0 0 0 0 0,0 0 0 0 0,0 0 0 0 0,0 0 0 0 0,0 0 0 0 0,0 0 0 0 0,0 0 0 0 0,0 0 0 0 0,0 0 0 0 0,0 0 0 0 0,0 0 0 0 0,0 0 0 0 0,1 0 0 0 0,-1 0 0 0 0,0 0 0 0 0,0 0 0 0 0,0 0 0 0 0,0 0 0 0 0,0 0 0 0 0,0 0 0 0 0,0 0 0 0 0,0 0 0 0 0,0 0 0 0 0,0 0 0 0 0,0 0 0 0 0,0 0 0 0 0,0 0 0 0 0,1 0 0 0 0,-1 0 0 0 0,0 0 0 0 0,0 0 0 0 0,0 0 0 0 0,0 0 0 0 0,0 0 0 0 0,0 0 0 0 0,0 0 0 0 0,0 0 0 0 0,0 0 0 0 0,0 0 0 0 0,0 0 0 0 0,0 0 0 0 0,1 0 0 0 0,-1 0 0 0 0,0 0 0 0 0,0 0 0 0 0,0 0 0 0 0,0 0 0 0 0,0 0 0 0 0,0 0 0 0 0,0 0 0 0 0,0 0 0 0 0,0 0 0 0 0,0 0 0 0 0,0 0 0 0 0,0 0 0 0 0,0 0 0 0 0,1 0 0 0 0,-1 0 0 0 0,0 0 0 0 0,0 0 0 0 0,0 0 0 0 0,0 0 0 0 0,0 0 0 0 0,0 0 0 0 0,0 0 0 0 0,0 0 0 0 0,0 0 0 0 0,0 0 0 0 0,0 0 0 0 0,0 0 0 0 0,1 0 0 0 0,-1 0 0 0 0,0 0 0 0 0,0 0 0 0 0,0 0 0 0 0,0 0 0 0 0,0 3 0 0 0,0 1 0 0 0,0 0 0 0 0,0 0 0 0 0,0-2 0 0 0,0 0 0 0 0,0-2 0 0 0,0 1 0 0 0,0-1 0 0 0,1 3 0 0 0,-1 1 0 0 0,0 0 0 0 0,0-1 0 0 0,0-1 0 0 0,0 0 0 0 0,0-2 0 0 0,0 1 0 0 0,0-1 0 0 0,0 0 0 0 0,0-1 0 0 0,0 1 0 0 0,0 3 0 0 0,0 1 0 0 0,1 1 0 0 0,-1-2 0 0 0,0-1 0 0 0,0 0 0 0 0,0-2 0 0 0,0 1 0 0 0,0-1 0 0 0,0 0 0 0 0,0 3 0 0 0,0 1 0 0 0,0 0 0 0 0,0-1 0 0 0,0-1 0 0 0,0 0 0 0 0,0-2 0 0 0,1 1 0 0 0,-1-1 0 0 0,0 3 0 0 0,0 1 0 0 0,0 0 0 0 0,0-1 0 0 0,0-1 0 0 0,0 0 0 0 0,0-1 0 0 0,0-1 0 0 0,0 0 0 0 0,0 0 0 0 0,0 0 0 0 0,0 3 0 0 0,1 1 0 0 0,-1 0 0 0 0,0-1 0 0 0,0-1 0 0 0,0 0 0 0 0,0-1 0 0 0,0-1 0 0 0,0 0 0 0 0,0 0 0 0 0,0 0 0 0 0,0-1 0 0 0,0 5 0 0 0,0 0 0 0 0,0 0 0 0 0,0-1 0 0 0,1-1 0 0 0,-1 0 0 0 0,0-1 0 0 0,0-1 0 0 0,0 0 0 0 0,0 0 0 0 0,3 3 0 0 0,2 1 0 0 0,-1 0 0 0 0,-1-1 0 0 0,0 0 0 0 0,-2-2 0 0 0,0 0 0 0 0,-1-1 0 0 0,0 0 0 0 0,0 0 0 0 0,0 3 0 0 0,0 1 0 0 0,0 0 0 0 0,0-1 0 0 0,0 0 0 0 0,0-2 0 0 0,0 0 0 0 0,0-1 0 0 0,0 0 0 0 0,0 3 0 0 0,0 1 0 0 0,0 0 0 0 0,1 0 0 0 0,-1-2 0 0 0,0-1 0 0 0,0 0 0 0 0,0-1 0 0 0,0 0 0 0 0,0 0 0 0 0,0 3 0 0 0,0 1 0 0 0,0 0 0 0 0,0-1 0 0 0,0 0 0 0 0,0-2 0 0 0,0 0 0 0 0,1-1 0 0 0,-1 0 0 0 0,0 3 0 0 0,0 2 0 0 0,0-2 0 0 0,0 1 0 0 0,0-2 0 0 0,0-1 0 0 0,0 0 0 0 0,0-1 0 0 0,0 4 0 0 0,0 0 0 0 0,0 0 0 0 0,0-1 0 0 0,0-1 0 0 0,1-1 0 0 0,-1 0 0 0 0,0-1 0 0 0,0 0 0 0 0,0 4 0 0 0,0 0 0 0 0,0 0 0 0 0,0-1 0 0 0,0-1 0 0 0,0-1 0 0 0,0 0 0 0 0,0 3 0 0 0,0 0 0 0 0,0 0 0 0 0,1-1 0 0 0,-1-1 0 0 0,0 0 0 0 0,0-2 0 0 0,0 1 0 0 0,0-1 0 0 0,0-1 0 0 0,-3 4 0 0 0,-1 2 0 0 0,-1-1 0 0 0,2-1 0 0 0,1-1 0 0 0,1 0 0 0 0,0-2 0 0 0,1 1 0 0 0,0-1 0 0 0,0 0 0 0 0,0-1 0 0 0,0 4 0 0 0,1 2 0 0 0,-1-1 0 0 0,0-1 0 0 0,0-1 0 0 0,0 0 0 0 0,0-2 0 0 0,0 1 0 0 0,0-1 0 0 0,0 0 0 0 0,0-1 0 0 0,0 4 0 0 0,1 2 0 0 0,-1-1 0 0 0,0-1 0 0 0,0-1 0 0 0,0 0 0 0 0,0-2 0 0 0,0 1 0 0 0,-3 2 0 0 0,-1 1 0 0 0,-1 0 0 0 0,2-1 0 0 0,1-1 0 0 0,1 0 0 0 0,-3 2 0 0 0,-1 0 0 0 0,1 0 0 0 0,1 0 0 0 0,1-2 0 0 0,1-1 0 0 0,-3 3 0 0 0,-1 1 0 0 0,1-1 0 0 0,1-1 0 0 0,1-1 0 0 0,1-1 0 0 0,0 0 0 0 0,1-1 0 0 0,0 3 0 0 0,1 1 0 0 0,-1 0 0 0 0,0-1 0 0 0,0 0 0 0 0,0-2 0 0 0,-3 3 0 0 0,-1 1 0 0 0,0-1 0 0 0,1-1 0 0 0,-3 2 0 0 0,1 1 0 0 0,0-1 0 0 0,1-2 0 0 0,2-1 0 0 0,1 0 0 0 0,-3 2 0 0 0,0 0 0 0 0,0 0 0 0 0,1-1 0 0 0,-3 2 0 0 0,1 1 0 0 0,0-1 0 0 0,2-2 0 0 0,0 0 0 0 0,-1 1 0 0 0,-1 1 0 0 0,1-1 0 0 0,1-1 0 0 0,1 0 0 0 0,-3 1 0 0 0,1 1 0 0 0,-1-1 0 0 0,2-1 0 0 0,-2 3 0 0 0,-1-1 0 0 0,2 0 0 0 0,0-1 0 0 0,-1 1 0 0 0,-1 1 0 0 0,2-2 0 0 0,0 0 0 0 0,-1 1 0 0 0,0 1 0 0 0,0-2 0 0 0,2 0 0 0 0,1-2 0 0 0,-3 3 0 0 0,0-1 0 0 0,1 1 0 0 0,1-2 0 0 0,-2 2 0 0 0,-1 1 0 0 0,2-2 0 0 0,-3 3 0 0 0,1 0 0 0 0,0-2 0 0 0,2-1 0 0 0,2-2 0 0 0,-3 3 0 0 0,1 0 0 0 0,-4 2 0 0 0,1 1 0 0 0,-2 1 0 0 0,0 0 0 0 0,-1 1 0 0 0,-3 3 0 0 0,2-2 0 0 0,-1 1 0 0 0,-2 2 0 0 0,2-2 0 0 0,-1 1 0 0 0,-1 1 0 0 0,-1 1 0 0 0,2 2 0 0 0,-1 1 0 0 0,0 1 0 0 0,1 0 0 0 0,1 0 0 0 0,-2 0 0 0 0,-1 1 0 0 0,-2-1 0 0 0,0 0 0 0 0,1-3 0 0 0,2-1 0 0 0,-1 0 0 0 0,-1 1 0 0 0,-1 0 0 0 0,2 2 0 0 0,1 0 0 0 0,-1 1 0 0 0,0 0 0 0 0,-2 0 0 0 0,-1 1 0 0 0,0-1 0 0 0,2-3 0 0 0,1-1 0 0 0,0 0 0 0 0,-1 0 0 0 0,0 2 0 0 0,-2 1 0 0 0,0 0 0 0 0,-1 1 0 0 0,3-3 0 0 0,1-1 0 0 0,0 0 0 0 0,-1 1 0 0 0,0 0 0 0 0,-2 2 0 0 0,3 0 0 0 0,0 1 0 0 0,1 0 0 0 0,-2 1 0 0 0,-1-1 0 0 0,-1 0 0 0 0,0 0 0 0 0,-1 0 0 0 0,0 1 0 0 0,3-5 0 0 0,1 0 0 0 0,0 0 0 0 0,-1 1 0 0 0,0 1 0 0 0,-2 0 0 0 0,0 1 0 0 0,-1 1 0 0 0,0 0 0 0 0,0 0 0 0 0,0 1 0 0 0,0-1 0 0 0,-1 0 0 0 0,1 0 0 0 0,0 1 0 0 0,0-1 0 0 0,0-4 0 0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39000 22606 16383 0 0,'0'-3'0'0'0,"0"-4"0"0"0,0-5 0 0 0,0-3 0 0 0,3 1 0 0 0,1-1 0 0 0,0 0 0 0 0,0-2 0 0 0,1 3 0 0 0,1 0 0 0 0,-1-1 0 0 0,2 3 0 0 0,-1-1 0 0 0,3 0 0 0 0,-1-3 0 0 0,-1 0 0 0 0,1 1 0 0 0,-1 1 0 0 0,2-1 0 0 0,-1-1 0 0 0,2-1 0 0 0,-1-1 0 0 0,1 3 0 0 0,-1 1 0 0 0,-2-2 0 0 0,1 4 0 0 0,-1-1 0 0 0,-2-1 0 0 0,2 3 0 0 0,0-2 0 0 0,-2 0 0 0 0,2 1 0 0 0,0 0 0 0 0,1-2 0 0 0,0-1 0 0 0,2 1 0 0 0,-1 1 0 0 0,1 2 0 0 0,-1-1 0 0 0,1-1 0 0 0,-1-1 0 0 0,2 1 0 0 0,-2 0 0 0 0,-2-2 0 0 0,0 3 0 0 0,1-1 0 0 0,0 3 0 0 0,0-1 0 0 0,2 1 0 0 0,-1 0 0 0 0,1-2 0 0 0,-1-2 0 0 0,1 1 0 0 0,-1 0 0 0 0,1 1 0 0 0,-1 1 0 0 0,1 1 0 0 0,-1 0 0 0 0,1 1 0 0 0,-1-1 0 0 0,1-2 0 0 0,3-2 0 0 0,1-3 0 0 0,-1 0 0 0 0,0 1 0 0 0,2 1 0 0 0,-2 0 0 0 0,-1 2 0 0 0,-1 0 0 0 0,0 3 0 0 0,-1-1 0 0 0,0 2 0 0 0,-1-1 0 0 0,0 1 0 0 0,3-1 0 0 0,-1-2 0 0 0,1 1 0 0 0,-1-1 0 0 0,0 2 0 0 0,-2-1 0 0 0,1 2 0 0 0,0-2 0 0 0,0 2 0 0 0,-2-1 0 0 0,2 1 0 0 0,-1-1 0 0 0,1 1 0 0 0,-1-1 0 0 0,1 1 0 0 0,-1-1 0 0 0,1 1 0 0 0,-1-1 0 0 0,2 1 0 0 0,-2-1 0 0 0,1 1 0 0 0,-1-1 0 0 0,1 1 0 0 0,-1-1 0 0 0,1 1 0 0 0,-1-1 0 0 0,1 1 0 0 0,-1-1 0 0 0,1 1 0 0 0,-1-1 0 0 0,1 1 0 0 0,-1-1 0 0 0,1 1 0 0 0,-1-1 0 0 0,1 1 0 0 0,-1-1 0 0 0,1 1 0 0 0,-1-2 0 0 0,1 2 0 0 0,-1-1 0 0 0,1 1 0 0 0,-1-1 0 0 0,1 1 0 0 0,3-1 0 0 0,1-2 0 0 0,2-2 0 0 0,2-3 0 0 0,1 0 0 0 0,0 1 0 0 0,-3 1 0 0 0,-1 3 0 0 0,1 0 0 0 0,0 3 0 0 0,-3-2 0 0 0,1 2 0 0 0,-3 0 0 0 0,0 0 0 0 0,2-1 0 0 0,1 1 0 0 0,-1-1 0 0 0,0 2 0 0 0,-2-2 0 0 0,0 1 0 0 0,2-2 0 0 0,2-1 0 0 0,1-2 0 0 0,2 1 0 0 0,-3-1 0 0 0,0 3 0 0 0,-3-1 0 0 0,-1 3 0 0 0,-1-2 0 0 0,0 2 0 0 0,2-1 0 0 0,3 2 0 0 0,-3-2 0 0 0,1 1 0 0 0,-1-1 0 0 0,-1 1 0 0 0,2-1 0 0 0,2 1 0 0 0,-2-1 0 0 0,0 1 0 0 0,-2-1 0 0 0,1 1 0 0 0,-3-1 0 0 0,1 1 0 0 0,3-1 0 0 0,1-3 0 0 0,2 2 0 0 0,-2-1 0 0 0,0 2 0 0 0,-2-1 0 0 0,0 1 0 0 0,-2 0 0 0 0,0 1 0 0 0,2 2 0 0 0,-1-1 0 0 0,1 1 0 0 0,-2-1 0 0 0,1 0 0 0 0,2 1 0 0 0,-2 0 0 0 0,1 0 0 0 0,2-2 0 0 0,1-2 0 0 0,2 0 0 0 0,0-1 0 0 0,2 2 0 0 0,-3-1 0 0 0,-1 1 0 0 0,0 0 0 0 0,1 0 0 0 0,-2 0 0 0 0,0 1 0 0 0,0-1 0 0 0,1 1 0 0 0,-1-1 0 0 0,-1 1 0 0 0,2-1 0 0 0,0 1 0 0 0,2-1 0 0 0,1 1 0 0 0,-3-1 0 0 0,0 1 0 0 0,-3-1 0 0 0,-1 1 0 0 0,2-1 0 0 0,2 1 0 0 0,1 2 0 0 0,-2-1 0 0 0,0 1 0 0 0,1 2 0 0 0,-3-2 0 0 0,1 0 0 0 0,-2-1 0 0 0,0 0 0 0 0,-2-2 0 0 0,1 2 0 0 0,2 1 0 0 0,-1-1 0 0 0,1 0 0 0 0,-2 0 0 0 0,1-1 0 0 0,2 3 0 0 0,-2-2 0 0 0,1 1 0 0 0,-2-1 0 0 0,1 0 0 0 0,-1-2 0 0 0,0 1 0 0 0,2 2 0 0 0,-1-1 0 0 0,1 1 0 0 0,-1-2 0 0 0,-1 1 0 0 0,3 2 0 0 0,-1-2 0 0 0,0 1 0 0 0,-2-2 0 0 0,1 1 0 0 0,-2-2 0 0 0,2 2 0 0 0,1-2 0 0 0,2-3 0 0 0,2 2 0 0 0,-1-1 0 0 0,-1 1 0 0 0,-2 0 0 0 0,0 2 0 0 0,-3-2 0 0 0,2 2 0 0 0,1-1 0 0 0,2-2 0 0 0,2 1 0 0 0,-2-1 0 0 0,0 2 0 0 0,-2-1 0 0 0,0 1 0 0 0,-2 0 0 0 0,0 1 0 0 0,-1-1 0 0 0,1 1 0 0 0,-1-1 0 0 0,0 1 0 0 0,0-1 0 0 0,1 1 0 0 0,2-1 0 0 0,3 1 0 0 0,-2-1 0 0 0,0 1 0 0 0,-2-1 0 0 0,1 1 0 0 0,1-1 0 0 0,2 1 0 0 0,-2-1 0 0 0,0 1 0 0 0,-2-1 0 0 0,1 1 0 0 0,-3-1 0 0 0,2 1 0 0 0,1-1 0 0 0,2-2 0 0 0,2 0 0 0 0,-2 0 0 0 0,1 2 0 0 0,-4-1 0 0 0,1 1 0 0 0,1 0 0 0 0,2-2 0 0 0,1 1 0 0 0,-2-1 0 0 0,0 1 0 0 0,-2 1 0 0 0,0 0 0 0 0,-3 0 0 0 0,2 1 0 0 0,-2-1 0 0 0,0 1 0 0 0,0-1 0 0 0,1 1 0 0 0,-1-1 0 0 0,1 1 0 0 0,-1-1 0 0 0,1 1 0 0 0,-1-1 0 0 0,1 1 0 0 0,2 2 0 0 0,-1-1 0 0 0,1 1 0 0 0,-1-2 0 0 0,0 1 0 0 0,-2-1 0 0 0,1 0 0 0 0,-1-1 0 0 0,2 1 0 0 0,1-1 0 0 0,2-3 0 0 0,2 2 0 0 0,-1-1 0 0 0,-1 2 0 0 0,-2-1 0 0 0,0 1 0 0 0,-3 0 0 0 0,2 1 0 0 0,-2-1 0 0 0,1 1 0 0 0,1-1 0 0 0,4-2 0 0 0,1 1 0 0 0,-2-1 0 0 0,0 1 0 0 0,-2 0 0 0 0,0 2 0 0 0,1 2 0 0 0,-1-1 0 0 0,-1 1 0 0 0,0-2 0 0 0,-1 1 0 0 0,3-1 0 0 0,1 0 0 0 0,-1-1 0 0 0,1 1 0 0 0,-3-1 0 0 0,0 1 0 0 0,-1-1 0 0 0,0 1 0 0 0,3 2 0 0 0,-2-1 0 0 0,0 1 0 0 0,0-2 0 0 0,0 1 0 0 0,-2-2 0 0 0,1 2 0 0 0,2 1 0 0 0,0-1 0 0 0,-1 1 0 0 0,0-2 0 0 0,0 1 0 0 0,-2-2 0 0 0,1 1 0 0 0,-1-1 0 0 0,2 1 0 0 0,1 2 0 0 0,-1-1 0 0 0,1 1 0 0 0,-2-1 0 0 0,1-1 0 0 0,-2 6 0 0 0,-5 3 0 0 0,-3 5 0 0 0,-3 4 0 0 0,0 5 0 0 0,-3-1 0 0 0,-1 1 0 0 0,1 2 0 0 0,-3-3 0 0 0,1 0 0 0 0,1 2 0 0 0,-1-3 0 0 0,0 1 0 0 0,2 0 0 0 0,-2 3 0 0 0,0 0 0 0 0,1 2 0 0 0,6-3 0 0 0,2 0 0 0 0,4-3 0 0 0,1 0 0 0 0,3-3 0 0 0,-1-5 0 0 0,-1-7 0 0 0,-3-6 0 0 0,-1-5 0 0 0,-3-4 0 0 0,0-1 0 0 0,-1-1 0 0 0,0 0 0 0 0,-1-1 0 0 0,1 1 0 0 0,-4 4 0 0 0,0 1 0 0 0,0-1 0 0 0,-3 4 0 0 0,0-1 0 0 0,-2 3 0 0 0,1 0 0 0 0,-2 1 0 0 0,-2 2 0 0 0,-3 3 0 0 0,-1 1 0 0 0,-2 2 0 0 0,-1 1 0 0 0,-1 0 0 0 0,4 4 0 0 0,1 0 0 0 0,0 1 0 0 0,-1-1 0 0 0,2 1 0 0 0,0 1 0 0 0,0-1 0 0 0,-1 2 0 0 0,-2 0 0 0 0,-1-2 0 0 0,0-1 0 0 0,2 2 0 0 0,1-1 0 0 0,0 0 0 0 0,2 2 0 0 0,1-1 0 0 0,-2-1 0 0 0,-1-1 0 0 0,2 2 0 0 0,0 0 0 0 0,1-2 0 0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16637 15071 16383 0 0,'-3'0'0'0'0,"-5"0"0"0"0,-4 0 0 0 0,-3-3 0 0 0,-2-1 0 0 0,-2 0 0 0 0,0-3 0 0 0,-1 0 0 0 0,0 2 0 0 0,0 1 0 0 0,4-2 0 0 0,1 0 0 0 0,0 1 0 0 0,-1 2 0 0 0,2-3 0 0 0,1 1 0 0 0,-1 0 0 0 0,-2 2 0 0 0,3-3 0 0 0,0 1 0 0 0,-2 0 0 0 0,0-1 0 0 0,-2-1 0 0 0,-1 2 0 0 0,-1-2 0 0 0,0 0 0 0 0,0 1 0 0 0,0-1 0 0 0,0 1 0 0 0,-1-3 0 0 0,1 1 0 0 0,0 1 0 0 0,0 0 0 0 0,0-1 0 0 0,0 3 0 0 0,3-2 0 0 0,1 0 0 0 0,0 2 0 0 0,-1-2 0 0 0,0 0 0 0 0,-2-1 0 0 0,0 0 0 0 0,-1 1 0 0 0,0-1 0 0 0,0 1 0 0 0,-1-2 0 0 0,1 1 0 0 0,0 2 0 0 0,0-2 0 0 0,0 1 0 0 0,0-2 0 0 0,-1 1 0 0 0,1 1 0 0 0,0 0 0 0 0,0 0 0 0 0,0 1 0 0 0,0-1 0 0 0,0 0 0 0 0,0-1 0 0 0,0 0 0 0 0,0 1 0 0 0,3 0 0 0 0,1 0 0 0 0,0-2 0 0 0,0 1 0 0 0,-2 1 0 0 0,-1-1 0 0 0,0 1 0 0 0,-1 2 0 0 0,0-2 0 0 0,0 0 0 0 0,0-1 0 0 0,-1 0 0 0 0,1 1 0 0 0,0-1 0 0 0,0 1 0 0 0,0-2 0 0 0,0 1 0 0 0,0 2 0 0 0,0-2 0 0 0,0 1 0 0 0,-1 1 0 0 0,1-1 0 0 0,0 1 0 0 0,0-3 0 0 0,0 1 0 0 0,0 2 0 0 0,3-2 0 0 0,2 1 0 0 0,-1 1 0 0 0,-1 2 0 0 0,2-1 0 0 0,1-1 0 0 0,-1 2 0 0 0,-2-3 0 0 0,0 1 0 0 0,-2 1 0 0 0,0-2 0 0 0,-1 0 0 0 0,-1-2 0 0 0,1 1 0 0 0,0-2 0 0 0,0 1 0 0 0,-1 2 0 0 0,4-1 0 0 0,2 1 0 0 0,-1 2 0 0 0,-1-2 0 0 0,-1 0 0 0 0,-1-1 0 0 0,0 0 0 0 0,-1-2 0 0 0,0 1 0 0 0,0-1 0 0 0,0 1 0 0 0,0 2 0 0 0,-1-1 0 0 0,1 1 0 0 0,0-2 0 0 0,0 1 0 0 0,3-2 0 0 0,1 2 0 0 0,1 1 0 0 0,-2-1 0 0 0,-1 1 0 0 0,-1-2 0 0 0,0 1 0 0 0,-1-2 0 0 0,0 1 0 0 0,0-1 0 0 0,0 1 0 0 0,0 2 0 0 0,3-1 0 0 0,1 1 0 0 0,0 2 0 0 0,-1-2 0 0 0,-1 0 0 0 0,3-1 0 0 0,0 0 0 0 0,-1 1 0 0 0,3 0 0 0 0,-1 0 0 0 0,0 1 0 0 0,-3-1 0 0 0,0 0 0 0 0,1-1 0 0 0,1 0 0 0 0,-1 1 0 0 0,3-1 0 0 0,-1 1 0 0 0,-1 2 0 0 0,2-2 0 0 0,0 0 0 0 0,-2 2 0 0 0,-1-2 0 0 0,-1 0 0 0 0,-2-2 0 0 0,-1 1 0 0 0,0-1 0 0 0,0 0 0 0 0,0-1 0 0 0,-1 1 0 0 0,1 2 0 0 0,3-1 0 0 0,1 0 0 0 0,0 3 0 0 0,-1-2 0 0 0,0 0 0 0 0,-2-1 0 0 0,0 0 0 0 0,-1-2 0 0 0,0 1 0 0 0,0 3 0 0 0,3-2 0 0 0,1 0 0 0 0,0 3 0 0 0,-1-2 0 0 0,-1 0 0 0 0,-1 2 0 0 0,3-2 0 0 0,1 0 0 0 0,-1 2 0 0 0,-1-2 0 0 0,-1 0 0 0 0,-1-1 0 0 0,0 0 0 0 0,-1 1 0 0 0,3-1 0 0 0,1 1 0 0 0,0 2 0 0 0,-1 1 0 0 0,3-2 0 0 0,-1 1 0 0 0,0 0 0 0 0,2-1 0 0 0,-1-1 0 0 0,0 2 0 0 0,-2 1 0 0 0,1-1 0 0 0,1-1 0 0 0,-2 1 0 0 0,3-1 0 0 0,-1-1 0 0 0,0 2 0 0 0,-3 1 0 0 0,3-2 0 0 0,-1 1 0 0 0,0-3 0 0 0,-2 0 0 0 0,-1-1 0 0 0,-1 0 0 0 0,0 2 0 0 0,2-1 0 0 0,1 1 0 0 0,0 1 0 0 0,2-1 0 0 0,1 0 0 0 0,-2 2 0 0 0,2-2 0 0 0,0 0 0 0 0,-1 2 0 0 0,1-2 0 0 0,-1 0 0 0 0,0 2 0 0 0,-2-2 0 0 0,-2 0 0 0 0,-1-1 0 0 0,-1 0 0 0 0,0-2 0 0 0,0 1 0 0 0,0-1 0 0 0,-1 1 0 0 0,1 2 0 0 0,3-1 0 0 0,1 1 0 0 0,0 1 0 0 0,-1-1 0 0 0,0 1 0 0 0,-2-3 0 0 0,0 1 0 0 0,-1 2 0 0 0,3-2 0 0 0,1 1 0 0 0,0 1 0 0 0,-1-1 0 0 0,-1 1 0 0 0,0-3 0 0 0,-2 1 0 0 0,0 2 0 0 0,4-2 0 0 0,0 1 0 0 0,0 1 0 0 0,2-1 0 0 0,0 0 0 0 0,0 2 0 0 0,-2 1 0 0 0,2-1 0 0 0,-1-1 0 0 0,0 2 0 0 0,2-3 0 0 0,-1 1 0 0 0,-1 0 0 0 0,2-1 0 0 0,0 1 0 0 0,-2 0 0 0 0,-1 2 0 0 0,2-1 0 0 0,-1-1 0 0 0,0-2 0 0 0,-2 1 0 0 0,-1 0 0 0 0,-1 0 0 0 0,0 0 0 0 0,-1-2 0 0 0,-1 0 0 0 0,1 3 0 0 0,3-2 0 0 0,1 1 0 0 0,0 1 0 0 0,2-1 0 0 0,1 1 0 0 0,-2 0 0 0 0,3-1 0 0 0,-2 1 0 0 0,0 1 0 0 0,-2 1 0 0 0,2-2 0 0 0,-1 1 0 0 0,0 0 0 0 0,-2 2 0 0 0,2-3 0 0 0,1 1 0 0 0,-2 0 0 0 0,-1-1 0 0 0,0-1 0 0 0,-2 2 0 0 0,-1-2 0 0 0,0 0 0 0 0,0 2 0 0 0,0 1 0 0 0,3-2 0 0 0,1 0 0 0 0,0 2 0 0 0,-1 0 0 0 0,-1 2 0 0 0,-1 1 0 0 0,0 1 0 0 0,2-4 0 0 0,2 0 0 0 0,-1 0 0 0 0,-1 1 0 0 0,-1 1 0 0 0,2-2 0 0 0,1-1 0 0 0,0 0 0 0 0,-2 2 0 0 0,-1-3 0 0 0,-1 1 0 0 0,0 0 0 0 0,-1 2 0 0 0,0 0 0 0 0,-1 2 0 0 0,4-3 0 0 0,1 0 0 0 0,0 0 0 0 0,-1 1 0 0 0,0 1 0 0 0,-2 0 0 0 0,0 2 0 0 0,-1 0 0 0 0,0 0 0 0 0,3-3 0 0 0,1-2 0 0 0,0 1 0 0 0,-1 1 0 0 0,-1 1 0 0 0,-1 1 0 0 0,3-3 0 0 0,1-1 0 0 0,-1 1 0 0 0,-1 1 0 0 0,-1 1 0 0 0,-1 0 0 0 0,0 2 0 0 0,-1-4 0 0 0,0 0 0 0 0,0 0 0 0 0,0 1 0 0 0,-1 1 0 0 0,1 0 0 0 0,0 2 0 0 0,3-4 0 0 0,1 0 0 0 0,3-3 0 0 0,8-1 0 0 0,3-1 0 0 0,6 0 0 0 0,1-2 0 0 0,4 2 0 0 0,3-1 0 0 0,2 0 0 0 0,0 0 0 0 0,-1 1 0 0 0,-2-1 0 0 0,0 1 0 0 0,1 2 0 0 0,-1-1 0 0 0,-4-2 0 0 0,2 0 0 0 0,1 2 0 0 0,-1-1 0 0 0,1 2 0 0 0,2-3 0 0 0,2 2 0 0 0,-2-2 0 0 0,1 2 0 0 0,-6 1 0 0 0,-4 5 0 0 0,-6 4 0 0 0,-6 1 0 0 0,-1 3 0 0 0,-3 1 0 0 0,-3-2 0 0 0,2 3 0 0 0,0 0 0 0 0,1 1 0 0 0,1-1 0 0 0,-2-1 0 0 0,-2-2 0 0 0,2 1 0 0 0,-1-1 0 0 0,3 3 0 0 0,0 0 0 0 0,-2-2 0 0 0,2 2 0 0 0,-1-1 0 0 0,1 2 0 0 0,1-1 0 0 0,0 2 0 0 0,3 2 0 0 0,3 2 0 0 0,1 3 0 0 0,2 0 0 0 0,4-1 0 0 0,1-1 0 0 0,1 0 0 0 0,-1 2 0 0 0,2-4 0 0 0,0 1 0 0 0,-1 0 0 0 0,-1 2 0 0 0,1-2 0 0 0,1-1 0 0 0,-1 1 0 0 0,-2 2 0 0 0,-1 1 0 0 0,-1 1 0 0 0,3-3 0 0 0,1 0 0 0 0,-1 0 0 0 0,-1 1 0 0 0,-1-3 0 0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10664 12172 16383 0 0,'0'-3'0'0'0,"0"-5"0"0"0,0-3 0 0 0,0-4 0 0 0,0-3 0 0 0,-3 3 0 0 0,-2 0 0 0 0,1-1 0 0 0,1-1 0 0 0,1 0 0 0 0,-3 2 0 0 0,0 1 0 0 0,0-1 0 0 0,2-1 0 0 0,1-1 0 0 0,1-1 0 0 0,0 0 0 0 0,1-1 0 0 0,-3 3 0 0 0,-1 1 0 0 0,0 0 0 0 0,1-1 0 0 0,0-1 0 0 0,2 0 0 0 0,0-2 0 0 0,1 0 0 0 0,0 0 0 0 0,0 0 0 0 0,-3 0 0 0 0,-1 3 0 0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10230 12726 16383 0 0,'-3'0'0'0'0,"-4"0"0"0"0,-5 0 0 0 0,-3 0 0 0 0,-2 0 0 0 0,-2 0 0 0 0,-1 4 0 0 0,0 0 0 0 0,1 0 0 0 0,-1-1 0 0 0,0 0 0 0 0,4 2 0 0 0,1 0 0 0 0,0-1 0 0 0,-1-1 0 0 0,0 0 0 0 0,-2-2 0 0 0,0 3 0 0 0,-1 0 0 0 0,0 0 0 0 0,0-1 0 0 0,0-1 0 0 0,3 3 0 0 0,1 0 0 0 0,0-1 0 0 0,-1-1 0 0 0,-1 0 0 0 0,-1-2 0 0 0,3 3 0 0 0,1 0 0 0 0,-1 0 0 0 0,-1-1 0 0 0,-1 0 0 0 0,-1-2 0 0 0,3-1 0 0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10157 13123 16383 0 0,'-3'0'0'0'0,"-5"0"0"0"0,0 4 0 0 0,1 3 0 0 0,-2 2 0 0 0,-3-2 0 0 0,2 2 0 0 0,-2-1 0 0 0,2 2 0 0 0,-1-2 0 0 0,1 2 0 0 0,0-1 0 0 0,-3 2 0 0 0,-1 1 0 0 0,-2-1 0 0 0,1 1 0 0 0,1-1 0 0 0,2 0 0 0 0,0-2 0 0 0,2 1 0 0 0,0-1 0 0 0,1 2 0 0 0,-1-3 0 0 0,2 2 0 0 0,-2-1 0 0 0,1 1 0 0 0,-1-1 0 0 0,1 1 0 0 0,-1-1 0 0 0,1 1 0 0 0,-1 3 0 0 0,1 1 0 0 0,-1-1 0 0 0,1 0 0 0 0,-1 2 0 0 0,1 1 0 0 0,-1-2 0 0 0,1 0 0 0 0,-1-3 0 0 0,1 0 0 0 0,2 2 0 0 0,-1-2 0 0 0,1 1 0 0 0,1 2 0 0 0,0 1 0 0 0,-1 1 0 0 0,2 2 0 0 0,-2-2 0 0 0,0-2 0 0 0,2 2 0 0 0,1 0 0 0 0,-1-3 0 0 0,-1-2 0 0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11509 11324 16383 0 0,'0'3'0'0'0,"4"2"0"0"0,0 2 0 0 0,3 1 0 0 0,1 1 0 0 0,2 1 0 0 0,2 0 0 0 0,3-1 0 0 0,-2 2 0 0 0,1-2 0 0 0,-2 1 0 0 0,-1 0 0 0 0,-1 0 0 0 0,1-1 0 0 0,1-2 0 0 0,-1 0 0 0 0,1 0 0 0 0,-2 2 0 0 0,1-1 0 0 0,2 2 0 0 0,1-2 0 0 0,-1 2 0 0 0,1 0 0 0 0,-3 0 0 0 0,0-1 0 0 0,2-2 0 0 0,-1 1 0 0 0,0-1 0 0 0,1 1 0 0 0,2 1 0 0 0,-1 0 0 0 0,-1 0 0 0 0,2-2 0 0 0,-3 1 0 0 0,1-1 0 0 0,1-2 0 0 0,-2 2 0 0 0,0 0 0 0 0,2-2 0 0 0,-2-1 0 0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11833 11271 16383 0 0,'-3'0'0'0'0,"-2"3"0"0"0,-2 2 0 0 0,-1 2 0 0 0,-1 1 0 0 0,-4 1 0 0 0,-2 4 0 0 0,-1 2 0 0 0,-2 1 0 0 0,-1 3 0 0 0,-1-4 0 0 0,4 0 0 0 0,1 1 0 0 0,-1 0 0 0 0,0 1 0 0 0,2 1 0 0 0,1 1 0 0 0,2-1 0 0 0,0-2 0 0 0,2-1 0 0 0,2 0 0 0 0,-1-2 0 0 0,1 0 0 0 0,2 0 0 0 0,-2-1 0 0 0,1 0 0 0 0,1 1 0 0 0,-2-1 0 0 0,0 1 0 0 0,2 0 0 0 0,-2-1 0 0 0,1 1 0 0 0,0 0 0 0 0,-1-1 0 0 0,0 1 0 0 0,2 1 0 0 0,-2-2 0 0 0,0 0 0 0 0,2 2 0 0 0,1 1 0 0 0,-1-2 0 0 0,-1 1 0 0 0,1-3 0 0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12224 11113 16383 0 0,'0'-3'0'0'0,"0"-5"0"0"0,0-3 0 0 0,3-4 0 0 0,1-2 0 0 0,4 1 0 0 0,3 4 0 0 0,-1 0 0 0 0,2 3 0 0 0,2 3 0 0 0,2 2 0 0 0,-2-2 0 0 0,0 1 0 0 0,1 1 0 0 0,1 1 0 0 0,1 1 0 0 0,1 1 0 0 0,1 1 0 0 0,-4 3 0 0 0,0 1 0 0 0,0 1 0 0 0,-2 2 0 0 0,0-1 0 0 0,0 0 0 0 0,-1 2 0 0 0,0-1 0 0 0,-1 1 0 0 0,-1 1 0 0 0,0 1 0 0 0,0-2 0 0 0,-1 3 0 0 0,1 1 0 0 0,2 3 0 0 0,-1 1 0 0 0,1-1 0 0 0,-2-1 0 0 0,1-2 0 0 0,-2 0 0 0 0,-1 1 0 0 0,-1-2 0 0 0,1 1 0 0 0,-3 2 0 0 0,-2 1 0 0 0,3-2 0 0 0,-1 0 0 0 0,0 2 0 0 0,-5-3 0 0 0,-3 1 0 0 0,-3 1 0 0 0,-1 1 0 0 0,-3-1 0 0 0,1-1 0 0 0,-2-2 0 0 0,2 1 0 0 0,-2-3 0 0 0,2 1 0 0 0,-2-1 0 0 0,2 1 0 0 0,-1-1 0 0 0,1 1 0 0 0,-1-1 0 0 0,1 1 0 0 0,-1-1 0 0 0,1 1 0 0 0,-1-1 0 0 0,1 1 0 0 0,-1-1 0 0 0,1 1 0 0 0,-1-1 0 0 0,1 1 0 0 0,-1-1 0 0 0,1 1 0 0 0,-1-1 0 0 0,1 1 0 0 0,-2-1 0 0 0,-1-2 0 0 0,1 1 0 0 0,-1-1 0 0 0,2 2 0 0 0,-1-1 0 0 0,-2-2 0 0 0,1 2 0 0 0,0-1 0 0 0,-1-2 0 0 0,1 2 0 0 0,-1 0 0 0 0,6-2 0 0 0,7-1 0 0 0,6-2 0 0 0,6-1 0 0 0,5 0 0 0 0,1-1 0 0 0,2-1 0 0 0,0 1 0 0 0,1 0 0 0 0,-1 0 0 0 0,0-1 0 0 0,0 1 0 0 0,-1 0 0 0 0,0 0 0 0 0,0 0 0 0 0,0 0 0 0 0,0 0 0 0 0,0 0 0 0 0,0 0 0 0 0,0 0 0 0 0,0 0 0 0 0,0 0 0 0 0,1 0 0 0 0,-1 0 0 0 0,0 0 0 0 0,0 0 0 0 0,-3-3 0 0 0,-2-1 0 0 0,1 0 0 0 0,1 0 0 0 0,1 2 0 0 0,0 0 0 0 0,2 2 0 0 0,-1-1 0 0 0,1 1 0 0 0,1 1 0 0 0,-1-1 0 0 0,0 0 0 0 0,0 0 0 0 0,1 0 0 0 0,-1 0 0 0 0,0 0 0 0 0,0 0 0 0 0,0 0 0 0 0,0 0 0 0 0,0 0 0 0 0,0 0 0 0 0,0 0 0 0 0,-3 3 0 0 0,-1 2 0 0 0,0-1 0 0 0,-3-1 0 0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17568 21195 16383 0 0,'4'0'0'0'0,"0"3"0"0"0,3 2 0 0 0,1 2 0 0 0,2 1 0 0 0,-1 1 0 0 0,1 4 0 0 0,3 2 0 0 0,2 1 0 0 0,1-1 0 0 0,-1 0 0 0 0,-1-3 0 0 0,-2 0 0 0 0,0-2 0 0 0,-2 0 0 0 0,0-1 0 0 0,-1 1 0 0 0,1-2 0 0 0,2 2 0 0 0,2 2 0 0 0,2-1 0 0 0,-1 1 0 0 0,-1-1 0 0 0,-2 0 0 0 0,0-2 0 0 0,1-2 0 0 0,-2 1 0 0 0,1-1 0 0 0,1-1 0 0 0,-1 0 0 0 0,0 1 0 0 0,2-2 0 0 0,-2 2 0 0 0,1-1 0 0 0,0 0 0 0 0,-1 1 0 0 0,1-1 0 0 0,1 3 0 0 0,1-1 0 0 0,2-1 0 0 0,0 0 0 0 0,2 1 0 0 0,0 0 0 0 0,0 1 0 0 0,1-3 0 0 0,-1-1 0 0 0,-3 1 0 0 0,-1-1 0 0 0,0 0 0 0 0,-2 1 0 0 0,-1 1 0 0 0,2-2 0 0 0,1 2 0 0 0,1 0 0 0 0,2-2 0 0 0,0-1 0 0 0,-2 2 0 0 0,-1-1 0 0 0,0 0 0 0 0,1-2 0 0 0,1 2 0 0 0,1 1 0 0 0,0-1 0 0 0,1 1 0 0 0,0 1 0 0 0,0-2 0 0 0,-3 2 0 0 0,-1 0 0 0 0,0-2 0 0 0,1 2 0 0 0,1 0 0 0 0,0-1 0 0 0,2 1 0 0 0,-1-1 0 0 0,2 0 0 0 0,-1-3 0 0 0,-3 3 0 0 0,-1 0 0 0 0,0-2 0 0 0,1 3 0 0 0,0-1 0 0 0,2-1 0 0 0,-3 3 0 0 0,0-2 0 0 0,-1 0 0 0 0,2 1 0 0 0,1 0 0 0 0,1-2 0 0 0,0 2 0 0 0,1 0 0 0 0,0-2 0 0 0,1 2 0 0 0,-1 0 0 0 0,0-2 0 0 0,0-1 0 0 0,1 1 0 0 0,-1 1 0 0 0,0-1 0 0 0,0-2 0 0 0,0 2 0 0 0,0 1 0 0 0,0-2 0 0 0,0 3 0 0 0,0 0 0 0 0,0-2 0 0 0,0-1 0 0 0,0 1 0 0 0,0 1 0 0 0,1-1 0 0 0,-1-2 0 0 0,0 3 0 0 0,0-1 0 0 0,0 0 0 0 0,0-2 0 0 0,0-1 0 0 0,0-1 0 0 0,0 3 0 0 0,0 1 0 0 0,0-1 0 0 0,0-1 0 0 0,0-1 0 0 0,0-1 0 0 0,1 0 0 0 0,-1 2 0 0 0,0 1 0 0 0,0 0 0 0 0,0-1 0 0 0,0 0 0 0 0,0-2 0 0 0,3 0 0 0 0,2-1 0 0 0,-1 0 0 0 0,-1 0 0 0 0,0 3 0 0 0,-2 1 0 0 0,0 0 0 0 0,-1-1 0 0 0,0-1 0 0 0,0 0 0 0 0,0-1 0 0 0,0-1 0 0 0,0 0 0 0 0,0 0 0 0 0,0 0 0 0 0,0-1 0 0 0,0 1 0 0 0,3 0 0 0 0,2 0 0 0 0,-1 0 0 0 0,-1 0 0 0 0,0 0 0 0 0,-2 0 0 0 0,0 0 0 0 0,0 0 0 0 0,-1 0 0 0 0,3 0 0 0 0,1 0 0 0 0,0 0 0 0 0,-1 0 0 0 0,0 0 0 0 0,-2 0 0 0 0,0 0 0 0 0,-1 0 0 0 0,0 0 0 0 0,0 0 0 0 0,0 0 0 0 0,0 0 0 0 0,0 0 0 0 0,0 0 0 0 0,0 0 0 0 0,0 0 0 0 0,0 0 0 0 0,0 0 0 0 0,0 0 0 0 0,0 0 0 0 0,0 0 0 0 0,0 0 0 0 0,1 0 0 0 0,-1 0 0 0 0,0 0 0 0 0,0 0 0 0 0,0 0 0 0 0,0 0 0 0 0,0 0 0 0 0,0 0 0 0 0,0 0 0 0 0,0 0 0 0 0,-3-3 0 0 0,-1-1 0 0 0,0-1 0 0 0,0 2 0 0 0,2 1 0 0 0,1 0 0 0 0,0 2 0 0 0,1-1 0 0 0,0 1 0 0 0,0 0 0 0 0,0-3 0 0 0,1-1 0 0 0,-1 0 0 0 0,0 1 0 0 0,0 1 0 0 0,0 0 0 0 0,0 2 0 0 0,0-1 0 0 0,0 1 0 0 0,0 0 0 0 0,-3-3 0 0 0,-1-1 0 0 0,0 0 0 0 0,1 1 0 0 0,0 1 0 0 0,2 0 0 0 0,0-2 0 0 0,1 0 0 0 0,0-1 0 0 0,0 2 0 0 0,1 1 0 0 0,-1-2 0 0 0,0-1 0 0 0,0 0 0 0 0,0 2 0 0 0,0 1 0 0 0,4-3 0 0 0,0 0 0 0 0,0 1 0 0 0,0 1 0 0 0,-2-2 0 0 0,0-1 0 0 0,2 1 0 0 0,0 2 0 0 0,1-3 0 0 0,-2 1 0 0 0,-1 0 0 0 0,0 2 0 0 0,1-3 0 0 0,2 1 0 0 0,-1 0 0 0 0,-1 2 0 0 0,3 0 0 0 0,0-1 0 0 0,-2-1 0 0 0,0 1 0 0 0,2 1 0 0 0,-1-3 0 0 0,0 1 0 0 0,-1 0 0 0 0,1 2 0 0 0,1-3 0 0 0,-2 0 0 0 0,0 2 0 0 0,1 0 0 0 0,1-1 0 0 0,-1-1 0 0 0,1 2 0 0 0,1 0 0 0 0,-2-1 0 0 0,-1-1 0 0 0,-1 2 0 0 0,2 0 0 0 0,-1-1 0 0 0,1-1 0 0 0,-2 2 0 0 0,-1 0 0 0 0,-1 2 0 0 0,3-3 0 0 0,1 1 0 0 0,-1-1 0 0 0,-1 2 0 0 0,-1-2 0 0 0,-1-1 0 0 0,0 2 0 0 0,-1 0 0 0 0,1 2 0 0 0,-2-3 0 0 0,1 0 0 0 0,0 1 0 0 0,0 1 0 0 0,0 1 0 0 0,0-3 0 0 0,0 1 0 0 0,0-1 0 0 0,0 2 0 0 0,0-2 0 0 0,0-1 0 0 0,1 1 0 0 0,-1-1 0 0 0,0-1 0 0 0,0 2 0 0 0,0 1 0 0 0,0-2 0 0 0,0 0 0 0 0,0 2 0 0 0,0 0 0 0 0,0 2 0 0 0,0-2 0 0 0,0-1 0 0 0,0 1 0 0 0,0-3 0 0 0,0 1 0 0 0,1 1 0 0 0,-1 1 0 0 0,-4-2 0 0 0,0 0 0 0 0,0 2 0 0 0,1 0 0 0 0,1 2 0 0 0,0 1 0 0 0,2-3 0 0 0,-1 0 0 0 0,1 0 0 0 0,1 1 0 0 0,-1 1 0 0 0,0 0 0 0 0,-3-2 0 0 0,-1 0 0 0 0,0 0 0 0 0,1 1 0 0 0,0-3 0 0 0,2 1 0 0 0,0 0 0 0 0,1 1 0 0 0,0-1 0 0 0,0-1 0 0 0,1 2 0 0 0,-1 0 0 0 0,0-1 0 0 0,0-1 0 0 0,0 1 0 0 0,0 2 0 0 0,1 1 0 0 0,-1-3 0 0 0,0 1 0 0 0,0-1 0 0 0,0 2 0 0 0,0 1 0 0 0,0 1 0 0 0,0-3 0 0 0,0 0 0 0 0,0-1 0 0 0,0 2 0 0 0,0-2 0 0 0,0-1 0 0 0,0 2 0 0 0,0 0 0 0 0,1 2 0 0 0,2 0 0 0 0,1-1 0 0 0,0-2 0 0 0,0 1 0 0 0,-2 1 0 0 0,0-2 0 0 0,-1-1 0 0 0,-1 1 0 0 0,0 2 0 0 0,0-3 0 0 0,0 1 0 0 0,0 0 0 0 0,0 2 0 0 0,0 0 0 0 0,0-1 0 0 0,0-1 0 0 0,0 1 0 0 0,0 1 0 0 0,0 1 0 0 0,0-3 0 0 0,0 0 0 0 0,0 1 0 0 0,0 1 0 0 0,0 1 0 0 0,-3-3 0 0 0,-1 0 0 0 0,0 1 0 0 0,1 1 0 0 0,0 1 0 0 0,2 0 0 0 0,-3-2 0 0 0,-1 0 0 0 0,1 0 0 0 0,1 1 0 0 0,1 1 0 0 0,1 0 0 0 0,0 2 0 0 0,-2-4 0 0 0,-1 0 0 0 0,0 0 0 0 0,1 1 0 0 0,1 1 0 0 0,0 0 0 0 0,2 2 0 0 0,0 0 0 0 0,0 0 0 0 0,0-4 0 0 0,0 0 0 0 0,0 0 0 0 0,1 1 0 0 0,-1 1 0 0 0,0 1 0 0 0,0 0 0 0 0,0 0 0 0 0,0 1 0 0 0,0 1 0 0 0,0-1 0 0 0,0 0 0 0 0,0 0 0 0 0,1 0 0 0 0,-1 0 0 0 0,0 0 0 0 0,0 0 0 0 0,0 0 0 0 0,0 0 0 0 0,0 0 0 0 0,0 0 0 0 0,0 0 0 0 0,0 0 0 0 0,0 0 0 0 0,0 0 0 0 0,0 0 0 0 0,0 0 0 0 0,0 0 0 0 0,1 0 0 0 0,-1 0 0 0 0,0 3 0 0 0,0 2 0 0 0,0-1 0 0 0,0-1 0 0 0,0 0 0 0 0,0-2 0 0 0,0 3 0 0 0,0 1 0 0 0,0-1 0 0 0,0-1 0 0 0,0-1 0 0 0,0-1 0 0 0,1 3 0 0 0,-1 1 0 0 0,0-1 0 0 0,0-1 0 0 0,0-1 0 0 0,-3 3 0 0 0,-2 0 0 0 0,1-1 0 0 0,1-1 0 0 0,1-1 0 0 0,0 3 0 0 0,2 0 0 0 0,-1-1 0 0 0,2-1 0 0 0,-1 0 0 0 0,0-2 0 0 0,0 3 0 0 0,0 0 0 0 0,1 0 0 0 0,-1-1 0 0 0,0-1 0 0 0,-3 3 0 0 0,-2 0 0 0 0,1-1 0 0 0,1-1 0 0 0,1 0 0 0 0,0-2 0 0 0,-1 3 0 0 0,-2 0 0 0 0,1 0 0 0 0,1-1 0 0 0,1 0 0 0 0,0-2 0 0 0,2-1 0 0 0,-3 4 0 0 0,-2 0 0 0 0,1 0 0 0 0,1-1 0 0 0,1-1 0 0 0,1 0 0 0 0,-3 2 0 0 0,0 0 0 0 0,0 0 0 0 0,1 0 0 0 0,-3 1 0 0 0,1 1 0 0 0,0-2 0 0 0,2 0 0 0 0,0-2 0 0 0,2-1 0 0 0,1 0 0 0 0,-4 2 0 0 0,0 2 0 0 0,0-2 0 0 0,1 1 0 0 0,1-2 0 0 0,1-1 0 0 0,-3 3 0 0 0,0 0 0 0 0,-7 1 0 0 0,-4-6 0 0 0,-6-1 0 0 0,-3-4 0 0 0,-3-1 0 0 0,-1-2 0 0 0,-2 0 0 0 0,1-2 0 0 0,-2 1 0 0 0,3 0 0 0 0,-2 0 0 0 0,2 0 0 0 0,-2 1 0 0 0,2-1 0 0 0,-1 1 0 0 0,1-2 0 0 0,-1 3 0 0 0,1-3 0 0 0,-1 3 0 0 0,1-3 0 0 0,-1 2 0 0 0,1-1 0 0 0,-1 1 0 0 0,1-1 0 0 0,-1 1 0 0 0,1-1 0 0 0,-1 1 0 0 0,-2 2 0 0 0,1 0 0 0 0,-1-1 0 0 0,1 0 0 0 0,0 0 0 0 0,2-2 0 0 0,-2 1 0 0 0,2-1 0 0 0,-1 1 0 0 0,1-1 0 0 0,-1 1 0 0 0,2-1 0 0 0,-3 1 0 0 0,3-1 0 0 0,-3 1 0 0 0,3-1 0 0 0,-3 1 0 0 0,2-1 0 0 0,-1 1 0 0 0,1-1 0 0 0,-1 1 0 0 0,1-2 0 0 0,-1 3 0 0 0,1-3 0 0 0,-1 2 0 0 0,1-1 0 0 0,6 1 0 0 0,2 6 0 0 0,6 2 0 0 0,1 6 0 0 0,3 1 0 0 0,4 0 0 0 0,2 3 0 0 0,2-2 0 0 0,-1 3 0 0 0,-2-1 0 0 0,2-2 0 0 0,-3 1 0 0 0,0-1 0 0 0,-2 2 0 0 0,0-1 0 0 0,-2 2 0 0 0,1-2 0 0 0,2-1 0 0 0,-1 1 0 0 0,1-1 0 0 0,-2 2 0 0 0,1-1 0 0 0,-2 2 0 0 0,-2 2 0 0 0,1-1 0 0 0,-1 1 0 0 0,2-1 0 0 0,-1 0 0 0 0,1-2 0 0 0,0 2 0 0 0,1-2 0 0 0,-1 1 0 0 0,1-1 0 0 0,-1 1 0 0 0,1-1 0 0 0,-1 1 0 0 0,2-1 0 0 0,-2 1 0 0 0,1-1 0 0 0,-1 1 0 0 0,1-1 0 0 0,-1 1 0 0 0,1-1 0 0 0,-1 1 0 0 0,1-1 0 0 0,-1 1 0 0 0,1-1 0 0 0,-1 1 0 0 0,1-1 0 0 0,-1 1 0 0 0,-2 2 0 0 0,-6 3 0 0 0,-6-2 0 0 0,-2 0 0 0 0,-3-2 0 0 0,0 1 0 0 0,-2-2 0 0 0,2 0 0 0 0,-1-1 0 0 0,1 1 0 0 0,0-1 0 0 0,-3 1 0 0 0,-1-1 0 0 0,1 1 0 0 0,-1-1 0 0 0,0 1 0 0 0,-2-1 0 0 0,2 1 0 0 0,0-1 0 0 0,0 1 0 0 0,-2-1 0 0 0,2 1 0 0 0,1-1 0 0 0,2 1 0 0 0,-1-1 0 0 0,0 1 0 0 0,-3-1 0 0 0,2 1 0 0 0,0-1 0 0 0,2 1 0 0 0,0-1 0 0 0,-2-2 0 0 0,1 1 0 0 0,0-1 0 0 0,-1 2 0 0 0,-2-1 0 0 0,1 1 0 0 0,1 0 0 0 0,-2-2 0 0 0,3 1 0 0 0,-1-1 0 0 0,3 2 0 0 0,-1-1 0 0 0,1 1 0 0 0,0 0 0 0 0,1-2 0 0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19129 8551 16383 0 0,'0'-3'0'0'0,"4"-1"0"0"0,0-3 0 0 0,3-1 0 0 0,1-2 0 0 0,2 1 0 0 0,2 2 0 0 0,3-1 0 0 0,2 0 0 0 0,1-1 0 0 0,1 1 0 0 0,0 1 0 0 0,-3 0 0 0 0,0 0 0 0 0,-1 1 0 0 0,1-1 0 0 0,1 1 0 0 0,1 0 0 0 0,-3-1 0 0 0,-1 1 0 0 0,1 0 0 0 0,1-1 0 0 0,1 1 0 0 0,1 0 0 0 0,0 3 0 0 0,1-3 0 0 0,0 0 0 0 0,0 2 0 0 0,1-3 0 0 0,-1 1 0 0 0,0 1 0 0 0,0 1 0 0 0,-3-2 0 0 0,-1 0 0 0 0,0 2 0 0 0,1 0 0 0 0,0 2 0 0 0,2-2 0 0 0,0-1 0 0 0,1 1 0 0 0,0 1 0 0 0,0-3 0 0 0,0 1 0 0 0,1 0 0 0 0,-1 2 0 0 0,0 0 0 0 0,0-1 0 0 0,0-1 0 0 0,0 1 0 0 0,0 1 0 0 0,0 0 0 0 0,1-1 0 0 0,-1-1 0 0 0,0 1 0 0 0,0 1 0 0 0,0 0 0 0 0,0 2 0 0 0,0-3 0 0 0,0 0 0 0 0,0 0 0 0 0,0 1 0 0 0,0 1 0 0 0,0 0 0 0 0,0 2 0 0 0,0-1 0 0 0,1-2 0 0 0,-1-1 0 0 0,0 0 0 0 0,0 1 0 0 0,0-2 0 0 0,0-1 0 0 0,0 1 0 0 0,0 1 0 0 0,0 2 0 0 0,0 1 0 0 0,0-3 0 0 0,4-1 0 0 0,0 1 0 0 0,0 1 0 0 0,-1 1 0 0 0,0 1 0 0 0,-2 0 0 0 0,0 1 0 0 0,0 0 0 0 0,-1 0 0 0 0,0 1 0 0 0,3-1 0 0 0,1 0 0 0 0,0 0 0 0 0,-1-3 0 0 0,0-1 0 0 0,-2-1 0 0 0,0 2 0 0 0,-1 1 0 0 0,0 0 0 0 0,0 2 0 0 0,0-1 0 0 0,0 1 0 0 0,0 0 0 0 0,3 1 0 0 0,2-1 0 0 0,-1 0 0 0 0,-1 0 0 0 0,0 0 0 0 0,-2 0 0 0 0,0 0 0 0 0,-1 0 0 0 0,0 0 0 0 0,4 0 0 0 0,0 0 0 0 0,0 0 0 0 0,-1 0 0 0 0,-1 0 0 0 0,0 0 0 0 0,-1 0 0 0 0,-1 0 0 0 0,0 3 0 0 0,0 2 0 0 0,0-1 0 0 0,0-1 0 0 0,0-1 0 0 0,0 0 0 0 0,0-1 0 0 0,0-1 0 0 0,0 0 0 0 0,0 0 0 0 0,0 0 0 0 0,0-1 0 0 0,0 1 0 0 0,0 0 0 0 0,0 3 0 0 0,0 2 0 0 0,0-1 0 0 0,0-1 0 0 0,1-1 0 0 0,-1 0 0 0 0,0-1 0 0 0,0-1 0 0 0,0 0 0 0 0,-3 3 0 0 0,-2 1 0 0 0,1 0 0 0 0,1-1 0 0 0,1 0 0 0 0,0-2 0 0 0,2 0 0 0 0,-1 2 0 0 0,2 2 0 0 0,-1-1 0 0 0,0-1 0 0 0,0-1 0 0 0,0 2 0 0 0,1 1 0 0 0,-1 0 0 0 0,0-2 0 0 0,0-1 0 0 0,0 0 0 0 0,0-2 0 0 0,0 4 0 0 0,0 0 0 0 0,0 0 0 0 0,0-1 0 0 0,0 2 0 0 0,0 1 0 0 0,1-1 0 0 0,-1-2 0 0 0,0 0 0 0 0,0-2 0 0 0,0 3 0 0 0,0 0 0 0 0,0 0 0 0 0,0-1 0 0 0,0-1 0 0 0,0 0 0 0 0,0 1 0 0 0,0 2 0 0 0,0-1 0 0 0,0-1 0 0 0,1 3 0 0 0,-1-1 0 0 0,0 0 0 0 0,0-2 0 0 0,0 0 0 0 0,0-2 0 0 0,-3 3 0 0 0,-2 0 0 0 0,1 0 0 0 0,1-1 0 0 0,1 0 0 0 0,-3 1 0 0 0,0 1 0 0 0,1-1 0 0 0,1 0 0 0 0,-3 1 0 0 0,1 1 0 0 0,0-2 0 0 0,2 0 0 0 0,0 1 0 0 0,2 1 0 0 0,1 2 0 0 0,0 0 0 0 0,0-2 0 0 0,-3 2 0 0 0,-1-1 0 0 0,0-1 0 0 0,-2 1 0 0 0,-1-1 0 0 0,2 0 0 0 0,-2 1 0 0 0,0-1 0 0 0,1 0 0 0 0,2-2 0 0 0,-1 1 0 0 0,-1 1 0 0 0,2-2 0 0 0,-3 3 0 0 0,1-1 0 0 0,0 0 0 0 0,-1 1 0 0 0,1-1 0 0 0,0 0 0 0 0,-1 1 0 0 0,1 0 0 0 0,0 1 0 0 0,3 0 0 0 0,0-1 0 0 0,-1 1 0 0 0,-1-1 0 0 0,-2 2 0 0 0,0-1 0 0 0,1-2 0 0 0,-2 2 0 0 0,-2-4 0 0 0,-4-6 0 0 0,-1-6 0 0 0,-6-1 0 0 0,-2-3 0 0 0,0-3 0 0 0,0-1 0 0 0,-2 2 0 0 0,0-1 0 0 0,0 0 0 0 0,3-1 0 0 0,0-2 0 0 0,2 0 0 0 0,0 0 0 0 0,1-1 0 0 0,-3 3 0 0 0,-1 1 0 0 0,0 0 0 0 0,1-1 0 0 0,1-1 0 0 0,0-1 0 0 0,2 0 0 0 0,-4 2 0 0 0,0 2 0 0 0,0-1 0 0 0,1-1 0 0 0,0-1 0 0 0,2-1 0 0 0,0 0 0 0 0,-2 2 0 0 0,-1 1 0 0 0,0 0 0 0 0,1-1 0 0 0,0-1 0 0 0,2 0 0 0 0,0-2 0 0 0,1 0 0 0 0,0 0 0 0 0,0 0 0 0 0,0 6 0 0 0,1 9 0 0 0,-1 8 0 0 0,0 7 0 0 0,0 5 0 0 0,3-1 0 0 0,2 1 0 0 0,-1 0 0 0 0,-1 2 0 0 0,-1 0 0 0 0,3-3 0 0 0,0 0 0 0 0,0 0 0 0 0,-2 1 0 0 0,2-3 0 0 0,1 1 0 0 0,-1 0 0 0 0,-2 2 0 0 0,3-3 0 0 0,-1 1 0 0 0,0 0 0 0 0,-2 2 0 0 0,-1 1 0 0 0,3-3 0 0 0,0 0 0 0 0,-1 1 0 0 0,-1 1 0 0 0,-1 1 0 0 0,3-2 0 0 0,0-1 0 0 0,-1 1 0 0 0,-1 0 0 0 0,-1 2 0 0 0,0 1 0 0 0,-2 1 0 0 0,0 0 0 0 0,0 0 0 0 0,3-3 0 0 0,-2-5 0 0 0,-4-3 0 0 0,-6-4 0 0 0,0 1 0 0 0,-3 0 0 0 0,-2-1 0 0 0,-2-2 0 0 0,-1 3 0 0 0,-2 0 0 0 0,0-1 0 0 0,-1 0 0 0 0,4 1 0 0 0,1 1 0 0 0,0-2 0 0 0,-1 0 0 0 0,2 1 0 0 0,1 1 0 0 0,-2-2 0 0 0,3 3 0 0 0,0 0 0 0 0,-2-2 0 0 0,-1 2 0 0 0,-1 0 0 0 0,-2-2 0 0 0,3 2 0 0 0,0 0 0 0 0,0-1 0 0 0,2 1 0 0 0,0-1 0 0 0,-1 0 0 0 0,3 1 0 0 0,-2-1 0 0 0,0 0 0 0 0,1 1 0 0 0,0-1 0 0 0,-2 0 0 0 0,2 1 0 0 0,0-1 0 0 0,-2 0 0 0 0,2 1 0 0 0,-1 0 0 0 0,3 1 0 0 0,-1 0 0 0 0,-2-1 0 0 0,-1-3 0 0 0,1 2 0 0 0,0 0 0 0 0,-2-1 0 0 0,3 1 0 0 0,-1 1 0 0 0,2 1 0 0 0,0 0 0 0 0,-1-1 0 0 0,1-3 0 0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25517 13044 16383 0 0,'0'3'0'0'0,"-3"2"0"0"0,-2 2 0 0 0,-2 0 0 0 0,-4 3 0 0 0,0 3 0 0 0,-1-2 0 0 0,1 2 0 0 0,0-3 0 0 0,1 2 0 0 0,-1-3 0 0 0,2 2 0 0 0,-1-2 0 0 0,1 1 0 0 0,-1 2 0 0 0,-2 2 0 0 0,1 3 0 0 0,-1-3 0 0 0,1 0 0 0 0,0-2 0 0 0,2 0 0 0 0,-1-2 0 0 0,1 0 0 0 0,2 2 0 0 0,-1-1 0 0 0,1 1 0 0 0,-2 1 0 0 0,1 2 0 0 0,-1-1 0 0 0,0 0 0 0 0,-1 0 0 0 0,1 2 0 0 0,-1-2 0 0 0,1-1 0 0 0,2 2 0 0 0,-1-3 0 0 0,1 1 0 0 0,-2 1 0 0 0,1 1 0 0 0,2 1 0 0 0,-2-1 0 0 0,1-1 0 0 0,2 1 0 0 0,-2-2 0 0 0,0-1 0 0 0,2 2 0 0 0,-2-2 0 0 0,0 0 0 0 0,2 2 0 0 0,-2 1 0 0 0,0 2 0 0 0,2 1 0 0 0,-2-3 0 0 0,0 0 0 0 0,2 0 0 0 0,-2-2 0 0 0,0-1 0 0 0,2 2 0 0 0,-2 1 0 0 0,0 2 0 0 0,-2 0 0 0 0,1 2 0 0 0,2 0 0 0 0,-2 0 0 0 0,1 0 0 0 0,1 1 0 0 0,2-1 0 0 0,-1-3 0 0 0,-1-1 0 0 0,2 0 0 0 0,-3 1 0 0 0,1 0 0 0 0,1 2 0 0 0,-2 0 0 0 0,0 1 0 0 0,1 0 0 0 0,-1 0 0 0 0,1 1 0 0 0,0-1 0 0 0,-1-3 0 0 0,0-1 0 0 0,2 0 0 0 0,1 0 0 0 0,-1 2 0 0 0,-1 1 0 0 0,2 0 0 0 0,0 1 0 0 0,2 0 0 0 0,-2-3 0 0 0,-1-1 0 0 0,1 0 0 0 0,1 1 0 0 0,-3-3 0 0 0,1 1 0 0 0,0 0 0 0 0,1 1 0 0 0,2 2 0 0 0,1 1 0 0 0,-3 0 0 0 0,0 1 0 0 0,0 0 0 0 0,1 1 0 0 0,0-1 0 0 0,-1 0 0 0 0,-1 1 0 0 0,1-1 0 0 0,0 0 0 0 0,2 0 0 0 0,1 0 0 0 0,0 0 0 0 0,-2 0 0 0 0,-1 0 0 0 0,0 0 0 0 0,1 0 0 0 0,1 0 0 0 0,0 0 0 0 0,2 1 0 0 0,-1-1 0 0 0,1 0 0 0 0,0 0 0 0 0,1 0 0 0 0,-1 0 0 0 0,-3 0 0 0 0,-2 0 0 0 0,1 0 0 0 0,1 0 0 0 0,1 0 0 0 0,0 0 0 0 0,2 0 0 0 0,-1 0 0 0 0,1 0 0 0 0,0 1 0 0 0,1-1 0 0 0,-1 0 0 0 0,0 0 0 0 0,0 0 0 0 0,0 0 0 0 0,-3 0 0 0 0,-1 0 0 0 0,-1 0 0 0 0,2 0 0 0 0,1 0 0 0 0,0 0 0 0 0,1 0 0 0 0,1 0 0 0 0,0 1 0 0 0,0-1 0 0 0,0 0 0 0 0,1 0 0 0 0,-1 0 0 0 0,0 0 0 0 0,0 0 0 0 0,-3-3 0 0 0,-2-1 0 0 0,1-1 0 0 0,1 2 0 0 0,1 1 0 0 0,0 1 0 0 0,1 0 0 0 0,1 1 0 0 0,0 0 0 0 0,0 0 0 0 0,0 0 0 0 0,1 0 0 0 0,-1 1 0 0 0,0-1 0 0 0,0 0 0 0 0,0 0 0 0 0,0 0 0 0 0,0 0 0 0 0,0 0 0 0 0,0 0 0 0 0,0 0 0 0 0,0 0 0 0 0,0 0 0 0 0,0 1 0 0 0,0-1 0 0 0,0 0 0 0 0,0 0 0 0 0,0 0 0 0 0,0 0 0 0 0,0 0 0 0 0,0 0 0 0 0,3-3 0 0 0,1-1 0 0 0,1 0 0 0 0,-2 0 0 0 0,-1 2 0 0 0,0 1 0 0 0,-2 0 0 0 0,4-3 0 0 0,0-6 0 0 0,0-9 0 0 0,3-4 0 0 0,-1-5 0 0 0,3-1 0 0 0,-1-1 0 0 0,-1-3 0 0 0,1 1 0 0 0,-1 0 0 0 0,2 2 0 0 0,-1-1 0 0 0,2-1 0 0 0,-1-1 0 0 0,1 0 0 0 0,-1 1 0 0 0,1-1 0 0 0,-1-2 0 0 0,2 2 0 0 0,-2 1 0 0 0,1 1 0 0 0,-1 1 0 0 0,1 1 0 0 0,-1 0 0 0 0,1 1 0 0 0,-1 0 0 0 0,1 0 0 0 0,-1-1 0 0 0,1 1 0 0 0,-1-1 0 0 0,1-2 0 0 0,-1-2 0 0 0,1 1 0 0 0,-1-1 0 0 0,1 3 0 0 0,-1-1 0 0 0,1-1 0 0 0,2 2 0 0 0,0-1 0 0 0,-4-2 0 0 0,2 2 0 0 0,-2 0 0 0 0,-2 5 0 0 0,-2 6 0 0 0,-5 5 0 0 0,-6 4 0 0 0,-1 4 0 0 0,-3 0 0 0 0,1 1 0 0 0,-2-2 0 0 0,2 1 0 0 0,2 2 0 0 0,0-2 0 0 0,0 0 0 0 0,-1-2 0 0 0,1 1 0 0 0,-1 2 0 0 0,0 2 0 0 0,-1-2 0 0 0,1 0 0 0 0,-1-2 0 0 0,1 0 0 0 0,-1-1 0 0 0,1 0 0 0 0,2 3 0 0 0,-1-2 0 0 0,1 0 0 0 0,-2 0 0 0 0,1 0 0 0 0,-1 1 0 0 0,0 3 0 0 0,-1-2 0 0 0,1 0 0 0 0,-1-1 0 0 0,1-1 0 0 0,2 2 0 0 0,-1-2 0 0 0,-3-2 0 0 0,2 0 0 0 0,-3 2 0 0 0,3 3 0 0 0,-2-2 0 0 0,-2-3 0 0 0,-2-2 0 0 0,-1-3 0 0 0,1-5 0 0 0,1-3 0 0 0,2-3 0 0 0,0-1 0 0 0,3-2 0 0 0,-2 0 0 0 0,3-1 0 0 0,-2 1 0 0 0,1 0 0 0 0,-1 0 0 0 0,1 0 0 0 0,-1 1 0 0 0,1-1 0 0 0,3-2 0 0 0,-2 0 0 0 0,1 0 0 0 0,-2 2 0 0 0,1-1 0 0 0,-2-2 0 0 0,2-1 0 0 0,-2 1 0 0 0,1-1 0 0 0,-2 3 0 0 0,2-1 0 0 0,2 0 0 0 0,-1 0 0 0 0,1 0 0 0 0,-1 2 0 0 0,0-1 0 0 0,-2 2 0 0 0,1-1 0 0 0,2-3 0 0 0,0 2 0 0 0,-1-1 0 0 0,0 2 0 0 0,-1-1 0 0 0,3-1 0 0 0,-2 0 0 0 0,1 3 0 0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2-20T03:09:22.00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19129 8551 16383 0 0,'0'-3'0'0'0,"4"-1"0"0"0,0-3 0 0 0,3-1 0 0 0,1-2 0 0 0,2 1 0 0 0,2 2 0 0 0,3-1 0 0 0,2 0 0 0 0,1-1 0 0 0,1 1 0 0 0,0 1 0 0 0,-3 0 0 0 0,0 0 0 0 0,-1 1 0 0 0,1-1 0 0 0,1 1 0 0 0,1 0 0 0 0,-3-1 0 0 0,-1 1 0 0 0,1 0 0 0 0,1-1 0 0 0,1 1 0 0 0,1 0 0 0 0,0 3 0 0 0,1-3 0 0 0,0 0 0 0 0,0 2 0 0 0,1-3 0 0 0,-1 1 0 0 0,0 1 0 0 0,0 1 0 0 0,-3-2 0 0 0,-1 0 0 0 0,0 2 0 0 0,1 0 0 0 0,0 2 0 0 0,2-2 0 0 0,0-1 0 0 0,1 1 0 0 0,0 1 0 0 0,0-3 0 0 0,0 1 0 0 0,1 0 0 0 0,-1 2 0 0 0,0 0 0 0 0,0-1 0 0 0,0-1 0 0 0,0 1 0 0 0,0 1 0 0 0,0 0 0 0 0,1-1 0 0 0,-1-1 0 0 0,0 1 0 0 0,0 1 0 0 0,0 0 0 0 0,0 2 0 0 0,0-3 0 0 0,0 0 0 0 0,0 0 0 0 0,0 1 0 0 0,0 1 0 0 0,0 0 0 0 0,0 2 0 0 0,0-1 0 0 0,1-2 0 0 0,-1-1 0 0 0,0 0 0 0 0,0 1 0 0 0,0-2 0 0 0,0-1 0 0 0,0 1 0 0 0,0 1 0 0 0,0 2 0 0 0,0 1 0 0 0,0-3 0 0 0,4-1 0 0 0,0 1 0 0 0,0 1 0 0 0,-1 1 0 0 0,0 1 0 0 0,-2 0 0 0 0,0 1 0 0 0,0 0 0 0 0,-1 0 0 0 0,0 1 0 0 0,3-1 0 0 0,1 0 0 0 0,0 0 0 0 0,-1-3 0 0 0,0-1 0 0 0,-2-1 0 0 0,0 2 0 0 0,-1 1 0 0 0,0 0 0 0 0,0 2 0 0 0,0-1 0 0 0,0 1 0 0 0,0 0 0 0 0,3 1 0 0 0,2-1 0 0 0,-1 0 0 0 0,-1 0 0 0 0,0 0 0 0 0,-2 0 0 0 0,0 0 0 0 0,-1 0 0 0 0,0 0 0 0 0,4 0 0 0 0,0 0 0 0 0,0 0 0 0 0,-1 0 0 0 0,-1 0 0 0 0,0 0 0 0 0,-1 0 0 0 0,-1 0 0 0 0,0 3 0 0 0,0 2 0 0 0,0-1 0 0 0,0-1 0 0 0,0-1 0 0 0,0 0 0 0 0,0-1 0 0 0,0-1 0 0 0,0 0 0 0 0,0 0 0 0 0,0 0 0 0 0,0-1 0 0 0,0 1 0 0 0,0 0 0 0 0,0 3 0 0 0,0 2 0 0 0,0-1 0 0 0,0-1 0 0 0,1-1 0 0 0,-1 0 0 0 0,0-1 0 0 0,0-1 0 0 0,0 0 0 0 0,-3 3 0 0 0,-2 1 0 0 0,1 0 0 0 0,1-1 0 0 0,1 0 0 0 0,0-2 0 0 0,2 0 0 0 0,-1 2 0 0 0,2 2 0 0 0,-1-1 0 0 0,0-1 0 0 0,0-1 0 0 0,0 2 0 0 0,1 1 0 0 0,-1 0 0 0 0,0-2 0 0 0,0-1 0 0 0,0 0 0 0 0,0-2 0 0 0,0 4 0 0 0,0 0 0 0 0,0 0 0 0 0,0-1 0 0 0,0 2 0 0 0,0 1 0 0 0,1-1 0 0 0,-1-2 0 0 0,0 0 0 0 0,0-2 0 0 0,0 3 0 0 0,0 0 0 0 0,0 0 0 0 0,0-1 0 0 0,0-1 0 0 0,0 0 0 0 0,0 1 0 0 0,0 2 0 0 0,0-1 0 0 0,0-1 0 0 0,1 3 0 0 0,-1-1 0 0 0,0 0 0 0 0,0-2 0 0 0,0 0 0 0 0,0-2 0 0 0,-3 3 0 0 0,-2 0 0 0 0,1 0 0 0 0,1-1 0 0 0,1 0 0 0 0,-3 1 0 0 0,0 1 0 0 0,1-1 0 0 0,1 0 0 0 0,-3 1 0 0 0,1 1 0 0 0,0-2 0 0 0,2 0 0 0 0,0 1 0 0 0,2 1 0 0 0,1 2 0 0 0,0 0 0 0 0,0-2 0 0 0,-3 2 0 0 0,-1-1 0 0 0,0-1 0 0 0,-2 1 0 0 0,-1-1 0 0 0,2 0 0 0 0,-2 1 0 0 0,0-1 0 0 0,1 0 0 0 0,2-2 0 0 0,-1 1 0 0 0,-1 1 0 0 0,2-2 0 0 0,-3 3 0 0 0,1-1 0 0 0,0 0 0 0 0,-1 1 0 0 0,1-1 0 0 0,0 0 0 0 0,-1 1 0 0 0,1 0 0 0 0,0 1 0 0 0,3 0 0 0 0,0-1 0 0 0,-1 1 0 0 0,-1-1 0 0 0,-2 2 0 0 0,0-1 0 0 0,1-2 0 0 0,-2 2 0 0 0,-2-4 0 0 0,-4-6 0 0 0,-1-6 0 0 0,-6-1 0 0 0,-2-3 0 0 0,0-3 0 0 0,0-1 0 0 0,-2 2 0 0 0,0-1 0 0 0,0 0 0 0 0,3-1 0 0 0,0-2 0 0 0,2 0 0 0 0,0 0 0 0 0,1-1 0 0 0,-3 3 0 0 0,-1 1 0 0 0,0 0 0 0 0,1-1 0 0 0,1-1 0 0 0,0-1 0 0 0,2 0 0 0 0,-4 2 0 0 0,0 2 0 0 0,0-1 0 0 0,1-1 0 0 0,0-1 0 0 0,2-1 0 0 0,0 0 0 0 0,-2 2 0 0 0,-1 1 0 0 0,0 0 0 0 0,1-1 0 0 0,0-1 0 0 0,2 0 0 0 0,0-2 0 0 0,1 0 0 0 0,0 0 0 0 0,0 0 0 0 0,0 6 0 0 0,1 9 0 0 0,-1 8 0 0 0,0 7 0 0 0,0 5 0 0 0,3-1 0 0 0,2 1 0 0 0,-1 0 0 0 0,-1 2 0 0 0,-1 0 0 0 0,3-3 0 0 0,0 0 0 0 0,0 0 0 0 0,-2 1 0 0 0,2-3 0 0 0,1 1 0 0 0,-1 0 0 0 0,-2 2 0 0 0,3-3 0 0 0,-1 1 0 0 0,0 0 0 0 0,-2 2 0 0 0,-1 1 0 0 0,3-3 0 0 0,0 0 0 0 0,-1 1 0 0 0,-1 1 0 0 0,-1 1 0 0 0,3-2 0 0 0,0-1 0 0 0,-1 1 0 0 0,-1 0 0 0 0,-1 2 0 0 0,0 1 0 0 0,-2 1 0 0 0,0 0 0 0 0,0 0 0 0 0,3-3 0 0 0,-2-5 0 0 0,-4-3 0 0 0,-6-4 0 0 0,0 1 0 0 0,-3 0 0 0 0,-2-1 0 0 0,-2-2 0 0 0,-1 3 0 0 0,-2 0 0 0 0,0-1 0 0 0,-1 0 0 0 0,4 1 0 0 0,1 1 0 0 0,0-2 0 0 0,-1 0 0 0 0,2 1 0 0 0,1 1 0 0 0,-2-2 0 0 0,3 3 0 0 0,0 0 0 0 0,-2-2 0 0 0,-1 2 0 0 0,-1 0 0 0 0,-2-2 0 0 0,3 2 0 0 0,0 0 0 0 0,0-1 0 0 0,2 1 0 0 0,0-1 0 0 0,-1 0 0 0 0,3 1 0 0 0,-2-1 0 0 0,0 0 0 0 0,1 1 0 0 0,0-1 0 0 0,-2 0 0 0 0,2 1 0 0 0,0-1 0 0 0,-2 0 0 0 0,2 1 0 0 0,-1 0 0 0 0,3 1 0 0 0,-1 0 0 0 0,-2-1 0 0 0,-1-3 0 0 0,1 2 0 0 0,0 0 0 0 0,-2-1 0 0 0,3 1 0 0 0,-1 1 0 0 0,2 1 0 0 0,0 0 0 0 0,-1-1 0 0 0,1-3 0 0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2-20T03:09:22.010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25517 13044 16383 0 0,'0'3'0'0'0,"-3"2"0"0"0,-2 2 0 0 0,-2 0 0 0 0,-4 3 0 0 0,0 3 0 0 0,-1-2 0 0 0,1 2 0 0 0,0-3 0 0 0,1 2 0 0 0,-1-3 0 0 0,2 2 0 0 0,-1-2 0 0 0,1 1 0 0 0,-1 2 0 0 0,-2 2 0 0 0,1 3 0 0 0,-1-3 0 0 0,1 0 0 0 0,0-2 0 0 0,2 0 0 0 0,-1-2 0 0 0,1 0 0 0 0,2 2 0 0 0,-1-1 0 0 0,1 1 0 0 0,-2 1 0 0 0,1 2 0 0 0,-1-1 0 0 0,0 0 0 0 0,-1 0 0 0 0,1 2 0 0 0,-1-2 0 0 0,1-1 0 0 0,2 2 0 0 0,-1-3 0 0 0,1 1 0 0 0,-2 1 0 0 0,1 1 0 0 0,2 1 0 0 0,-2-1 0 0 0,1-1 0 0 0,2 1 0 0 0,-2-2 0 0 0,0-1 0 0 0,2 2 0 0 0,-2-2 0 0 0,0 0 0 0 0,2 2 0 0 0,-2 1 0 0 0,0 2 0 0 0,2 1 0 0 0,-2-3 0 0 0,0 0 0 0 0,2 0 0 0 0,-2-2 0 0 0,0-1 0 0 0,2 2 0 0 0,-2 1 0 0 0,0 2 0 0 0,-2 0 0 0 0,1 2 0 0 0,2 0 0 0 0,-2 0 0 0 0,1 0 0 0 0,1 1 0 0 0,2-1 0 0 0,-1-3 0 0 0,-1-1 0 0 0,2 0 0 0 0,-3 1 0 0 0,1 0 0 0 0,1 2 0 0 0,-2 0 0 0 0,0 1 0 0 0,1 0 0 0 0,-1 0 0 0 0,1 1 0 0 0,0-1 0 0 0,-1-3 0 0 0,0-1 0 0 0,2 0 0 0 0,1 0 0 0 0,-1 2 0 0 0,-1 1 0 0 0,2 0 0 0 0,0 1 0 0 0,2 0 0 0 0,-2-3 0 0 0,-1-1 0 0 0,1 0 0 0 0,1 1 0 0 0,-3-3 0 0 0,1 1 0 0 0,0 0 0 0 0,1 1 0 0 0,2 2 0 0 0,1 1 0 0 0,-3 0 0 0 0,0 1 0 0 0,0 0 0 0 0,1 1 0 0 0,0-1 0 0 0,-1 0 0 0 0,-1 1 0 0 0,1-1 0 0 0,0 0 0 0 0,2 0 0 0 0,1 0 0 0 0,0 0 0 0 0,-2 0 0 0 0,-1 0 0 0 0,0 0 0 0 0,1 0 0 0 0,1 0 0 0 0,0 0 0 0 0,2 1 0 0 0,-1-1 0 0 0,1 0 0 0 0,0 0 0 0 0,1 0 0 0 0,-1 0 0 0 0,-3 0 0 0 0,-2 0 0 0 0,1 0 0 0 0,1 0 0 0 0,1 0 0 0 0,0 0 0 0 0,2 0 0 0 0,-1 0 0 0 0,1 0 0 0 0,0 1 0 0 0,1-1 0 0 0,-1 0 0 0 0,0 0 0 0 0,0 0 0 0 0,0 0 0 0 0,-3 0 0 0 0,-1 0 0 0 0,-1 0 0 0 0,2 0 0 0 0,1 0 0 0 0,0 0 0 0 0,1 0 0 0 0,1 0 0 0 0,0 1 0 0 0,0-1 0 0 0,0 0 0 0 0,1 0 0 0 0,-1 0 0 0 0,0 0 0 0 0,0 0 0 0 0,-3-3 0 0 0,-2-1 0 0 0,1-1 0 0 0,1 2 0 0 0,1 1 0 0 0,0 1 0 0 0,1 0 0 0 0,1 1 0 0 0,0 0 0 0 0,0 0 0 0 0,0 0 0 0 0,1 0 0 0 0,-1 1 0 0 0,0-1 0 0 0,0 0 0 0 0,0 0 0 0 0,0 0 0 0 0,0 0 0 0 0,0 0 0 0 0,0 0 0 0 0,0 0 0 0 0,0 0 0 0 0,0 0 0 0 0,0 1 0 0 0,0-1 0 0 0,0 0 0 0 0,0 0 0 0 0,0 0 0 0 0,0 0 0 0 0,0 0 0 0 0,0 0 0 0 0,3-3 0 0 0,1-1 0 0 0,1 0 0 0 0,-2 0 0 0 0,-1 2 0 0 0,0 1 0 0 0,-2 0 0 0 0,4-3 0 0 0,0-6 0 0 0,0-9 0 0 0,3-4 0 0 0,-1-5 0 0 0,3-1 0 0 0,-1-1 0 0 0,-1-3 0 0 0,1 1 0 0 0,-1 0 0 0 0,2 2 0 0 0,-1-1 0 0 0,2-1 0 0 0,-1-1 0 0 0,1 0 0 0 0,-1 1 0 0 0,1-1 0 0 0,-1-2 0 0 0,2 2 0 0 0,-2 1 0 0 0,1 1 0 0 0,-1 1 0 0 0,1 1 0 0 0,-1 0 0 0 0,1 1 0 0 0,-1 0 0 0 0,1 0 0 0 0,-1-1 0 0 0,1 1 0 0 0,-1-1 0 0 0,1-2 0 0 0,-1-2 0 0 0,1 1 0 0 0,-1-1 0 0 0,1 3 0 0 0,-1-1 0 0 0,1-1 0 0 0,2 2 0 0 0,0-1 0 0 0,-4-2 0 0 0,2 2 0 0 0,-2 0 0 0 0,-2 5 0 0 0,-2 6 0 0 0,-5 5 0 0 0,-6 4 0 0 0,-1 4 0 0 0,-3 0 0 0 0,1 1 0 0 0,-2-2 0 0 0,2 1 0 0 0,2 2 0 0 0,0-2 0 0 0,0 0 0 0 0,-1-2 0 0 0,1 1 0 0 0,-1 2 0 0 0,0 2 0 0 0,-1-2 0 0 0,1 0 0 0 0,-1-2 0 0 0,1 0 0 0 0,-1-1 0 0 0,1 0 0 0 0,2 3 0 0 0,-1-2 0 0 0,1 0 0 0 0,-2 0 0 0 0,1 0 0 0 0,-1 1 0 0 0,0 3 0 0 0,-1-2 0 0 0,1 0 0 0 0,-1-1 0 0 0,1-1 0 0 0,2 2 0 0 0,-1-2 0 0 0,-3-2 0 0 0,2 0 0 0 0,-3 2 0 0 0,3 3 0 0 0,-2-2 0 0 0,-2-3 0 0 0,-2-2 0 0 0,-1-3 0 0 0,1-5 0 0 0,1-3 0 0 0,2-3 0 0 0,0-1 0 0 0,3-2 0 0 0,-2 0 0 0 0,3-1 0 0 0,-2 1 0 0 0,1 0 0 0 0,-1 0 0 0 0,1 0 0 0 0,-1 1 0 0 0,1-1 0 0 0,3-2 0 0 0,-2 0 0 0 0,1 0 0 0 0,-2 2 0 0 0,1-1 0 0 0,-2-2 0 0 0,2-1 0 0 0,-2 1 0 0 0,1-1 0 0 0,-2 3 0 0 0,2-1 0 0 0,2 0 0 0 0,-1 0 0 0 0,1 0 0 0 0,-1 2 0 0 0,0-1 0 0 0,-2 2 0 0 0,1-1 0 0 0,2-3 0 0 0,0 2 0 0 0,-1-1 0 0 0,0 2 0 0 0,-1-1 0 0 0,3-1 0 0 0,-2 0 0 0 0,1 3 0 0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4789 10160 16383 0 0,'0'3'0'0'0,"3"2"0"0"0,5-1 0 0 0,0 2 0 0 0,3 1 0 0 0,-1 2 0 0 0,1-1 0 0 0,-1 2 0 0 0,1-1 0 0 0,-2 2 0 0 0,1 1 0 0 0,0 3 0 0 0,0-2 0 0 0,-1 0 0 0 0,1-1 0 0 0,-1-1 0 0 0,1-1 0 0 0,-1 1 0 0 0,1 1 0 0 0,-1 2 0 0 0,1-1 0 0 0,-1 0 0 0 0,-2 2 0 0 0,0-3 0 0 0,1 1 0 0 0,0-3 0 0 0,0 2 0 0 0,2 0 0 0 0,2 3 0 0 0,-1 1 0 0 0,1-2 0 0 0,-2 0 0 0 0,-2 1 0 0 0,1-2 0 0 0,-2 0 0 0 0,2-3 0 0 0,-1 1 0 0 0,1 2 0 0 0,0 1 0 0 0,1-1 0 0 0,-1 0 0 0 0,1 2 0 0 0,-1 0 0 0 0,1-1 0 0 0,-1 0 0 0 0,2 0 0 0 0,-2 2 0 0 0,1-2 0 0 0,-1-1 0 0 0,-3 2 0 0 0,2-3 0 0 0,-1 1 0 0 0,-1 0 0 0 0,1-1 0 0 0,-1 1 0 0 0,3-3 0 0 0,-1 1 0 0 0,-2 1 0 0 0,2 0 0 0 0,-1 0 0 0 0,-1 1 0 0 0,1-1 0 0 0,-1 0 0 0 0,3 2 0 0 0,-1 2 0 0 0,2 0 0 0 0,-2 2 0 0 0,3-2 0 0 0,-2-2 0 0 0,-2 2 0 0 0,1-4 0 0 0,-1 1 0 0 0,2 1 0 0 0,-1 1 0 0 0,1-2 0 0 0,0 0 0 0 0,-2 2 0 0 0,1-3 0 0 0,-1 1 0 0 0,2 1 0 0 0,-1 1 0 0 0,1 1 0 0 0,0 2 0 0 0,1 1 0 0 0,-1 0 0 0 0,1 0 0 0 0,0 0 0 0 0,0-3 0 0 0,-1-1 0 0 0,-2 1 0 0 0,1-4 0 0 0,-1 1 0 0 0,-2 0 0 0 0,2-1 0 0 0,0 0 0 0 0,-2 1 0 0 0,2-1 0 0 0,-1 1 0 0 0,-1 0 0 0 0,2-1 0 0 0,0 1 0 0 0,-2 0 0 0 0,3 3 0 0 0,-2 0 0 0 0,0 2 0 0 0,1-2 0 0 0,-1-2 0 0 0,0 2 0 0 0,1-4 0 0 0,-1 1 0 0 0,0 1 0 0 0,1-2 0 0 0,-1 0 0 0 0,0 1 0 0 0,1 3 0 0 0,0 0 0 0 0,-2 2 0 0 0,2-3 0 0 0,0 0 0 0 0,1 0 0 0 0,0 1 0 0 0,-1 1 0 0 0,-3 1 0 0 0,2-3 0 0 0,0 0 0 0 0,-1 0 0 0 0,1 1 0 0 0,1 1 0 0 0,1 0 0 0 0,0 2 0 0 0,-1 0 0 0 0,1 0 0 0 0,-1 0 0 0 0,-2 0 0 0 0,3 1 0 0 0,-2-1 0 0 0,3-3 0 0 0,-1-2 0 0 0,2 1 0 0 0,-2 1 0 0 0,-1 1 0 0 0,1 1 0 0 0,-1 0 0 0 0,-1 1 0 0 0,1-4 0 0 0,0 0 0 0 0,-2 0 0 0 0,2 1 0 0 0,-1 1 0 0 0,0 1 0 0 0,1-3 0 0 0,-1 0 0 0 0,0-1 0 0 0,-2 2 0 0 0,1-2 0 0 0,1-1 0 0 0,-2 2 0 0 0,3 0 0 0 0,-1 2 0 0 0,0 1 0 0 0,1 0 0 0 0,-1 1 0 0 0,0 0 0 0 0,1 1 0 0 0,0-1 0 0 0,-2 0 0 0 0,2 1 0 0 0,0-1 0 0 0,-2 0 0 0 0,-1 0 0 0 0,2 0 0 0 0,-1 0 0 0 0,0 0 0 0 0,1 0 0 0 0,1 0 0 0 0,-2 0 0 0 0,-1 0 0 0 0,1 1 0 0 0,1-1 0 0 0,-1 0 0 0 0,-2 0 0 0 0,2-3 0 0 0,1-2 0 0 0,-1 1 0 0 0,1 1 0 0 0,1 1 0 0 0,-2 0 0 0 0,-1 2 0 0 0,2-1 0 0 0,-1 1 0 0 0,0 1 0 0 0,2-1 0 0 0,-1 0 0 0 0,-1 0 0 0 0,2 1 0 0 0,0-1 0 0 0,-1 0 0 0 0,-3 0 0 0 0,3-3 0 0 0,0-2 0 0 0,-2 1 0 0 0,3 1 0 0 0,-1 1 0 0 0,0 0 0 0 0,-3 2 0 0 0,3-1 0 0 0,0 2 0 0 0,-2-1 0 0 0,0 0 0 0 0,1-3 0 0 0,1-1 0 0 0,-2 0 0 0 0,3-2 0 0 0,-1-1 0 0 0,0 1 0 0 0,-3 2 0 0 0,0 2 0 0 0,1 0 0 0 0,1 2 0 0 0,0 0 0 0 0,-2 0 0 0 0,2-3 0 0 0,0-1 0 0 0,0 0 0 0 0,-1 1 0 0 0,-2 1 0 0 0,-1 1 0 0 0,3-3 0 0 0,0-1 0 0 0,0 1 0 0 0,3 1 0 0 0,-1 1 0 0 0,-1 1 0 0 0,-1 0 0 0 0,2-2 0 0 0,0-1 0 0 0,-1 0 0 0 0,-2 1 0 0 0,-1 1 0 0 0,-1 0 0 0 0,3-1 0 0 0,1-2 0 0 0,-1 1 0 0 0,-1 1 0 0 0,2 1 0 0 0,1 1 0 0 0,-2 0 0 0 0,0 1 0 0 0,-2 0 0 0 0,3-3 0 0 0,0-1 0 0 0,-1 0 0 0 0,-1 1 0 0 0,-1 1 0 0 0,-1 0 0 0 0,3 2 0 0 0,1 0 0 0 0,-1 0 0 0 0,-1 0 0 0 0,-1 0 0 0 0,2 0 0 0 0,1 1 0 0 0,0-1 0 0 0,-2 0 0 0 0,-1 0 0 0 0,-1 0 0 0 0,0 0 0 0 0,2 0 0 0 0,2 0 0 0 0,-1 0 0 0 0,-1 0 0 0 0,-1 0 0 0 0,-1 0 0 0 0,0 1 0 0 0,2-1 0 0 0,2 0 0 0 0,-1 0 0 0 0,-1 0 0 0 0,-1 0 0 0 0,-1 0 0 0 0,0 0 0 0 0,2-3 0 0 0,2-1 0 0 0,-1 0 0 0 0,-1 0 0 0 0,-1 2 0 0 0,-1 1 0 0 0,0 0 0 0 0,-1 1 0 0 0,3-4 0 0 0,2 0 0 0 0,-1 1 0 0 0,-1-1 0 0 0,-1 2 0 0 0,-1 1 0 0 0,3-3 0 0 0,1 0 0 0 0,-1 0 0 0 0,-1 0 0 0 0,-1 2 0 0 0,0 1 0 0 0,2-3 0 0 0,0 0 0 0 0,0 0 0 0 0,-1 1 0 0 0,-1 1 0 0 0,3 0 0 0 0,0 2 0 0 0,-1 0 0 0 0,-1 0 0 0 0,3-3 0 0 0,-1-1 0 0 0,0 0 0 0 0,-1 1 0 0 0,1-3 0 0 0,1 1 0 0 0,-2 0 0 0 0,0 1 0 0 0,-2 2 0 0 0,3-2 0 0 0,-1-1 0 0 0,1 1 0 0 0,-2 1 0 0 0,2-3 0 0 0,1 1 0 0 0,-2 0 0 0 0,0 2 0 0 0,1-3 0 0 0,1 1 0 0 0,-1 0 0 0 0,-2 2 0 0 0,-1 1 0 0 0,3-3 0 0 0,0 0 0 0 0,-1 1 0 0 0,-1 1 0 0 0,2-2 0 0 0,1-1 0 0 0,-1 2 0 0 0,-2 0 0 0 0,-1 2 0 0 0,0 1 0 0 0,-2 1 0 0 0,4-4 0 0 0,0-6 0 0 0,0-9 0 0 0,-1-8 0 0 0,-1-5 0 0 0,-1-4 0 0 0,0-2 0 0 0,-1-1 0 0 0,0-1 0 0 0,3 1 0 0 0,1-1 0 0 0,0 1 0 0 0,-1 1 0 0 0,3 3 0 0 0,0 1 0 0 0,-1 0 0 0 0,1 2 0 0 0,1 1 0 0 0,-2-1 0 0 0,-1-2 0 0 0,2 2 0 0 0,0-1 0 0 0,-2 0 0 0 0,0-2 0 0 0,1 3 0 0 0,1-1 0 0 0,-2 0 0 0 0,0-2 0 0 0,1 2 0 0 0,1 1 0 0 0,-2-2 0 0 0,0 0 0 0 0,1 1 0 0 0,1 1 0 0 0,-2-2 0 0 0,3 0 0 0 0,0-2 0 0 0,-2-1 0 0 0,-1-1 0 0 0,1 4 0 0 0,1 0 0 0 0,-1 0 0 0 0,1 2 0 0 0,1 0 0 0 0,-2 0 0 0 0,-1-3 0 0 0,2 3 0 0 0,2 3 0 0 0,1 7 0 0 0,-1 6 0 0 0,-3 7 0 0 0,2 1 0 0 0,-1 2 0 0 0,-1 3 0 0 0,-1 1 0 0 0,-2 1 0 0 0,-1 1 0 0 0,-1 0 0 0 0,0 0 0 0 0,0 1 0 0 0,0-1 0 0 0,0 1 0 0 0,-1-1 0 0 0,1 0 0 0 0,0 0 0 0 0,0 0 0 0 0,-3-3 0 0 0,-1-1 0 0 0,-1 0 0 0 0,2 0 0 0 0,1 2 0 0 0,0 1 0 0 0,-2-3 0 0 0,0-1 0 0 0,0 1 0 0 0,0 1 0 0 0,2 1 0 0 0,1 1 0 0 0,0 0 0 0 0,-2-2 0 0 0,-1-1 0 0 0,0 0 0 0 0,1 1 0 0 0,0 1 0 0 0,2 0 0 0 0,-3-1 0 0 0,0-2 0 0 0,-4-2 0 0 0,1-1 0 0 0,0 2 0 0 0,0-2 0 0 0,-1 1 0 0 0,-1-2 0 0 0,-2-2 0 0 0,-3-3 0 0 0,1-6 0 0 0,-1-2 0 0 0,-1-1 0 0 0,-1 1 0 0 0,2-3 0 0 0,1-1 0 0 0,-2 2 0 0 0,-1 1 0 0 0,-1 1 0 0 0,3-1 0 0 0,-1-1 0 0 0,1 0 0 0 0,-2 2 0 0 0,-1 1 0 0 0,-1 1 0 0 0,-1 0 0 0 0,1 1 0 0 0,2-3 0 0 0,1-1 0 0 0,0 0 0 0 0,-1 1 0 0 0,-1 1 0 0 0,2-3 0 0 0,1 0 0 0 0,0 1 0 0 0,-2 1 0 0 0,-1 0 0 0 0,2-1 0 0 0,1-1 0 0 0,0 1 0 0 0,-2 0 0 0 0,-1 2 0 0 0,-1-2 0 0 0,-1-1 0 0 0,1 0 0 0 0,-2 2 0 0 0,4-2 0 0 0,1-1 0 0 0,0 2 0 0 0,3-3 0 0 0,-1 0 0 0 0,0 2 0 0 0,-2 1 0 0 0,-2-2 0 0 0,0 1 0 0 0,-2 0 0 0 0,0 2 0 0 0,3-3 0 0 0,1 1 0 0 0,0 0 0 0 0,-1 2 0 0 0,2-3 0 0 0,1 1 0 0 0,-1 0 0 0 0,-2 2 0 0 0,-1 0 0 0 0,0 2 0 0 0,1-3 0 0 0,2 0 0 0 0,5 0 0 0 0,8 1 0 0 0,8 1 0 0 0,5 1 0 0 0,4 0 0 0 0,3 1 0 0 0,1 0 0 0 0,0 0 0 0 0,1 0 0 0 0,-1 0 0 0 0,0 0 0 0 0,0 1 0 0 0,-1-1 0 0 0,0 0 0 0 0,1 0 0 0 0,-1 0 0 0 0,-4-4 0 0 0,0 0 0 0 0,0 0 0 0 0,1 1 0 0 0,0-3 0 0 0,2 0 0 0 0,0 1 0 0 0,1-1 0 0 0,0-1 0 0 0,0 1 0 0 0,-3-1 0 0 0,-1 0 0 0 0,0 2 0 0 0,1 1 0 0 0,-2-1 0 0 0,-1-1 0 0 0,1 1 0 0 0,-2-1 0 0 0,1-1 0 0 0,0 2 0 0 0,-1-2 0 0 0,1 0 0 0 0,0 2 0 0 0,-1-2 0 0 0,1 0 0 0 0,0 2 0 0 0,-1-2 0 0 0,1 0 0 0 0,0 2 0 0 0,-1-2 0 0 0,1 0 0 0 0,1 1 0 0 0,-2-1 0 0 0,0 1 0 0 0,2 0 0 0 0,-2-1 0 0 0,0 1 0 0 0,-1-3 0 0 0,0 1 0 0 0,1 2 0 0 0,-1-2 0 0 0,1 1 0 0 0,2 1 0 0 0,-2-1 0 0 0,0-3 0 0 0,2 0 0 0 0,1-1 0 0 0,2 1 0 0 0,-2-1 0 0 0,-1 2 0 0 0,-2-2 0 0 0,-1 2 0 0 0,2 2 0 0 0,-1 3 0 0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24289 19047 16383 0 0,'3'0'0'0'0,"1"-4"0"0"0,0-3 0 0 0,0-5 0 0 0,1 0 0 0 0,1-1 0 0 0,-1-1 0 0 0,2 1 0 0 0,0 0 0 0 0,-2-2 0 0 0,2 0 0 0 0,0-2 0 0 0,-2-1 0 0 0,2 2 0 0 0,0 2 0 0 0,-1-2 0 0 0,1 4 0 0 0,-1-1 0 0 0,0-1 0 0 0,1-1 0 0 0,-1-1 0 0 0,3 1 0 0 0,-1 1 0 0 0,-1-1 0 0 0,0-1 0 0 0,0-1 0 0 0,-1 0 0 0 0,1 1 0 0 0,0 2 0 0 0,-2-1 0 0 0,2 2 0 0 0,0 0 0 0 0,-2 0 0 0 0,2 1 0 0 0,0 0 0 0 0,-2-2 0 0 0,2 2 0 0 0,0 0 0 0 0,-2-2 0 0 0,2 2 0 0 0,0 0 0 0 0,1-2 0 0 0,1-1 0 0 0,0-2 0 0 0,0-1 0 0 0,1 0 0 0 0,3-1 0 0 0,-2-1 0 0 0,1 1 0 0 0,-1 0 0 0 0,0-1 0 0 0,-2 1 0 0 0,2 0 0 0 0,-2 0 0 0 0,1 3 0 0 0,-1 1 0 0 0,-3 0 0 0 0,2 3 0 0 0,-1-1 0 0 0,2 0 0 0 0,2-2 0 0 0,0-2 0 0 0,0 0 0 0 0,0-2 0 0 0,0 0 0 0 0,2 0 0 0 0,-2 0 0 0 0,1 3 0 0 0,-1 1 0 0 0,0 3 0 0 0,-2 0 0 0 0,-2 0 0 0 0,1 1 0 0 0,-1-1 0 0 0,2 2 0 0 0,-1-1 0 0 0,1-1 0 0 0,3-3 0 0 0,-1-1 0 0 0,1 2 0 0 0,-2 0 0 0 0,2-1 0 0 0,0-1 0 0 0,0-2 0 0 0,0 0 0 0 0,2 0 0 0 0,1-1 0 0 0,2 0 0 0 0,-3-1 0 0 0,1 4 0 0 0,-4 1 0 0 0,1 4 0 0 0,-2-1 0 0 0,-3-1 0 0 0,1 2 0 0 0,-2 0 0 0 0,3 1 0 0 0,-1-1 0 0 0,1-1 0 0 0,3-3 0 0 0,2-1 0 0 0,2-2 0 0 0,-1 0 0 0 0,-1 2 0 0 0,-2 1 0 0 0,0 3 0 0 0,-2 0 0 0 0,1 2 0 0 0,-3 0 0 0 0,2-2 0 0 0,-1-2 0 0 0,1 1 0 0 0,-1 0 0 0 0,1 2 0 0 0,-1 0 0 0 0,1-2 0 0 0,2-2 0 0 0,2-1 0 0 0,3-2 0 0 0,-3 0 0 0 0,0 2 0 0 0,-2 1 0 0 0,0 3 0 0 0,-2 0 0 0 0,0 3 0 0 0,-1-2 0 0 0,1 3 0 0 0,-1-2 0 0 0,1-2 0 0 0,2 1 0 0 0,-1-1 0 0 0,1-1 0 0 0,1-2 0 0 0,2-2 0 0 0,2-1 0 0 0,1-1 0 0 0,1 3 0 0 0,-3 1 0 0 0,-1 3 0 0 0,-3 0 0 0 0,0 3 0 0 0,-3-1 0 0 0,2 1 0 0 0,-3-1 0 0 0,2-2 0 0 0,2 1 0 0 0,-1 0 0 0 0,0 0 0 0 0,0 0 0 0 0,0 2 0 0 0,-2-1 0 0 0,2 1 0 0 0,-2-1 0 0 0,1 1 0 0 0,-1-1 0 0 0,1 1 0 0 0,-2-1 0 0 0,2 1 0 0 0,-1-1 0 0 0,1 1 0 0 0,-1-1 0 0 0,2 1 0 0 0,-2-1 0 0 0,1 1 0 0 0,-1-2 0 0 0,1 2 0 0 0,-1-1 0 0 0,1 1 0 0 0,2-1 0 0 0,-1-2 0 0 0,1 1 0 0 0,-1-1 0 0 0,0 2 0 0 0,1-1 0 0 0,0-2 0 0 0,0 1 0 0 0,1 0 0 0 0,-1-1 0 0 0,1 1 0 0 0,-3-1 0 0 0,1 3 0 0 0,-1-1 0 0 0,0 1 0 0 0,-1 0 0 0 0,1 1 0 0 0,-1-1 0 0 0,1 1 0 0 0,-1-1 0 0 0,1 1 0 0 0,-1-1 0 0 0,1 2 0 0 0,-1-3 0 0 0,1 2 0 0 0,-1-1 0 0 0,1 1 0 0 0,-1-1 0 0 0,1 1 0 0 0,-1-1 0 0 0,1 1 0 0 0,-1-1 0 0 0,1 1 0 0 0,-1-1 0 0 0,1-2 0 0 0,2-3 0 0 0,3 2 0 0 0,-2 0 0 0 0,0 2 0 0 0,2-1 0 0 0,1-1 0 0 0,1 2 0 0 0,-2-1 0 0 0,-1 1 0 0 0,-2 0 0 0 0,-1 2 0 0 0,-1-1 0 0 0,0 1 0 0 0,-1-1 0 0 0,1 1 0 0 0,-2-1 0 0 0,2 1 0 0 0,-1-1 0 0 0,1 1 0 0 0,-1-1 0 0 0,1 1 0 0 0,2-1 0 0 0,-1-2 0 0 0,1 1 0 0 0,2-1 0 0 0,1 1 0 0 0,-1 0 0 0 0,0 2 0 0 0,0-1 0 0 0,2 0 0 0 0,-2 0 0 0 0,-1 2 0 0 0,-1-2 0 0 0,-1 1 0 0 0,-1-1 0 0 0,0 1 0 0 0,-1-1 0 0 0,0 1 0 0 0,0-1 0 0 0,1 1 0 0 0,-1-2 0 0 0,1 3 0 0 0,2 1 0 0 0,-1-1 0 0 0,1 1 0 0 0,2 1 0 0 0,-2-1 0 0 0,1 1 0 0 0,-3-3 0 0 0,1 1 0 0 0,2 5 0 0 0,-2 6 0 0 0,1 3 0 0 0,-1 3 0 0 0,-4 4 0 0 0,-2 2 0 0 0,1 0 0 0 0,0-1 0 0 0,-2 1 0 0 0,-1 2 0 0 0,-1 0 0 0 0,3-2 0 0 0,-1 0 0 0 0,0 0 0 0 0,-1 0 0 0 0,-1 2 0 0 0,0 1 0 0 0,1 1 0 0 0,2-1 0 0 0,-1 2 0 0 0,-1-1 0 0 0,-1 0 0 0 0,0 0 0 0 0,1-3 0 0 0,2-1 0 0 0,-1 0 0 0 0,-1 1 0 0 0,-1 1 0 0 0,0 0 0 0 0,-2 2 0 0 0,1-1 0 0 0,-2-5 0 0 0,1-9 0 0 0,0-8 0 0 0,0-7 0 0 0,0-4 0 0 0,0-4 0 0 0,0-1 0 0 0,0 0 0 0 0,-4 2 0 0 0,0 2 0 0 0,0 0 0 0 0,1 0 0 0 0,0-2 0 0 0,2 1 0 0 0,0-2 0 0 0,1 1 0 0 0,0-1 0 0 0,0 0 0 0 0,0-1 0 0 0,0 1 0 0 0,0 0 0 0 0,0 0 0 0 0,1 0 0 0 0,-1 0 0 0 0,0-1 0 0 0,0 1 0 0 0,0 0 0 0 0,-4 4 0 0 0,0 0 0 0 0,-3 3 0 0 0,-4 4 0 0 0,-3 3 0 0 0,-3 2 0 0 0,-1 2 0 0 0,-1 1 0 0 0,-1 1 0 0 0,1 0 0 0 0,-1-1 0 0 0,0 1 0 0 0,1-1 0 0 0,0 0 0 0 0,0 0 0 0 0,-1 0 0 0 0,1 0 0 0 0,0 0 0 0 0,0 0 0 0 0,0 0 0 0 0,0 0 0 0 0,0 0 0 0 0,0 0 0 0 0,0 0 0 0 0,0 0 0 0 0,0 0 0 0 0,0 0 0 0 0,0 0 0 0 0,0 0 0 0 0,0 0 0 0 0,0 0 0 0 0,-1 0 0 0 0,1 0 0 0 0,0 0 0 0 0,0 0 0 0 0,0 0 0 0 0,3 4 0 0 0,2 0 0 0 0,5 0 0 0 0,8-1 0 0 0,8 0 0 0 0,2 1 0 0 0,3 1 0 0 0,3 0 0 0 0,-1 1 0 0 0,-1 1 0 0 0,2 2 0 0 0,2-1 0 0 0,-3 2 0 0 0,-1-1 0 0 0,2 1 0 0 0,1-1 0 0 0,-2 1 0 0 0,-1 0 0 0 0,1-3 0 0 0,-1 0 0 0 0,-1 1 0 0 0,-1 0 0 0 0,0 0 0 0 0,1-1 0 0 0,-1 0 0 0 0,1 0 0 0 0,-2 2 0 0 0,1-1 0 0 0,-1 2 0 0 0,0-1 0 0 0,-1 1 0 0 0,1-1 0 0 0,-1 1 0 0 0,1-1 0 0 0,-1 1 0 0 0,1-1 0 0 0,-1 1 0 0 0,1-1 0 0 0,-1 1 0 0 0,1-1 0 0 0,2-2 0 0 0,-1 1 0 0 0,1-1 0 0 0,-1 2 0 0 0,0-1 0 0 0,1 2 0 0 0,3-2 0 0 0,-2 2 0 0 0,0-1 0 0 0,-1-2 0 0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17595 10001 16383 0 0,'3'0'0'0'0,"5"0"0"0"0,3 0 0 0 0,4 0 0 0 0,-1 3 0 0 0,1 2 0 0 0,0-1 0 0 0,2-1 0 0 0,-3 3 0 0 0,0 0 0 0 0,1-1 0 0 0,1 1 0 0 0,1 1 0 0 0,0 2 0 0 0,2-1 0 0 0,-4 2 0 0 0,0-1 0 0 0,1-2 0 0 0,-1-2 0 0 0,-1 1 0 0 0,0 0 0 0 0,0-2 0 0 0,-2 3 0 0 0,1-1 0 0 0,0-1 0 0 0,-1 2 0 0 0,0 0 0 0 0,2-2 0 0 0,-2 2 0 0 0,0 0 0 0 0,2 2 0 0 0,1 2 0 0 0,2 0 0 0 0,-2 1 0 0 0,-1-2 0 0 0,-2 1 0 0 0,-1-1 0 0 0,2 0 0 0 0,2 3 0 0 0,1 1 0 0 0,-2 2 0 0 0,0-1 0 0 0,-2-1 0 0 0,-1-2 0 0 0,-1 0 0 0 0,-3 1 0 0 0,1-2 0 0 0,-1 1 0 0 0,1 1 0 0 0,0 3 0 0 0,1 0 0 0 0,0 2 0 0 0,-2 1 0 0 0,1-4 0 0 0,-1 0 0 0 0,-2 1 0 0 0,2 0 0 0 0,0 1 0 0 0,-2 1 0 0 0,-1 0 0 0 0,1 1 0 0 0,1 0 0 0 0,-2 0 0 0 0,0 0 0 0 0,1-3 0 0 0,1-1 0 0 0,-2 0 0 0 0,0 1 0 0 0,-2 1 0 0 0,-1 0 0 0 0,0 2 0 0 0,-1-1 0 0 0,0 1 0 0 0,3-3 0 0 0,1-1 0 0 0,0 0 0 0 0,-1 1 0 0 0,-1 1 0 0 0,-1 1 0 0 0,0 0 0 0 0,-1 1 0 0 0,0 0 0 0 0,4 0 0 0 0,0 0 0 0 0,0 1 0 0 0,-1-1 0 0 0,-1 0 0 0 0,-1 0 0 0 0,0 0 0 0 0,-1 0 0 0 0,0 0 0 0 0,0 1 0 0 0,0-1 0 0 0,0 0 0 0 0,0 0 0 0 0,0 0 0 0 0,0 0 0 0 0,0 0 0 0 0,3-3 0 0 0,1-1 0 0 0,0-1 0 0 0,0 2 0 0 0,-2 1 0 0 0,-1 1 0 0 0,0 0 0 0 0,0 1 0 0 0,-1 0 0 0 0,-1 0 0 0 0,1-6 0 0 0,3-6 0 0 0,2-7 0 0 0,-1-6 0 0 0,2-3 0 0 0,1-3 0 0 0,-2-3 0 0 0,3 2 0 0 0,-1-1 0 0 0,-2-1 0 0 0,2 2 0 0 0,0 0 0 0 0,2-1 0 0 0,-1-1 0 0 0,2 1 0 0 0,-2 1 0 0 0,3-1 0 0 0,-2-2 0 0 0,1 2 0 0 0,-1 1 0 0 0,1 1 0 0 0,-1 1 0 0 0,-2-2 0 0 0,1 2 0 0 0,2-1 0 0 0,0-1 0 0 0,-2 4 0 0 0,-6 4 0 0 0,-6 3 0 0 0,-2 5 0 0 0,-4 2 0 0 0,0 3 0 0 0,-2 1 0 0 0,2 2 0 0 0,-1-2 0 0 0,1 2 0 0 0,-1-1 0 0 0,2 0 0 0 0,-1 0 0 0 0,1 0 0 0 0,-1-1 0 0 0,1 1 0 0 0,-1-1 0 0 0,-2-2 0 0 0,0 1 0 0 0,0-1 0 0 0,-1-2 0 0 0,1 2 0 0 0,-1 0 0 0 0,-1 1 0 0 0,2 3 0 0 0,0 0 0 0 0,-2-2 0 0 0,2 0 0 0 0,-1-1 0 0 0,3 1 0 0 0,-1 0 0 0 0,2 1 0 0 0,-2-2 0 0 0,-1-1 0 0 0,-2-2 0 0 0,-2-3 0 0 0,2-3 0 0 0,-1-3 0 0 0,0-1 0 0 0,2-1 0 0 0,1-2 0 0 0,-2 3 0 0 0,-2-3 0 0 0,0 1 0 0 0,1-2 0 0 0,1 0 0 0 0,-1 3 0 0 0,-1 1 0 0 0,3-1 0 0 0,-1 0 0 0 0,0-2 0 0 0,-2 1 0 0 0,2-3 0 0 0,1 2 0 0 0,-1 1 0 0 0,1-1 0 0 0,1 1 0 0 0,1-2 0 0 0,0 1 0 0 0,2 1 0 0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22516 21005 16383 0 0,'0'-4'0'0'0,"3"0"0"0"0,5 0 0 0 0,4 1 0 0 0,-1-3 0 0 0,2 0 0 0 0,2 1 0 0 0,1 2 0 0 0,2 0 0 0 0,-3-1 0 0 0,0-1 0 0 0,0 1 0 0 0,1-3 0 0 0,1 1 0 0 0,1 0 0 0 0,0 3 0 0 0,1 0 0 0 0,-3-2 0 0 0,-1 1 0 0 0,0-1 0 0 0,1 2 0 0 0,1-2 0 0 0,1-1 0 0 0,0 2 0 0 0,1 0 0 0 0,0-1 0 0 0,0-1 0 0 0,0 1 0 0 0,0-1 0 0 0,1-1 0 0 0,-1 2 0 0 0,0 1 0 0 0,0-2 0 0 0,0 1 0 0 0,0 0 0 0 0,0-2 0 0 0,0 1 0 0 0,0 1 0 0 0,0-2 0 0 0,1 0 0 0 0,-1 1 0 0 0,3-1 0 0 0,1 1 0 0 0,0-3 0 0 0,0 1 0 0 0,-2 1 0 0 0,3 0 0 0 0,0-1 0 0 0,0 3 0 0 0,-2 1 0 0 0,-1-2 0 0 0,0 1 0 0 0,-2 0 0 0 0,1-1 0 0 0,-1 0 0 0 0,-1-3 0 0 0,1 1 0 0 0,0 1 0 0 0,0 0 0 0 0,0-1 0 0 0,0 3 0 0 0,0-2 0 0 0,0 0 0 0 0,0-2 0 0 0,0 1 0 0 0,0 2 0 0 0,1-2 0 0 0,-1 1 0 0 0,0-2 0 0 0,0 1 0 0 0,0-2 0 0 0,0 1 0 0 0,0-1 0 0 0,0 1 0 0 0,0 2 0 0 0,0-1 0 0 0,0 1 0 0 0,0-2 0 0 0,0 1 0 0 0,0-1 0 0 0,4 0 0 0 0,3-1 0 0 0,2 1 0 0 0,-2-1 0 0 0,-1-2 0 0 0,-2 0 0 0 0,-2 0 0 0 0,-1 2 0 0 0,0-1 0 0 0,-1 1 0 0 0,0 0 0 0 0,-1 1 0 0 0,1-1 0 0 0,0 1 0 0 0,0-1 0 0 0,0 1 0 0 0,0-1 0 0 0,0 1 0 0 0,0-1 0 0 0,0 1 0 0 0,0-1 0 0 0,0 1 0 0 0,0-1 0 0 0,0 1 0 0 0,0-1 0 0 0,-3-2 0 0 0,-1 0 0 0 0,0 0 0 0 0,1 2 0 0 0,0-1 0 0 0,2 1 0 0 0,0 0 0 0 0,1-2 0 0 0,0 1 0 0 0,0-1 0 0 0,0-2 0 0 0,1 2 0 0 0,-1 0 0 0 0,0 1 0 0 0,0 0 0 0 0,0-2 0 0 0,0 2 0 0 0,0-1 0 0 0,1-1 0 0 0,-1-3 0 0 0,0 0 0 0 0,0-2 0 0 0,0 2 0 0 0,0 2 0 0 0,0-2 0 0 0,0 0 0 0 0,0-1 0 0 0,0 3 0 0 0,0 0 0 0 0,0-1 0 0 0,0-1 0 0 0,0-1 0 0 0,0 3 0 0 0,1-1 0 0 0,-1 1 0 0 0,0-2 0 0 0,0-1 0 0 0,0 2 0 0 0,0 1 0 0 0,0-1 0 0 0,0 0 0 0 0,0-2 0 0 0,0-1 0 0 0,0 3 0 0 0,-3 0 0 0 0,-1 0 0 0 0,0-1 0 0 0,1-1 0 0 0,0-1 0 0 0,2 0 0 0 0,0 2 0 0 0,1 1 0 0 0,-3 0 0 0 0,-1-1 0 0 0,0 3 0 0 0,1-1 0 0 0,1 0 0 0 0,0-2 0 0 0,-2 0 0 0 0,0-2 0 0 0,0 3 0 0 0,1 0 0 0 0,-3 0 0 0 0,1-1 0 0 0,0-1 0 0 0,2 3 0 0 0,0-1 0 0 0,-1 1 0 0 0,-1-2 0 0 0,1 2 0 0 0,1 1 0 0 0,-2-2 0 0 0,-1 0 0 0 0,1-2 0 0 0,2 2 0 0 0,-2 1 0 0 0,-1-1 0 0 0,2 0 0 0 0,0 1 0 0 0,2 0 0 0 0,-2 0 0 0 0,-1-2 0 0 0,1 3 0 0 0,1-1 0 0 0,-3 0 0 0 0,1 1 0 0 0,0 1 0 0 0,-1-2 0 0 0,-1 2 0 0 0,2 0 0 0 0,1-2 0 0 0,2-1 0 0 0,0-2 0 0 0,2 0 0 0 0,0-2 0 0 0,0 0 0 0 0,-3 0 0 0 0,-1 3 0 0 0,0 1 0 0 0,1-1 0 0 0,1 4 0 0 0,-2-1 0 0 0,-1 0 0 0 0,0 1 0 0 0,-1 0 0 0 0,-1-2 0 0 0,2 2 0 0 0,-2 0 0 0 0,0-1 0 0 0,2 1 0 0 0,1-1 0 0 0,1-1 0 0 0,2 2 0 0 0,-2 0 0 0 0,-2-2 0 0 0,1 2 0 0 0,1 0 0 0 0,2 1 0 0 0,-1 0 0 0 0,-1-1 0 0 0,-2 1 0 0 0,1-1 0 0 0,1-2 0 0 0,1 2 0 0 0,1 0 0 0 0,-3-2 0 0 0,-1 2 0 0 0,1-1 0 0 0,1 0 0 0 0,1 1 0 0 0,1-1 0 0 0,0 3 0 0 0,-2-1 0 0 0,-1-2 0 0 0,0 2 0 0 0,1-1 0 0 0,1 2 0 0 0,1-1 0 0 0,0 1 0 0 0,1 0 0 0 0,-3-2 0 0 0,-1 1 0 0 0,0 2 0 0 0,1 0 0 0 0,0 1 0 0 0,2-1 0 0 0,1-2 0 0 0,-1 0 0 0 0,1-1 0 0 0,1 2 0 0 0,-1-1 0 0 0,0 1 0 0 0,0 0 0 0 0,0 1 0 0 0,1-1 0 0 0,-1 1 0 0 0,0-1 0 0 0,0 1 0 0 0,0-1 0 0 0,0 1 0 0 0,0-1 0 0 0,0 1 0 0 0,-3-1 0 0 0,-1 1 0 0 0,0 2 0 0 0,0-1 0 0 0,2 1 0 0 0,1-2 0 0 0,0 1 0 0 0,1-1 0 0 0,0 0 0 0 0,0-1 0 0 0,0 1 0 0 0,1-1 0 0 0,-1 1 0 0 0,-3-1 0 0 0,-2 1 0 0 0,1-2 0 0 0,1 2 0 0 0,1-1 0 0 0,1 1 0 0 0,0 2 0 0 0,-3 0 0 0 0,0 0 0 0 0,0 1 0 0 0,-2-1 0 0 0,-1 1 0 0 0,2 0 0 0 0,-2 0 0 0 0,0-1 0 0 0,2 2 0 0 0,1-2 0 0 0,1 0 0 0 0,-1-2 0 0 0,-1 1 0 0 0,1 2 0 0 0,-2-2 0 0 0,-1 1 0 0 0,2 1 0 0 0,1-1 0 0 0,2 0 0 0 0,1 2 0 0 0,-3-2 0 0 0,-4-3 0 0 0,-3-3 0 0 0,-7 1 0 0 0,-6 3 0 0 0,-7 2 0 0 0,-3 2 0 0 0,-3 3 0 0 0,2 4 0 0 0,0 3 0 0 0,-1-1 0 0 0,4 3 0 0 0,0 1 0 0 0,-2-2 0 0 0,0-2 0 0 0,-1-1 0 0 0,-2-2 0 0 0,-1 0 0 0 0,1-1 0 0 0,-2 0 0 0 0,1 0 0 0 0,3-4 0 0 0,1 0 0 0 0,0-1 0 0 0,-1 2 0 0 0,-1 0 0 0 0,3-1 0 0 0,0-1 0 0 0,-1 0 0 0 0,0 2 0 0 0,1-3 0 0 0,0 1 0 0 0,0 0 0 0 0,-1 2 0 0 0,-2 0 0 0 0,-1-1 0 0 0,-1-1 0 0 0,0 1 0 0 0,0 1 0 0 0,3-3 0 0 0,1 1 0 0 0,0 0 0 0 0,-1 2 0 0 0,-1 0 0 0 0,0 2 0 0 0,-2 0 0 0 0,1 1 0 0 0,-2 0 0 0 0,1 1 0 0 0,3-4 0 0 0,1-1 0 0 0,0 0 0 0 0,6 0 0 0 0,7 2 0 0 0,8 4 0 0 0,6 1 0 0 0,3 1 0 0 0,4 0 0 0 0,1-2 0 0 0,1 0 0 0 0,-4 2 0 0 0,-1 1 0 0 0,0-1 0 0 0,0-1 0 0 0,1-1 0 0 0,1 0 0 0 0,0 2 0 0 0,1 0 0 0 0,0 0 0 0 0,0-1 0 0 0,0-1 0 0 0,0 0 0 0 0,1-2 0 0 0,-1 0 0 0 0,0 0 0 0 0,0 0 0 0 0,0 0 0 0 0,0 0 0 0 0,0 0 0 0 0,0 0 0 0 0,-3 3 0 0 0,-1 1 0 0 0,0 0 0 0 0,1 0 0 0 0,0-2 0 0 0,2-1 0 0 0,0 0 0 0 0,1-1 0 0 0,0 0 0 0 0,0 4 0 0 0,1 0 0 0 0,-1 0 0 0 0,0-1 0 0 0,-3 2 0 0 0,-5 4 0 0 0,0 0 0 0 0,-2 2 0 0 0,-4 3 0 0 0,-1 1 0 0 0,-2 2 0 0 0,-2 1 0 0 0,0 1 0 0 0,0 1 0 0 0,0-1 0 0 0,-1 1 0 0 0,1-1 0 0 0,-1 0 0 0 0,1 1 0 0 0,0-1 0 0 0,0 0 0 0 0,0 0 0 0 0,0 0 0 0 0,0 0 0 0 0,-3 0 0 0 0,-1 0 0 0 0,0 0 0 0 0,0 0 0 0 0,2 0 0 0 0,0 0 0 0 0,2 1 0 0 0,-1-1 0 0 0,1 0 0 0 0,0 0 0 0 0,1 0 0 0 0,-1 0 0 0 0,0 0 0 0 0,0 0 0 0 0,0 0 0 0 0,0 0 0 0 0,0 0 0 0 0,0-3 0 0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2-20T02:33:14.610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12655 9240 16383 0 0,'0'-3'0'0'0,"0"-4"0"0"0,0-5 0 0 0,0-3 0 0 0,0-2 0 0 0,0-2 0 0 0,0-1 0 0 0,0 0 0 0 0,0 0 0 0 0,0 1 0 0 0,0-1 0 0 0,0 1 0 0 0,3 3 0 0 0,1 1 0 0 0,0 0 0 0 0,0-1 0 0 0,-2-1 0 0 0,-1 0 0 0 0,0-1 0 0 0,0-1 0 0 0,-1 0 0 0 0,-1 0 0 0 0,1-1 0 0 0,0 1 0 0 0,0 0 0 0 0,0 0 0 0 0,0 0 0 0 0,0 0 0 0 0,0-1 0 0 0,0 1 0 0 0,0 0 0 0 0,0 0 0 0 0,0 0 0 0 0,0 0 0 0 0,0 0 0 0 0,0 0 0 0 0,0 0 0 0 0,0 0 0 0 0,0 0 0 0 0,-4 3 0 0 0,0 1 0 0 0,0 0 0 0 0,1-1 0 0 0,0 0 0 0 0,2-2 0 0 0,0 0 0 0 0,1-1 0 0 0,0 0 0 0 0,-3 3 0 0 0,-1 1 0 0 0,0 0 0 0 0,0-1 0 0 0,2-1 0 0 0,1 0 0 0 0,-3 2 0 0 0,-1 0 0 0 0,1 0 0 0 0,1-1 0 0 0,1-1 0 0 0,0 0 0 0 0,-1 1 0 0 0,-2 2 0 0 0,1-1 0 0 0,1-1 0 0 0,1-1 0 0 0,-3 2 0 0 0,0 1 0 0 0,1 0 0 0 0,1-2 0 0 0,-3 2 0 0 0,1 1 0 0 0,0-2 0 0 0,1 0 0 0 0,2-2 0 0 0,-2 2 0 0 0,-1 1 0 0 0,1-1 0 0 0,0-1 0 0 0,-1 3 0 0 0,-1-1 0 0 0,2 0 0 0 0,0-2 0 0 0,2-1 0 0 0,-2 0 0 0 0,-1-2 0 0 0,0 0 0 0 0,2 0 0 0 0,-2 3 0 0 0,-1 1 0 0 0,2 0 0 0 0,0-1 0 0 0,2-1 0 0 0,-3 3 0 0 0,0 0 0 0 0,1-1 0 0 0,1-1 0 0 0,-2-1 0 0 0,-1 0 0 0 0,1-2 0 0 0,-1 3 0 0 0,-1 2 0 0 0,2-2 0 0 0,1 1 0 0 0,1-2 0 0 0,-1 2 0 0 0,-1 1 0 0 0,1-1 0 0 0,1 0 0 0 0,-3 1 0 0 0,1 0 0 0 0,0 0 0 0 0,2-1 0 0 0,-3 1 0 0 0,1 0 0 0 0,0 0 0 0 0,-2 2 0 0 0,1-1 0 0 0,0-1 0 0 0,3-1 0 0 0,0-1 0 0 0,-1 1 0 0 0,-1 1 0 0 0,1-1 0 0 0,0-1 0 0 0,2-1 0 0 0,-2 2 0 0 0,-1 1 0 0 0,1-1 0 0 0,1-1 0 0 0,-3 0 0 0 0,1-2 0 0 0,0-1 0 0 0,-2 4 0 0 0,1 0 0 0 0,0 0 0 0 0,2-1 0 0 0,2-1 0 0 0,1-1 0 0 0,-3 3 0 0 0,-1 0 0 0 0,1 0 0 0 0,1 0 0 0 0,5 1 0 0 0,1 7 0 0 0,3 4 0 0 0,5 4 0 0 0,0 3 0 0 0,1 3 0 0 0,2-1 0 0 0,-1 2 0 0 0,0-1 0 0 0,-2 3 0 0 0,1-2 0 0 0,-3 3 0 0 0,2-2 0 0 0,-3 1 0 0 0,2-1 0 0 0,-1 1 0 0 0,-2 3 0 0 0,1-2 0 0 0,-1 1 0 0 0,-5-2 0 0 0,-3-5 0 0 0,-4-4 0 0 0,-1-6 0 0 0,-4-1 0 0 0,-2 0 0 0 0,0-2 0 0 0,-1 0 0 0 0,2-2 0 0 0,-1 1 0 0 0,3-1 0 0 0,-2 1 0 0 0,2-1 0 0 0,-1 0 0 0 0,1 0 0 0 0,-1 1 0 0 0,1-1 0 0 0,-1 1 0 0 0,1-1 0 0 0,-1 1 0 0 0,1-1 0 0 0,-1 1 0 0 0,1-1 0 0 0,-1 1 0 0 0,1-1 0 0 0,-1 1 0 0 0,1 5 0 0 0,2 7 0 0 0,2 6 0 0 0,-1 1 0 0 0,1 3 0 0 0,0 2 0 0 0,2 1 0 0 0,1 2 0 0 0,-2-2 0 0 0,-1-1 0 0 0,1 0 0 0 0,-2-2 0 0 0,-1 0 0 0 0,2-2 0 0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2-20T02:33:14.611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36354 15478 16383 0 0,'3'0'0'0'0,"5"0"0"0"0,3 0 0 0 0,4 0 0 0 0,3 0 0 0 0,0 0 0 0 0,2 0 0 0 0,0 0 0 0 0,0 0 0 0 0,-1 0 0 0 0,1 0 0 0 0,-1 0 0 0 0,1 0 0 0 0,-1 0 0 0 0,0 0 0 0 0,0 0 0 0 0,0 0 0 0 0,0 0 0 0 0,0 0 0 0 0,0 0 0 0 0,0 0 0 0 0,0 0 0 0 0,0 0 0 0 0,0 0 0 0 0,0 0 0 0 0,1 0 0 0 0,-1 0 0 0 0,0 0 0 0 0,0 0 0 0 0,0 0 0 0 0,0 0 0 0 0,0 0 0 0 0,0 0 0 0 0,0 0 0 0 0,0 0 0 0 0,0 0 0 0 0,0 0 0 0 0,0 0 0 0 0,0 0 0 0 0,0 0 0 0 0,1 0 0 0 0,-1 0 0 0 0,0 0 0 0 0,0 0 0 0 0,0 0 0 0 0,0 0 0 0 0,0 0 0 0 0,0 0 0 0 0,0 0 0 0 0,0 0 0 0 0,0 0 0 0 0,0 0 0 0 0,0 0 0 0 0,0 0 0 0 0,1 0 0 0 0,-1 0 0 0 0,0 0 0 0 0,0 0 0 0 0,0 0 0 0 0,0 0 0 0 0,0 0 0 0 0,0 0 0 0 0,-3 3 0 0 0,-1 2 0 0 0,-4-1 0 0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2-20T02:33:14.612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37697 15425 16383 0 0,'0'3'0'0'0,"0"5"0"0"0,3 0 0 0 0,2 3 0 0 0,-1 2 0 0 0,2 0 0 0 0,1-1 0 0 0,-1 3 0 0 0,1-3 0 0 0,0 1 0 0 0,2-2 0 0 0,-1 0 0 0 0,2-2 0 0 0,-1 2 0 0 0,1-2 0 0 0,-1 0 0 0 0,1 4 0 0 0,3 1 0 0 0,-2 2 0 0 0,1-2 0 0 0,-2 1 0 0 0,2-3 0 0 0,-3-1 0 0 0,1-1 0 0 0,-1 1 0 0 0,1-3 0 0 0,-1 2 0 0 0,1-1 0 0 0,-1 1 0 0 0,1-1 0 0 0,-1 1 0 0 0,1 2 0 0 0,-1 2 0 0 0,1-1 0 0 0,-1 1 0 0 0,1-3 0 0 0,-1 1 0 0 0,1-3 0 0 0,-1 2 0 0 0,-2 1 0 0 0,1-1 0 0 0,-1 1 0 0 0,2 1 0 0 0,-1 2 0 0 0,2-1 0 0 0,-2 0 0 0 0,-1 0 0 0 0,1-1 0 0 0,-1-1 0 0 0,-1 2 0 0 0,1-2 0 0 0,-1 1 0 0 0,0 0 0 0 0,0-1 0 0 0,1 1 0 0 0,-2 0 0 0 0,2-1 0 0 0,0 1 0 0 0,2-3 0 0 0,-1 1 0 0 0,-2 2 0 0 0,2 1 0 0 0,-1 2 0 0 0,2 2 0 0 0,-1 1 0 0 0,2 0 0 0 0,-1 0 0 0 0,-2 0 0 0 0,1-2 0 0 0,-1-2 0 0 0,-2 0 0 0 0,-1 1 0 0 0,2-3 0 0 0,-1 0 0 0 0,-1 2 0 0 0,0 0 0 0 0,1-1 0 0 0,0-1 0 0 0,0 1 0 0 0,-2 2 0 0 0,3-2 0 0 0,-1-1 0 0 0,0 1 0 0 0,-2 2 0 0 0,0 1 0 0 0,-2 1 0 0 0,3 0 0 0 0,0 1 0 0 0,-3-3 0 0 0,-2-1 0 0 0,-5-3 0 0 0,-3-3 0 0 0,-5-4 0 0 0,1 1 0 0 0,0-1 0 0 0,-3-1 0 0 0,3 2 0 0 0,0 0 0 0 0,-1-1 0 0 0,-2-1 0 0 0,2 1 0 0 0,1 1 0 0 0,-2-2 0 0 0,0 3 0 0 0,-2 0 0 0 0,-1-2 0 0 0,0 2 0 0 0,-1 0 0 0 0,-1-2 0 0 0,1-1 0 0 0,3 2 0 0 0,1-1 0 0 0,0 0 0 0 0,-1-2 0 0 0,-1 3 0 0 0,0-1 0 0 0,-2 0 0 0 0,1-2 0 0 0,-1 3 0 0 0,-1-1 0 0 0,1 0 0 0 0,0-2 0 0 0,0-1 0 0 0,-1 0 0 0 0,1 1 0 0 0,0 2 0 0 0,0-1 0 0 0,0-1 0 0 0,0-1 0 0 0,0-1 0 0 0,0 3 0 0 0,0 1 0 0 0,0-1 0 0 0,0-1 0 0 0,0-1 0 0 0,0 3 0 0 0,0-1 0 0 0,-1 1 0 0 0,1-2 0 0 0,0-1 0 0 0,3 3 0 0 0,2 0 0 0 0,-1-1 0 0 0,-1-1 0 0 0,-1-1 0 0 0,3 3 0 0 0,0 0 0 0 0,-1-1 0 0 0,0-1 0 0 0,-2 3 0 0 0,-1-1 0 0 0,-1 0 0 0 0,4 2 0 0 0,0-1 0 0 0,0 0 0 0 0,-1-2 0 0 0,-1-2 0 0 0,-1-1 0 0 0,3 3 0 0 0,0 0 0 0 0,1 0 0 0 0,-2-1 0 0 0,-1-1 0 0 0,-1 0 0 0 0,0-2 0 0 0,2 4 0 0 0,1 0 0 0 0,0 0 0 0 0,-1-1 0 0 0,-1-1 0 0 0,-1 0 0 0 0,0-2 0 0 0,2 4 0 0 0,5 3 0 0 0,3 5 0 0 0,4 3 0 0 0,2 2 0 0 0,2 1 0 0 0,0 2 0 0 0,4 0 0 0 0,1 0 0 0 0,0-1 0 0 0,-1 1 0 0 0,-1-1 0 0 0,-2 1 0 0 0,3-4 0 0 0,1-2 0 0 0,-1 1 0 0 0,-1 1 0 0 0,-1 1 0 0 0,0 0 0 0 0,-2 2 0 0 0,0-1 0 0 0,0 1 0 0 0,3-3 0 0 0,2-1 0 0 0,-1 0 0 0 0,-1 1 0 0 0,-1 1 0 0 0,-1 1 0 0 0,0 0 0 0 0,-1 1 0 0 0,0 0 0 0 0,0 0 0 0 0,0 0 0 0 0,0 1 0 0 0,3-1 0 0 0,1 0 0 0 0,0 0 0 0 0,0 0 0 0 0,-2 0 0 0 0,-1 0 0 0 0,0 0 0 0 0,-1 1 0 0 0,1-1 0 0 0,-2 0 0 0 0,1 0 0 0 0,0 0 0 0 0,0 0 0 0 0,0 0 0 0 0,0 0 0 0 0,3-3 0 0 0,1-1 0 0 0,0 0 0 0 0,0 0 0 0 0,-2 2 0 0 0,-1 1 0 0 0,0 0 0 0 0,0 1 0 0 0,-1 0 0 0 0,-1 0 0 0 0,1 0 0 0 0,3 0 0 0 0,2 1 0 0 0,-1-1 0 0 0,-1 0 0 0 0,-1 0 0 0 0,0 0 0 0 0,-2 0 0 0 0,1 0 0 0 0,-1 0 0 0 0,0 0 0 0 0,3-3 0 0 0,1-1 0 0 0,0 0 0 0 0,-1 1 0 0 0,-1 0 0 0 0,0 2 0 0 0,-2 0 0 0 0,1 1 0 0 0,-1 0 0 0 0,0 0 0 0 0,3-3 0 0 0,1-1 0 0 0,0 0 0 0 0,-1 1 0 0 0,2-2 0 0 0,1-1 0 0 0,-1 1 0 0 0,-1 2 0 0 0,1-3 0 0 0,1 1 0 0 0,-1-3 0 0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2-20T02:33:14.62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38894 16915 16383 0 0,'3'0'0'0'0,"5"0"0"0"0,3 0 0 0 0,4 0 0 0 0,3 0 0 0 0,0 0 0 0 0,2 0 0 0 0,0-3 0 0 0,0-1 0 0 0,-1-1 0 0 0,1 2 0 0 0,-1 1 0 0 0,1 0 0 0 0,-1 2 0 0 0,0-1 0 0 0,0 1 0 0 0,0 0 0 0 0,0 1 0 0 0,0-1 0 0 0,0-3 0 0 0,0-2 0 0 0,0 1 0 0 0,0 1 0 0 0,0 1 0 0 0,0 0 0 0 0,1 2 0 0 0,-1-1 0 0 0,0 1 0 0 0,0 0 0 0 0,0 0 0 0 0,0 1 0 0 0,0-1 0 0 0,0-3 0 0 0,0-2 0 0 0,0 1 0 0 0,0 1 0 0 0,0 1 0 0 0,0 0 0 0 0,0 1 0 0 0,0 1 0 0 0,1 0 0 0 0,-1 0 0 0 0,0 0 0 0 0,0 1 0 0 0,0-1 0 0 0,0-3 0 0 0,0-2 0 0 0,0 1 0 0 0,0 1 0 0 0,0 1 0 0 0,0 0 0 0 0,0 1 0 0 0,0 1 0 0 0,0 0 0 0 0,1 0 0 0 0,-1 0 0 0 0,0 1 0 0 0,0-5 0 0 0,0 0 0 0 0,0 0 0 0 0,0 1 0 0 0,0 1 0 0 0,0 0 0 0 0,0 1 0 0 0,0 1 0 0 0,0 0 0 0 0,0 0 0 0 0,0 0 0 0 0,1 0 0 0 0,-1 1 0 0 0,0-1 0 0 0,0 0 0 0 0,0 0 0 0 0,0 0 0 0 0,0 0 0 0 0,0 0 0 0 0,0 0 0 0 0,0 0 0 0 0,0 0 0 0 0,0 0 0 0 0,0 0 0 0 0,0 0 0 0 0,0 0 0 0 0,1 0 0 0 0,-1 0 0 0 0,0-3 0 0 0,0-2 0 0 0,0 1 0 0 0,0 1 0 0 0,0 0 0 0 0,0 2 0 0 0,0 0 0 0 0,0 1 0 0 0,0 0 0 0 0,0 0 0 0 0,0 0 0 0 0,0 0 0 0 0,1 1 0 0 0,-1-1 0 0 0,0 0 0 0 0,0 0 0 0 0,0 0 0 0 0,0 0 0 0 0,0 0 0 0 0,0 0 0 0 0,0 0 0 0 0,0 0 0 0 0,0 0 0 0 0,0 0 0 0 0,0 0 0 0 0,0 0 0 0 0,0 0 0 0 0,1 0 0 0 0,-1 0 0 0 0,0 0 0 0 0,0 0 0 0 0,0 0 0 0 0,0 0 0 0 0,0 0 0 0 0,0 0 0 0 0,0 0 0 0 0,0 0 0 0 0,0 0 0 0 0,0 0 0 0 0,0 0 0 0 0,0 0 0 0 0,1 0 0 0 0,-1 0 0 0 0,0 0 0 0 0,0 0 0 0 0,0 0 0 0 0,0 0 0 0 0,0 0 0 0 0,0 0 0 0 0,0 0 0 0 0,0 0 0 0 0,0 0 0 0 0,0 0 0 0 0,0 0 0 0 0,0 0 0 0 0,0 0 0 0 0,1 0 0 0 0,-1 0 0 0 0,0 0 0 0 0,0 0 0 0 0,0 0 0 0 0,0 0 0 0 0,0 0 0 0 0,0 0 0 0 0,0 0 0 0 0,0 0 0 0 0,0 0 0 0 0,0 0 0 0 0,0 0 0 0 0,0 0 0 0 0,1 0 0 0 0,-1 0 0 0 0,0 0 0 0 0,0 0 0 0 0,0 0 0 0 0,0 0 0 0 0,0 0 0 0 0,0 0 0 0 0,0 0 0 0 0,0 0 0 0 0,0 0 0 0 0,0 0 0 0 0,0 0 0 0 0,0 0 0 0 0,0 0 0 0 0,1 0 0 0 0,-1 0 0 0 0,0 0 0 0 0,0 0 0 0 0,0 0 0 0 0,0 0 0 0 0,0 0 0 0 0,0 0 0 0 0,0 0 0 0 0,0 0 0 0 0,0 0 0 0 0,0 0 0 0 0,0 0 0 0 0,0 0 0 0 0,1 0 0 0 0,-1 0 0 0 0,0 0 0 0 0,0 0 0 0 0,0 0 0 0 0,0 0 0 0 0,0 3 0 0 0,0 1 0 0 0,0 0 0 0 0,0 0 0 0 0,0-2 0 0 0,0 0 0 0 0,0-2 0 0 0,0 1 0 0 0,0-1 0 0 0,1 3 0 0 0,-1 1 0 0 0,0 0 0 0 0,0-1 0 0 0,0-1 0 0 0,0 0 0 0 0,0-2 0 0 0,0 1 0 0 0,0-1 0 0 0,0 0 0 0 0,0-1 0 0 0,0 1 0 0 0,0 3 0 0 0,0 1 0 0 0,1 1 0 0 0,-1-2 0 0 0,0-1 0 0 0,0 0 0 0 0,0-2 0 0 0,0 1 0 0 0,0-1 0 0 0,0 0 0 0 0,0 3 0 0 0,0 1 0 0 0,0 0 0 0 0,0-1 0 0 0,0-1 0 0 0,0 0 0 0 0,0-2 0 0 0,1 1 0 0 0,-1-1 0 0 0,0 3 0 0 0,0 1 0 0 0,0 0 0 0 0,0-1 0 0 0,0-1 0 0 0,0 0 0 0 0,0-1 0 0 0,0-1 0 0 0,0 0 0 0 0,0 0 0 0 0,0 0 0 0 0,0 3 0 0 0,1 1 0 0 0,-1 0 0 0 0,0-1 0 0 0,0-1 0 0 0,0 0 0 0 0,0-1 0 0 0,0-1 0 0 0,0 0 0 0 0,0 0 0 0 0,0 0 0 0 0,0-1 0 0 0,0 5 0 0 0,0 0 0 0 0,0 0 0 0 0,0-1 0 0 0,1-1 0 0 0,-1 0 0 0 0,0-1 0 0 0,0-1 0 0 0,0 0 0 0 0,0 0 0 0 0,3 3 0 0 0,2 1 0 0 0,-1 0 0 0 0,-1-1 0 0 0,0 0 0 0 0,-2-2 0 0 0,0 0 0 0 0,-1-1 0 0 0,0 0 0 0 0,0 0 0 0 0,0 3 0 0 0,0 1 0 0 0,0 0 0 0 0,0-1 0 0 0,0 0 0 0 0,0-2 0 0 0,0 0 0 0 0,0-1 0 0 0,0 0 0 0 0,0 3 0 0 0,0 1 0 0 0,0 0 0 0 0,1 0 0 0 0,-1-2 0 0 0,0-1 0 0 0,0 0 0 0 0,0-1 0 0 0,0 0 0 0 0,0 0 0 0 0,0 3 0 0 0,0 1 0 0 0,0 0 0 0 0,0-1 0 0 0,0 0 0 0 0,0-2 0 0 0,0 0 0 0 0,1-1 0 0 0,-1 0 0 0 0,0 3 0 0 0,0 2 0 0 0,0-2 0 0 0,0 1 0 0 0,0-2 0 0 0,0-1 0 0 0,0 0 0 0 0,0-1 0 0 0,0 4 0 0 0,0 0 0 0 0,0 0 0 0 0,0-1 0 0 0,0-1 0 0 0,1-1 0 0 0,-1 0 0 0 0,0-1 0 0 0,0 0 0 0 0,0 4 0 0 0,0 0 0 0 0,0 0 0 0 0,0-1 0 0 0,0-1 0 0 0,0-1 0 0 0,0 0 0 0 0,0 3 0 0 0,0 0 0 0 0,0 0 0 0 0,1-1 0 0 0,-1-1 0 0 0,0 0 0 0 0,0-2 0 0 0,0 1 0 0 0,0-1 0 0 0,0-1 0 0 0,-3 4 0 0 0,-1 2 0 0 0,-1-1 0 0 0,2-1 0 0 0,1-1 0 0 0,1 0 0 0 0,0-2 0 0 0,1 1 0 0 0,0-1 0 0 0,0 0 0 0 0,0-1 0 0 0,0 4 0 0 0,1 2 0 0 0,-1-1 0 0 0,0-1 0 0 0,0-1 0 0 0,0 0 0 0 0,0-2 0 0 0,0 1 0 0 0,0-1 0 0 0,0 0 0 0 0,0-1 0 0 0,0 4 0 0 0,1 2 0 0 0,-1-1 0 0 0,0-1 0 0 0,0-1 0 0 0,0 0 0 0 0,0-2 0 0 0,0 1 0 0 0,-3 2 0 0 0,-1 1 0 0 0,-1 0 0 0 0,2-1 0 0 0,1-1 0 0 0,1 0 0 0 0,-3 2 0 0 0,-1 0 0 0 0,1 0 0 0 0,1 0 0 0 0,1-2 0 0 0,1-1 0 0 0,-3 3 0 0 0,-1 1 0 0 0,1-1 0 0 0,1-1 0 0 0,1-1 0 0 0,1-1 0 0 0,0 0 0 0 0,1-1 0 0 0,0 3 0 0 0,1 1 0 0 0,-1 0 0 0 0,0-1 0 0 0,0 0 0 0 0,0-2 0 0 0,-3 3 0 0 0,-1 1 0 0 0,0-1 0 0 0,1-1 0 0 0,-3 2 0 0 0,1 1 0 0 0,0-1 0 0 0,1-2 0 0 0,2-1 0 0 0,1 0 0 0 0,-3 2 0 0 0,0 0 0 0 0,0 0 0 0 0,1-1 0 0 0,-3 2 0 0 0,1 1 0 0 0,0-1 0 0 0,2-2 0 0 0,0 0 0 0 0,-1 1 0 0 0,-1 1 0 0 0,1-1 0 0 0,1-1 0 0 0,1 0 0 0 0,-3 1 0 0 0,1 1 0 0 0,-1-1 0 0 0,2-1 0 0 0,-2 3 0 0 0,-1-1 0 0 0,2 0 0 0 0,0-1 0 0 0,-1 1 0 0 0,-1 1 0 0 0,2-2 0 0 0,0 0 0 0 0,-1 1 0 0 0,0 1 0 0 0,0-2 0 0 0,2 0 0 0 0,1-2 0 0 0,-3 3 0 0 0,0-1 0 0 0,1 1 0 0 0,1-2 0 0 0,-2 2 0 0 0,-1 1 0 0 0,2-2 0 0 0,-3 3 0 0 0,1 0 0 0 0,0-2 0 0 0,2-1 0 0 0,2-2 0 0 0,-3 3 0 0 0,1 0 0 0 0,-4 2 0 0 0,1 1 0 0 0,-2 1 0 0 0,0 0 0 0 0,-1 1 0 0 0,-3 3 0 0 0,2-2 0 0 0,-1 1 0 0 0,-2 2 0 0 0,2-2 0 0 0,-1 1 0 0 0,-1 1 0 0 0,-1 1 0 0 0,2 2 0 0 0,-1 1 0 0 0,0 1 0 0 0,1 0 0 0 0,1 0 0 0 0,-2 0 0 0 0,-1 1 0 0 0,-2-1 0 0 0,0 0 0 0 0,1-3 0 0 0,2-1 0 0 0,-1 0 0 0 0,-1 1 0 0 0,-1 0 0 0 0,2 2 0 0 0,1 0 0 0 0,-1 1 0 0 0,0 0 0 0 0,-2 0 0 0 0,-1 1 0 0 0,0-1 0 0 0,2-3 0 0 0,1-1 0 0 0,0 0 0 0 0,-1 0 0 0 0,0 2 0 0 0,-2 1 0 0 0,0 0 0 0 0,-1 1 0 0 0,3-3 0 0 0,1-1 0 0 0,0 0 0 0 0,-1 1 0 0 0,0 0 0 0 0,-2 2 0 0 0,3 0 0 0 0,0 1 0 0 0,1 0 0 0 0,-2 1 0 0 0,-1-1 0 0 0,-1 0 0 0 0,0 0 0 0 0,-1 0 0 0 0,0 1 0 0 0,3-5 0 0 0,1 0 0 0 0,0 0 0 0 0,-1 1 0 0 0,0 1 0 0 0,-2 0 0 0 0,0 1 0 0 0,-1 1 0 0 0,0 0 0 0 0,0 0 0 0 0,0 1 0 0 0,0-1 0 0 0,-1 0 0 0 0,1 0 0 0 0,0 1 0 0 0,0-1 0 0 0,0-4 0 0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2-20T02:33:14.62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39000 22606 16383 0 0,'0'-3'0'0'0,"0"-4"0"0"0,0-5 0 0 0,0-3 0 0 0,3 1 0 0 0,1-1 0 0 0,0 0 0 0 0,0-2 0 0 0,1 3 0 0 0,1 0 0 0 0,-1-1 0 0 0,2 3 0 0 0,-1-1 0 0 0,3 0 0 0 0,-1-3 0 0 0,-1 0 0 0 0,1 1 0 0 0,-1 1 0 0 0,2-1 0 0 0,-1-1 0 0 0,2-1 0 0 0,-1-1 0 0 0,1 3 0 0 0,-1 1 0 0 0,-2-2 0 0 0,1 4 0 0 0,-1-1 0 0 0,-2-1 0 0 0,2 3 0 0 0,0-2 0 0 0,-2 0 0 0 0,2 1 0 0 0,0 0 0 0 0,1-2 0 0 0,0-1 0 0 0,2 1 0 0 0,-1 1 0 0 0,1 2 0 0 0,-1-1 0 0 0,1-1 0 0 0,-1-1 0 0 0,2 1 0 0 0,-2 0 0 0 0,-2-2 0 0 0,0 3 0 0 0,1-1 0 0 0,0 3 0 0 0,0-1 0 0 0,2 1 0 0 0,-1 0 0 0 0,1-2 0 0 0,-1-2 0 0 0,1 1 0 0 0,-1 0 0 0 0,1 1 0 0 0,-1 1 0 0 0,1 1 0 0 0,-1 0 0 0 0,1 1 0 0 0,-1-1 0 0 0,1-2 0 0 0,3-2 0 0 0,1-3 0 0 0,-1 0 0 0 0,0 1 0 0 0,2 1 0 0 0,-2 0 0 0 0,-1 2 0 0 0,-1 0 0 0 0,0 3 0 0 0,-1-1 0 0 0,0 2 0 0 0,-1-1 0 0 0,0 1 0 0 0,3-1 0 0 0,-1-2 0 0 0,1 1 0 0 0,-1-1 0 0 0,0 2 0 0 0,-2-1 0 0 0,1 2 0 0 0,0-2 0 0 0,0 2 0 0 0,-2-1 0 0 0,2 1 0 0 0,-1-1 0 0 0,1 1 0 0 0,-1-1 0 0 0,1 1 0 0 0,-1-1 0 0 0,1 1 0 0 0,-1-1 0 0 0,2 1 0 0 0,-2-1 0 0 0,1 1 0 0 0,-1-1 0 0 0,1 1 0 0 0,-1-1 0 0 0,1 1 0 0 0,-1-1 0 0 0,1 1 0 0 0,-1-1 0 0 0,1 1 0 0 0,-1-1 0 0 0,1 1 0 0 0,-1-1 0 0 0,1 1 0 0 0,-1-1 0 0 0,1 1 0 0 0,-1-1 0 0 0,1 1 0 0 0,-1-2 0 0 0,1 2 0 0 0,-1-1 0 0 0,1 1 0 0 0,-1-1 0 0 0,1 1 0 0 0,3-1 0 0 0,1-2 0 0 0,2-2 0 0 0,2-3 0 0 0,1 0 0 0 0,0 1 0 0 0,-3 1 0 0 0,-1 3 0 0 0,1 0 0 0 0,0 3 0 0 0,-3-2 0 0 0,1 2 0 0 0,-3 0 0 0 0,0 0 0 0 0,2-1 0 0 0,1 1 0 0 0,-1-1 0 0 0,0 2 0 0 0,-2-2 0 0 0,0 1 0 0 0,2-2 0 0 0,2-1 0 0 0,1-2 0 0 0,2 1 0 0 0,-3-1 0 0 0,0 3 0 0 0,-3-1 0 0 0,-1 3 0 0 0,-1-2 0 0 0,0 2 0 0 0,2-1 0 0 0,3 2 0 0 0,-3-2 0 0 0,1 1 0 0 0,-1-1 0 0 0,-1 1 0 0 0,2-1 0 0 0,2 1 0 0 0,-2-1 0 0 0,0 1 0 0 0,-2-1 0 0 0,1 1 0 0 0,-3-1 0 0 0,1 1 0 0 0,3-1 0 0 0,1-3 0 0 0,2 2 0 0 0,-2-1 0 0 0,0 2 0 0 0,-2-1 0 0 0,0 1 0 0 0,-2 0 0 0 0,0 1 0 0 0,2 2 0 0 0,-1-1 0 0 0,1 1 0 0 0,-2-1 0 0 0,1 0 0 0 0,2 1 0 0 0,-2 0 0 0 0,1 0 0 0 0,2-2 0 0 0,1-2 0 0 0,2 0 0 0 0,0-1 0 0 0,2 2 0 0 0,-3-1 0 0 0,-1 1 0 0 0,0 0 0 0 0,1 0 0 0 0,-2 0 0 0 0,0 1 0 0 0,0-1 0 0 0,1 1 0 0 0,-1-1 0 0 0,-1 1 0 0 0,2-1 0 0 0,0 1 0 0 0,2-1 0 0 0,1 1 0 0 0,-3-1 0 0 0,0 1 0 0 0,-3-1 0 0 0,-1 1 0 0 0,2-1 0 0 0,2 1 0 0 0,1 2 0 0 0,-2-1 0 0 0,0 1 0 0 0,1 2 0 0 0,-3-2 0 0 0,1 0 0 0 0,-2-1 0 0 0,0 0 0 0 0,-2-2 0 0 0,1 2 0 0 0,2 1 0 0 0,-1-1 0 0 0,1 0 0 0 0,-2 0 0 0 0,1-1 0 0 0,2 3 0 0 0,-2-2 0 0 0,1 1 0 0 0,-2-1 0 0 0,1 0 0 0 0,-1-2 0 0 0,0 1 0 0 0,2 2 0 0 0,-1-1 0 0 0,1 1 0 0 0,-1-2 0 0 0,-1 1 0 0 0,3 2 0 0 0,-1-2 0 0 0,0 1 0 0 0,-2-2 0 0 0,1 1 0 0 0,-2-2 0 0 0,2 2 0 0 0,1-2 0 0 0,2-3 0 0 0,2 2 0 0 0,-1-1 0 0 0,-1 1 0 0 0,-2 0 0 0 0,0 2 0 0 0,-3-2 0 0 0,2 2 0 0 0,1-1 0 0 0,2-2 0 0 0,2 1 0 0 0,-2-1 0 0 0,0 2 0 0 0,-2-1 0 0 0,0 1 0 0 0,-2 0 0 0 0,0 1 0 0 0,-1-1 0 0 0,1 1 0 0 0,-1-1 0 0 0,0 1 0 0 0,0-1 0 0 0,1 1 0 0 0,2-1 0 0 0,3 1 0 0 0,-2-1 0 0 0,0 1 0 0 0,-2-1 0 0 0,1 1 0 0 0,1-1 0 0 0,2 1 0 0 0,-2-1 0 0 0,0 1 0 0 0,-2-1 0 0 0,1 1 0 0 0,-3-1 0 0 0,2 1 0 0 0,1-1 0 0 0,2-2 0 0 0,2 0 0 0 0,-2 0 0 0 0,1 2 0 0 0,-4-1 0 0 0,1 1 0 0 0,1 0 0 0 0,2-2 0 0 0,1 1 0 0 0,-2-1 0 0 0,0 1 0 0 0,-2 1 0 0 0,0 0 0 0 0,-3 0 0 0 0,2 1 0 0 0,-2-1 0 0 0,0 1 0 0 0,0-1 0 0 0,1 1 0 0 0,-1-1 0 0 0,1 1 0 0 0,-1-1 0 0 0,1 1 0 0 0,-1-1 0 0 0,1 1 0 0 0,2 2 0 0 0,-1-1 0 0 0,1 1 0 0 0,-1-2 0 0 0,0 1 0 0 0,-2-1 0 0 0,1 0 0 0 0,-1-1 0 0 0,2 1 0 0 0,1-1 0 0 0,2-3 0 0 0,2 2 0 0 0,-1-1 0 0 0,-1 2 0 0 0,-2-1 0 0 0,0 1 0 0 0,-3 0 0 0 0,2 1 0 0 0,-2-1 0 0 0,1 1 0 0 0,1-1 0 0 0,4-2 0 0 0,1 1 0 0 0,-2-1 0 0 0,0 1 0 0 0,-2 0 0 0 0,0 2 0 0 0,1 2 0 0 0,-1-1 0 0 0,-1 1 0 0 0,0-2 0 0 0,-1 1 0 0 0,3-1 0 0 0,1 0 0 0 0,-1-1 0 0 0,1 1 0 0 0,-3-1 0 0 0,0 1 0 0 0,-1-1 0 0 0,0 1 0 0 0,3 2 0 0 0,-2-1 0 0 0,0 1 0 0 0,0-2 0 0 0,0 1 0 0 0,-2-2 0 0 0,1 2 0 0 0,2 1 0 0 0,0-1 0 0 0,-1 1 0 0 0,0-2 0 0 0,0 1 0 0 0,-2-2 0 0 0,1 1 0 0 0,-1-1 0 0 0,2 1 0 0 0,1 2 0 0 0,-1-1 0 0 0,1 1 0 0 0,-2-1 0 0 0,1-1 0 0 0,-2 6 0 0 0,-5 3 0 0 0,-3 5 0 0 0,-3 4 0 0 0,0 5 0 0 0,-3-1 0 0 0,-1 1 0 0 0,1 2 0 0 0,-3-3 0 0 0,1 0 0 0 0,1 2 0 0 0,-1-3 0 0 0,0 1 0 0 0,2 0 0 0 0,-2 3 0 0 0,0 0 0 0 0,1 2 0 0 0,6-3 0 0 0,2 0 0 0 0,4-3 0 0 0,1 0 0 0 0,3-3 0 0 0,-1-5 0 0 0,-1-7 0 0 0,-3-6 0 0 0,-1-5 0 0 0,-3-4 0 0 0,0-1 0 0 0,-1-1 0 0 0,0 0 0 0 0,-1-1 0 0 0,1 1 0 0 0,-4 4 0 0 0,0 1 0 0 0,0-1 0 0 0,-3 4 0 0 0,0-1 0 0 0,-2 3 0 0 0,1 0 0 0 0,-2 1 0 0 0,-2 2 0 0 0,-3 3 0 0 0,-1 1 0 0 0,-2 2 0 0 0,-1 1 0 0 0,-1 0 0 0 0,4 4 0 0 0,1 0 0 0 0,0 1 0 0 0,-1-1 0 0 0,2 1 0 0 0,0 1 0 0 0,0-1 0 0 0,-1 2 0 0 0,-2 0 0 0 0,-1-2 0 0 0,0-1 0 0 0,2 2 0 0 0,1-1 0 0 0,0 0 0 0 0,2 2 0 0 0,1-1 0 0 0,-2-1 0 0 0,-1-1 0 0 0,2 2 0 0 0,0 0 0 0 0,1-2 0 0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2-20T02:37:28.152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16637 15071 16383 0 0,'-3'0'0'0'0,"-5"0"0"0"0,-4 0 0 0 0,-3-3 0 0 0,-2-1 0 0 0,-2 0 0 0 0,0-3 0 0 0,-1 0 0 0 0,0 2 0 0 0,0 1 0 0 0,4-2 0 0 0,1 0 0 0 0,0 1 0 0 0,-1 2 0 0 0,2-3 0 0 0,1 1 0 0 0,-1 0 0 0 0,-2 2 0 0 0,3-3 0 0 0,0 1 0 0 0,-2 0 0 0 0,0-1 0 0 0,-2-1 0 0 0,-1 2 0 0 0,-1-2 0 0 0,0 0 0 0 0,0 1 0 0 0,0-1 0 0 0,0 1 0 0 0,-1-3 0 0 0,1 1 0 0 0,0 1 0 0 0,0 0 0 0 0,0-1 0 0 0,0 3 0 0 0,3-2 0 0 0,1 0 0 0 0,0 2 0 0 0,-1-2 0 0 0,0 0 0 0 0,-2-1 0 0 0,0 0 0 0 0,-1 1 0 0 0,0-1 0 0 0,0 1 0 0 0,-1-2 0 0 0,1 1 0 0 0,0 2 0 0 0,0-2 0 0 0,0 1 0 0 0,0-2 0 0 0,-1 1 0 0 0,1 1 0 0 0,0 0 0 0 0,0 0 0 0 0,0 1 0 0 0,0-1 0 0 0,0 0 0 0 0,0-1 0 0 0,0 0 0 0 0,0 1 0 0 0,3 0 0 0 0,1 0 0 0 0,0-2 0 0 0,0 1 0 0 0,-2 1 0 0 0,-1-1 0 0 0,0 1 0 0 0,-1 2 0 0 0,0-2 0 0 0,0 0 0 0 0,0-1 0 0 0,-1 0 0 0 0,1 1 0 0 0,0-1 0 0 0,0 1 0 0 0,0-2 0 0 0,0 1 0 0 0,0 2 0 0 0,0-2 0 0 0,0 1 0 0 0,-1 1 0 0 0,1-1 0 0 0,0 1 0 0 0,0-3 0 0 0,0 1 0 0 0,0 2 0 0 0,3-2 0 0 0,2 1 0 0 0,-1 1 0 0 0,-1 2 0 0 0,2-1 0 0 0,1-1 0 0 0,-1 2 0 0 0,-2-3 0 0 0,0 1 0 0 0,-2 1 0 0 0,0-2 0 0 0,-1 0 0 0 0,-1-2 0 0 0,1 1 0 0 0,0-2 0 0 0,0 1 0 0 0,-1 2 0 0 0,4-1 0 0 0,2 1 0 0 0,-1 2 0 0 0,-1-2 0 0 0,-1 0 0 0 0,-1-1 0 0 0,0 0 0 0 0,-1-2 0 0 0,0 1 0 0 0,0-1 0 0 0,0 1 0 0 0,0 2 0 0 0,-1-1 0 0 0,1 1 0 0 0,0-2 0 0 0,0 1 0 0 0,3-2 0 0 0,1 2 0 0 0,1 1 0 0 0,-2-1 0 0 0,-1 1 0 0 0,-1-2 0 0 0,0 1 0 0 0,-1-2 0 0 0,0 1 0 0 0,0-1 0 0 0,0 1 0 0 0,0 2 0 0 0,3-1 0 0 0,1 1 0 0 0,0 2 0 0 0,-1-2 0 0 0,-1 0 0 0 0,3-1 0 0 0,0 0 0 0 0,-1 1 0 0 0,3 0 0 0 0,-1 0 0 0 0,0 1 0 0 0,-3-1 0 0 0,0 0 0 0 0,1-1 0 0 0,1 0 0 0 0,-1 1 0 0 0,3-1 0 0 0,-1 1 0 0 0,-1 2 0 0 0,2-2 0 0 0,0 0 0 0 0,-2 2 0 0 0,-1-2 0 0 0,-1 0 0 0 0,-2-2 0 0 0,-1 1 0 0 0,0-1 0 0 0,0 0 0 0 0,0-1 0 0 0,-1 1 0 0 0,1 2 0 0 0,3-1 0 0 0,1 0 0 0 0,0 3 0 0 0,-1-2 0 0 0,0 0 0 0 0,-2-1 0 0 0,0 0 0 0 0,-1-2 0 0 0,0 1 0 0 0,0 3 0 0 0,3-2 0 0 0,1 0 0 0 0,0 3 0 0 0,-1-2 0 0 0,-1 0 0 0 0,-1 2 0 0 0,3-2 0 0 0,1 0 0 0 0,-1 2 0 0 0,-1-2 0 0 0,-1 0 0 0 0,-1-1 0 0 0,0 0 0 0 0,-1 1 0 0 0,3-1 0 0 0,1 1 0 0 0,0 2 0 0 0,-1 1 0 0 0,3-2 0 0 0,-1 1 0 0 0,0 0 0 0 0,2-1 0 0 0,-1-1 0 0 0,0 2 0 0 0,-2 1 0 0 0,1-1 0 0 0,1-1 0 0 0,-2 1 0 0 0,3-1 0 0 0,-1-1 0 0 0,0 2 0 0 0,-3 1 0 0 0,3-2 0 0 0,-1 1 0 0 0,0-3 0 0 0,-2 0 0 0 0,-1-1 0 0 0,-1 0 0 0 0,0 2 0 0 0,2-1 0 0 0,1 1 0 0 0,0 1 0 0 0,2-1 0 0 0,1 0 0 0 0,-2 2 0 0 0,2-2 0 0 0,0 0 0 0 0,-1 2 0 0 0,1-2 0 0 0,-1 0 0 0 0,0 2 0 0 0,-2-2 0 0 0,-2 0 0 0 0,-1-1 0 0 0,-1 0 0 0 0,0-2 0 0 0,0 1 0 0 0,0-1 0 0 0,-1 1 0 0 0,1 2 0 0 0,3-1 0 0 0,1 1 0 0 0,0 1 0 0 0,-1-1 0 0 0,0 1 0 0 0,-2-3 0 0 0,0 1 0 0 0,-1 2 0 0 0,3-2 0 0 0,1 1 0 0 0,0 1 0 0 0,-1-1 0 0 0,-1 1 0 0 0,0-3 0 0 0,-2 1 0 0 0,0 2 0 0 0,4-2 0 0 0,0 1 0 0 0,0 1 0 0 0,2-1 0 0 0,0 0 0 0 0,0 2 0 0 0,-2 1 0 0 0,2-1 0 0 0,-1-1 0 0 0,0 2 0 0 0,2-3 0 0 0,-1 1 0 0 0,-1 0 0 0 0,2-1 0 0 0,0 1 0 0 0,-2 0 0 0 0,-1 2 0 0 0,2-1 0 0 0,-1-1 0 0 0,0-2 0 0 0,-2 1 0 0 0,-1 0 0 0 0,-1 0 0 0 0,0 0 0 0 0,-1-2 0 0 0,-1 0 0 0 0,1 3 0 0 0,3-2 0 0 0,1 1 0 0 0,0 1 0 0 0,2-1 0 0 0,1 1 0 0 0,-2 0 0 0 0,3-1 0 0 0,-2 1 0 0 0,0 1 0 0 0,-2 1 0 0 0,2-2 0 0 0,-1 1 0 0 0,0 0 0 0 0,-2 2 0 0 0,2-3 0 0 0,1 1 0 0 0,-2 0 0 0 0,-1-1 0 0 0,0-1 0 0 0,-2 2 0 0 0,-1-2 0 0 0,0 0 0 0 0,0 2 0 0 0,0 1 0 0 0,3-2 0 0 0,1 0 0 0 0,0 2 0 0 0,-1 0 0 0 0,-1 2 0 0 0,-1 1 0 0 0,0 1 0 0 0,2-4 0 0 0,2 0 0 0 0,-1 0 0 0 0,-1 1 0 0 0,-1 1 0 0 0,2-2 0 0 0,1-1 0 0 0,0 0 0 0 0,-2 2 0 0 0,-1-3 0 0 0,-1 1 0 0 0,0 0 0 0 0,-1 2 0 0 0,0 0 0 0 0,-1 2 0 0 0,4-3 0 0 0,1 0 0 0 0,0 0 0 0 0,-1 1 0 0 0,0 1 0 0 0,-2 0 0 0 0,0 2 0 0 0,-1 0 0 0 0,0 0 0 0 0,3-3 0 0 0,1-2 0 0 0,0 1 0 0 0,-1 1 0 0 0,-1 1 0 0 0,-1 1 0 0 0,3-3 0 0 0,1-1 0 0 0,-1 1 0 0 0,-1 1 0 0 0,-1 1 0 0 0,-1 0 0 0 0,0 2 0 0 0,-1-4 0 0 0,0 0 0 0 0,0 0 0 0 0,0 1 0 0 0,-1 1 0 0 0,1 0 0 0 0,0 2 0 0 0,3-4 0 0 0,1 0 0 0 0,3-3 0 0 0,8-1 0 0 0,3-1 0 0 0,6 0 0 0 0,1-2 0 0 0,4 2 0 0 0,3-1 0 0 0,2 0 0 0 0,0 0 0 0 0,-1 1 0 0 0,-2-1 0 0 0,0 1 0 0 0,1 2 0 0 0,-1-1 0 0 0,-4-2 0 0 0,2 0 0 0 0,1 2 0 0 0,-1-1 0 0 0,1 2 0 0 0,2-3 0 0 0,2 2 0 0 0,-2-2 0 0 0,1 2 0 0 0,-6 1 0 0 0,-4 5 0 0 0,-6 4 0 0 0,-6 1 0 0 0,-1 3 0 0 0,-3 1 0 0 0,-3-2 0 0 0,2 3 0 0 0,0 0 0 0 0,1 1 0 0 0,1-1 0 0 0,-2-1 0 0 0,-2-2 0 0 0,2 1 0 0 0,-1-1 0 0 0,3 3 0 0 0,0 0 0 0 0,-2-2 0 0 0,2 2 0 0 0,-1-1 0 0 0,1 2 0 0 0,1-1 0 0 0,0 2 0 0 0,3 2 0 0 0,3 2 0 0 0,1 3 0 0 0,2 0 0 0 0,4-1 0 0 0,1-1 0 0 0,1 0 0 0 0,-1 2 0 0 0,2-4 0 0 0,0 1 0 0 0,-1 0 0 0 0,-1 2 0 0 0,1-2 0 0 0,1-1 0 0 0,-1 1 0 0 0,-2 2 0 0 0,-1 1 0 0 0,-1 1 0 0 0,3-3 0 0 0,1 0 0 0 0,-1 0 0 0 0,-1 1 0 0 0,-1-3 0 0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2-20T02:37:28.153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10664 12172 16383 0 0,'0'-3'0'0'0,"0"-5"0"0"0,0-3 0 0 0,0-4 0 0 0,0-3 0 0 0,-3 3 0 0 0,-2 0 0 0 0,1-1 0 0 0,1-1 0 0 0,1 0 0 0 0,-3 2 0 0 0,0 1 0 0 0,0-1 0 0 0,2-1 0 0 0,1-1 0 0 0,1-1 0 0 0,0 0 0 0 0,1-1 0 0 0,-3 3 0 0 0,-1 1 0 0 0,0 0 0 0 0,1-1 0 0 0,0-1 0 0 0,2 0 0 0 0,0-2 0 0 0,1 0 0 0 0,0 0 0 0 0,0 0 0 0 0,-3 0 0 0 0,-1 3 0 0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2-20T02:37:28.154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10230 12726 16383 0 0,'-3'0'0'0'0,"-4"0"0"0"0,-5 0 0 0 0,-3 0 0 0 0,-2 0 0 0 0,-2 0 0 0 0,-1 4 0 0 0,0 0 0 0 0,1 0 0 0 0,-1-1 0 0 0,0 0 0 0 0,4 2 0 0 0,1 0 0 0 0,0-1 0 0 0,-1-1 0 0 0,0 0 0 0 0,-2-2 0 0 0,0 3 0 0 0,-1 0 0 0 0,0 0 0 0 0,0-1 0 0 0,0-1 0 0 0,3 3 0 0 0,1 0 0 0 0,0-1 0 0 0,-1-1 0 0 0,-1 0 0 0 0,-1-2 0 0 0,3 3 0 0 0,1 0 0 0 0,-1 0 0 0 0,-1-1 0 0 0,-1 0 0 0 0,-1-2 0 0 0,3-1 0 0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2-20T02:37:28.15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10157 13123 16383 0 0,'-3'0'0'0'0,"-5"0"0"0"0,0 4 0 0 0,1 3 0 0 0,-2 2 0 0 0,-3-2 0 0 0,2 2 0 0 0,-2-1 0 0 0,2 2 0 0 0,-1-2 0 0 0,1 2 0 0 0,0-1 0 0 0,-3 2 0 0 0,-1 1 0 0 0,-2-1 0 0 0,1 1 0 0 0,1-1 0 0 0,2 0 0 0 0,0-2 0 0 0,2 1 0 0 0,0-1 0 0 0,1 2 0 0 0,-1-3 0 0 0,2 2 0 0 0,-2-1 0 0 0,1 1 0 0 0,-1-1 0 0 0,1 1 0 0 0,-1-1 0 0 0,1 1 0 0 0,-1 3 0 0 0,1 1 0 0 0,-1-1 0 0 0,1 0 0 0 0,-1 2 0 0 0,1 1 0 0 0,-1-2 0 0 0,1 0 0 0 0,-1-3 0 0 0,1 0 0 0 0,2 2 0 0 0,-1-2 0 0 0,1 1 0 0 0,1 2 0 0 0,0 1 0 0 0,-1 1 0 0 0,2 2 0 0 0,-2-2 0 0 0,0-2 0 0 0,2 2 0 0 0,1 0 0 0 0,-1-3 0 0 0,-1-2 0 0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2-20T02:37:28.15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11509 11324 16383 0 0,'0'3'0'0'0,"4"2"0"0"0,0 2 0 0 0,3 1 0 0 0,1 1 0 0 0,2 1 0 0 0,2 0 0 0 0,3-1 0 0 0,-2 2 0 0 0,1-2 0 0 0,-2 1 0 0 0,-1 0 0 0 0,-1 0 0 0 0,1-1 0 0 0,1-2 0 0 0,-1 0 0 0 0,1 0 0 0 0,-2 2 0 0 0,1-1 0 0 0,2 2 0 0 0,1-2 0 0 0,-1 2 0 0 0,1 0 0 0 0,-3 0 0 0 0,0-1 0 0 0,2-2 0 0 0,-1 1 0 0 0,0-1 0 0 0,1 1 0 0 0,2 1 0 0 0,-1 0 0 0 0,-1 0 0 0 0,2-2 0 0 0,-3 1 0 0 0,1-1 0 0 0,1-2 0 0 0,-2 2 0 0 0,0 0 0 0 0,2-2 0 0 0,-2-1 0 0 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2-20T02:37:28.15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11833 11271 16383 0 0,'-3'0'0'0'0,"-2"3"0"0"0,-2 2 0 0 0,-1 2 0 0 0,-1 1 0 0 0,-4 1 0 0 0,-2 4 0 0 0,-1 2 0 0 0,-2 1 0 0 0,-1 3 0 0 0,-1-4 0 0 0,4 0 0 0 0,1 1 0 0 0,-1 0 0 0 0,0 1 0 0 0,2 1 0 0 0,1 1 0 0 0,2-1 0 0 0,0-2 0 0 0,2-1 0 0 0,2 0 0 0 0,-1-2 0 0 0,1 0 0 0 0,2 0 0 0 0,-2-1 0 0 0,1 0 0 0 0,1 1 0 0 0,-2-1 0 0 0,0 1 0 0 0,2 0 0 0 0,-2-1 0 0 0,1 1 0 0 0,0 0 0 0 0,-1-1 0 0 0,0 1 0 0 0,2 1 0 0 0,-2-2 0 0 0,0 0 0 0 0,2 2 0 0 0,1 1 0 0 0,-1-2 0 0 0,-1 1 0 0 0,1-3 0 0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2-20T02:37:28.158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12224 11113 16383 0 0,'0'-3'0'0'0,"0"-5"0"0"0,0-3 0 0 0,3-4 0 0 0,1-2 0 0 0,4 1 0 0 0,3 4 0 0 0,-1 0 0 0 0,2 3 0 0 0,2 3 0 0 0,2 2 0 0 0,-2-2 0 0 0,0 1 0 0 0,1 1 0 0 0,1 1 0 0 0,1 1 0 0 0,1 1 0 0 0,1 1 0 0 0,-4 3 0 0 0,0 1 0 0 0,0 1 0 0 0,-2 2 0 0 0,0-1 0 0 0,0 0 0 0 0,-1 2 0 0 0,0-1 0 0 0,-1 1 0 0 0,-1 1 0 0 0,0 1 0 0 0,0-2 0 0 0,-1 3 0 0 0,1 1 0 0 0,2 3 0 0 0,-1 1 0 0 0,1-1 0 0 0,-2-1 0 0 0,1-2 0 0 0,-2 0 0 0 0,-1 1 0 0 0,-1-2 0 0 0,1 1 0 0 0,-3 2 0 0 0,-2 1 0 0 0,3-2 0 0 0,-1 0 0 0 0,0 2 0 0 0,-5-3 0 0 0,-3 1 0 0 0,-3 1 0 0 0,-1 1 0 0 0,-3-1 0 0 0,1-1 0 0 0,-2-2 0 0 0,2 1 0 0 0,-2-3 0 0 0,2 1 0 0 0,-2-1 0 0 0,2 1 0 0 0,-1-1 0 0 0,1 1 0 0 0,-1-1 0 0 0,1 1 0 0 0,-1-1 0 0 0,1 1 0 0 0,-1-1 0 0 0,1 1 0 0 0,-1-1 0 0 0,1 1 0 0 0,-1-1 0 0 0,1 1 0 0 0,-1-1 0 0 0,1 1 0 0 0,-1-1 0 0 0,1 1 0 0 0,-2-1 0 0 0,-1-2 0 0 0,1 1 0 0 0,-1-1 0 0 0,2 2 0 0 0,-1-1 0 0 0,-2-2 0 0 0,1 2 0 0 0,0-1 0 0 0,-1-2 0 0 0,1 2 0 0 0,-1 0 0 0 0,6-2 0 0 0,7-1 0 0 0,6-2 0 0 0,6-1 0 0 0,5 0 0 0 0,1-1 0 0 0,2-1 0 0 0,0 1 0 0 0,1 0 0 0 0,-1 0 0 0 0,0-1 0 0 0,0 1 0 0 0,-1 0 0 0 0,0 0 0 0 0,0 0 0 0 0,0 0 0 0 0,0 0 0 0 0,0 0 0 0 0,0 0 0 0 0,0 0 0 0 0,0 0 0 0 0,0 0 0 0 0,1 0 0 0 0,-1 0 0 0 0,0 0 0 0 0,0 0 0 0 0,-3-3 0 0 0,-2-1 0 0 0,1 0 0 0 0,1 0 0 0 0,1 2 0 0 0,0 0 0 0 0,2 2 0 0 0,-1-1 0 0 0,1 1 0 0 0,1 1 0 0 0,-1-1 0 0 0,0 0 0 0 0,0 0 0 0 0,1 0 0 0 0,-1 0 0 0 0,0 0 0 0 0,0 0 0 0 0,0 0 0 0 0,0 0 0 0 0,0 0 0 0 0,0 0 0 0 0,0 0 0 0 0,-3 3 0 0 0,-1 2 0 0 0,0-1 0 0 0,-3-1 0 0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2-20T02:37:28.15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17568 21195 16383 0 0,'4'0'0'0'0,"0"3"0"0"0,3 2 0 0 0,1 2 0 0 0,2 1 0 0 0,-1 1 0 0 0,1 4 0 0 0,3 2 0 0 0,2 1 0 0 0,1-1 0 0 0,-1 0 0 0 0,-1-3 0 0 0,-2 0 0 0 0,0-2 0 0 0,-2 0 0 0 0,0-1 0 0 0,-1 1 0 0 0,1-2 0 0 0,2 2 0 0 0,2 2 0 0 0,2-1 0 0 0,-1 1 0 0 0,-1-1 0 0 0,-2 0 0 0 0,0-2 0 0 0,1-2 0 0 0,-2 1 0 0 0,1-1 0 0 0,1-1 0 0 0,-1 0 0 0 0,0 1 0 0 0,2-2 0 0 0,-2 2 0 0 0,1-1 0 0 0,0 0 0 0 0,-1 1 0 0 0,1-1 0 0 0,1 3 0 0 0,1-1 0 0 0,2-1 0 0 0,0 0 0 0 0,2 1 0 0 0,0 0 0 0 0,0 1 0 0 0,1-3 0 0 0,-1-1 0 0 0,-3 1 0 0 0,-1-1 0 0 0,0 0 0 0 0,-2 1 0 0 0,-1 1 0 0 0,2-2 0 0 0,1 2 0 0 0,1 0 0 0 0,2-2 0 0 0,0-1 0 0 0,-2 2 0 0 0,-1-1 0 0 0,0 0 0 0 0,1-2 0 0 0,1 2 0 0 0,1 1 0 0 0,0-1 0 0 0,1 1 0 0 0,0 1 0 0 0,0-2 0 0 0,-3 2 0 0 0,-1 0 0 0 0,0-2 0 0 0,1 2 0 0 0,1 0 0 0 0,0-1 0 0 0,2 1 0 0 0,-1-1 0 0 0,2 0 0 0 0,-1-3 0 0 0,-3 3 0 0 0,-1 0 0 0 0,0-2 0 0 0,1 3 0 0 0,0-1 0 0 0,2-1 0 0 0,-3 3 0 0 0,0-2 0 0 0,-1 0 0 0 0,2 1 0 0 0,1 0 0 0 0,1-2 0 0 0,0 2 0 0 0,1 0 0 0 0,0-2 0 0 0,1 2 0 0 0,-1 0 0 0 0,0-2 0 0 0,0-1 0 0 0,1 1 0 0 0,-1 1 0 0 0,0-1 0 0 0,0-2 0 0 0,0 2 0 0 0,0 1 0 0 0,0-2 0 0 0,0 3 0 0 0,0 0 0 0 0,0-2 0 0 0,0-1 0 0 0,0 1 0 0 0,0 1 0 0 0,1-1 0 0 0,-1-2 0 0 0,0 3 0 0 0,0-1 0 0 0,0 0 0 0 0,0-2 0 0 0,0-1 0 0 0,0-1 0 0 0,0 3 0 0 0,0 1 0 0 0,0-1 0 0 0,0-1 0 0 0,0-1 0 0 0,0-1 0 0 0,1 0 0 0 0,-1 2 0 0 0,0 1 0 0 0,0 0 0 0 0,0-1 0 0 0,0 0 0 0 0,0-2 0 0 0,3 0 0 0 0,2-1 0 0 0,-1 0 0 0 0,-1 0 0 0 0,0 3 0 0 0,-2 1 0 0 0,0 0 0 0 0,-1-1 0 0 0,0-1 0 0 0,0 0 0 0 0,0-1 0 0 0,0-1 0 0 0,0 0 0 0 0,0 0 0 0 0,0 0 0 0 0,0-1 0 0 0,0 1 0 0 0,3 0 0 0 0,2 0 0 0 0,-1 0 0 0 0,-1 0 0 0 0,0 0 0 0 0,-2 0 0 0 0,0 0 0 0 0,0 0 0 0 0,-1 0 0 0 0,3 0 0 0 0,1 0 0 0 0,0 0 0 0 0,-1 0 0 0 0,0 0 0 0 0,-2 0 0 0 0,0 0 0 0 0,-1 0 0 0 0,0 0 0 0 0,0 0 0 0 0,0 0 0 0 0,0 0 0 0 0,0 0 0 0 0,0 0 0 0 0,0 0 0 0 0,0 0 0 0 0,0 0 0 0 0,0 0 0 0 0,0 0 0 0 0,0 0 0 0 0,0 0 0 0 0,0 0 0 0 0,1 0 0 0 0,-1 0 0 0 0,0 0 0 0 0,0 0 0 0 0,0 0 0 0 0,0 0 0 0 0,0 0 0 0 0,0 0 0 0 0,0 0 0 0 0,0 0 0 0 0,-3-3 0 0 0,-1-1 0 0 0,0-1 0 0 0,0 2 0 0 0,2 1 0 0 0,1 0 0 0 0,0 2 0 0 0,1-1 0 0 0,0 1 0 0 0,0 0 0 0 0,0-3 0 0 0,1-1 0 0 0,-1 0 0 0 0,0 1 0 0 0,0 1 0 0 0,0 0 0 0 0,0 2 0 0 0,0-1 0 0 0,0 1 0 0 0,0 0 0 0 0,-3-3 0 0 0,-1-1 0 0 0,0 0 0 0 0,1 1 0 0 0,0 1 0 0 0,2 0 0 0 0,0-2 0 0 0,1 0 0 0 0,0-1 0 0 0,0 2 0 0 0,1 1 0 0 0,-1-2 0 0 0,0-1 0 0 0,0 0 0 0 0,0 2 0 0 0,0 1 0 0 0,4-3 0 0 0,0 0 0 0 0,0 1 0 0 0,0 1 0 0 0,-2-2 0 0 0,0-1 0 0 0,2 1 0 0 0,0 2 0 0 0,1-3 0 0 0,-2 1 0 0 0,-1 0 0 0 0,0 2 0 0 0,1-3 0 0 0,2 1 0 0 0,-1 0 0 0 0,-1 2 0 0 0,3 0 0 0 0,0-1 0 0 0,-2-1 0 0 0,0 1 0 0 0,2 1 0 0 0,-1-3 0 0 0,0 1 0 0 0,-1 0 0 0 0,1 2 0 0 0,1-3 0 0 0,-2 0 0 0 0,0 2 0 0 0,1 0 0 0 0,1-1 0 0 0,-1-1 0 0 0,1 2 0 0 0,1 0 0 0 0,-2-1 0 0 0,-1-1 0 0 0,-1 2 0 0 0,2 0 0 0 0,-1-1 0 0 0,1-1 0 0 0,-2 2 0 0 0,-1 0 0 0 0,-1 2 0 0 0,3-3 0 0 0,1 1 0 0 0,-1-1 0 0 0,-1 2 0 0 0,-1-2 0 0 0,-1-1 0 0 0,0 2 0 0 0,-1 0 0 0 0,1 2 0 0 0,-2-3 0 0 0,1 0 0 0 0,0 1 0 0 0,0 1 0 0 0,0 1 0 0 0,0-3 0 0 0,0 1 0 0 0,0-1 0 0 0,0 2 0 0 0,0-2 0 0 0,0-1 0 0 0,1 1 0 0 0,-1-1 0 0 0,0-1 0 0 0,0 2 0 0 0,0 1 0 0 0,0-2 0 0 0,0 0 0 0 0,0 2 0 0 0,0 0 0 0 0,0 2 0 0 0,0-2 0 0 0,0-1 0 0 0,0 1 0 0 0,0-3 0 0 0,0 1 0 0 0,1 1 0 0 0,-1 1 0 0 0,-4-2 0 0 0,0 0 0 0 0,0 2 0 0 0,1 0 0 0 0,1 2 0 0 0,0 1 0 0 0,2-3 0 0 0,-1 0 0 0 0,1 0 0 0 0,1 1 0 0 0,-1 1 0 0 0,0 0 0 0 0,-3-2 0 0 0,-1 0 0 0 0,0 0 0 0 0,1 1 0 0 0,0-3 0 0 0,2 1 0 0 0,0 0 0 0 0,1 1 0 0 0,0-1 0 0 0,0-1 0 0 0,1 2 0 0 0,-1 0 0 0 0,0-1 0 0 0,0-1 0 0 0,0 1 0 0 0,0 2 0 0 0,1 1 0 0 0,-1-3 0 0 0,0 1 0 0 0,0-1 0 0 0,0 2 0 0 0,0 1 0 0 0,0 1 0 0 0,0-3 0 0 0,0 0 0 0 0,0-1 0 0 0,0 2 0 0 0,0-2 0 0 0,0-1 0 0 0,0 2 0 0 0,0 0 0 0 0,1 2 0 0 0,2 0 0 0 0,1-1 0 0 0,0-2 0 0 0,0 1 0 0 0,-2 1 0 0 0,0-2 0 0 0,-1-1 0 0 0,-1 1 0 0 0,0 2 0 0 0,0-3 0 0 0,0 1 0 0 0,0 0 0 0 0,0 2 0 0 0,0 0 0 0 0,0-1 0 0 0,0-1 0 0 0,0 1 0 0 0,0 1 0 0 0,0 1 0 0 0,0-3 0 0 0,0 0 0 0 0,0 1 0 0 0,0 1 0 0 0,0 1 0 0 0,-3-3 0 0 0,-1 0 0 0 0,0 1 0 0 0,1 1 0 0 0,0 1 0 0 0,2 0 0 0 0,-3-2 0 0 0,-1 0 0 0 0,1 0 0 0 0,1 1 0 0 0,1 1 0 0 0,1 0 0 0 0,0 2 0 0 0,-2-4 0 0 0,-1 0 0 0 0,0 0 0 0 0,1 1 0 0 0,1 1 0 0 0,0 0 0 0 0,2 2 0 0 0,0 0 0 0 0,0 0 0 0 0,0-4 0 0 0,0 0 0 0 0,0 0 0 0 0,1 1 0 0 0,-1 1 0 0 0,0 1 0 0 0,0 0 0 0 0,0 0 0 0 0,0 1 0 0 0,0 1 0 0 0,0-1 0 0 0,0 0 0 0 0,0 0 0 0 0,1 0 0 0 0,-1 0 0 0 0,0 0 0 0 0,0 0 0 0 0,0 0 0 0 0,0 0 0 0 0,0 0 0 0 0,0 0 0 0 0,0 0 0 0 0,0 0 0 0 0,0 0 0 0 0,0 0 0 0 0,0 0 0 0 0,0 0 0 0 0,0 0 0 0 0,1 0 0 0 0,-1 0 0 0 0,0 3 0 0 0,0 2 0 0 0,0-1 0 0 0,0-1 0 0 0,0 0 0 0 0,0-2 0 0 0,0 3 0 0 0,0 1 0 0 0,0-1 0 0 0,0-1 0 0 0,0-1 0 0 0,0-1 0 0 0,1 3 0 0 0,-1 1 0 0 0,0-1 0 0 0,0-1 0 0 0,0-1 0 0 0,-3 3 0 0 0,-2 0 0 0 0,1-1 0 0 0,1-1 0 0 0,1-1 0 0 0,0 3 0 0 0,2 0 0 0 0,-1-1 0 0 0,2-1 0 0 0,-1 0 0 0 0,0-2 0 0 0,0 3 0 0 0,0 0 0 0 0,1 0 0 0 0,-1-1 0 0 0,0-1 0 0 0,-3 3 0 0 0,-2 0 0 0 0,1-1 0 0 0,1-1 0 0 0,1 0 0 0 0,0-2 0 0 0,-1 3 0 0 0,-2 0 0 0 0,1 0 0 0 0,1-1 0 0 0,1 0 0 0 0,0-2 0 0 0,2-1 0 0 0,-3 4 0 0 0,-2 0 0 0 0,1 0 0 0 0,1-1 0 0 0,1-1 0 0 0,1 0 0 0 0,-3 2 0 0 0,0 0 0 0 0,0 0 0 0 0,1 0 0 0 0,-3 1 0 0 0,1 1 0 0 0,0-2 0 0 0,2 0 0 0 0,0-2 0 0 0,2-1 0 0 0,1 0 0 0 0,-4 2 0 0 0,0 2 0 0 0,0-2 0 0 0,1 1 0 0 0,1-2 0 0 0,1-1 0 0 0,-3 3 0 0 0,0 0 0 0 0,-7 1 0 0 0,-4-6 0 0 0,-6-1 0 0 0,-3-4 0 0 0,-3-1 0 0 0,-1-2 0 0 0,-2 0 0 0 0,1-2 0 0 0,-2 1 0 0 0,3 0 0 0 0,-2 0 0 0 0,2 0 0 0 0,-2 1 0 0 0,2-1 0 0 0,-1 1 0 0 0,1-2 0 0 0,-1 3 0 0 0,1-3 0 0 0,-1 3 0 0 0,1-3 0 0 0,-1 2 0 0 0,1-1 0 0 0,-1 1 0 0 0,1-1 0 0 0,-1 1 0 0 0,1-1 0 0 0,-1 1 0 0 0,-2 2 0 0 0,1 0 0 0 0,-1-1 0 0 0,1 0 0 0 0,0 0 0 0 0,2-2 0 0 0,-2 1 0 0 0,2-1 0 0 0,-1 1 0 0 0,1-1 0 0 0,-1 1 0 0 0,2-1 0 0 0,-3 1 0 0 0,3-1 0 0 0,-3 1 0 0 0,3-1 0 0 0,-3 1 0 0 0,2-1 0 0 0,-1 1 0 0 0,1-1 0 0 0,-1 1 0 0 0,1-2 0 0 0,-1 3 0 0 0,1-3 0 0 0,-1 2 0 0 0,1-1 0 0 0,6 1 0 0 0,2 6 0 0 0,6 2 0 0 0,1 6 0 0 0,3 1 0 0 0,4 0 0 0 0,2 3 0 0 0,2-2 0 0 0,-1 3 0 0 0,-2-1 0 0 0,2-2 0 0 0,-3 1 0 0 0,0-1 0 0 0,-2 2 0 0 0,0-1 0 0 0,-2 2 0 0 0,1-2 0 0 0,2-1 0 0 0,-1 1 0 0 0,1-1 0 0 0,-2 2 0 0 0,1-1 0 0 0,-2 2 0 0 0,-2 2 0 0 0,1-1 0 0 0,-1 1 0 0 0,2-1 0 0 0,-1 0 0 0 0,1-2 0 0 0,0 2 0 0 0,1-2 0 0 0,-1 1 0 0 0,1-1 0 0 0,-1 1 0 0 0,1-1 0 0 0,-1 1 0 0 0,2-1 0 0 0,-2 1 0 0 0,1-1 0 0 0,-1 1 0 0 0,1-1 0 0 0,-1 1 0 0 0,1-1 0 0 0,-1 1 0 0 0,1-1 0 0 0,-1 1 0 0 0,1-1 0 0 0,-1 1 0 0 0,1-1 0 0 0,-1 1 0 0 0,-2 2 0 0 0,-6 3 0 0 0,-6-2 0 0 0,-2 0 0 0 0,-3-2 0 0 0,0 1 0 0 0,-2-2 0 0 0,2 0 0 0 0,-1-1 0 0 0,1 1 0 0 0,0-1 0 0 0,-3 1 0 0 0,-1-1 0 0 0,1 1 0 0 0,-1-1 0 0 0,0 1 0 0 0,-2-1 0 0 0,2 1 0 0 0,0-1 0 0 0,0 1 0 0 0,-2-1 0 0 0,2 1 0 0 0,1-1 0 0 0,2 1 0 0 0,-1-1 0 0 0,0 1 0 0 0,-3-1 0 0 0,2 1 0 0 0,0-1 0 0 0,2 1 0 0 0,0-1 0 0 0,-2-2 0 0 0,1 1 0 0 0,0-1 0 0 0,-1 2 0 0 0,-2-1 0 0 0,1 1 0 0 0,1 0 0 0 0,-2-2 0 0 0,3 1 0 0 0,-1-1 0 0 0,3 2 0 0 0,-1-1 0 0 0,1 1 0 0 0,0 0 0 0 0,1-2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246DE-1311-4D9A-A106-4892398E4179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E63CAB-249C-4D0A-83D1-41B6B245C5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325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144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A27506-64A7-ED60-00EA-1D60F71BCC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2E40EB-14CE-FEEB-E5F1-1DC47B2E60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1A4FD9-1A0D-7362-C84C-45A8611930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4206F6-8B1E-9912-E385-C03261E708D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6254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7446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8253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1912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3383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497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8868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8652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0B9C20-5E67-171F-635C-856B2321AC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509E5F-B23D-B506-8A49-B72C21EB49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3C2C02-18F7-1FEF-9F15-3ED76CA1BD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9A588C-C511-6E30-D987-911423A5E35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4208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ECE990-C8E1-BCFD-B0AF-4A8CBDAF45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67995C-A330-45F2-3DC5-2481BB2C69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02A11F-EF69-F5B7-7F07-15822A794C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ADBA82-CC42-FCEF-54A1-2700AC9D157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3568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707174-A96E-AD27-8931-3C8FD65FFA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22B7C8-9BAF-142F-6A0D-AF07186887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89CA26-00FA-D3BE-41BE-8EE2E080E1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8B92C7-BEE9-3F99-783F-117D756F6D6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3830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7152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3968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9189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48DF99-197F-A78D-BAF0-AAD85B1142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74D6CD-3097-7200-6EC3-7A62F084D9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4EE563-245C-617E-CCD8-248586F357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AB0DC0-6323-FBBC-D96B-EB2E94E52BC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86797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6DDF33-27BB-0A3E-1EC5-1E83FA4F36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2DB566-93D4-5690-A371-B69667FF48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3626EE-170D-0E8D-5AD7-974934F4B2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BAE78-8A3A-1FAC-764F-CE64B469B8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4924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8652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71520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39683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96911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96911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02B271-5F81-F193-0DB3-3972BB8A4B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3A421B-F0E1-D6EB-492A-A20D9BC1AA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5A48EE-A13E-EB7D-EC74-D17232F495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CC9532-FD08-3CEC-7F42-E85584DA241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70303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F4A507-08AB-57DB-57CF-53FDF0D2B7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DEBABE-1CDB-5563-AA43-0E49BEA0C0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E68DE5-8F20-C5B8-47B8-1835AC9CAE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DFC2D3-B43F-7F20-5F75-BE15D920106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19316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42997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363371-DA3B-3D17-380D-F1F2150876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101EA1-850A-473B-AE10-9D52D6537B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8E29ED-10F5-6B8B-1709-A84E5C7E45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AC823B-DCC8-E48E-9628-7E26914C9FB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13046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DA9AEC-AA21-4C43-1B23-152E450463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E3939B-5DC2-8CCE-AE9E-20D164B5C9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1C3F70-0229-580F-DC58-581891BD81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5522AE-0C06-8D26-9F44-1DBF7422A27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75259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5DEA12-28B9-4959-744D-D70BC3C01D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62D617-7C1A-B84F-0654-438289383B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AF1B63-1B6E-9538-FEDC-323E85CFF3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300E06-EFC6-6E1D-8D01-DCCF5F3999C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243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0985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89782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2B7A80-5EA8-6F7A-3218-669C8B3864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47199B-2F04-6159-B69E-CEE6102A61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943DA7-973B-9E3F-6D01-843B8091C0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90DE32-613A-9238-86CC-1618B7F7E8C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39610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B24D61-52D5-9FD0-5AA7-A12F75F664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415006-D2DB-0006-614D-AB61C1F110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B5A531-6427-768A-0AFF-990BA6E81B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2863A4-E6F7-3764-1B6B-1D3913A93E1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83159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0D4138-1870-357F-04AC-6B7890AFB9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CA0A21-F2DF-C787-52C6-64F325D7D3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F2E0DC-EDDA-AE4A-0BF2-A406BE2368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9C39EA-ADCC-0A54-3B73-5FFE9A939D5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13481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688563-84EF-E35D-A2F4-261008E3EE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C2ACF4-4275-F7C2-C6B9-8B1A0128F7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34F0B0-5522-7451-1AD4-C7383360A8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5EA41C-F60A-6C2E-8695-48B860B64BB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1032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49147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09323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09511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B55F84-31DF-5638-8863-9F6523C390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83A161-913D-1599-1912-D407F69FA8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B326AC-3D4B-6182-6A2C-C2BB8F5979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71898E-2290-50C1-1867-8E157E1FB9B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08923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54830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4443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8B56F1-3EAD-AF38-F567-A9855A07EF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FD9168-F5CC-A307-6883-8BDBFFFA53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BD4C51-431D-5C13-626B-30917AF1DA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567E98-C572-9619-8C34-2859C2B60FA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283951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1D60A7-7F89-D985-E554-233CA6963C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778C43-1A8A-E95B-99D5-DB17BA5047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7121EF-9674-B834-C83D-7AA6B6B917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F16FA7-BD91-75D1-ECDD-215A56437FD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107826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38853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BADB87-282B-F2CF-8855-E0C8F54504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692F24-0789-53BB-768D-AB0E612982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39CF60-09F4-8991-CB70-D1733EC0F1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E2D010-2F8E-84E1-FBFA-A0BC7C7D859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46153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76CC46-82C7-6429-6CF7-AF49780781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8403CF-781A-9A8D-7FB9-61F0B0F08A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135138-066F-F7DB-5658-174203E6E4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39A440-98CB-BCF8-DFC1-839EBB18A3E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735030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28611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2099C4-4488-44E2-3D3F-EA9BCC22B6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161A60-2B52-609B-F046-8582684783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69F070-BB22-757D-0BC7-C771BAD81F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604253-DD3D-2218-7845-F116F9BC946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840978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070AFF-2CAE-09A7-5A6A-98B5A059B1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898AA9-8B03-8972-4CA9-670383AA2F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650C4E-FB32-A565-89D4-9037D4AD34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985FA5-38A3-CB76-8E23-7C43971ED5A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027928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070AFF-2CAE-09A7-5A6A-98B5A059B1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898AA9-8B03-8972-4CA9-670383AA2F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650C4E-FB32-A565-89D4-9037D4AD34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985FA5-38A3-CB76-8E23-7C43971ED5A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027928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479E6D-87EE-966F-010D-22783F77BC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5E118B-A355-24CE-F3C0-FABB582593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1ACFD6-789F-5788-0CA5-0C81B80693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2867EC-0530-1CDA-CDAA-7AC9D9C2598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207568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346FB9-75B5-F6D6-E7AD-4BE0ECD4F3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63C742-B3CE-9A8A-B2CD-AB543D4C33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71B6705-9FAF-0DD6-DE1E-3972870330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0310AF-F826-F378-F395-ACD3B81DD03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999352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4079C3-C341-75A0-96C6-23C203D555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1C30CF-5994-1462-E6EC-6438359BA8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969009B-1FF6-14D2-8399-2C1F107433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803CDF-1AC0-1123-86B8-CB42846D944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139572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5BBC37-24F0-B4C2-210E-9DF9330127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42F64F-F597-8570-2AB4-946A63B4B6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3CF547-255E-678C-2689-FAEA5FA4A0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67D362-8452-94D4-3096-303F10C7F3B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751719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09850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897828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246978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6346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494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014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355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320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838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38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134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631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83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187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485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9685BB-D846-44CD-AE50-D2DE1B0AA685}" type="datetimeFigureOut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66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oci%C3%A9t%C3%A9_Jersiaise_door,_Jersey.jpg" TargetMode="Externa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5.jpe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13" Type="http://schemas.openxmlformats.org/officeDocument/2006/relationships/image" Target="../media/image21.png"/><Relationship Id="rId3" Type="http://schemas.openxmlformats.org/officeDocument/2006/relationships/image" Target="../media/image1.png"/><Relationship Id="rId7" Type="http://schemas.openxmlformats.org/officeDocument/2006/relationships/image" Target="../media/image18.png"/><Relationship Id="rId12" Type="http://schemas.openxmlformats.org/officeDocument/2006/relationships/customXml" Target="../ink/ink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20.png"/><Relationship Id="rId5" Type="http://schemas.openxmlformats.org/officeDocument/2006/relationships/image" Target="../media/image16.png"/><Relationship Id="rId10" Type="http://schemas.openxmlformats.org/officeDocument/2006/relationships/customXml" Target="../ink/ink2.xml"/><Relationship Id="rId4" Type="http://schemas.openxmlformats.org/officeDocument/2006/relationships/image" Target="../media/image3.png"/><Relationship Id="rId9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.png"/><Relationship Id="rId7" Type="http://schemas.openxmlformats.org/officeDocument/2006/relationships/customXml" Target="../ink/ink4.xml"/><Relationship Id="rId12" Type="http://schemas.openxmlformats.org/officeDocument/2006/relationships/image" Target="../media/image2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11" Type="http://schemas.openxmlformats.org/officeDocument/2006/relationships/customXml" Target="../ink/ink6.xml"/><Relationship Id="rId5" Type="http://schemas.openxmlformats.org/officeDocument/2006/relationships/image" Target="../media/image22.png"/><Relationship Id="rId10" Type="http://schemas.openxmlformats.org/officeDocument/2006/relationships/image" Target="../media/image25.png"/><Relationship Id="rId4" Type="http://schemas.openxmlformats.org/officeDocument/2006/relationships/image" Target="../media/image3.png"/><Relationship Id="rId9" Type="http://schemas.openxmlformats.org/officeDocument/2006/relationships/customXml" Target="../ink/ink5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30.png"/><Relationship Id="rId3" Type="http://schemas.openxmlformats.org/officeDocument/2006/relationships/image" Target="../media/image1.png"/><Relationship Id="rId7" Type="http://schemas.openxmlformats.org/officeDocument/2006/relationships/customXml" Target="../ink/ink7.xml"/><Relationship Id="rId12" Type="http://schemas.openxmlformats.org/officeDocument/2006/relationships/customXml" Target="../ink/ink9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29.png"/><Relationship Id="rId5" Type="http://schemas.openxmlformats.org/officeDocument/2006/relationships/image" Target="../media/image16.png"/><Relationship Id="rId10" Type="http://schemas.openxmlformats.org/officeDocument/2006/relationships/image" Target="../media/image28.png"/><Relationship Id="rId4" Type="http://schemas.openxmlformats.org/officeDocument/2006/relationships/image" Target="../media/image3.png"/><Relationship Id="rId9" Type="http://schemas.openxmlformats.org/officeDocument/2006/relationships/customXml" Target="../ink/ink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1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1.png"/><Relationship Id="rId7" Type="http://schemas.openxmlformats.org/officeDocument/2006/relationships/customXml" Target="../ink/ink10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10" Type="http://schemas.openxmlformats.org/officeDocument/2006/relationships/image" Target="../media/image39.png"/><Relationship Id="rId4" Type="http://schemas.openxmlformats.org/officeDocument/2006/relationships/image" Target="../media/image3.png"/><Relationship Id="rId9" Type="http://schemas.openxmlformats.org/officeDocument/2006/relationships/customXml" Target="../ink/ink1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png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png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2.png"/><Relationship Id="rId4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3.png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4.png"/><Relationship Id="rId4" Type="http://schemas.openxmlformats.org/officeDocument/2006/relationships/image" Target="../media/image3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customXml" Target="../ink/ink13.xml"/><Relationship Id="rId13" Type="http://schemas.openxmlformats.org/officeDocument/2006/relationships/image" Target="../media/image59.png"/><Relationship Id="rId3" Type="http://schemas.openxmlformats.org/officeDocument/2006/relationships/image" Target="../media/image1.png"/><Relationship Id="rId7" Type="http://schemas.openxmlformats.org/officeDocument/2006/relationships/image" Target="../media/image56.png"/><Relationship Id="rId12" Type="http://schemas.openxmlformats.org/officeDocument/2006/relationships/customXml" Target="../ink/ink15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12.xml"/><Relationship Id="rId11" Type="http://schemas.openxmlformats.org/officeDocument/2006/relationships/image" Target="../media/image58.png"/><Relationship Id="rId5" Type="http://schemas.openxmlformats.org/officeDocument/2006/relationships/image" Target="../media/image55.png"/><Relationship Id="rId15" Type="http://schemas.openxmlformats.org/officeDocument/2006/relationships/image" Target="../media/image60.png"/><Relationship Id="rId10" Type="http://schemas.openxmlformats.org/officeDocument/2006/relationships/customXml" Target="../ink/ink14.xml"/><Relationship Id="rId4" Type="http://schemas.openxmlformats.org/officeDocument/2006/relationships/image" Target="../media/image3.png"/><Relationship Id="rId9" Type="http://schemas.openxmlformats.org/officeDocument/2006/relationships/image" Target="../media/image57.png"/><Relationship Id="rId14" Type="http://schemas.openxmlformats.org/officeDocument/2006/relationships/customXml" Target="../ink/ink16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13" Type="http://schemas.openxmlformats.org/officeDocument/2006/relationships/customXml" Target="../ink/ink20.xml"/><Relationship Id="rId18" Type="http://schemas.openxmlformats.org/officeDocument/2006/relationships/image" Target="../media/image68.png"/><Relationship Id="rId3" Type="http://schemas.openxmlformats.org/officeDocument/2006/relationships/image" Target="../media/image1.png"/><Relationship Id="rId21" Type="http://schemas.openxmlformats.org/officeDocument/2006/relationships/customXml" Target="../ink/ink24.xml"/><Relationship Id="rId7" Type="http://schemas.openxmlformats.org/officeDocument/2006/relationships/customXml" Target="../ink/ink17.xml"/><Relationship Id="rId12" Type="http://schemas.openxmlformats.org/officeDocument/2006/relationships/image" Target="../media/image65.png"/><Relationship Id="rId17" Type="http://schemas.openxmlformats.org/officeDocument/2006/relationships/customXml" Target="../ink/ink22.xml"/><Relationship Id="rId2" Type="http://schemas.openxmlformats.org/officeDocument/2006/relationships/notesSlide" Target="../notesSlides/notesSlide36.xml"/><Relationship Id="rId16" Type="http://schemas.openxmlformats.org/officeDocument/2006/relationships/image" Target="../media/image67.png"/><Relationship Id="rId20" Type="http://schemas.openxmlformats.org/officeDocument/2006/relationships/image" Target="../media/image6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11" Type="http://schemas.openxmlformats.org/officeDocument/2006/relationships/customXml" Target="../ink/ink19.xml"/><Relationship Id="rId5" Type="http://schemas.openxmlformats.org/officeDocument/2006/relationships/image" Target="../media/image61.png"/><Relationship Id="rId15" Type="http://schemas.openxmlformats.org/officeDocument/2006/relationships/customXml" Target="../ink/ink21.xml"/><Relationship Id="rId10" Type="http://schemas.openxmlformats.org/officeDocument/2006/relationships/image" Target="../media/image64.png"/><Relationship Id="rId19" Type="http://schemas.openxmlformats.org/officeDocument/2006/relationships/customXml" Target="../ink/ink23.xml"/><Relationship Id="rId4" Type="http://schemas.openxmlformats.org/officeDocument/2006/relationships/image" Target="../media/image3.png"/><Relationship Id="rId9" Type="http://schemas.openxmlformats.org/officeDocument/2006/relationships/customXml" Target="../ink/ink18.xml"/><Relationship Id="rId14" Type="http://schemas.openxmlformats.org/officeDocument/2006/relationships/image" Target="../media/image66.png"/><Relationship Id="rId22" Type="http://schemas.openxmlformats.org/officeDocument/2006/relationships/image" Target="../media/image70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customXml" Target="../ink/ink25.xml"/><Relationship Id="rId3" Type="http://schemas.openxmlformats.org/officeDocument/2006/relationships/image" Target="../media/image1.png"/><Relationship Id="rId7" Type="http://schemas.openxmlformats.org/officeDocument/2006/relationships/image" Target="../media/image73.png"/><Relationship Id="rId12" Type="http://schemas.openxmlformats.org/officeDocument/2006/relationships/image" Target="../media/image7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png"/><Relationship Id="rId11" Type="http://schemas.openxmlformats.org/officeDocument/2006/relationships/image" Target="../media/image75.png"/><Relationship Id="rId5" Type="http://schemas.openxmlformats.org/officeDocument/2006/relationships/image" Target="../media/image71.png"/><Relationship Id="rId10" Type="http://schemas.openxmlformats.org/officeDocument/2006/relationships/customXml" Target="../ink/ink26.xml"/><Relationship Id="rId4" Type="http://schemas.openxmlformats.org/officeDocument/2006/relationships/image" Target="../media/image3.png"/><Relationship Id="rId9" Type="http://schemas.openxmlformats.org/officeDocument/2006/relationships/image" Target="../media/image74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customXml" Target="../ink/ink28.xml"/><Relationship Id="rId3" Type="http://schemas.openxmlformats.org/officeDocument/2006/relationships/image" Target="../media/image1.png"/><Relationship Id="rId7" Type="http://schemas.openxmlformats.org/officeDocument/2006/relationships/image" Target="../media/image77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7.xml"/><Relationship Id="rId5" Type="http://schemas.openxmlformats.org/officeDocument/2006/relationships/image" Target="../media/image3.png"/><Relationship Id="rId4" Type="http://schemas.openxmlformats.org/officeDocument/2006/relationships/image" Target="../media/image76.png"/><Relationship Id="rId9" Type="http://schemas.openxmlformats.org/officeDocument/2006/relationships/image" Target="../media/image78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3" Type="http://schemas.openxmlformats.org/officeDocument/2006/relationships/image" Target="../media/image1.png"/><Relationship Id="rId7" Type="http://schemas.openxmlformats.org/officeDocument/2006/relationships/customXml" Target="../ink/ink29.xm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0.png"/><Relationship Id="rId11" Type="http://schemas.openxmlformats.org/officeDocument/2006/relationships/image" Target="../media/image83.png"/><Relationship Id="rId5" Type="http://schemas.openxmlformats.org/officeDocument/2006/relationships/image" Target="../media/image79.png"/><Relationship Id="rId10" Type="http://schemas.openxmlformats.org/officeDocument/2006/relationships/image" Target="../media/image82.png"/><Relationship Id="rId4" Type="http://schemas.openxmlformats.org/officeDocument/2006/relationships/image" Target="../media/image3.png"/><Relationship Id="rId9" Type="http://schemas.openxmlformats.org/officeDocument/2006/relationships/customXml" Target="../ink/ink3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4.png"/><Relationship Id="rId4" Type="http://schemas.openxmlformats.org/officeDocument/2006/relationships/image" Target="../media/image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3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3" Type="http://schemas.openxmlformats.org/officeDocument/2006/relationships/image" Target="../media/image1.png"/><Relationship Id="rId7" Type="http://schemas.openxmlformats.org/officeDocument/2006/relationships/customXml" Target="../ink/ink31.xml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6.png"/><Relationship Id="rId5" Type="http://schemas.openxmlformats.org/officeDocument/2006/relationships/image" Target="../media/image85.png"/><Relationship Id="rId10" Type="http://schemas.openxmlformats.org/officeDocument/2006/relationships/image" Target="../media/image88.png"/><Relationship Id="rId4" Type="http://schemas.openxmlformats.org/officeDocument/2006/relationships/image" Target="../media/image3.png"/><Relationship Id="rId9" Type="http://schemas.openxmlformats.org/officeDocument/2006/relationships/customXml" Target="../ink/ink32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customXml" Target="../ink/ink34.xml"/><Relationship Id="rId13" Type="http://schemas.openxmlformats.org/officeDocument/2006/relationships/image" Target="../media/image92.png"/><Relationship Id="rId3" Type="http://schemas.openxmlformats.org/officeDocument/2006/relationships/image" Target="../media/image1.png"/><Relationship Id="rId7" Type="http://schemas.openxmlformats.org/officeDocument/2006/relationships/image" Target="../media/image89.png"/><Relationship Id="rId12" Type="http://schemas.openxmlformats.org/officeDocument/2006/relationships/customXml" Target="../ink/ink36.xml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33.xml"/><Relationship Id="rId11" Type="http://schemas.openxmlformats.org/officeDocument/2006/relationships/image" Target="../media/image91.png"/><Relationship Id="rId5" Type="http://schemas.openxmlformats.org/officeDocument/2006/relationships/image" Target="../media/image55.png"/><Relationship Id="rId15" Type="http://schemas.openxmlformats.org/officeDocument/2006/relationships/image" Target="../media/image93.png"/><Relationship Id="rId10" Type="http://schemas.openxmlformats.org/officeDocument/2006/relationships/customXml" Target="../ink/ink35.xml"/><Relationship Id="rId4" Type="http://schemas.openxmlformats.org/officeDocument/2006/relationships/image" Target="../media/image3.png"/><Relationship Id="rId9" Type="http://schemas.openxmlformats.org/officeDocument/2006/relationships/image" Target="../media/image90.png"/><Relationship Id="rId14" Type="http://schemas.openxmlformats.org/officeDocument/2006/relationships/customXml" Target="../ink/ink37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customXml" Target="../ink/ink39.xml"/><Relationship Id="rId13" Type="http://schemas.openxmlformats.org/officeDocument/2006/relationships/image" Target="../media/image98.png"/><Relationship Id="rId18" Type="http://schemas.openxmlformats.org/officeDocument/2006/relationships/customXml" Target="../ink/ink44.xml"/><Relationship Id="rId3" Type="http://schemas.openxmlformats.org/officeDocument/2006/relationships/image" Target="../media/image1.png"/><Relationship Id="rId21" Type="http://schemas.openxmlformats.org/officeDocument/2006/relationships/image" Target="../media/image102.png"/><Relationship Id="rId7" Type="http://schemas.openxmlformats.org/officeDocument/2006/relationships/image" Target="../media/image95.png"/><Relationship Id="rId12" Type="http://schemas.openxmlformats.org/officeDocument/2006/relationships/customXml" Target="../ink/ink41.xml"/><Relationship Id="rId17" Type="http://schemas.openxmlformats.org/officeDocument/2006/relationships/image" Target="../media/image100.png"/><Relationship Id="rId2" Type="http://schemas.openxmlformats.org/officeDocument/2006/relationships/notesSlide" Target="../notesSlides/notesSlide45.xml"/><Relationship Id="rId16" Type="http://schemas.openxmlformats.org/officeDocument/2006/relationships/customXml" Target="../ink/ink43.xml"/><Relationship Id="rId20" Type="http://schemas.openxmlformats.org/officeDocument/2006/relationships/customXml" Target="../ink/ink45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38.xml"/><Relationship Id="rId11" Type="http://schemas.openxmlformats.org/officeDocument/2006/relationships/image" Target="../media/image97.png"/><Relationship Id="rId5" Type="http://schemas.openxmlformats.org/officeDocument/2006/relationships/image" Target="../media/image3.png"/><Relationship Id="rId15" Type="http://schemas.openxmlformats.org/officeDocument/2006/relationships/image" Target="../media/image99.png"/><Relationship Id="rId10" Type="http://schemas.openxmlformats.org/officeDocument/2006/relationships/customXml" Target="../ink/ink40.xml"/><Relationship Id="rId19" Type="http://schemas.openxmlformats.org/officeDocument/2006/relationships/image" Target="../media/image101.png"/><Relationship Id="rId4" Type="http://schemas.openxmlformats.org/officeDocument/2006/relationships/image" Target="../media/image94.png"/><Relationship Id="rId9" Type="http://schemas.openxmlformats.org/officeDocument/2006/relationships/image" Target="../media/image96.png"/><Relationship Id="rId14" Type="http://schemas.openxmlformats.org/officeDocument/2006/relationships/customXml" Target="../ink/ink42.xml"/><Relationship Id="rId22" Type="http://schemas.openxmlformats.org/officeDocument/2006/relationships/image" Target="../media/image103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7.png"/><Relationship Id="rId3" Type="http://schemas.openxmlformats.org/officeDocument/2006/relationships/image" Target="../media/image1.png"/><Relationship Id="rId7" Type="http://schemas.openxmlformats.org/officeDocument/2006/relationships/image" Target="../media/image106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5.png"/><Relationship Id="rId5" Type="http://schemas.openxmlformats.org/officeDocument/2006/relationships/image" Target="../media/image104.png"/><Relationship Id="rId4" Type="http://schemas.openxmlformats.org/officeDocument/2006/relationships/image" Target="../media/image3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9.png"/><Relationship Id="rId5" Type="http://schemas.openxmlformats.org/officeDocument/2006/relationships/image" Target="../media/image108.png"/><Relationship Id="rId4" Type="http://schemas.openxmlformats.org/officeDocument/2006/relationships/image" Target="../media/image3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3.png"/><Relationship Id="rId3" Type="http://schemas.openxmlformats.org/officeDocument/2006/relationships/image" Target="../media/image1.png"/><Relationship Id="rId7" Type="http://schemas.openxmlformats.org/officeDocument/2006/relationships/image" Target="../media/image112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1.png"/><Relationship Id="rId5" Type="http://schemas.openxmlformats.org/officeDocument/2006/relationships/image" Target="../media/image110.png"/><Relationship Id="rId10" Type="http://schemas.openxmlformats.org/officeDocument/2006/relationships/image" Target="../media/image115.png"/><Relationship Id="rId4" Type="http://schemas.openxmlformats.org/officeDocument/2006/relationships/image" Target="../media/image3.png"/><Relationship Id="rId9" Type="http://schemas.openxmlformats.org/officeDocument/2006/relationships/image" Target="../media/image114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7.png"/><Relationship Id="rId5" Type="http://schemas.openxmlformats.org/officeDocument/2006/relationships/image" Target="../media/image116.png"/><Relationship Id="rId4" Type="http://schemas.openxmlformats.org/officeDocument/2006/relationships/image" Target="../media/image3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9.png"/><Relationship Id="rId5" Type="http://schemas.openxmlformats.org/officeDocument/2006/relationships/image" Target="../media/image118.png"/><Relationship Id="rId4" Type="http://schemas.openxmlformats.org/officeDocument/2006/relationships/image" Target="../media/image3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1.png"/><Relationship Id="rId5" Type="http://schemas.openxmlformats.org/officeDocument/2006/relationships/image" Target="../media/image120.png"/><Relationship Id="rId4" Type="http://schemas.openxmlformats.org/officeDocument/2006/relationships/image" Target="../media/image3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3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2.png"/><Relationship Id="rId4" Type="http://schemas.openxmlformats.org/officeDocument/2006/relationships/image" Target="../media/image3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25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4.png"/><Relationship Id="rId5" Type="http://schemas.openxmlformats.org/officeDocument/2006/relationships/image" Target="../media/image123.png"/><Relationship Id="rId4" Type="http://schemas.openxmlformats.org/officeDocument/2006/relationships/image" Target="../media/image3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6.jpeg"/><Relationship Id="rId4" Type="http://schemas.openxmlformats.org/officeDocument/2006/relationships/image" Target="../media/image3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67B4C4D9-868C-448D-BA21-45D3D15989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 descr="Text&#10;&#10;Description automatically generated with low confidence">
            <a:extLst>
              <a:ext uri="{FF2B5EF4-FFF2-40B4-BE49-F238E27FC236}">
                <a16:creationId xmlns:a16="http://schemas.microsoft.com/office/drawing/2014/main" id="{FE47F6C5-F995-4284-81F5-D34AB293238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9771" y="439593"/>
            <a:ext cx="3952457" cy="130826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C60DB77-B3E8-4EB8-9C92-87DF96E697A0}"/>
              </a:ext>
            </a:extLst>
          </p:cNvPr>
          <p:cNvSpPr txBox="1"/>
          <p:nvPr/>
        </p:nvSpPr>
        <p:spPr>
          <a:xfrm>
            <a:off x="787729" y="2041319"/>
            <a:ext cx="10616540" cy="27853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3500">
                <a:solidFill>
                  <a:schemeClr val="bg1"/>
                </a:solidFill>
                <a:latin typeface="+mj-lt"/>
              </a:rPr>
              <a:t>BA COMPUTER GAMES DESIGN</a:t>
            </a:r>
          </a:p>
          <a:p>
            <a:pPr algn="ctr"/>
            <a:r>
              <a:rPr lang="en-GB" sz="4500" b="1">
                <a:solidFill>
                  <a:schemeClr val="bg1"/>
                </a:solidFill>
                <a:latin typeface="+mj-lt"/>
              </a:rPr>
              <a:t> </a:t>
            </a:r>
          </a:p>
          <a:p>
            <a:pPr algn="ctr"/>
            <a:r>
              <a:rPr lang="en-GB" sz="6000" b="1">
                <a:solidFill>
                  <a:srgbClr val="FFC000"/>
                </a:solidFill>
                <a:latin typeface="+mj-lt"/>
              </a:rPr>
              <a:t>Indie Game Dev.</a:t>
            </a:r>
          </a:p>
          <a:p>
            <a:pPr algn="ctr"/>
            <a:r>
              <a:rPr lang="en-GB" sz="3500" b="1">
                <a:solidFill>
                  <a:schemeClr val="bg1"/>
                </a:solidFill>
                <a:latin typeface="+mj-lt"/>
              </a:rPr>
              <a:t>UE5: Creating </a:t>
            </a:r>
            <a:r>
              <a:rPr lang="en-GB" sz="3500" b="1" err="1">
                <a:solidFill>
                  <a:schemeClr val="bg1"/>
                </a:solidFill>
                <a:latin typeface="+mj-lt"/>
              </a:rPr>
              <a:t>Interactables</a:t>
            </a:r>
            <a:r>
              <a:rPr lang="en-GB" sz="3500" b="1">
                <a:solidFill>
                  <a:schemeClr val="bg1"/>
                </a:solidFill>
                <a:latin typeface="+mj-lt"/>
              </a:rPr>
              <a:t> (Key and Door Mechanics)</a:t>
            </a:r>
            <a:endParaRPr lang="en-GB" sz="3500" b="1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40588041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A70443-A43D-A33A-48A3-81B864CAD4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6ABB94DE-F9A2-2198-03A0-A30AB38BA2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6EB55326-53CD-FF14-6D50-A8DCD3C4528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8940E38-8CBE-153E-12AC-45BDB27608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8507" y="2844224"/>
            <a:ext cx="9661912" cy="116955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4000" b="1">
                <a:solidFill>
                  <a:schemeClr val="accent4"/>
                </a:solidFill>
                <a:latin typeface="Calibri"/>
                <a:ea typeface="Calibri"/>
                <a:cs typeface="Calibri"/>
              </a:rPr>
              <a:t>UE5: Creating Interactables (Key and Door)</a:t>
            </a:r>
            <a:endParaRPr lang="en-US">
              <a:solidFill>
                <a:schemeClr val="accent4"/>
              </a:solidFill>
              <a:latin typeface="Calibri"/>
            </a:endParaRPr>
          </a:p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3000" b="1">
                <a:solidFill>
                  <a:schemeClr val="bg1"/>
                </a:solidFill>
                <a:latin typeface="+mn-lt"/>
              </a:rPr>
              <a:t>The Basic Run-Down</a:t>
            </a: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BD192E-629B-3085-E370-858170EAAEE3}"/>
              </a:ext>
            </a:extLst>
          </p:cNvPr>
          <p:cNvSpPr txBox="1"/>
          <p:nvPr/>
        </p:nvSpPr>
        <p:spPr>
          <a:xfrm>
            <a:off x="761999" y="152400"/>
            <a:ext cx="11020425" cy="99257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</a:t>
            </a:r>
            <a:r>
              <a:rPr lang="en-GB" err="1">
                <a:solidFill>
                  <a:schemeClr val="bg1"/>
                </a:solidFill>
                <a:latin typeface="+mj-lt"/>
              </a:rPr>
              <a:t>Interactables</a:t>
            </a:r>
            <a:r>
              <a:rPr lang="en-GB">
                <a:solidFill>
                  <a:schemeClr val="bg1"/>
                </a:solidFill>
                <a:latin typeface="+mj-lt"/>
              </a:rPr>
              <a:t> (Key and Door Mechanics)</a:t>
            </a:r>
            <a:endParaRPr lang="en-GB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  <a:p>
            <a:endParaRPr lang="en-GB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675430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4770" y="1285103"/>
            <a:ext cx="10726376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4000" b="1">
                <a:solidFill>
                  <a:schemeClr val="bg1"/>
                </a:solidFill>
                <a:latin typeface="Arial"/>
                <a:cs typeface="Arial"/>
              </a:rPr>
              <a:t>Today we’re creating a </a:t>
            </a:r>
            <a:r>
              <a:rPr lang="en-GB" altLang="en-US" sz="4000" b="1" u="sng">
                <a:solidFill>
                  <a:schemeClr val="bg1"/>
                </a:solidFill>
                <a:latin typeface="Arial"/>
                <a:cs typeface="Arial"/>
              </a:rPr>
              <a:t>key and door</a:t>
            </a:r>
            <a:r>
              <a:rPr lang="en-GB" altLang="en-US" sz="4000" b="1">
                <a:solidFill>
                  <a:schemeClr val="bg1"/>
                </a:solidFill>
                <a:latin typeface="Arial"/>
                <a:cs typeface="Arial"/>
              </a:rPr>
              <a:t> mechanic with </a:t>
            </a:r>
            <a:r>
              <a:rPr lang="en-GB" altLang="en-US" sz="4000" b="1" u="sng">
                <a:solidFill>
                  <a:schemeClr val="bg1"/>
                </a:solidFill>
                <a:latin typeface="Arial"/>
                <a:cs typeface="Arial"/>
              </a:rPr>
              <a:t>interaction</a:t>
            </a:r>
            <a:r>
              <a:rPr lang="en-GB" altLang="en-US" sz="4000" b="1">
                <a:solidFill>
                  <a:schemeClr val="bg1"/>
                </a:solidFill>
                <a:latin typeface="Arial"/>
                <a:cs typeface="Arial"/>
              </a:rPr>
              <a:t> using and blueprinting in Unreal Engine 5.</a:t>
            </a:r>
            <a:endParaRPr lang="en-GB" altLang="en-US" sz="3200" b="1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3F3AA1-93B0-FBA3-BA2E-DB3735801E7D}"/>
              </a:ext>
            </a:extLst>
          </p:cNvPr>
          <p:cNvSpPr txBox="1"/>
          <p:nvPr/>
        </p:nvSpPr>
        <p:spPr>
          <a:xfrm>
            <a:off x="761999" y="152400"/>
            <a:ext cx="11020425" cy="99257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</a:t>
            </a:r>
            <a:r>
              <a:rPr lang="en-GB" err="1">
                <a:solidFill>
                  <a:schemeClr val="bg1"/>
                </a:solidFill>
                <a:latin typeface="+mj-lt"/>
              </a:rPr>
              <a:t>Interactables</a:t>
            </a:r>
            <a:r>
              <a:rPr lang="en-GB">
                <a:solidFill>
                  <a:schemeClr val="bg1"/>
                </a:solidFill>
                <a:latin typeface="+mj-lt"/>
              </a:rPr>
              <a:t> (Key and Door Mechanics)</a:t>
            </a:r>
            <a:endParaRPr lang="en-GB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  <a:p>
            <a:endParaRPr lang="en-GB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  <p:pic>
        <p:nvPicPr>
          <p:cNvPr id="11" name="Picture 10" descr="A black door with white trim&#10;&#10;AI-generated content may be incorrect.">
            <a:extLst>
              <a:ext uri="{FF2B5EF4-FFF2-40B4-BE49-F238E27FC236}">
                <a16:creationId xmlns:a16="http://schemas.microsoft.com/office/drawing/2014/main" id="{BFAE227C-CCBC-F1B1-9F03-91F9512A4FF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509539" y="3223631"/>
            <a:ext cx="2072236" cy="3477322"/>
          </a:xfrm>
          <a:prstGeom prst="rect">
            <a:avLst/>
          </a:prstGeom>
        </p:spPr>
      </p:pic>
      <p:pic>
        <p:nvPicPr>
          <p:cNvPr id="14" name="Picture 13" descr="Clipart - Key">
            <a:extLst>
              <a:ext uri="{FF2B5EF4-FFF2-40B4-BE49-F238E27FC236}">
                <a16:creationId xmlns:a16="http://schemas.microsoft.com/office/drawing/2014/main" id="{590E0B77-350B-E15E-3473-910B2EE5C82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-2580000">
            <a:off x="5053847" y="4208479"/>
            <a:ext cx="1637807" cy="1658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3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911" y="1594538"/>
            <a:ext cx="5310206" cy="3785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4000" b="1">
                <a:solidFill>
                  <a:schemeClr val="bg1"/>
                </a:solidFill>
                <a:latin typeface="Arial" charset="0"/>
              </a:rPr>
              <a:t>For this example, we’re going to create a simple Third Person Character project from the project browser.</a:t>
            </a:r>
            <a:endParaRPr lang="en-GB" altLang="en-US" sz="3200" b="1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153F7D-B921-1CE4-2E42-2428D5B25C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8028" y="1594538"/>
            <a:ext cx="6548179" cy="392779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31A7E3-C789-BD99-CA86-ED8C43CF8477}"/>
              </a:ext>
            </a:extLst>
          </p:cNvPr>
          <p:cNvSpPr txBox="1"/>
          <p:nvPr/>
        </p:nvSpPr>
        <p:spPr>
          <a:xfrm>
            <a:off x="761999" y="152400"/>
            <a:ext cx="11020425" cy="99257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</a:t>
            </a:r>
            <a:r>
              <a:rPr lang="en-GB" err="1">
                <a:solidFill>
                  <a:schemeClr val="bg1"/>
                </a:solidFill>
                <a:latin typeface="+mj-lt"/>
              </a:rPr>
              <a:t>Interactables</a:t>
            </a:r>
            <a:r>
              <a:rPr lang="en-GB">
                <a:solidFill>
                  <a:schemeClr val="bg1"/>
                </a:solidFill>
                <a:latin typeface="+mj-lt"/>
              </a:rPr>
              <a:t> (Key and Door Mechanics)</a:t>
            </a:r>
            <a:endParaRPr lang="en-GB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  <a:p>
            <a:endParaRPr lang="en-GB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53565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EAAA668-E5F7-9D0A-7B87-380451946A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366" y="2831805"/>
            <a:ext cx="5540793" cy="3669514"/>
          </a:xfrm>
          <a:prstGeom prst="rect">
            <a:avLst/>
          </a:prstGeom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841" y="1110929"/>
            <a:ext cx="6978292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>
                <a:solidFill>
                  <a:schemeClr val="bg1"/>
                </a:solidFill>
                <a:latin typeface="Arial" charset="0"/>
              </a:rPr>
              <a:t>We’ll be presented with a simple project that contains a third person character and some basic movement inputs.</a:t>
            </a:r>
            <a:endParaRPr lang="en-GB" altLang="en-US" sz="2400" b="1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F73FF8-B16A-5A9B-6110-AB1BC5D0C9F7}"/>
              </a:ext>
            </a:extLst>
          </p:cNvPr>
          <p:cNvSpPr txBox="1"/>
          <p:nvPr/>
        </p:nvSpPr>
        <p:spPr>
          <a:xfrm>
            <a:off x="761999" y="152400"/>
            <a:ext cx="11020425" cy="99257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</a:t>
            </a:r>
            <a:r>
              <a:rPr lang="en-GB" err="1">
                <a:solidFill>
                  <a:schemeClr val="bg1"/>
                </a:solidFill>
                <a:latin typeface="+mj-lt"/>
              </a:rPr>
              <a:t>Interactables</a:t>
            </a:r>
            <a:r>
              <a:rPr lang="en-GB">
                <a:solidFill>
                  <a:schemeClr val="bg1"/>
                </a:solidFill>
                <a:latin typeface="+mj-lt"/>
              </a:rPr>
              <a:t> (Key and Door Mechanics)</a:t>
            </a:r>
            <a:endParaRPr lang="en-GB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  <a:p>
            <a:endParaRPr lang="en-GB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6517546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8507" y="2844224"/>
            <a:ext cx="9661912" cy="116955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Calibri"/>
                <a:ea typeface="Calibri"/>
                <a:cs typeface="Calibri"/>
              </a:rPr>
              <a:t>UE5: Creating </a:t>
            </a:r>
            <a:r>
              <a:rPr lang="en-GB" altLang="en-US" sz="4000" b="1" dirty="0" err="1">
                <a:solidFill>
                  <a:schemeClr val="accent4"/>
                </a:solidFill>
                <a:latin typeface="Calibri"/>
                <a:ea typeface="Calibri"/>
                <a:cs typeface="Calibri"/>
              </a:rPr>
              <a:t>Interactables</a:t>
            </a:r>
            <a:r>
              <a:rPr lang="en-GB" altLang="en-US" sz="4000" b="1" dirty="0">
                <a:solidFill>
                  <a:schemeClr val="accent4"/>
                </a:solidFill>
                <a:latin typeface="Calibri"/>
                <a:ea typeface="Calibri"/>
                <a:cs typeface="Calibri"/>
              </a:rPr>
              <a:t> (Key and Door)</a:t>
            </a:r>
            <a:endParaRPr lang="en-US" dirty="0">
              <a:solidFill>
                <a:schemeClr val="accent4"/>
              </a:solidFill>
              <a:latin typeface="Calibri"/>
            </a:endParaRPr>
          </a:p>
          <a:p>
            <a:pPr algn="ctr" eaLnBrk="1" hangingPunct="1">
              <a:spcBef>
                <a:spcPct val="0"/>
              </a:spcBef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Creating Interaction!</a:t>
            </a:r>
            <a:endParaRPr lang="en-GB" altLang="en-US" sz="3000" b="1" dirty="0">
              <a:solidFill>
                <a:schemeClr val="bg1"/>
              </a:solidFill>
              <a:latin typeface="+mn-lt"/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F851BA-75BE-69ED-6BE5-9619D8EE0173}"/>
              </a:ext>
            </a:extLst>
          </p:cNvPr>
          <p:cNvSpPr txBox="1"/>
          <p:nvPr/>
        </p:nvSpPr>
        <p:spPr>
          <a:xfrm>
            <a:off x="761999" y="152400"/>
            <a:ext cx="11020425" cy="99257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</a:t>
            </a:r>
            <a:r>
              <a:rPr lang="en-GB" err="1">
                <a:solidFill>
                  <a:schemeClr val="bg1"/>
                </a:solidFill>
                <a:latin typeface="+mj-lt"/>
              </a:rPr>
              <a:t>Interactables</a:t>
            </a:r>
            <a:r>
              <a:rPr lang="en-GB">
                <a:solidFill>
                  <a:schemeClr val="bg1"/>
                </a:solidFill>
                <a:latin typeface="+mj-lt"/>
              </a:rPr>
              <a:t> (Key and Door Mechanics)</a:t>
            </a:r>
            <a:endParaRPr lang="en-GB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  <a:p>
            <a:endParaRPr lang="en-GB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903988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99785" y="3797039"/>
            <a:ext cx="3335533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>
                <a:solidFill>
                  <a:schemeClr val="bg1"/>
                </a:solidFill>
                <a:latin typeface="Arial" charset="0"/>
              </a:rPr>
              <a:t>The first thing we’ll want to do is open up the content drawer.</a:t>
            </a:r>
            <a:endParaRPr lang="en-GB" altLang="en-US" sz="2400" b="1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46D3A3-7E62-D412-BCD8-39A3E93234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629" y="971333"/>
            <a:ext cx="8302643" cy="5651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1573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82969" y="1156325"/>
            <a:ext cx="6978292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>
                <a:solidFill>
                  <a:schemeClr val="bg1"/>
                </a:solidFill>
                <a:latin typeface="Arial" charset="0"/>
              </a:rPr>
              <a:t>This is our main desktop for anything we add into engine.</a:t>
            </a:r>
            <a:endParaRPr lang="en-GB" altLang="en-US" sz="2400" b="1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B50E46-19EF-10B9-2A8D-BEF952060D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4722" y="2313624"/>
            <a:ext cx="9490413" cy="4391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260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841" y="1110929"/>
            <a:ext cx="783003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>
                <a:solidFill>
                  <a:schemeClr val="bg1"/>
                </a:solidFill>
                <a:latin typeface="Arial" charset="0"/>
              </a:rPr>
              <a:t>Navigate to the </a:t>
            </a:r>
            <a:r>
              <a:rPr lang="en-GB" altLang="en-US" sz="3200" b="1" err="1">
                <a:solidFill>
                  <a:schemeClr val="bg1"/>
                </a:solidFill>
                <a:latin typeface="Arial" charset="0"/>
              </a:rPr>
              <a:t>ThirdPerson</a:t>
            </a:r>
            <a:r>
              <a:rPr lang="en-GB" altLang="en-US" sz="3200" b="1">
                <a:solidFill>
                  <a:schemeClr val="bg1"/>
                </a:solidFill>
                <a:latin typeface="Arial" charset="0"/>
              </a:rPr>
              <a:t> content folder, and open up Blueprints.</a:t>
            </a:r>
            <a:endParaRPr lang="en-GB" altLang="en-US" sz="2400" b="1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6C71F1-9F00-3A33-CC5E-6F718EA8532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412" y="2248720"/>
            <a:ext cx="7954485" cy="276263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20F786A-7A80-1D2E-FB40-70EAFD6F24F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9775" y="3949429"/>
            <a:ext cx="6522813" cy="2594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026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24C917-1841-D1B6-38D0-C4AA44E3A8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F176EA05-0EC0-0994-28EE-43FB0546D8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0553BADA-6B8A-E5B8-35C6-53B1A8C902B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C1B2AA4-1911-47B8-C1B9-47374B6ADACE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2D065909-0128-3BA4-A403-08C33B2FEA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92279" y="2351611"/>
            <a:ext cx="5686359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/>
                <a:cs typeface="Arial"/>
              </a:rPr>
              <a:t>Right click in the content drawer, and select ‘Blueprint Interface’, under the Blueprint tab.</a:t>
            </a:r>
            <a:endParaRPr lang="en-GB" altLang="en-US" sz="2400" b="1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F012C92-040E-E202-588F-8E3F32DAF6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62" y="1022195"/>
            <a:ext cx="4729072" cy="5402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513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3F3BF1-B9C4-566E-FB01-CDC9CE73B5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445D0437-7818-7C11-990D-E83A1DCA60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88433B7C-857C-C8B2-AA64-42E17ED9514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E370D-318B-46FA-9BE3-45667FACA51D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10" name="TextBox 3">
            <a:extLst>
              <a:ext uri="{FF2B5EF4-FFF2-40B4-BE49-F238E27FC236}">
                <a16:creationId xmlns:a16="http://schemas.microsoft.com/office/drawing/2014/main" id="{9768574B-D2A7-AB7C-1435-D971DDB34B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08852" y="5291287"/>
            <a:ext cx="577985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2400" b="1">
                <a:solidFill>
                  <a:schemeClr val="bg1"/>
                </a:solidFill>
                <a:latin typeface="Arial" charset="0"/>
              </a:rPr>
              <a:t>Rename it accordingly!</a:t>
            </a:r>
          </a:p>
          <a:p>
            <a:pPr algn="ctr" eaLnBrk="1" hangingPunct="1"/>
            <a:r>
              <a:rPr lang="en-GB" altLang="en-US" sz="2400" b="1" u="sng">
                <a:solidFill>
                  <a:schemeClr val="bg1"/>
                </a:solidFill>
                <a:latin typeface="Arial" charset="0"/>
              </a:rPr>
              <a:t>(Don’t have Actor1, Actor2, Actor3 etc. – Just don’t.)</a:t>
            </a:r>
          </a:p>
        </p:txBody>
      </p:sp>
      <p:pic>
        <p:nvPicPr>
          <p:cNvPr id="3" name="Picture 2" descr="A screen shot of a phone&#10;&#10;AI-generated content may be incorrect.">
            <a:extLst>
              <a:ext uri="{FF2B5EF4-FFF2-40B4-BE49-F238E27FC236}">
                <a16:creationId xmlns:a16="http://schemas.microsoft.com/office/drawing/2014/main" id="{93B48DF7-6C1B-182A-6058-CBDF16A06D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164" y="1140156"/>
            <a:ext cx="2815140" cy="39866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284556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57AB19-5931-C7EF-8D1F-D1E7E14695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B0A09F5D-4DC0-06D3-6A54-CEE674B3D7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D8D46A3E-6ACD-4117-1615-C29D5270478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5D33968-874E-59AE-0279-81C9A9FC1E7E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10" name="TextBox 3">
            <a:extLst>
              <a:ext uri="{FF2B5EF4-FFF2-40B4-BE49-F238E27FC236}">
                <a16:creationId xmlns:a16="http://schemas.microsoft.com/office/drawing/2014/main" id="{8F0B5244-D977-D436-BDA0-62390300C8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44798" y="1289071"/>
            <a:ext cx="829239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3600" b="1" dirty="0">
                <a:solidFill>
                  <a:schemeClr val="bg1"/>
                </a:solidFill>
                <a:latin typeface="Arial"/>
                <a:cs typeface="Arial"/>
              </a:rPr>
              <a:t>Then lets also make the interface for the Door while we're here..</a:t>
            </a:r>
            <a:endParaRPr lang="en-US" sz="3600">
              <a:solidFill>
                <a:schemeClr val="bg1"/>
              </a:solidFill>
              <a:ea typeface="Calibri"/>
            </a:endParaRPr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F73C9EE-AB66-DFCE-B5A4-BD735D4E99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20727" y="2653999"/>
            <a:ext cx="4948709" cy="382227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514F95-0322-26B2-3320-97DB54D7F33F}"/>
              </a:ext>
            </a:extLst>
          </p:cNvPr>
          <p:cNvSpPr txBox="1">
            <a:spLocks noChangeArrowheads="1"/>
          </p:cNvSpPr>
          <p:nvPr/>
        </p:nvSpPr>
        <p:spPr bwMode="auto">
          <a:xfrm rot="-1740000">
            <a:off x="6442204" y="5044152"/>
            <a:ext cx="829239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800" b="1" dirty="0">
                <a:solidFill>
                  <a:schemeClr val="bg1"/>
                </a:solidFill>
                <a:latin typeface="Arial"/>
                <a:ea typeface="Calibri"/>
                <a:cs typeface="Arial"/>
              </a:rPr>
              <a:t>We'll need it soon!...</a:t>
            </a:r>
            <a:endParaRPr lang="en-GB" altLang="en-US" sz="3600" b="1" dirty="0">
              <a:solidFill>
                <a:schemeClr val="bg1"/>
              </a:solidFill>
              <a:latin typeface="Arial"/>
              <a:ea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45367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9474" y="2397346"/>
            <a:ext cx="5305135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u="sng" dirty="0">
                <a:solidFill>
                  <a:schemeClr val="bg1"/>
                </a:solidFill>
                <a:latin typeface="Arial"/>
                <a:cs typeface="Arial"/>
              </a:rPr>
              <a:t>Double click</a:t>
            </a:r>
            <a:r>
              <a:rPr lang="en-GB" altLang="en-US" sz="3200" b="1" dirty="0">
                <a:solidFill>
                  <a:schemeClr val="bg1"/>
                </a:solidFill>
                <a:latin typeface="Arial"/>
                <a:cs typeface="Arial"/>
              </a:rPr>
              <a:t> on the '</a:t>
            </a:r>
            <a:r>
              <a:rPr lang="en-GB" altLang="en-US" sz="3200" b="1" dirty="0" err="1">
                <a:solidFill>
                  <a:schemeClr val="bg1"/>
                </a:solidFill>
                <a:latin typeface="Arial"/>
                <a:cs typeface="Arial"/>
              </a:rPr>
              <a:t>BPI_Interact</a:t>
            </a:r>
            <a:r>
              <a:rPr lang="en-GB" altLang="en-US" sz="3200" b="1" dirty="0">
                <a:solidFill>
                  <a:schemeClr val="bg1"/>
                </a:solidFill>
                <a:latin typeface="Arial"/>
                <a:cs typeface="Arial"/>
              </a:rPr>
              <a:t>' we just made to open up its blueprint interface.</a:t>
            </a:r>
            <a:endParaRPr lang="en-GB" altLang="en-US" sz="2400" b="1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pic>
        <p:nvPicPr>
          <p:cNvPr id="5" name="Picture 4" descr="Man Unpacking and Opening Carton Box and Looking Inside Stock Photo ...">
            <a:extLst>
              <a:ext uri="{FF2B5EF4-FFF2-40B4-BE49-F238E27FC236}">
                <a16:creationId xmlns:a16="http://schemas.microsoft.com/office/drawing/2014/main" id="{6D25EE75-5AC3-5403-DE1C-DA13528580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3622" y="1716474"/>
            <a:ext cx="5052541" cy="3411323"/>
          </a:xfrm>
          <a:prstGeom prst="rect">
            <a:avLst/>
          </a:prstGeom>
        </p:spPr>
      </p:pic>
      <p:pic>
        <p:nvPicPr>
          <p:cNvPr id="4" name="Picture 3" descr="A screen shot of a phone&#10;&#10;AI-generated content may be incorrect.">
            <a:extLst>
              <a:ext uri="{FF2B5EF4-FFF2-40B4-BE49-F238E27FC236}">
                <a16:creationId xmlns:a16="http://schemas.microsoft.com/office/drawing/2014/main" id="{2693DA77-3E4B-A16E-A4DC-ACFED7B5669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480000">
            <a:off x="8200919" y="3621386"/>
            <a:ext cx="913573" cy="131620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5950084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9D3E6AF-0CFB-8A79-5E88-10363588FC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3081" y="1031301"/>
            <a:ext cx="5038811" cy="26192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extBox 3">
            <a:extLst>
              <a:ext uri="{FF2B5EF4-FFF2-40B4-BE49-F238E27FC236}">
                <a16:creationId xmlns:a16="http://schemas.microsoft.com/office/drawing/2014/main" id="{61D4FE13-EB53-61DD-2F90-AFE5106C9F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66418" y="3804643"/>
            <a:ext cx="507859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2400" b="1" dirty="0">
                <a:solidFill>
                  <a:schemeClr val="bg1"/>
                </a:solidFill>
                <a:latin typeface="Arial"/>
                <a:cs typeface="Arial"/>
              </a:rPr>
              <a:t>You'll be greeted with an interface that looks something like this!..</a:t>
            </a:r>
          </a:p>
        </p:txBody>
      </p:sp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1957571-7CD0-7FD1-8B10-4937FCDBFEC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3591" y="2832014"/>
            <a:ext cx="3788548" cy="19559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1" name="TextBox 3">
            <a:extLst>
              <a:ext uri="{FF2B5EF4-FFF2-40B4-BE49-F238E27FC236}">
                <a16:creationId xmlns:a16="http://schemas.microsoft.com/office/drawing/2014/main" id="{CDB90560-C1AD-8E62-C29B-062B52B540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09908" y="4903021"/>
            <a:ext cx="244935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1600" b="1" dirty="0">
                <a:solidFill>
                  <a:schemeClr val="bg1"/>
                </a:solidFill>
                <a:latin typeface="Arial"/>
                <a:cs typeface="Arial"/>
              </a:rPr>
              <a:t>Let's rename this function to.. Interact</a:t>
            </a:r>
            <a:endParaRPr lang="en-US" sz="2000" dirty="0">
              <a:solidFill>
                <a:schemeClr val="bg1"/>
              </a:solidFill>
              <a:ea typeface="Calibri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7D76D95-0AE0-615F-D0C0-47EA1ED11AF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09018" y="4308089"/>
            <a:ext cx="2850720" cy="201063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176026C3-1594-A61C-5F7F-936F1A9224C8}"/>
                  </a:ext>
                </a:extLst>
              </p14:cNvPr>
              <p14:cNvContentPartPr/>
              <p14:nvPr/>
            </p14:nvContentPartPr>
            <p14:xfrm>
              <a:off x="3954162" y="1596219"/>
              <a:ext cx="498800" cy="470104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176026C3-1594-A61C-5F7F-936F1A9224C8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936181" y="1578595"/>
                <a:ext cx="534403" cy="50571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450A3146-51AE-544F-1486-6442DF3B301E}"/>
                  </a:ext>
                </a:extLst>
              </p14:cNvPr>
              <p14:cNvContentPartPr/>
              <p14:nvPr/>
            </p14:nvContentPartPr>
            <p14:xfrm>
              <a:off x="4764215" y="2388973"/>
              <a:ext cx="803483" cy="83142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450A3146-51AE-544F-1486-6442DF3B301E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4746584" y="2370985"/>
                <a:ext cx="839105" cy="86667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5E26C261-CB77-D26B-A6A3-BB98813EB108}"/>
                  </a:ext>
                </a:extLst>
              </p14:cNvPr>
              <p14:cNvContentPartPr/>
              <p14:nvPr/>
            </p14:nvContentPartPr>
            <p14:xfrm>
              <a:off x="7963243" y="4009081"/>
              <a:ext cx="872146" cy="695178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5E26C261-CB77-D26B-A6A3-BB98813EB108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7945253" y="3991090"/>
                <a:ext cx="907766" cy="730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0425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3EFE3D15-DD69-9496-D17E-FFBA49FD6A66}"/>
              </a:ext>
            </a:extLst>
          </p:cNvPr>
          <p:cNvSpPr txBox="1">
            <a:spLocks noChangeArrowheads="1"/>
          </p:cNvSpPr>
          <p:nvPr/>
        </p:nvSpPr>
        <p:spPr bwMode="auto">
          <a:xfrm rot="-960000">
            <a:off x="6590186" y="5227182"/>
            <a:ext cx="5350213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Ensure you always </a:t>
            </a:r>
            <a:r>
              <a:rPr lang="en-GB" altLang="en-US" sz="2000" b="1" u="sng" dirty="0">
                <a:solidFill>
                  <a:schemeClr val="bg1"/>
                </a:solidFill>
                <a:latin typeface="Arial"/>
                <a:cs typeface="Arial"/>
              </a:rPr>
              <a:t>COMPILE</a:t>
            </a:r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 whenever you edit or change blueprints!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7BCEE95-3A76-F055-CB56-0166F1763C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4953" y="1600437"/>
            <a:ext cx="4323326" cy="1765357"/>
          </a:xfrm>
          <a:prstGeom prst="rect">
            <a:avLst/>
          </a:prstGeom>
        </p:spPr>
      </p:pic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360F02E-4573-D7DC-5279-FB6BFC86CA3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7215" y="1085292"/>
            <a:ext cx="4886325" cy="3190875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80685D1F-5CA5-DC38-046A-1407C0401186}"/>
                  </a:ext>
                </a:extLst>
              </p14:cNvPr>
              <p14:cNvContentPartPr/>
              <p14:nvPr/>
            </p14:nvContentPartPr>
            <p14:xfrm>
              <a:off x="1152810" y="1427593"/>
              <a:ext cx="1140647" cy="44680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80685D1F-5CA5-DC38-046A-1407C040118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134813" y="1409966"/>
                <a:ext cx="1176281" cy="48241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EF3F8AD9-0355-29F3-8047-05C17AFDE58A}"/>
                  </a:ext>
                </a:extLst>
              </p14:cNvPr>
              <p14:cNvContentPartPr/>
              <p14:nvPr/>
            </p14:nvContentPartPr>
            <p14:xfrm>
              <a:off x="2139701" y="1850034"/>
              <a:ext cx="221811" cy="400878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EF3F8AD9-0355-29F3-8047-05C17AFDE58A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121726" y="1832057"/>
                <a:ext cx="257401" cy="43647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7777447E-E4ED-CF5C-FAC9-AE75A1E7916B}"/>
                  </a:ext>
                </a:extLst>
              </p14:cNvPr>
              <p14:cNvContentPartPr/>
              <p14:nvPr/>
            </p14:nvContentPartPr>
            <p14:xfrm>
              <a:off x="2185665" y="1922161"/>
              <a:ext cx="383640" cy="759363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7777447E-E4ED-CF5C-FAC9-AE75A1E7916B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167687" y="1904167"/>
                <a:ext cx="419235" cy="794992"/>
              </a:xfrm>
              <a:prstGeom prst="rect">
                <a:avLst/>
              </a:prstGeom>
            </p:spPr>
          </p:pic>
        </mc:Fallback>
      </mc:AlternateContent>
      <p:sp>
        <p:nvSpPr>
          <p:cNvPr id="16" name="TextBox 3">
            <a:extLst>
              <a:ext uri="{FF2B5EF4-FFF2-40B4-BE49-F238E27FC236}">
                <a16:creationId xmlns:a16="http://schemas.microsoft.com/office/drawing/2014/main" id="{B8C0F111-332A-26C8-2899-CEAB8C1961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38023" y="882408"/>
            <a:ext cx="5350213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3200" b="1" dirty="0">
                <a:solidFill>
                  <a:schemeClr val="bg1"/>
                </a:solidFill>
                <a:latin typeface="Arial"/>
                <a:cs typeface="Arial"/>
              </a:rPr>
              <a:t>Now let's compile our BPI!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7" name="TextBox 3">
            <a:extLst>
              <a:ext uri="{FF2B5EF4-FFF2-40B4-BE49-F238E27FC236}">
                <a16:creationId xmlns:a16="http://schemas.microsoft.com/office/drawing/2014/main" id="{69CDF641-874C-9DBC-2882-795667B6C8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49699" y="3429273"/>
            <a:ext cx="5350213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3200" b="1" dirty="0">
                <a:solidFill>
                  <a:schemeClr val="bg1"/>
                </a:solidFill>
                <a:latin typeface="Arial"/>
                <a:cs typeface="Arial"/>
              </a:rPr>
              <a:t>And head back to the main workspace..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191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EE062E-7BEA-BCF7-CE0D-87A931BDF7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8A6AE870-D0CA-B966-2CB6-599459B0F4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560C37FC-4DB8-C884-34D5-7349A224D40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771C023-AF0C-3979-83EF-F36B66CB8F12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D5859CD-8A51-AC3D-2E5E-F607A99531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3081" y="1031301"/>
            <a:ext cx="5038811" cy="26192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extBox 3">
            <a:extLst>
              <a:ext uri="{FF2B5EF4-FFF2-40B4-BE49-F238E27FC236}">
                <a16:creationId xmlns:a16="http://schemas.microsoft.com/office/drawing/2014/main" id="{BBE498BA-8267-A4F0-A71B-85EEDF3977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0933" y="996913"/>
            <a:ext cx="507859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  <a:latin typeface="Arial"/>
                <a:cs typeface="Arial"/>
              </a:rPr>
              <a:t>Next we'll open up </a:t>
            </a:r>
            <a:r>
              <a:rPr lang="en-GB" altLang="en-US" sz="2400" b="1" dirty="0" err="1">
                <a:solidFill>
                  <a:schemeClr val="bg1"/>
                </a:solidFill>
                <a:latin typeface="Arial"/>
                <a:cs typeface="Arial"/>
              </a:rPr>
              <a:t>BPI_Door</a:t>
            </a:r>
            <a:r>
              <a:rPr lang="en-GB" altLang="en-US" sz="2400" b="1" dirty="0">
                <a:solidFill>
                  <a:schemeClr val="bg1"/>
                </a:solidFill>
                <a:latin typeface="Arial"/>
                <a:cs typeface="Arial"/>
              </a:rPr>
              <a:t> and rename that blueprints '</a:t>
            </a:r>
            <a:r>
              <a:rPr lang="en-GB" altLang="en-US" sz="2400" b="1" dirty="0" err="1">
                <a:solidFill>
                  <a:schemeClr val="bg1"/>
                </a:solidFill>
                <a:latin typeface="Arial"/>
                <a:cs typeface="Arial"/>
              </a:rPr>
              <a:t>NewFunction</a:t>
            </a:r>
            <a:r>
              <a:rPr lang="en-GB" altLang="en-US" sz="2400" b="1" dirty="0">
                <a:solidFill>
                  <a:schemeClr val="bg1"/>
                </a:solidFill>
                <a:latin typeface="Arial"/>
                <a:cs typeface="Arial"/>
              </a:rPr>
              <a:t>' to 'Pick Up Key'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7A1ECE1-0727-CD4E-6382-02CD3DE5042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3591" y="2832014"/>
            <a:ext cx="3788548" cy="19559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1" name="TextBox 3">
            <a:extLst>
              <a:ext uri="{FF2B5EF4-FFF2-40B4-BE49-F238E27FC236}">
                <a16:creationId xmlns:a16="http://schemas.microsoft.com/office/drawing/2014/main" id="{EAFF7277-52E9-B81C-0044-9E5BC3C85E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42179" y="4896156"/>
            <a:ext cx="267589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1600" b="1" dirty="0">
                <a:solidFill>
                  <a:schemeClr val="bg1"/>
                </a:solidFill>
                <a:latin typeface="Arial"/>
                <a:cs typeface="Arial"/>
              </a:rPr>
              <a:t>Let's rename this function to.. Pick Up Key</a:t>
            </a:r>
            <a:endParaRPr lang="en-US" sz="2000" dirty="0">
              <a:solidFill>
                <a:schemeClr val="bg1"/>
              </a:solidFill>
              <a:ea typeface="Calibri" pitchFamily="34" charset="0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78A14380-F90B-E425-D3A5-E9DD0F8A6A4C}"/>
                  </a:ext>
                </a:extLst>
              </p14:cNvPr>
              <p14:cNvContentPartPr/>
              <p14:nvPr/>
            </p14:nvContentPartPr>
            <p14:xfrm>
              <a:off x="3954162" y="1596219"/>
              <a:ext cx="498800" cy="470104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78A14380-F90B-E425-D3A5-E9DD0F8A6A4C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936181" y="1578235"/>
                <a:ext cx="534403" cy="50571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A9DAF1F0-C882-A85C-0EBF-1E25E502625B}"/>
                  </a:ext>
                </a:extLst>
              </p14:cNvPr>
              <p14:cNvContentPartPr/>
              <p14:nvPr/>
            </p14:nvContentPartPr>
            <p14:xfrm>
              <a:off x="4764215" y="2388973"/>
              <a:ext cx="803483" cy="83142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A9DAF1F0-C882-A85C-0EBF-1E25E502625B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746216" y="2370985"/>
                <a:ext cx="839121" cy="867037"/>
              </a:xfrm>
              <a:prstGeom prst="rect">
                <a:avLst/>
              </a:prstGeom>
            </p:spPr>
          </p:pic>
        </mc:Fallback>
      </mc:AlternateContent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4EB7D72-81CF-7A3E-0D6E-F3420426F2D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549974" y="4551834"/>
            <a:ext cx="2876807" cy="16673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964B0472-F661-8A19-32E1-229459C2452A}"/>
                  </a:ext>
                </a:extLst>
              </p14:cNvPr>
              <p14:cNvContentPartPr/>
              <p14:nvPr/>
            </p14:nvContentPartPr>
            <p14:xfrm>
              <a:off x="7963243" y="4201297"/>
              <a:ext cx="872146" cy="695178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964B0472-F661-8A19-32E1-229459C2452A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7945253" y="4183306"/>
                <a:ext cx="907766" cy="730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6956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13E1C0-CA23-F354-0B40-4467917929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119FB976-EE3B-ACF1-7094-CA041ACC8D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F32372DE-15C3-1D12-6465-1B9440E48B8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0D9774-3464-1E4A-D14E-E5B4AD81DEFF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765C029-C547-C5E4-EB1B-667ED32F04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33657" y="1415085"/>
            <a:ext cx="8723704" cy="356395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7" name="TextBox 3">
            <a:extLst>
              <a:ext uri="{FF2B5EF4-FFF2-40B4-BE49-F238E27FC236}">
                <a16:creationId xmlns:a16="http://schemas.microsoft.com/office/drawing/2014/main" id="{EF5B2502-F9EE-F62C-BE05-542FB9BCA6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5915" y="5509327"/>
            <a:ext cx="5350213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3200" b="1" dirty="0">
                <a:solidFill>
                  <a:schemeClr val="bg1"/>
                </a:solidFill>
                <a:latin typeface="Arial"/>
                <a:cs typeface="Arial"/>
              </a:rPr>
              <a:t>Then back to the main workspace..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0368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841" y="1110929"/>
            <a:ext cx="7830036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Navigate to the </a:t>
            </a:r>
            <a:r>
              <a:rPr lang="en-GB" altLang="en-US" sz="3200" b="1" dirty="0" err="1">
                <a:solidFill>
                  <a:schemeClr val="bg1"/>
                </a:solidFill>
                <a:latin typeface="Arial" charset="0"/>
              </a:rPr>
              <a:t>ThirdPerson</a:t>
            </a:r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 content folder, and open up Blueprints.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6C71F1-9F00-3A33-CC5E-6F718EA8532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412" y="2248720"/>
            <a:ext cx="7954485" cy="276263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20F786A-7A80-1D2E-FB40-70EAFD6F24F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9775" y="3949429"/>
            <a:ext cx="6522813" cy="2594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167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9474" y="2706265"/>
            <a:ext cx="5305135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Double click on the </a:t>
            </a:r>
            <a:r>
              <a:rPr lang="en-GB" altLang="en-US" sz="3200" b="1" dirty="0" err="1">
                <a:solidFill>
                  <a:schemeClr val="bg1"/>
                </a:solidFill>
                <a:latin typeface="Arial" charset="0"/>
              </a:rPr>
              <a:t>BP_ThirdPersonCharacter</a:t>
            </a:r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 to open up its blueprint.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DF4C592-071B-C8F2-505D-51E2718396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211" y="1494769"/>
            <a:ext cx="3328487" cy="4651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639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pic>
        <p:nvPicPr>
          <p:cNvPr id="3" name="Picture 2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240A393C-D043-8ABC-2973-A8C279A8DF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86948" y="2223143"/>
            <a:ext cx="3158267" cy="30295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extBox 3">
            <a:extLst>
              <a:ext uri="{FF2B5EF4-FFF2-40B4-BE49-F238E27FC236}">
                <a16:creationId xmlns:a16="http://schemas.microsoft.com/office/drawing/2014/main" id="{E970034D-6408-064F-CB7C-90F32B542A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2934" y="1305833"/>
            <a:ext cx="530513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  <a:latin typeface="Arial"/>
                <a:cs typeface="Arial"/>
              </a:rPr>
              <a:t>In the Event Graph, lets create an:</a:t>
            </a:r>
            <a:endParaRPr lang="en-US" sz="1400">
              <a:solidFill>
                <a:schemeClr val="bg1"/>
              </a:solidFill>
              <a:latin typeface="Arial"/>
              <a:cs typeface="Arial"/>
            </a:endParaRPr>
          </a:p>
          <a:p>
            <a:pPr algn="ctr"/>
            <a:r>
              <a:rPr lang="en-GB" altLang="en-US" sz="2400" b="1" dirty="0">
                <a:solidFill>
                  <a:schemeClr val="bg1"/>
                </a:solidFill>
                <a:latin typeface="Arial"/>
                <a:cs typeface="Arial"/>
              </a:rPr>
              <a:t>'E Keyboard Event'</a:t>
            </a:r>
          </a:p>
        </p:txBody>
      </p:sp>
      <p:pic>
        <p:nvPicPr>
          <p:cNvPr id="10" name="Picture 9" descr="A screen shot of a computer screen&#10;&#10;AI-generated content may be incorrect.">
            <a:extLst>
              <a:ext uri="{FF2B5EF4-FFF2-40B4-BE49-F238E27FC236}">
                <a16:creationId xmlns:a16="http://schemas.microsoft.com/office/drawing/2014/main" id="{DA05A3B9-0C1C-0711-EF56-43CFE013D3E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57959" y="4612802"/>
            <a:ext cx="1403865" cy="1421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Picture 10" descr="A screen shot of a computer screen&#10;&#10;AI-generated content may be incorrect.">
            <a:extLst>
              <a:ext uri="{FF2B5EF4-FFF2-40B4-BE49-F238E27FC236}">
                <a16:creationId xmlns:a16="http://schemas.microsoft.com/office/drawing/2014/main" id="{1D209455-7DD0-F9E8-9AF4-6D623A09FF3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999" t="1599" r="49116" b="-1959"/>
          <a:stretch/>
        </p:blipFill>
        <p:spPr>
          <a:xfrm>
            <a:off x="6276289" y="2691412"/>
            <a:ext cx="4456934" cy="192141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2" name="TextBox 3">
            <a:extLst>
              <a:ext uri="{FF2B5EF4-FFF2-40B4-BE49-F238E27FC236}">
                <a16:creationId xmlns:a16="http://schemas.microsoft.com/office/drawing/2014/main" id="{F13A3E1D-233E-AA7E-AE0F-76EBFEC530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4069" y="1257779"/>
            <a:ext cx="530513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  <a:latin typeface="Arial"/>
                <a:cs typeface="Arial"/>
              </a:rPr>
              <a:t>Then we'll create a 'Get Overlapping Actors' to check for any actors that well... overlap!</a:t>
            </a:r>
            <a:endParaRPr lang="en-GB" altLang="en-US" sz="2400" b="1" dirty="0">
              <a:solidFill>
                <a:schemeClr val="bg1"/>
              </a:solidFill>
              <a:latin typeface="Arial"/>
            </a:endParaRPr>
          </a:p>
        </p:txBody>
      </p:sp>
      <p:pic>
        <p:nvPicPr>
          <p:cNvPr id="15" name="Picture 14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4F98DDF1-6B87-7435-E43E-0348A655690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17028" y="4496701"/>
            <a:ext cx="2101078" cy="18874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extBox 3">
            <a:extLst>
              <a:ext uri="{FF2B5EF4-FFF2-40B4-BE49-F238E27FC236}">
                <a16:creationId xmlns:a16="http://schemas.microsoft.com/office/drawing/2014/main" id="{58590C31-4A44-9DB2-25E2-905244D2A3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2177" y="6118103"/>
            <a:ext cx="389097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b="1" dirty="0">
                <a:solidFill>
                  <a:schemeClr val="bg1"/>
                </a:solidFill>
                <a:latin typeface="Arial"/>
                <a:cs typeface="Arial"/>
              </a:rPr>
              <a:t>This will trigger in the blueprint whenever the E key is pushed!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5509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8A2DCD0-A23B-BAAD-2E57-977228718D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290" y="1234861"/>
            <a:ext cx="5425475" cy="266519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4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84BD7A02-1A33-CF7A-4C52-0277BC86E9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23556" y="3087688"/>
            <a:ext cx="6355320" cy="342170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0" name="TextBox 3">
            <a:extLst>
              <a:ext uri="{FF2B5EF4-FFF2-40B4-BE49-F238E27FC236}">
                <a16:creationId xmlns:a16="http://schemas.microsoft.com/office/drawing/2014/main" id="{194DA4F9-5C11-89B3-FB88-7F7EA61E4D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11961" y="880211"/>
            <a:ext cx="5517946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Create a 'For Each Loop with Break' from the Overlapping Actors array on the 'Get Overlapping Actors' node.</a:t>
            </a:r>
            <a:endParaRPr lang="en-GB" altLang="en-US" sz="2000" b="1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13" name="TextBox 3">
            <a:extLst>
              <a:ext uri="{FF2B5EF4-FFF2-40B4-BE49-F238E27FC236}">
                <a16:creationId xmlns:a16="http://schemas.microsoft.com/office/drawing/2014/main" id="{F2B0B9DE-C13F-5574-A967-FAE6F99147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7420" y="5562048"/>
            <a:ext cx="551794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Then connect the 'E Key' event to the Execution of the Loop.</a:t>
            </a:r>
            <a:endParaRPr lang="en-US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278D277F-A3B1-1420-1347-79E8EE7C432B}"/>
                  </a:ext>
                </a:extLst>
              </p14:cNvPr>
              <p14:cNvContentPartPr/>
              <p14:nvPr/>
            </p14:nvContentPartPr>
            <p14:xfrm>
              <a:off x="4709297" y="4866800"/>
              <a:ext cx="974625" cy="68001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278D277F-A3B1-1420-1347-79E8EE7C432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691302" y="4848810"/>
                <a:ext cx="1010256" cy="71563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9C77A6E0-E384-10CD-40D3-05DA4F8F0E9D}"/>
                  </a:ext>
                </a:extLst>
              </p14:cNvPr>
              <p14:cNvContentPartPr/>
              <p14:nvPr/>
            </p14:nvContentPartPr>
            <p14:xfrm>
              <a:off x="5613307" y="1688756"/>
              <a:ext cx="1141719" cy="542186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9C77A6E0-E384-10CD-40D3-05DA4F8F0E9D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595310" y="1670767"/>
                <a:ext cx="1177353" cy="577804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3137685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7913F41-D169-0FF3-2464-1AF517AECA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26525" y="1156129"/>
            <a:ext cx="5215925" cy="23970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21C93F3-F289-9752-F155-C6CB06E38A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31082" y="4302125"/>
            <a:ext cx="5286375" cy="18097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1" name="TextBox 3">
            <a:extLst>
              <a:ext uri="{FF2B5EF4-FFF2-40B4-BE49-F238E27FC236}">
                <a16:creationId xmlns:a16="http://schemas.microsoft.com/office/drawing/2014/main" id="{D9190D7E-F46B-3954-A087-9937A26AB8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19961" y="1717725"/>
            <a:ext cx="530513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  <a:latin typeface="Arial"/>
                <a:cs typeface="Arial"/>
              </a:rPr>
              <a:t>From the Loops 'Array Element', lets create a 'Does Object Implement Interface' node..</a:t>
            </a:r>
            <a:endParaRPr lang="en-GB" altLang="en-US" sz="2400" b="1" dirty="0">
              <a:solidFill>
                <a:schemeClr val="bg1"/>
              </a:solidFill>
              <a:latin typeface="Arial"/>
            </a:endParaRPr>
          </a:p>
        </p:txBody>
      </p:sp>
      <p:sp>
        <p:nvSpPr>
          <p:cNvPr id="12" name="TextBox 3">
            <a:extLst>
              <a:ext uri="{FF2B5EF4-FFF2-40B4-BE49-F238E27FC236}">
                <a16:creationId xmlns:a16="http://schemas.microsoft.com/office/drawing/2014/main" id="{247F72A9-EF93-92BC-B41A-8E7FFBA12C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18555" y="4532319"/>
            <a:ext cx="3005406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  <a:latin typeface="Arial"/>
                <a:cs typeface="Arial"/>
              </a:rPr>
              <a:t>..and change the interface to be the '</a:t>
            </a:r>
            <a:r>
              <a:rPr lang="en-GB" altLang="en-US" sz="2400" b="1" dirty="0" err="1">
                <a:solidFill>
                  <a:schemeClr val="bg1"/>
                </a:solidFill>
                <a:latin typeface="Arial"/>
                <a:cs typeface="Arial"/>
              </a:rPr>
              <a:t>BPI_Interact</a:t>
            </a:r>
            <a:r>
              <a:rPr lang="en-GB" altLang="en-US" sz="2400" b="1" dirty="0">
                <a:solidFill>
                  <a:schemeClr val="bg1"/>
                </a:solidFill>
                <a:latin typeface="Arial"/>
                <a:cs typeface="Arial"/>
              </a:rPr>
              <a:t>' we created earlier!</a:t>
            </a:r>
            <a:endParaRPr lang="en-GB" altLang="en-US" sz="2400" b="1" dirty="0">
              <a:solidFill>
                <a:schemeClr val="bg1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39780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08F7B5-9FDE-3F24-C7E7-AFE0633A08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D6BBCDAE-EB03-C14E-83C5-02D0C69616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48020064-4A10-5EE8-34A0-3E86BC6F232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48AC619-2B1F-5C80-70E9-F6A065B7CC08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11" name="TextBox 3">
            <a:extLst>
              <a:ext uri="{FF2B5EF4-FFF2-40B4-BE49-F238E27FC236}">
                <a16:creationId xmlns:a16="http://schemas.microsoft.com/office/drawing/2014/main" id="{293981D8-8259-FB80-9003-3004058663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5583" y="1237185"/>
            <a:ext cx="530513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  <a:latin typeface="Arial"/>
                <a:cs typeface="Arial"/>
              </a:rPr>
              <a:t>Hold 'B' and click in the empty space to quickly and easily make a branch node!</a:t>
            </a:r>
            <a:endParaRPr lang="en-GB" altLang="en-US" sz="2400" b="1" dirty="0">
              <a:solidFill>
                <a:schemeClr val="bg1"/>
              </a:solidFill>
              <a:latin typeface="Arial"/>
            </a:endParaRPr>
          </a:p>
        </p:txBody>
      </p:sp>
      <p:sp>
        <p:nvSpPr>
          <p:cNvPr id="12" name="TextBox 3">
            <a:extLst>
              <a:ext uri="{FF2B5EF4-FFF2-40B4-BE49-F238E27FC236}">
                <a16:creationId xmlns:a16="http://schemas.microsoft.com/office/drawing/2014/main" id="{0AA22187-632F-FED9-F0BD-5E263DC256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81258" y="3125022"/>
            <a:ext cx="3863514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  <a:latin typeface="Arial"/>
                <a:cs typeface="Arial"/>
              </a:rPr>
              <a:t>Let's connect the Loops Body to the cause the Branch to execute..</a:t>
            </a:r>
            <a:endParaRPr lang="en-GB" altLang="en-US" sz="2400" b="1" dirty="0">
              <a:solidFill>
                <a:schemeClr val="bg1"/>
              </a:solidFill>
              <a:latin typeface="Arial"/>
            </a:endParaRPr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B675E22-51C9-F7D2-A569-DB1D414464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0792" y="1234733"/>
            <a:ext cx="2181225" cy="11620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Picture 2" descr="A screenshot of a graph&#10;&#10;AI-generated content may be incorrect.">
            <a:extLst>
              <a:ext uri="{FF2B5EF4-FFF2-40B4-BE49-F238E27FC236}">
                <a16:creationId xmlns:a16="http://schemas.microsoft.com/office/drawing/2014/main" id="{3645378D-1F44-9FB5-4A5F-17998BAE3E5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579" y="3005738"/>
            <a:ext cx="7781925" cy="28098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390511-C867-F4DA-6524-8B19825825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81258" y="4326373"/>
            <a:ext cx="3863514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  <a:latin typeface="Arial"/>
                <a:cs typeface="Arial"/>
              </a:rPr>
              <a:t>And connect the Return Value of the 'Does Object Implement Interface' node to the condition!</a:t>
            </a:r>
            <a:endParaRPr lang="en-GB" altLang="en-US" sz="2400" b="1" dirty="0">
              <a:solidFill>
                <a:schemeClr val="bg1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20156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4DE57B-F3B0-7BCB-BF84-DD7C1C0E38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2E779688-C2FE-41D8-B9C6-5E0E679976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088F2931-08EE-4791-E23C-0407D294150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6C57EE0-34F6-BF94-BC5B-2D92E401D44D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11" name="TextBox 3">
            <a:extLst>
              <a:ext uri="{FF2B5EF4-FFF2-40B4-BE49-F238E27FC236}">
                <a16:creationId xmlns:a16="http://schemas.microsoft.com/office/drawing/2014/main" id="{F9166687-FCA1-F5FA-E32E-EB8A29433B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2340" y="969455"/>
            <a:ext cx="530513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  <a:latin typeface="Arial"/>
                <a:cs typeface="Arial"/>
              </a:rPr>
              <a:t>Next, It's time to cause the actual interaction to happen in the main window whenever we press E!</a:t>
            </a:r>
            <a:endParaRPr lang="en-GB" altLang="en-US" sz="2400" b="1" dirty="0">
              <a:solidFill>
                <a:schemeClr val="bg1"/>
              </a:solidFill>
              <a:latin typeface="Arial"/>
            </a:endParaRP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9031A6B-5696-1BE7-D2FB-E363678D77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00" y="2275711"/>
            <a:ext cx="7613136" cy="306857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 descr="A screenshot of a graph&#10;&#10;AI-generated content may be incorrect.">
            <a:extLst>
              <a:ext uri="{FF2B5EF4-FFF2-40B4-BE49-F238E27FC236}">
                <a16:creationId xmlns:a16="http://schemas.microsoft.com/office/drawing/2014/main" id="{C488E742-7AE0-4647-C7CF-C196ACFC5F1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88352" y="4322634"/>
            <a:ext cx="5240810" cy="19060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0" name="TextBox 3">
            <a:extLst>
              <a:ext uri="{FF2B5EF4-FFF2-40B4-BE49-F238E27FC236}">
                <a16:creationId xmlns:a16="http://schemas.microsoft.com/office/drawing/2014/main" id="{CDFCA679-566A-6143-2D08-4F454C2D3A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57691" y="1649076"/>
            <a:ext cx="3877244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  <a:latin typeface="Arial"/>
                <a:cs typeface="Arial"/>
              </a:rPr>
              <a:t>From the Array Element in the Loop, lets drag off and create an 'Interact (Message)' Node that communicates with our </a:t>
            </a:r>
            <a:r>
              <a:rPr lang="en-GB" altLang="en-US" sz="2400" b="1" dirty="0" err="1">
                <a:solidFill>
                  <a:schemeClr val="bg1"/>
                </a:solidFill>
                <a:latin typeface="Arial"/>
                <a:cs typeface="Arial"/>
              </a:rPr>
              <a:t>BPI_Interact</a:t>
            </a:r>
            <a:r>
              <a:rPr lang="en-GB" altLang="en-US" sz="2400" b="1" dirty="0">
                <a:solidFill>
                  <a:schemeClr val="bg1"/>
                </a:solidFill>
                <a:latin typeface="Arial"/>
                <a:cs typeface="Arial"/>
              </a:rPr>
              <a:t>.</a:t>
            </a:r>
            <a:endParaRPr lang="en-GB" altLang="en-US" sz="2400" b="1" dirty="0">
              <a:solidFill>
                <a:schemeClr val="bg1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402470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pic>
        <p:nvPicPr>
          <p:cNvPr id="3" name="Picture 2" descr="A screenshot of a graph&#10;&#10;AI-generated content may be incorrect.">
            <a:extLst>
              <a:ext uri="{FF2B5EF4-FFF2-40B4-BE49-F238E27FC236}">
                <a16:creationId xmlns:a16="http://schemas.microsoft.com/office/drawing/2014/main" id="{FAB4304B-028B-FC47-9CBC-D06765E42D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2500" y="1036509"/>
            <a:ext cx="10287000" cy="28765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extBox 3">
            <a:extLst>
              <a:ext uri="{FF2B5EF4-FFF2-40B4-BE49-F238E27FC236}">
                <a16:creationId xmlns:a16="http://schemas.microsoft.com/office/drawing/2014/main" id="{38FCED1A-E074-25FA-E7F4-76287EB8A0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0339" y="4230265"/>
            <a:ext cx="5305135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400" b="1" dirty="0" err="1">
                <a:solidFill>
                  <a:schemeClr val="bg1"/>
                </a:solidFill>
                <a:latin typeface="Arial"/>
                <a:cs typeface="Arial"/>
              </a:rPr>
              <a:t>Lets</a:t>
            </a:r>
            <a:r>
              <a:rPr lang="en-GB" altLang="en-US" sz="2400" b="1" dirty="0">
                <a:solidFill>
                  <a:schemeClr val="bg1"/>
                </a:solidFill>
                <a:latin typeface="Arial"/>
                <a:cs typeface="Arial"/>
              </a:rPr>
              <a:t> link the True result of the Branch to the Interact, and then the result of the interact back to the Loops 'Break.</a:t>
            </a:r>
            <a:endParaRPr lang="en-GB" altLang="en-US" sz="2400" b="1" dirty="0">
              <a:solidFill>
                <a:schemeClr val="bg1"/>
              </a:solidFill>
              <a:latin typeface="Arial"/>
            </a:endParaRPr>
          </a:p>
        </p:txBody>
      </p:sp>
      <p:sp>
        <p:nvSpPr>
          <p:cNvPr id="12" name="TextBox 3">
            <a:extLst>
              <a:ext uri="{FF2B5EF4-FFF2-40B4-BE49-F238E27FC236}">
                <a16:creationId xmlns:a16="http://schemas.microsoft.com/office/drawing/2014/main" id="{337F1EC6-7850-8762-2201-2BDF65645A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72825" y="4758860"/>
            <a:ext cx="5305135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  <a:latin typeface="Arial"/>
                <a:cs typeface="Arial"/>
              </a:rPr>
              <a:t>This will make sure that when we trigger our interaction, it will only happen once, and not for every single thing we're overlapping!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7820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1BFA69-B572-F324-4A56-03BFFFE58F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E738AEE0-FC91-3FCD-7412-8853AD69CC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44B4DE1F-E68A-8A25-D447-555BC919F14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49D77BC-9AE7-659E-1497-D6DD186912D3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pic>
        <p:nvPicPr>
          <p:cNvPr id="3" name="Picture 2" descr="A screenshot of a graph&#10;&#10;AI-generated content may be incorrect.">
            <a:extLst>
              <a:ext uri="{FF2B5EF4-FFF2-40B4-BE49-F238E27FC236}">
                <a16:creationId xmlns:a16="http://schemas.microsoft.com/office/drawing/2014/main" id="{BC5D9DFD-E769-6BEB-CA88-25778E66AF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2500" y="1036509"/>
            <a:ext cx="10287000" cy="28765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extBox 3">
            <a:extLst>
              <a:ext uri="{FF2B5EF4-FFF2-40B4-BE49-F238E27FC236}">
                <a16:creationId xmlns:a16="http://schemas.microsoft.com/office/drawing/2014/main" id="{CBF57E3E-C4D3-F5FD-5BD1-99E71A68B9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0339" y="4230265"/>
            <a:ext cx="5305135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400" b="1" dirty="0" err="1">
                <a:solidFill>
                  <a:schemeClr val="bg1"/>
                </a:solidFill>
                <a:latin typeface="Arial"/>
                <a:cs typeface="Arial"/>
              </a:rPr>
              <a:t>Lets</a:t>
            </a:r>
            <a:r>
              <a:rPr lang="en-GB" altLang="en-US" sz="2400" b="1" dirty="0">
                <a:solidFill>
                  <a:schemeClr val="bg1"/>
                </a:solidFill>
                <a:latin typeface="Arial"/>
                <a:cs typeface="Arial"/>
              </a:rPr>
              <a:t> link the True result of the Branch to the Interact, and then the result of the interact back to the Loops 'Break.</a:t>
            </a:r>
            <a:endParaRPr lang="en-GB" altLang="en-US" sz="2400" b="1" dirty="0">
              <a:solidFill>
                <a:schemeClr val="bg1"/>
              </a:solidFill>
              <a:latin typeface="Arial"/>
            </a:endParaRPr>
          </a:p>
        </p:txBody>
      </p:sp>
      <p:sp>
        <p:nvSpPr>
          <p:cNvPr id="12" name="TextBox 3">
            <a:extLst>
              <a:ext uri="{FF2B5EF4-FFF2-40B4-BE49-F238E27FC236}">
                <a16:creationId xmlns:a16="http://schemas.microsoft.com/office/drawing/2014/main" id="{0E6EC641-CF0E-3ABA-CD2D-88AC283536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72825" y="4758860"/>
            <a:ext cx="5305135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  <a:latin typeface="Arial"/>
                <a:cs typeface="Arial"/>
              </a:rPr>
              <a:t>This will make sure that when we trigger our interaction, it will only happen once, and not for every single thing we're overlapping!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2676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1A5B9F-E7B7-2833-FBD5-234F6F3E92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8F59230C-EABB-547E-21C8-3FBBAB291B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7D9113B6-DD6C-7F2F-7815-4F6153DBB4D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84FFCCE-87F5-BD46-B0DC-044C0321E5D1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D7CD004-C5B1-943D-3368-B5AE8C4F24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33657" y="1415085"/>
            <a:ext cx="8723704" cy="356395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7" name="TextBox 3">
            <a:extLst>
              <a:ext uri="{FF2B5EF4-FFF2-40B4-BE49-F238E27FC236}">
                <a16:creationId xmlns:a16="http://schemas.microsoft.com/office/drawing/2014/main" id="{6EB3DE83-693A-5081-9351-C3C02714BA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5915" y="5509327"/>
            <a:ext cx="5350213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3200" b="1" dirty="0">
                <a:solidFill>
                  <a:schemeClr val="bg1"/>
                </a:solidFill>
                <a:latin typeface="Arial"/>
                <a:cs typeface="Arial"/>
              </a:rPr>
              <a:t>Then back to the main workspace..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6937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53E1F1-E81B-6C3D-DE45-BA714354D3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38ABE2BD-D41E-DE90-CB3D-84C84F5D67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47B0FB8B-77E9-1725-23B1-D53EE5BF55B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171B51A-6D35-A067-FC5F-12176E061F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8507" y="2844224"/>
            <a:ext cx="9661912" cy="116955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Calibri"/>
                <a:ea typeface="Calibri"/>
                <a:cs typeface="Calibri"/>
              </a:rPr>
              <a:t>UE5: Creating </a:t>
            </a:r>
            <a:r>
              <a:rPr lang="en-GB" altLang="en-US" sz="4000" b="1" dirty="0" err="1">
                <a:solidFill>
                  <a:schemeClr val="accent4"/>
                </a:solidFill>
                <a:latin typeface="Calibri"/>
                <a:ea typeface="Calibri"/>
                <a:cs typeface="Calibri"/>
              </a:rPr>
              <a:t>Interactables</a:t>
            </a:r>
            <a:r>
              <a:rPr lang="en-GB" altLang="en-US" sz="4000" b="1" dirty="0">
                <a:solidFill>
                  <a:schemeClr val="accent4"/>
                </a:solidFill>
                <a:latin typeface="Calibri"/>
                <a:ea typeface="Calibri"/>
                <a:cs typeface="Calibri"/>
              </a:rPr>
              <a:t> (Key and Door)</a:t>
            </a:r>
            <a:endParaRPr lang="en-US" dirty="0">
              <a:solidFill>
                <a:schemeClr val="accent4"/>
              </a:solidFill>
              <a:latin typeface="Calibri"/>
            </a:endParaRPr>
          </a:p>
          <a:p>
            <a:pPr algn="ctr" eaLnBrk="1" hangingPunct="1">
              <a:spcBef>
                <a:spcPct val="0"/>
              </a:spcBef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Creating the Key!</a:t>
            </a:r>
            <a:endParaRPr lang="en-GB" altLang="en-US" sz="3000" b="1" dirty="0">
              <a:solidFill>
                <a:schemeClr val="bg1"/>
              </a:solidFill>
              <a:latin typeface="+mn-lt"/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46F8D5-6212-1FE6-83A7-E86846589EA8}"/>
              </a:ext>
            </a:extLst>
          </p:cNvPr>
          <p:cNvSpPr txBox="1"/>
          <p:nvPr/>
        </p:nvSpPr>
        <p:spPr>
          <a:xfrm>
            <a:off x="761999" y="152400"/>
            <a:ext cx="11020425" cy="99257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</a:t>
            </a:r>
            <a:r>
              <a:rPr lang="en-GB" err="1">
                <a:solidFill>
                  <a:schemeClr val="bg1"/>
                </a:solidFill>
                <a:latin typeface="+mj-lt"/>
              </a:rPr>
              <a:t>Interactables</a:t>
            </a:r>
            <a:r>
              <a:rPr lang="en-GB">
                <a:solidFill>
                  <a:schemeClr val="bg1"/>
                </a:solidFill>
                <a:latin typeface="+mj-lt"/>
              </a:rPr>
              <a:t> (Key and Door Mechanics)</a:t>
            </a:r>
            <a:endParaRPr lang="en-GB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  <a:p>
            <a:endParaRPr lang="en-GB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40323278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92279" y="2351611"/>
            <a:ext cx="5686359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Right click in the content drawer, and select ‘Blueprint Class’, as we’re creating an actor – which uses blueprints to operate.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0075B8C-8450-15CE-A2F1-A796FEC7F6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999" y="1125559"/>
            <a:ext cx="4720077" cy="5355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169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 dirty="0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9102" y="2047310"/>
            <a:ext cx="3753796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 charset="0"/>
              </a:rPr>
              <a:t>Select: ‘Actor’.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3ED758-40D8-F813-09B0-C1CE334499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578" y="1110929"/>
            <a:ext cx="3670897" cy="2819025"/>
          </a:xfrm>
          <a:prstGeom prst="rect">
            <a:avLst/>
          </a:prstGeom>
        </p:spPr>
      </p:pic>
      <p:sp>
        <p:nvSpPr>
          <p:cNvPr id="10" name="TextBox 3">
            <a:extLst>
              <a:ext uri="{FF2B5EF4-FFF2-40B4-BE49-F238E27FC236}">
                <a16:creationId xmlns:a16="http://schemas.microsoft.com/office/drawing/2014/main" id="{A908B1D9-15E2-3ADA-A502-C7D952BBC0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92777" y="4729038"/>
            <a:ext cx="5450337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3200" b="1" dirty="0">
                <a:solidFill>
                  <a:schemeClr val="bg1"/>
                </a:solidFill>
                <a:latin typeface="Arial"/>
                <a:cs typeface="Arial"/>
              </a:rPr>
              <a:t>Rename it: </a:t>
            </a:r>
            <a:r>
              <a:rPr lang="en-GB" altLang="en-US" sz="3200" b="1" dirty="0" err="1">
                <a:solidFill>
                  <a:schemeClr val="bg1"/>
                </a:solidFill>
                <a:latin typeface="Arial"/>
                <a:cs typeface="Arial"/>
              </a:rPr>
              <a:t>BP_Key</a:t>
            </a:r>
            <a:endParaRPr lang="en-GB" altLang="en-US" sz="3200" b="1" dirty="0" err="1">
              <a:solidFill>
                <a:schemeClr val="bg1"/>
              </a:solidFill>
              <a:latin typeface="Arial"/>
              <a:ea typeface="Calibri"/>
            </a:endParaRPr>
          </a:p>
        </p:txBody>
      </p:sp>
      <p:pic>
        <p:nvPicPr>
          <p:cNvPr id="3" name="Picture 2" descr="A screenshot of a phone&#10;&#10;AI-generated content may be incorrect.">
            <a:extLst>
              <a:ext uri="{FF2B5EF4-FFF2-40B4-BE49-F238E27FC236}">
                <a16:creationId xmlns:a16="http://schemas.microsoft.com/office/drawing/2014/main" id="{7411B345-4CB1-8C32-A496-79D2891F2A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62105" y="2424799"/>
            <a:ext cx="2366061" cy="3758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006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DF8D15-18B0-CFF1-87FA-7A98FDBA88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0AECADE-62AB-EE37-ECC5-B10F14B2E4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D2FF103D-739D-8151-9728-1996DE89EC2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4F15542-B1F6-48E2-4107-2D5B8F900D55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D4E2E778-8116-7E3E-969B-1A27CB102A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5567" y="1816970"/>
            <a:ext cx="5281684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>
                <a:solidFill>
                  <a:schemeClr val="bg1"/>
                </a:solidFill>
                <a:latin typeface="Arial" charset="0"/>
              </a:rPr>
              <a:t>Double click the actor to open up its workspace..</a:t>
            </a:r>
            <a:endParaRPr lang="en-GB" altLang="en-US" sz="2400" b="1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093228-1B7F-3207-66EB-78D87304E1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4334" y="875675"/>
            <a:ext cx="5217428" cy="28837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3BAC188-DDBB-30D3-6CED-A551D7CDF7C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80135" y="3429000"/>
            <a:ext cx="4204747" cy="3187302"/>
          </a:xfrm>
          <a:prstGeom prst="rect">
            <a:avLst/>
          </a:prstGeom>
        </p:spPr>
      </p:pic>
      <p:sp>
        <p:nvSpPr>
          <p:cNvPr id="10" name="TextBox 3">
            <a:extLst>
              <a:ext uri="{FF2B5EF4-FFF2-40B4-BE49-F238E27FC236}">
                <a16:creationId xmlns:a16="http://schemas.microsoft.com/office/drawing/2014/main" id="{8458312C-C864-6732-76CF-D68EE4C016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7890" y="4484042"/>
            <a:ext cx="5281684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>
                <a:solidFill>
                  <a:schemeClr val="bg1"/>
                </a:solidFill>
                <a:latin typeface="Arial" charset="0"/>
              </a:rPr>
              <a:t>Double click the actor to open up its workspace..</a:t>
            </a:r>
            <a:endParaRPr lang="en-GB" altLang="en-US" sz="2400" b="1">
              <a:solidFill>
                <a:schemeClr val="bg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8845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CA80B9-02D7-16CF-9AA4-394AD085E0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13A86547-DA46-7772-D589-A36F2E243E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A09E1C90-9C81-03D5-DBE7-6B3C30BE56C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F603E3F-B65E-2962-D21D-B64C11AFE175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B4AAFE85-D9C7-D28B-C276-CF87DE8722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9474" y="1619813"/>
            <a:ext cx="6477541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>
                <a:solidFill>
                  <a:schemeClr val="bg1"/>
                </a:solidFill>
                <a:latin typeface="Arial" charset="0"/>
              </a:rPr>
              <a:t>Let’s add a ‘Sphere’ and a ‘Box Collision’.</a:t>
            </a:r>
            <a:endParaRPr lang="en-GB" altLang="en-US" sz="2400" b="1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0D3364-0FB8-3132-270A-4EEFBCD572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3152" y="2697031"/>
            <a:ext cx="6669206" cy="3708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445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E601A2-950A-AD3C-86A4-E4790D2366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1BF48B05-088F-E6FA-24B3-93884ABEA7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325D35D2-F519-EDCA-279F-EC54701DA56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BBE0A13-B122-3D70-91F4-9466D1ABFB39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B8CDFF70-AFD4-B2A9-E5E3-0F17812BC1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7928" y="5321817"/>
            <a:ext cx="6477541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>
                <a:solidFill>
                  <a:schemeClr val="bg1"/>
                </a:solidFill>
                <a:latin typeface="Arial" charset="0"/>
              </a:rPr>
              <a:t>Scale the Box so it’s around the object used.</a:t>
            </a:r>
            <a:endParaRPr lang="en-GB" altLang="en-US" sz="2400" b="1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5FA955-D475-CFF3-E576-D34394DE60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6783" y="1334640"/>
            <a:ext cx="4168917" cy="3826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084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1CEB1F-B035-0C7F-4D94-8F76BD134D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68D6D736-3CD2-8317-0E80-7E994C79C4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A41A0E8E-4D7B-30D4-6FC6-469696A790D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A1905C7-B78B-A388-11BE-E13383C84131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1B22EE-F2C7-B3C2-041C-1204188062C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930" b="-132"/>
          <a:stretch/>
        </p:blipFill>
        <p:spPr>
          <a:xfrm>
            <a:off x="764458" y="1272590"/>
            <a:ext cx="7207093" cy="5192356"/>
          </a:xfrm>
          <a:prstGeom prst="rect">
            <a:avLst/>
          </a:prstGeom>
        </p:spPr>
      </p:pic>
      <p:sp>
        <p:nvSpPr>
          <p:cNvPr id="3" name="TextBox 3">
            <a:extLst>
              <a:ext uri="{FF2B5EF4-FFF2-40B4-BE49-F238E27FC236}">
                <a16:creationId xmlns:a16="http://schemas.microsoft.com/office/drawing/2014/main" id="{1319EA2C-B918-2F72-A06C-C71C3E8209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31158" y="2451352"/>
            <a:ext cx="2490185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3200" b="1" dirty="0">
                <a:solidFill>
                  <a:schemeClr val="bg1"/>
                </a:solidFill>
                <a:latin typeface="Arial"/>
                <a:cs typeface="Arial"/>
              </a:rPr>
              <a:t>Compile, save and then open the Event Graph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8046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758C419-68EE-6555-87A9-45DD4C5F62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11189" y="1030907"/>
            <a:ext cx="10201190" cy="5633700"/>
          </a:xfrm>
          <a:prstGeom prst="rect">
            <a:avLst/>
          </a:prstGeom>
        </p:spPr>
      </p:pic>
      <p:sp>
        <p:nvSpPr>
          <p:cNvPr id="8" name="TextBox 3">
            <a:extLst>
              <a:ext uri="{FF2B5EF4-FFF2-40B4-BE49-F238E27FC236}">
                <a16:creationId xmlns:a16="http://schemas.microsoft.com/office/drawing/2014/main" id="{C902793E-0E7C-181D-1027-DF415E792B62}"/>
              </a:ext>
            </a:extLst>
          </p:cNvPr>
          <p:cNvSpPr txBox="1">
            <a:spLocks noChangeArrowheads="1"/>
          </p:cNvSpPr>
          <p:nvPr/>
        </p:nvSpPr>
        <p:spPr bwMode="auto">
          <a:xfrm rot="-240000">
            <a:off x="-1406991" y="2170843"/>
            <a:ext cx="647754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marL="514350" indent="-514350" algn="ctr">
              <a:buAutoNum type="arabicPeriod"/>
            </a:pPr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Click Class Settings</a:t>
            </a:r>
            <a:endParaRPr lang="en-GB" altLang="en-US" sz="2000" b="1" dirty="0">
              <a:solidFill>
                <a:schemeClr val="bg1"/>
              </a:solidFill>
              <a:latin typeface="Arial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90D7F42C-4AAA-37FD-AD55-2F0032598813}"/>
                  </a:ext>
                </a:extLst>
              </p14:cNvPr>
              <p14:cNvContentPartPr/>
              <p14:nvPr/>
            </p14:nvContentPartPr>
            <p14:xfrm>
              <a:off x="1760005" y="1232556"/>
              <a:ext cx="196780" cy="854362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90D7F42C-4AAA-37FD-AD55-2F0032598813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742410" y="1214562"/>
                <a:ext cx="232330" cy="889990"/>
              </a:xfrm>
              <a:prstGeom prst="rect">
                <a:avLst/>
              </a:prstGeom>
            </p:spPr>
          </p:pic>
        </mc:Fallback>
      </mc:AlternateContent>
      <p:sp>
        <p:nvSpPr>
          <p:cNvPr id="11" name="TextBox 3">
            <a:extLst>
              <a:ext uri="{FF2B5EF4-FFF2-40B4-BE49-F238E27FC236}">
                <a16:creationId xmlns:a16="http://schemas.microsoft.com/office/drawing/2014/main" id="{A8D126E6-4B66-5BA7-F5F9-27D0B47E3D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44543" y="2968054"/>
            <a:ext cx="353251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2.  Look to 'Implemented Interfaces' in the details panel..</a:t>
            </a:r>
            <a:endParaRPr lang="en-GB" altLang="en-US" sz="2000" b="1" dirty="0">
              <a:solidFill>
                <a:schemeClr val="bg1"/>
              </a:solidFill>
              <a:latin typeface="Arial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9D9E8242-D58F-0AA5-600C-8C6F1D3914A6}"/>
                  </a:ext>
                </a:extLst>
              </p14:cNvPr>
              <p14:cNvContentPartPr/>
              <p14:nvPr/>
            </p14:nvContentPartPr>
            <p14:xfrm>
              <a:off x="7963242" y="3466757"/>
              <a:ext cx="427523" cy="6864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9D9E8242-D58F-0AA5-600C-8C6F1D3914A6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945623" y="3440357"/>
                <a:ext cx="463120" cy="5913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4B3EF3D7-5728-CCCE-B525-7DAB2EDA13E7}"/>
                  </a:ext>
                </a:extLst>
              </p14:cNvPr>
              <p14:cNvContentPartPr/>
              <p14:nvPr/>
            </p14:nvContentPartPr>
            <p14:xfrm>
              <a:off x="8112955" y="3453026"/>
              <a:ext cx="505831" cy="1113645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4B3EF3D7-5728-CCCE-B525-7DAB2EDA13E7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8095326" y="3435029"/>
                <a:ext cx="541448" cy="114927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6A287D62-BF02-F350-5AC1-1A5E3BD9A221}"/>
                  </a:ext>
                </a:extLst>
              </p14:cNvPr>
              <p14:cNvContentPartPr/>
              <p14:nvPr/>
            </p14:nvContentPartPr>
            <p14:xfrm>
              <a:off x="8622270" y="3809700"/>
              <a:ext cx="3034556" cy="67917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6A287D62-BF02-F350-5AC1-1A5E3BD9A221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8604631" y="3792073"/>
                <a:ext cx="3070193" cy="71478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A79BC811-72F3-C0CB-411A-57C8E9BADD6A}"/>
                  </a:ext>
                </a:extLst>
              </p14:cNvPr>
              <p14:cNvContentPartPr/>
              <p14:nvPr/>
            </p14:nvContentPartPr>
            <p14:xfrm>
              <a:off x="8649730" y="4349213"/>
              <a:ext cx="1465608" cy="1341759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A79BC811-72F3-C0CB-411A-57C8E9BADD6A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8632094" y="4331217"/>
                <a:ext cx="1501240" cy="1377390"/>
              </a:xfrm>
              <a:prstGeom prst="rect">
                <a:avLst/>
              </a:prstGeom>
            </p:spPr>
          </p:pic>
        </mc:Fallback>
      </mc:AlternateContent>
      <p:sp>
        <p:nvSpPr>
          <p:cNvPr id="19" name="TextBox 3">
            <a:extLst>
              <a:ext uri="{FF2B5EF4-FFF2-40B4-BE49-F238E27FC236}">
                <a16:creationId xmlns:a16="http://schemas.microsoft.com/office/drawing/2014/main" id="{C565C700-6AE0-B1E0-51BF-2C4D6B1EE9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77029" y="5514918"/>
            <a:ext cx="353251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3.  Lets add </a:t>
            </a:r>
            <a:r>
              <a:rPr lang="en-GB" altLang="en-US" sz="2000" b="1" dirty="0" err="1">
                <a:solidFill>
                  <a:schemeClr val="bg1"/>
                </a:solidFill>
                <a:latin typeface="Arial"/>
                <a:cs typeface="Arial"/>
              </a:rPr>
              <a:t>BPI_Interact</a:t>
            </a:r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 as our Implemented Interface.</a:t>
            </a:r>
            <a:endParaRPr lang="en-GB" altLang="en-US" sz="2000" b="1" dirty="0">
              <a:solidFill>
                <a:schemeClr val="bg1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54566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F11DAA6-6CEF-760F-CCBE-F4E7B861A0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82" y="1116055"/>
            <a:ext cx="3743668" cy="4262051"/>
          </a:xfrm>
          <a:prstGeom prst="rect">
            <a:avLst/>
          </a:prstGeom>
        </p:spPr>
      </p:pic>
      <p:pic>
        <p:nvPicPr>
          <p:cNvPr id="5" name="Picture 4" descr="A screen shot of a video game&#10;&#10;AI-generated content may be incorrect.">
            <a:extLst>
              <a:ext uri="{FF2B5EF4-FFF2-40B4-BE49-F238E27FC236}">
                <a16:creationId xmlns:a16="http://schemas.microsoft.com/office/drawing/2014/main" id="{2E6BE285-82F2-F65B-5E55-8C88F482E6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3390" y="3382490"/>
            <a:ext cx="4686300" cy="3086100"/>
          </a:xfrm>
          <a:prstGeom prst="rect">
            <a:avLst/>
          </a:prstGeom>
        </p:spPr>
      </p:pic>
      <p:sp>
        <p:nvSpPr>
          <p:cNvPr id="11" name="TextBox 3">
            <a:extLst>
              <a:ext uri="{FF2B5EF4-FFF2-40B4-BE49-F238E27FC236}">
                <a16:creationId xmlns:a16="http://schemas.microsoft.com/office/drawing/2014/main" id="{1A814C12-781F-E9F4-7F18-FD0B197036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13495" y="1189169"/>
            <a:ext cx="6477541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You should see 'Interact' as an interface in the 'My Blueprint' Section of the bottom left of your graph.</a:t>
            </a:r>
            <a:endParaRPr lang="en-US" sz="2000">
              <a:solidFill>
                <a:schemeClr val="bg1"/>
              </a:solidFill>
              <a:ea typeface="Calibri"/>
            </a:endParaRPr>
          </a:p>
        </p:txBody>
      </p:sp>
      <p:sp>
        <p:nvSpPr>
          <p:cNvPr id="13" name="TextBox 3">
            <a:extLst>
              <a:ext uri="{FF2B5EF4-FFF2-40B4-BE49-F238E27FC236}">
                <a16:creationId xmlns:a16="http://schemas.microsoft.com/office/drawing/2014/main" id="{D20B64E2-9E40-6B24-BDDC-24F407E63E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08685" y="3379060"/>
            <a:ext cx="647754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3200" b="1" dirty="0">
                <a:solidFill>
                  <a:schemeClr val="bg1"/>
                </a:solidFill>
                <a:latin typeface="Arial"/>
                <a:cs typeface="Arial"/>
              </a:rPr>
              <a:t>Double click it to get the event!</a:t>
            </a:r>
            <a:endParaRPr lang="en-US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6B633B21-FB08-F674-E3D4-4DD57581969C}"/>
                  </a:ext>
                </a:extLst>
              </p14:cNvPr>
              <p14:cNvContentPartPr/>
              <p14:nvPr/>
            </p14:nvContentPartPr>
            <p14:xfrm>
              <a:off x="2141171" y="2734376"/>
              <a:ext cx="2094449" cy="869677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6B633B21-FB08-F674-E3D4-4DD57581969C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123534" y="2716385"/>
                <a:ext cx="2130082" cy="90529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95C4FF3A-B17E-89DE-19E7-E1E5861C0E10}"/>
                  </a:ext>
                </a:extLst>
              </p14:cNvPr>
              <p14:cNvContentPartPr/>
              <p14:nvPr/>
            </p14:nvContentPartPr>
            <p14:xfrm>
              <a:off x="2084089" y="2485955"/>
              <a:ext cx="23424" cy="170747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95C4FF3A-B17E-89DE-19E7-E1E5861C0E10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066698" y="2468341"/>
                <a:ext cx="58560" cy="20633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FC5A456D-42A4-40B2-8A4A-6ADB5D2C53D7}"/>
                  </a:ext>
                </a:extLst>
              </p14:cNvPr>
              <p14:cNvContentPartPr/>
              <p14:nvPr/>
            </p14:nvContentPartPr>
            <p14:xfrm>
              <a:off x="1840799" y="2752810"/>
              <a:ext cx="204930" cy="34563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FC5A456D-42A4-40B2-8A4A-6ADB5D2C53D7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822823" y="2734994"/>
                <a:ext cx="240523" cy="6983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0D2ECD4A-1ADC-C9D1-A81A-19A07840ABF3}"/>
                  </a:ext>
                </a:extLst>
              </p14:cNvPr>
              <p14:cNvContentPartPr/>
              <p14:nvPr/>
            </p14:nvContentPartPr>
            <p14:xfrm>
              <a:off x="1843630" y="2855783"/>
              <a:ext cx="174640" cy="209316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0D2ECD4A-1ADC-C9D1-A81A-19A07840ABF3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825663" y="2837801"/>
                <a:ext cx="210215" cy="24492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A0353D57-3B3F-DA72-2165-8EA968F1AA48}"/>
                  </a:ext>
                </a:extLst>
              </p14:cNvPr>
              <p14:cNvContentPartPr/>
              <p14:nvPr/>
            </p14:nvContentPartPr>
            <p14:xfrm>
              <a:off x="2320324" y="2388973"/>
              <a:ext cx="165023" cy="115786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A0353D57-3B3F-DA72-2165-8EA968F1AA48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302348" y="2371049"/>
                <a:ext cx="200616" cy="15127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6CB34F6C-3427-65D1-5A46-0A2C642545E4}"/>
                  </a:ext>
                </a:extLst>
              </p14:cNvPr>
              <p14:cNvContentPartPr/>
              <p14:nvPr/>
            </p14:nvContentPartPr>
            <p14:xfrm>
              <a:off x="2301911" y="2375242"/>
              <a:ext cx="141980" cy="200501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6CB34F6C-3427-65D1-5A46-0A2C642545E4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283939" y="2357276"/>
                <a:ext cx="177565" cy="23607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A768A83C-2343-A987-39CB-5E407AA6018E}"/>
                  </a:ext>
                </a:extLst>
              </p14:cNvPr>
              <p14:cNvContentPartPr/>
              <p14:nvPr/>
            </p14:nvContentPartPr>
            <p14:xfrm>
              <a:off x="2505675" y="2299359"/>
              <a:ext cx="350815" cy="247990"/>
            </p14:xfrm>
          </p:contentPart>
        </mc:Choice>
        <mc:Fallback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A768A83C-2343-A987-39CB-5E407AA6018E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2488044" y="2281748"/>
                <a:ext cx="386436" cy="28357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6EDBE941-2F14-110F-29B0-0E6D0BD412F8}"/>
                  </a:ext>
                </a:extLst>
              </p14:cNvPr>
              <p14:cNvContentPartPr/>
              <p14:nvPr/>
            </p14:nvContentPartPr>
            <p14:xfrm>
              <a:off x="3892378" y="4898272"/>
              <a:ext cx="3245009" cy="374232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6EDBE941-2F14-110F-29B0-0E6D0BD412F8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3874380" y="4880297"/>
                <a:ext cx="3280645" cy="409822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216656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93A1E4FA-E9D1-29A3-8956-162D926932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274" y="2748463"/>
            <a:ext cx="3782979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marL="457200" indent="-457200" algn="ctr" eaLnBrk="1" hangingPunct="1">
              <a:buAutoNum type="arabicPeriod"/>
            </a:pPr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Create a Variable named ' Door'..</a:t>
            </a:r>
            <a:endParaRPr lang="en-GB" altLang="en-US" sz="20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B0F3BFF-3277-2E9A-8347-F469935F517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168" y="912555"/>
            <a:ext cx="3800475" cy="1724025"/>
          </a:xfrm>
          <a:prstGeom prst="rect">
            <a:avLst/>
          </a:prstGeom>
        </p:spPr>
      </p:pic>
      <p:pic>
        <p:nvPicPr>
          <p:cNvPr id="8" name="Picture 7" descr="A screenshot of a phone&#10;&#10;AI-generated content may be incorrect.">
            <a:extLst>
              <a:ext uri="{FF2B5EF4-FFF2-40B4-BE49-F238E27FC236}">
                <a16:creationId xmlns:a16="http://schemas.microsoft.com/office/drawing/2014/main" id="{98F62DB5-BA0D-EBFA-5723-F06EEEB0DE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68173" y="1039211"/>
            <a:ext cx="1238250" cy="1800225"/>
          </a:xfrm>
          <a:prstGeom prst="rect">
            <a:avLst/>
          </a:prstGeom>
        </p:spPr>
      </p:pic>
      <p:sp>
        <p:nvSpPr>
          <p:cNvPr id="12" name="TextBox 3">
            <a:extLst>
              <a:ext uri="{FF2B5EF4-FFF2-40B4-BE49-F238E27FC236}">
                <a16:creationId xmlns:a16="http://schemas.microsoft.com/office/drawing/2014/main" id="{171EACDB-359C-D3D8-5B8E-57B4E7E329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05923" y="1629490"/>
            <a:ext cx="3782979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2. Open the content drawer and create a new actor called '</a:t>
            </a:r>
            <a:r>
              <a:rPr lang="en-GB" altLang="en-US" sz="2000" b="1" dirty="0" err="1">
                <a:solidFill>
                  <a:schemeClr val="bg1"/>
                </a:solidFill>
                <a:latin typeface="Arial"/>
                <a:cs typeface="Arial"/>
              </a:rPr>
              <a:t>BP_Door</a:t>
            </a:r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'.</a:t>
            </a:r>
            <a:endParaRPr lang="en-GB" altLang="en-US" sz="20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14" name="Picture 1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262279D-C145-474F-7881-A943CC38AD6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8260" y="4464093"/>
            <a:ext cx="6829425" cy="1952625"/>
          </a:xfrm>
          <a:prstGeom prst="rect">
            <a:avLst/>
          </a:prstGeom>
        </p:spPr>
      </p:pic>
      <p:sp>
        <p:nvSpPr>
          <p:cNvPr id="15" name="TextBox 3">
            <a:extLst>
              <a:ext uri="{FF2B5EF4-FFF2-40B4-BE49-F238E27FC236}">
                <a16:creationId xmlns:a16="http://schemas.microsoft.com/office/drawing/2014/main" id="{04D28A3C-B91F-F9BB-3A2B-4A08E52457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38193" y="4080247"/>
            <a:ext cx="4943141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3. Lets change the variables type from a Boolean to an Object Reference of the </a:t>
            </a:r>
            <a:r>
              <a:rPr lang="en-GB" altLang="en-US" sz="2000" b="1" dirty="0" err="1">
                <a:solidFill>
                  <a:schemeClr val="bg1"/>
                </a:solidFill>
                <a:latin typeface="Arial"/>
                <a:cs typeface="Arial"/>
              </a:rPr>
              <a:t>BP_Door</a:t>
            </a:r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 we just made.</a:t>
            </a:r>
            <a:endParaRPr lang="en-GB" altLang="en-US" sz="2000" b="1" dirty="0">
              <a:solidFill>
                <a:schemeClr val="bg1"/>
              </a:solidFill>
              <a:latin typeface="Arial" charset="0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2050D305-3201-4D58-F19D-2CBDAFB63B5D}"/>
                  </a:ext>
                </a:extLst>
              </p14:cNvPr>
              <p14:cNvContentPartPr/>
              <p14:nvPr/>
            </p14:nvContentPartPr>
            <p14:xfrm>
              <a:off x="4297404" y="1531477"/>
              <a:ext cx="1491399" cy="313958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2050D305-3201-4D58-F19D-2CBDAFB63B5D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279409" y="1513495"/>
                <a:ext cx="1527028" cy="34956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3FF76868-BCBB-E32C-A7D5-684BBA65577E}"/>
                  </a:ext>
                </a:extLst>
              </p14:cNvPr>
              <p14:cNvContentPartPr/>
              <p14:nvPr/>
            </p14:nvContentPartPr>
            <p14:xfrm>
              <a:off x="5660864" y="2835188"/>
              <a:ext cx="407676" cy="1134619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3FF76868-BCBB-E32C-A7D5-684BBA65577E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5642873" y="2817555"/>
                <a:ext cx="443298" cy="1170245"/>
              </a:xfrm>
              <a:prstGeom prst="rect">
                <a:avLst/>
              </a:prstGeom>
            </p:spPr>
          </p:pic>
        </mc:Fallback>
      </mc:AlternateContent>
      <p:pic>
        <p:nvPicPr>
          <p:cNvPr id="19" name="Picture 1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480428F-2046-BCAC-6C2C-D81F9031CB0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224212" y="1238250"/>
            <a:ext cx="5743575" cy="438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694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B328D-E618-951B-B2C6-4752F64309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7C9A13B5-B05B-C058-E648-72C208A046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9" name="Picture 1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7A5A585-B944-8220-ED32-C1B378EF04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74968" y="1849223"/>
            <a:ext cx="5743575" cy="43815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067101E7-4456-5A22-39EC-E76ABD26441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9BD9C14-53C3-4FB5-C580-62FB29EBEB3E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8FA35FEA-CC21-5132-160F-6CC7031A1D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77653" y="1684409"/>
            <a:ext cx="3782979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/>
                <a:cs typeface="Arial"/>
              </a:rPr>
              <a:t>Left click the Variable and then on the right..</a:t>
            </a:r>
            <a:endParaRPr lang="en-GB" altLang="en-US" sz="3200" b="1" dirty="0">
              <a:solidFill>
                <a:schemeClr val="bg1"/>
              </a:solidFill>
              <a:latin typeface="Arial" charset="0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51A0ECCF-8EBB-42D6-D2C4-86C4A6B3BFF9}"/>
                  </a:ext>
                </a:extLst>
              </p14:cNvPr>
              <p14:cNvContentPartPr/>
              <p14:nvPr/>
            </p14:nvContentPartPr>
            <p14:xfrm>
              <a:off x="7462106" y="4044017"/>
              <a:ext cx="1491399" cy="313958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51A0ECCF-8EBB-42D6-D2C4-86C4A6B3BFF9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444111" y="4026035"/>
                <a:ext cx="1527028" cy="34956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F90B7957-1F8C-35B8-E277-FD8AA78E0FB5}"/>
                  </a:ext>
                </a:extLst>
              </p14:cNvPr>
              <p14:cNvContentPartPr/>
              <p14:nvPr/>
            </p14:nvContentPartPr>
            <p14:xfrm>
              <a:off x="9004053" y="2471350"/>
              <a:ext cx="407676" cy="1134619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F90B7957-1F8C-35B8-E277-FD8AA78E0FB5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986078" y="2453357"/>
                <a:ext cx="443267" cy="1170245"/>
              </a:xfrm>
              <a:prstGeom prst="rect">
                <a:avLst/>
              </a:prstGeom>
            </p:spPr>
          </p:pic>
        </mc:Fallback>
      </mc:AlternateContent>
      <p:sp>
        <p:nvSpPr>
          <p:cNvPr id="2" name="TextBox 3">
            <a:extLst>
              <a:ext uri="{FF2B5EF4-FFF2-40B4-BE49-F238E27FC236}">
                <a16:creationId xmlns:a16="http://schemas.microsoft.com/office/drawing/2014/main" id="{831A980A-86A5-CAA3-506B-103A2102E2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55220" y="3606572"/>
            <a:ext cx="3782979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/>
                <a:cs typeface="Arial"/>
              </a:rPr>
              <a:t>Make sure 'Instance Editable' and 'Expose on Spawn' are ticked! </a:t>
            </a:r>
            <a:endParaRPr lang="en-GB" altLang="en-US" sz="3200" b="1">
              <a:solidFill>
                <a:schemeClr val="bg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4038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12" name="TextBox 3">
            <a:extLst>
              <a:ext uri="{FF2B5EF4-FFF2-40B4-BE49-F238E27FC236}">
                <a16:creationId xmlns:a16="http://schemas.microsoft.com/office/drawing/2014/main" id="{368912A1-EF58-6EA0-E2B2-4AA7189DFC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1274" y="2391490"/>
            <a:ext cx="3782979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4. </a:t>
            </a:r>
            <a:r>
              <a:rPr lang="en-GB" altLang="en-US" sz="2000" b="1" err="1">
                <a:solidFill>
                  <a:schemeClr val="bg1"/>
                </a:solidFill>
                <a:latin typeface="Arial"/>
                <a:cs typeface="Arial"/>
              </a:rPr>
              <a:t>Lets</a:t>
            </a:r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 get a reference to this </a:t>
            </a:r>
            <a:r>
              <a:rPr lang="en-GB" altLang="en-US" sz="2000" b="1">
                <a:solidFill>
                  <a:schemeClr val="bg1"/>
                </a:solidFill>
                <a:latin typeface="Arial"/>
                <a:cs typeface="Arial"/>
              </a:rPr>
              <a:t>in our event graph..</a:t>
            </a:r>
            <a:endParaRPr lang="en-GB" altLang="en-US" sz="20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13" name="Picture 1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D57187A-9016-02EF-5352-2D6FD049952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758" y="916588"/>
            <a:ext cx="5600700" cy="1400175"/>
          </a:xfrm>
          <a:prstGeom prst="rect">
            <a:avLst/>
          </a:prstGeom>
        </p:spPr>
      </p:pic>
      <p:pic>
        <p:nvPicPr>
          <p:cNvPr id="14" name="Picture 1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8195C29-6723-EE60-688E-21F6E6A9423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8444" y="3888217"/>
            <a:ext cx="5629275" cy="2733675"/>
          </a:xfrm>
          <a:prstGeom prst="rect">
            <a:avLst/>
          </a:prstGeom>
        </p:spPr>
      </p:pic>
      <p:sp>
        <p:nvSpPr>
          <p:cNvPr id="15" name="TextBox 3">
            <a:extLst>
              <a:ext uri="{FF2B5EF4-FFF2-40B4-BE49-F238E27FC236}">
                <a16:creationId xmlns:a16="http://schemas.microsoft.com/office/drawing/2014/main" id="{B8F8F0BA-BEEF-B763-25D6-05D66E0321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87706" y="3544787"/>
            <a:ext cx="3782979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5. We then want to reference that Pick Up Key function we made earlier.</a:t>
            </a:r>
            <a:endParaRPr lang="en-GB" altLang="en-US" sz="2000" b="1" dirty="0">
              <a:solidFill>
                <a:schemeClr val="bg1"/>
              </a:solidFill>
              <a:latin typeface="Arial" charset="0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9F3FA6C4-3D62-9774-9FEE-8648542A4CD5}"/>
                  </a:ext>
                </a:extLst>
              </p14:cNvPr>
              <p14:cNvContentPartPr/>
              <p14:nvPr/>
            </p14:nvContentPartPr>
            <p14:xfrm>
              <a:off x="576648" y="2086918"/>
              <a:ext cx="817388" cy="1942027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9F3FA6C4-3D62-9774-9FEE-8648542A4CD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59019" y="2068923"/>
                <a:ext cx="853005" cy="197765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DF4AC280-A15F-C6AF-CC3A-9CEF2A93DAE4}"/>
                  </a:ext>
                </a:extLst>
              </p14:cNvPr>
              <p14:cNvContentPartPr/>
              <p14:nvPr/>
            </p14:nvContentPartPr>
            <p14:xfrm>
              <a:off x="5636054" y="3575502"/>
              <a:ext cx="981991" cy="1133794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DF4AC280-A15F-C6AF-CC3A-9CEF2A93DAE4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618422" y="3557505"/>
                <a:ext cx="1017615" cy="1169428"/>
              </a:xfrm>
              <a:prstGeom prst="rect">
                <a:avLst/>
              </a:prstGeom>
            </p:spPr>
          </p:pic>
        </mc:Fallback>
      </mc:AlternateContent>
      <p:pic>
        <p:nvPicPr>
          <p:cNvPr id="22" name="Picture 21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46976CB4-421E-CA84-DC14-5D52F13C0C0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711822" y="2061261"/>
            <a:ext cx="3971925" cy="2076450"/>
          </a:xfrm>
          <a:prstGeom prst="rect">
            <a:avLst/>
          </a:prstGeom>
        </p:spPr>
      </p:pic>
      <p:sp>
        <p:nvSpPr>
          <p:cNvPr id="23" name="TextBox 3">
            <a:extLst>
              <a:ext uri="{FF2B5EF4-FFF2-40B4-BE49-F238E27FC236}">
                <a16:creationId xmlns:a16="http://schemas.microsoft.com/office/drawing/2014/main" id="{84461B3F-820A-1007-5CB4-C87251E639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78463" y="4327381"/>
            <a:ext cx="3782979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6. Hook the Event up to the function.</a:t>
            </a:r>
            <a:endParaRPr lang="en-GB" altLang="en-US" sz="2000" b="1" dirty="0">
              <a:solidFill>
                <a:schemeClr val="bg1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5966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60860" y="4166737"/>
            <a:ext cx="7061054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/>
                <a:cs typeface="Arial"/>
              </a:rPr>
              <a:t>7. Add a 'Destroy Actor' node following the events to remove the Key after it's been picked up!</a:t>
            </a:r>
          </a:p>
        </p:txBody>
      </p:sp>
      <p:pic>
        <p:nvPicPr>
          <p:cNvPr id="3" name="Picture 2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6F8C35C1-60EE-1192-949E-F30D760EAC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5563" y="1796621"/>
            <a:ext cx="5743575" cy="2152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718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B59B42-BE55-8728-E05F-0C88B33E04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F1326579-DBA0-6931-BFE6-8DA751274C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8BA94F7A-1337-8FFD-F4C6-577482D2CEE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6A1EFF-84FA-95EC-85AD-6DBD2A78F74F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68FF7B0-1550-4A08-16EF-475717B555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33657" y="1415085"/>
            <a:ext cx="8723704" cy="356395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7" name="TextBox 3">
            <a:extLst>
              <a:ext uri="{FF2B5EF4-FFF2-40B4-BE49-F238E27FC236}">
                <a16:creationId xmlns:a16="http://schemas.microsoft.com/office/drawing/2014/main" id="{5755DB46-A383-552C-8371-57C7ADA7FF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5915" y="5509327"/>
            <a:ext cx="5350213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3200" b="1" dirty="0">
                <a:solidFill>
                  <a:schemeClr val="bg1"/>
                </a:solidFill>
                <a:latin typeface="Arial"/>
                <a:cs typeface="Arial"/>
              </a:rPr>
              <a:t>And save!</a:t>
            </a:r>
            <a:endParaRPr lang="en-GB" altLang="en-US" sz="3200" b="1" dirty="0">
              <a:solidFill>
                <a:schemeClr val="bg1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18286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551E60-4DF0-D3F7-CBC1-6825738BB1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93C3930-E151-E376-44B7-793B1ABDDC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9EF57173-B9B3-9547-4EA3-E003D716EBF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13A971-B3D2-0B44-62EF-59E704BA9E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8507" y="2844224"/>
            <a:ext cx="9661912" cy="116955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Calibri"/>
                <a:ea typeface="Calibri"/>
                <a:cs typeface="Calibri"/>
              </a:rPr>
              <a:t>UE5: Creating </a:t>
            </a:r>
            <a:r>
              <a:rPr lang="en-GB" altLang="en-US" sz="4000" b="1" dirty="0" err="1">
                <a:solidFill>
                  <a:schemeClr val="accent4"/>
                </a:solidFill>
                <a:latin typeface="Calibri"/>
                <a:ea typeface="Calibri"/>
                <a:cs typeface="Calibri"/>
              </a:rPr>
              <a:t>Interactables</a:t>
            </a:r>
            <a:r>
              <a:rPr lang="en-GB" altLang="en-US" sz="4000" b="1" dirty="0">
                <a:solidFill>
                  <a:schemeClr val="accent4"/>
                </a:solidFill>
                <a:latin typeface="Calibri"/>
                <a:ea typeface="Calibri"/>
                <a:cs typeface="Calibri"/>
              </a:rPr>
              <a:t> (Key and Door)</a:t>
            </a:r>
            <a:endParaRPr lang="en-US" dirty="0">
              <a:solidFill>
                <a:schemeClr val="accent4"/>
              </a:solidFill>
              <a:latin typeface="Calibri"/>
            </a:endParaRPr>
          </a:p>
          <a:p>
            <a:pPr algn="ctr" eaLnBrk="1" hangingPunct="1">
              <a:spcBef>
                <a:spcPct val="0"/>
              </a:spcBef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Creating the Door!</a:t>
            </a:r>
            <a:endParaRPr lang="en-GB" altLang="en-US" sz="3000" b="1" dirty="0">
              <a:solidFill>
                <a:schemeClr val="bg1"/>
              </a:solidFill>
              <a:latin typeface="+mn-lt"/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D28C67-664E-88C1-3FF1-D12B9A39273C}"/>
              </a:ext>
            </a:extLst>
          </p:cNvPr>
          <p:cNvSpPr txBox="1"/>
          <p:nvPr/>
        </p:nvSpPr>
        <p:spPr>
          <a:xfrm>
            <a:off x="761999" y="152400"/>
            <a:ext cx="11020425" cy="99257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</a:t>
            </a:r>
            <a:r>
              <a:rPr lang="en-GB" err="1">
                <a:solidFill>
                  <a:schemeClr val="bg1"/>
                </a:solidFill>
                <a:latin typeface="+mj-lt"/>
              </a:rPr>
              <a:t>Interactables</a:t>
            </a:r>
            <a:r>
              <a:rPr lang="en-GB">
                <a:solidFill>
                  <a:schemeClr val="bg1"/>
                </a:solidFill>
                <a:latin typeface="+mj-lt"/>
              </a:rPr>
              <a:t> (Key and Door Mechanics)</a:t>
            </a:r>
            <a:endParaRPr lang="en-GB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  <a:p>
            <a:endParaRPr lang="en-GB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737085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8" name="TextBox 3">
            <a:extLst>
              <a:ext uri="{FF2B5EF4-FFF2-40B4-BE49-F238E27FC236}">
                <a16:creationId xmlns:a16="http://schemas.microsoft.com/office/drawing/2014/main" id="{C9FF3BF3-1DAD-6FE4-7501-6DAA178CFD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1923" y="1430409"/>
            <a:ext cx="3782979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marL="457200" indent="-457200" algn="ctr">
              <a:buAutoNum type="arabicPeriod"/>
            </a:pPr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Open up </a:t>
            </a:r>
            <a:r>
              <a:rPr lang="en-GB" altLang="en-US" sz="2000" b="1" dirty="0" err="1">
                <a:solidFill>
                  <a:schemeClr val="bg1"/>
                </a:solidFill>
                <a:latin typeface="Arial"/>
                <a:cs typeface="Arial"/>
              </a:rPr>
              <a:t>BP_Door</a:t>
            </a:r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 and add a 'Static Mesh.</a:t>
            </a:r>
            <a:endParaRPr lang="en-GB" altLang="en-US" sz="2000" b="1" dirty="0">
              <a:solidFill>
                <a:schemeClr val="bg1"/>
              </a:solidFill>
              <a:latin typeface="Arial"/>
            </a:endParaRPr>
          </a:p>
        </p:txBody>
      </p:sp>
      <p:pic>
        <p:nvPicPr>
          <p:cNvPr id="12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9241824-8035-5AF9-86B6-C1C9AFEABF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876" y="3635503"/>
            <a:ext cx="5000625" cy="3019425"/>
          </a:xfrm>
          <a:prstGeom prst="rect">
            <a:avLst/>
          </a:prstGeom>
        </p:spPr>
      </p:pic>
      <p:sp>
        <p:nvSpPr>
          <p:cNvPr id="13" name="TextBox 3">
            <a:extLst>
              <a:ext uri="{FF2B5EF4-FFF2-40B4-BE49-F238E27FC236}">
                <a16:creationId xmlns:a16="http://schemas.microsoft.com/office/drawing/2014/main" id="{6305C33D-EE57-57BA-8A1C-F2AD435D27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8571" y="2618030"/>
            <a:ext cx="3782979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2. Select </a:t>
            </a:r>
            <a:r>
              <a:rPr lang="en-GB" altLang="en-US" sz="2000" b="1" dirty="0" err="1">
                <a:solidFill>
                  <a:schemeClr val="bg1"/>
                </a:solidFill>
                <a:latin typeface="Arial"/>
                <a:cs typeface="Arial"/>
              </a:rPr>
              <a:t>SM_Door</a:t>
            </a:r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 as the chosen mesh in the details panel..</a:t>
            </a:r>
            <a:endParaRPr lang="en-GB" altLang="en-US" sz="2000" b="1" dirty="0">
              <a:solidFill>
                <a:schemeClr val="bg1"/>
              </a:solidFill>
              <a:latin typeface="Arial"/>
            </a:endParaRPr>
          </a:p>
        </p:txBody>
      </p:sp>
      <p:pic>
        <p:nvPicPr>
          <p:cNvPr id="14" name="Picture 13" descr="A computer generated image of a door&#10;&#10;AI-generated content may be incorrect.">
            <a:extLst>
              <a:ext uri="{FF2B5EF4-FFF2-40B4-BE49-F238E27FC236}">
                <a16:creationId xmlns:a16="http://schemas.microsoft.com/office/drawing/2014/main" id="{003F7467-02B5-7131-4CE4-4EB0BB51F3E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2248" y="1036595"/>
            <a:ext cx="3582045" cy="3768811"/>
          </a:xfrm>
          <a:prstGeom prst="rect">
            <a:avLst/>
          </a:prstGeom>
        </p:spPr>
      </p:pic>
      <p:sp>
        <p:nvSpPr>
          <p:cNvPr id="15" name="TextBox 3">
            <a:extLst>
              <a:ext uri="{FF2B5EF4-FFF2-40B4-BE49-F238E27FC236}">
                <a16:creationId xmlns:a16="http://schemas.microsoft.com/office/drawing/2014/main" id="{75377DB2-1B30-36DF-4B48-869D1DFDC7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77544" y="4890300"/>
            <a:ext cx="3782979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3. Then add a box collision to dictate the area in which the player can trigger a door to open/close.</a:t>
            </a:r>
            <a:endParaRPr lang="en-GB" altLang="en-US" sz="2000" b="1" dirty="0">
              <a:solidFill>
                <a:schemeClr val="bg1"/>
              </a:solidFill>
              <a:latin typeface="Arial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3AEB30D8-7093-4D96-2FB9-28E3354A0B2A}"/>
                  </a:ext>
                </a:extLst>
              </p14:cNvPr>
              <p14:cNvContentPartPr/>
              <p14:nvPr/>
            </p14:nvContentPartPr>
            <p14:xfrm>
              <a:off x="3899242" y="2045729"/>
              <a:ext cx="368107" cy="522343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3AEB30D8-7093-4D96-2FB9-28E3354A0B2A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881628" y="2027742"/>
                <a:ext cx="403695" cy="55795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74072952-16CF-A24A-9178-BFCE4E1282B0}"/>
                  </a:ext>
                </a:extLst>
              </p14:cNvPr>
              <p14:cNvContentPartPr/>
              <p14:nvPr/>
            </p14:nvContentPartPr>
            <p14:xfrm>
              <a:off x="5176108" y="4030305"/>
              <a:ext cx="1921350" cy="1207586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74072952-16CF-A24A-9178-BFCE4E1282B0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158111" y="4012308"/>
                <a:ext cx="1956984" cy="12432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21078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A4CF31-B7F4-2774-01B4-E0841D829B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000278E1-D837-5EF1-2618-756F894FC8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9A5ED9E8-F0B6-3E2B-75CF-99F2652D64D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0BF735-0610-E392-596A-D57424F9B0F1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67990DF-878F-822C-41BE-57FFB877D3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11189" y="1030907"/>
            <a:ext cx="10201190" cy="5633700"/>
          </a:xfrm>
          <a:prstGeom prst="rect">
            <a:avLst/>
          </a:prstGeom>
        </p:spPr>
      </p:pic>
      <p:sp>
        <p:nvSpPr>
          <p:cNvPr id="8" name="TextBox 3">
            <a:extLst>
              <a:ext uri="{FF2B5EF4-FFF2-40B4-BE49-F238E27FC236}">
                <a16:creationId xmlns:a16="http://schemas.microsoft.com/office/drawing/2014/main" id="{0448FC24-6F06-6D6A-E751-602121FA63A6}"/>
              </a:ext>
            </a:extLst>
          </p:cNvPr>
          <p:cNvSpPr txBox="1">
            <a:spLocks noChangeArrowheads="1"/>
          </p:cNvSpPr>
          <p:nvPr/>
        </p:nvSpPr>
        <p:spPr bwMode="auto">
          <a:xfrm rot="-240000">
            <a:off x="-1406991" y="2170843"/>
            <a:ext cx="647754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marL="514350" indent="-514350" algn="ctr">
              <a:buAutoNum type="arabicPeriod"/>
            </a:pPr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Click Class Settings</a:t>
            </a:r>
            <a:endParaRPr lang="en-GB" altLang="en-US" sz="2000" b="1" dirty="0">
              <a:solidFill>
                <a:schemeClr val="bg1"/>
              </a:solidFill>
              <a:latin typeface="Arial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613590E4-F73C-D24C-22CA-87D9E0FB62C6}"/>
                  </a:ext>
                </a:extLst>
              </p14:cNvPr>
              <p14:cNvContentPartPr/>
              <p14:nvPr/>
            </p14:nvContentPartPr>
            <p14:xfrm>
              <a:off x="1760005" y="1232556"/>
              <a:ext cx="196780" cy="854362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613590E4-F73C-D24C-22CA-87D9E0FB62C6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742051" y="1214562"/>
                <a:ext cx="232330" cy="889990"/>
              </a:xfrm>
              <a:prstGeom prst="rect">
                <a:avLst/>
              </a:prstGeom>
            </p:spPr>
          </p:pic>
        </mc:Fallback>
      </mc:AlternateContent>
      <p:sp>
        <p:nvSpPr>
          <p:cNvPr id="11" name="TextBox 3">
            <a:extLst>
              <a:ext uri="{FF2B5EF4-FFF2-40B4-BE49-F238E27FC236}">
                <a16:creationId xmlns:a16="http://schemas.microsoft.com/office/drawing/2014/main" id="{3AC43570-BE29-1EC0-419D-0A3E9C0BC4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44543" y="2968054"/>
            <a:ext cx="353251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2.  Look to 'Implemented Interfaces' in the details panel..</a:t>
            </a:r>
            <a:endParaRPr lang="en-GB" altLang="en-US" sz="2000" b="1" dirty="0">
              <a:solidFill>
                <a:schemeClr val="bg1"/>
              </a:solidFill>
              <a:latin typeface="Arial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404D58C3-4CB7-A615-6802-36DBCBDA2CE3}"/>
                  </a:ext>
                </a:extLst>
              </p14:cNvPr>
              <p14:cNvContentPartPr/>
              <p14:nvPr/>
            </p14:nvContentPartPr>
            <p14:xfrm>
              <a:off x="7963242" y="3466757"/>
              <a:ext cx="427523" cy="6864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404D58C3-4CB7-A615-6802-36DBCBDA2CE3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945249" y="3440357"/>
                <a:ext cx="463150" cy="5913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1E0B795F-08CF-2160-8760-F0DCEF747E47}"/>
                  </a:ext>
                </a:extLst>
              </p14:cNvPr>
              <p14:cNvContentPartPr/>
              <p14:nvPr/>
            </p14:nvContentPartPr>
            <p14:xfrm>
              <a:off x="8112955" y="3453026"/>
              <a:ext cx="505831" cy="1113645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1E0B795F-08CF-2160-8760-F0DCEF747E47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8094967" y="3435035"/>
                <a:ext cx="541448" cy="114926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1E27B756-9120-1DF0-9D5F-96F6FB8E22D9}"/>
                  </a:ext>
                </a:extLst>
              </p14:cNvPr>
              <p14:cNvContentPartPr/>
              <p14:nvPr/>
            </p14:nvContentPartPr>
            <p14:xfrm>
              <a:off x="8622270" y="3809700"/>
              <a:ext cx="3034556" cy="67917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1E27B756-9120-1DF0-9D5F-96F6FB8E22D9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8604271" y="3791704"/>
                <a:ext cx="3070193" cy="71480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CC1ABB68-4493-834E-AE95-D64556C9F239}"/>
                  </a:ext>
                </a:extLst>
              </p14:cNvPr>
              <p14:cNvContentPartPr/>
              <p14:nvPr/>
            </p14:nvContentPartPr>
            <p14:xfrm>
              <a:off x="8649730" y="4349213"/>
              <a:ext cx="1465608" cy="1341759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CC1ABB68-4493-834E-AE95-D64556C9F239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8631734" y="4331217"/>
                <a:ext cx="1501240" cy="1377390"/>
              </a:xfrm>
              <a:prstGeom prst="rect">
                <a:avLst/>
              </a:prstGeom>
            </p:spPr>
          </p:pic>
        </mc:Fallback>
      </mc:AlternateContent>
      <p:sp>
        <p:nvSpPr>
          <p:cNvPr id="19" name="TextBox 3">
            <a:extLst>
              <a:ext uri="{FF2B5EF4-FFF2-40B4-BE49-F238E27FC236}">
                <a16:creationId xmlns:a16="http://schemas.microsoft.com/office/drawing/2014/main" id="{2B51F9BB-27B0-C4CF-09FE-7F3596307E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02524" y="5499347"/>
            <a:ext cx="353251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3.  Add </a:t>
            </a:r>
            <a:r>
              <a:rPr lang="en-GB" altLang="en-US" sz="2000" b="1" dirty="0" err="1">
                <a:solidFill>
                  <a:schemeClr val="bg1"/>
                </a:solidFill>
                <a:latin typeface="Arial"/>
                <a:cs typeface="Arial"/>
              </a:rPr>
              <a:t>BPI_Interact</a:t>
            </a:r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 and </a:t>
            </a:r>
            <a:r>
              <a:rPr lang="en-GB" altLang="en-US" sz="2000" b="1" dirty="0" err="1">
                <a:solidFill>
                  <a:schemeClr val="bg1"/>
                </a:solidFill>
                <a:latin typeface="Arial"/>
                <a:cs typeface="Arial"/>
              </a:rPr>
              <a:t>BPI_Door</a:t>
            </a:r>
            <a:endParaRPr lang="en-GB" altLang="en-US" sz="2000" b="1" dirty="0" err="1">
              <a:solidFill>
                <a:schemeClr val="bg1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62269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5DCDAB-9F94-F5BF-A88C-1A96E76103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0F832A71-F1C5-D76B-2236-30EA98180A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61F2681-6796-2536-7E8C-D3028E0AFD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289" y="2104768"/>
            <a:ext cx="3914775" cy="13716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A40240CB-271E-A3AC-6C5C-DF95821FF96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66B247F-7F6F-462E-7F81-0BCC5B592FF2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11" name="TextBox 3">
            <a:extLst>
              <a:ext uri="{FF2B5EF4-FFF2-40B4-BE49-F238E27FC236}">
                <a16:creationId xmlns:a16="http://schemas.microsoft.com/office/drawing/2014/main" id="{FA1D4AE4-8E3A-B2B9-BED0-B09040D0E5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13495" y="1189169"/>
            <a:ext cx="6477541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You should see 'Interact' as an interface in the 'My Blueprint' Section of the bottom left of your graph.</a:t>
            </a:r>
            <a:endParaRPr lang="en-US" sz="2000">
              <a:solidFill>
                <a:schemeClr val="bg1"/>
              </a:solidFill>
              <a:ea typeface="Calibri"/>
            </a:endParaRPr>
          </a:p>
        </p:txBody>
      </p:sp>
      <p:sp>
        <p:nvSpPr>
          <p:cNvPr id="13" name="TextBox 3">
            <a:extLst>
              <a:ext uri="{FF2B5EF4-FFF2-40B4-BE49-F238E27FC236}">
                <a16:creationId xmlns:a16="http://schemas.microsoft.com/office/drawing/2014/main" id="{31CC27D9-0B21-9C4F-3BBE-F4039B6B33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9334" y="5445384"/>
            <a:ext cx="647754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3200" b="1" dirty="0">
                <a:solidFill>
                  <a:schemeClr val="bg1"/>
                </a:solidFill>
                <a:latin typeface="Arial"/>
                <a:cs typeface="Arial"/>
              </a:rPr>
              <a:t>Double click it to get the events</a:t>
            </a:r>
            <a:endParaRPr lang="en-US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D5B6D964-3608-848D-6085-C35C0ED310F6}"/>
                  </a:ext>
                </a:extLst>
              </p14:cNvPr>
              <p14:cNvContentPartPr/>
              <p14:nvPr/>
            </p14:nvContentPartPr>
            <p14:xfrm>
              <a:off x="2141171" y="2734376"/>
              <a:ext cx="2094449" cy="869677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D5B6D964-3608-848D-6085-C35C0ED310F6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123174" y="2716385"/>
                <a:ext cx="2130082" cy="90529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2BC24E69-EC15-450C-9B37-EEE794D68C93}"/>
                  </a:ext>
                </a:extLst>
              </p14:cNvPr>
              <p14:cNvContentPartPr/>
              <p14:nvPr/>
            </p14:nvContentPartPr>
            <p14:xfrm>
              <a:off x="2084089" y="2485955"/>
              <a:ext cx="23424" cy="170747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2BC24E69-EC15-450C-9B37-EEE794D68C93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066344" y="2467982"/>
                <a:ext cx="58560" cy="20633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EDA83D07-89B6-4D77-0BBA-1EB473D4F20C}"/>
                  </a:ext>
                </a:extLst>
              </p14:cNvPr>
              <p14:cNvContentPartPr/>
              <p14:nvPr/>
            </p14:nvContentPartPr>
            <p14:xfrm>
              <a:off x="1840799" y="2752810"/>
              <a:ext cx="204930" cy="34563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EDA83D07-89B6-4D77-0BBA-1EB473D4F20C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822823" y="2734994"/>
                <a:ext cx="240523" cy="6983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EB36F116-6455-10E4-C76D-0CE95732E0A6}"/>
                  </a:ext>
                </a:extLst>
              </p14:cNvPr>
              <p14:cNvContentPartPr/>
              <p14:nvPr/>
            </p14:nvContentPartPr>
            <p14:xfrm>
              <a:off x="1843630" y="2855783"/>
              <a:ext cx="174640" cy="209316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EB36F116-6455-10E4-C76D-0CE95732E0A6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1825663" y="2837831"/>
                <a:ext cx="210215" cy="2448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7F368F83-8213-00EB-1C25-864C5D8B2863}"/>
                  </a:ext>
                </a:extLst>
              </p14:cNvPr>
              <p14:cNvContentPartPr/>
              <p14:nvPr/>
            </p14:nvContentPartPr>
            <p14:xfrm>
              <a:off x="2320324" y="2388973"/>
              <a:ext cx="165023" cy="115786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7F368F83-8213-00EB-1C25-864C5D8B2863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2302387" y="2371049"/>
                <a:ext cx="200539" cy="15127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ED1B93B7-9A59-9B98-FCA3-719C89AF887D}"/>
                  </a:ext>
                </a:extLst>
              </p14:cNvPr>
              <p14:cNvContentPartPr/>
              <p14:nvPr/>
            </p14:nvContentPartPr>
            <p14:xfrm>
              <a:off x="2301911" y="2375242"/>
              <a:ext cx="141980" cy="200501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ED1B93B7-9A59-9B98-FCA3-719C89AF887D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2283984" y="2357276"/>
                <a:ext cx="177475" cy="23607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B297FD95-200A-C6FF-97D3-87399BD6BB96}"/>
                  </a:ext>
                </a:extLst>
              </p14:cNvPr>
              <p14:cNvContentPartPr/>
              <p14:nvPr/>
            </p14:nvContentPartPr>
            <p14:xfrm>
              <a:off x="2505675" y="2299359"/>
              <a:ext cx="350815" cy="247990"/>
            </p14:xfrm>
          </p:contentPart>
        </mc:Choice>
        <mc:Fallback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B297FD95-200A-C6FF-97D3-87399BD6BB96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2487684" y="2281389"/>
                <a:ext cx="386436" cy="28357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2ADEEA49-E552-8AE5-BD75-013530668D29}"/>
                  </a:ext>
                </a:extLst>
              </p14:cNvPr>
              <p14:cNvContentPartPr/>
              <p14:nvPr/>
            </p14:nvContentPartPr>
            <p14:xfrm rot="780000">
              <a:off x="4015945" y="4493245"/>
              <a:ext cx="3245009" cy="374232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2ADEEA49-E552-8AE5-BD75-013530668D29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 rot="780000">
                <a:off x="3997947" y="4475270"/>
                <a:ext cx="3280645" cy="409822"/>
              </a:xfrm>
              <a:prstGeom prst="rect">
                <a:avLst/>
              </a:prstGeom>
            </p:spPr>
          </p:pic>
        </mc:Fallback>
      </mc:AlternateContent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DEA8120-591C-AE98-15F0-857725D51679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7335280" y="2770746"/>
            <a:ext cx="2628900" cy="3829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861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56013F1-C341-BA42-6E29-5F97ED6427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7991" y="1437802"/>
            <a:ext cx="3600450" cy="371475"/>
          </a:xfrm>
          <a:prstGeom prst="rect">
            <a:avLst/>
          </a:prstGeom>
        </p:spPr>
      </p:pic>
      <p:sp>
        <p:nvSpPr>
          <p:cNvPr id="14" name="TextBox 3">
            <a:extLst>
              <a:ext uri="{FF2B5EF4-FFF2-40B4-BE49-F238E27FC236}">
                <a16:creationId xmlns:a16="http://schemas.microsoft.com/office/drawing/2014/main" id="{43CB1EFE-A0B3-A6E9-5701-354B2F7A6A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2954" y="1813871"/>
            <a:ext cx="456224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marL="457200" indent="-457200" algn="ctr">
              <a:buAutoNum type="arabicPeriod"/>
            </a:pPr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Create a Boolean Variable called: Has Key?</a:t>
            </a:r>
            <a:endParaRPr lang="en-US" dirty="0">
              <a:solidFill>
                <a:schemeClr val="bg1"/>
              </a:solidFill>
              <a:ea typeface="Calibri" pitchFamily="34" charset="0"/>
            </a:endParaRPr>
          </a:p>
        </p:txBody>
      </p:sp>
      <p:sp>
        <p:nvSpPr>
          <p:cNvPr id="15" name="TextBox 3">
            <a:extLst>
              <a:ext uri="{FF2B5EF4-FFF2-40B4-BE49-F238E27FC236}">
                <a16:creationId xmlns:a16="http://schemas.microsoft.com/office/drawing/2014/main" id="{FBA56E29-2341-8A13-FEF5-9906478D8F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4306" y="4745169"/>
            <a:ext cx="4562244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2. Then drag from the variable to create a 'Set' node, and have it connect to the Event.  Check the box to make it 'True'.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6" name="Picture 1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B657974-4DCE-C512-2416-C4D25020929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14" y="2831757"/>
            <a:ext cx="4500520" cy="1764271"/>
          </a:xfrm>
          <a:prstGeom prst="rect">
            <a:avLst/>
          </a:prstGeom>
        </p:spPr>
      </p:pic>
      <p:sp>
        <p:nvSpPr>
          <p:cNvPr id="17" name="TextBox 3">
            <a:extLst>
              <a:ext uri="{FF2B5EF4-FFF2-40B4-BE49-F238E27FC236}">
                <a16:creationId xmlns:a16="http://schemas.microsoft.com/office/drawing/2014/main" id="{E4B571AB-48FD-3298-3C1A-AF493E6328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61279" y="674304"/>
            <a:ext cx="4562244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3. Create a Branch from the 'Interact' event..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18" name="Picture 1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51DCDB0-DB38-399C-7E4F-268D556124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76370" y="1436344"/>
            <a:ext cx="3934340" cy="1369798"/>
          </a:xfrm>
          <a:prstGeom prst="rect">
            <a:avLst/>
          </a:prstGeom>
        </p:spPr>
      </p:pic>
      <p:pic>
        <p:nvPicPr>
          <p:cNvPr id="19" name="Picture 1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37D1B7E-E4E3-90B3-39A8-BCBE31D08D5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41398" y="4026886"/>
            <a:ext cx="3411152" cy="1824767"/>
          </a:xfrm>
          <a:prstGeom prst="rect">
            <a:avLst/>
          </a:prstGeom>
        </p:spPr>
      </p:pic>
      <p:sp>
        <p:nvSpPr>
          <p:cNvPr id="20" name="TextBox 3">
            <a:extLst>
              <a:ext uri="{FF2B5EF4-FFF2-40B4-BE49-F238E27FC236}">
                <a16:creationId xmlns:a16="http://schemas.microsoft.com/office/drawing/2014/main" id="{118E0500-5F5D-2EF2-0DEC-A899AB9E10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61279" y="3008358"/>
            <a:ext cx="456224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4. Drag the 'Has Key?' Variable onto the Condition to make that the.. Well.. Condition..</a:t>
            </a:r>
            <a:endParaRPr lang="en-GB" altLang="en-US" sz="2000" b="1" dirty="0">
              <a:solidFill>
                <a:schemeClr val="bg1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94570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851D29-9AA3-A398-C2EA-6219AE40C6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D9C714EB-A87B-3A06-4CED-2FE49D7058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D83100D3-1461-1A3C-EF4B-D6E5827192C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E36B4AB-0542-C54A-C1C8-78F201E5980F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14" name="TextBox 3">
            <a:extLst>
              <a:ext uri="{FF2B5EF4-FFF2-40B4-BE49-F238E27FC236}">
                <a16:creationId xmlns:a16="http://schemas.microsoft.com/office/drawing/2014/main" id="{11C695B5-C076-2E96-564B-40CF983CD3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224" y="1051871"/>
            <a:ext cx="4871162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5. From True create a '</a:t>
            </a:r>
            <a:r>
              <a:rPr lang="en-GB" altLang="en-US" sz="2000" b="1" dirty="0" err="1">
                <a:solidFill>
                  <a:schemeClr val="bg1"/>
                </a:solidFill>
                <a:latin typeface="Arial"/>
                <a:cs typeface="Arial"/>
              </a:rPr>
              <a:t>FlipFlop</a:t>
            </a:r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' node, that will allow a toggle between opening and closing the </a:t>
            </a:r>
            <a:r>
              <a:rPr lang="en-GB" altLang="en-US" sz="2000" b="1">
                <a:solidFill>
                  <a:schemeClr val="bg1"/>
                </a:solidFill>
                <a:latin typeface="Arial"/>
                <a:cs typeface="Arial"/>
              </a:rPr>
              <a:t>door</a:t>
            </a:r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.</a:t>
            </a:r>
            <a:endParaRPr lang="en-US" dirty="0">
              <a:solidFill>
                <a:schemeClr val="bg1"/>
              </a:solidFill>
              <a:ea typeface="Calibri" pitchFamily="34" charset="0"/>
            </a:endParaRPr>
          </a:p>
        </p:txBody>
      </p:sp>
      <p:pic>
        <p:nvPicPr>
          <p:cNvPr id="2" name="Picture 1" descr="A black box with white text and red buttons&#10;&#10;AI-generated content may be incorrect.">
            <a:extLst>
              <a:ext uri="{FF2B5EF4-FFF2-40B4-BE49-F238E27FC236}">
                <a16:creationId xmlns:a16="http://schemas.microsoft.com/office/drawing/2014/main" id="{42B7A739-5773-BE5E-1ACB-D9B99EB1E6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825" y="2065037"/>
            <a:ext cx="4468513" cy="16295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D46C602-6B98-344C-CAAA-AF023E0553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94251" y="1292141"/>
            <a:ext cx="4871162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6. From A: create a 'Timeline' node and name it 'Door Anim'.  Connecting B of the </a:t>
            </a:r>
            <a:r>
              <a:rPr lang="en-GB" altLang="en-US" sz="2000" b="1" dirty="0" err="1">
                <a:solidFill>
                  <a:schemeClr val="bg1"/>
                </a:solidFill>
                <a:latin typeface="Arial"/>
                <a:cs typeface="Arial"/>
              </a:rPr>
              <a:t>FlipFlop</a:t>
            </a:r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 to the Reverse in the timeline.</a:t>
            </a:r>
            <a:endParaRPr lang="en-GB" altLang="en-US" sz="2000" b="1" dirty="0">
              <a:solidFill>
                <a:schemeClr val="bg1"/>
              </a:solidFill>
              <a:latin typeface="Arial"/>
              <a:ea typeface="Calibri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F86298-E735-C43F-8A35-7CBD480A83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02467" y="5891600"/>
            <a:ext cx="4871162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Then double click the node to open the timeline editor..</a:t>
            </a:r>
            <a:endParaRPr lang="en-GB" altLang="en-US" sz="2000" b="1" dirty="0">
              <a:solidFill>
                <a:schemeClr val="bg1"/>
              </a:solidFill>
              <a:latin typeface="Arial"/>
              <a:ea typeface="Calibri" pitchFamily="34" charset="0"/>
            </a:endParaRPr>
          </a:p>
        </p:txBody>
      </p:sp>
      <p:pic>
        <p:nvPicPr>
          <p:cNvPr id="10" name="Picture 9" descr="A screenshot of a game&#10;&#10;AI-generated content may be incorrect.">
            <a:extLst>
              <a:ext uri="{FF2B5EF4-FFF2-40B4-BE49-F238E27FC236}">
                <a16:creationId xmlns:a16="http://schemas.microsoft.com/office/drawing/2014/main" id="{A88731B7-33E2-480F-B067-C707715893F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8738" y="2688753"/>
            <a:ext cx="4199068" cy="2729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6819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15215B-BDD0-98CB-3E03-81852C9EB4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EC876AD-ADB7-1962-C1EB-EF07336D92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1D6B7CF6-5200-76C1-D0F4-99337C5BC09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2F22C8-802C-D5AE-AD23-3D672E20D398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14" name="TextBox 3">
            <a:extLst>
              <a:ext uri="{FF2B5EF4-FFF2-40B4-BE49-F238E27FC236}">
                <a16:creationId xmlns:a16="http://schemas.microsoft.com/office/drawing/2014/main" id="{21734BE6-59AF-B47A-AAB0-70A5701626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224" y="1051871"/>
            <a:ext cx="4871162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7. Lets make this animation take 2 seconds to open the door..</a:t>
            </a:r>
            <a:endParaRPr lang="en-GB" altLang="en-US" sz="2000" b="1" dirty="0">
              <a:solidFill>
                <a:schemeClr val="bg1"/>
              </a:solidFill>
              <a:latin typeface="Arial"/>
              <a:ea typeface="Calibri" pitchFamily="34" charset="0"/>
            </a:endParaRPr>
          </a:p>
        </p:txBody>
      </p:sp>
      <p:pic>
        <p:nvPicPr>
          <p:cNvPr id="8" name="Picture 7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54DAA1F7-E39F-9E5F-15F2-77DDFAB5AF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7021" y="1805459"/>
            <a:ext cx="2609850" cy="762000"/>
          </a:xfrm>
          <a:prstGeom prst="rect">
            <a:avLst/>
          </a:prstGeom>
        </p:spPr>
      </p:pic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AE84651-FC1F-497C-0D29-312304F1447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91667" y="3192506"/>
            <a:ext cx="2524125" cy="1447800"/>
          </a:xfrm>
          <a:prstGeom prst="rect">
            <a:avLst/>
          </a:prstGeom>
        </p:spPr>
      </p:pic>
      <p:sp>
        <p:nvSpPr>
          <p:cNvPr id="11" name="TextBox 3">
            <a:extLst>
              <a:ext uri="{FF2B5EF4-FFF2-40B4-BE49-F238E27FC236}">
                <a16:creationId xmlns:a16="http://schemas.microsoft.com/office/drawing/2014/main" id="{62914940-FF41-BE34-24A2-C1C86D18EB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7008" y="2720033"/>
            <a:ext cx="4871162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And add a 'Float Track'..</a:t>
            </a:r>
            <a:endParaRPr lang="en-GB" altLang="en-US" sz="2000" b="1" dirty="0">
              <a:solidFill>
                <a:schemeClr val="bg1"/>
              </a:solidFill>
              <a:latin typeface="Arial"/>
              <a:ea typeface="Calibri" pitchFamily="34" charset="0"/>
            </a:endParaRPr>
          </a:p>
        </p:txBody>
      </p:sp>
      <p:pic>
        <p:nvPicPr>
          <p:cNvPr id="12" name="Picture 11" descr="A screenshot of a graph&#10;&#10;AI-generated content may be incorrect.">
            <a:extLst>
              <a:ext uri="{FF2B5EF4-FFF2-40B4-BE49-F238E27FC236}">
                <a16:creationId xmlns:a16="http://schemas.microsoft.com/office/drawing/2014/main" id="{0B29FAB8-8A3C-423C-6721-D0BF4C51225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2708" y="4788501"/>
            <a:ext cx="4378153" cy="1585269"/>
          </a:xfrm>
          <a:prstGeom prst="rect">
            <a:avLst/>
          </a:prstGeom>
        </p:spPr>
      </p:pic>
      <p:sp>
        <p:nvSpPr>
          <p:cNvPr id="13" name="TextBox 3">
            <a:extLst>
              <a:ext uri="{FF2B5EF4-FFF2-40B4-BE49-F238E27FC236}">
                <a16:creationId xmlns:a16="http://schemas.microsoft.com/office/drawing/2014/main" id="{50262A0F-A5C2-1220-ACC9-F980023BAD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82073" y="6365276"/>
            <a:ext cx="4871162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Name this new track: 'Door Track'</a:t>
            </a:r>
            <a:endParaRPr lang="en-GB" altLang="en-US" sz="2000" b="1" dirty="0">
              <a:solidFill>
                <a:schemeClr val="bg1"/>
              </a:solidFill>
              <a:latin typeface="Arial"/>
              <a:ea typeface="Calibri" pitchFamily="34" charset="0"/>
            </a:endParaRPr>
          </a:p>
        </p:txBody>
      </p:sp>
      <p:pic>
        <p:nvPicPr>
          <p:cNvPr id="15" name="Picture 14" descr="A screenshot of a video editing program&#10;&#10;AI-generated content may be incorrect.">
            <a:extLst>
              <a:ext uri="{FF2B5EF4-FFF2-40B4-BE49-F238E27FC236}">
                <a16:creationId xmlns:a16="http://schemas.microsoft.com/office/drawing/2014/main" id="{E7DB8603-F107-AE32-005C-4F71266907E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89365" y="1161407"/>
            <a:ext cx="3287756" cy="2372755"/>
          </a:xfrm>
          <a:prstGeom prst="rect">
            <a:avLst/>
          </a:prstGeom>
        </p:spPr>
      </p:pic>
      <p:sp>
        <p:nvSpPr>
          <p:cNvPr id="16" name="TextBox 3">
            <a:extLst>
              <a:ext uri="{FF2B5EF4-FFF2-40B4-BE49-F238E27FC236}">
                <a16:creationId xmlns:a16="http://schemas.microsoft.com/office/drawing/2014/main" id="{D761318C-2E32-5C52-0999-4F96700E2F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89656" y="392844"/>
            <a:ext cx="4871162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8. Next right click the track, adding a Key to </a:t>
            </a:r>
            <a:r>
              <a:rPr lang="en-GB" altLang="en-US" sz="2000" b="1" dirty="0" err="1">
                <a:solidFill>
                  <a:schemeClr val="bg1"/>
                </a:solidFill>
                <a:latin typeface="Arial"/>
                <a:cs typeface="Arial"/>
              </a:rPr>
              <a:t>CurveFloat</a:t>
            </a:r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..</a:t>
            </a:r>
            <a:endParaRPr lang="en-GB" altLang="en-US" sz="2000" b="1" dirty="0">
              <a:solidFill>
                <a:schemeClr val="bg1"/>
              </a:solidFill>
              <a:latin typeface="Arial"/>
              <a:ea typeface="Calibri" pitchFamily="34" charset="0"/>
            </a:endParaRPr>
          </a:p>
        </p:txBody>
      </p:sp>
      <p:sp>
        <p:nvSpPr>
          <p:cNvPr id="17" name="TextBox 3">
            <a:extLst>
              <a:ext uri="{FF2B5EF4-FFF2-40B4-BE49-F238E27FC236}">
                <a16:creationId xmlns:a16="http://schemas.microsoft.com/office/drawing/2014/main" id="{687DE6EE-BAF7-219B-FD65-D9C73F7947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06359" y="3564411"/>
            <a:ext cx="4871162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Setting the time to 0, and Value to 0..</a:t>
            </a:r>
            <a:endParaRPr lang="en-GB" altLang="en-US" sz="2000" b="1" dirty="0">
              <a:solidFill>
                <a:schemeClr val="bg1"/>
              </a:solidFill>
              <a:latin typeface="Arial"/>
              <a:ea typeface="Calibri" pitchFamily="34" charset="0"/>
            </a:endParaRPr>
          </a:p>
        </p:txBody>
      </p:sp>
      <p:pic>
        <p:nvPicPr>
          <p:cNvPr id="18" name="Picture 17" descr="A black square with white text&#10;&#10;AI-generated content may be incorrect.">
            <a:extLst>
              <a:ext uri="{FF2B5EF4-FFF2-40B4-BE49-F238E27FC236}">
                <a16:creationId xmlns:a16="http://schemas.microsoft.com/office/drawing/2014/main" id="{ED5C554D-472A-6BF4-F663-C04D82C2071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19131" y="4018734"/>
            <a:ext cx="2247900" cy="61912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3B293C9-B3F8-650D-31D6-93B064EB80B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329956" y="5580534"/>
            <a:ext cx="2314575" cy="323850"/>
          </a:xfrm>
          <a:prstGeom prst="rect">
            <a:avLst/>
          </a:prstGeom>
        </p:spPr>
      </p:pic>
      <p:sp>
        <p:nvSpPr>
          <p:cNvPr id="20" name="TextBox 3">
            <a:extLst>
              <a:ext uri="{FF2B5EF4-FFF2-40B4-BE49-F238E27FC236}">
                <a16:creationId xmlns:a16="http://schemas.microsoft.com/office/drawing/2014/main" id="{8ED35D9F-3028-03F5-ABD1-66DE7A1120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50521" y="4786357"/>
            <a:ext cx="4871162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And a second, with the time to 2, and Value of 1.</a:t>
            </a:r>
            <a:endParaRPr lang="en-GB" altLang="en-US" sz="2000" b="1" dirty="0">
              <a:solidFill>
                <a:schemeClr val="bg1"/>
              </a:solidFill>
              <a:latin typeface="Arial"/>
              <a:ea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4338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15215B-BDD0-98CB-3E03-81852C9EB4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EC876AD-ADB7-1962-C1EB-EF07336D92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1D6B7CF6-5200-76C1-D0F4-99337C5BC09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2F22C8-802C-D5AE-AD23-3D672E20D398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14" name="TextBox 3">
            <a:extLst>
              <a:ext uri="{FF2B5EF4-FFF2-40B4-BE49-F238E27FC236}">
                <a16:creationId xmlns:a16="http://schemas.microsoft.com/office/drawing/2014/main" id="{21734BE6-59AF-B47A-AAB0-70A5701626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224" y="1051871"/>
            <a:ext cx="4871162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9. Create a 'Lerp Float', connecting it's Alpha channel to the Timelines 'Door Track'</a:t>
            </a:r>
            <a:endParaRPr lang="en-GB" altLang="en-US" sz="2000" b="1" dirty="0">
              <a:solidFill>
                <a:schemeClr val="bg1"/>
              </a:solidFill>
              <a:latin typeface="Arial"/>
              <a:ea typeface="Calibri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4ACAA53-5721-74E7-B73B-CB0C101484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38" y="2118150"/>
            <a:ext cx="4291207" cy="230574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6D52F02-FE9C-BBB3-0F16-318733A5A69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5547" y="3585660"/>
            <a:ext cx="4048125" cy="26479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417E0A8-581B-3E42-0960-8001BBDE49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34394" y="2185578"/>
            <a:ext cx="4871162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10. Change the B value of the Lerp to '110'.  This will be the amount of degrees the door rotates.  </a:t>
            </a:r>
            <a:endParaRPr lang="en-GB" altLang="en-US" sz="2000" b="1" dirty="0">
              <a:solidFill>
                <a:schemeClr val="bg1"/>
              </a:solidFill>
              <a:latin typeface="Arial"/>
              <a:ea typeface="Calibri" pitchFamily="34" charset="0"/>
            </a:endParaRPr>
          </a:p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So from 0 to 110.</a:t>
            </a:r>
            <a:endParaRPr lang="en-GB" altLang="en-US" sz="2000" b="1">
              <a:solidFill>
                <a:schemeClr val="bg1"/>
              </a:solidFill>
              <a:latin typeface="Arial"/>
              <a:ea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7051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4321FA-474C-AA92-DE99-23CE7E38C9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F02967A7-ADDD-CE1F-6EB3-755F22F835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860E1C4C-BDF2-AD5A-28C6-CF9D453737C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8A63F0-1AC4-EE7D-1859-0E2C3FA87D6D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14" name="TextBox 3">
            <a:extLst>
              <a:ext uri="{FF2B5EF4-FFF2-40B4-BE49-F238E27FC236}">
                <a16:creationId xmlns:a16="http://schemas.microsoft.com/office/drawing/2014/main" id="{B38F9C0B-4BD6-0DE5-B951-2FBE1B6319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224" y="1051871"/>
            <a:ext cx="4871162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11. Get a reference to the static mesh and then create a 'Set Relative Rotation' node from it..</a:t>
            </a:r>
            <a:endParaRPr lang="en-GB" altLang="en-US" sz="2000" b="1" dirty="0">
              <a:solidFill>
                <a:schemeClr val="bg1"/>
              </a:solidFill>
              <a:latin typeface="Arial"/>
              <a:ea typeface="Calibri" pitchFamily="34" charset="0"/>
            </a:endParaRPr>
          </a:p>
        </p:txBody>
      </p:sp>
      <p:pic>
        <p:nvPicPr>
          <p:cNvPr id="5" name="Picture 4" descr="A screen shot of a graph&#10;&#10;AI-generated content may be incorrect.">
            <a:extLst>
              <a:ext uri="{FF2B5EF4-FFF2-40B4-BE49-F238E27FC236}">
                <a16:creationId xmlns:a16="http://schemas.microsoft.com/office/drawing/2014/main" id="{7DC1E614-8BF9-2608-3826-EBDD870111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478" y="2153550"/>
            <a:ext cx="4125098" cy="1754574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1D2AD9C-DBAA-0CB6-C82B-827657AB9C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1495" y="2338302"/>
            <a:ext cx="6956254" cy="2497180"/>
          </a:xfrm>
          <a:prstGeom prst="rect">
            <a:avLst/>
          </a:prstGeom>
        </p:spPr>
      </p:pic>
      <p:sp>
        <p:nvSpPr>
          <p:cNvPr id="10" name="TextBox 3">
            <a:extLst>
              <a:ext uri="{FF2B5EF4-FFF2-40B4-BE49-F238E27FC236}">
                <a16:creationId xmlns:a16="http://schemas.microsoft.com/office/drawing/2014/main" id="{77C30442-BDA4-12EA-5558-4AE077A1E3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67710" y="5081547"/>
            <a:ext cx="4871162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Linking that to the 'Update' execution of the timeline..</a:t>
            </a:r>
            <a:endParaRPr lang="en-GB" altLang="en-US" sz="2000" b="1" dirty="0">
              <a:solidFill>
                <a:schemeClr val="bg1"/>
              </a:solidFill>
              <a:latin typeface="Arial"/>
              <a:ea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5223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5CB2A1-69DE-385E-3269-F917D8F42C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9750805A-CFFE-360F-37AF-F7327214BD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9FEB0A41-289D-1536-8EEB-7B18BFBAEF1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E4BC5E4-3D30-0809-CC2F-30E8247BDE72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14" name="TextBox 3">
            <a:extLst>
              <a:ext uri="{FF2B5EF4-FFF2-40B4-BE49-F238E27FC236}">
                <a16:creationId xmlns:a16="http://schemas.microsoft.com/office/drawing/2014/main" id="{D0647045-682A-4667-58FD-D7945CE668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224" y="1051871"/>
            <a:ext cx="4871162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13. Right click the 'New Rotation' and select 'Split Struct Pin' to give us more control over the rotation itself..</a:t>
            </a:r>
            <a:endParaRPr lang="en-GB" altLang="en-US" sz="2000" b="1" dirty="0">
              <a:solidFill>
                <a:schemeClr val="bg1"/>
              </a:solidFill>
              <a:latin typeface="Arial"/>
              <a:ea typeface="Calibri" pitchFamily="34" charset="0"/>
            </a:endParaRPr>
          </a:p>
        </p:txBody>
      </p:sp>
      <p:sp>
        <p:nvSpPr>
          <p:cNvPr id="10" name="TextBox 3">
            <a:extLst>
              <a:ext uri="{FF2B5EF4-FFF2-40B4-BE49-F238E27FC236}">
                <a16:creationId xmlns:a16="http://schemas.microsoft.com/office/drawing/2014/main" id="{18F3A327-A4CD-39DE-E52A-074BD985A9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61062" y="5733709"/>
            <a:ext cx="4871162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2000" b="1" dirty="0">
                <a:solidFill>
                  <a:schemeClr val="bg1"/>
                </a:solidFill>
                <a:latin typeface="Arial"/>
                <a:cs typeface="Arial"/>
              </a:rPr>
              <a:t>Connecting the return value of the Lerp float to the New Rotation Z..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A503DED-768F-EDE9-A658-13DA8F8950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38893" y="2126092"/>
            <a:ext cx="2739511" cy="4322034"/>
          </a:xfrm>
          <a:prstGeom prst="rect">
            <a:avLst/>
          </a:prstGeom>
        </p:spPr>
      </p:pic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086C179-3157-573E-3D91-C130EC5E19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5914" y="2224216"/>
            <a:ext cx="5509741" cy="3336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147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1CA44C-289D-84A0-1BF2-9BDF0CC4B0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1DE67BB6-90AC-DDA1-8BF4-42C1448ECB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28F6100B-622F-6624-80B6-91E946164DC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5CE2F73-A68B-D499-F9F6-E59BFEFA91B9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2CE0A58-278D-D168-5580-507B22B1EC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33657" y="1415085"/>
            <a:ext cx="8723704" cy="356395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7" name="TextBox 3">
            <a:extLst>
              <a:ext uri="{FF2B5EF4-FFF2-40B4-BE49-F238E27FC236}">
                <a16:creationId xmlns:a16="http://schemas.microsoft.com/office/drawing/2014/main" id="{2FF5BD80-7F8E-8D02-5D96-617FD5BDC6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5915" y="5509327"/>
            <a:ext cx="5350213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3200" b="1" dirty="0">
                <a:solidFill>
                  <a:schemeClr val="bg1"/>
                </a:solidFill>
                <a:latin typeface="Arial"/>
                <a:cs typeface="Arial"/>
              </a:rPr>
              <a:t>And save!</a:t>
            </a:r>
            <a:endParaRPr lang="en-GB" altLang="en-US" sz="3200" b="1" dirty="0">
              <a:solidFill>
                <a:schemeClr val="bg1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77131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05B0C5-5AC1-0429-AFE2-524C1E5885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E26D3400-3799-A8B1-F056-B5BB3EFE22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5460144E-EE96-0BE5-254E-02156CA3151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1BFB3A0-55E6-0EFC-B37C-8154E9558E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8507" y="2844224"/>
            <a:ext cx="9661912" cy="116955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Calibri"/>
                <a:ea typeface="Calibri"/>
                <a:cs typeface="Calibri"/>
              </a:rPr>
              <a:t>UE5: Creating </a:t>
            </a:r>
            <a:r>
              <a:rPr lang="en-GB" altLang="en-US" sz="4000" b="1" dirty="0" err="1">
                <a:solidFill>
                  <a:schemeClr val="accent4"/>
                </a:solidFill>
                <a:latin typeface="Calibri"/>
                <a:ea typeface="Calibri"/>
                <a:cs typeface="Calibri"/>
              </a:rPr>
              <a:t>Interactables</a:t>
            </a:r>
            <a:r>
              <a:rPr lang="en-GB" altLang="en-US" sz="4000" b="1" dirty="0">
                <a:solidFill>
                  <a:schemeClr val="accent4"/>
                </a:solidFill>
                <a:latin typeface="Calibri"/>
                <a:ea typeface="Calibri"/>
                <a:cs typeface="Calibri"/>
              </a:rPr>
              <a:t> (Key and Door)</a:t>
            </a:r>
            <a:endParaRPr lang="en-US">
              <a:solidFill>
                <a:schemeClr val="accent4"/>
              </a:solidFill>
              <a:latin typeface="Calibri"/>
            </a:endParaRPr>
          </a:p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Testing the Blueprints!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257FBB-E00E-EB18-A95E-1EEB8E8FFC8A}"/>
              </a:ext>
            </a:extLst>
          </p:cNvPr>
          <p:cNvSpPr txBox="1"/>
          <p:nvPr/>
        </p:nvSpPr>
        <p:spPr>
          <a:xfrm>
            <a:off x="761999" y="152400"/>
            <a:ext cx="11020425" cy="99257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</a:t>
            </a:r>
            <a:r>
              <a:rPr lang="en-GB" err="1">
                <a:solidFill>
                  <a:schemeClr val="bg1"/>
                </a:solidFill>
                <a:latin typeface="+mj-lt"/>
              </a:rPr>
              <a:t>Interactables</a:t>
            </a:r>
            <a:r>
              <a:rPr lang="en-GB">
                <a:solidFill>
                  <a:schemeClr val="bg1"/>
                </a:solidFill>
                <a:latin typeface="+mj-lt"/>
              </a:rPr>
              <a:t> (Key and Door Mechanics)</a:t>
            </a:r>
            <a:endParaRPr lang="en-GB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  <a:p>
            <a:endParaRPr lang="en-GB">
              <a:solidFill>
                <a:schemeClr val="bg1"/>
              </a:solidFill>
              <a:latin typeface="+mj-lt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540899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pic>
        <p:nvPicPr>
          <p:cNvPr id="3" name="Picture 2" descr="A white ball on a tile floor&#10;&#10;AI-generated content may be incorrect.">
            <a:extLst>
              <a:ext uri="{FF2B5EF4-FFF2-40B4-BE49-F238E27FC236}">
                <a16:creationId xmlns:a16="http://schemas.microsoft.com/office/drawing/2014/main" id="{55506F0A-EBE1-60F9-932E-3DD1AFE162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0927" y="1407297"/>
            <a:ext cx="6412201" cy="4723028"/>
          </a:xfrm>
          <a:prstGeom prst="rect">
            <a:avLst/>
          </a:prstGeom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C94652C3-9311-3115-8374-F3F64855D4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36670" y="1834499"/>
            <a:ext cx="3753796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3200" b="1" dirty="0">
                <a:solidFill>
                  <a:schemeClr val="bg1"/>
                </a:solidFill>
                <a:latin typeface="Arial"/>
                <a:cs typeface="Arial"/>
              </a:rPr>
              <a:t>Add the actors to your game world like so!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" name="TextBox 3">
            <a:extLst>
              <a:ext uri="{FF2B5EF4-FFF2-40B4-BE49-F238E27FC236}">
                <a16:creationId xmlns:a16="http://schemas.microsoft.com/office/drawing/2014/main" id="{3D9E3769-DF37-1FDE-28DD-EAD9CFE1EE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90886" y="4443148"/>
            <a:ext cx="3753796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/>
            <a:r>
              <a:rPr lang="en-GB" altLang="en-US" sz="3200" b="1" dirty="0">
                <a:solidFill>
                  <a:schemeClr val="bg1"/>
                </a:solidFill>
                <a:latin typeface="Arial"/>
                <a:cs typeface="Arial"/>
              </a:rPr>
              <a:t>Next.. Click on the Key actor in the world..</a:t>
            </a:r>
            <a:endParaRPr lang="en-GB" altLang="en-US" sz="3200" b="1" dirty="0">
              <a:solidFill>
                <a:schemeClr val="bg1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368335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0F9D0B5B-09B0-3A0C-8D90-835B24C012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3210" y="1127418"/>
            <a:ext cx="3753796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/>
                <a:cs typeface="Arial"/>
              </a:rPr>
              <a:t>Under the 'Door' selection in the details panel you can use the Eyedropper..</a:t>
            </a:r>
            <a:endParaRPr lang="en-GB" altLang="en-US" sz="2400" b="1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7DA05825-676D-7270-B901-BD44A63B30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23480" y="4024391"/>
            <a:ext cx="3753796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  <a:latin typeface="Arial"/>
                <a:cs typeface="Arial"/>
              </a:rPr>
              <a:t>This will let you choose which door that this key opens! </a:t>
            </a:r>
            <a:endParaRPr lang="en-GB" altLang="en-US" sz="3200" b="1" dirty="0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5" name="Picture 4" descr="A black box with white text&#10;&#10;AI-generated content may be incorrect.">
            <a:extLst>
              <a:ext uri="{FF2B5EF4-FFF2-40B4-BE49-F238E27FC236}">
                <a16:creationId xmlns:a16="http://schemas.microsoft.com/office/drawing/2014/main" id="{0033D95C-608C-24D2-F255-7EBD9D430C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0870" y="1130342"/>
            <a:ext cx="4743450" cy="1000125"/>
          </a:xfrm>
          <a:prstGeom prst="rect">
            <a:avLst/>
          </a:prstGeom>
        </p:spPr>
      </p:pic>
      <p:pic>
        <p:nvPicPr>
          <p:cNvPr id="11" name="Picture 10" descr="A door on a tile floor&#10;&#10;AI-generated content may be incorrect.">
            <a:extLst>
              <a:ext uri="{FF2B5EF4-FFF2-40B4-BE49-F238E27FC236}">
                <a16:creationId xmlns:a16="http://schemas.microsoft.com/office/drawing/2014/main" id="{B18C9BF3-2F7D-FB6B-C6D9-AFAB22853C7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16032" y="2402273"/>
            <a:ext cx="2188262" cy="2300588"/>
          </a:xfrm>
          <a:prstGeom prst="rect">
            <a:avLst/>
          </a:prstGeom>
        </p:spPr>
      </p:pic>
      <p:pic>
        <p:nvPicPr>
          <p:cNvPr id="12" name="Picture 11" descr="A black rectangular object with white text&#10;&#10;AI-generated content may be incorrect.">
            <a:extLst>
              <a:ext uri="{FF2B5EF4-FFF2-40B4-BE49-F238E27FC236}">
                <a16:creationId xmlns:a16="http://schemas.microsoft.com/office/drawing/2014/main" id="{8E7BCF87-223A-DDDE-A7EE-045E1BE74FA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2522" y="5058418"/>
            <a:ext cx="3886200" cy="69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421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UE5: Creating Variables and Functions (Collectables)</a:t>
            </a:r>
            <a:endParaRPr lang="en-GB">
              <a:latin typeface="+mj-lt"/>
            </a:endParaRPr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6611C35D-47AA-C737-75ED-8DF84F6BFE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23014" y="4282956"/>
            <a:ext cx="6992753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3600" b="1" dirty="0">
                <a:solidFill>
                  <a:schemeClr val="bg1"/>
                </a:solidFill>
                <a:latin typeface="Arial"/>
                <a:cs typeface="Arial"/>
              </a:rPr>
              <a:t>Well done!  </a:t>
            </a:r>
          </a:p>
          <a:p>
            <a:pPr algn="ctr" eaLnBrk="1" hangingPunct="1"/>
            <a:r>
              <a:rPr lang="en-GB" altLang="en-US" sz="3600" b="1" dirty="0">
                <a:solidFill>
                  <a:schemeClr val="bg1"/>
                </a:solidFill>
                <a:latin typeface="Arial"/>
                <a:cs typeface="Arial"/>
              </a:rPr>
              <a:t>You’ve just created a functional door and key mechanic in Unreal Engine 5!</a:t>
            </a:r>
            <a:endParaRPr lang="en-GB" altLang="en-US" sz="2800" b="1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pic>
        <p:nvPicPr>
          <p:cNvPr id="2050" name="Picture 2" descr="57,280 Man Thumbs Up Stock Photos - Free &amp; Royalty-Free ...">
            <a:extLst>
              <a:ext uri="{FF2B5EF4-FFF2-40B4-BE49-F238E27FC236}">
                <a16:creationId xmlns:a16="http://schemas.microsoft.com/office/drawing/2014/main" id="{D877804D-9BCB-AF21-AF3F-EB191C6F9B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759" y="899074"/>
            <a:ext cx="10960481" cy="3383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9046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>
                <a:solidFill>
                  <a:schemeClr val="accent4"/>
                </a:solidFill>
                <a:latin typeface="+mn-lt"/>
              </a:rPr>
              <a:t>Any Questions?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en-GB" altLang="en-US" sz="3000" b="1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>
                <a:solidFill>
                  <a:schemeClr val="bg1"/>
                </a:solidFill>
                <a:latin typeface="+mj-lt"/>
              </a:rPr>
              <a:t>Computer Games Design</a:t>
            </a:r>
          </a:p>
          <a:p>
            <a:r>
              <a:rPr lang="en-GB">
                <a:solidFill>
                  <a:schemeClr val="bg1"/>
                </a:solidFill>
                <a:latin typeface="+mj-lt"/>
              </a:rPr>
              <a:t>Foundation Workshop - Art and Design</a:t>
            </a:r>
            <a:endParaRPr lang="en-GB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74836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57</Slides>
  <Notes>57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5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Julian</dc:creator>
  <cp:revision>566</cp:revision>
  <dcterms:created xsi:type="dcterms:W3CDTF">2016-10-04T14:07:26Z</dcterms:created>
  <dcterms:modified xsi:type="dcterms:W3CDTF">2025-02-20T03:17:46Z</dcterms:modified>
</cp:coreProperties>
</file>