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0" r:id="rId2"/>
    <p:sldId id="258" r:id="rId3"/>
    <p:sldId id="263" r:id="rId4"/>
    <p:sldId id="260" r:id="rId5"/>
    <p:sldId id="261" r:id="rId6"/>
    <p:sldId id="262" r:id="rId7"/>
    <p:sldId id="269" r:id="rId8"/>
    <p:sldId id="264" r:id="rId9"/>
    <p:sldId id="265" r:id="rId10"/>
    <p:sldId id="268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2E7EA"/>
          </a:solidFill>
        </a:fill>
      </a:tcStyle>
    </a:wholeTbl>
    <a:band1H>
      <a:tcStyle>
        <a:tcBdr/>
        <a:fill>
          <a:solidFill>
            <a:srgbClr val="E5CCD3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E5CCD3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31166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31166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B31166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B31166"/>
          </a:solidFill>
        </a:fill>
      </a:tcStyle>
    </a:firstRow>
  </a:tblStyle>
  <a:tblStyle styleId="{D27102A9-8310-4765-A935-A1911B00CA55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12701" cap="flat" cmpd="sng" algn="ctr">
              <a:solidFill>
                <a:srgbClr val="E9943A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E9943A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/>
        <a:fill>
          <a:solidFill>
            <a:srgbClr val="E9943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E9943A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12701" cap="flat" cmpd="sng" algn="ctr">
              <a:solidFill>
                <a:srgbClr val="E9943A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12701" cap="flat" cmpd="sng" algn="ctr">
              <a:solidFill>
                <a:srgbClr val="E9943A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firstRow>
  </a:tblStyle>
  <a:tblStyle styleId="{C083E6E3-FA7D-4D7B-A595-EF9225AFEA82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12701" cap="flat" cmpd="sng" algn="ctr">
              <a:solidFill>
                <a:srgbClr val="E45F3C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E45F3C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/>
        <a:fill>
          <a:solidFill>
            <a:srgbClr val="E45F3C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E45F3C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12701" cap="flat" cmpd="sng" algn="ctr">
              <a:solidFill>
                <a:srgbClr val="E45F3C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12701" cap="flat" cmpd="sng" algn="ctr">
              <a:solidFill>
                <a:srgbClr val="E45F3C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firstRow>
  </a:tblStyle>
  <a:tblStyle styleId="{8A107856-5554-42FB-B03E-39F5DBC370B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E33D6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E33D6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E33D6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E33D6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AE8EB"/>
          </a:solidFill>
        </a:fill>
      </a:tcStyle>
    </a:wholeTbl>
    <a:band1H>
      <a:tcStyle>
        <a:tcBdr/>
        <a:fill>
          <a:solidFill>
            <a:srgbClr val="F4CED5"/>
          </a:solidFill>
        </a:fill>
      </a:tcStyle>
    </a:band1H>
    <a:band1V>
      <a:tcStyle>
        <a:tcBdr/>
        <a:fill>
          <a:solidFill>
            <a:srgbClr val="F4CED5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25402" cap="flat" cmpd="sng" algn="ctr">
              <a:solidFill>
                <a:srgbClr val="E33D6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AE8EB"/>
          </a:solidFill>
        </a:fill>
      </a:tcStyle>
    </a:lastRow>
    <a:firstRow>
      <a:tcTxStyle b="on">
        <a:font>
          <a:latin typeface=""/>
          <a:ea typeface=""/>
          <a:cs typeface=""/>
        </a:font>
      </a:tcTxStyle>
      <a:tcStyle>
        <a:tcBdr/>
        <a:fill>
          <a:solidFill>
            <a:srgbClr val="FAE8EB"/>
          </a:solidFill>
        </a:fill>
      </a:tcStyle>
    </a:firstRow>
  </a:tblStyle>
  <a:tblStyle styleId="{912C8C85-51F0-491E-9774-3900AFEF0FD7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D53DD0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D53DD0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D53DD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D53DD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>
          <a:top>
            <a:ln w="3172" cap="flat" cmpd="sng" algn="ctr">
              <a:solidFill>
                <a:srgbClr val="D53DD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D53DD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band1H>
    <a:band1V>
      <a:tcStyle>
        <a:tcBdr>
          <a:left>
            <a:ln w="3172" cap="flat" cmpd="sng" algn="ctr">
              <a:solidFill>
                <a:srgbClr val="D53DD0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D53DD0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1V>
    <a:band2V>
      <a:tcStyle>
        <a:tcBdr>
          <a:left>
            <a:ln w="3172" cap="flat" cmpd="sng" algn="ctr">
              <a:solidFill>
                <a:srgbClr val="D53DD0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D53DD0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2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D53DD0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D53DD0"/>
          </a:solidFill>
        </a:fill>
      </a:tcStyle>
    </a:firstRow>
  </a:tblStyle>
  <a:tblStyle styleId="{5FD0F851-EC5A-4D38-B0AD-8093EC10F338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12701" cap="flat" cmpd="sng" algn="ctr">
              <a:solidFill>
                <a:srgbClr val="9B6BF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9B6BF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/>
        <a:fill>
          <a:solidFill>
            <a:srgbClr val="9B6BF2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9B6BF2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12701" cap="flat" cmpd="sng" algn="ctr">
              <a:solidFill>
                <a:srgbClr val="9B6BF2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12701" cap="flat" cmpd="sng" algn="ctr">
              <a:solidFill>
                <a:srgbClr val="9B6BF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98" d="100"/>
          <a:sy n="98" d="100"/>
        </p:scale>
        <p:origin x="5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228DF3-375F-499C-A658-3BEAB8E83498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5986685-24D2-4CD1-BECC-71686C96B55C}">
      <dgm:prSet custT="1"/>
      <dgm:spPr/>
      <dgm:t>
        <a:bodyPr/>
        <a:lstStyle/>
        <a:p>
          <a:r>
            <a:rPr lang="en-GB" sz="1100" b="0" i="0" baseline="0" dirty="0"/>
            <a:t>Emirates is better than British Airways by offering Wi-Fi packages to skyward premier cabin passengers</a:t>
          </a:r>
          <a:r>
            <a:rPr lang="en-GB" sz="1000" b="0" i="0" baseline="0" dirty="0"/>
            <a:t>. </a:t>
          </a:r>
          <a:endParaRPr lang="en-GB" sz="1000" dirty="0"/>
        </a:p>
      </dgm:t>
    </dgm:pt>
    <dgm:pt modelId="{07CC03FA-CE20-4BDB-AC1D-8E8781F482E7}" type="parTrans" cxnId="{C95A759A-C974-4A5A-9ABE-4E454B11F0BE}">
      <dgm:prSet/>
      <dgm:spPr/>
      <dgm:t>
        <a:bodyPr/>
        <a:lstStyle/>
        <a:p>
          <a:endParaRPr lang="en-GB"/>
        </a:p>
      </dgm:t>
    </dgm:pt>
    <dgm:pt modelId="{379830C6-15FD-422A-8A09-888E321B85AE}" type="sibTrans" cxnId="{C95A759A-C974-4A5A-9ABE-4E454B11F0BE}">
      <dgm:prSet/>
      <dgm:spPr/>
      <dgm:t>
        <a:bodyPr/>
        <a:lstStyle/>
        <a:p>
          <a:endParaRPr lang="en-GB"/>
        </a:p>
      </dgm:t>
    </dgm:pt>
    <dgm:pt modelId="{296CA370-D8A8-4688-AB2B-8BC5DDFC49B5}">
      <dgm:prSet custT="1"/>
      <dgm:spPr/>
      <dgm:t>
        <a:bodyPr/>
        <a:lstStyle/>
        <a:p>
          <a:r>
            <a:rPr lang="en-GB" sz="1200" b="0" i="0" baseline="0" dirty="0"/>
            <a:t>Give free messaging to elite members and all passengers have live TV.</a:t>
          </a:r>
          <a:endParaRPr lang="en-GB" sz="1200" dirty="0"/>
        </a:p>
      </dgm:t>
    </dgm:pt>
    <dgm:pt modelId="{9A08D30F-9D74-420D-99EA-28641BFD93D6}" type="parTrans" cxnId="{F648C9F3-47F6-48FC-9CE4-E0D2C37B9E0C}">
      <dgm:prSet/>
      <dgm:spPr/>
      <dgm:t>
        <a:bodyPr/>
        <a:lstStyle/>
        <a:p>
          <a:endParaRPr lang="en-GB"/>
        </a:p>
      </dgm:t>
    </dgm:pt>
    <dgm:pt modelId="{CA5786ED-4E2A-4EA6-9C5B-4235A7A7DE6B}" type="sibTrans" cxnId="{F648C9F3-47F6-48FC-9CE4-E0D2C37B9E0C}">
      <dgm:prSet/>
      <dgm:spPr/>
      <dgm:t>
        <a:bodyPr/>
        <a:lstStyle/>
        <a:p>
          <a:endParaRPr lang="en-GB"/>
        </a:p>
      </dgm:t>
    </dgm:pt>
    <dgm:pt modelId="{99EA3F50-2510-429C-963A-20F7B181E5B4}">
      <dgm:prSet custT="1"/>
      <dgm:spPr/>
      <dgm:t>
        <a:bodyPr/>
        <a:lstStyle/>
        <a:p>
          <a:r>
            <a:rPr lang="en-GB" sz="1200" b="0" i="0" baseline="0" dirty="0"/>
            <a:t>Customers can achieve the lounge via Skywards credit cart.</a:t>
          </a:r>
          <a:endParaRPr lang="en-GB" sz="1200" dirty="0"/>
        </a:p>
      </dgm:t>
    </dgm:pt>
    <dgm:pt modelId="{92856235-96FA-46FE-A33B-0B8B1EC406AA}" type="parTrans" cxnId="{5AF5D6ED-F640-4871-A495-FB5C34B67317}">
      <dgm:prSet/>
      <dgm:spPr/>
      <dgm:t>
        <a:bodyPr/>
        <a:lstStyle/>
        <a:p>
          <a:endParaRPr lang="en-GB"/>
        </a:p>
      </dgm:t>
    </dgm:pt>
    <dgm:pt modelId="{213DF077-E30D-45B6-9D6C-2BB9448FD50F}" type="sibTrans" cxnId="{5AF5D6ED-F640-4871-A495-FB5C34B67317}">
      <dgm:prSet/>
      <dgm:spPr/>
      <dgm:t>
        <a:bodyPr/>
        <a:lstStyle/>
        <a:p>
          <a:endParaRPr lang="en-GB"/>
        </a:p>
      </dgm:t>
    </dgm:pt>
    <dgm:pt modelId="{920AE578-AEF3-45C3-A381-5797598489DF}">
      <dgm:prSet custT="1"/>
      <dgm:spPr/>
      <dgm:t>
        <a:bodyPr/>
        <a:lstStyle/>
        <a:p>
          <a:r>
            <a:rPr lang="en-GB" sz="1100" b="0" i="0" baseline="0" dirty="0"/>
            <a:t>Emirates charges less fees and is more valuable than British Airways it is clear Emirates is the winner. </a:t>
          </a:r>
          <a:endParaRPr lang="en-GB" sz="1100" dirty="0"/>
        </a:p>
      </dgm:t>
    </dgm:pt>
    <dgm:pt modelId="{2F629BE3-3157-47A3-8580-54043ACA9096}" type="parTrans" cxnId="{A77B0CD0-3B39-420E-9321-388F115B3578}">
      <dgm:prSet/>
      <dgm:spPr/>
      <dgm:t>
        <a:bodyPr/>
        <a:lstStyle/>
        <a:p>
          <a:endParaRPr lang="en-GB"/>
        </a:p>
      </dgm:t>
    </dgm:pt>
    <dgm:pt modelId="{50F40BD1-1409-4907-8CD9-C1BE251CC4B4}" type="sibTrans" cxnId="{A77B0CD0-3B39-420E-9321-388F115B3578}">
      <dgm:prSet/>
      <dgm:spPr/>
      <dgm:t>
        <a:bodyPr/>
        <a:lstStyle/>
        <a:p>
          <a:endParaRPr lang="en-GB"/>
        </a:p>
      </dgm:t>
    </dgm:pt>
    <dgm:pt modelId="{6A74CC50-2669-496E-98A5-C4BE5606EAFA}" type="pres">
      <dgm:prSet presAssocID="{93228DF3-375F-499C-A658-3BEAB8E83498}" presName="CompostProcess" presStyleCnt="0">
        <dgm:presLayoutVars>
          <dgm:dir/>
          <dgm:resizeHandles val="exact"/>
        </dgm:presLayoutVars>
      </dgm:prSet>
      <dgm:spPr/>
    </dgm:pt>
    <dgm:pt modelId="{A352766C-3ACD-4CCB-ABB8-B81A7B32651C}" type="pres">
      <dgm:prSet presAssocID="{93228DF3-375F-499C-A658-3BEAB8E83498}" presName="arrow" presStyleLbl="bgShp" presStyleIdx="0" presStyleCnt="1"/>
      <dgm:spPr/>
    </dgm:pt>
    <dgm:pt modelId="{D56CBDAA-7E2F-4A3E-B127-49BF5BF4985D}" type="pres">
      <dgm:prSet presAssocID="{93228DF3-375F-499C-A658-3BEAB8E83498}" presName="linearProcess" presStyleCnt="0"/>
      <dgm:spPr/>
    </dgm:pt>
    <dgm:pt modelId="{7B1DE44B-881A-4570-A29E-2D0EB21B104D}" type="pres">
      <dgm:prSet presAssocID="{65986685-24D2-4CD1-BECC-71686C96B55C}" presName="textNode" presStyleLbl="node1" presStyleIdx="0" presStyleCnt="4" custLinFactNeighborX="-75621" custLinFactNeighborY="2288">
        <dgm:presLayoutVars>
          <dgm:bulletEnabled val="1"/>
        </dgm:presLayoutVars>
      </dgm:prSet>
      <dgm:spPr/>
    </dgm:pt>
    <dgm:pt modelId="{68FD7ABC-6307-46C7-A4BC-01A219DEB144}" type="pres">
      <dgm:prSet presAssocID="{379830C6-15FD-422A-8A09-888E321B85AE}" presName="sibTrans" presStyleCnt="0"/>
      <dgm:spPr/>
    </dgm:pt>
    <dgm:pt modelId="{67FF368E-F85B-4A90-9E01-E725010B1056}" type="pres">
      <dgm:prSet presAssocID="{296CA370-D8A8-4688-AB2B-8BC5DDFC49B5}" presName="textNode" presStyleLbl="node1" presStyleIdx="1" presStyleCnt="4">
        <dgm:presLayoutVars>
          <dgm:bulletEnabled val="1"/>
        </dgm:presLayoutVars>
      </dgm:prSet>
      <dgm:spPr/>
    </dgm:pt>
    <dgm:pt modelId="{52118155-53CF-4FEF-93E6-42C138A1E01E}" type="pres">
      <dgm:prSet presAssocID="{CA5786ED-4E2A-4EA6-9C5B-4235A7A7DE6B}" presName="sibTrans" presStyleCnt="0"/>
      <dgm:spPr/>
    </dgm:pt>
    <dgm:pt modelId="{7EA5A5ED-5A37-4250-B7B5-43BB8EFCCF7D}" type="pres">
      <dgm:prSet presAssocID="{99EA3F50-2510-429C-963A-20F7B181E5B4}" presName="textNode" presStyleLbl="node1" presStyleIdx="2" presStyleCnt="4">
        <dgm:presLayoutVars>
          <dgm:bulletEnabled val="1"/>
        </dgm:presLayoutVars>
      </dgm:prSet>
      <dgm:spPr/>
    </dgm:pt>
    <dgm:pt modelId="{E6794C4F-60C2-47D7-915B-209585D4B716}" type="pres">
      <dgm:prSet presAssocID="{213DF077-E30D-45B6-9D6C-2BB9448FD50F}" presName="sibTrans" presStyleCnt="0"/>
      <dgm:spPr/>
    </dgm:pt>
    <dgm:pt modelId="{DD176B33-574F-4B2C-B2E5-FD10D8D4447D}" type="pres">
      <dgm:prSet presAssocID="{920AE578-AEF3-45C3-A381-5797598489DF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96B07726-D233-4353-AC6E-ECC8E925C2A9}" type="presOf" srcId="{99EA3F50-2510-429C-963A-20F7B181E5B4}" destId="{7EA5A5ED-5A37-4250-B7B5-43BB8EFCCF7D}" srcOrd="0" destOrd="0" presId="urn:microsoft.com/office/officeart/2005/8/layout/hProcess9"/>
    <dgm:cxn modelId="{420B4462-D76B-48F2-B1D5-A40474B58E88}" type="presOf" srcId="{920AE578-AEF3-45C3-A381-5797598489DF}" destId="{DD176B33-574F-4B2C-B2E5-FD10D8D4447D}" srcOrd="0" destOrd="0" presId="urn:microsoft.com/office/officeart/2005/8/layout/hProcess9"/>
    <dgm:cxn modelId="{C95A759A-C974-4A5A-9ABE-4E454B11F0BE}" srcId="{93228DF3-375F-499C-A658-3BEAB8E83498}" destId="{65986685-24D2-4CD1-BECC-71686C96B55C}" srcOrd="0" destOrd="0" parTransId="{07CC03FA-CE20-4BDB-AC1D-8E8781F482E7}" sibTransId="{379830C6-15FD-422A-8A09-888E321B85AE}"/>
    <dgm:cxn modelId="{A77B0CD0-3B39-420E-9321-388F115B3578}" srcId="{93228DF3-375F-499C-A658-3BEAB8E83498}" destId="{920AE578-AEF3-45C3-A381-5797598489DF}" srcOrd="3" destOrd="0" parTransId="{2F629BE3-3157-47A3-8580-54043ACA9096}" sibTransId="{50F40BD1-1409-4907-8CD9-C1BE251CC4B4}"/>
    <dgm:cxn modelId="{A0773AD6-6C62-436F-B1DD-DCC099ACA8F7}" type="presOf" srcId="{93228DF3-375F-499C-A658-3BEAB8E83498}" destId="{6A74CC50-2669-496E-98A5-C4BE5606EAFA}" srcOrd="0" destOrd="0" presId="urn:microsoft.com/office/officeart/2005/8/layout/hProcess9"/>
    <dgm:cxn modelId="{50C4BEE7-702E-4B3C-AFCD-57AE6C77EF59}" type="presOf" srcId="{296CA370-D8A8-4688-AB2B-8BC5DDFC49B5}" destId="{67FF368E-F85B-4A90-9E01-E725010B1056}" srcOrd="0" destOrd="0" presId="urn:microsoft.com/office/officeart/2005/8/layout/hProcess9"/>
    <dgm:cxn modelId="{899A97ED-1DAF-4AC3-B62B-84E1F47368AB}" type="presOf" srcId="{65986685-24D2-4CD1-BECC-71686C96B55C}" destId="{7B1DE44B-881A-4570-A29E-2D0EB21B104D}" srcOrd="0" destOrd="0" presId="urn:microsoft.com/office/officeart/2005/8/layout/hProcess9"/>
    <dgm:cxn modelId="{5AF5D6ED-F640-4871-A495-FB5C34B67317}" srcId="{93228DF3-375F-499C-A658-3BEAB8E83498}" destId="{99EA3F50-2510-429C-963A-20F7B181E5B4}" srcOrd="2" destOrd="0" parTransId="{92856235-96FA-46FE-A33B-0B8B1EC406AA}" sibTransId="{213DF077-E30D-45B6-9D6C-2BB9448FD50F}"/>
    <dgm:cxn modelId="{F648C9F3-47F6-48FC-9CE4-E0D2C37B9E0C}" srcId="{93228DF3-375F-499C-A658-3BEAB8E83498}" destId="{296CA370-D8A8-4688-AB2B-8BC5DDFC49B5}" srcOrd="1" destOrd="0" parTransId="{9A08D30F-9D74-420D-99EA-28641BFD93D6}" sibTransId="{CA5786ED-4E2A-4EA6-9C5B-4235A7A7DE6B}"/>
    <dgm:cxn modelId="{C08D66A0-37B6-443A-B261-A18D8A0E8290}" type="presParOf" srcId="{6A74CC50-2669-496E-98A5-C4BE5606EAFA}" destId="{A352766C-3ACD-4CCB-ABB8-B81A7B32651C}" srcOrd="0" destOrd="0" presId="urn:microsoft.com/office/officeart/2005/8/layout/hProcess9"/>
    <dgm:cxn modelId="{F5E9A70A-9462-44DF-8013-E3DC7B7B1521}" type="presParOf" srcId="{6A74CC50-2669-496E-98A5-C4BE5606EAFA}" destId="{D56CBDAA-7E2F-4A3E-B127-49BF5BF4985D}" srcOrd="1" destOrd="0" presId="urn:microsoft.com/office/officeart/2005/8/layout/hProcess9"/>
    <dgm:cxn modelId="{7C97C2B2-7CEB-452C-9F4E-DA6CF0520DE4}" type="presParOf" srcId="{D56CBDAA-7E2F-4A3E-B127-49BF5BF4985D}" destId="{7B1DE44B-881A-4570-A29E-2D0EB21B104D}" srcOrd="0" destOrd="0" presId="urn:microsoft.com/office/officeart/2005/8/layout/hProcess9"/>
    <dgm:cxn modelId="{B2DE2587-3621-4C01-AA07-990E738AF736}" type="presParOf" srcId="{D56CBDAA-7E2F-4A3E-B127-49BF5BF4985D}" destId="{68FD7ABC-6307-46C7-A4BC-01A219DEB144}" srcOrd="1" destOrd="0" presId="urn:microsoft.com/office/officeart/2005/8/layout/hProcess9"/>
    <dgm:cxn modelId="{A85134D8-7290-4106-8203-E6A1685A539A}" type="presParOf" srcId="{D56CBDAA-7E2F-4A3E-B127-49BF5BF4985D}" destId="{67FF368E-F85B-4A90-9E01-E725010B1056}" srcOrd="2" destOrd="0" presId="urn:microsoft.com/office/officeart/2005/8/layout/hProcess9"/>
    <dgm:cxn modelId="{32C96CFA-8F18-4F22-835A-B1035D289DD1}" type="presParOf" srcId="{D56CBDAA-7E2F-4A3E-B127-49BF5BF4985D}" destId="{52118155-53CF-4FEF-93E6-42C138A1E01E}" srcOrd="3" destOrd="0" presId="urn:microsoft.com/office/officeart/2005/8/layout/hProcess9"/>
    <dgm:cxn modelId="{767698A1-BDB5-433A-8727-4FAF1E18C4B2}" type="presParOf" srcId="{D56CBDAA-7E2F-4A3E-B127-49BF5BF4985D}" destId="{7EA5A5ED-5A37-4250-B7B5-43BB8EFCCF7D}" srcOrd="4" destOrd="0" presId="urn:microsoft.com/office/officeart/2005/8/layout/hProcess9"/>
    <dgm:cxn modelId="{489D9060-6AA1-4D00-92AD-BA1D8989D9AC}" type="presParOf" srcId="{D56CBDAA-7E2F-4A3E-B127-49BF5BF4985D}" destId="{E6794C4F-60C2-47D7-915B-209585D4B716}" srcOrd="5" destOrd="0" presId="urn:microsoft.com/office/officeart/2005/8/layout/hProcess9"/>
    <dgm:cxn modelId="{5072AC30-A8D8-4A78-8AC0-CC6077A7D68F}" type="presParOf" srcId="{D56CBDAA-7E2F-4A3E-B127-49BF5BF4985D}" destId="{DD176B33-574F-4B2C-B2E5-FD10D8D4447D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125623-AB3A-47F8-92FB-89202D7BD0F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62922F4-7BFE-408F-AC2A-5DEEA9F126B5}">
      <dgm:prSet/>
      <dgm:spPr/>
      <dgm:t>
        <a:bodyPr/>
        <a:lstStyle/>
        <a:p>
          <a:r>
            <a:rPr lang="en-GB" b="0" i="0" baseline="0" dirty="0"/>
            <a:t>KM strategies and systems. An assessment of the KM's immense quantities of data from a variety of sources, such as maintenance records, passenger interactions, and flight operations.(Roberts, 2018). </a:t>
          </a:r>
          <a:endParaRPr lang="en-GB" dirty="0"/>
        </a:p>
      </dgm:t>
    </dgm:pt>
    <dgm:pt modelId="{53B891DA-5E06-4572-852F-F7C5DE5476A1}" type="parTrans" cxnId="{2439CBF7-27FE-4891-9E1B-6E14FBBB7900}">
      <dgm:prSet/>
      <dgm:spPr/>
      <dgm:t>
        <a:bodyPr/>
        <a:lstStyle/>
        <a:p>
          <a:endParaRPr lang="en-GB"/>
        </a:p>
      </dgm:t>
    </dgm:pt>
    <dgm:pt modelId="{82369948-1CFA-43DE-9669-B23B7E1DF6A3}" type="sibTrans" cxnId="{2439CBF7-27FE-4891-9E1B-6E14FBBB7900}">
      <dgm:prSet/>
      <dgm:spPr/>
      <dgm:t>
        <a:bodyPr/>
        <a:lstStyle/>
        <a:p>
          <a:endParaRPr lang="en-GB"/>
        </a:p>
      </dgm:t>
    </dgm:pt>
    <dgm:pt modelId="{98F4593F-536E-4040-8B97-E2E22DC1BE0A}" type="pres">
      <dgm:prSet presAssocID="{AC125623-AB3A-47F8-92FB-89202D7BD0F2}" presName="linear" presStyleCnt="0">
        <dgm:presLayoutVars>
          <dgm:animLvl val="lvl"/>
          <dgm:resizeHandles val="exact"/>
        </dgm:presLayoutVars>
      </dgm:prSet>
      <dgm:spPr/>
    </dgm:pt>
    <dgm:pt modelId="{0F9FB75D-916B-4B91-8702-9D6D1FF8C963}" type="pres">
      <dgm:prSet presAssocID="{062922F4-7BFE-408F-AC2A-5DEEA9F126B5}" presName="parentText" presStyleLbl="node1" presStyleIdx="0" presStyleCnt="1" custLinFactNeighborX="-1620" custLinFactNeighborY="-504">
        <dgm:presLayoutVars>
          <dgm:chMax val="0"/>
          <dgm:bulletEnabled val="1"/>
        </dgm:presLayoutVars>
      </dgm:prSet>
      <dgm:spPr/>
    </dgm:pt>
  </dgm:ptLst>
  <dgm:cxnLst>
    <dgm:cxn modelId="{8E27D750-9120-4D9E-85A9-874E1C8A8142}" type="presOf" srcId="{062922F4-7BFE-408F-AC2A-5DEEA9F126B5}" destId="{0F9FB75D-916B-4B91-8702-9D6D1FF8C963}" srcOrd="0" destOrd="0" presId="urn:microsoft.com/office/officeart/2005/8/layout/vList2"/>
    <dgm:cxn modelId="{75851CD5-6BB7-41C6-9141-203291B73749}" type="presOf" srcId="{AC125623-AB3A-47F8-92FB-89202D7BD0F2}" destId="{98F4593F-536E-4040-8B97-E2E22DC1BE0A}" srcOrd="0" destOrd="0" presId="urn:microsoft.com/office/officeart/2005/8/layout/vList2"/>
    <dgm:cxn modelId="{2439CBF7-27FE-4891-9E1B-6E14FBBB7900}" srcId="{AC125623-AB3A-47F8-92FB-89202D7BD0F2}" destId="{062922F4-7BFE-408F-AC2A-5DEEA9F126B5}" srcOrd="0" destOrd="0" parTransId="{53B891DA-5E06-4572-852F-F7C5DE5476A1}" sibTransId="{82369948-1CFA-43DE-9669-B23B7E1DF6A3}"/>
    <dgm:cxn modelId="{8846AC3A-1E55-4425-AE47-3B5ED995A84D}" type="presParOf" srcId="{98F4593F-536E-4040-8B97-E2E22DC1BE0A}" destId="{0F9FB75D-916B-4B91-8702-9D6D1FF8C96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DF1929-9CD2-4D5A-9F9B-E0710ACB463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0736DB8-C18A-4473-91E9-01D1881FEEF1}">
      <dgm:prSet/>
      <dgm:spPr/>
      <dgm:t>
        <a:bodyPr/>
        <a:lstStyle/>
        <a:p>
          <a:r>
            <a:rPr lang="en-GB" b="0" i="0" baseline="0"/>
            <a:t>Knowledge Acquisition: British Airways maintains a repository of historical data comprising operational data, customer interactions, and information on prior flights. </a:t>
          </a:r>
          <a:endParaRPr lang="en-GB"/>
        </a:p>
      </dgm:t>
    </dgm:pt>
    <dgm:pt modelId="{4E3BD5DA-ABD7-4908-AADD-BF2C3F23564E}" type="parTrans" cxnId="{A8286A40-115D-46A3-ABDD-9E17E4EA8F41}">
      <dgm:prSet/>
      <dgm:spPr/>
      <dgm:t>
        <a:bodyPr/>
        <a:lstStyle/>
        <a:p>
          <a:endParaRPr lang="en-GB"/>
        </a:p>
      </dgm:t>
    </dgm:pt>
    <dgm:pt modelId="{2211A852-209E-43F2-BD95-1ADB3FA1926A}" type="sibTrans" cxnId="{A8286A40-115D-46A3-ABDD-9E17E4EA8F41}">
      <dgm:prSet/>
      <dgm:spPr/>
      <dgm:t>
        <a:bodyPr/>
        <a:lstStyle/>
        <a:p>
          <a:endParaRPr lang="en-GB"/>
        </a:p>
      </dgm:t>
    </dgm:pt>
    <dgm:pt modelId="{615511E9-CFB0-41DB-AFFF-53F56209DFB1}" type="pres">
      <dgm:prSet presAssocID="{50DF1929-9CD2-4D5A-9F9B-E0710ACB4632}" presName="linear" presStyleCnt="0">
        <dgm:presLayoutVars>
          <dgm:animLvl val="lvl"/>
          <dgm:resizeHandles val="exact"/>
        </dgm:presLayoutVars>
      </dgm:prSet>
      <dgm:spPr/>
    </dgm:pt>
    <dgm:pt modelId="{90861C08-78CD-4275-A0C7-AE458676AC23}" type="pres">
      <dgm:prSet presAssocID="{B0736DB8-C18A-4473-91E9-01D1881FEEF1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F47880C-4B08-4C3C-AD07-DCF584F13F07}" type="presOf" srcId="{50DF1929-9CD2-4D5A-9F9B-E0710ACB4632}" destId="{615511E9-CFB0-41DB-AFFF-53F56209DFB1}" srcOrd="0" destOrd="0" presId="urn:microsoft.com/office/officeart/2005/8/layout/vList2"/>
    <dgm:cxn modelId="{77822B1E-F36C-44F3-AFEE-B2E6FFF8DE11}" type="presOf" srcId="{B0736DB8-C18A-4473-91E9-01D1881FEEF1}" destId="{90861C08-78CD-4275-A0C7-AE458676AC23}" srcOrd="0" destOrd="0" presId="urn:microsoft.com/office/officeart/2005/8/layout/vList2"/>
    <dgm:cxn modelId="{A8286A40-115D-46A3-ABDD-9E17E4EA8F41}" srcId="{50DF1929-9CD2-4D5A-9F9B-E0710ACB4632}" destId="{B0736DB8-C18A-4473-91E9-01D1881FEEF1}" srcOrd="0" destOrd="0" parTransId="{4E3BD5DA-ABD7-4908-AADD-BF2C3F23564E}" sibTransId="{2211A852-209E-43F2-BD95-1ADB3FA1926A}"/>
    <dgm:cxn modelId="{675F93AF-0A42-4BBB-B009-ABAA04FC2307}" type="presParOf" srcId="{615511E9-CFB0-41DB-AFFF-53F56209DFB1}" destId="{90861C08-78CD-4275-A0C7-AE458676AC2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15234E7-E319-4805-AC69-6004E8856B43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7949B9A-E6C0-4C9E-99D4-4DBDE86D2A46}">
      <dgm:prSet/>
      <dgm:spPr/>
      <dgm:t>
        <a:bodyPr/>
        <a:lstStyle/>
        <a:p>
          <a:r>
            <a:rPr lang="en-GB" b="0" i="0" baseline="0"/>
            <a:t>BRITISH AIRWAYS</a:t>
          </a:r>
          <a:endParaRPr lang="en-GB"/>
        </a:p>
      </dgm:t>
    </dgm:pt>
    <dgm:pt modelId="{B22DA174-D709-4B49-ADBD-056EE99BE0BB}" type="parTrans" cxnId="{CB5F0588-5A60-495E-B624-5779509D845E}">
      <dgm:prSet/>
      <dgm:spPr/>
      <dgm:t>
        <a:bodyPr/>
        <a:lstStyle/>
        <a:p>
          <a:endParaRPr lang="en-GB"/>
        </a:p>
      </dgm:t>
    </dgm:pt>
    <dgm:pt modelId="{11406A6B-5E8A-4F6D-A5FD-02F8A99AA177}" type="sibTrans" cxnId="{CB5F0588-5A60-495E-B624-5779509D845E}">
      <dgm:prSet/>
      <dgm:spPr/>
      <dgm:t>
        <a:bodyPr/>
        <a:lstStyle/>
        <a:p>
          <a:endParaRPr lang="en-GB"/>
        </a:p>
      </dgm:t>
    </dgm:pt>
    <dgm:pt modelId="{221525DE-C877-4A24-B607-1FAE42456436}">
      <dgm:prSet/>
      <dgm:spPr/>
      <dgm:t>
        <a:bodyPr/>
        <a:lstStyle/>
        <a:p>
          <a:r>
            <a:rPr lang="en-GB" b="0" i="0" baseline="0" dirty="0"/>
            <a:t>Digital Conversion: To update its IT systems and bring them in line with its (KMS) goals. </a:t>
          </a:r>
          <a:endParaRPr lang="en-GB" dirty="0"/>
        </a:p>
      </dgm:t>
    </dgm:pt>
    <dgm:pt modelId="{27658279-48F5-4FDD-B0F3-38A39A9EE327}" type="parTrans" cxnId="{D7B6871B-A81B-4372-B2A4-31F39C13CA75}">
      <dgm:prSet/>
      <dgm:spPr/>
      <dgm:t>
        <a:bodyPr/>
        <a:lstStyle/>
        <a:p>
          <a:endParaRPr lang="en-GB"/>
        </a:p>
      </dgm:t>
    </dgm:pt>
    <dgm:pt modelId="{E063F990-6B84-438A-A80F-7B10C4B3EC38}" type="sibTrans" cxnId="{D7B6871B-A81B-4372-B2A4-31F39C13CA75}">
      <dgm:prSet/>
      <dgm:spPr/>
      <dgm:t>
        <a:bodyPr/>
        <a:lstStyle/>
        <a:p>
          <a:endParaRPr lang="en-GB"/>
        </a:p>
      </dgm:t>
    </dgm:pt>
    <dgm:pt modelId="{0775E5A6-8096-444B-9496-782BAECF33A5}">
      <dgm:prSet/>
      <dgm:spPr/>
      <dgm:t>
        <a:bodyPr/>
        <a:lstStyle/>
        <a:p>
          <a:r>
            <a:rPr lang="en-GB" b="0" i="0" baseline="0" dirty="0"/>
            <a:t>Transition Projects: British Airways has set cultural change measures into action. </a:t>
          </a:r>
          <a:endParaRPr lang="en-GB" dirty="0"/>
        </a:p>
      </dgm:t>
    </dgm:pt>
    <dgm:pt modelId="{49D7A197-556C-42E1-B774-A75385E0B1CE}" type="parTrans" cxnId="{091DCFCC-9C9A-405C-BD0B-0DACA3CA2A55}">
      <dgm:prSet/>
      <dgm:spPr/>
      <dgm:t>
        <a:bodyPr/>
        <a:lstStyle/>
        <a:p>
          <a:endParaRPr lang="en-GB"/>
        </a:p>
      </dgm:t>
    </dgm:pt>
    <dgm:pt modelId="{2D4FF7B7-DF4F-40A1-A688-852B1DB3E292}" type="sibTrans" cxnId="{091DCFCC-9C9A-405C-BD0B-0DACA3CA2A55}">
      <dgm:prSet/>
      <dgm:spPr/>
      <dgm:t>
        <a:bodyPr/>
        <a:lstStyle/>
        <a:p>
          <a:endParaRPr lang="en-GB"/>
        </a:p>
      </dgm:t>
    </dgm:pt>
    <dgm:pt modelId="{C49FFBB7-EB84-4944-9FE7-529BA78CD50B}">
      <dgm:prSet/>
      <dgm:spPr/>
      <dgm:t>
        <a:bodyPr/>
        <a:lstStyle/>
        <a:p>
          <a:r>
            <a:rPr lang="en-GB" b="0" i="0" baseline="0"/>
            <a:t>promote innovation and information exchange within the company</a:t>
          </a:r>
          <a:endParaRPr lang="en-GB"/>
        </a:p>
      </dgm:t>
    </dgm:pt>
    <dgm:pt modelId="{334681A1-64F2-4CBA-92F5-160839CC2D1E}" type="parTrans" cxnId="{AC441CD9-F56D-416F-A3DC-61D4A9A625BD}">
      <dgm:prSet/>
      <dgm:spPr/>
      <dgm:t>
        <a:bodyPr/>
        <a:lstStyle/>
        <a:p>
          <a:endParaRPr lang="en-GB"/>
        </a:p>
      </dgm:t>
    </dgm:pt>
    <dgm:pt modelId="{1744DD43-AEB0-4E54-B78F-E31730FB0182}" type="sibTrans" cxnId="{AC441CD9-F56D-416F-A3DC-61D4A9A625BD}">
      <dgm:prSet/>
      <dgm:spPr/>
      <dgm:t>
        <a:bodyPr/>
        <a:lstStyle/>
        <a:p>
          <a:endParaRPr lang="en-GB"/>
        </a:p>
      </dgm:t>
    </dgm:pt>
    <dgm:pt modelId="{084CCA8B-A549-4920-A3F2-22808B1E819D}">
      <dgm:prSet/>
      <dgm:spPr/>
      <dgm:t>
        <a:bodyPr/>
        <a:lstStyle/>
        <a:p>
          <a:r>
            <a:rPr lang="en-GB" b="0" i="0" baseline="0" dirty="0"/>
            <a:t>British Airways is going through a digital transformation (Smith, 2020).</a:t>
          </a:r>
          <a:endParaRPr lang="en-GB" dirty="0"/>
        </a:p>
      </dgm:t>
    </dgm:pt>
    <dgm:pt modelId="{DF9025DC-2417-424E-ADF5-654CDA2DFE84}" type="parTrans" cxnId="{E13D45DE-D1B5-49AE-8791-4A5D6D81041F}">
      <dgm:prSet/>
      <dgm:spPr/>
      <dgm:t>
        <a:bodyPr/>
        <a:lstStyle/>
        <a:p>
          <a:endParaRPr lang="en-GB"/>
        </a:p>
      </dgm:t>
    </dgm:pt>
    <dgm:pt modelId="{5A770A35-B3F3-4D23-B761-ADE3F120BDAE}" type="sibTrans" cxnId="{E13D45DE-D1B5-49AE-8791-4A5D6D81041F}">
      <dgm:prSet/>
      <dgm:spPr/>
      <dgm:t>
        <a:bodyPr/>
        <a:lstStyle/>
        <a:p>
          <a:endParaRPr lang="en-GB"/>
        </a:p>
      </dgm:t>
    </dgm:pt>
    <dgm:pt modelId="{22AAD969-0248-49CB-A6E1-8F955263D250}" type="pres">
      <dgm:prSet presAssocID="{315234E7-E319-4805-AC69-6004E8856B43}" presName="Name0" presStyleCnt="0">
        <dgm:presLayoutVars>
          <dgm:dir/>
          <dgm:animLvl val="lvl"/>
          <dgm:resizeHandles val="exact"/>
        </dgm:presLayoutVars>
      </dgm:prSet>
      <dgm:spPr/>
    </dgm:pt>
    <dgm:pt modelId="{5BC99FFC-FE0B-4C61-8C62-023E4566C90A}" type="pres">
      <dgm:prSet presAssocID="{F7949B9A-E6C0-4C9E-99D4-4DBDE86D2A46}" presName="linNode" presStyleCnt="0"/>
      <dgm:spPr/>
    </dgm:pt>
    <dgm:pt modelId="{774A0691-10CE-4BB2-B0B1-493BE3E84A65}" type="pres">
      <dgm:prSet presAssocID="{F7949B9A-E6C0-4C9E-99D4-4DBDE86D2A46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8E312A74-1B71-4012-B91C-3052E4FAC345}" type="pres">
      <dgm:prSet presAssocID="{F7949B9A-E6C0-4C9E-99D4-4DBDE86D2A46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BD739506-1977-4946-8084-4A1B065126BE}" type="presOf" srcId="{084CCA8B-A549-4920-A3F2-22808B1E819D}" destId="{8E312A74-1B71-4012-B91C-3052E4FAC345}" srcOrd="0" destOrd="1" presId="urn:microsoft.com/office/officeart/2005/8/layout/vList5"/>
    <dgm:cxn modelId="{D7B6871B-A81B-4372-B2A4-31F39C13CA75}" srcId="{F7949B9A-E6C0-4C9E-99D4-4DBDE86D2A46}" destId="{221525DE-C877-4A24-B607-1FAE42456436}" srcOrd="0" destOrd="0" parTransId="{27658279-48F5-4FDD-B0F3-38A39A9EE327}" sibTransId="{E063F990-6B84-438A-A80F-7B10C4B3EC38}"/>
    <dgm:cxn modelId="{0C5AE026-7AB7-4306-AE1F-415FC3605934}" type="presOf" srcId="{315234E7-E319-4805-AC69-6004E8856B43}" destId="{22AAD969-0248-49CB-A6E1-8F955263D250}" srcOrd="0" destOrd="0" presId="urn:microsoft.com/office/officeart/2005/8/layout/vList5"/>
    <dgm:cxn modelId="{9EC78A73-556B-44A8-A055-6C68B97EAD61}" type="presOf" srcId="{C49FFBB7-EB84-4944-9FE7-529BA78CD50B}" destId="{8E312A74-1B71-4012-B91C-3052E4FAC345}" srcOrd="0" destOrd="3" presId="urn:microsoft.com/office/officeart/2005/8/layout/vList5"/>
    <dgm:cxn modelId="{CB5F0588-5A60-495E-B624-5779509D845E}" srcId="{315234E7-E319-4805-AC69-6004E8856B43}" destId="{F7949B9A-E6C0-4C9E-99D4-4DBDE86D2A46}" srcOrd="0" destOrd="0" parTransId="{B22DA174-D709-4B49-ADBD-056EE99BE0BB}" sibTransId="{11406A6B-5E8A-4F6D-A5FD-02F8A99AA177}"/>
    <dgm:cxn modelId="{E9207C94-725C-4452-8168-9300FFC10785}" type="presOf" srcId="{F7949B9A-E6C0-4C9E-99D4-4DBDE86D2A46}" destId="{774A0691-10CE-4BB2-B0B1-493BE3E84A65}" srcOrd="0" destOrd="0" presId="urn:microsoft.com/office/officeart/2005/8/layout/vList5"/>
    <dgm:cxn modelId="{0322F4B2-E75F-4E20-9748-9745DE2ADB70}" type="presOf" srcId="{0775E5A6-8096-444B-9496-782BAECF33A5}" destId="{8E312A74-1B71-4012-B91C-3052E4FAC345}" srcOrd="0" destOrd="2" presId="urn:microsoft.com/office/officeart/2005/8/layout/vList5"/>
    <dgm:cxn modelId="{091DCFCC-9C9A-405C-BD0B-0DACA3CA2A55}" srcId="{F7949B9A-E6C0-4C9E-99D4-4DBDE86D2A46}" destId="{0775E5A6-8096-444B-9496-782BAECF33A5}" srcOrd="2" destOrd="0" parTransId="{49D7A197-556C-42E1-B774-A75385E0B1CE}" sibTransId="{2D4FF7B7-DF4F-40A1-A688-852B1DB3E292}"/>
    <dgm:cxn modelId="{0C776CD6-1214-4C1D-BAD2-442EE9A88B7B}" type="presOf" srcId="{221525DE-C877-4A24-B607-1FAE42456436}" destId="{8E312A74-1B71-4012-B91C-3052E4FAC345}" srcOrd="0" destOrd="0" presId="urn:microsoft.com/office/officeart/2005/8/layout/vList5"/>
    <dgm:cxn modelId="{AC441CD9-F56D-416F-A3DC-61D4A9A625BD}" srcId="{F7949B9A-E6C0-4C9E-99D4-4DBDE86D2A46}" destId="{C49FFBB7-EB84-4944-9FE7-529BA78CD50B}" srcOrd="3" destOrd="0" parTransId="{334681A1-64F2-4CBA-92F5-160839CC2D1E}" sibTransId="{1744DD43-AEB0-4E54-B78F-E31730FB0182}"/>
    <dgm:cxn modelId="{E13D45DE-D1B5-49AE-8791-4A5D6D81041F}" srcId="{F7949B9A-E6C0-4C9E-99D4-4DBDE86D2A46}" destId="{084CCA8B-A549-4920-A3F2-22808B1E819D}" srcOrd="1" destOrd="0" parTransId="{DF9025DC-2417-424E-ADF5-654CDA2DFE84}" sibTransId="{5A770A35-B3F3-4D23-B761-ADE3F120BDAE}"/>
    <dgm:cxn modelId="{B5EF44BF-D572-4AE1-8CF8-BC6DEC59879E}" type="presParOf" srcId="{22AAD969-0248-49CB-A6E1-8F955263D250}" destId="{5BC99FFC-FE0B-4C61-8C62-023E4566C90A}" srcOrd="0" destOrd="0" presId="urn:microsoft.com/office/officeart/2005/8/layout/vList5"/>
    <dgm:cxn modelId="{6579E647-90ED-4FDF-809F-0EA20F9538CD}" type="presParOf" srcId="{5BC99FFC-FE0B-4C61-8C62-023E4566C90A}" destId="{774A0691-10CE-4BB2-B0B1-493BE3E84A65}" srcOrd="0" destOrd="0" presId="urn:microsoft.com/office/officeart/2005/8/layout/vList5"/>
    <dgm:cxn modelId="{7B335C4B-9544-464F-8160-D0C80BD4EE91}" type="presParOf" srcId="{5BC99FFC-FE0B-4C61-8C62-023E4566C90A}" destId="{8E312A74-1B71-4012-B91C-3052E4FAC34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62A9BB8-F378-4ACA-9B94-F137357A58D1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DF52079-6886-4363-889E-182E3874025C}">
      <dgm:prSet/>
      <dgm:spPr/>
      <dgm:t>
        <a:bodyPr/>
        <a:lstStyle/>
        <a:p>
          <a:r>
            <a:rPr lang="en-GB" b="0" i="0" baseline="0"/>
            <a:t>EMIRATES AIRLINE</a:t>
          </a:r>
          <a:endParaRPr lang="en-GB"/>
        </a:p>
      </dgm:t>
    </dgm:pt>
    <dgm:pt modelId="{9EAC2D4F-C86C-448D-BEF4-26C21C7A83C2}" type="parTrans" cxnId="{054EB3BB-9BB0-4D25-AA04-AC0CCCC81744}">
      <dgm:prSet/>
      <dgm:spPr/>
      <dgm:t>
        <a:bodyPr/>
        <a:lstStyle/>
        <a:p>
          <a:endParaRPr lang="en-GB"/>
        </a:p>
      </dgm:t>
    </dgm:pt>
    <dgm:pt modelId="{68DBB7F9-4C5D-42B9-809A-5A2D08CCB4B3}" type="sibTrans" cxnId="{054EB3BB-9BB0-4D25-AA04-AC0CCCC81744}">
      <dgm:prSet/>
      <dgm:spPr/>
      <dgm:t>
        <a:bodyPr/>
        <a:lstStyle/>
        <a:p>
          <a:endParaRPr lang="en-GB"/>
        </a:p>
      </dgm:t>
    </dgm:pt>
    <dgm:pt modelId="{83CB5FD8-FF70-4BAE-AF34-11A1EDBCEA88}">
      <dgm:prSet/>
      <dgm:spPr/>
      <dgm:t>
        <a:bodyPr/>
        <a:lstStyle/>
        <a:p>
          <a:r>
            <a:rPr lang="en-GB" b="0" i="0" baseline="0" dirty="0">
              <a:latin typeface="Arial" panose="020B0604020202020204" pitchFamily="34" charset="0"/>
              <a:cs typeface="Arial" panose="020B0604020202020204" pitchFamily="34" charset="0"/>
            </a:rPr>
            <a:t>Infrastructure for IT: To support its comprehensive (KMS), network systems, data centres, and cloud computing. Large volumes of data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A22378-7741-4A80-83F8-E2D5A20A7D57}" type="parTrans" cxnId="{D2AC4580-80BF-40EC-8794-12197F6008B7}">
      <dgm:prSet/>
      <dgm:spPr/>
      <dgm:t>
        <a:bodyPr/>
        <a:lstStyle/>
        <a:p>
          <a:endParaRPr lang="en-GB"/>
        </a:p>
      </dgm:t>
    </dgm:pt>
    <dgm:pt modelId="{2A2A3BA0-CC5E-4F8D-A78D-1307E59ED720}" type="sibTrans" cxnId="{D2AC4580-80BF-40EC-8794-12197F6008B7}">
      <dgm:prSet/>
      <dgm:spPr/>
      <dgm:t>
        <a:bodyPr/>
        <a:lstStyle/>
        <a:p>
          <a:endParaRPr lang="en-GB"/>
        </a:p>
      </dgm:t>
    </dgm:pt>
    <dgm:pt modelId="{6E12B8D2-F225-4258-B778-E1E0D01C0C2C}">
      <dgm:prSet/>
      <dgm:spPr/>
      <dgm:t>
        <a:bodyPr/>
        <a:lstStyle/>
        <a:p>
          <a:r>
            <a:rPr lang="en-GB" b="0" i="0" baseline="0" dirty="0">
              <a:latin typeface="Arial" panose="020B0604020202020204" pitchFamily="34" charset="0"/>
              <a:cs typeface="Arial" panose="020B0604020202020204" pitchFamily="34" charset="0"/>
            </a:rPr>
            <a:t>Emirates has put in place strong cybersecurity. 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5383B4-DD7C-4FB5-B731-CF73E120F5A6}" type="parTrans" cxnId="{3C078121-7855-406A-B500-3A2508AA421C}">
      <dgm:prSet/>
      <dgm:spPr/>
      <dgm:t>
        <a:bodyPr/>
        <a:lstStyle/>
        <a:p>
          <a:endParaRPr lang="en-GB"/>
        </a:p>
      </dgm:t>
    </dgm:pt>
    <dgm:pt modelId="{900990DB-2384-4241-927B-4F6B1CBE58CA}" type="sibTrans" cxnId="{3C078121-7855-406A-B500-3A2508AA421C}">
      <dgm:prSet/>
      <dgm:spPr/>
      <dgm:t>
        <a:bodyPr/>
        <a:lstStyle/>
        <a:p>
          <a:endParaRPr lang="en-GB"/>
        </a:p>
      </dgm:t>
    </dgm:pt>
    <dgm:pt modelId="{779F34AB-227F-488D-9EB8-921263350E49}">
      <dgm:prSet/>
      <dgm:spPr/>
      <dgm:t>
        <a:bodyPr/>
        <a:lstStyle/>
        <a:p>
          <a:r>
            <a:rPr lang="en-GB" b="0" i="0" baseline="0" dirty="0">
              <a:latin typeface="Arial" panose="020B0604020202020204" pitchFamily="34" charset="0"/>
              <a:cs typeface="Arial" panose="020B0604020202020204" pitchFamily="34" charset="0"/>
            </a:rPr>
            <a:t>safeguard private client information and preserve compliance with data protection laws.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6DDA4F-616C-4B41-8336-6343976B4095}" type="parTrans" cxnId="{7309DA16-15EC-411E-86E8-1E97F30781B7}">
      <dgm:prSet/>
      <dgm:spPr/>
      <dgm:t>
        <a:bodyPr/>
        <a:lstStyle/>
        <a:p>
          <a:endParaRPr lang="en-GB"/>
        </a:p>
      </dgm:t>
    </dgm:pt>
    <dgm:pt modelId="{C848405E-4B67-4AA6-B3CA-E8FBB2CFF80D}" type="sibTrans" cxnId="{7309DA16-15EC-411E-86E8-1E97F30781B7}">
      <dgm:prSet/>
      <dgm:spPr/>
      <dgm:t>
        <a:bodyPr/>
        <a:lstStyle/>
        <a:p>
          <a:endParaRPr lang="en-GB"/>
        </a:p>
      </dgm:t>
    </dgm:pt>
    <dgm:pt modelId="{5AE6F15B-BD00-486B-AF44-F89C63616F8B}" type="pres">
      <dgm:prSet presAssocID="{862A9BB8-F378-4ACA-9B94-F137357A58D1}" presName="linearFlow" presStyleCnt="0">
        <dgm:presLayoutVars>
          <dgm:dir/>
          <dgm:animLvl val="lvl"/>
          <dgm:resizeHandles val="exact"/>
        </dgm:presLayoutVars>
      </dgm:prSet>
      <dgm:spPr/>
    </dgm:pt>
    <dgm:pt modelId="{7D68A32B-20B4-4196-BD1F-DC94AA35F1DE}" type="pres">
      <dgm:prSet presAssocID="{3DF52079-6886-4363-889E-182E3874025C}" presName="composite" presStyleCnt="0"/>
      <dgm:spPr/>
    </dgm:pt>
    <dgm:pt modelId="{3066BE71-09DB-47BF-BA8D-8A8CA2045007}" type="pres">
      <dgm:prSet presAssocID="{3DF52079-6886-4363-889E-182E3874025C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547BA5CB-6F5D-414D-93A6-19D5AD2F2113}" type="pres">
      <dgm:prSet presAssocID="{3DF52079-6886-4363-889E-182E3874025C}" presName="descendantText" presStyleLbl="alignAcc1" presStyleIdx="0" presStyleCnt="1" custScaleY="145360" custLinFactNeighborX="-711" custLinFactNeighborY="2621">
        <dgm:presLayoutVars>
          <dgm:bulletEnabled val="1"/>
        </dgm:presLayoutVars>
      </dgm:prSet>
      <dgm:spPr/>
    </dgm:pt>
  </dgm:ptLst>
  <dgm:cxnLst>
    <dgm:cxn modelId="{7309DA16-15EC-411E-86E8-1E97F30781B7}" srcId="{3DF52079-6886-4363-889E-182E3874025C}" destId="{779F34AB-227F-488D-9EB8-921263350E49}" srcOrd="2" destOrd="0" parTransId="{3F6DDA4F-616C-4B41-8336-6343976B4095}" sibTransId="{C848405E-4B67-4AA6-B3CA-E8FBB2CFF80D}"/>
    <dgm:cxn modelId="{16E1E818-E901-4FCA-A892-5BF830BDBEB1}" type="presOf" srcId="{83CB5FD8-FF70-4BAE-AF34-11A1EDBCEA88}" destId="{547BA5CB-6F5D-414D-93A6-19D5AD2F2113}" srcOrd="0" destOrd="0" presId="urn:microsoft.com/office/officeart/2005/8/layout/chevron2"/>
    <dgm:cxn modelId="{3C078121-7855-406A-B500-3A2508AA421C}" srcId="{3DF52079-6886-4363-889E-182E3874025C}" destId="{6E12B8D2-F225-4258-B778-E1E0D01C0C2C}" srcOrd="1" destOrd="0" parTransId="{D15383B4-DD7C-4FB5-B731-CF73E120F5A6}" sibTransId="{900990DB-2384-4241-927B-4F6B1CBE58CA}"/>
    <dgm:cxn modelId="{7A366B46-CE43-4120-8DFA-9D03382DABA0}" type="presOf" srcId="{779F34AB-227F-488D-9EB8-921263350E49}" destId="{547BA5CB-6F5D-414D-93A6-19D5AD2F2113}" srcOrd="0" destOrd="2" presId="urn:microsoft.com/office/officeart/2005/8/layout/chevron2"/>
    <dgm:cxn modelId="{D2AC4580-80BF-40EC-8794-12197F6008B7}" srcId="{3DF52079-6886-4363-889E-182E3874025C}" destId="{83CB5FD8-FF70-4BAE-AF34-11A1EDBCEA88}" srcOrd="0" destOrd="0" parTransId="{12A22378-7741-4A80-83F8-E2D5A20A7D57}" sibTransId="{2A2A3BA0-CC5E-4F8D-A78D-1307E59ED720}"/>
    <dgm:cxn modelId="{D92BF49C-9139-49F1-9FCB-2982A41602AF}" type="presOf" srcId="{6E12B8D2-F225-4258-B778-E1E0D01C0C2C}" destId="{547BA5CB-6F5D-414D-93A6-19D5AD2F2113}" srcOrd="0" destOrd="1" presId="urn:microsoft.com/office/officeart/2005/8/layout/chevron2"/>
    <dgm:cxn modelId="{6640DFA4-7D9F-4983-891C-21C7221578A8}" type="presOf" srcId="{862A9BB8-F378-4ACA-9B94-F137357A58D1}" destId="{5AE6F15B-BD00-486B-AF44-F89C63616F8B}" srcOrd="0" destOrd="0" presId="urn:microsoft.com/office/officeart/2005/8/layout/chevron2"/>
    <dgm:cxn modelId="{054EB3BB-9BB0-4D25-AA04-AC0CCCC81744}" srcId="{862A9BB8-F378-4ACA-9B94-F137357A58D1}" destId="{3DF52079-6886-4363-889E-182E3874025C}" srcOrd="0" destOrd="0" parTransId="{9EAC2D4F-C86C-448D-BEF4-26C21C7A83C2}" sibTransId="{68DBB7F9-4C5D-42B9-809A-5A2D08CCB4B3}"/>
    <dgm:cxn modelId="{E18DFFED-0A5C-45CD-BE09-8379477F82BA}" type="presOf" srcId="{3DF52079-6886-4363-889E-182E3874025C}" destId="{3066BE71-09DB-47BF-BA8D-8A8CA2045007}" srcOrd="0" destOrd="0" presId="urn:microsoft.com/office/officeart/2005/8/layout/chevron2"/>
    <dgm:cxn modelId="{9947C10C-4E00-4180-9D89-70E660245BC6}" type="presParOf" srcId="{5AE6F15B-BD00-486B-AF44-F89C63616F8B}" destId="{7D68A32B-20B4-4196-BD1F-DC94AA35F1DE}" srcOrd="0" destOrd="0" presId="urn:microsoft.com/office/officeart/2005/8/layout/chevron2"/>
    <dgm:cxn modelId="{E510AF4B-E740-4634-9A46-4523D2538E4A}" type="presParOf" srcId="{7D68A32B-20B4-4196-BD1F-DC94AA35F1DE}" destId="{3066BE71-09DB-47BF-BA8D-8A8CA2045007}" srcOrd="0" destOrd="0" presId="urn:microsoft.com/office/officeart/2005/8/layout/chevron2"/>
    <dgm:cxn modelId="{82C62BE6-9B58-4A39-B29C-392EB2CF15F3}" type="presParOf" srcId="{7D68A32B-20B4-4196-BD1F-DC94AA35F1DE}" destId="{547BA5CB-6F5D-414D-93A6-19D5AD2F2113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E9D7DD1-E5E1-4A3A-9EEB-ADEBD813CC2E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1478C6D2-32D8-493D-8DB6-FD882FCC27B7}">
      <dgm:prSet/>
      <dgm:spPr/>
      <dgm:t>
        <a:bodyPr/>
        <a:lstStyle/>
        <a:p>
          <a:r>
            <a:rPr lang="en-GB"/>
            <a:t>Both British Airways and Emirates have made great progress in creating and implementing their Knowledge Management Systems. </a:t>
          </a:r>
        </a:p>
      </dgm:t>
    </dgm:pt>
    <dgm:pt modelId="{194BCEB3-0165-40AD-80F3-D018D9347A7F}" type="parTrans" cxnId="{70E174D6-A669-43A4-942F-0C9DA003AD89}">
      <dgm:prSet/>
      <dgm:spPr/>
      <dgm:t>
        <a:bodyPr/>
        <a:lstStyle/>
        <a:p>
          <a:endParaRPr lang="en-GB"/>
        </a:p>
      </dgm:t>
    </dgm:pt>
    <dgm:pt modelId="{CCB37A0D-9BA2-499C-9F45-6FB1D2D32AF6}" type="sibTrans" cxnId="{70E174D6-A669-43A4-942F-0C9DA003AD89}">
      <dgm:prSet/>
      <dgm:spPr/>
      <dgm:t>
        <a:bodyPr/>
        <a:lstStyle/>
        <a:p>
          <a:endParaRPr lang="en-GB"/>
        </a:p>
      </dgm:t>
    </dgm:pt>
    <dgm:pt modelId="{9DC4E927-B376-4BE2-A4F1-6C8D53849B41}">
      <dgm:prSet/>
      <dgm:spPr/>
      <dgm:t>
        <a:bodyPr/>
        <a:lstStyle/>
        <a:p>
          <a:r>
            <a:rPr lang="en-GB"/>
            <a:t>Emirates and British Airways can guarantee their continued leadership in the aviation sector and be well-prepared to tackle future challenges and opportunities.</a:t>
          </a:r>
        </a:p>
      </dgm:t>
    </dgm:pt>
    <dgm:pt modelId="{C45F67C7-36F7-48D2-8FD9-A67E081B06FB}" type="parTrans" cxnId="{E1A06B63-128B-40C5-A46A-600B0B394097}">
      <dgm:prSet/>
      <dgm:spPr/>
      <dgm:t>
        <a:bodyPr/>
        <a:lstStyle/>
        <a:p>
          <a:endParaRPr lang="en-GB"/>
        </a:p>
      </dgm:t>
    </dgm:pt>
    <dgm:pt modelId="{4051682D-85A8-4ABB-B3F0-E41F6FF1B9E6}" type="sibTrans" cxnId="{E1A06B63-128B-40C5-A46A-600B0B394097}">
      <dgm:prSet/>
      <dgm:spPr/>
      <dgm:t>
        <a:bodyPr/>
        <a:lstStyle/>
        <a:p>
          <a:endParaRPr lang="en-GB"/>
        </a:p>
      </dgm:t>
    </dgm:pt>
    <dgm:pt modelId="{082B5319-9D27-41BA-8226-B04EA0178A4A}" type="pres">
      <dgm:prSet presAssocID="{1E9D7DD1-E5E1-4A3A-9EEB-ADEBD813CC2E}" presName="Name0" presStyleCnt="0">
        <dgm:presLayoutVars>
          <dgm:dir/>
          <dgm:resizeHandles val="exact"/>
        </dgm:presLayoutVars>
      </dgm:prSet>
      <dgm:spPr/>
    </dgm:pt>
    <dgm:pt modelId="{4AD85F8C-6817-458F-A580-2A614C6B590A}" type="pres">
      <dgm:prSet presAssocID="{1478C6D2-32D8-493D-8DB6-FD882FCC27B7}" presName="node" presStyleLbl="node1" presStyleIdx="0" presStyleCnt="2">
        <dgm:presLayoutVars>
          <dgm:bulletEnabled val="1"/>
        </dgm:presLayoutVars>
      </dgm:prSet>
      <dgm:spPr/>
    </dgm:pt>
    <dgm:pt modelId="{956019C0-CDE8-4DAC-BC33-1BF1D8BD3D45}" type="pres">
      <dgm:prSet presAssocID="{CCB37A0D-9BA2-499C-9F45-6FB1D2D32AF6}" presName="sibTrans" presStyleLbl="sibTrans2D1" presStyleIdx="0" presStyleCnt="1"/>
      <dgm:spPr/>
    </dgm:pt>
    <dgm:pt modelId="{1EAF0BA3-F3E9-418C-84FA-F11F975B92F5}" type="pres">
      <dgm:prSet presAssocID="{CCB37A0D-9BA2-499C-9F45-6FB1D2D32AF6}" presName="connectorText" presStyleLbl="sibTrans2D1" presStyleIdx="0" presStyleCnt="1"/>
      <dgm:spPr/>
    </dgm:pt>
    <dgm:pt modelId="{8FB54D5C-8641-4ABE-8021-0C78AE5CEC33}" type="pres">
      <dgm:prSet presAssocID="{9DC4E927-B376-4BE2-A4F1-6C8D53849B41}" presName="node" presStyleLbl="node1" presStyleIdx="1" presStyleCnt="2">
        <dgm:presLayoutVars>
          <dgm:bulletEnabled val="1"/>
        </dgm:presLayoutVars>
      </dgm:prSet>
      <dgm:spPr/>
    </dgm:pt>
  </dgm:ptLst>
  <dgm:cxnLst>
    <dgm:cxn modelId="{82FC230E-9D38-442C-B1C6-6716B03F3D14}" type="presOf" srcId="{CCB37A0D-9BA2-499C-9F45-6FB1D2D32AF6}" destId="{1EAF0BA3-F3E9-418C-84FA-F11F975B92F5}" srcOrd="1" destOrd="0" presId="urn:microsoft.com/office/officeart/2005/8/layout/process1"/>
    <dgm:cxn modelId="{E1A06B63-128B-40C5-A46A-600B0B394097}" srcId="{1E9D7DD1-E5E1-4A3A-9EEB-ADEBD813CC2E}" destId="{9DC4E927-B376-4BE2-A4F1-6C8D53849B41}" srcOrd="1" destOrd="0" parTransId="{C45F67C7-36F7-48D2-8FD9-A67E081B06FB}" sibTransId="{4051682D-85A8-4ABB-B3F0-E41F6FF1B9E6}"/>
    <dgm:cxn modelId="{2C299544-7459-42E0-9D72-DFD39B85643B}" type="presOf" srcId="{1478C6D2-32D8-493D-8DB6-FD882FCC27B7}" destId="{4AD85F8C-6817-458F-A580-2A614C6B590A}" srcOrd="0" destOrd="0" presId="urn:microsoft.com/office/officeart/2005/8/layout/process1"/>
    <dgm:cxn modelId="{0B016CC2-97EA-4796-AB47-F4F3B2A6DB22}" type="presOf" srcId="{9DC4E927-B376-4BE2-A4F1-6C8D53849B41}" destId="{8FB54D5C-8641-4ABE-8021-0C78AE5CEC33}" srcOrd="0" destOrd="0" presId="urn:microsoft.com/office/officeart/2005/8/layout/process1"/>
    <dgm:cxn modelId="{70E174D6-A669-43A4-942F-0C9DA003AD89}" srcId="{1E9D7DD1-E5E1-4A3A-9EEB-ADEBD813CC2E}" destId="{1478C6D2-32D8-493D-8DB6-FD882FCC27B7}" srcOrd="0" destOrd="0" parTransId="{194BCEB3-0165-40AD-80F3-D018D9347A7F}" sibTransId="{CCB37A0D-9BA2-499C-9F45-6FB1D2D32AF6}"/>
    <dgm:cxn modelId="{04451BEF-0DC5-4EB1-B5F4-94164ABE732F}" type="presOf" srcId="{CCB37A0D-9BA2-499C-9F45-6FB1D2D32AF6}" destId="{956019C0-CDE8-4DAC-BC33-1BF1D8BD3D45}" srcOrd="0" destOrd="0" presId="urn:microsoft.com/office/officeart/2005/8/layout/process1"/>
    <dgm:cxn modelId="{A4FA23FC-8886-4800-91DB-9EE47EA8FD08}" type="presOf" srcId="{1E9D7DD1-E5E1-4A3A-9EEB-ADEBD813CC2E}" destId="{082B5319-9D27-41BA-8226-B04EA0178A4A}" srcOrd="0" destOrd="0" presId="urn:microsoft.com/office/officeart/2005/8/layout/process1"/>
    <dgm:cxn modelId="{6BEB1379-071E-4381-850B-37D28EF5B326}" type="presParOf" srcId="{082B5319-9D27-41BA-8226-B04EA0178A4A}" destId="{4AD85F8C-6817-458F-A580-2A614C6B590A}" srcOrd="0" destOrd="0" presId="urn:microsoft.com/office/officeart/2005/8/layout/process1"/>
    <dgm:cxn modelId="{9FFE7D56-0E0B-411E-9996-4A20A8DE1BF2}" type="presParOf" srcId="{082B5319-9D27-41BA-8226-B04EA0178A4A}" destId="{956019C0-CDE8-4DAC-BC33-1BF1D8BD3D45}" srcOrd="1" destOrd="0" presId="urn:microsoft.com/office/officeart/2005/8/layout/process1"/>
    <dgm:cxn modelId="{82376B75-6FCE-4B0E-BE45-6F21417C69C9}" type="presParOf" srcId="{956019C0-CDE8-4DAC-BC33-1BF1D8BD3D45}" destId="{1EAF0BA3-F3E9-418C-84FA-F11F975B92F5}" srcOrd="0" destOrd="0" presId="urn:microsoft.com/office/officeart/2005/8/layout/process1"/>
    <dgm:cxn modelId="{E12CB0F6-E5C0-4408-A875-96D9CF3F1E7B}" type="presParOf" srcId="{082B5319-9D27-41BA-8226-B04EA0178A4A}" destId="{8FB54D5C-8641-4ABE-8021-0C78AE5CEC33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52766C-3ACD-4CCB-ABB8-B81A7B32651C}">
      <dsp:nvSpPr>
        <dsp:cNvPr id="0" name=""/>
        <dsp:cNvSpPr/>
      </dsp:nvSpPr>
      <dsp:spPr>
        <a:xfrm>
          <a:off x="361886" y="0"/>
          <a:ext cx="4101386" cy="3416298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1DE44B-881A-4570-A29E-2D0EB21B104D}">
      <dsp:nvSpPr>
        <dsp:cNvPr id="0" name=""/>
        <dsp:cNvSpPr/>
      </dsp:nvSpPr>
      <dsp:spPr>
        <a:xfrm>
          <a:off x="0" y="1056155"/>
          <a:ext cx="1071524" cy="13665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baseline="0" dirty="0"/>
            <a:t>Emirates is better than British Airways by offering Wi-Fi packages to skyward premier cabin passengers</a:t>
          </a:r>
          <a:r>
            <a:rPr lang="en-GB" sz="1000" b="0" i="0" kern="1200" baseline="0" dirty="0"/>
            <a:t>. </a:t>
          </a:r>
          <a:endParaRPr lang="en-GB" sz="1000" kern="1200" dirty="0"/>
        </a:p>
      </dsp:txBody>
      <dsp:txXfrm>
        <a:off x="52307" y="1108462"/>
        <a:ext cx="966910" cy="1261905"/>
      </dsp:txXfrm>
    </dsp:sp>
    <dsp:sp modelId="{67FF368E-F85B-4A90-9E01-E725010B1056}">
      <dsp:nvSpPr>
        <dsp:cNvPr id="0" name=""/>
        <dsp:cNvSpPr/>
      </dsp:nvSpPr>
      <dsp:spPr>
        <a:xfrm>
          <a:off x="1251761" y="1024889"/>
          <a:ext cx="1071524" cy="13665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baseline="0" dirty="0"/>
            <a:t>Give free messaging to elite members and all passengers have live TV.</a:t>
          </a:r>
          <a:endParaRPr lang="en-GB" sz="1200" kern="1200" dirty="0"/>
        </a:p>
      </dsp:txBody>
      <dsp:txXfrm>
        <a:off x="1304068" y="1077196"/>
        <a:ext cx="966910" cy="1261905"/>
      </dsp:txXfrm>
    </dsp:sp>
    <dsp:sp modelId="{7EA5A5ED-5A37-4250-B7B5-43BB8EFCCF7D}">
      <dsp:nvSpPr>
        <dsp:cNvPr id="0" name=""/>
        <dsp:cNvSpPr/>
      </dsp:nvSpPr>
      <dsp:spPr>
        <a:xfrm>
          <a:off x="2501873" y="1024889"/>
          <a:ext cx="1071524" cy="13665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baseline="0" dirty="0"/>
            <a:t>Customers can achieve the lounge via Skywards credit cart.</a:t>
          </a:r>
          <a:endParaRPr lang="en-GB" sz="1200" kern="1200" dirty="0"/>
        </a:p>
      </dsp:txBody>
      <dsp:txXfrm>
        <a:off x="2554180" y="1077196"/>
        <a:ext cx="966910" cy="1261905"/>
      </dsp:txXfrm>
    </dsp:sp>
    <dsp:sp modelId="{DD176B33-574F-4B2C-B2E5-FD10D8D4447D}">
      <dsp:nvSpPr>
        <dsp:cNvPr id="0" name=""/>
        <dsp:cNvSpPr/>
      </dsp:nvSpPr>
      <dsp:spPr>
        <a:xfrm>
          <a:off x="3751985" y="1024889"/>
          <a:ext cx="1071524" cy="13665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baseline="0" dirty="0"/>
            <a:t>Emirates charges less fees and is more valuable than British Airways it is clear Emirates is the winner. </a:t>
          </a:r>
          <a:endParaRPr lang="en-GB" sz="1100" kern="1200" dirty="0"/>
        </a:p>
      </dsp:txBody>
      <dsp:txXfrm>
        <a:off x="3804292" y="1077196"/>
        <a:ext cx="966910" cy="12619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FB75D-916B-4B91-8702-9D6D1FF8C963}">
      <dsp:nvSpPr>
        <dsp:cNvPr id="0" name=""/>
        <dsp:cNvSpPr/>
      </dsp:nvSpPr>
      <dsp:spPr>
        <a:xfrm>
          <a:off x="0" y="1864"/>
          <a:ext cx="4825160" cy="280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baseline="0" dirty="0"/>
            <a:t>KM strategies and systems. An assessment of the KM's immense quantities of data from a variety of sources, such as maintenance records, passenger interactions, and flight operations.(Roberts, 2018). </a:t>
          </a:r>
          <a:endParaRPr lang="en-GB" sz="2400" kern="1200" dirty="0"/>
        </a:p>
      </dsp:txBody>
      <dsp:txXfrm>
        <a:off x="137075" y="138939"/>
        <a:ext cx="4551010" cy="25338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861C08-78CD-4275-A0C7-AE458676AC23}">
      <dsp:nvSpPr>
        <dsp:cNvPr id="0" name=""/>
        <dsp:cNvSpPr/>
      </dsp:nvSpPr>
      <dsp:spPr>
        <a:xfrm>
          <a:off x="0" y="30056"/>
          <a:ext cx="4825160" cy="277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 baseline="0"/>
            <a:t>Knowledge Acquisition: British Airways maintains a repository of historical data comprising operational data, customer interactions, and information on prior flights. </a:t>
          </a:r>
          <a:endParaRPr lang="en-GB" sz="2700" kern="1200"/>
        </a:p>
      </dsp:txBody>
      <dsp:txXfrm>
        <a:off x="135705" y="165761"/>
        <a:ext cx="4553750" cy="25085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312A74-1B71-4012-B91C-3052E4FAC345}">
      <dsp:nvSpPr>
        <dsp:cNvPr id="0" name=""/>
        <dsp:cNvSpPr/>
      </dsp:nvSpPr>
      <dsp:spPr>
        <a:xfrm rot="5400000">
          <a:off x="1440531" y="576931"/>
          <a:ext cx="3219938" cy="287105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0" i="0" kern="1200" baseline="0" dirty="0"/>
            <a:t>Digital Conversion: To update its IT systems and bring them in line with its (KMS) goals. 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0" i="0" kern="1200" baseline="0" dirty="0"/>
            <a:t>British Airways is going through a digital transformation (Smith, 2020).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0" i="0" kern="1200" baseline="0" dirty="0"/>
            <a:t>Transition Projects: British Airways has set cultural change measures into action. 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b="0" i="0" kern="1200" baseline="0"/>
            <a:t>promote innovation and information exchange within the company</a:t>
          </a:r>
          <a:endParaRPr lang="en-GB" sz="1500" kern="1200"/>
        </a:p>
      </dsp:txBody>
      <dsp:txXfrm rot="-5400000">
        <a:off x="1614970" y="542646"/>
        <a:ext cx="2730905" cy="2939630"/>
      </dsp:txXfrm>
    </dsp:sp>
    <dsp:sp modelId="{774A0691-10CE-4BB2-B0B1-493BE3E84A65}">
      <dsp:nvSpPr>
        <dsp:cNvPr id="0" name=""/>
        <dsp:cNvSpPr/>
      </dsp:nvSpPr>
      <dsp:spPr>
        <a:xfrm>
          <a:off x="0" y="0"/>
          <a:ext cx="1614971" cy="402492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 baseline="0"/>
            <a:t>BRITISH AIRWAYS</a:t>
          </a:r>
          <a:endParaRPr lang="en-GB" sz="2600" kern="1200"/>
        </a:p>
      </dsp:txBody>
      <dsp:txXfrm>
        <a:off x="78836" y="78836"/>
        <a:ext cx="1457299" cy="386725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66BE71-09DB-47BF-BA8D-8A8CA2045007}">
      <dsp:nvSpPr>
        <dsp:cNvPr id="0" name=""/>
        <dsp:cNvSpPr/>
      </dsp:nvSpPr>
      <dsp:spPr>
        <a:xfrm rot="5400000">
          <a:off x="-723798" y="1248491"/>
          <a:ext cx="3048188" cy="160059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 baseline="0"/>
            <a:t>EMIRATES AIRLINE</a:t>
          </a:r>
          <a:endParaRPr lang="en-GB" sz="3000" kern="1200"/>
        </a:p>
      </dsp:txBody>
      <dsp:txXfrm rot="-5400000">
        <a:off x="1" y="1324989"/>
        <a:ext cx="1600591" cy="1447597"/>
      </dsp:txXfrm>
    </dsp:sp>
    <dsp:sp modelId="{547BA5CB-6F5D-414D-93A6-19D5AD2F2113}">
      <dsp:nvSpPr>
        <dsp:cNvPr id="0" name=""/>
        <dsp:cNvSpPr/>
      </dsp:nvSpPr>
      <dsp:spPr>
        <a:xfrm rot="5400000">
          <a:off x="1150195" y="507113"/>
          <a:ext cx="3267537" cy="240088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8255" rIns="8255" bIns="825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Infrastructure for IT: To support its comprehensive (KMS), network systems, data centres, and cloud computing. Large volumes of data</a:t>
          </a:r>
          <a:endParaRPr lang="en-GB" sz="13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Emirates has put in place strong cybersecurity. </a:t>
          </a:r>
          <a:endParaRPr lang="en-GB" sz="13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safeguard private client information and preserve compliance with data protection laws.</a:t>
          </a:r>
          <a:endParaRPr lang="en-GB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583520" y="190990"/>
        <a:ext cx="2283684" cy="303313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D85F8C-6817-458F-A580-2A614C6B590A}">
      <dsp:nvSpPr>
        <dsp:cNvPr id="0" name=""/>
        <dsp:cNvSpPr/>
      </dsp:nvSpPr>
      <dsp:spPr>
        <a:xfrm>
          <a:off x="1193" y="0"/>
          <a:ext cx="2545518" cy="14465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Both British Airways and Emirates have made great progress in creating and implementing their Knowledge Management Systems. </a:t>
          </a:r>
        </a:p>
      </dsp:txBody>
      <dsp:txXfrm>
        <a:off x="43561" y="42368"/>
        <a:ext cx="2460782" cy="1361814"/>
      </dsp:txXfrm>
    </dsp:sp>
    <dsp:sp modelId="{956019C0-CDE8-4DAC-BC33-1BF1D8BD3D45}">
      <dsp:nvSpPr>
        <dsp:cNvPr id="0" name=""/>
        <dsp:cNvSpPr/>
      </dsp:nvSpPr>
      <dsp:spPr>
        <a:xfrm>
          <a:off x="2801263" y="407630"/>
          <a:ext cx="539649" cy="6312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2801263" y="533888"/>
        <a:ext cx="377754" cy="378772"/>
      </dsp:txXfrm>
    </dsp:sp>
    <dsp:sp modelId="{8FB54D5C-8641-4ABE-8021-0C78AE5CEC33}">
      <dsp:nvSpPr>
        <dsp:cNvPr id="0" name=""/>
        <dsp:cNvSpPr/>
      </dsp:nvSpPr>
      <dsp:spPr>
        <a:xfrm>
          <a:off x="3564919" y="0"/>
          <a:ext cx="2545518" cy="14465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Emirates and British Airways can guarantee their continued leadership in the aviation sector and be well-prepared to tackle future challenges and opportunities.</a:t>
          </a:r>
        </a:p>
      </dsp:txBody>
      <dsp:txXfrm>
        <a:off x="3607287" y="42368"/>
        <a:ext cx="2460782" cy="13618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178AC0-7C28-4CAA-B239-1F2BC758DBA8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99378-70B6-4089-836A-59ED1736A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683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199378-70B6-4089-836A-59ED1736AD1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0195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F315EEC9-20A8-4DD5-49A1-777ADC5802BA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8">
              <a:extLst>
                <a:ext uri="{FF2B5EF4-FFF2-40B4-BE49-F238E27FC236}">
                  <a16:creationId xmlns:a16="http://schemas.microsoft.com/office/drawing/2014/main" id="{B282FEA2-27B2-FDF3-85A4-EC735AA660D6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Freeform 5">
              <a:extLst>
                <a:ext uri="{FF2B5EF4-FFF2-40B4-BE49-F238E27FC236}">
                  <a16:creationId xmlns:a16="http://schemas.microsoft.com/office/drawing/2014/main" id="{55D2C6E3-60CE-D55A-738C-D4318B3D137B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71CEE996-BDD3-DEE3-513C-C9F65A7F7A8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54951" y="2099736"/>
            <a:ext cx="8825660" cy="2677646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42DA3CE-43B8-407A-FE49-AD8920EAFA0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54951" y="4777383"/>
            <a:ext cx="8825660" cy="861419"/>
          </a:xfrm>
        </p:spPr>
        <p:txBody>
          <a:bodyPr/>
          <a:lstStyle>
            <a:lvl1pPr marL="0" indent="0">
              <a:buNone/>
              <a:defRPr cap="all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4FF18E3-92F1-3C27-BA18-011005C781F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158984" y="1792224"/>
            <a:ext cx="990596" cy="304796"/>
          </a:xfrm>
        </p:spPr>
        <p:txBody>
          <a:bodyPr anchor="t"/>
          <a:lstStyle>
            <a:lvl1pPr algn="l">
              <a:defRPr b="0">
                <a:solidFill>
                  <a:srgbClr val="FFFFFF"/>
                </a:solidFill>
              </a:defRPr>
            </a:lvl1pPr>
          </a:lstStyle>
          <a:p>
            <a:pPr lvl="0"/>
            <a:fld id="{DEDF4A0D-3EE9-4BCF-A9E4-6078126EEEF3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A549B8F1-F245-3747-54A9-9F15DBBB195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8951971" y="3227837"/>
            <a:ext cx="3859792" cy="304796"/>
          </a:xfrm>
        </p:spPr>
        <p:txBody>
          <a:bodyPr/>
          <a:lstStyle>
            <a:lvl1pPr>
              <a:defRPr b="0">
                <a:solidFill>
                  <a:srgbClr val="FFFFFF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8E1A6E6A-4A5F-C9CE-514A-FAED12AE2FC1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D450BCF-EF85-1CC3-4281-649909D6122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56E840-0D55-439D-B9E0-40DB06BEFBD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26327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8D33C-608A-62C8-E081-915AFB9F3BF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DB7F5-20E6-4A2B-F853-8710EC4D970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54951" y="2603497"/>
            <a:ext cx="8825660" cy="341629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2E6CC-2BBC-81AB-0DAA-C48551DBBFC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A4D143-44E3-4900-A26F-731795D6CAB2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D7C6E-720B-4DA0-12C9-C579A6F4A2D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6AC0ED-B31A-A048-7358-2961A0052F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A8A03F-D055-4C77-831D-F77C6AF6300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44010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6398F6C1-2097-F0EA-9A5C-5D0223D6493A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3">
              <a:extLst>
                <a:ext uri="{FF2B5EF4-FFF2-40B4-BE49-F238E27FC236}">
                  <a16:creationId xmlns:a16="http://schemas.microsoft.com/office/drawing/2014/main" id="{426D0DEF-DA26-1E0D-7983-6F9D2401F166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6">
              <a:extLst>
                <a:ext uri="{FF2B5EF4-FFF2-40B4-BE49-F238E27FC236}">
                  <a16:creationId xmlns:a16="http://schemas.microsoft.com/office/drawing/2014/main" id="{16ED4E21-D7D0-263E-BB25-F50CE06282CC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7">
              <a:extLst>
                <a:ext uri="{FF2B5EF4-FFF2-40B4-BE49-F238E27FC236}">
                  <a16:creationId xmlns:a16="http://schemas.microsoft.com/office/drawing/2014/main" id="{2FA27FB4-3347-23BC-18EB-CDFAB9AD50F2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8">
              <a:extLst>
                <a:ext uri="{FF2B5EF4-FFF2-40B4-BE49-F238E27FC236}">
                  <a16:creationId xmlns:a16="http://schemas.microsoft.com/office/drawing/2014/main" id="{387F60CA-F0F1-A5B2-6491-24657E4C2215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9">
              <a:extLst>
                <a:ext uri="{FF2B5EF4-FFF2-40B4-BE49-F238E27FC236}">
                  <a16:creationId xmlns:a16="http://schemas.microsoft.com/office/drawing/2014/main" id="{5EBB3F1F-1C33-92FA-FBE7-AE6A68B081A4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0">
              <a:extLst>
                <a:ext uri="{FF2B5EF4-FFF2-40B4-BE49-F238E27FC236}">
                  <a16:creationId xmlns:a16="http://schemas.microsoft.com/office/drawing/2014/main" id="{6F8B9A33-027E-3E1D-F906-F0EABF7BB9C1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9">
              <a:extLst>
                <a:ext uri="{FF2B5EF4-FFF2-40B4-BE49-F238E27FC236}">
                  <a16:creationId xmlns:a16="http://schemas.microsoft.com/office/drawing/2014/main" id="{82ECABB3-04F1-E319-88AB-21D2F194CB41}"/>
                </a:ext>
              </a:extLst>
            </p:cNvPr>
            <p:cNvSpPr/>
            <p:nvPr/>
          </p:nvSpPr>
          <p:spPr>
            <a:xfrm>
              <a:off x="7289797" y="402162"/>
              <a:ext cx="4478868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8C6719E5-D98A-9123-E037-D952F7837D33}"/>
                </a:ext>
              </a:extLst>
            </p:cNvPr>
            <p:cNvSpPr/>
            <p:nvPr/>
          </p:nvSpPr>
          <p:spPr>
            <a:xfrm rot="16200004">
              <a:off x="3787248" y="2801707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EDB387D2-B884-7BE6-8479-610FEADA67ED}"/>
                </a:ext>
              </a:extLst>
            </p:cNvPr>
            <p:cNvSpPr/>
            <p:nvPr/>
          </p:nvSpPr>
          <p:spPr>
            <a:xfrm rot="15922474">
              <a:off x="4698351" y="1826073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81BEE713-84DC-CB29-7B99-76720FDC14A8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B6DDBA56-50EC-A659-1067-C76F4B25FF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2677646"/>
            <a:ext cx="4351026" cy="2283823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2E73398-8A17-7499-E2E6-7D7FE957D5C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95563" y="2677646"/>
            <a:ext cx="3757543" cy="2283823"/>
          </a:xfrm>
        </p:spPr>
        <p:txBody>
          <a:bodyPr anchor="ctr"/>
          <a:lstStyle>
            <a:lvl1pPr marL="0" indent="0">
              <a:buNone/>
              <a:defRPr sz="2000" cap="all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8BCE1CE2-2F2C-40D5-B0D0-8B59C006891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0D7E73-E3F3-48A2-AEDF-41C3CE4AA40B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70AD3AB5-FC90-CFBD-655C-5155E83F5F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DD7780BF-2085-8B78-BF7B-5B0F6F6A5D99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949F4406-551B-E6DD-1564-F370458F24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443867-F281-465C-88F7-69CF32DA94B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963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64E0E-2722-7E17-3B76-9B154D7B2A7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D3BAB-76A4-E3A5-7E6C-1C977314CF8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54951" y="2603497"/>
            <a:ext cx="4825160" cy="341629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B9F864-324D-5EE2-48C5-96CC9475769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08711" y="2603497"/>
            <a:ext cx="4825160" cy="341629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8B3D90-46E8-7E57-F640-DC3B3F8961A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A15B25-F3E0-4B2B-94F3-54853D610348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157D18-6237-D763-A8B8-6CA6F8DEB3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97EE74-6B92-83AF-53F7-0B9C37DC64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FAB061-E040-416C-8913-D345D4656E8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13559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C3416-8FF6-00B9-8ADA-818BFEBD9E0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18B23A-4CEA-C2F1-B56D-DF5C821ADCA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54951" y="2603497"/>
            <a:ext cx="482516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B3116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BB585B-E421-01A2-42EE-66127597391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154951" y="3179761"/>
            <a:ext cx="4825160" cy="284003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5C8DCD-3295-3A32-2A5F-18580C11154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08711" y="2603497"/>
            <a:ext cx="482516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B3116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914EF0-54E2-9598-F641-73115EEEF5E1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08711" y="3179761"/>
            <a:ext cx="4825160" cy="284003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2CFA55-D000-B9AC-8279-77C1433143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15568D-146E-48B2-A4B5-5764DE5FF1C9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AC4964-5A32-1BEC-DC7D-D52A146CB6F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541849-A525-B65D-3797-018302914AB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EFFBAE-DADC-4392-95B4-1852AAE9136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44486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20773-E648-1229-2C32-D8B0E5B0412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D8F1F4-B81C-B7DF-C122-423E5CE7A0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A906BA-E2C9-44D2-B467-45B2BF341D65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1CF4D0-E86B-9AF3-A1C1-D01239C0560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14EFA1-494F-4D4A-AC63-AD1FA42FCF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0E66EF-BDF6-48A6-9554-84078E02AD5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639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8DB3D4-D3E3-C10B-3161-200176A4195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109C05-9F37-4D51-A3F0-9913C943F79E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D3F1E4-08F2-FDE2-D987-89D485D80A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7D6BAA5D-3F0D-3757-A89C-79452AB5BB23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E58F69B8-B760-68AE-3A5F-68A68F71FB6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7F8B11-C9DD-4704-897F-23DF277CE8C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297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4CDE0E62-4A00-CE54-B931-8F899C71FFA3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3">
              <a:extLst>
                <a:ext uri="{FF2B5EF4-FFF2-40B4-BE49-F238E27FC236}">
                  <a16:creationId xmlns:a16="http://schemas.microsoft.com/office/drawing/2014/main" id="{6EF2A7EB-3197-B9F1-9D43-109EEB4E44E3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6">
              <a:extLst>
                <a:ext uri="{FF2B5EF4-FFF2-40B4-BE49-F238E27FC236}">
                  <a16:creationId xmlns:a16="http://schemas.microsoft.com/office/drawing/2014/main" id="{2E06F6E4-4EE1-DBB3-3F4C-EA095FCD006D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8">
              <a:extLst>
                <a:ext uri="{FF2B5EF4-FFF2-40B4-BE49-F238E27FC236}">
                  <a16:creationId xmlns:a16="http://schemas.microsoft.com/office/drawing/2014/main" id="{B6914D26-0F6C-AD76-76AD-3EA049129066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9">
              <a:extLst>
                <a:ext uri="{FF2B5EF4-FFF2-40B4-BE49-F238E27FC236}">
                  <a16:creationId xmlns:a16="http://schemas.microsoft.com/office/drawing/2014/main" id="{A257FB1A-C50A-BF75-BF4A-E9C4C5B35070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20">
              <a:extLst>
                <a:ext uri="{FF2B5EF4-FFF2-40B4-BE49-F238E27FC236}">
                  <a16:creationId xmlns:a16="http://schemas.microsoft.com/office/drawing/2014/main" id="{94A5B262-E4D7-9A89-2221-25491C2CDF83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1">
              <a:extLst>
                <a:ext uri="{FF2B5EF4-FFF2-40B4-BE49-F238E27FC236}">
                  <a16:creationId xmlns:a16="http://schemas.microsoft.com/office/drawing/2014/main" id="{A442E721-B161-9717-B763-42BD2CEB2170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10">
              <a:extLst>
                <a:ext uri="{FF2B5EF4-FFF2-40B4-BE49-F238E27FC236}">
                  <a16:creationId xmlns:a16="http://schemas.microsoft.com/office/drawing/2014/main" id="{E78A7A88-076B-EC6E-3ED8-FA14081B29B2}"/>
                </a:ext>
              </a:extLst>
            </p:cNvPr>
            <p:cNvSpPr/>
            <p:nvPr/>
          </p:nvSpPr>
          <p:spPr>
            <a:xfrm>
              <a:off x="5713408" y="402162"/>
              <a:ext cx="6055257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80159FE7-0350-63E6-CAB4-CAC60A29EC04}"/>
                </a:ext>
              </a:extLst>
            </p:cNvPr>
            <p:cNvSpPr/>
            <p:nvPr/>
          </p:nvSpPr>
          <p:spPr>
            <a:xfrm rot="15922474">
              <a:off x="3140478" y="1826073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76D4781B-E828-5953-41B4-15677F9F6C21}"/>
                </a:ext>
              </a:extLst>
            </p:cNvPr>
            <p:cNvSpPr/>
            <p:nvPr/>
          </p:nvSpPr>
          <p:spPr>
            <a:xfrm rot="16200004">
              <a:off x="2229375" y="2801707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EEA9C3B-8AD4-8E2D-E0C8-ED6CF4A10453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E71EBE37-2312-E6FA-B5FC-0B308358C9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295403"/>
            <a:ext cx="2793153" cy="16002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9476362-C825-5AB5-8D51-E20CFFFE2A5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81147" y="1447796"/>
            <a:ext cx="5190070" cy="4572000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9EE27607-9531-4CA2-9FB9-30F78AFE2B9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129277"/>
            <a:ext cx="2793153" cy="2895603"/>
          </a:xfrm>
        </p:spPr>
        <p:txBody>
          <a:bodyPr/>
          <a:lstStyle>
            <a:lvl1pPr marL="0" indent="0">
              <a:buNone/>
              <a:defRPr sz="1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Date Placeholder 4">
            <a:extLst>
              <a:ext uri="{FF2B5EF4-FFF2-40B4-BE49-F238E27FC236}">
                <a16:creationId xmlns:a16="http://schemas.microsoft.com/office/drawing/2014/main" id="{328CBEB6-7C41-0C90-F0C4-50ED204ED36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212CC0-1EDF-4A17-B5FC-8B1B038DD274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17" name="Footer Placeholder 5">
            <a:extLst>
              <a:ext uri="{FF2B5EF4-FFF2-40B4-BE49-F238E27FC236}">
                <a16:creationId xmlns:a16="http://schemas.microsoft.com/office/drawing/2014/main" id="{68799C1B-DACB-D2AD-9D19-DA497A2F84A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8" name="Rectangle 15">
            <a:extLst>
              <a:ext uri="{FF2B5EF4-FFF2-40B4-BE49-F238E27FC236}">
                <a16:creationId xmlns:a16="http://schemas.microsoft.com/office/drawing/2014/main" id="{A8E68996-8B74-8DE1-67EF-BE49806871F3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976BE05A-EEAE-02EE-2182-C1AD85801A9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83BF61-532C-451F-8C98-42D740CD5A0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212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EFE7E2A5-F3AD-A176-49C7-93742B0EAC46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3">
              <a:extLst>
                <a:ext uri="{FF2B5EF4-FFF2-40B4-BE49-F238E27FC236}">
                  <a16:creationId xmlns:a16="http://schemas.microsoft.com/office/drawing/2014/main" id="{0B90771E-18BC-5697-344F-FE882DC783A5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6">
              <a:extLst>
                <a:ext uri="{FF2B5EF4-FFF2-40B4-BE49-F238E27FC236}">
                  <a16:creationId xmlns:a16="http://schemas.microsoft.com/office/drawing/2014/main" id="{265B13B3-A191-ADCF-15DE-1E804F39F13A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7">
              <a:extLst>
                <a:ext uri="{FF2B5EF4-FFF2-40B4-BE49-F238E27FC236}">
                  <a16:creationId xmlns:a16="http://schemas.microsoft.com/office/drawing/2014/main" id="{1AC4D91F-B5BB-22B8-2102-3AF8F2BD968C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8">
              <a:extLst>
                <a:ext uri="{FF2B5EF4-FFF2-40B4-BE49-F238E27FC236}">
                  <a16:creationId xmlns:a16="http://schemas.microsoft.com/office/drawing/2014/main" id="{7010CE1F-B004-486C-D92F-47978099E375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9">
              <a:extLst>
                <a:ext uri="{FF2B5EF4-FFF2-40B4-BE49-F238E27FC236}">
                  <a16:creationId xmlns:a16="http://schemas.microsoft.com/office/drawing/2014/main" id="{BAD2610F-7FEA-6BA3-DF3A-67DA6660305F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0">
              <a:extLst>
                <a:ext uri="{FF2B5EF4-FFF2-40B4-BE49-F238E27FC236}">
                  <a16:creationId xmlns:a16="http://schemas.microsoft.com/office/drawing/2014/main" id="{11BBBC15-E8F1-0D9C-162B-B6CD5DE68B00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10">
              <a:extLst>
                <a:ext uri="{FF2B5EF4-FFF2-40B4-BE49-F238E27FC236}">
                  <a16:creationId xmlns:a16="http://schemas.microsoft.com/office/drawing/2014/main" id="{C086E3B1-787F-838A-1E62-344A2E7390BA}"/>
                </a:ext>
              </a:extLst>
            </p:cNvPr>
            <p:cNvSpPr/>
            <p:nvPr/>
          </p:nvSpPr>
          <p:spPr>
            <a:xfrm>
              <a:off x="6172200" y="402162"/>
              <a:ext cx="5596466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C840FAB0-13B7-9ACE-01C1-F6E7F4DC8A2B}"/>
                </a:ext>
              </a:extLst>
            </p:cNvPr>
            <p:cNvSpPr/>
            <p:nvPr/>
          </p:nvSpPr>
          <p:spPr>
            <a:xfrm rot="15922474">
              <a:off x="4203587" y="1826073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5C219380-CD25-77B4-C264-E8F445EA3D1F}"/>
                </a:ext>
              </a:extLst>
            </p:cNvPr>
            <p:cNvSpPr/>
            <p:nvPr/>
          </p:nvSpPr>
          <p:spPr>
            <a:xfrm rot="16200004">
              <a:off x="3295438" y="2801707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843B54CF-1938-B389-8546-5C36DA9186AF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878100BF-7FB5-BDC0-AC8D-84ACCA8A47C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1693331"/>
            <a:ext cx="3865132" cy="1735668"/>
          </a:xfrm>
        </p:spPr>
        <p:txBody>
          <a:bodyPr anchor="b">
            <a:norm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13ED8149-4B81-A91B-D574-A7911FD424E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547872" y="1143000"/>
            <a:ext cx="3227191" cy="4572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4105DE78-4F6C-4FE1-BCFC-61E648E36BB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3657600"/>
            <a:ext cx="3859216" cy="1371600"/>
          </a:xfrm>
        </p:spPr>
        <p:txBody>
          <a:bodyPr/>
          <a:lstStyle>
            <a:lvl1pPr marL="0" indent="0">
              <a:buNone/>
              <a:defRPr sz="1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Date Placeholder 4">
            <a:extLst>
              <a:ext uri="{FF2B5EF4-FFF2-40B4-BE49-F238E27FC236}">
                <a16:creationId xmlns:a16="http://schemas.microsoft.com/office/drawing/2014/main" id="{3D7046A2-A169-0E7F-BE0C-CB2220262D9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E50DE4-5594-426A-813F-095ECE0E7185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17" name="Footer Placeholder 5">
            <a:extLst>
              <a:ext uri="{FF2B5EF4-FFF2-40B4-BE49-F238E27FC236}">
                <a16:creationId xmlns:a16="http://schemas.microsoft.com/office/drawing/2014/main" id="{64F6C9E8-5275-0A53-8093-87AD54A0EC1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8" name="Rectangle 15">
            <a:extLst>
              <a:ext uri="{FF2B5EF4-FFF2-40B4-BE49-F238E27FC236}">
                <a16:creationId xmlns:a16="http://schemas.microsoft.com/office/drawing/2014/main" id="{D582AEC0-4D0B-E350-4369-6FE6EB68D564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4E292F42-68FC-ABB1-4A93-078C494877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58A155-197C-4438-864F-D1726333F1A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0375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49C1CC95-10C8-B44F-58B8-9154EF51E92B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2">
              <a:extLst>
                <a:ext uri="{FF2B5EF4-FFF2-40B4-BE49-F238E27FC236}">
                  <a16:creationId xmlns:a16="http://schemas.microsoft.com/office/drawing/2014/main" id="{44E6E778-7AFC-F2B9-88C1-C438360D630B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6">
              <a:extLst>
                <a:ext uri="{FF2B5EF4-FFF2-40B4-BE49-F238E27FC236}">
                  <a16:creationId xmlns:a16="http://schemas.microsoft.com/office/drawing/2014/main" id="{34194DAE-FFF3-16AF-A34D-92A0B097D3B8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7">
              <a:extLst>
                <a:ext uri="{FF2B5EF4-FFF2-40B4-BE49-F238E27FC236}">
                  <a16:creationId xmlns:a16="http://schemas.microsoft.com/office/drawing/2014/main" id="{7FC28C00-7CE6-7441-88D7-84A2CDAAD4CB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8">
              <a:extLst>
                <a:ext uri="{FF2B5EF4-FFF2-40B4-BE49-F238E27FC236}">
                  <a16:creationId xmlns:a16="http://schemas.microsoft.com/office/drawing/2014/main" id="{1E0ADBCD-1A87-6408-6978-74D0801CA2BD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9">
              <a:extLst>
                <a:ext uri="{FF2B5EF4-FFF2-40B4-BE49-F238E27FC236}">
                  <a16:creationId xmlns:a16="http://schemas.microsoft.com/office/drawing/2014/main" id="{0AE6F590-9B05-B6AA-6001-D90300CA170F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0">
              <a:extLst>
                <a:ext uri="{FF2B5EF4-FFF2-40B4-BE49-F238E27FC236}">
                  <a16:creationId xmlns:a16="http://schemas.microsoft.com/office/drawing/2014/main" id="{9464C865-19B0-8DED-1F8D-8210FBD76D5C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65581927-D94F-54C8-922C-B911C44D0B84}"/>
                </a:ext>
              </a:extLst>
            </p:cNvPr>
            <p:cNvSpPr/>
            <p:nvPr/>
          </p:nvSpPr>
          <p:spPr>
            <a:xfrm rot="10371510">
              <a:off x="263767" y="4438250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74E5E918-8B28-1DED-F8E8-D78C4367152C}"/>
                </a:ext>
              </a:extLst>
            </p:cNvPr>
            <p:cNvSpPr/>
            <p:nvPr/>
          </p:nvSpPr>
          <p:spPr>
            <a:xfrm rot="10799991">
              <a:off x="459504" y="321128"/>
              <a:ext cx="11277596" cy="45338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104"/>
                <a:gd name="f4" fmla="val 2856"/>
                <a:gd name="f5" fmla="val 1"/>
                <a:gd name="f6" fmla="val 6943"/>
                <a:gd name="f7" fmla="val 26"/>
                <a:gd name="f8" fmla="val 6782"/>
                <a:gd name="f9" fmla="val 50"/>
                <a:gd name="f10" fmla="val 6621"/>
                <a:gd name="f11" fmla="val 73"/>
                <a:gd name="f12" fmla="val 6459"/>
                <a:gd name="f13" fmla="val 93"/>
                <a:gd name="f14" fmla="val 6298"/>
                <a:gd name="f15" fmla="val 113"/>
                <a:gd name="f16" fmla="val 6136"/>
                <a:gd name="f17" fmla="val 132"/>
                <a:gd name="f18" fmla="val 5976"/>
                <a:gd name="f19" fmla="val 148"/>
                <a:gd name="f20" fmla="val 5814"/>
                <a:gd name="f21" fmla="val 163"/>
                <a:gd name="f22" fmla="val 5653"/>
                <a:gd name="f23" fmla="val 177"/>
                <a:gd name="f24" fmla="val 5494"/>
                <a:gd name="f25" fmla="val 189"/>
                <a:gd name="f26" fmla="val 5334"/>
                <a:gd name="f27" fmla="val 201"/>
                <a:gd name="f28" fmla="val 5175"/>
                <a:gd name="f29" fmla="val 211"/>
                <a:gd name="f30" fmla="val 5017"/>
                <a:gd name="f31" fmla="val 219"/>
                <a:gd name="f32" fmla="val 4859"/>
                <a:gd name="f33" fmla="val 227"/>
                <a:gd name="f34" fmla="val 4703"/>
                <a:gd name="f35" fmla="val 234"/>
                <a:gd name="f36" fmla="val 4548"/>
                <a:gd name="f37" fmla="val 239"/>
                <a:gd name="f38" fmla="val 4393"/>
                <a:gd name="f39" fmla="val 243"/>
                <a:gd name="f40" fmla="val 4240"/>
                <a:gd name="f41" fmla="val 247"/>
                <a:gd name="f42" fmla="val 4088"/>
                <a:gd name="f43" fmla="val 249"/>
                <a:gd name="f44" fmla="val 3937"/>
                <a:gd name="f45" fmla="val 251"/>
                <a:gd name="f46" fmla="val 3788"/>
                <a:gd name="f47" fmla="val 252"/>
                <a:gd name="f48" fmla="val 3640"/>
                <a:gd name="f49" fmla="val 3494"/>
                <a:gd name="f50" fmla="val 3349"/>
                <a:gd name="f51" fmla="val 3207"/>
                <a:gd name="f52" fmla="val 246"/>
                <a:gd name="f53" fmla="val 3066"/>
                <a:gd name="f54" fmla="val 2928"/>
                <a:gd name="f55" fmla="val 240"/>
                <a:gd name="f56" fmla="val 2791"/>
                <a:gd name="f57" fmla="val 235"/>
                <a:gd name="f58" fmla="val 2656"/>
                <a:gd name="f59" fmla="val 230"/>
                <a:gd name="f60" fmla="val 2524"/>
                <a:gd name="f61" fmla="val 225"/>
                <a:gd name="f62" fmla="val 2266"/>
                <a:gd name="f63" fmla="val 212"/>
                <a:gd name="f64" fmla="val 2019"/>
                <a:gd name="f65" fmla="val 198"/>
                <a:gd name="f66" fmla="val 1782"/>
                <a:gd name="f67" fmla="val 183"/>
                <a:gd name="f68" fmla="val 1557"/>
                <a:gd name="f69" fmla="val 167"/>
                <a:gd name="f70" fmla="val 1343"/>
                <a:gd name="f71" fmla="val 150"/>
                <a:gd name="f72" fmla="val 1144"/>
                <a:gd name="f73" fmla="val 957"/>
                <a:gd name="f74" fmla="val 114"/>
                <a:gd name="f75" fmla="val 785"/>
                <a:gd name="f76" fmla="val 96"/>
                <a:gd name="f77" fmla="val 627"/>
                <a:gd name="f78" fmla="val 79"/>
                <a:gd name="f79" fmla="val 487"/>
                <a:gd name="f80" fmla="val 63"/>
                <a:gd name="f81" fmla="val 361"/>
                <a:gd name="f82" fmla="val 48"/>
                <a:gd name="f83" fmla="val 254"/>
                <a:gd name="f84" fmla="val 35"/>
                <a:gd name="f85" fmla="val 165"/>
                <a:gd name="f86" fmla="val 23"/>
                <a:gd name="f87" fmla="val 42"/>
                <a:gd name="f88" fmla="val 6"/>
                <a:gd name="f89" fmla="*/ f0 1 7104"/>
                <a:gd name="f90" fmla="*/ f1 1 2856"/>
                <a:gd name="f91" fmla="+- f4 0 f2"/>
                <a:gd name="f92" fmla="+- f3 0 f2"/>
                <a:gd name="f93" fmla="*/ f92 1 7104"/>
                <a:gd name="f94" fmla="*/ f91 1 2856"/>
                <a:gd name="f95" fmla="*/ 0 1 f93"/>
                <a:gd name="f96" fmla="*/ f3 1 f93"/>
                <a:gd name="f97" fmla="*/ 0 1 f94"/>
                <a:gd name="f98" fmla="*/ f4 1 f94"/>
                <a:gd name="f99" fmla="*/ f95 f89 1"/>
                <a:gd name="f100" fmla="*/ f96 f89 1"/>
                <a:gd name="f101" fmla="*/ f98 f90 1"/>
                <a:gd name="f102" fmla="*/ f97 f9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9" t="f102" r="f100" b="f101"/>
              <a:pathLst>
                <a:path w="7104" h="2856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5"/>
                  </a:lnTo>
                  <a:lnTo>
                    <a:pt x="f3" y="f5"/>
                  </a:lnTo>
                  <a:lnTo>
                    <a:pt x="f6" y="f7"/>
                  </a:lnTo>
                  <a:lnTo>
                    <a:pt x="f8" y="f9"/>
                  </a:lnTo>
                  <a:lnTo>
                    <a:pt x="f10" y="f11"/>
                  </a:lnTo>
                  <a:lnTo>
                    <a:pt x="f12" y="f13"/>
                  </a:lnTo>
                  <a:lnTo>
                    <a:pt x="f14" y="f15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5"/>
                  </a:lnTo>
                  <a:lnTo>
                    <a:pt x="f49" y="f45"/>
                  </a:lnTo>
                  <a:lnTo>
                    <a:pt x="f50" y="f43"/>
                  </a:lnTo>
                  <a:lnTo>
                    <a:pt x="f51" y="f52"/>
                  </a:lnTo>
                  <a:lnTo>
                    <a:pt x="f53" y="f39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9"/>
                  </a:lnTo>
                  <a:lnTo>
                    <a:pt x="f60" y="f61"/>
                  </a:lnTo>
                  <a:lnTo>
                    <a:pt x="f62" y="f63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72" y="f17"/>
                  </a:lnTo>
                  <a:lnTo>
                    <a:pt x="f73" y="f74"/>
                  </a:lnTo>
                  <a:lnTo>
                    <a:pt x="f75" y="f76"/>
                  </a:lnTo>
                  <a:lnTo>
                    <a:pt x="f77" y="f78"/>
                  </a:lnTo>
                  <a:lnTo>
                    <a:pt x="f79" y="f80"/>
                  </a:lnTo>
                  <a:lnTo>
                    <a:pt x="f81" y="f82"/>
                  </a:lnTo>
                  <a:lnTo>
                    <a:pt x="f83" y="f84"/>
                  </a:lnTo>
                  <a:lnTo>
                    <a:pt x="f85" y="f86"/>
                  </a:lnTo>
                  <a:lnTo>
                    <a:pt x="f87" y="f88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6F3631F5-9B8C-032D-0FD5-D7AF065AA5DF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2063B4FA-865F-AD51-1307-15A7F3A14A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4969928"/>
            <a:ext cx="8825660" cy="566735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3D97502A-CEEC-AB6E-FBA8-6C21A800B10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54951" y="685800"/>
            <a:ext cx="8825660" cy="3429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FA178CCA-FB67-1260-2214-9B834F11D4A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5536664"/>
            <a:ext cx="8825660" cy="493711"/>
          </a:xfrm>
        </p:spPr>
        <p:txBody>
          <a:bodyPr/>
          <a:lstStyle>
            <a:lvl1pPr marL="0" indent="0">
              <a:buNone/>
              <a:defRPr sz="12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9FFD6888-B8C4-8D1B-9261-E4B042226C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AF8C7C-F57C-4388-AEA6-229A22D6CDDE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C2D4B044-678D-672F-D010-C934C677D32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392F0A0C-1F52-609B-C856-1689591D194B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8" name="Slide Number Placeholder 6">
            <a:extLst>
              <a:ext uri="{FF2B5EF4-FFF2-40B4-BE49-F238E27FC236}">
                <a16:creationId xmlns:a16="http://schemas.microsoft.com/office/drawing/2014/main" id="{3E930019-692F-D7EC-74C3-373B02B462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F499A9-4347-4D74-8D16-192D37E7AC3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523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B93AA812-4F79-C9F0-9631-2CEEDD44DAFF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0">
              <a:extLst>
                <a:ext uri="{FF2B5EF4-FFF2-40B4-BE49-F238E27FC236}">
                  <a16:creationId xmlns:a16="http://schemas.microsoft.com/office/drawing/2014/main" id="{93BC15D7-2CC8-5FBD-1FA6-25778C5BAC42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3">
              <a:extLst>
                <a:ext uri="{FF2B5EF4-FFF2-40B4-BE49-F238E27FC236}">
                  <a16:creationId xmlns:a16="http://schemas.microsoft.com/office/drawing/2014/main" id="{CAC7336F-1DC8-5136-F0D0-CCD5933878E4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4">
              <a:extLst>
                <a:ext uri="{FF2B5EF4-FFF2-40B4-BE49-F238E27FC236}">
                  <a16:creationId xmlns:a16="http://schemas.microsoft.com/office/drawing/2014/main" id="{3C76F254-4299-3413-562E-F7FCDFB2B6A4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5">
              <a:extLst>
                <a:ext uri="{FF2B5EF4-FFF2-40B4-BE49-F238E27FC236}">
                  <a16:creationId xmlns:a16="http://schemas.microsoft.com/office/drawing/2014/main" id="{5B31677B-48B9-0C73-7227-72C11E67D233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7">
              <a:extLst>
                <a:ext uri="{FF2B5EF4-FFF2-40B4-BE49-F238E27FC236}">
                  <a16:creationId xmlns:a16="http://schemas.microsoft.com/office/drawing/2014/main" id="{B142C681-5109-574A-0B3A-91CF9119EC88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8">
              <a:extLst>
                <a:ext uri="{FF2B5EF4-FFF2-40B4-BE49-F238E27FC236}">
                  <a16:creationId xmlns:a16="http://schemas.microsoft.com/office/drawing/2014/main" id="{6963D162-61BD-28EB-0710-F1684ABB1964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F476FCC5-BEB2-1732-20F7-0545C6A79EFD}"/>
                </a:ext>
              </a:extLst>
            </p:cNvPr>
            <p:cNvSpPr/>
            <p:nvPr/>
          </p:nvSpPr>
          <p:spPr>
            <a:xfrm rot="21010064">
              <a:off x="8490945" y="2714872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A23973C3-95E2-4295-2F0C-767F68CE3A58}"/>
                </a:ext>
              </a:extLst>
            </p:cNvPr>
            <p:cNvSpPr/>
            <p:nvPr/>
          </p:nvSpPr>
          <p:spPr>
            <a:xfrm>
              <a:off x="455608" y="2801319"/>
              <a:ext cx="11277596" cy="360263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7946"/>
                <a:gd name="f5" fmla="val 7945"/>
                <a:gd name="f6" fmla="val 4"/>
                <a:gd name="f7" fmla="val 9773"/>
                <a:gd name="f8" fmla="val 91"/>
                <a:gd name="f9" fmla="val 9547"/>
                <a:gd name="f10" fmla="val 175"/>
                <a:gd name="f11" fmla="val 9320"/>
                <a:gd name="f12" fmla="val 256"/>
                <a:gd name="f13" fmla="val 9092"/>
                <a:gd name="f14" fmla="val 326"/>
                <a:gd name="f15" fmla="val 8865"/>
                <a:gd name="f16" fmla="val 396"/>
                <a:gd name="f17" fmla="val 8637"/>
                <a:gd name="f18" fmla="val 462"/>
                <a:gd name="f19" fmla="val 8412"/>
                <a:gd name="f20" fmla="val 518"/>
                <a:gd name="f21" fmla="val 8184"/>
                <a:gd name="f22" fmla="val 571"/>
                <a:gd name="f23" fmla="val 7957"/>
                <a:gd name="f24" fmla="val 620"/>
                <a:gd name="f25" fmla="val 7734"/>
                <a:gd name="f26" fmla="val 662"/>
                <a:gd name="f27" fmla="val 7508"/>
                <a:gd name="f28" fmla="val 704"/>
                <a:gd name="f29" fmla="val 7285"/>
                <a:gd name="f30" fmla="val 739"/>
                <a:gd name="f31" fmla="val 7062"/>
                <a:gd name="f32" fmla="val 767"/>
                <a:gd name="f33" fmla="val 6840"/>
                <a:gd name="f34" fmla="val 795"/>
                <a:gd name="f35" fmla="val 6620"/>
                <a:gd name="f36" fmla="val 819"/>
                <a:gd name="f37" fmla="val 6402"/>
                <a:gd name="f38" fmla="val 837"/>
                <a:gd name="f39" fmla="val 6184"/>
                <a:gd name="f40" fmla="val 851"/>
                <a:gd name="f41" fmla="val 5968"/>
                <a:gd name="f42" fmla="val 865"/>
                <a:gd name="f43" fmla="val 5755"/>
                <a:gd name="f44" fmla="val 872"/>
                <a:gd name="f45" fmla="val 5542"/>
                <a:gd name="f46" fmla="val 879"/>
                <a:gd name="f47" fmla="val 5332"/>
                <a:gd name="f48" fmla="val 882"/>
                <a:gd name="f49" fmla="val 5124"/>
                <a:gd name="f50" fmla="val 4918"/>
                <a:gd name="f51" fmla="val 4714"/>
                <a:gd name="f52" fmla="val 4514"/>
                <a:gd name="f53" fmla="val 861"/>
                <a:gd name="f54" fmla="val 4316"/>
                <a:gd name="f55" fmla="val 4122"/>
                <a:gd name="f56" fmla="val 840"/>
                <a:gd name="f57" fmla="val 3929"/>
                <a:gd name="f58" fmla="val 823"/>
                <a:gd name="f59" fmla="val 3739"/>
                <a:gd name="f60" fmla="val 805"/>
                <a:gd name="f61" fmla="val 3553"/>
                <a:gd name="f62" fmla="val 788"/>
                <a:gd name="f63" fmla="val 3190"/>
                <a:gd name="f64" fmla="val 742"/>
                <a:gd name="f65" fmla="val 2842"/>
                <a:gd name="f66" fmla="val 693"/>
                <a:gd name="f67" fmla="val 2508"/>
                <a:gd name="f68" fmla="val 641"/>
                <a:gd name="f69" fmla="val 2192"/>
                <a:gd name="f70" fmla="val 585"/>
                <a:gd name="f71" fmla="val 1890"/>
                <a:gd name="f72" fmla="val 525"/>
                <a:gd name="f73" fmla="val 1610"/>
                <a:gd name="f74" fmla="val 1347"/>
                <a:gd name="f75" fmla="val 399"/>
                <a:gd name="f76" fmla="val 1105"/>
                <a:gd name="f77" fmla="val 336"/>
                <a:gd name="f78" fmla="val 883"/>
                <a:gd name="f79" fmla="val 277"/>
                <a:gd name="f80" fmla="val 686"/>
                <a:gd name="f81" fmla="val 221"/>
                <a:gd name="f82" fmla="val 508"/>
                <a:gd name="f83" fmla="val 168"/>
                <a:gd name="f84" fmla="val 358"/>
                <a:gd name="f85" fmla="val 123"/>
                <a:gd name="f86" fmla="val 232"/>
                <a:gd name="f87" fmla="val 81"/>
                <a:gd name="f88" fmla="val 59"/>
                <a:gd name="f89" fmla="val 21"/>
                <a:gd name="f90" fmla="*/ f0 1 10000"/>
                <a:gd name="f91" fmla="*/ f1 1 7946"/>
                <a:gd name="f92" fmla="+- f4 0 f2"/>
                <a:gd name="f93" fmla="+- f3 0 f2"/>
                <a:gd name="f94" fmla="*/ f93 1 10000"/>
                <a:gd name="f95" fmla="*/ f92 1 7946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7946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D375E829-E93B-0283-EFF0-80C8EF66BF7A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3E6C2248-41BA-1720-BF48-67131626A7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8797" y="1063419"/>
            <a:ext cx="8831814" cy="1372989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FFA5EAE9-CDF2-897F-1F79-A6801E36426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543299"/>
            <a:ext cx="8825660" cy="2476496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B2F5C4E8-CD67-58A7-48B8-257001EB1C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D1FB54-C183-4315-93E9-C94985212600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D38356A0-BF86-2BD6-8745-F7D4B3948B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Rectangle 12">
            <a:extLst>
              <a:ext uri="{FF2B5EF4-FFF2-40B4-BE49-F238E27FC236}">
                <a16:creationId xmlns:a16="http://schemas.microsoft.com/office/drawing/2014/main" id="{5BF6E82A-DA70-4221-A66F-0A26839F537D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BCB055A3-11C4-564B-7354-EFA3F89447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574BC3-41FB-4C47-942A-A821B4EBF73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27135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71310721-673B-CA38-1362-3F012E74483A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6">
              <a:extLst>
                <a:ext uri="{FF2B5EF4-FFF2-40B4-BE49-F238E27FC236}">
                  <a16:creationId xmlns:a16="http://schemas.microsoft.com/office/drawing/2014/main" id="{C2CB32B1-FDED-B2A4-1922-A58B57374ED7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9">
              <a:extLst>
                <a:ext uri="{FF2B5EF4-FFF2-40B4-BE49-F238E27FC236}">
                  <a16:creationId xmlns:a16="http://schemas.microsoft.com/office/drawing/2014/main" id="{9DC08359-A161-6AEF-3338-84A2C5C0A343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21">
              <a:extLst>
                <a:ext uri="{FF2B5EF4-FFF2-40B4-BE49-F238E27FC236}">
                  <a16:creationId xmlns:a16="http://schemas.microsoft.com/office/drawing/2014/main" id="{9DAD83A7-90A1-0B2E-2E73-BE3EE76E8C34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22">
              <a:extLst>
                <a:ext uri="{FF2B5EF4-FFF2-40B4-BE49-F238E27FC236}">
                  <a16:creationId xmlns:a16="http://schemas.microsoft.com/office/drawing/2014/main" id="{1C32DD23-450E-3A79-0687-DBF36F0E8538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23">
              <a:extLst>
                <a:ext uri="{FF2B5EF4-FFF2-40B4-BE49-F238E27FC236}">
                  <a16:creationId xmlns:a16="http://schemas.microsoft.com/office/drawing/2014/main" id="{4E2020C8-0DED-5841-5C83-A099BD58DC95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4">
              <a:extLst>
                <a:ext uri="{FF2B5EF4-FFF2-40B4-BE49-F238E27FC236}">
                  <a16:creationId xmlns:a16="http://schemas.microsoft.com/office/drawing/2014/main" id="{09BBAD26-9049-7F73-2C56-B382B8413712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9219E5A-ABD6-6517-6191-17E7696E2474}"/>
                </a:ext>
              </a:extLst>
            </p:cNvPr>
            <p:cNvSpPr/>
            <p:nvPr/>
          </p:nvSpPr>
          <p:spPr>
            <a:xfrm rot="21010064">
              <a:off x="8490945" y="4185118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D2808922-256F-7274-AE10-A819C497B8AF}"/>
                </a:ext>
              </a:extLst>
            </p:cNvPr>
            <p:cNvSpPr/>
            <p:nvPr/>
          </p:nvSpPr>
          <p:spPr>
            <a:xfrm>
              <a:off x="455608" y="4241801"/>
              <a:ext cx="11277596" cy="23371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29173513-0934-27F6-B860-268A3A13F25A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extBox 15">
            <a:extLst>
              <a:ext uri="{FF2B5EF4-FFF2-40B4-BE49-F238E27FC236}">
                <a16:creationId xmlns:a16="http://schemas.microsoft.com/office/drawing/2014/main" id="{5D1BDF4F-DB96-B513-4139-4449EE2EA7FB}"/>
              </a:ext>
            </a:extLst>
          </p:cNvPr>
          <p:cNvSpPr txBox="1"/>
          <p:nvPr/>
        </p:nvSpPr>
        <p:spPr>
          <a:xfrm>
            <a:off x="881563" y="607335"/>
            <a:ext cx="801910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9600" b="0" i="0" u="none" strike="noStrike" kern="1200" cap="none" spc="0" baseline="0">
                <a:solidFill>
                  <a:srgbClr val="EF53A5"/>
                </a:solidFill>
                <a:uFillTx/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8ED862-A71C-B681-1C60-AC47C5219A83}"/>
              </a:ext>
            </a:extLst>
          </p:cNvPr>
          <p:cNvSpPr txBox="1"/>
          <p:nvPr/>
        </p:nvSpPr>
        <p:spPr>
          <a:xfrm>
            <a:off x="9884453" y="2613784"/>
            <a:ext cx="652762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9600" b="0" i="0" u="none" strike="noStrike" kern="1200" cap="none" spc="0" baseline="0">
                <a:solidFill>
                  <a:srgbClr val="EF53A5"/>
                </a:solidFill>
                <a:uFillTx/>
                <a:latin typeface="Arial"/>
                <a:cs typeface="Arial"/>
              </a:rPr>
              <a:t>”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B16FA0B-2E88-A43D-E200-7CDD0030B73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81875" y="982129"/>
            <a:ext cx="8453902" cy="2696629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1EBA8D9-441E-B749-5592-67347328E93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945943" y="3678768"/>
            <a:ext cx="7731215" cy="342177"/>
          </a:xfrm>
        </p:spPr>
        <p:txBody>
          <a:bodyPr/>
          <a:lstStyle>
            <a:lvl1pPr marL="0" indent="0">
              <a:buNone/>
              <a:defRPr sz="1400" cap="small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EE9E3DD1-86B2-CE9F-41C0-E01446CBD5D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5029200"/>
            <a:ext cx="9244894" cy="997857"/>
          </a:xfrm>
        </p:spPr>
        <p:txBody>
          <a:bodyPr anchor="ctr"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17CFFCB7-F860-C6A5-E962-7B7E080FF64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E1D1A8-68FD-48DB-89A4-674C27105B4F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39615FCA-C21F-F02E-CF11-63CE4CC5CF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C987A60-7549-4953-9500-25101B84CBA7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40ED697D-DD17-EC96-D4D6-1974FD86E5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A0A0068-912C-458D-9AFA-E426F4E0C55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5023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7817299B-73B8-A560-D01F-F75C7B30FF31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0">
              <a:extLst>
                <a:ext uri="{FF2B5EF4-FFF2-40B4-BE49-F238E27FC236}">
                  <a16:creationId xmlns:a16="http://schemas.microsoft.com/office/drawing/2014/main" id="{63127BDF-8DF0-618B-F010-2EE3857EF9BA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4">
              <a:extLst>
                <a:ext uri="{FF2B5EF4-FFF2-40B4-BE49-F238E27FC236}">
                  <a16:creationId xmlns:a16="http://schemas.microsoft.com/office/drawing/2014/main" id="{64A9324D-2156-0FB8-4C13-8D9112A69A4A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5">
              <a:extLst>
                <a:ext uri="{FF2B5EF4-FFF2-40B4-BE49-F238E27FC236}">
                  <a16:creationId xmlns:a16="http://schemas.microsoft.com/office/drawing/2014/main" id="{ED0307EB-EC79-3EB7-E157-7D1CFE69CE66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6">
              <a:extLst>
                <a:ext uri="{FF2B5EF4-FFF2-40B4-BE49-F238E27FC236}">
                  <a16:creationId xmlns:a16="http://schemas.microsoft.com/office/drawing/2014/main" id="{F733C246-5520-4644-0A89-7BF5922D05A0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7">
              <a:extLst>
                <a:ext uri="{FF2B5EF4-FFF2-40B4-BE49-F238E27FC236}">
                  <a16:creationId xmlns:a16="http://schemas.microsoft.com/office/drawing/2014/main" id="{8EB5CC50-1050-8D79-75E5-4A0C40371B29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8">
              <a:extLst>
                <a:ext uri="{FF2B5EF4-FFF2-40B4-BE49-F238E27FC236}">
                  <a16:creationId xmlns:a16="http://schemas.microsoft.com/office/drawing/2014/main" id="{C65FF3A1-1B3C-2CF2-1ECE-ECC6B6E9893C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DF3ADECB-4F84-80B9-C3FC-704C001623F4}"/>
                </a:ext>
              </a:extLst>
            </p:cNvPr>
            <p:cNvSpPr/>
            <p:nvPr/>
          </p:nvSpPr>
          <p:spPr>
            <a:xfrm rot="21010064">
              <a:off x="8490945" y="4193585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3B4B7E73-D3CD-BFC1-A713-DAE3769EE978}"/>
                </a:ext>
              </a:extLst>
            </p:cNvPr>
            <p:cNvSpPr/>
            <p:nvPr/>
          </p:nvSpPr>
          <p:spPr>
            <a:xfrm>
              <a:off x="455608" y="4241801"/>
              <a:ext cx="11277596" cy="23371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C9FD685D-5355-25CB-ADC5-DFCCA91AF079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1A2DDA46-3C7D-B6E7-AEB7-304510263AD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2370664"/>
            <a:ext cx="8825660" cy="182251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3561493-ABEA-FCEF-1B02-1D91351748B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5024966"/>
            <a:ext cx="8825660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284A8779-EC09-EE5F-2151-C0CE44A4CE7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20754D-E0CC-461C-A345-203AEEA13A05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644ECBB8-41E4-866A-D38D-9708B61F1D1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Rectangle 13">
            <a:extLst>
              <a:ext uri="{FF2B5EF4-FFF2-40B4-BE49-F238E27FC236}">
                <a16:creationId xmlns:a16="http://schemas.microsoft.com/office/drawing/2014/main" id="{B55F46F2-C990-AE32-1A77-319C83AAB94B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EA66402C-0104-78E9-71EC-6B34A9FD62B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2A02D6-33D5-4EB6-B557-8965F0E321B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4040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91619-8C78-8BC4-5907-08D230A78F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825660" cy="70696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7F7592-331F-5967-CA8D-A7A2E0EC567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2603497"/>
            <a:ext cx="314187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2E8F4A-22DB-DA4D-8BB4-C418DAF9537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3179761"/>
            <a:ext cx="3141878" cy="284729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4F61F0-2490-AB3C-713F-A632B50AB28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12719" y="2603497"/>
            <a:ext cx="314700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2EC175CC-5D84-329E-27DF-4D4A6063C06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12719" y="3179761"/>
            <a:ext cx="3147008" cy="284729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F888B64F-B792-A943-58FB-8114F8754D2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888135" y="2603497"/>
            <a:ext cx="314572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1114E078-FCCD-00B3-1961-E69F291BA91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888327" y="3179761"/>
            <a:ext cx="3145536" cy="284729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id="{A30FFBD8-5791-760C-EC56-CE0BD39C2517}"/>
              </a:ext>
            </a:extLst>
          </p:cNvPr>
          <p:cNvCxnSpPr/>
          <p:nvPr/>
        </p:nvCxnSpPr>
        <p:spPr>
          <a:xfrm>
            <a:off x="4403969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cxnSp>
        <p:nvCxnSpPr>
          <p:cNvPr id="10" name="Straight Connector 17">
            <a:extLst>
              <a:ext uri="{FF2B5EF4-FFF2-40B4-BE49-F238E27FC236}">
                <a16:creationId xmlns:a16="http://schemas.microsoft.com/office/drawing/2014/main" id="{F1CC97C7-7773-07EF-3DA5-1A4EA120FC5B}"/>
              </a:ext>
            </a:extLst>
          </p:cNvPr>
          <p:cNvCxnSpPr/>
          <p:nvPr/>
        </p:nvCxnSpPr>
        <p:spPr>
          <a:xfrm>
            <a:off x="7772400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sp>
        <p:nvSpPr>
          <p:cNvPr id="11" name="Date Placeholder 6">
            <a:extLst>
              <a:ext uri="{FF2B5EF4-FFF2-40B4-BE49-F238E27FC236}">
                <a16:creationId xmlns:a16="http://schemas.microsoft.com/office/drawing/2014/main" id="{0F5560D7-91D7-1D6D-5697-5F55AA777D2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31A6F3-BC1B-404C-9065-A881435E2F76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12" name="Footer Placeholder 7">
            <a:extLst>
              <a:ext uri="{FF2B5EF4-FFF2-40B4-BE49-F238E27FC236}">
                <a16:creationId xmlns:a16="http://schemas.microsoft.com/office/drawing/2014/main" id="{B5D68ECE-98CE-CF53-8788-13B7A8F2EC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AE608188-B7A2-4A34-DDA7-99731FADB0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BDB78B-71B8-4959-9995-BDA7C45E715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5382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F15C5-A50A-326C-7E35-EDE9C2DD8A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825660" cy="70696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025F6A-DCE1-7CA8-7602-95D88B7C859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4532845"/>
            <a:ext cx="30504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7FCCE31E-7A40-FE63-0578-5699A95DAEF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334548" y="2603497"/>
            <a:ext cx="2691243" cy="159151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6A4847EB-660D-D787-4778-DEB689EEA69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4951" y="5109109"/>
            <a:ext cx="3050438" cy="91794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BD393A4D-104A-8420-58C2-8F49437972C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68863" y="4532845"/>
            <a:ext cx="30504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F1513BA2-7175-C0ED-9F19-ED23E1B6308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748460" y="2603497"/>
            <a:ext cx="2691243" cy="159151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DF837E12-6D0B-04B8-C95A-2C033B641AB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0171" y="5109109"/>
            <a:ext cx="3050438" cy="91794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D256E666-92C5-66F2-5C1E-A6194E12958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82776" y="4532845"/>
            <a:ext cx="3051096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C27CD41A-701C-16A2-0FCD-CC3A8C8C2F0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163031" y="2603497"/>
            <a:ext cx="2691243" cy="159151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08BCD048-F5C1-5F4C-79F8-5A9689AAD47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82776" y="5109100"/>
            <a:ext cx="3051096" cy="91794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2" name="Straight Connector 42">
            <a:extLst>
              <a:ext uri="{FF2B5EF4-FFF2-40B4-BE49-F238E27FC236}">
                <a16:creationId xmlns:a16="http://schemas.microsoft.com/office/drawing/2014/main" id="{A93501BA-A480-7563-9BEA-91A4B1CAE13E}"/>
              </a:ext>
            </a:extLst>
          </p:cNvPr>
          <p:cNvCxnSpPr/>
          <p:nvPr/>
        </p:nvCxnSpPr>
        <p:spPr>
          <a:xfrm>
            <a:off x="4405835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cxnSp>
        <p:nvCxnSpPr>
          <p:cNvPr id="13" name="Straight Connector 43">
            <a:extLst>
              <a:ext uri="{FF2B5EF4-FFF2-40B4-BE49-F238E27FC236}">
                <a16:creationId xmlns:a16="http://schemas.microsoft.com/office/drawing/2014/main" id="{202D3C55-F12C-45B7-3E23-B50C82904677}"/>
              </a:ext>
            </a:extLst>
          </p:cNvPr>
          <p:cNvCxnSpPr/>
          <p:nvPr/>
        </p:nvCxnSpPr>
        <p:spPr>
          <a:xfrm>
            <a:off x="7797802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B9C60BC0-E882-68E9-4225-6BC0E77326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990102-5F2E-4BBD-BD63-82EDD176A1C4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15" name="Footer Placeholder 7">
            <a:extLst>
              <a:ext uri="{FF2B5EF4-FFF2-40B4-BE49-F238E27FC236}">
                <a16:creationId xmlns:a16="http://schemas.microsoft.com/office/drawing/2014/main" id="{B3D5941D-BA52-E042-5A7C-18DE221F46A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61112" y="6391838"/>
            <a:ext cx="3644286" cy="30479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6" name="Slide Number Placeholder 8">
            <a:extLst>
              <a:ext uri="{FF2B5EF4-FFF2-40B4-BE49-F238E27FC236}">
                <a16:creationId xmlns:a16="http://schemas.microsoft.com/office/drawing/2014/main" id="{92040994-C0D1-0F6C-6B2A-9C1CFAE145B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0D056D-21FB-4DF9-AAE9-495225DE5BE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210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41542-9017-2A41-B6BD-2774609493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825660" cy="70696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9A20E8-40A9-A2CD-26DD-470E74C4600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154951" y="2603497"/>
            <a:ext cx="8825660" cy="341629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3F9FC6-0FE2-6CBA-E1A9-E8A0717CC30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695435" y="6391838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D5208835-8AAB-4DC5-ACA0-9C2BD8BE3868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F1C839-F1B1-4B47-573B-ECFC038AD4F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5067CD-56A2-47DA-42DC-F385CD36946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99A12F-D2FB-4CCB-B224-DA086C52AF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965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>
            <a:extLst>
              <a:ext uri="{FF2B5EF4-FFF2-40B4-BE49-F238E27FC236}">
                <a16:creationId xmlns:a16="http://schemas.microsoft.com/office/drawing/2014/main" id="{0CD8A4DA-EF6D-4183-C95E-13AF0AED93DD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1">
              <a:extLst>
                <a:ext uri="{FF2B5EF4-FFF2-40B4-BE49-F238E27FC236}">
                  <a16:creationId xmlns:a16="http://schemas.microsoft.com/office/drawing/2014/main" id="{4C726DD4-6358-64B8-C979-93E2699A3EF0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4">
              <a:extLst>
                <a:ext uri="{FF2B5EF4-FFF2-40B4-BE49-F238E27FC236}">
                  <a16:creationId xmlns:a16="http://schemas.microsoft.com/office/drawing/2014/main" id="{59485EF7-640E-BAAB-9904-393B6011755D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5">
              <a:extLst>
                <a:ext uri="{FF2B5EF4-FFF2-40B4-BE49-F238E27FC236}">
                  <a16:creationId xmlns:a16="http://schemas.microsoft.com/office/drawing/2014/main" id="{CAD34CB2-BFA7-6700-CB48-16D73FDB5554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7">
              <a:extLst>
                <a:ext uri="{FF2B5EF4-FFF2-40B4-BE49-F238E27FC236}">
                  <a16:creationId xmlns:a16="http://schemas.microsoft.com/office/drawing/2014/main" id="{36B6D3D9-0DC0-162E-4467-F41D7144F013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8">
              <a:extLst>
                <a:ext uri="{FF2B5EF4-FFF2-40B4-BE49-F238E27FC236}">
                  <a16:creationId xmlns:a16="http://schemas.microsoft.com/office/drawing/2014/main" id="{302DF57A-2E05-9825-5C31-82790717C854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9">
              <a:extLst>
                <a:ext uri="{FF2B5EF4-FFF2-40B4-BE49-F238E27FC236}">
                  <a16:creationId xmlns:a16="http://schemas.microsoft.com/office/drawing/2014/main" id="{747FD341-F14B-4850-0AB6-5A284F6490A1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6">
              <a:extLst>
                <a:ext uri="{FF2B5EF4-FFF2-40B4-BE49-F238E27FC236}">
                  <a16:creationId xmlns:a16="http://schemas.microsoft.com/office/drawing/2014/main" id="{968C5463-5B70-57E9-0810-E209366512CD}"/>
                </a:ext>
              </a:extLst>
            </p:cNvPr>
            <p:cNvSpPr/>
            <p:nvPr/>
          </p:nvSpPr>
          <p:spPr>
            <a:xfrm>
              <a:off x="414863" y="402162"/>
              <a:ext cx="6510866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8E8528E3-8707-79F7-A068-D32869102513}"/>
                </a:ext>
              </a:extLst>
            </p:cNvPr>
            <p:cNvSpPr/>
            <p:nvPr/>
          </p:nvSpPr>
          <p:spPr>
            <a:xfrm rot="5101754">
              <a:off x="6294738" y="4577734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EFB89E7-8FF5-DF3F-9057-0FDA5A61E13D}"/>
                </a:ext>
              </a:extLst>
            </p:cNvPr>
            <p:cNvSpPr/>
            <p:nvPr/>
          </p:nvSpPr>
          <p:spPr>
            <a:xfrm rot="5400013">
              <a:off x="4449237" y="2801736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02392F3A-9E2B-C097-D590-E6A5417E4493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Vertical Title 1">
            <a:extLst>
              <a:ext uri="{FF2B5EF4-FFF2-40B4-BE49-F238E27FC236}">
                <a16:creationId xmlns:a16="http://schemas.microsoft.com/office/drawing/2014/main" id="{A5199C07-1436-097C-5631-01972A8EACB1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585237" y="1278468"/>
            <a:ext cx="1409968" cy="4748588"/>
          </a:xfrm>
        </p:spPr>
        <p:txBody>
          <a:bodyPr vert="eaVert"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Vertical Text Placeholder 2">
            <a:extLst>
              <a:ext uri="{FF2B5EF4-FFF2-40B4-BE49-F238E27FC236}">
                <a16:creationId xmlns:a16="http://schemas.microsoft.com/office/drawing/2014/main" id="{0E95E5B7-554B-D089-96E4-0A056E4182C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154951" y="1278468"/>
            <a:ext cx="6256023" cy="474858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CACDED19-7A43-51F5-E1F9-88C440398F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0653107" y="6391838"/>
            <a:ext cx="992133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F3E8F3AC-A96F-4AB9-AE92-91C57CDF8731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0149B8EC-F186-0D2D-C81B-A6877F3CDF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Rectangle 13">
            <a:extLst>
              <a:ext uri="{FF2B5EF4-FFF2-40B4-BE49-F238E27FC236}">
                <a16:creationId xmlns:a16="http://schemas.microsoft.com/office/drawing/2014/main" id="{6FC06D8A-D888-C44A-7EAD-82DD66D374A6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0BACF0D2-BE6A-613D-8DB3-94CFCFC0BA8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778AE8-1197-4635-BE00-B407CC1E983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60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06E613CB-6350-9066-1C45-F5431C69FC42}"/>
              </a:ext>
            </a:extLst>
          </p:cNvPr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6">
              <a:extLst>
                <a:ext uri="{FF2B5EF4-FFF2-40B4-BE49-F238E27FC236}">
                  <a16:creationId xmlns:a16="http://schemas.microsoft.com/office/drawing/2014/main" id="{F764A7E1-97B8-2851-99F4-E95F943F8C42}"/>
                </a:ext>
              </a:extLst>
            </p:cNvPr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19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2">
              <a:extLst>
                <a:ext uri="{FF2B5EF4-FFF2-40B4-BE49-F238E27FC236}">
                  <a16:creationId xmlns:a16="http://schemas.microsoft.com/office/drawing/2014/main" id="{4E793997-2B48-E7CA-C72B-82D3DB75963E}"/>
                </a:ext>
              </a:extLst>
            </p:cNvPr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4">
              <a:extLst>
                <a:ext uri="{FF2B5EF4-FFF2-40B4-BE49-F238E27FC236}">
                  <a16:creationId xmlns:a16="http://schemas.microsoft.com/office/drawing/2014/main" id="{8C95D106-28DE-7942-0FF9-8CE2313EA318}"/>
                </a:ext>
              </a:extLst>
            </p:cNvPr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7">
              <a:extLst>
                <a:ext uri="{FF2B5EF4-FFF2-40B4-BE49-F238E27FC236}">
                  <a16:creationId xmlns:a16="http://schemas.microsoft.com/office/drawing/2014/main" id="{6B91AD93-A8FB-1CE6-B824-62F6AAA23338}"/>
                </a:ext>
              </a:extLst>
            </p:cNvPr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5">
              <a:extLst>
                <a:ext uri="{FF2B5EF4-FFF2-40B4-BE49-F238E27FC236}">
                  <a16:creationId xmlns:a16="http://schemas.microsoft.com/office/drawing/2014/main" id="{79607AE3-4A49-A654-A832-EEB749809819}"/>
                </a:ext>
              </a:extLst>
            </p:cNvPr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6">
              <a:extLst>
                <a:ext uri="{FF2B5EF4-FFF2-40B4-BE49-F238E27FC236}">
                  <a16:creationId xmlns:a16="http://schemas.microsoft.com/office/drawing/2014/main" id="{4A7BDE6D-4C2E-1D09-E33D-862C1C27D37F}"/>
                </a:ext>
              </a:extLst>
            </p:cNvPr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4ECB9BA1-85C1-C155-9A97-40912662F43F}"/>
                </a:ext>
              </a:extLst>
            </p:cNvPr>
            <p:cNvSpPr/>
            <p:nvPr/>
          </p:nvSpPr>
          <p:spPr>
            <a:xfrm rot="21010064">
              <a:off x="8490945" y="1797519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844C0A95-89D4-0568-B4AE-F5C73F19DE87}"/>
                </a:ext>
              </a:extLst>
            </p:cNvPr>
            <p:cNvSpPr/>
            <p:nvPr/>
          </p:nvSpPr>
          <p:spPr>
            <a:xfrm>
              <a:off x="459504" y="1866409"/>
              <a:ext cx="11277596" cy="45338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104"/>
                <a:gd name="f4" fmla="val 2856"/>
                <a:gd name="f5" fmla="val 1"/>
                <a:gd name="f6" fmla="val 6943"/>
                <a:gd name="f7" fmla="val 26"/>
                <a:gd name="f8" fmla="val 6782"/>
                <a:gd name="f9" fmla="val 50"/>
                <a:gd name="f10" fmla="val 6621"/>
                <a:gd name="f11" fmla="val 73"/>
                <a:gd name="f12" fmla="val 6459"/>
                <a:gd name="f13" fmla="val 93"/>
                <a:gd name="f14" fmla="val 6298"/>
                <a:gd name="f15" fmla="val 113"/>
                <a:gd name="f16" fmla="val 6136"/>
                <a:gd name="f17" fmla="val 132"/>
                <a:gd name="f18" fmla="val 5976"/>
                <a:gd name="f19" fmla="val 148"/>
                <a:gd name="f20" fmla="val 5814"/>
                <a:gd name="f21" fmla="val 163"/>
                <a:gd name="f22" fmla="val 5653"/>
                <a:gd name="f23" fmla="val 177"/>
                <a:gd name="f24" fmla="val 5494"/>
                <a:gd name="f25" fmla="val 189"/>
                <a:gd name="f26" fmla="val 5334"/>
                <a:gd name="f27" fmla="val 201"/>
                <a:gd name="f28" fmla="val 5175"/>
                <a:gd name="f29" fmla="val 211"/>
                <a:gd name="f30" fmla="val 5017"/>
                <a:gd name="f31" fmla="val 219"/>
                <a:gd name="f32" fmla="val 4859"/>
                <a:gd name="f33" fmla="val 227"/>
                <a:gd name="f34" fmla="val 4703"/>
                <a:gd name="f35" fmla="val 234"/>
                <a:gd name="f36" fmla="val 4548"/>
                <a:gd name="f37" fmla="val 239"/>
                <a:gd name="f38" fmla="val 4393"/>
                <a:gd name="f39" fmla="val 243"/>
                <a:gd name="f40" fmla="val 4240"/>
                <a:gd name="f41" fmla="val 247"/>
                <a:gd name="f42" fmla="val 4088"/>
                <a:gd name="f43" fmla="val 249"/>
                <a:gd name="f44" fmla="val 3937"/>
                <a:gd name="f45" fmla="val 251"/>
                <a:gd name="f46" fmla="val 3788"/>
                <a:gd name="f47" fmla="val 252"/>
                <a:gd name="f48" fmla="val 3640"/>
                <a:gd name="f49" fmla="val 3494"/>
                <a:gd name="f50" fmla="val 3349"/>
                <a:gd name="f51" fmla="val 3207"/>
                <a:gd name="f52" fmla="val 246"/>
                <a:gd name="f53" fmla="val 3066"/>
                <a:gd name="f54" fmla="val 2928"/>
                <a:gd name="f55" fmla="val 240"/>
                <a:gd name="f56" fmla="val 2791"/>
                <a:gd name="f57" fmla="val 235"/>
                <a:gd name="f58" fmla="val 2656"/>
                <a:gd name="f59" fmla="val 230"/>
                <a:gd name="f60" fmla="val 2524"/>
                <a:gd name="f61" fmla="val 225"/>
                <a:gd name="f62" fmla="val 2266"/>
                <a:gd name="f63" fmla="val 212"/>
                <a:gd name="f64" fmla="val 2019"/>
                <a:gd name="f65" fmla="val 198"/>
                <a:gd name="f66" fmla="val 1782"/>
                <a:gd name="f67" fmla="val 183"/>
                <a:gd name="f68" fmla="val 1557"/>
                <a:gd name="f69" fmla="val 167"/>
                <a:gd name="f70" fmla="val 1343"/>
                <a:gd name="f71" fmla="val 150"/>
                <a:gd name="f72" fmla="val 1144"/>
                <a:gd name="f73" fmla="val 957"/>
                <a:gd name="f74" fmla="val 114"/>
                <a:gd name="f75" fmla="val 785"/>
                <a:gd name="f76" fmla="val 96"/>
                <a:gd name="f77" fmla="val 627"/>
                <a:gd name="f78" fmla="val 79"/>
                <a:gd name="f79" fmla="val 487"/>
                <a:gd name="f80" fmla="val 63"/>
                <a:gd name="f81" fmla="val 361"/>
                <a:gd name="f82" fmla="val 48"/>
                <a:gd name="f83" fmla="val 254"/>
                <a:gd name="f84" fmla="val 35"/>
                <a:gd name="f85" fmla="val 165"/>
                <a:gd name="f86" fmla="val 23"/>
                <a:gd name="f87" fmla="val 42"/>
                <a:gd name="f88" fmla="val 6"/>
                <a:gd name="f89" fmla="*/ f0 1 7104"/>
                <a:gd name="f90" fmla="*/ f1 1 2856"/>
                <a:gd name="f91" fmla="+- f4 0 f2"/>
                <a:gd name="f92" fmla="+- f3 0 f2"/>
                <a:gd name="f93" fmla="*/ f92 1 7104"/>
                <a:gd name="f94" fmla="*/ f91 1 2856"/>
                <a:gd name="f95" fmla="*/ 0 1 f93"/>
                <a:gd name="f96" fmla="*/ f3 1 f93"/>
                <a:gd name="f97" fmla="*/ 0 1 f94"/>
                <a:gd name="f98" fmla="*/ f4 1 f94"/>
                <a:gd name="f99" fmla="*/ f95 f89 1"/>
                <a:gd name="f100" fmla="*/ f96 f89 1"/>
                <a:gd name="f101" fmla="*/ f98 f90 1"/>
                <a:gd name="f102" fmla="*/ f97 f9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9" t="f102" r="f100" b="f101"/>
              <a:pathLst>
                <a:path w="7104" h="2856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5"/>
                  </a:lnTo>
                  <a:lnTo>
                    <a:pt x="f3" y="f5"/>
                  </a:lnTo>
                  <a:lnTo>
                    <a:pt x="f6" y="f7"/>
                  </a:lnTo>
                  <a:lnTo>
                    <a:pt x="f8" y="f9"/>
                  </a:lnTo>
                  <a:lnTo>
                    <a:pt x="f10" y="f11"/>
                  </a:lnTo>
                  <a:lnTo>
                    <a:pt x="f12" y="f13"/>
                  </a:lnTo>
                  <a:lnTo>
                    <a:pt x="f14" y="f15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5"/>
                  </a:lnTo>
                  <a:lnTo>
                    <a:pt x="f49" y="f45"/>
                  </a:lnTo>
                  <a:lnTo>
                    <a:pt x="f50" y="f43"/>
                  </a:lnTo>
                  <a:lnTo>
                    <a:pt x="f51" y="f52"/>
                  </a:lnTo>
                  <a:lnTo>
                    <a:pt x="f53" y="f39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9"/>
                  </a:lnTo>
                  <a:lnTo>
                    <a:pt x="f60" y="f61"/>
                  </a:lnTo>
                  <a:lnTo>
                    <a:pt x="f62" y="f63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72" y="f17"/>
                  </a:lnTo>
                  <a:lnTo>
                    <a:pt x="f73" y="f74"/>
                  </a:lnTo>
                  <a:lnTo>
                    <a:pt x="f75" y="f76"/>
                  </a:lnTo>
                  <a:lnTo>
                    <a:pt x="f77" y="f78"/>
                  </a:lnTo>
                  <a:lnTo>
                    <a:pt x="f79" y="f80"/>
                  </a:lnTo>
                  <a:lnTo>
                    <a:pt x="f81" y="f82"/>
                  </a:lnTo>
                  <a:lnTo>
                    <a:pt x="f83" y="f84"/>
                  </a:lnTo>
                  <a:lnTo>
                    <a:pt x="f85" y="f86"/>
                  </a:lnTo>
                  <a:lnTo>
                    <a:pt x="f87" y="f88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D97CD4F8-B1E3-E5C4-D77C-896870CE1673}"/>
                </a:ext>
              </a:extLst>
            </p:cNvPr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5F0EE88F-8CFA-3A8D-F2BC-0DA4C7A115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761415" cy="7069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FED3ADCB-12B6-4545-6905-664843DE6FB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54951" y="2603497"/>
            <a:ext cx="8761415" cy="34162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C8D34B4B-1122-DEFE-8603-ADCAD1A3C31A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10653107" y="6391838"/>
            <a:ext cx="990596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1" i="0" u="none" strike="noStrike" kern="1200" cap="none" spc="0" baseline="0">
                <a:solidFill>
                  <a:srgbClr val="B31166"/>
                </a:solidFill>
                <a:uFillTx/>
                <a:latin typeface="Century Gothic"/>
              </a:defRPr>
            </a:lvl1pPr>
          </a:lstStyle>
          <a:p>
            <a:pPr lvl="0"/>
            <a:fld id="{840B2D58-363A-4B00-87B2-048B1F835A9B}" type="datetime1">
              <a:rPr lang="en-GB"/>
              <a:pPr lvl="0"/>
              <a:t>12/11/2023</a:t>
            </a:fld>
            <a:endParaRPr lang="en-GB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A23B557E-89BA-0379-A455-D47E7AEBE9F5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561112" y="6391838"/>
            <a:ext cx="3859792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1" i="0" u="none" strike="noStrike" kern="1200" cap="none" spc="0" baseline="0">
                <a:solidFill>
                  <a:srgbClr val="B31166"/>
                </a:solidFill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13E16611-A60B-3E8C-0ED4-BB95D7EA5893}"/>
              </a:ext>
            </a:extLst>
          </p:cNvPr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9E6E9584-758A-8E6E-9026-E8FAD043745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352544" y="295726"/>
            <a:ext cx="838203" cy="7676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B1E05629-50F7-45E9-81B6-0DF42D9F3429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EBEBEB"/>
          </a:solidFill>
          <a:uFillTx/>
          <a:latin typeface="Century Gothic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Century Gothic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Century Gothic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mirates.coming/" TargetMode="External"/><Relationship Id="rId2" Type="http://schemas.openxmlformats.org/officeDocument/2006/relationships/hyperlink" Target="http://www.britishairway.com/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hyperlink" Target="http://https:%20www.example.com/british-airways-digital-transformation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CFE5ACB-1A55-04BC-EF61-04D644D26B51}"/>
              </a:ext>
            </a:extLst>
          </p:cNvPr>
          <p:cNvSpPr txBox="1"/>
          <p:nvPr/>
        </p:nvSpPr>
        <p:spPr>
          <a:xfrm>
            <a:off x="1078522" y="1914770"/>
            <a:ext cx="412652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KMS of British Airways and Emirates</a:t>
            </a:r>
          </a:p>
          <a:p>
            <a:pPr marL="342900" indent="-342900">
              <a:buAutoNum type="arabicPeriod"/>
            </a:pPr>
            <a:r>
              <a:rPr lang="en-GB" dirty="0"/>
              <a:t>Introduction</a:t>
            </a:r>
          </a:p>
          <a:p>
            <a:pPr marL="342900" indent="-342900">
              <a:buAutoNum type="arabicPeriod"/>
            </a:pPr>
            <a:r>
              <a:rPr lang="en-GB" dirty="0"/>
              <a:t>Swot Analysis</a:t>
            </a:r>
          </a:p>
          <a:p>
            <a:pPr marL="342900" indent="-342900">
              <a:buAutoNum type="arabicPeriod"/>
            </a:pPr>
            <a:r>
              <a:rPr lang="en-GB" dirty="0"/>
              <a:t>The Similarities</a:t>
            </a:r>
          </a:p>
          <a:p>
            <a:pPr marL="342900" indent="-342900">
              <a:buAutoNum type="arabicPeriod"/>
            </a:pPr>
            <a:r>
              <a:rPr lang="en-GB" dirty="0"/>
              <a:t>Differences</a:t>
            </a:r>
          </a:p>
          <a:p>
            <a:pPr marL="342900" indent="-342900">
              <a:buAutoNum type="arabicPeriod"/>
            </a:pPr>
            <a:r>
              <a:rPr lang="en-GB" dirty="0"/>
              <a:t>Evaluation</a:t>
            </a:r>
          </a:p>
          <a:p>
            <a:pPr marL="342900" indent="-342900">
              <a:buAutoNum type="arabicPeriod"/>
            </a:pPr>
            <a:r>
              <a:rPr lang="en-GB" dirty="0"/>
              <a:t>Information System</a:t>
            </a:r>
          </a:p>
          <a:p>
            <a:pPr marL="342900" indent="-342900">
              <a:buAutoNum type="arabicPeriod"/>
            </a:pPr>
            <a:r>
              <a:rPr lang="en-GB" dirty="0"/>
              <a:t>Recommendation </a:t>
            </a:r>
          </a:p>
          <a:p>
            <a:pPr marL="342900" indent="-342900">
              <a:buAutoNum type="arabicPeriod"/>
            </a:pPr>
            <a:r>
              <a:rPr lang="en-GB" dirty="0"/>
              <a:t>Conclusion</a:t>
            </a:r>
          </a:p>
          <a:p>
            <a:pPr marL="342900" indent="-342900">
              <a:buAutoNum type="arabicPeriod"/>
            </a:pPr>
            <a:r>
              <a:rPr lang="en-GB" dirty="0"/>
              <a:t>References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F3D2C8-06A4-58F1-B816-C2D06D023420}"/>
              </a:ext>
            </a:extLst>
          </p:cNvPr>
          <p:cNvSpPr txBox="1"/>
          <p:nvPr/>
        </p:nvSpPr>
        <p:spPr>
          <a:xfrm>
            <a:off x="3758853" y="-2480286"/>
            <a:ext cx="391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6146" name="Picture 2" descr="How to Create a Table of Contents for Your Book - Write Nonfiction NOW!">
            <a:extLst>
              <a:ext uri="{FF2B5EF4-FFF2-40B4-BE49-F238E27FC236}">
                <a16:creationId xmlns:a16="http://schemas.microsoft.com/office/drawing/2014/main" id="{E840EA92-3F81-F951-CE5C-165FC8E219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9692" y="0"/>
            <a:ext cx="5369170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9486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C8BC0-30FB-58C2-213B-1F12444BB21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06581" y="898992"/>
            <a:ext cx="9534768" cy="1133234"/>
          </a:xfrm>
        </p:spPr>
        <p:txBody>
          <a:bodyPr anchorCtr="1"/>
          <a:lstStyle/>
          <a:p>
            <a:pPr lvl="0" algn="ctr"/>
            <a:r>
              <a:rPr lang="en-GB" sz="2400"/>
              <a:t>KNOWLEDGE MANAGEMENT SYSTEM OF EMIRATES AND BRITISH AIRWAYS</a:t>
            </a:r>
            <a:br>
              <a:rPr lang="en-GB" sz="2400"/>
            </a:br>
            <a:endParaRPr lang="en-GB" sz="2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B0B5F0-B094-0FAC-C349-A275433F9DC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906581" y="2172678"/>
            <a:ext cx="3266831" cy="3786329"/>
          </a:xfrm>
        </p:spPr>
        <p:txBody>
          <a:bodyPr/>
          <a:lstStyle/>
          <a:p>
            <a:pPr lvl="0"/>
            <a:r>
              <a:rPr lang="en-GB"/>
              <a:t>Name: Marie Mudijike</a:t>
            </a:r>
          </a:p>
          <a:p>
            <a:pPr lvl="0"/>
            <a:r>
              <a:rPr lang="en-GB"/>
              <a:t>Student Number:2126589</a:t>
            </a:r>
          </a:p>
          <a:p>
            <a:pPr lvl="0"/>
            <a:r>
              <a:rPr lang="en-GB"/>
              <a:t>Lecture Name: SAMUEL     OFORI</a:t>
            </a:r>
          </a:p>
          <a:p>
            <a:pPr lvl="0"/>
            <a:r>
              <a:rPr lang="en-GB"/>
              <a:t>Module CODE: BMW5105</a:t>
            </a:r>
          </a:p>
          <a:p>
            <a:pPr lvl="0"/>
            <a:endParaRPr lang="en-GB"/>
          </a:p>
        </p:txBody>
      </p:sp>
      <p:pic>
        <p:nvPicPr>
          <p:cNvPr id="4" name="Picture 4" descr="A British Airways aircraft and an Emirates Airbus A380 prepare for takeoff  on the runway at London's Heathrow Airport Stock Photo - Alamy">
            <a:extLst>
              <a:ext uri="{FF2B5EF4-FFF2-40B4-BE49-F238E27FC236}">
                <a16:creationId xmlns:a16="http://schemas.microsoft.com/office/drawing/2014/main" id="{0E6A2631-68B3-4F88-EAF5-86EE1AD23C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400065" y="1891326"/>
            <a:ext cx="6636980" cy="419881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3E34A-F6BE-56B8-3028-C27AFA3354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20368" y="1130929"/>
            <a:ext cx="8761415" cy="706968"/>
          </a:xfrm>
        </p:spPr>
        <p:txBody>
          <a:bodyPr/>
          <a:lstStyle/>
          <a:p>
            <a:pPr lvl="0"/>
            <a:r>
              <a:rPr lang="en-GB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F02A4A-6F94-C11C-E522-A82DF94F00D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70840" y="2138442"/>
            <a:ext cx="4825160" cy="576264"/>
          </a:xfrm>
        </p:spPr>
        <p:txBody>
          <a:bodyPr/>
          <a:lstStyle/>
          <a:p>
            <a:pPr lvl="0"/>
            <a:r>
              <a:rPr lang="en-GB" dirty="0"/>
              <a:t>British Airways &amp; EMIRATES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7C4FBC-A2ED-592C-329F-8AA1DCC80DB9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975697" y="2821354"/>
            <a:ext cx="4825160" cy="3165919"/>
          </a:xfrm>
        </p:spPr>
        <p:txBody>
          <a:bodyPr anchor="t">
            <a:normAutofit lnSpcReduction="10000"/>
          </a:bodyPr>
          <a:lstStyle/>
          <a:p>
            <a:pPr lvl="0">
              <a:lnSpc>
                <a:spcPct val="80000"/>
              </a:lnSpc>
            </a:pPr>
            <a:r>
              <a:rPr lang="en-GB" sz="14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EMIRATES</a:t>
            </a:r>
          </a:p>
          <a:p>
            <a:pPr marL="342900" lvl="0" indent="-342900">
              <a:lnSpc>
                <a:spcPct val="80000"/>
              </a:lnSpc>
              <a:buChar char=""/>
            </a:pPr>
            <a:r>
              <a:rPr lang="en-GB" sz="13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Emirates, one of the top airlines in the world, Emirates has its offices in Dubai, United Arab Emirates, and is renowned for its creative business methods and impressive growth. Since </a:t>
            </a:r>
          </a:p>
          <a:p>
            <a:pPr marL="342900" lvl="0" indent="-342900">
              <a:lnSpc>
                <a:spcPct val="80000"/>
              </a:lnSpc>
              <a:buChar char=""/>
            </a:pPr>
            <a:r>
              <a:rPr lang="en-GB" sz="13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its founding in 1985, Emirates has gradually grown, and today it has a vast route network that links passengers to more than 150 locations across more than 80 countries. </a:t>
            </a:r>
          </a:p>
          <a:p>
            <a:pPr lvl="0">
              <a:lnSpc>
                <a:spcPct val="80000"/>
              </a:lnSpc>
            </a:pPr>
            <a:r>
              <a:rPr lang="en-GB" sz="14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AIRWAYS</a:t>
            </a:r>
          </a:p>
          <a:p>
            <a:pPr marL="285750" lvl="0" indent="-285750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sz="13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Airways, British Airways is one of the premier carriers in the United Kingdom, having been founded in 1919. , British Airways connects passengers to over 200 locations across the globe.</a:t>
            </a:r>
          </a:p>
          <a:p>
            <a:pPr marL="285750" lvl="0" indent="-285750"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GB" sz="13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activities are focused on passenger services, cargo transportation, and a persistent dedication to corporate responsibility and sustainability.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F7B7AB-D405-C8EB-292A-B5E7879CBD5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08711" y="2603497"/>
            <a:ext cx="4825160" cy="576264"/>
          </a:xfrm>
        </p:spPr>
        <p:txBody>
          <a:bodyPr anchor="b">
            <a:noAutofit/>
          </a:bodyPr>
          <a:lstStyle/>
          <a:p>
            <a:endParaRPr lang="en-GB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5B27CEB4-457E-C91F-5B6E-117996E3CC95}"/>
              </a:ext>
            </a:extLst>
          </p:cNvPr>
          <p:cNvPicPr>
            <a:picLocks noGrp="1" noChangeAspect="1"/>
          </p:cNvPicPr>
          <p:nvPr>
            <p:ph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6208711" y="2616994"/>
            <a:ext cx="5373691" cy="3402802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52521-80B0-76ED-A8D9-444C84EDB3D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sz="2800" dirty="0"/>
              <a:t>SWOT ANALYSIS of EMIRATES</a:t>
            </a:r>
          </a:p>
        </p:txBody>
      </p:sp>
      <p:graphicFrame>
        <p:nvGraphicFramePr>
          <p:cNvPr id="3" name="Content Placeholder 6">
            <a:extLst>
              <a:ext uri="{FF2B5EF4-FFF2-40B4-BE49-F238E27FC236}">
                <a16:creationId xmlns:a16="http://schemas.microsoft.com/office/drawing/2014/main" id="{D3B2677F-37B5-4F97-6C39-E2C1469B54C7}"/>
              </a:ext>
            </a:extLst>
          </p:cNvPr>
          <p:cNvGraphicFramePr>
            <a:graphicFrameLocks noGrp="1"/>
          </p:cNvGraphicFramePr>
          <p:nvPr>
            <p:ph idx="2"/>
          </p:nvPr>
        </p:nvGraphicFramePr>
        <p:xfrm>
          <a:off x="2711936" y="2579860"/>
          <a:ext cx="6228855" cy="3992880"/>
        </p:xfrm>
        <a:graphic>
          <a:graphicData uri="http://schemas.openxmlformats.org/drawingml/2006/table">
            <a:tbl>
              <a:tblPr firstRow="1" bandRow="1">
                <a:effectLst/>
                <a:tableStyleId>{8A107856-5554-42FB-B03E-39F5DBC370BA}</a:tableStyleId>
              </a:tblPr>
              <a:tblGrid>
                <a:gridCol w="3124294">
                  <a:extLst>
                    <a:ext uri="{9D8B030D-6E8A-4147-A177-3AD203B41FA5}">
                      <a16:colId xmlns:a16="http://schemas.microsoft.com/office/drawing/2014/main" val="2394086951"/>
                    </a:ext>
                  </a:extLst>
                </a:gridCol>
                <a:gridCol w="3104561">
                  <a:extLst>
                    <a:ext uri="{9D8B030D-6E8A-4147-A177-3AD203B41FA5}">
                      <a16:colId xmlns:a16="http://schemas.microsoft.com/office/drawing/2014/main" val="908261390"/>
                    </a:ext>
                  </a:extLst>
                </a:gridCol>
              </a:tblGrid>
              <a:tr h="1950936">
                <a:tc>
                  <a:txBody>
                    <a:bodyPr/>
                    <a:lstStyle/>
                    <a:p>
                      <a:pPr lvl="0"/>
                      <a:r>
                        <a:rPr lang="en-GB" dirty="0">
                          <a:latin typeface="Calibri Light"/>
                        </a:rPr>
                        <a:t>Strengths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§"/>
                      </a:pPr>
                      <a:r>
                        <a:rPr lang="en-GB" sz="1400" dirty="0">
                          <a:latin typeface="Calibri Light"/>
                        </a:rPr>
                        <a:t>Excellent customer service. (6 continents).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§"/>
                      </a:pPr>
                      <a:r>
                        <a:rPr lang="en-GB" sz="1400" dirty="0">
                          <a:latin typeface="Calibri Light"/>
                        </a:rPr>
                        <a:t>Marketing (multiple social media).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§"/>
                      </a:pPr>
                      <a:r>
                        <a:rPr lang="en-GB" sz="1400" dirty="0">
                          <a:latin typeface="Calibri Light"/>
                        </a:rPr>
                        <a:t>Loyal customers (customer satisfaction).</a:t>
                      </a:r>
                    </a:p>
                    <a:p>
                      <a:pPr lvl="0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dirty="0">
                          <a:latin typeface="Calibri Light"/>
                        </a:rPr>
                        <a:t>Weaknesses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§"/>
                      </a:pPr>
                      <a:r>
                        <a:rPr lang="en-GB" sz="1400" dirty="0">
                          <a:latin typeface="Calibri Light"/>
                        </a:rPr>
                        <a:t>High Cost (need to maintain its market).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§"/>
                      </a:pPr>
                      <a:r>
                        <a:rPr lang="en-GB" sz="1400" dirty="0">
                          <a:latin typeface="Calibri Light"/>
                        </a:rPr>
                        <a:t>0nward moving traffic (tourists and foreigners).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§"/>
                      </a:pPr>
                      <a:r>
                        <a:rPr lang="en-GB" sz="1400" dirty="0">
                          <a:latin typeface="Calibri Light"/>
                        </a:rPr>
                        <a:t>Not feet in the US (limited customers).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§"/>
                      </a:pPr>
                      <a:endParaRPr lang="en-GB" sz="1400" dirty="0">
                        <a:latin typeface="Calibri Light"/>
                      </a:endParaRP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§"/>
                      </a:pPr>
                      <a:endParaRPr lang="en-GB" sz="1400" dirty="0">
                        <a:latin typeface="Calibri Ligh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3677307"/>
                  </a:ext>
                </a:extLst>
              </a:tr>
              <a:tr h="1807485">
                <a:tc>
                  <a:txBody>
                    <a:bodyPr/>
                    <a:lstStyle/>
                    <a:p>
                      <a:pPr lvl="0"/>
                      <a:r>
                        <a:rPr lang="en-GB">
                          <a:latin typeface="Aptos" pitchFamily="34"/>
                          <a:cs typeface="Arial" pitchFamily="34"/>
                        </a:rPr>
                        <a:t>Opportunities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§"/>
                      </a:pPr>
                      <a:r>
                        <a:rPr lang="en-GB" sz="1400">
                          <a:latin typeface="Aptos" pitchFamily="34"/>
                          <a:cs typeface="Arial" pitchFamily="34"/>
                        </a:rPr>
                        <a:t>More destinations ( increase airline market).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§"/>
                      </a:pPr>
                      <a:r>
                        <a:rPr lang="en-GB" sz="1400">
                          <a:latin typeface="Aptos" pitchFamily="34"/>
                          <a:cs typeface="Arial" pitchFamily="34"/>
                        </a:rPr>
                        <a:t>New feet (A380,Boeing 777).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§"/>
                      </a:pPr>
                      <a:r>
                        <a:rPr lang="en-GB" sz="1400">
                          <a:latin typeface="Aptos" pitchFamily="34"/>
                          <a:cs typeface="Arial" pitchFamily="34"/>
                        </a:rPr>
                        <a:t>To improve customer attraction, ( in the new feet).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§"/>
                      </a:pPr>
                      <a:endParaRPr lang="en-GB" sz="1400">
                        <a:latin typeface="Aptos" pitchFamily="34"/>
                        <a:cs typeface="Arial" pitchFamily="34"/>
                      </a:endParaRPr>
                    </a:p>
                    <a:p>
                      <a:pPr lvl="0"/>
                      <a:endParaRPr lang="en-GB">
                        <a:latin typeface="Calibri Light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dirty="0">
                          <a:latin typeface="Aptos" pitchFamily="34"/>
                          <a:cs typeface="Arial" pitchFamily="34"/>
                        </a:rPr>
                        <a:t>Threats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§"/>
                      </a:pPr>
                      <a:r>
                        <a:rPr lang="en-GB" sz="1400" dirty="0">
                          <a:latin typeface="Aptos" pitchFamily="34"/>
                          <a:cs typeface="Arial" pitchFamily="34"/>
                        </a:rPr>
                        <a:t>Competition in the Middle East ( investing a lot of resources).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§"/>
                      </a:pPr>
                      <a:r>
                        <a:rPr lang="en-GB" sz="1400" dirty="0">
                          <a:latin typeface="Aptos" pitchFamily="34"/>
                          <a:cs typeface="Arial" pitchFamily="34"/>
                        </a:rPr>
                        <a:t>Pandemic (shut down industries).</a:t>
                      </a:r>
                    </a:p>
                    <a:p>
                      <a:pPr marL="285750" lvl="0" indent="-285750">
                        <a:buSzPct val="100000"/>
                        <a:buFont typeface="Wingdings" pitchFamily="2"/>
                        <a:buChar char="§"/>
                      </a:pPr>
                      <a:r>
                        <a:rPr lang="en-GB" sz="1400" dirty="0">
                          <a:latin typeface="Aptos" pitchFamily="34"/>
                          <a:cs typeface="Arial" pitchFamily="34"/>
                        </a:rPr>
                        <a:t>Need strong security. (Garcia,2021).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03855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67021-4FFF-A6BF-BC9C-2FFD1E5308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54951" y="547076"/>
            <a:ext cx="3865132" cy="836246"/>
          </a:xfrm>
        </p:spPr>
        <p:txBody>
          <a:bodyPr anchorCtr="1"/>
          <a:lstStyle/>
          <a:p>
            <a:pPr lvl="0" algn="ctr"/>
            <a:r>
              <a:rPr lang="en-GB" sz="1600">
                <a:latin typeface="Aharoni" pitchFamily="2"/>
                <a:cs typeface="Aharoni" pitchFamily="2"/>
              </a:rPr>
              <a:t>THE SIMILARITIES OF EMIRATES AND BRITISH AIRWAYS IN (K M S)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857BD1EA-625B-3227-BFD3-107E081278E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54951" y="1641229"/>
            <a:ext cx="3859216" cy="3387970"/>
          </a:xfrm>
        </p:spPr>
        <p:txBody>
          <a:bodyPr/>
          <a:lstStyle/>
          <a:p>
            <a:pPr marL="285750" lvl="0" indent="-285750">
              <a:lnSpc>
                <a:spcPct val="104000"/>
              </a:lnSpc>
              <a:spcAft>
                <a:spcPts val="800"/>
              </a:spcAft>
              <a:buFont typeface="Wingdings" pitchFamily="2"/>
              <a:buChar char="q"/>
            </a:pPr>
            <a:r>
              <a:rPr lang="en-GB" sz="1300">
                <a:latin typeface="Arial" pitchFamily="34"/>
                <a:ea typeface="Calibri" pitchFamily="34"/>
                <a:cs typeface="Times New Roman" pitchFamily="18"/>
              </a:rPr>
              <a:t>Both companies support training and development initiatives to advance the professional skills of their staff members. </a:t>
            </a:r>
          </a:p>
          <a:p>
            <a:pPr marL="285750" lvl="0" indent="-285750">
              <a:lnSpc>
                <a:spcPct val="104000"/>
              </a:lnSpc>
              <a:spcAft>
                <a:spcPts val="800"/>
              </a:spcAft>
              <a:buFont typeface="Wingdings" pitchFamily="2"/>
              <a:buChar char="q"/>
            </a:pPr>
            <a:r>
              <a:rPr lang="en-GB" sz="1300">
                <a:latin typeface="Arial" pitchFamily="34"/>
                <a:ea typeface="Calibri" pitchFamily="34"/>
                <a:cs typeface="Times New Roman" pitchFamily="18"/>
              </a:rPr>
              <a:t>Both Airlines have luxurious first-class cabins that have a reputation also they all are on 6 continents. </a:t>
            </a:r>
          </a:p>
          <a:p>
            <a:pPr marL="285750" lvl="0" indent="-285750">
              <a:lnSpc>
                <a:spcPct val="104000"/>
              </a:lnSpc>
              <a:spcAft>
                <a:spcPts val="800"/>
              </a:spcAft>
              <a:buFont typeface="Wingdings" pitchFamily="2"/>
              <a:buChar char="q"/>
            </a:pPr>
            <a:r>
              <a:rPr lang="en-GB" sz="1300">
                <a:latin typeface="Arial" pitchFamily="34"/>
                <a:ea typeface="Calibri" pitchFamily="34"/>
                <a:cs typeface="Times New Roman" pitchFamily="18"/>
              </a:rPr>
              <a:t>They understand that creating high-quality services </a:t>
            </a:r>
          </a:p>
          <a:p>
            <a:pPr marL="285750" lvl="0" indent="-285750">
              <a:lnSpc>
                <a:spcPct val="104000"/>
              </a:lnSpc>
              <a:spcAft>
                <a:spcPts val="800"/>
              </a:spcAft>
              <a:buFont typeface="Wingdings" pitchFamily="2"/>
              <a:buChar char="q"/>
            </a:pPr>
            <a:r>
              <a:rPr lang="en-GB" sz="1300">
                <a:latin typeface="Arial" pitchFamily="34"/>
                <a:ea typeface="Calibri" pitchFamily="34"/>
                <a:cs typeface="Times New Roman" pitchFamily="18"/>
              </a:rPr>
              <a:t> Emirates and British Airways use data analytics tools and modern technology. </a:t>
            </a:r>
            <a:endParaRPr lang="en-GB" sz="130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569BB31F-CA7E-7B76-43A9-7515A40D330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7147" r="27147"/>
          <a:stretch>
            <a:fillRect/>
          </a:stretch>
        </p:blipFill>
        <p:spPr>
          <a:xfrm>
            <a:off x="6353095" y="993916"/>
            <a:ext cx="4977518" cy="5390982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98583-3ACE-CC98-B887-5F0003D076B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 dirty="0"/>
              <a:t>DIFFERENCES OF EMIRATES AND BRITISH AIRWAYS IN (KMS)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B85C97F-BDD7-7BA6-2EAA-625FC17174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12538671"/>
              </p:ext>
            </p:extLst>
          </p:nvPr>
        </p:nvGraphicFramePr>
        <p:xfrm>
          <a:off x="615692" y="2814514"/>
          <a:ext cx="4825160" cy="3416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D1AB6945-C3BC-D6BF-8C31-0D10F4F0F985}"/>
              </a:ext>
            </a:extLst>
          </p:cNvPr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Ultimate Guide to Flying Emirates Business Class">
            <a:extLst>
              <a:ext uri="{FF2B5EF4-FFF2-40B4-BE49-F238E27FC236}">
                <a16:creationId xmlns:a16="http://schemas.microsoft.com/office/drawing/2014/main" id="{D7680CB3-8EDD-2AC5-21F9-34B9F9731772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7"/>
          <a:srcRect/>
          <a:stretch>
            <a:fillRect/>
          </a:stretch>
        </p:blipFill>
        <p:spPr>
          <a:xfrm>
            <a:off x="6208711" y="2603497"/>
            <a:ext cx="4912577" cy="3416298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A4B74-493B-C146-7BFE-2570BE8E6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EVALUATION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2B7D80-E6A6-D9A7-B57F-C372A296E1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717" y="2603497"/>
            <a:ext cx="4825160" cy="576264"/>
          </a:xfrm>
        </p:spPr>
        <p:txBody>
          <a:bodyPr/>
          <a:lstStyle/>
          <a:p>
            <a:r>
              <a:rPr lang="en-GB" dirty="0"/>
              <a:t>Emirates AIRLINE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951160A-51AE-1D26-AE31-8D9B0B033865}"/>
              </a:ext>
            </a:extLst>
          </p:cNvPr>
          <p:cNvGraphicFramePr>
            <a:graphicFrameLocks noGrp="1"/>
          </p:cNvGraphicFramePr>
          <p:nvPr>
            <p:ph idx="2"/>
            <p:extLst>
              <p:ext uri="{D42A27DB-BD31-4B8C-83A1-F6EECF244321}">
                <p14:modId xmlns:p14="http://schemas.microsoft.com/office/powerpoint/2010/main" val="413952631"/>
              </p:ext>
            </p:extLst>
          </p:nvPr>
        </p:nvGraphicFramePr>
        <p:xfrm>
          <a:off x="482828" y="3340179"/>
          <a:ext cx="4825160" cy="2840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30B1C8-76DF-0CD8-1AA5-5F61F7C98DCD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7693634" y="2603497"/>
            <a:ext cx="4825160" cy="576264"/>
          </a:xfrm>
        </p:spPr>
        <p:txBody>
          <a:bodyPr/>
          <a:lstStyle/>
          <a:p>
            <a:r>
              <a:rPr lang="en-GB" dirty="0"/>
              <a:t>British Airways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188D6737-1218-FD17-D92F-CF42277ED569}"/>
              </a:ext>
            </a:extLst>
          </p:cNvPr>
          <p:cNvGraphicFramePr>
            <a:graphicFrameLocks noGrp="1"/>
          </p:cNvGraphicFramePr>
          <p:nvPr>
            <p:ph idx="4"/>
            <p:extLst>
              <p:ext uri="{D42A27DB-BD31-4B8C-83A1-F6EECF244321}">
                <p14:modId xmlns:p14="http://schemas.microsoft.com/office/powerpoint/2010/main" val="1031103258"/>
              </p:ext>
            </p:extLst>
          </p:nvPr>
        </p:nvGraphicFramePr>
        <p:xfrm>
          <a:off x="6177449" y="3420084"/>
          <a:ext cx="4825160" cy="2840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0955377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6AF87-DCD1-2C3E-5A81-5386A5192F4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03628" y="950225"/>
            <a:ext cx="8761415" cy="706968"/>
          </a:xfrm>
        </p:spPr>
        <p:txBody>
          <a:bodyPr/>
          <a:lstStyle/>
          <a:p>
            <a:pPr lvl="0" algn="ctr"/>
            <a:r>
              <a:rPr lang="en-GB" dirty="0"/>
              <a:t>Information system of British Airways and Emirates</a:t>
            </a: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ADB8894C-163F-8DC3-2EFE-3774A2D367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1798254"/>
              </p:ext>
            </p:extLst>
          </p:nvPr>
        </p:nvGraphicFramePr>
        <p:xfrm>
          <a:off x="1047261" y="2407143"/>
          <a:ext cx="4486031" cy="402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039ECAFB-EC91-FB50-E2E6-9B91E9DEDDC0}"/>
              </a:ext>
            </a:extLst>
          </p:cNvPr>
          <p:cNvGraphicFramePr>
            <a:graphicFrameLocks noGrp="1"/>
          </p:cNvGraphicFramePr>
          <p:nvPr>
            <p:ph idx="2"/>
            <p:extLst>
              <p:ext uri="{D42A27DB-BD31-4B8C-83A1-F6EECF244321}">
                <p14:modId xmlns:p14="http://schemas.microsoft.com/office/powerpoint/2010/main" val="3469369293"/>
              </p:ext>
            </p:extLst>
          </p:nvPr>
        </p:nvGraphicFramePr>
        <p:xfrm>
          <a:off x="7143261" y="2524369"/>
          <a:ext cx="4001478" cy="3587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BEB82-EFF2-1CA0-E31D-60C0EBA7DE9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35875" y="1071237"/>
            <a:ext cx="8831814" cy="1372989"/>
          </a:xfrm>
        </p:spPr>
        <p:txBody>
          <a:bodyPr/>
          <a:lstStyle/>
          <a:p>
            <a:pPr lvl="0"/>
            <a:r>
              <a:rPr lang="en-GB" sz="2400"/>
              <a:t>RECOMMENDATION</a:t>
            </a:r>
          </a:p>
        </p:txBody>
      </p:sp>
      <p:grpSp>
        <p:nvGrpSpPr>
          <p:cNvPr id="3" name="Diagram 3">
            <a:extLst>
              <a:ext uri="{FF2B5EF4-FFF2-40B4-BE49-F238E27FC236}">
                <a16:creationId xmlns:a16="http://schemas.microsoft.com/office/drawing/2014/main" id="{4F623574-8072-2AFA-7A22-E201BE694247}"/>
              </a:ext>
            </a:extLst>
          </p:cNvPr>
          <p:cNvGrpSpPr/>
          <p:nvPr/>
        </p:nvGrpSpPr>
        <p:grpSpPr>
          <a:xfrm>
            <a:off x="1409393" y="3848096"/>
            <a:ext cx="5587756" cy="1579991"/>
            <a:chOff x="1409392" y="3848096"/>
            <a:chExt cx="8825660" cy="1579991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077853EA-BB38-72F4-6B43-7C9D90E49130}"/>
                </a:ext>
              </a:extLst>
            </p:cNvPr>
            <p:cNvSpPr/>
            <p:nvPr/>
          </p:nvSpPr>
          <p:spPr>
            <a:xfrm>
              <a:off x="1409392" y="3848096"/>
              <a:ext cx="8825660" cy="78159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825660"/>
                <a:gd name="f7" fmla="val 781589"/>
                <a:gd name="f8" fmla="val 130267"/>
                <a:gd name="f9" fmla="val 58323"/>
                <a:gd name="f10" fmla="val 8695393"/>
                <a:gd name="f11" fmla="val 8767337"/>
                <a:gd name="f12" fmla="val 651322"/>
                <a:gd name="f13" fmla="val 723266"/>
                <a:gd name="f14" fmla="+- 0 0 -90"/>
                <a:gd name="f15" fmla="*/ f3 1 8825660"/>
                <a:gd name="f16" fmla="*/ f4 1 78158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8825660"/>
                <a:gd name="f25" fmla="*/ f21 1 781589"/>
                <a:gd name="f26" fmla="*/ 0 f22 1"/>
                <a:gd name="f27" fmla="*/ 130267 f21 1"/>
                <a:gd name="f28" fmla="*/ 130267 f22 1"/>
                <a:gd name="f29" fmla="*/ 0 f21 1"/>
                <a:gd name="f30" fmla="*/ 8695393 f22 1"/>
                <a:gd name="f31" fmla="*/ 8825660 f22 1"/>
                <a:gd name="f32" fmla="*/ 651322 f21 1"/>
                <a:gd name="f33" fmla="*/ 781589 f21 1"/>
                <a:gd name="f34" fmla="+- f23 0 f1"/>
                <a:gd name="f35" fmla="*/ f26 1 8825660"/>
                <a:gd name="f36" fmla="*/ f27 1 781589"/>
                <a:gd name="f37" fmla="*/ f28 1 8825660"/>
                <a:gd name="f38" fmla="*/ f29 1 781589"/>
                <a:gd name="f39" fmla="*/ f30 1 8825660"/>
                <a:gd name="f40" fmla="*/ f31 1 8825660"/>
                <a:gd name="f41" fmla="*/ f32 1 781589"/>
                <a:gd name="f42" fmla="*/ f33 1 78158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8825660" h="78158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4472C4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0541" tIns="110541" rIns="110541" bIns="110541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Technology updates use technology more advanced and use of Wi-Fi for all passengers and high-quality services.</a:t>
              </a: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89955DF6-A284-0AA8-0511-43642C32554B}"/>
                </a:ext>
              </a:extLst>
            </p:cNvPr>
            <p:cNvSpPr/>
            <p:nvPr/>
          </p:nvSpPr>
          <p:spPr>
            <a:xfrm>
              <a:off x="1409392" y="4713210"/>
              <a:ext cx="8825660" cy="7148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825660"/>
                <a:gd name="f7" fmla="val 714875"/>
                <a:gd name="f8" fmla="val 119148"/>
                <a:gd name="f9" fmla="val 53344"/>
                <a:gd name="f10" fmla="val 8706512"/>
                <a:gd name="f11" fmla="val 8772316"/>
                <a:gd name="f12" fmla="val 595727"/>
                <a:gd name="f13" fmla="val 661531"/>
                <a:gd name="f14" fmla="+- 0 0 -90"/>
                <a:gd name="f15" fmla="*/ f3 1 8825660"/>
                <a:gd name="f16" fmla="*/ f4 1 714875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8825660"/>
                <a:gd name="f25" fmla="*/ f21 1 714875"/>
                <a:gd name="f26" fmla="*/ 0 f22 1"/>
                <a:gd name="f27" fmla="*/ 119148 f21 1"/>
                <a:gd name="f28" fmla="*/ 119148 f22 1"/>
                <a:gd name="f29" fmla="*/ 0 f21 1"/>
                <a:gd name="f30" fmla="*/ 8706512 f22 1"/>
                <a:gd name="f31" fmla="*/ 8825660 f22 1"/>
                <a:gd name="f32" fmla="*/ 595727 f21 1"/>
                <a:gd name="f33" fmla="*/ 714875 f21 1"/>
                <a:gd name="f34" fmla="+- f23 0 f1"/>
                <a:gd name="f35" fmla="*/ f26 1 8825660"/>
                <a:gd name="f36" fmla="*/ f27 1 714875"/>
                <a:gd name="f37" fmla="*/ f28 1 8825660"/>
                <a:gd name="f38" fmla="*/ f29 1 714875"/>
                <a:gd name="f39" fmla="*/ f30 1 8825660"/>
                <a:gd name="f40" fmla="*/ f31 1 8825660"/>
                <a:gd name="f41" fmla="*/ f32 1 714875"/>
                <a:gd name="f42" fmla="*/ f33 1 714875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8825660" h="71487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4472C4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7286" tIns="107286" rIns="107286" bIns="107286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Social collaboration with family and business with people in all classes.</a:t>
              </a:r>
            </a:p>
          </p:txBody>
        </p:sp>
      </p:grpSp>
      <p:pic>
        <p:nvPicPr>
          <p:cNvPr id="5124" name="Picture 4" descr="Recommendation Icon Vector Art, Icons, and Graphics for Free Download">
            <a:extLst>
              <a:ext uri="{FF2B5EF4-FFF2-40B4-BE49-F238E27FC236}">
                <a16:creationId xmlns:a16="http://schemas.microsoft.com/office/drawing/2014/main" id="{7DE56B44-BE84-9C7C-A671-5A5E3DA67C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0756" y="3347498"/>
            <a:ext cx="2370482" cy="2504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onclusion Text effect and logo design Word | TextStudio">
            <a:extLst>
              <a:ext uri="{FF2B5EF4-FFF2-40B4-BE49-F238E27FC236}">
                <a16:creationId xmlns:a16="http://schemas.microsoft.com/office/drawing/2014/main" id="{EA6F5D7C-9B36-0C9A-B11B-2A4686DC2C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231" y="381732"/>
            <a:ext cx="6400800" cy="1689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F73AE7A-47A3-F9D8-877A-F41F08E571AF}"/>
              </a:ext>
            </a:extLst>
          </p:cNvPr>
          <p:cNvGraphicFramePr/>
          <p:nvPr/>
        </p:nvGraphicFramePr>
        <p:xfrm>
          <a:off x="2657231" y="3282463"/>
          <a:ext cx="6111631" cy="1446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0307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8DD6-E4CD-53E8-2BF0-4BD340C8C05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60674" y="894863"/>
            <a:ext cx="8761415" cy="706968"/>
          </a:xfrm>
        </p:spPr>
        <p:txBody>
          <a:bodyPr/>
          <a:lstStyle/>
          <a:p>
            <a:r>
              <a:rPr lang="en-GB" dirty="0"/>
              <a:t>REFERNCES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3ACC9-514B-E0D4-EC66-2932D25B999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54951" y="2603497"/>
            <a:ext cx="5761664" cy="3416298"/>
          </a:xfrm>
        </p:spPr>
        <p:txBody>
          <a:bodyPr>
            <a:normAutofit/>
          </a:bodyPr>
          <a:lstStyle/>
          <a:p>
            <a:pPr>
              <a:lnSpc>
                <a:spcPct val="104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Garcia, M., 2021, "Navigating Data Privacy Regulations in Knowledge Management at British Airways," Privacy and Data Protection Journal, 14(1), 12-27).</a:t>
            </a:r>
          </a:p>
          <a:p>
            <a:pPr>
              <a:lnSpc>
                <a:spcPct val="104000"/>
              </a:lnSpc>
              <a:spcAft>
                <a:spcPts val="800"/>
              </a:spcAft>
            </a:pPr>
            <a:r>
              <a:rPr lang="en-GB" sz="1800" kern="150" dirty="0">
                <a:solidFill>
                  <a:srgbClr val="1D2228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 </a:t>
            </a:r>
            <a:r>
              <a:rPr lang="en-GB" sz="1800" u="sng" kern="150" dirty="0">
                <a:solidFill>
                  <a:srgbClr val="0563C1"/>
                </a:solidFill>
                <a:effectLst/>
                <a:uFill>
                  <a:solidFill>
                    <a:srgbClr val="000000"/>
                  </a:solidFill>
                </a:uFill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www.British airways.com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4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 </a:t>
            </a:r>
            <a:r>
              <a:rPr lang="en-GB" sz="1800" u="sng" kern="150" dirty="0">
                <a:solidFill>
                  <a:srgbClr val="0563C1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http://www.emirates.coming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4000"/>
              </a:lnSpc>
              <a:spcAft>
                <a:spcPts val="800"/>
              </a:spcAft>
            </a:pPr>
            <a:r>
              <a:rPr lang="en-GB" sz="1800" u="sng" kern="150" dirty="0">
                <a:solidFill>
                  <a:srgbClr val="0563C1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 www.example.com/british-airways-digital-transformation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026" name="Picture 2" descr="Taking the references out of the equation">
            <a:extLst>
              <a:ext uri="{FF2B5EF4-FFF2-40B4-BE49-F238E27FC236}">
                <a16:creationId xmlns:a16="http://schemas.microsoft.com/office/drawing/2014/main" id="{4BB13B30-1475-DD71-833F-EF14BCB66F58}"/>
              </a:ext>
            </a:extLst>
          </p:cNvPr>
          <p:cNvPicPr>
            <a:picLocks noGrp="1" noChangeAspect="1" noChangeArrowheads="1"/>
          </p:cNvPicPr>
          <p:nvPr>
            <p:ph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615" y="2603496"/>
            <a:ext cx="4994031" cy="335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hank You Images - Free Download on Freepik">
            <a:extLst>
              <a:ext uri="{FF2B5EF4-FFF2-40B4-BE49-F238E27FC236}">
                <a16:creationId xmlns:a16="http://schemas.microsoft.com/office/drawing/2014/main" id="{CCF87086-3B85-DEEE-5F6F-28DA0B7167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1663" y="1106906"/>
            <a:ext cx="7494952" cy="4910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2275462"/>
      </p:ext>
    </p:extLst>
  </p:cSld>
  <p:clrMapOvr>
    <a:masterClrMapping/>
  </p:clrMapOvr>
</p:sld>
</file>

<file path=ppt/theme/theme1.xml><?xml version="1.0" encoding="utf-8"?>
<a:theme xmlns:a="http://schemas.openxmlformats.org/drawingml/2006/main" name="Ion Boardro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Ion%20Boardroom</Template>
  <TotalTime>7098</TotalTime>
  <Words>719</Words>
  <Application>Microsoft Office PowerPoint</Application>
  <PresentationFormat>Widescreen</PresentationFormat>
  <Paragraphs>76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Aharoni</vt:lpstr>
      <vt:lpstr>Aptos</vt:lpstr>
      <vt:lpstr>Arial</vt:lpstr>
      <vt:lpstr>Calibri</vt:lpstr>
      <vt:lpstr>Calibri Light</vt:lpstr>
      <vt:lpstr>Century Gothic</vt:lpstr>
      <vt:lpstr>Helvetica</vt:lpstr>
      <vt:lpstr>Wingdings</vt:lpstr>
      <vt:lpstr>Wingdings 3</vt:lpstr>
      <vt:lpstr>Ion Boardroom</vt:lpstr>
      <vt:lpstr>PowerPoint Presentation</vt:lpstr>
      <vt:lpstr>KNOWLEDGE MANAGEMENT SYSTEM OF EMIRATES AND BRITISH AIRWAYS </vt:lpstr>
      <vt:lpstr>Introduction</vt:lpstr>
      <vt:lpstr>SWOT ANALYSIS of EMIRATES</vt:lpstr>
      <vt:lpstr>THE SIMILARITIES OF EMIRATES AND BRITISH AIRWAYS IN (K M S)</vt:lpstr>
      <vt:lpstr>DIFFERENCES OF EMIRATES AND BRITISH AIRWAYS IN (KMS)</vt:lpstr>
      <vt:lpstr>EVALUATION</vt:lpstr>
      <vt:lpstr>Information system of British Airways and Emirates</vt:lpstr>
      <vt:lpstr>RECOMMENDATION</vt:lpstr>
      <vt:lpstr>PowerPoint Presentation</vt:lpstr>
      <vt:lpstr>REFERNCES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Marie Mudijike (2126589)</dc:creator>
  <cp:lastModifiedBy>Marie Jeanne Mudijike</cp:lastModifiedBy>
  <cp:revision>65</cp:revision>
  <dcterms:created xsi:type="dcterms:W3CDTF">2023-11-07T20:57:52Z</dcterms:created>
  <dcterms:modified xsi:type="dcterms:W3CDTF">2023-11-13T02:58:25Z</dcterms:modified>
</cp:coreProperties>
</file>