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1"/>
  </p:sldMasterIdLst>
  <p:sldIdLst>
    <p:sldId id="256" r:id="rId2"/>
    <p:sldId id="257" r:id="rId3"/>
    <p:sldId id="261" r:id="rId4"/>
    <p:sldId id="258" r:id="rId5"/>
    <p:sldId id="259"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microsoft.com/office/2016/11/relationships/changesInfo" Target="changesInfos/changesInfo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ableStyles" Target="tableStyle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heme" Target="theme/theme1.xml" /><Relationship Id="rId5" Type="http://schemas.openxmlformats.org/officeDocument/2006/relationships/slide" Target="slides/slide4.xml" /><Relationship Id="rId10"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presProps" Target="presProps.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lly Brain (1905283)" userId="4550e929-2588-4b56-8329-fe0aaa662886" providerId="ADAL" clId="{47C11321-C390-3844-BD6C-AEC4AB7893A5}"/>
    <pc:docChg chg="undo custSel addSld delSld modSld addMainMaster delMainMaster">
      <pc:chgData name="Kelly Brain (1905283)" userId="4550e929-2588-4b56-8329-fe0aaa662886" providerId="ADAL" clId="{47C11321-C390-3844-BD6C-AEC4AB7893A5}" dt="2020-11-01T16:53:22.909" v="757" actId="1076"/>
      <pc:docMkLst>
        <pc:docMk/>
      </pc:docMkLst>
      <pc:sldChg chg="addSp delSp modSp mod setBg modClrScheme addAnim delDesignElem chgLayout">
        <pc:chgData name="Kelly Brain (1905283)" userId="4550e929-2588-4b56-8329-fe0aaa662886" providerId="ADAL" clId="{47C11321-C390-3844-BD6C-AEC4AB7893A5}" dt="2020-10-31T06:28:44.095" v="99" actId="14100"/>
        <pc:sldMkLst>
          <pc:docMk/>
          <pc:sldMk cId="3642183641" sldId="256"/>
        </pc:sldMkLst>
        <pc:spChg chg="del mod">
          <ac:chgData name="Kelly Brain (1905283)" userId="4550e929-2588-4b56-8329-fe0aaa662886" providerId="ADAL" clId="{47C11321-C390-3844-BD6C-AEC4AB7893A5}" dt="2020-10-31T06:22:21.857" v="1" actId="700"/>
          <ac:spMkLst>
            <pc:docMk/>
            <pc:sldMk cId="3642183641" sldId="256"/>
            <ac:spMk id="2" creationId="{F71087D6-799A-D340-A35D-852BE4461017}"/>
          </ac:spMkLst>
        </pc:spChg>
        <pc:spChg chg="del mod">
          <ac:chgData name="Kelly Brain (1905283)" userId="4550e929-2588-4b56-8329-fe0aaa662886" providerId="ADAL" clId="{47C11321-C390-3844-BD6C-AEC4AB7893A5}" dt="2020-10-31T06:22:21.857" v="1" actId="700"/>
          <ac:spMkLst>
            <pc:docMk/>
            <pc:sldMk cId="3642183641" sldId="256"/>
            <ac:spMk id="3" creationId="{DB2D0C8F-770F-3C4F-983C-9C290201B4C3}"/>
          </ac:spMkLst>
        </pc:spChg>
        <pc:spChg chg="add mod">
          <ac:chgData name="Kelly Brain (1905283)" userId="4550e929-2588-4b56-8329-fe0aaa662886" providerId="ADAL" clId="{47C11321-C390-3844-BD6C-AEC4AB7893A5}" dt="2020-10-31T06:27:18.376" v="90" actId="122"/>
          <ac:spMkLst>
            <pc:docMk/>
            <pc:sldMk cId="3642183641" sldId="256"/>
            <ac:spMk id="4" creationId="{1710F310-3CE5-9A4A-BD19-C36D2C06A6D7}"/>
          </ac:spMkLst>
        </pc:spChg>
        <pc:spChg chg="add del">
          <ac:chgData name="Kelly Brain (1905283)" userId="4550e929-2588-4b56-8329-fe0aaa662886" providerId="ADAL" clId="{47C11321-C390-3844-BD6C-AEC4AB7893A5}" dt="2020-10-31T06:22:21.857" v="1" actId="700"/>
          <ac:spMkLst>
            <pc:docMk/>
            <pc:sldMk cId="3642183641" sldId="256"/>
            <ac:spMk id="8" creationId="{4E1BEB12-92AF-4445-98AD-4C7756E7C93B}"/>
          </ac:spMkLst>
        </pc:spChg>
        <pc:spChg chg="add del">
          <ac:chgData name="Kelly Brain (1905283)" userId="4550e929-2588-4b56-8329-fe0aaa662886" providerId="ADAL" clId="{47C11321-C390-3844-BD6C-AEC4AB7893A5}" dt="2020-10-31T06:22:21.857" v="1" actId="700"/>
          <ac:spMkLst>
            <pc:docMk/>
            <pc:sldMk cId="3642183641" sldId="256"/>
            <ac:spMk id="10" creationId="{D0522C2C-7B5C-48A7-A969-03941E5D2E76}"/>
          </ac:spMkLst>
        </pc:spChg>
        <pc:spChg chg="add del">
          <ac:chgData name="Kelly Brain (1905283)" userId="4550e929-2588-4b56-8329-fe0aaa662886" providerId="ADAL" clId="{47C11321-C390-3844-BD6C-AEC4AB7893A5}" dt="2020-10-31T06:22:21.857" v="1" actId="700"/>
          <ac:spMkLst>
            <pc:docMk/>
            <pc:sldMk cId="3642183641" sldId="256"/>
            <ac:spMk id="12" creationId="{9C682A1A-5B2D-4111-BBD6-620165633E5B}"/>
          </ac:spMkLst>
        </pc:spChg>
        <pc:spChg chg="add del">
          <ac:chgData name="Kelly Brain (1905283)" userId="4550e929-2588-4b56-8329-fe0aaa662886" providerId="ADAL" clId="{47C11321-C390-3844-BD6C-AEC4AB7893A5}" dt="2020-10-31T06:22:21.857" v="1" actId="700"/>
          <ac:spMkLst>
            <pc:docMk/>
            <pc:sldMk cId="3642183641" sldId="256"/>
            <ac:spMk id="14" creationId="{D6EE29F2-D77F-4BD0-A20B-334D316A1C9D}"/>
          </ac:spMkLst>
        </pc:spChg>
        <pc:spChg chg="add del">
          <ac:chgData name="Kelly Brain (1905283)" userId="4550e929-2588-4b56-8329-fe0aaa662886" providerId="ADAL" clId="{47C11321-C390-3844-BD6C-AEC4AB7893A5}" dt="2020-10-31T06:22:21.857" v="1" actId="700"/>
          <ac:spMkLst>
            <pc:docMk/>
            <pc:sldMk cId="3642183641" sldId="256"/>
            <ac:spMk id="16" creationId="{22D09ED2-868F-42C6-866E-F92E0CEF314F}"/>
          </ac:spMkLst>
        </pc:spChg>
        <pc:picChg chg="add mod">
          <ac:chgData name="Kelly Brain (1905283)" userId="4550e929-2588-4b56-8329-fe0aaa662886" providerId="ADAL" clId="{47C11321-C390-3844-BD6C-AEC4AB7893A5}" dt="2020-10-31T06:28:44.095" v="99" actId="14100"/>
          <ac:picMkLst>
            <pc:docMk/>
            <pc:sldMk cId="3642183641" sldId="256"/>
            <ac:picMk id="2" creationId="{359340A8-6E7E-5440-A6D6-5735F5D4AE9A}"/>
          </ac:picMkLst>
        </pc:picChg>
      </pc:sldChg>
      <pc:sldChg chg="addSp delSp modSp new mod setBg">
        <pc:chgData name="Kelly Brain (1905283)" userId="4550e929-2588-4b56-8329-fe0aaa662886" providerId="ADAL" clId="{47C11321-C390-3844-BD6C-AEC4AB7893A5}" dt="2020-11-01T16:53:22.909" v="757" actId="1076"/>
        <pc:sldMkLst>
          <pc:docMk/>
          <pc:sldMk cId="3945237656" sldId="257"/>
        </pc:sldMkLst>
        <pc:spChg chg="mod">
          <ac:chgData name="Kelly Brain (1905283)" userId="4550e929-2588-4b56-8329-fe0aaa662886" providerId="ADAL" clId="{47C11321-C390-3844-BD6C-AEC4AB7893A5}" dt="2020-10-31T08:02:09.357" v="485" actId="20577"/>
          <ac:spMkLst>
            <pc:docMk/>
            <pc:sldMk cId="3945237656" sldId="257"/>
            <ac:spMk id="2" creationId="{DBC5823C-09DF-BF4F-9C20-93DCD37F64C0}"/>
          </ac:spMkLst>
        </pc:spChg>
        <pc:spChg chg="add del mod">
          <ac:chgData name="Kelly Brain (1905283)" userId="4550e929-2588-4b56-8329-fe0aaa662886" providerId="ADAL" clId="{47C11321-C390-3844-BD6C-AEC4AB7893A5}" dt="2020-10-31T06:31:25.013" v="139" actId="478"/>
          <ac:spMkLst>
            <pc:docMk/>
            <pc:sldMk cId="3945237656" sldId="257"/>
            <ac:spMk id="3" creationId="{512B5231-0A6B-4B4F-A9DA-3CC5302BDA1B}"/>
          </ac:spMkLst>
        </pc:spChg>
        <pc:spChg chg="add mod">
          <ac:chgData name="Kelly Brain (1905283)" userId="4550e929-2588-4b56-8329-fe0aaa662886" providerId="ADAL" clId="{47C11321-C390-3844-BD6C-AEC4AB7893A5}" dt="2020-11-01T16:53:22.909" v="757" actId="1076"/>
          <ac:spMkLst>
            <pc:docMk/>
            <pc:sldMk cId="3945237656" sldId="257"/>
            <ac:spMk id="5" creationId="{F60C86E9-4C12-4141-906A-4E0A286AFF4E}"/>
          </ac:spMkLst>
        </pc:spChg>
        <pc:spChg chg="add del">
          <ac:chgData name="Kelly Brain (1905283)" userId="4550e929-2588-4b56-8329-fe0aaa662886" providerId="ADAL" clId="{47C11321-C390-3844-BD6C-AEC4AB7893A5}" dt="2020-10-31T06:39:48.638" v="188" actId="26606"/>
          <ac:spMkLst>
            <pc:docMk/>
            <pc:sldMk cId="3945237656" sldId="257"/>
            <ac:spMk id="8" creationId="{20E145FF-1D18-4246-A2BA-9F6B4D53364C}"/>
          </ac:spMkLst>
        </pc:spChg>
        <pc:spChg chg="add del">
          <ac:chgData name="Kelly Brain (1905283)" userId="4550e929-2588-4b56-8329-fe0aaa662886" providerId="ADAL" clId="{47C11321-C390-3844-BD6C-AEC4AB7893A5}" dt="2020-10-31T06:39:48.638" v="188" actId="26606"/>
          <ac:spMkLst>
            <pc:docMk/>
            <pc:sldMk cId="3945237656" sldId="257"/>
            <ac:spMk id="9" creationId="{324E43EB-867C-4B35-9A5C-E435157C7297}"/>
          </ac:spMkLst>
        </pc:spChg>
        <pc:spChg chg="add del">
          <ac:chgData name="Kelly Brain (1905283)" userId="4550e929-2588-4b56-8329-fe0aaa662886" providerId="ADAL" clId="{47C11321-C390-3844-BD6C-AEC4AB7893A5}" dt="2020-10-31T06:39:48.638" v="188" actId="26606"/>
          <ac:spMkLst>
            <pc:docMk/>
            <pc:sldMk cId="3945237656" sldId="257"/>
            <ac:spMk id="20" creationId="{A7C0F5DA-B59F-4F13-8BB8-FFD8F2C572BC}"/>
          </ac:spMkLst>
        </pc:spChg>
        <pc:spChg chg="add del">
          <ac:chgData name="Kelly Brain (1905283)" userId="4550e929-2588-4b56-8329-fe0aaa662886" providerId="ADAL" clId="{47C11321-C390-3844-BD6C-AEC4AB7893A5}" dt="2020-10-31T06:39:37.645" v="186" actId="26606"/>
          <ac:spMkLst>
            <pc:docMk/>
            <pc:sldMk cId="3945237656" sldId="257"/>
            <ac:spMk id="21" creationId="{20E145FF-1D18-4246-A2BA-9F6B4D53364C}"/>
          </ac:spMkLst>
        </pc:spChg>
        <pc:spChg chg="add del">
          <ac:chgData name="Kelly Brain (1905283)" userId="4550e929-2588-4b56-8329-fe0aaa662886" providerId="ADAL" clId="{47C11321-C390-3844-BD6C-AEC4AB7893A5}" dt="2020-10-31T06:39:48.638" v="188" actId="26606"/>
          <ac:spMkLst>
            <pc:docMk/>
            <pc:sldMk cId="3945237656" sldId="257"/>
            <ac:spMk id="22" creationId="{9CEA1DEC-CC9E-4776-9E08-048A15BFA6CA}"/>
          </ac:spMkLst>
        </pc:spChg>
        <pc:spChg chg="add del">
          <ac:chgData name="Kelly Brain (1905283)" userId="4550e929-2588-4b56-8329-fe0aaa662886" providerId="ADAL" clId="{47C11321-C390-3844-BD6C-AEC4AB7893A5}" dt="2020-10-31T06:39:37.645" v="186" actId="26606"/>
          <ac:spMkLst>
            <pc:docMk/>
            <pc:sldMk cId="3945237656" sldId="257"/>
            <ac:spMk id="23" creationId="{324E43EB-867C-4B35-9A5C-E435157C7297}"/>
          </ac:spMkLst>
        </pc:spChg>
        <pc:spChg chg="add del">
          <ac:chgData name="Kelly Brain (1905283)" userId="4550e929-2588-4b56-8329-fe0aaa662886" providerId="ADAL" clId="{47C11321-C390-3844-BD6C-AEC4AB7893A5}" dt="2020-10-31T06:39:48.638" v="188" actId="26606"/>
          <ac:spMkLst>
            <pc:docMk/>
            <pc:sldMk cId="3945237656" sldId="257"/>
            <ac:spMk id="24" creationId="{9CE399CF-F4B8-4832-A8CB-B93F6B1EF44B}"/>
          </ac:spMkLst>
        </pc:spChg>
        <pc:spChg chg="add del">
          <ac:chgData name="Kelly Brain (1905283)" userId="4550e929-2588-4b56-8329-fe0aaa662886" providerId="ADAL" clId="{47C11321-C390-3844-BD6C-AEC4AB7893A5}" dt="2020-10-31T06:39:37.645" v="186" actId="26606"/>
          <ac:spMkLst>
            <pc:docMk/>
            <pc:sldMk cId="3945237656" sldId="257"/>
            <ac:spMk id="25" creationId="{A7C0F5DA-B59F-4F13-8BB8-FFD8F2C572BC}"/>
          </ac:spMkLst>
        </pc:spChg>
        <pc:spChg chg="add del">
          <ac:chgData name="Kelly Brain (1905283)" userId="4550e929-2588-4b56-8329-fe0aaa662886" providerId="ADAL" clId="{47C11321-C390-3844-BD6C-AEC4AB7893A5}" dt="2020-10-31T06:39:48.638" v="188" actId="26606"/>
          <ac:spMkLst>
            <pc:docMk/>
            <pc:sldMk cId="3945237656" sldId="257"/>
            <ac:spMk id="26" creationId="{1F23E73A-FDC8-462C-83C1-3AA8961449CF}"/>
          </ac:spMkLst>
        </pc:spChg>
        <pc:spChg chg="add del">
          <ac:chgData name="Kelly Brain (1905283)" userId="4550e929-2588-4b56-8329-fe0aaa662886" providerId="ADAL" clId="{47C11321-C390-3844-BD6C-AEC4AB7893A5}" dt="2020-10-31T06:39:37.645" v="186" actId="26606"/>
          <ac:spMkLst>
            <pc:docMk/>
            <pc:sldMk cId="3945237656" sldId="257"/>
            <ac:spMk id="27" creationId="{9CEA1DEC-CC9E-4776-9E08-048A15BFA6CA}"/>
          </ac:spMkLst>
        </pc:spChg>
        <pc:spChg chg="add del">
          <ac:chgData name="Kelly Brain (1905283)" userId="4550e929-2588-4b56-8329-fe0aaa662886" providerId="ADAL" clId="{47C11321-C390-3844-BD6C-AEC4AB7893A5}" dt="2020-10-31T06:39:37.645" v="186" actId="26606"/>
          <ac:spMkLst>
            <pc:docMk/>
            <pc:sldMk cId="3945237656" sldId="257"/>
            <ac:spMk id="29" creationId="{9CE399CF-F4B8-4832-A8CB-B93F6B1EF44B}"/>
          </ac:spMkLst>
        </pc:spChg>
        <pc:spChg chg="add del">
          <ac:chgData name="Kelly Brain (1905283)" userId="4550e929-2588-4b56-8329-fe0aaa662886" providerId="ADAL" clId="{47C11321-C390-3844-BD6C-AEC4AB7893A5}" dt="2020-10-31T06:40:13.043" v="190" actId="26606"/>
          <ac:spMkLst>
            <pc:docMk/>
            <pc:sldMk cId="3945237656" sldId="257"/>
            <ac:spMk id="30" creationId="{20E145FF-1D18-4246-A2BA-9F6B4D53364C}"/>
          </ac:spMkLst>
        </pc:spChg>
        <pc:spChg chg="add del">
          <ac:chgData name="Kelly Brain (1905283)" userId="4550e929-2588-4b56-8329-fe0aaa662886" providerId="ADAL" clId="{47C11321-C390-3844-BD6C-AEC4AB7893A5}" dt="2020-10-31T06:39:37.645" v="186" actId="26606"/>
          <ac:spMkLst>
            <pc:docMk/>
            <pc:sldMk cId="3945237656" sldId="257"/>
            <ac:spMk id="31" creationId="{1F23E73A-FDC8-462C-83C1-3AA8961449CF}"/>
          </ac:spMkLst>
        </pc:spChg>
        <pc:spChg chg="add del">
          <ac:chgData name="Kelly Brain (1905283)" userId="4550e929-2588-4b56-8329-fe0aaa662886" providerId="ADAL" clId="{47C11321-C390-3844-BD6C-AEC4AB7893A5}" dt="2020-10-31T06:40:13.043" v="190" actId="26606"/>
          <ac:spMkLst>
            <pc:docMk/>
            <pc:sldMk cId="3945237656" sldId="257"/>
            <ac:spMk id="32" creationId="{324E43EB-867C-4B35-9A5C-E435157C7297}"/>
          </ac:spMkLst>
        </pc:spChg>
        <pc:spChg chg="add del">
          <ac:chgData name="Kelly Brain (1905283)" userId="4550e929-2588-4b56-8329-fe0aaa662886" providerId="ADAL" clId="{47C11321-C390-3844-BD6C-AEC4AB7893A5}" dt="2020-10-31T06:40:13.043" v="190" actId="26606"/>
          <ac:spMkLst>
            <pc:docMk/>
            <pc:sldMk cId="3945237656" sldId="257"/>
            <ac:spMk id="33" creationId="{A7C0F5DA-B59F-4F13-8BB8-FFD8F2C572BC}"/>
          </ac:spMkLst>
        </pc:spChg>
        <pc:spChg chg="add del">
          <ac:chgData name="Kelly Brain (1905283)" userId="4550e929-2588-4b56-8329-fe0aaa662886" providerId="ADAL" clId="{47C11321-C390-3844-BD6C-AEC4AB7893A5}" dt="2020-10-31T06:40:13.043" v="190" actId="26606"/>
          <ac:spMkLst>
            <pc:docMk/>
            <pc:sldMk cId="3945237656" sldId="257"/>
            <ac:spMk id="34" creationId="{9CEA1DEC-CC9E-4776-9E08-048A15BFA6CA}"/>
          </ac:spMkLst>
        </pc:spChg>
        <pc:spChg chg="add del">
          <ac:chgData name="Kelly Brain (1905283)" userId="4550e929-2588-4b56-8329-fe0aaa662886" providerId="ADAL" clId="{47C11321-C390-3844-BD6C-AEC4AB7893A5}" dt="2020-10-31T06:40:13.043" v="190" actId="26606"/>
          <ac:spMkLst>
            <pc:docMk/>
            <pc:sldMk cId="3945237656" sldId="257"/>
            <ac:spMk id="35" creationId="{9CE399CF-F4B8-4832-A8CB-B93F6B1EF44B}"/>
          </ac:spMkLst>
        </pc:spChg>
        <pc:spChg chg="add del">
          <ac:chgData name="Kelly Brain (1905283)" userId="4550e929-2588-4b56-8329-fe0aaa662886" providerId="ADAL" clId="{47C11321-C390-3844-BD6C-AEC4AB7893A5}" dt="2020-10-31T06:40:13.043" v="190" actId="26606"/>
          <ac:spMkLst>
            <pc:docMk/>
            <pc:sldMk cId="3945237656" sldId="257"/>
            <ac:spMk id="36" creationId="{1F23E73A-FDC8-462C-83C1-3AA8961449CF}"/>
          </ac:spMkLst>
        </pc:spChg>
        <pc:spChg chg="add del">
          <ac:chgData name="Kelly Brain (1905283)" userId="4550e929-2588-4b56-8329-fe0aaa662886" providerId="ADAL" clId="{47C11321-C390-3844-BD6C-AEC4AB7893A5}" dt="2020-10-31T06:40:21.368" v="192" actId="26606"/>
          <ac:spMkLst>
            <pc:docMk/>
            <pc:sldMk cId="3945237656" sldId="257"/>
            <ac:spMk id="38" creationId="{20E145FF-1D18-4246-A2BA-9F6B4D53364C}"/>
          </ac:spMkLst>
        </pc:spChg>
        <pc:spChg chg="add del">
          <ac:chgData name="Kelly Brain (1905283)" userId="4550e929-2588-4b56-8329-fe0aaa662886" providerId="ADAL" clId="{47C11321-C390-3844-BD6C-AEC4AB7893A5}" dt="2020-10-31T06:40:21.368" v="192" actId="26606"/>
          <ac:spMkLst>
            <pc:docMk/>
            <pc:sldMk cId="3945237656" sldId="257"/>
            <ac:spMk id="39" creationId="{324E43EB-867C-4B35-9A5C-E435157C7297}"/>
          </ac:spMkLst>
        </pc:spChg>
        <pc:spChg chg="add del">
          <ac:chgData name="Kelly Brain (1905283)" userId="4550e929-2588-4b56-8329-fe0aaa662886" providerId="ADAL" clId="{47C11321-C390-3844-BD6C-AEC4AB7893A5}" dt="2020-10-31T06:40:21.368" v="192" actId="26606"/>
          <ac:spMkLst>
            <pc:docMk/>
            <pc:sldMk cId="3945237656" sldId="257"/>
            <ac:spMk id="40" creationId="{A7C0F5DA-B59F-4F13-8BB8-FFD8F2C572BC}"/>
          </ac:spMkLst>
        </pc:spChg>
        <pc:spChg chg="add del">
          <ac:chgData name="Kelly Brain (1905283)" userId="4550e929-2588-4b56-8329-fe0aaa662886" providerId="ADAL" clId="{47C11321-C390-3844-BD6C-AEC4AB7893A5}" dt="2020-10-31T06:40:21.368" v="192" actId="26606"/>
          <ac:spMkLst>
            <pc:docMk/>
            <pc:sldMk cId="3945237656" sldId="257"/>
            <ac:spMk id="41" creationId="{9CEA1DEC-CC9E-4776-9E08-048A15BFA6CA}"/>
          </ac:spMkLst>
        </pc:spChg>
        <pc:spChg chg="add del">
          <ac:chgData name="Kelly Brain (1905283)" userId="4550e929-2588-4b56-8329-fe0aaa662886" providerId="ADAL" clId="{47C11321-C390-3844-BD6C-AEC4AB7893A5}" dt="2020-10-31T06:40:21.368" v="192" actId="26606"/>
          <ac:spMkLst>
            <pc:docMk/>
            <pc:sldMk cId="3945237656" sldId="257"/>
            <ac:spMk id="42" creationId="{9CE399CF-F4B8-4832-A8CB-B93F6B1EF44B}"/>
          </ac:spMkLst>
        </pc:spChg>
        <pc:spChg chg="add del">
          <ac:chgData name="Kelly Brain (1905283)" userId="4550e929-2588-4b56-8329-fe0aaa662886" providerId="ADAL" clId="{47C11321-C390-3844-BD6C-AEC4AB7893A5}" dt="2020-10-31T06:40:21.368" v="192" actId="26606"/>
          <ac:spMkLst>
            <pc:docMk/>
            <pc:sldMk cId="3945237656" sldId="257"/>
            <ac:spMk id="43" creationId="{1F23E73A-FDC8-462C-83C1-3AA8961449CF}"/>
          </ac:spMkLst>
        </pc:spChg>
        <pc:grpChg chg="add del">
          <ac:chgData name="Kelly Brain (1905283)" userId="4550e929-2588-4b56-8329-fe0aaa662886" providerId="ADAL" clId="{47C11321-C390-3844-BD6C-AEC4AB7893A5}" dt="2020-10-31T06:39:48.638" v="188" actId="26606"/>
          <ac:grpSpMkLst>
            <pc:docMk/>
            <pc:sldMk cId="3945237656" sldId="257"/>
            <ac:grpSpMk id="7" creationId="{7084313B-C03D-4981-9786-879159A60395}"/>
          </ac:grpSpMkLst>
        </pc:grpChg>
        <pc:grpChg chg="add del">
          <ac:chgData name="Kelly Brain (1905283)" userId="4550e929-2588-4b56-8329-fe0aaa662886" providerId="ADAL" clId="{47C11321-C390-3844-BD6C-AEC4AB7893A5}" dt="2020-10-31T06:39:37.645" v="186" actId="26606"/>
          <ac:grpSpMkLst>
            <pc:docMk/>
            <pc:sldMk cId="3945237656" sldId="257"/>
            <ac:grpSpMk id="10" creationId="{7084313B-C03D-4981-9786-879159A60395}"/>
          </ac:grpSpMkLst>
        </pc:grpChg>
        <pc:grpChg chg="add del">
          <ac:chgData name="Kelly Brain (1905283)" userId="4550e929-2588-4b56-8329-fe0aaa662886" providerId="ADAL" clId="{47C11321-C390-3844-BD6C-AEC4AB7893A5}" dt="2020-10-31T06:40:13.043" v="190" actId="26606"/>
          <ac:grpSpMkLst>
            <pc:docMk/>
            <pc:sldMk cId="3945237656" sldId="257"/>
            <ac:grpSpMk id="28" creationId="{7084313B-C03D-4981-9786-879159A60395}"/>
          </ac:grpSpMkLst>
        </pc:grpChg>
        <pc:grpChg chg="add del">
          <ac:chgData name="Kelly Brain (1905283)" userId="4550e929-2588-4b56-8329-fe0aaa662886" providerId="ADAL" clId="{47C11321-C390-3844-BD6C-AEC4AB7893A5}" dt="2020-10-31T06:40:21.368" v="192" actId="26606"/>
          <ac:grpSpMkLst>
            <pc:docMk/>
            <pc:sldMk cId="3945237656" sldId="257"/>
            <ac:grpSpMk id="37" creationId="{7084313B-C03D-4981-9786-879159A60395}"/>
          </ac:grpSpMkLst>
        </pc:grpChg>
      </pc:sldChg>
      <pc:sldChg chg="addSp modSp new mod setBg setClrOvrMap">
        <pc:chgData name="Kelly Brain (1905283)" userId="4550e929-2588-4b56-8329-fe0aaa662886" providerId="ADAL" clId="{47C11321-C390-3844-BD6C-AEC4AB7893A5}" dt="2020-10-31T07:18:33.672" v="260" actId="2711"/>
        <pc:sldMkLst>
          <pc:docMk/>
          <pc:sldMk cId="862823140" sldId="258"/>
        </pc:sldMkLst>
        <pc:spChg chg="mod">
          <ac:chgData name="Kelly Brain (1905283)" userId="4550e929-2588-4b56-8329-fe0aaa662886" providerId="ADAL" clId="{47C11321-C390-3844-BD6C-AEC4AB7893A5}" dt="2020-10-31T06:59:28.866" v="216" actId="20577"/>
          <ac:spMkLst>
            <pc:docMk/>
            <pc:sldMk cId="862823140" sldId="258"/>
            <ac:spMk id="2" creationId="{A32A2E68-835B-2E47-B5AB-8545994F72E2}"/>
          </ac:spMkLst>
        </pc:spChg>
        <pc:spChg chg="add mod ord">
          <ac:chgData name="Kelly Brain (1905283)" userId="4550e929-2588-4b56-8329-fe0aaa662886" providerId="ADAL" clId="{47C11321-C390-3844-BD6C-AEC4AB7893A5}" dt="2020-10-31T07:18:33.672" v="260" actId="2711"/>
          <ac:spMkLst>
            <pc:docMk/>
            <pc:sldMk cId="862823140" sldId="258"/>
            <ac:spMk id="3" creationId="{1AC3B5D4-64E2-1849-BF09-3A79516CA1C8}"/>
          </ac:spMkLst>
        </pc:spChg>
        <pc:spChg chg="add">
          <ac:chgData name="Kelly Brain (1905283)" userId="4550e929-2588-4b56-8329-fe0aaa662886" providerId="ADAL" clId="{47C11321-C390-3844-BD6C-AEC4AB7893A5}" dt="2020-10-31T06:38:33.164" v="184" actId="26606"/>
          <ac:spMkLst>
            <pc:docMk/>
            <pc:sldMk cId="862823140" sldId="258"/>
            <ac:spMk id="20" creationId="{59647F54-801D-44AB-8284-EDDFF7763139}"/>
          </ac:spMkLst>
        </pc:spChg>
        <pc:spChg chg="add">
          <ac:chgData name="Kelly Brain (1905283)" userId="4550e929-2588-4b56-8329-fe0aaa662886" providerId="ADAL" clId="{47C11321-C390-3844-BD6C-AEC4AB7893A5}" dt="2020-10-31T06:38:33.164" v="184" actId="26606"/>
          <ac:spMkLst>
            <pc:docMk/>
            <pc:sldMk cId="862823140" sldId="258"/>
            <ac:spMk id="22" creationId="{89EA2611-DCBA-4E97-A2B2-9A466E76BDA4}"/>
          </ac:spMkLst>
        </pc:spChg>
        <pc:spChg chg="add">
          <ac:chgData name="Kelly Brain (1905283)" userId="4550e929-2588-4b56-8329-fe0aaa662886" providerId="ADAL" clId="{47C11321-C390-3844-BD6C-AEC4AB7893A5}" dt="2020-10-31T06:38:33.164" v="184" actId="26606"/>
          <ac:spMkLst>
            <pc:docMk/>
            <pc:sldMk cId="862823140" sldId="258"/>
            <ac:spMk id="24" creationId="{BBC615D1-6E12-40EF-915B-316CFDB550D5}"/>
          </ac:spMkLst>
        </pc:spChg>
        <pc:spChg chg="add">
          <ac:chgData name="Kelly Brain (1905283)" userId="4550e929-2588-4b56-8329-fe0aaa662886" providerId="ADAL" clId="{47C11321-C390-3844-BD6C-AEC4AB7893A5}" dt="2020-10-31T06:38:33.164" v="184" actId="26606"/>
          <ac:spMkLst>
            <pc:docMk/>
            <pc:sldMk cId="862823140" sldId="258"/>
            <ac:spMk id="26" creationId="{B9797D36-DE1E-47CD-881A-6C1F5828261B}"/>
          </ac:spMkLst>
        </pc:spChg>
        <pc:spChg chg="add">
          <ac:chgData name="Kelly Brain (1905283)" userId="4550e929-2588-4b56-8329-fe0aaa662886" providerId="ADAL" clId="{47C11321-C390-3844-BD6C-AEC4AB7893A5}" dt="2020-10-31T06:38:33.164" v="184" actId="26606"/>
          <ac:spMkLst>
            <pc:docMk/>
            <pc:sldMk cId="862823140" sldId="258"/>
            <ac:spMk id="28" creationId="{4A2FAF1F-F462-46AF-A9E6-CC93C4E2C359}"/>
          </ac:spMkLst>
        </pc:spChg>
        <pc:spChg chg="add">
          <ac:chgData name="Kelly Brain (1905283)" userId="4550e929-2588-4b56-8329-fe0aaa662886" providerId="ADAL" clId="{47C11321-C390-3844-BD6C-AEC4AB7893A5}" dt="2020-10-31T06:38:33.164" v="184" actId="26606"/>
          <ac:spMkLst>
            <pc:docMk/>
            <pc:sldMk cId="862823140" sldId="258"/>
            <ac:spMk id="30" creationId="{7146BED8-BAE9-42C5-A3DD-7B946445DB8C}"/>
          </ac:spMkLst>
        </pc:spChg>
        <pc:spChg chg="add">
          <ac:chgData name="Kelly Brain (1905283)" userId="4550e929-2588-4b56-8329-fe0aaa662886" providerId="ADAL" clId="{47C11321-C390-3844-BD6C-AEC4AB7893A5}" dt="2020-10-31T06:38:33.164" v="184" actId="26606"/>
          <ac:spMkLst>
            <pc:docMk/>
            <pc:sldMk cId="862823140" sldId="258"/>
            <ac:spMk id="32" creationId="{15765FE8-B62F-41E4-A73C-74C91A8FD945}"/>
          </ac:spMkLst>
        </pc:spChg>
        <pc:grpChg chg="add">
          <ac:chgData name="Kelly Brain (1905283)" userId="4550e929-2588-4b56-8329-fe0aaa662886" providerId="ADAL" clId="{47C11321-C390-3844-BD6C-AEC4AB7893A5}" dt="2020-10-31T06:38:33.164" v="184" actId="26606"/>
          <ac:grpSpMkLst>
            <pc:docMk/>
            <pc:sldMk cId="862823140" sldId="258"/>
            <ac:grpSpMk id="9" creationId="{FAEF28A3-012D-4640-B8B8-1EF6EAF7233B}"/>
          </ac:grpSpMkLst>
        </pc:grpChg>
        <pc:picChg chg="add mod">
          <ac:chgData name="Kelly Brain (1905283)" userId="4550e929-2588-4b56-8329-fe0aaa662886" providerId="ADAL" clId="{47C11321-C390-3844-BD6C-AEC4AB7893A5}" dt="2020-10-31T06:38:33.164" v="184" actId="26606"/>
          <ac:picMkLst>
            <pc:docMk/>
            <pc:sldMk cId="862823140" sldId="258"/>
            <ac:picMk id="4" creationId="{0664BB65-7270-C740-A08D-87012909A8A0}"/>
          </ac:picMkLst>
        </pc:picChg>
      </pc:sldChg>
      <pc:sldChg chg="addSp modSp new">
        <pc:chgData name="Kelly Brain (1905283)" userId="4550e929-2588-4b56-8329-fe0aaa662886" providerId="ADAL" clId="{47C11321-C390-3844-BD6C-AEC4AB7893A5}" dt="2020-10-31T07:16:50.116" v="249" actId="20577"/>
        <pc:sldMkLst>
          <pc:docMk/>
          <pc:sldMk cId="1645539323" sldId="259"/>
        </pc:sldMkLst>
        <pc:spChg chg="mod">
          <ac:chgData name="Kelly Brain (1905283)" userId="4550e929-2588-4b56-8329-fe0aaa662886" providerId="ADAL" clId="{47C11321-C390-3844-BD6C-AEC4AB7893A5}" dt="2020-10-31T07:10:16.624" v="223" actId="2711"/>
          <ac:spMkLst>
            <pc:docMk/>
            <pc:sldMk cId="1645539323" sldId="259"/>
            <ac:spMk id="2" creationId="{D53C8B65-0105-6744-84BD-2AEB6E7A4FB5}"/>
          </ac:spMkLst>
        </pc:spChg>
        <pc:spChg chg="add mod">
          <ac:chgData name="Kelly Brain (1905283)" userId="4550e929-2588-4b56-8329-fe0aaa662886" providerId="ADAL" clId="{47C11321-C390-3844-BD6C-AEC4AB7893A5}" dt="2020-10-31T07:16:50.116" v="249" actId="20577"/>
          <ac:spMkLst>
            <pc:docMk/>
            <pc:sldMk cId="1645539323" sldId="259"/>
            <ac:spMk id="3" creationId="{9AA43718-AC5D-4546-93C7-51450101B9CC}"/>
          </ac:spMkLst>
        </pc:spChg>
      </pc:sldChg>
      <pc:sldChg chg="addSp delSp modSp new addAnim delAnim">
        <pc:chgData name="Kelly Brain (1905283)" userId="4550e929-2588-4b56-8329-fe0aaa662886" providerId="ADAL" clId="{47C11321-C390-3844-BD6C-AEC4AB7893A5}" dt="2020-10-31T19:44:57.220" v="617" actId="27704"/>
        <pc:sldMkLst>
          <pc:docMk/>
          <pc:sldMk cId="370231761" sldId="260"/>
        </pc:sldMkLst>
        <pc:spChg chg="mod">
          <ac:chgData name="Kelly Brain (1905283)" userId="4550e929-2588-4b56-8329-fe0aaa662886" providerId="ADAL" clId="{47C11321-C390-3844-BD6C-AEC4AB7893A5}" dt="2020-10-31T07:19:32.886" v="265" actId="122"/>
          <ac:spMkLst>
            <pc:docMk/>
            <pc:sldMk cId="370231761" sldId="260"/>
            <ac:spMk id="2" creationId="{0C34913F-4A05-074D-A2C5-3F13CAD64397}"/>
          </ac:spMkLst>
        </pc:spChg>
        <pc:spChg chg="add del mod">
          <ac:chgData name="Kelly Brain (1905283)" userId="4550e929-2588-4b56-8329-fe0aaa662886" providerId="ADAL" clId="{47C11321-C390-3844-BD6C-AEC4AB7893A5}" dt="2020-10-31T07:27:34.553" v="394" actId="478"/>
          <ac:spMkLst>
            <pc:docMk/>
            <pc:sldMk cId="370231761" sldId="260"/>
            <ac:spMk id="3" creationId="{3B76873A-75A7-B84B-B4B5-B33A319D8B9B}"/>
          </ac:spMkLst>
        </pc:spChg>
        <pc:spChg chg="add del mod">
          <ac:chgData name="Kelly Brain (1905283)" userId="4550e929-2588-4b56-8329-fe0aaa662886" providerId="ADAL" clId="{47C11321-C390-3844-BD6C-AEC4AB7893A5}" dt="2020-10-31T07:21:00.845" v="277" actId="478"/>
          <ac:spMkLst>
            <pc:docMk/>
            <pc:sldMk cId="370231761" sldId="260"/>
            <ac:spMk id="3" creationId="{EB188964-B097-D54B-88C6-9C6F0770116D}"/>
          </ac:spMkLst>
        </pc:spChg>
        <pc:spChg chg="add mod">
          <ac:chgData name="Kelly Brain (1905283)" userId="4550e929-2588-4b56-8329-fe0aaa662886" providerId="ADAL" clId="{47C11321-C390-3844-BD6C-AEC4AB7893A5}" dt="2020-10-31T07:30:09.351" v="477" actId="1076"/>
          <ac:spMkLst>
            <pc:docMk/>
            <pc:sldMk cId="370231761" sldId="260"/>
            <ac:spMk id="5" creationId="{12967500-023F-0143-83CA-D73F98732669}"/>
          </ac:spMkLst>
        </pc:spChg>
        <pc:spChg chg="add mod">
          <ac:chgData name="Kelly Brain (1905283)" userId="4550e929-2588-4b56-8329-fe0aaa662886" providerId="ADAL" clId="{47C11321-C390-3844-BD6C-AEC4AB7893A5}" dt="2020-10-31T07:25:11.545" v="338" actId="113"/>
          <ac:spMkLst>
            <pc:docMk/>
            <pc:sldMk cId="370231761" sldId="260"/>
            <ac:spMk id="6" creationId="{F53054A5-23DE-B740-86E8-9478BCD788B2}"/>
          </ac:spMkLst>
        </pc:spChg>
        <pc:spChg chg="add mod">
          <ac:chgData name="Kelly Brain (1905283)" userId="4550e929-2588-4b56-8329-fe0aaa662886" providerId="ADAL" clId="{47C11321-C390-3844-BD6C-AEC4AB7893A5}" dt="2020-10-31T07:28:41.627" v="424" actId="1076"/>
          <ac:spMkLst>
            <pc:docMk/>
            <pc:sldMk cId="370231761" sldId="260"/>
            <ac:spMk id="7" creationId="{2E30DB54-24E2-F542-A288-C732DA815D2A}"/>
          </ac:spMkLst>
        </pc:spChg>
        <pc:spChg chg="add mod">
          <ac:chgData name="Kelly Brain (1905283)" userId="4550e929-2588-4b56-8329-fe0aaa662886" providerId="ADAL" clId="{47C11321-C390-3844-BD6C-AEC4AB7893A5}" dt="2020-10-31T07:25:56.832" v="366" actId="122"/>
          <ac:spMkLst>
            <pc:docMk/>
            <pc:sldMk cId="370231761" sldId="260"/>
            <ac:spMk id="8" creationId="{7B3502F0-410F-1342-8651-B5493652A3E0}"/>
          </ac:spMkLst>
        </pc:spChg>
        <pc:spChg chg="add del mod">
          <ac:chgData name="Kelly Brain (1905283)" userId="4550e929-2588-4b56-8329-fe0aaa662886" providerId="ADAL" clId="{47C11321-C390-3844-BD6C-AEC4AB7893A5}" dt="2020-10-31T07:27:38.910" v="395" actId="478"/>
          <ac:spMkLst>
            <pc:docMk/>
            <pc:sldMk cId="370231761" sldId="260"/>
            <ac:spMk id="9" creationId="{DA9BDD53-0D97-714C-8226-A0C4125C2D1D}"/>
          </ac:spMkLst>
        </pc:spChg>
        <pc:spChg chg="add mod">
          <ac:chgData name="Kelly Brain (1905283)" userId="4550e929-2588-4b56-8329-fe0aaa662886" providerId="ADAL" clId="{47C11321-C390-3844-BD6C-AEC4AB7893A5}" dt="2020-10-31T07:28:33.617" v="423" actId="113"/>
          <ac:spMkLst>
            <pc:docMk/>
            <pc:sldMk cId="370231761" sldId="260"/>
            <ac:spMk id="10" creationId="{AFB51ED4-69A1-0C4F-B676-A086F4368681}"/>
          </ac:spMkLst>
        </pc:spChg>
        <pc:spChg chg="add mod">
          <ac:chgData name="Kelly Brain (1905283)" userId="4550e929-2588-4b56-8329-fe0aaa662886" providerId="ADAL" clId="{47C11321-C390-3844-BD6C-AEC4AB7893A5}" dt="2020-10-31T07:29:36.753" v="460" actId="113"/>
          <ac:spMkLst>
            <pc:docMk/>
            <pc:sldMk cId="370231761" sldId="260"/>
            <ac:spMk id="11" creationId="{981BAEB1-E44B-7A49-B565-C15B1C4E1292}"/>
          </ac:spMkLst>
        </pc:spChg>
        <pc:picChg chg="add mod">
          <ac:chgData name="Kelly Brain (1905283)" userId="4550e929-2588-4b56-8329-fe0aaa662886" providerId="ADAL" clId="{47C11321-C390-3844-BD6C-AEC4AB7893A5}" dt="2020-10-31T07:26:25.742" v="370" actId="1076"/>
          <ac:picMkLst>
            <pc:docMk/>
            <pc:sldMk cId="370231761" sldId="260"/>
            <ac:picMk id="4" creationId="{C34EF202-F604-B947-9628-F89B57DF7CBE}"/>
          </ac:picMkLst>
        </pc:picChg>
      </pc:sldChg>
      <pc:sldChg chg="addSp delSp modSp new">
        <pc:chgData name="Kelly Brain (1905283)" userId="4550e929-2588-4b56-8329-fe0aaa662886" providerId="ADAL" clId="{47C11321-C390-3844-BD6C-AEC4AB7893A5}" dt="2020-10-31T08:11:33.766" v="598" actId="20577"/>
        <pc:sldMkLst>
          <pc:docMk/>
          <pc:sldMk cId="1822042892" sldId="261"/>
        </pc:sldMkLst>
        <pc:spChg chg="mod">
          <ac:chgData name="Kelly Brain (1905283)" userId="4550e929-2588-4b56-8329-fe0aaa662886" providerId="ADAL" clId="{47C11321-C390-3844-BD6C-AEC4AB7893A5}" dt="2020-10-31T08:01:52.183" v="483" actId="122"/>
          <ac:spMkLst>
            <pc:docMk/>
            <pc:sldMk cId="1822042892" sldId="261"/>
            <ac:spMk id="2" creationId="{4FE10625-652E-D14B-B5FE-B06AF056B31F}"/>
          </ac:spMkLst>
        </pc:spChg>
        <pc:spChg chg="add mod">
          <ac:chgData name="Kelly Brain (1905283)" userId="4550e929-2588-4b56-8329-fe0aaa662886" providerId="ADAL" clId="{47C11321-C390-3844-BD6C-AEC4AB7893A5}" dt="2020-10-31T08:09:55.206" v="578" actId="122"/>
          <ac:spMkLst>
            <pc:docMk/>
            <pc:sldMk cId="1822042892" sldId="261"/>
            <ac:spMk id="3" creationId="{E04F5CBB-788B-0D45-8443-3644DF417D44}"/>
          </ac:spMkLst>
        </pc:spChg>
        <pc:spChg chg="add mod">
          <ac:chgData name="Kelly Brain (1905283)" userId="4550e929-2588-4b56-8329-fe0aaa662886" providerId="ADAL" clId="{47C11321-C390-3844-BD6C-AEC4AB7893A5}" dt="2020-10-31T08:11:33.766" v="598" actId="20577"/>
          <ac:spMkLst>
            <pc:docMk/>
            <pc:sldMk cId="1822042892" sldId="261"/>
            <ac:spMk id="4" creationId="{EB0FA62E-C499-C842-A6AA-5005B8B5B221}"/>
          </ac:spMkLst>
        </pc:spChg>
        <pc:spChg chg="add del">
          <ac:chgData name="Kelly Brain (1905283)" userId="4550e929-2588-4b56-8329-fe0aaa662886" providerId="ADAL" clId="{47C11321-C390-3844-BD6C-AEC4AB7893A5}" dt="2020-10-31T08:08:06.463" v="552" actId="478"/>
          <ac:spMkLst>
            <pc:docMk/>
            <pc:sldMk cId="1822042892" sldId="261"/>
            <ac:spMk id="5" creationId="{BB28F332-85F0-5740-A630-58C7C1E6FAF6}"/>
          </ac:spMkLst>
        </pc:spChg>
      </pc:sldChg>
      <pc:sldChg chg="addSp modSp new">
        <pc:chgData name="Kelly Brain (1905283)" userId="4550e929-2588-4b56-8329-fe0aaa662886" providerId="ADAL" clId="{47C11321-C390-3844-BD6C-AEC4AB7893A5}" dt="2020-11-01T16:52:07.982" v="751" actId="255"/>
        <pc:sldMkLst>
          <pc:docMk/>
          <pc:sldMk cId="2398573010" sldId="262"/>
        </pc:sldMkLst>
        <pc:spChg chg="mod">
          <ac:chgData name="Kelly Brain (1905283)" userId="4550e929-2588-4b56-8329-fe0aaa662886" providerId="ADAL" clId="{47C11321-C390-3844-BD6C-AEC4AB7893A5}" dt="2020-10-31T19:49:29.422" v="666" actId="122"/>
          <ac:spMkLst>
            <pc:docMk/>
            <pc:sldMk cId="2398573010" sldId="262"/>
            <ac:spMk id="2" creationId="{CC804343-809D-2C47-8DFE-7159BD439ED7}"/>
          </ac:spMkLst>
        </pc:spChg>
        <pc:spChg chg="add mod">
          <ac:chgData name="Kelly Brain (1905283)" userId="4550e929-2588-4b56-8329-fe0aaa662886" providerId="ADAL" clId="{47C11321-C390-3844-BD6C-AEC4AB7893A5}" dt="2020-11-01T16:52:07.982" v="751" actId="255"/>
          <ac:spMkLst>
            <pc:docMk/>
            <pc:sldMk cId="2398573010" sldId="262"/>
            <ac:spMk id="3" creationId="{4C42D76F-45A3-1F40-B813-0FF218094A92}"/>
          </ac:spMkLst>
        </pc:spChg>
      </pc:sldChg>
      <pc:sldChg chg="addSp modSp new">
        <pc:chgData name="Kelly Brain (1905283)" userId="4550e929-2588-4b56-8329-fe0aaa662886" providerId="ADAL" clId="{47C11321-C390-3844-BD6C-AEC4AB7893A5}" dt="2020-10-31T19:41:26.930" v="616" actId="255"/>
        <pc:sldMkLst>
          <pc:docMk/>
          <pc:sldMk cId="2416955805" sldId="263"/>
        </pc:sldMkLst>
        <pc:spChg chg="add mod">
          <ac:chgData name="Kelly Brain (1905283)" userId="4550e929-2588-4b56-8329-fe0aaa662886" providerId="ADAL" clId="{47C11321-C390-3844-BD6C-AEC4AB7893A5}" dt="2020-10-31T19:41:26.930" v="616" actId="255"/>
          <ac:spMkLst>
            <pc:docMk/>
            <pc:sldMk cId="2416955805" sldId="263"/>
            <ac:spMk id="3" creationId="{4281AF4B-4041-6C40-A2DC-71DD5BD83FCF}"/>
          </ac:spMkLst>
        </pc:spChg>
      </pc:sldChg>
      <pc:sldChg chg="new del">
        <pc:chgData name="Kelly Brain (1905283)" userId="4550e929-2588-4b56-8329-fe0aaa662886" providerId="ADAL" clId="{47C11321-C390-3844-BD6C-AEC4AB7893A5}" dt="2020-10-31T19:40:43.697" v="609" actId="2696"/>
        <pc:sldMkLst>
          <pc:docMk/>
          <pc:sldMk cId="3797101267" sldId="263"/>
        </pc:sldMkLst>
      </pc:sldChg>
    </pc:docChg>
  </pc:docChgLst>
  <pc:docChgLst>
    <pc:chgData name="Maria Heffernan" userId="S::maria.heffernan@uwtsd.ac.uk::4d9eba02-b8e8-4648-a199-ce89b84b8b1e" providerId="AD" clId="Web-{FA2FE2BE-F4C4-A650-62F9-4760A2E753A0}"/>
    <pc:docChg chg="modSld">
      <pc:chgData name="Maria Heffernan" userId="S::maria.heffernan@uwtsd.ac.uk::4d9eba02-b8e8-4648-a199-ce89b84b8b1e" providerId="AD" clId="Web-{FA2FE2BE-F4C4-A650-62F9-4760A2E753A0}" dt="2020-11-02T17:41:13.329" v="19"/>
      <pc:docMkLst>
        <pc:docMk/>
      </pc:docMkLst>
      <pc:sldChg chg="addSp modSp">
        <pc:chgData name="Maria Heffernan" userId="S::maria.heffernan@uwtsd.ac.uk::4d9eba02-b8e8-4648-a199-ce89b84b8b1e" providerId="AD" clId="Web-{FA2FE2BE-F4C4-A650-62F9-4760A2E753A0}" dt="2020-11-02T17:41:13.329" v="19"/>
        <pc:sldMkLst>
          <pc:docMk/>
          <pc:sldMk cId="370231761" sldId="260"/>
        </pc:sldMkLst>
        <pc:spChg chg="add mod">
          <ac:chgData name="Maria Heffernan" userId="S::maria.heffernan@uwtsd.ac.uk::4d9eba02-b8e8-4648-a199-ce89b84b8b1e" providerId="AD" clId="Web-{FA2FE2BE-F4C4-A650-62F9-4760A2E753A0}" dt="2020-11-02T17:41:13.329" v="19"/>
          <ac:spMkLst>
            <pc:docMk/>
            <pc:sldMk cId="370231761" sldId="260"/>
            <ac:spMk id="3" creationId="{0583BAF4-8F19-4C44-BDE2-3A2D2E8C598C}"/>
          </ac:spMkLst>
        </pc:spChg>
      </pc:sldChg>
    </pc:docChg>
  </pc:docChgLst>
  <pc:docChgLst>
    <pc:chgData name="Kelly Brain (1905283)" userId="S::1905283@student.uwtsd.ac.uk::4550e929-2588-4b56-8329-fe0aaa662886" providerId="AD" clId="Web-{DA1FC859-0161-F149-8281-C22115A40153}"/>
    <pc:docChg chg="modSld addMainMaster delMainMaster">
      <pc:chgData name="Kelly Brain (1905283)" userId="S::1905283@student.uwtsd.ac.uk::4550e929-2588-4b56-8329-fe0aaa662886" providerId="AD" clId="Web-{DA1FC859-0161-F149-8281-C22115A40153}" dt="2020-11-03T10:45:38.092" v="22"/>
      <pc:docMkLst>
        <pc:docMk/>
      </pc:docMkLst>
      <pc:sldChg chg="modSp mod modClrScheme chgLayout">
        <pc:chgData name="Kelly Brain (1905283)" userId="S::1905283@student.uwtsd.ac.uk::4550e929-2588-4b56-8329-fe0aaa662886" providerId="AD" clId="Web-{DA1FC859-0161-F149-8281-C22115A40153}" dt="2020-11-03T10:45:38.092" v="22"/>
        <pc:sldMkLst>
          <pc:docMk/>
          <pc:sldMk cId="3642183641" sldId="256"/>
        </pc:sldMkLst>
        <pc:spChg chg="mod ord">
          <ac:chgData name="Kelly Brain (1905283)" userId="S::1905283@student.uwtsd.ac.uk::4550e929-2588-4b56-8329-fe0aaa662886" providerId="AD" clId="Web-{DA1FC859-0161-F149-8281-C22115A40153}" dt="2020-11-03T10:45:38.092" v="22"/>
          <ac:spMkLst>
            <pc:docMk/>
            <pc:sldMk cId="3642183641" sldId="256"/>
            <ac:spMk id="4" creationId="{1710F310-3CE5-9A4A-BD19-C36D2C06A6D7}"/>
          </ac:spMkLst>
        </pc:spChg>
      </pc:sldChg>
      <pc:sldChg chg="modSp mod modClrScheme chgLayout">
        <pc:chgData name="Kelly Brain (1905283)" userId="S::1905283@student.uwtsd.ac.uk::4550e929-2588-4b56-8329-fe0aaa662886" providerId="AD" clId="Web-{DA1FC859-0161-F149-8281-C22115A40153}" dt="2020-11-03T10:45:38.092" v="22"/>
        <pc:sldMkLst>
          <pc:docMk/>
          <pc:sldMk cId="3945237656" sldId="257"/>
        </pc:sldMkLst>
        <pc:spChg chg="mod ord">
          <ac:chgData name="Kelly Brain (1905283)" userId="S::1905283@student.uwtsd.ac.uk::4550e929-2588-4b56-8329-fe0aaa662886" providerId="AD" clId="Web-{DA1FC859-0161-F149-8281-C22115A40153}" dt="2020-11-03T10:45:38.092" v="22"/>
          <ac:spMkLst>
            <pc:docMk/>
            <pc:sldMk cId="3945237656" sldId="257"/>
            <ac:spMk id="2" creationId="{DBC5823C-09DF-BF4F-9C20-93DCD37F64C0}"/>
          </ac:spMkLst>
        </pc:spChg>
      </pc:sldChg>
      <pc:sldChg chg="addSp delSp modSp mod setBg modClrScheme setClrOvrMap delDesignElem chgLayout">
        <pc:chgData name="Kelly Brain (1905283)" userId="S::1905283@student.uwtsd.ac.uk::4550e929-2588-4b56-8329-fe0aaa662886" providerId="AD" clId="Web-{DA1FC859-0161-F149-8281-C22115A40153}" dt="2020-11-03T10:45:38.092" v="22"/>
        <pc:sldMkLst>
          <pc:docMk/>
          <pc:sldMk cId="862823140" sldId="258"/>
        </pc:sldMkLst>
        <pc:spChg chg="mod ord">
          <ac:chgData name="Kelly Brain (1905283)" userId="S::1905283@student.uwtsd.ac.uk::4550e929-2588-4b56-8329-fe0aaa662886" providerId="AD" clId="Web-{DA1FC859-0161-F149-8281-C22115A40153}" dt="2020-11-03T10:45:38.092" v="22"/>
          <ac:spMkLst>
            <pc:docMk/>
            <pc:sldMk cId="862823140" sldId="258"/>
            <ac:spMk id="2" creationId="{A32A2E68-835B-2E47-B5AB-8545994F72E2}"/>
          </ac:spMkLst>
        </pc:spChg>
        <pc:spChg chg="mod">
          <ac:chgData name="Kelly Brain (1905283)" userId="S::1905283@student.uwtsd.ac.uk::4550e929-2588-4b56-8329-fe0aaa662886" providerId="AD" clId="Web-{DA1FC859-0161-F149-8281-C22115A40153}" dt="2020-11-03T10:41:31.028" v="9"/>
          <ac:spMkLst>
            <pc:docMk/>
            <pc:sldMk cId="862823140" sldId="258"/>
            <ac:spMk id="3" creationId="{1AC3B5D4-64E2-1849-BF09-3A79516CA1C8}"/>
          </ac:spMkLst>
        </pc:spChg>
        <pc:spChg chg="add del">
          <ac:chgData name="Kelly Brain (1905283)" userId="S::1905283@student.uwtsd.ac.uk::4550e929-2588-4b56-8329-fe0aaa662886" providerId="AD" clId="Web-{DA1FC859-0161-F149-8281-C22115A40153}" dt="2020-11-03T10:45:11.451" v="20"/>
          <ac:spMkLst>
            <pc:docMk/>
            <pc:sldMk cId="862823140" sldId="258"/>
            <ac:spMk id="6" creationId="{079CE317-680B-449C-A423-71C1FE069B4C}"/>
          </ac:spMkLst>
        </pc:spChg>
        <pc:spChg chg="add del">
          <ac:chgData name="Kelly Brain (1905283)" userId="S::1905283@student.uwtsd.ac.uk::4550e929-2588-4b56-8329-fe0aaa662886" providerId="AD" clId="Web-{DA1FC859-0161-F149-8281-C22115A40153}" dt="2020-11-03T10:41:30.950" v="8"/>
          <ac:spMkLst>
            <pc:docMk/>
            <pc:sldMk cId="862823140" sldId="258"/>
            <ac:spMk id="19" creationId="{20E145FF-1D18-4246-A2BA-9F6B4D53364C}"/>
          </ac:spMkLst>
        </pc:spChg>
        <pc:spChg chg="del">
          <ac:chgData name="Kelly Brain (1905283)" userId="S::1905283@student.uwtsd.ac.uk::4550e929-2588-4b56-8329-fe0aaa662886" providerId="AD" clId="Web-{DA1FC859-0161-F149-8281-C22115A40153}" dt="2020-11-03T10:41:06.419" v="6"/>
          <ac:spMkLst>
            <pc:docMk/>
            <pc:sldMk cId="862823140" sldId="258"/>
            <ac:spMk id="20" creationId="{59647F54-801D-44AB-8284-EDDFF7763139}"/>
          </ac:spMkLst>
        </pc:spChg>
        <pc:spChg chg="add del">
          <ac:chgData name="Kelly Brain (1905283)" userId="S::1905283@student.uwtsd.ac.uk::4550e929-2588-4b56-8329-fe0aaa662886" providerId="AD" clId="Web-{DA1FC859-0161-F149-8281-C22115A40153}" dt="2020-11-03T10:41:30.950" v="8"/>
          <ac:spMkLst>
            <pc:docMk/>
            <pc:sldMk cId="862823140" sldId="258"/>
            <ac:spMk id="21" creationId="{FB3EF4D6-026A-4D52-B916-967329EE3FFE}"/>
          </ac:spMkLst>
        </pc:spChg>
        <pc:spChg chg="del">
          <ac:chgData name="Kelly Brain (1905283)" userId="S::1905283@student.uwtsd.ac.uk::4550e929-2588-4b56-8329-fe0aaa662886" providerId="AD" clId="Web-{DA1FC859-0161-F149-8281-C22115A40153}" dt="2020-11-03T10:41:06.419" v="6"/>
          <ac:spMkLst>
            <pc:docMk/>
            <pc:sldMk cId="862823140" sldId="258"/>
            <ac:spMk id="22" creationId="{89EA2611-DCBA-4E97-A2B2-9A466E76BDA4}"/>
          </ac:spMkLst>
        </pc:spChg>
        <pc:spChg chg="add del">
          <ac:chgData name="Kelly Brain (1905283)" userId="S::1905283@student.uwtsd.ac.uk::4550e929-2588-4b56-8329-fe0aaa662886" providerId="AD" clId="Web-{DA1FC859-0161-F149-8281-C22115A40153}" dt="2020-11-03T10:41:30.950" v="8"/>
          <ac:spMkLst>
            <pc:docMk/>
            <pc:sldMk cId="862823140" sldId="258"/>
            <ac:spMk id="23" creationId="{4DB4846F-6AA5-4DB3-9581-D95F22BD5662}"/>
          </ac:spMkLst>
        </pc:spChg>
        <pc:spChg chg="del">
          <ac:chgData name="Kelly Brain (1905283)" userId="S::1905283@student.uwtsd.ac.uk::4550e929-2588-4b56-8329-fe0aaa662886" providerId="AD" clId="Web-{DA1FC859-0161-F149-8281-C22115A40153}" dt="2020-11-03T10:41:06.419" v="6"/>
          <ac:spMkLst>
            <pc:docMk/>
            <pc:sldMk cId="862823140" sldId="258"/>
            <ac:spMk id="24" creationId="{BBC615D1-6E12-40EF-915B-316CFDB550D5}"/>
          </ac:spMkLst>
        </pc:spChg>
        <pc:spChg chg="add del">
          <ac:chgData name="Kelly Brain (1905283)" userId="S::1905283@student.uwtsd.ac.uk::4550e929-2588-4b56-8329-fe0aaa662886" providerId="AD" clId="Web-{DA1FC859-0161-F149-8281-C22115A40153}" dt="2020-11-03T10:41:30.950" v="8"/>
          <ac:spMkLst>
            <pc:docMk/>
            <pc:sldMk cId="862823140" sldId="258"/>
            <ac:spMk id="25" creationId="{D54EC22E-2292-4292-A80B-E81DF64BFB26}"/>
          </ac:spMkLst>
        </pc:spChg>
        <pc:spChg chg="del">
          <ac:chgData name="Kelly Brain (1905283)" userId="S::1905283@student.uwtsd.ac.uk::4550e929-2588-4b56-8329-fe0aaa662886" providerId="AD" clId="Web-{DA1FC859-0161-F149-8281-C22115A40153}" dt="2020-11-03T10:41:06.419" v="6"/>
          <ac:spMkLst>
            <pc:docMk/>
            <pc:sldMk cId="862823140" sldId="258"/>
            <ac:spMk id="26" creationId="{B9797D36-DE1E-47CD-881A-6C1F5828261B}"/>
          </ac:spMkLst>
        </pc:spChg>
        <pc:spChg chg="add del">
          <ac:chgData name="Kelly Brain (1905283)" userId="S::1905283@student.uwtsd.ac.uk::4550e929-2588-4b56-8329-fe0aaa662886" providerId="AD" clId="Web-{DA1FC859-0161-F149-8281-C22115A40153}" dt="2020-11-03T10:41:30.950" v="8"/>
          <ac:spMkLst>
            <pc:docMk/>
            <pc:sldMk cId="862823140" sldId="258"/>
            <ac:spMk id="27" creationId="{CC1C7165-8A3A-44EB-88D0-4EFA36A004E2}"/>
          </ac:spMkLst>
        </pc:spChg>
        <pc:spChg chg="del">
          <ac:chgData name="Kelly Brain (1905283)" userId="S::1905283@student.uwtsd.ac.uk::4550e929-2588-4b56-8329-fe0aaa662886" providerId="AD" clId="Web-{DA1FC859-0161-F149-8281-C22115A40153}" dt="2020-11-03T10:41:06.419" v="6"/>
          <ac:spMkLst>
            <pc:docMk/>
            <pc:sldMk cId="862823140" sldId="258"/>
            <ac:spMk id="28" creationId="{4A2FAF1F-F462-46AF-A9E6-CC93C4E2C359}"/>
          </ac:spMkLst>
        </pc:spChg>
        <pc:spChg chg="add del">
          <ac:chgData name="Kelly Brain (1905283)" userId="S::1905283@student.uwtsd.ac.uk::4550e929-2588-4b56-8329-fe0aaa662886" providerId="AD" clId="Web-{DA1FC859-0161-F149-8281-C22115A40153}" dt="2020-11-03T10:41:30.950" v="8"/>
          <ac:spMkLst>
            <pc:docMk/>
            <pc:sldMk cId="862823140" sldId="258"/>
            <ac:spMk id="29" creationId="{A1081473-BB93-49A4-B605-4E2053739770}"/>
          </ac:spMkLst>
        </pc:spChg>
        <pc:spChg chg="del">
          <ac:chgData name="Kelly Brain (1905283)" userId="S::1905283@student.uwtsd.ac.uk::4550e929-2588-4b56-8329-fe0aaa662886" providerId="AD" clId="Web-{DA1FC859-0161-F149-8281-C22115A40153}" dt="2020-11-03T10:41:06.419" v="6"/>
          <ac:spMkLst>
            <pc:docMk/>
            <pc:sldMk cId="862823140" sldId="258"/>
            <ac:spMk id="30" creationId="{7146BED8-BAE9-42C5-A3DD-7B946445DB8C}"/>
          </ac:spMkLst>
        </pc:spChg>
        <pc:spChg chg="del">
          <ac:chgData name="Kelly Brain (1905283)" userId="S::1905283@student.uwtsd.ac.uk::4550e929-2588-4b56-8329-fe0aaa662886" providerId="AD" clId="Web-{DA1FC859-0161-F149-8281-C22115A40153}" dt="2020-11-03T10:41:06.419" v="6"/>
          <ac:spMkLst>
            <pc:docMk/>
            <pc:sldMk cId="862823140" sldId="258"/>
            <ac:spMk id="32" creationId="{15765FE8-B62F-41E4-A73C-74C91A8FD945}"/>
          </ac:spMkLst>
        </pc:spChg>
        <pc:grpChg chg="add del">
          <ac:chgData name="Kelly Brain (1905283)" userId="S::1905283@student.uwtsd.ac.uk::4550e929-2588-4b56-8329-fe0aaa662886" providerId="AD" clId="Web-{DA1FC859-0161-F149-8281-C22115A40153}" dt="2020-11-03T10:41:30.950" v="8"/>
          <ac:grpSpMkLst>
            <pc:docMk/>
            <pc:sldMk cId="862823140" sldId="258"/>
            <ac:grpSpMk id="8" creationId="{7084313B-C03D-4981-9786-879159A60395}"/>
          </ac:grpSpMkLst>
        </pc:grpChg>
        <pc:grpChg chg="del">
          <ac:chgData name="Kelly Brain (1905283)" userId="S::1905283@student.uwtsd.ac.uk::4550e929-2588-4b56-8329-fe0aaa662886" providerId="AD" clId="Web-{DA1FC859-0161-F149-8281-C22115A40153}" dt="2020-11-03T10:41:06.419" v="6"/>
          <ac:grpSpMkLst>
            <pc:docMk/>
            <pc:sldMk cId="862823140" sldId="258"/>
            <ac:grpSpMk id="9" creationId="{FAEF28A3-012D-4640-B8B8-1EF6EAF7233B}"/>
          </ac:grpSpMkLst>
        </pc:grpChg>
        <pc:grpChg chg="add del">
          <ac:chgData name="Kelly Brain (1905283)" userId="S::1905283@student.uwtsd.ac.uk::4550e929-2588-4b56-8329-fe0aaa662886" providerId="AD" clId="Web-{DA1FC859-0161-F149-8281-C22115A40153}" dt="2020-11-03T10:45:11.451" v="20"/>
          <ac:grpSpMkLst>
            <pc:docMk/>
            <pc:sldMk cId="862823140" sldId="258"/>
            <ac:grpSpMk id="10" creationId="{DDA34B8A-FA8D-4E16-AD72-7B60B1C2582A}"/>
          </ac:grpSpMkLst>
        </pc:grpChg>
        <pc:picChg chg="del">
          <ac:chgData name="Kelly Brain (1905283)" userId="S::1905283@student.uwtsd.ac.uk::4550e929-2588-4b56-8329-fe0aaa662886" providerId="AD" clId="Web-{DA1FC859-0161-F149-8281-C22115A40153}" dt="2020-11-03T10:40:33.778" v="3"/>
          <ac:picMkLst>
            <pc:docMk/>
            <pc:sldMk cId="862823140" sldId="258"/>
            <ac:picMk id="4" creationId="{0664BB65-7270-C740-A08D-87012909A8A0}"/>
          </ac:picMkLst>
        </pc:picChg>
        <pc:picChg chg="add">
          <ac:chgData name="Kelly Brain (1905283)" userId="S::1905283@student.uwtsd.ac.uk::4550e929-2588-4b56-8329-fe0aaa662886" providerId="AD" clId="Web-{DA1FC859-0161-F149-8281-C22115A40153}" dt="2020-11-03T10:41:31.028" v="9"/>
          <ac:picMkLst>
            <pc:docMk/>
            <pc:sldMk cId="862823140" sldId="258"/>
            <ac:picMk id="7" creationId="{E052B712-9301-4126-9DD1-D0FDB27F8033}"/>
          </ac:picMkLst>
        </pc:picChg>
      </pc:sldChg>
      <pc:sldChg chg="modSp mod modClrScheme chgLayout">
        <pc:chgData name="Kelly Brain (1905283)" userId="S::1905283@student.uwtsd.ac.uk::4550e929-2588-4b56-8329-fe0aaa662886" providerId="AD" clId="Web-{DA1FC859-0161-F149-8281-C22115A40153}" dt="2020-11-03T10:45:38.092" v="22"/>
        <pc:sldMkLst>
          <pc:docMk/>
          <pc:sldMk cId="1645539323" sldId="259"/>
        </pc:sldMkLst>
        <pc:spChg chg="mod ord">
          <ac:chgData name="Kelly Brain (1905283)" userId="S::1905283@student.uwtsd.ac.uk::4550e929-2588-4b56-8329-fe0aaa662886" providerId="AD" clId="Web-{DA1FC859-0161-F149-8281-C22115A40153}" dt="2020-11-03T10:45:38.092" v="22"/>
          <ac:spMkLst>
            <pc:docMk/>
            <pc:sldMk cId="1645539323" sldId="259"/>
            <ac:spMk id="2" creationId="{D53C8B65-0105-6744-84BD-2AEB6E7A4FB5}"/>
          </ac:spMkLst>
        </pc:spChg>
      </pc:sldChg>
      <pc:sldChg chg="delSp modSp mod modClrScheme chgLayout">
        <pc:chgData name="Kelly Brain (1905283)" userId="S::1905283@student.uwtsd.ac.uk::4550e929-2588-4b56-8329-fe0aaa662886" providerId="AD" clId="Web-{DA1FC859-0161-F149-8281-C22115A40153}" dt="2020-11-03T10:45:38.092" v="22"/>
        <pc:sldMkLst>
          <pc:docMk/>
          <pc:sldMk cId="370231761" sldId="260"/>
        </pc:sldMkLst>
        <pc:spChg chg="mod ord">
          <ac:chgData name="Kelly Brain (1905283)" userId="S::1905283@student.uwtsd.ac.uk::4550e929-2588-4b56-8329-fe0aaa662886" providerId="AD" clId="Web-{DA1FC859-0161-F149-8281-C22115A40153}" dt="2020-11-03T10:45:38.092" v="22"/>
          <ac:spMkLst>
            <pc:docMk/>
            <pc:sldMk cId="370231761" sldId="260"/>
            <ac:spMk id="2" creationId="{0C34913F-4A05-074D-A2C5-3F13CAD64397}"/>
          </ac:spMkLst>
        </pc:spChg>
        <pc:spChg chg="del">
          <ac:chgData name="Kelly Brain (1905283)" userId="S::1905283@student.uwtsd.ac.uk::4550e929-2588-4b56-8329-fe0aaa662886" providerId="AD" clId="Web-{DA1FC859-0161-F149-8281-C22115A40153}" dt="2020-11-03T10:42:20.325" v="10"/>
          <ac:spMkLst>
            <pc:docMk/>
            <pc:sldMk cId="370231761" sldId="260"/>
            <ac:spMk id="3" creationId="{0583BAF4-8F19-4C44-BDE2-3A2D2E8C598C}"/>
          </ac:spMkLst>
        </pc:spChg>
      </pc:sldChg>
      <pc:sldChg chg="modSp mod modClrScheme chgLayout">
        <pc:chgData name="Kelly Brain (1905283)" userId="S::1905283@student.uwtsd.ac.uk::4550e929-2588-4b56-8329-fe0aaa662886" providerId="AD" clId="Web-{DA1FC859-0161-F149-8281-C22115A40153}" dt="2020-11-03T10:45:38.092" v="22"/>
        <pc:sldMkLst>
          <pc:docMk/>
          <pc:sldMk cId="1822042892" sldId="261"/>
        </pc:sldMkLst>
        <pc:spChg chg="mod ord">
          <ac:chgData name="Kelly Brain (1905283)" userId="S::1905283@student.uwtsd.ac.uk::4550e929-2588-4b56-8329-fe0aaa662886" providerId="AD" clId="Web-{DA1FC859-0161-F149-8281-C22115A40153}" dt="2020-11-03T10:45:38.092" v="22"/>
          <ac:spMkLst>
            <pc:docMk/>
            <pc:sldMk cId="1822042892" sldId="261"/>
            <ac:spMk id="2" creationId="{4FE10625-652E-D14B-B5FE-B06AF056B31F}"/>
          </ac:spMkLst>
        </pc:spChg>
      </pc:sldChg>
      <pc:sldChg chg="addSp delSp modSp mod setBg modClrScheme delDesignElem chgLayout">
        <pc:chgData name="Kelly Brain (1905283)" userId="S::1905283@student.uwtsd.ac.uk::4550e929-2588-4b56-8329-fe0aaa662886" providerId="AD" clId="Web-{DA1FC859-0161-F149-8281-C22115A40153}" dt="2020-11-03T10:45:38.092" v="22"/>
        <pc:sldMkLst>
          <pc:docMk/>
          <pc:sldMk cId="2398573010" sldId="262"/>
        </pc:sldMkLst>
        <pc:spChg chg="mod ord">
          <ac:chgData name="Kelly Brain (1905283)" userId="S::1905283@student.uwtsd.ac.uk::4550e929-2588-4b56-8329-fe0aaa662886" providerId="AD" clId="Web-{DA1FC859-0161-F149-8281-C22115A40153}" dt="2020-11-03T10:45:38.092" v="22"/>
          <ac:spMkLst>
            <pc:docMk/>
            <pc:sldMk cId="2398573010" sldId="262"/>
            <ac:spMk id="2" creationId="{CC804343-809D-2C47-8DFE-7159BD439ED7}"/>
          </ac:spMkLst>
        </pc:spChg>
        <pc:spChg chg="mod">
          <ac:chgData name="Kelly Brain (1905283)" userId="S::1905283@student.uwtsd.ac.uk::4550e929-2588-4b56-8329-fe0aaa662886" providerId="AD" clId="Web-{DA1FC859-0161-F149-8281-C22115A40153}" dt="2020-11-03T10:44:44.607" v="19"/>
          <ac:spMkLst>
            <pc:docMk/>
            <pc:sldMk cId="2398573010" sldId="262"/>
            <ac:spMk id="3" creationId="{4C42D76F-45A3-1F40-B813-0FF218094A92}"/>
          </ac:spMkLst>
        </pc:spChg>
        <pc:spChg chg="add del">
          <ac:chgData name="Kelly Brain (1905283)" userId="S::1905283@student.uwtsd.ac.uk::4550e929-2588-4b56-8329-fe0aaa662886" providerId="AD" clId="Web-{DA1FC859-0161-F149-8281-C22115A40153}" dt="2020-11-03T10:43:49.810" v="14"/>
          <ac:spMkLst>
            <pc:docMk/>
            <pc:sldMk cId="2398573010" sldId="262"/>
            <ac:spMk id="6" creationId="{20E145FF-1D18-4246-A2BA-9F6B4D53364C}"/>
          </ac:spMkLst>
        </pc:spChg>
        <pc:spChg chg="add del">
          <ac:chgData name="Kelly Brain (1905283)" userId="S::1905283@student.uwtsd.ac.uk::4550e929-2588-4b56-8329-fe0aaa662886" providerId="AD" clId="Web-{DA1FC859-0161-F149-8281-C22115A40153}" dt="2020-11-03T10:43:49.810" v="14"/>
          <ac:spMkLst>
            <pc:docMk/>
            <pc:sldMk cId="2398573010" sldId="262"/>
            <ac:spMk id="7" creationId="{FB3EF4D6-026A-4D52-B916-967329EE3FFE}"/>
          </ac:spMkLst>
        </pc:spChg>
        <pc:spChg chg="add del">
          <ac:chgData name="Kelly Brain (1905283)" userId="S::1905283@student.uwtsd.ac.uk::4550e929-2588-4b56-8329-fe0aaa662886" providerId="AD" clId="Web-{DA1FC859-0161-F149-8281-C22115A40153}" dt="2020-11-03T10:43:49.810" v="14"/>
          <ac:spMkLst>
            <pc:docMk/>
            <pc:sldMk cId="2398573010" sldId="262"/>
            <ac:spMk id="18" creationId="{4DB4846F-6AA5-4DB3-9581-D95F22BD5662}"/>
          </ac:spMkLst>
        </pc:spChg>
        <pc:spChg chg="add del">
          <ac:chgData name="Kelly Brain (1905283)" userId="S::1905283@student.uwtsd.ac.uk::4550e929-2588-4b56-8329-fe0aaa662886" providerId="AD" clId="Web-{DA1FC859-0161-F149-8281-C22115A40153}" dt="2020-11-03T10:42:47.200" v="12"/>
          <ac:spMkLst>
            <pc:docMk/>
            <pc:sldMk cId="2398573010" sldId="262"/>
            <ac:spMk id="19" creationId="{20E145FF-1D18-4246-A2BA-9F6B4D53364C}"/>
          </ac:spMkLst>
        </pc:spChg>
        <pc:spChg chg="add del">
          <ac:chgData name="Kelly Brain (1905283)" userId="S::1905283@student.uwtsd.ac.uk::4550e929-2588-4b56-8329-fe0aaa662886" providerId="AD" clId="Web-{DA1FC859-0161-F149-8281-C22115A40153}" dt="2020-11-03T10:43:49.810" v="14"/>
          <ac:spMkLst>
            <pc:docMk/>
            <pc:sldMk cId="2398573010" sldId="262"/>
            <ac:spMk id="20" creationId="{D54EC22E-2292-4292-A80B-E81DF64BFB26}"/>
          </ac:spMkLst>
        </pc:spChg>
        <pc:spChg chg="add del">
          <ac:chgData name="Kelly Brain (1905283)" userId="S::1905283@student.uwtsd.ac.uk::4550e929-2588-4b56-8329-fe0aaa662886" providerId="AD" clId="Web-{DA1FC859-0161-F149-8281-C22115A40153}" dt="2020-11-03T10:42:47.200" v="12"/>
          <ac:spMkLst>
            <pc:docMk/>
            <pc:sldMk cId="2398573010" sldId="262"/>
            <ac:spMk id="21" creationId="{B219AE65-9B94-44EA-BEF3-EF4BFA169C81}"/>
          </ac:spMkLst>
        </pc:spChg>
        <pc:spChg chg="add del">
          <ac:chgData name="Kelly Brain (1905283)" userId="S::1905283@student.uwtsd.ac.uk::4550e929-2588-4b56-8329-fe0aaa662886" providerId="AD" clId="Web-{DA1FC859-0161-F149-8281-C22115A40153}" dt="2020-11-03T10:43:49.810" v="14"/>
          <ac:spMkLst>
            <pc:docMk/>
            <pc:sldMk cId="2398573010" sldId="262"/>
            <ac:spMk id="22" creationId="{A1081473-BB93-49A4-B605-4E2053739770}"/>
          </ac:spMkLst>
        </pc:spChg>
        <pc:spChg chg="add del">
          <ac:chgData name="Kelly Brain (1905283)" userId="S::1905283@student.uwtsd.ac.uk::4550e929-2588-4b56-8329-fe0aaa662886" providerId="AD" clId="Web-{DA1FC859-0161-F149-8281-C22115A40153}" dt="2020-11-03T10:42:47.200" v="12"/>
          <ac:spMkLst>
            <pc:docMk/>
            <pc:sldMk cId="2398573010" sldId="262"/>
            <ac:spMk id="23" creationId="{F0C81A57-9CD5-461B-8FFE-4A8CB6CFBE01}"/>
          </ac:spMkLst>
        </pc:spChg>
        <pc:spChg chg="add del">
          <ac:chgData name="Kelly Brain (1905283)" userId="S::1905283@student.uwtsd.ac.uk::4550e929-2588-4b56-8329-fe0aaa662886" providerId="AD" clId="Web-{DA1FC859-0161-F149-8281-C22115A40153}" dt="2020-11-03T10:44:04.998" v="16"/>
          <ac:spMkLst>
            <pc:docMk/>
            <pc:sldMk cId="2398573010" sldId="262"/>
            <ac:spMk id="26" creationId="{20E145FF-1D18-4246-A2BA-9F6B4D53364C}"/>
          </ac:spMkLst>
        </pc:spChg>
        <pc:spChg chg="add del">
          <ac:chgData name="Kelly Brain (1905283)" userId="S::1905283@student.uwtsd.ac.uk::4550e929-2588-4b56-8329-fe0aaa662886" providerId="AD" clId="Web-{DA1FC859-0161-F149-8281-C22115A40153}" dt="2020-11-03T10:43:49.810" v="14"/>
          <ac:spMkLst>
            <pc:docMk/>
            <pc:sldMk cId="2398573010" sldId="262"/>
            <ac:spMk id="27" creationId="{CC1C7165-8A3A-44EB-88D0-4EFA36A004E2}"/>
          </ac:spMkLst>
        </pc:spChg>
        <pc:spChg chg="add del">
          <ac:chgData name="Kelly Brain (1905283)" userId="S::1905283@student.uwtsd.ac.uk::4550e929-2588-4b56-8329-fe0aaa662886" providerId="AD" clId="Web-{DA1FC859-0161-F149-8281-C22115A40153}" dt="2020-11-03T10:44:04.998" v="16"/>
          <ac:spMkLst>
            <pc:docMk/>
            <pc:sldMk cId="2398573010" sldId="262"/>
            <ac:spMk id="30" creationId="{FB3EF4D6-026A-4D52-B916-967329EE3FFE}"/>
          </ac:spMkLst>
        </pc:spChg>
        <pc:spChg chg="add del">
          <ac:chgData name="Kelly Brain (1905283)" userId="S::1905283@student.uwtsd.ac.uk::4550e929-2588-4b56-8329-fe0aaa662886" providerId="AD" clId="Web-{DA1FC859-0161-F149-8281-C22115A40153}" dt="2020-11-03T10:44:04.998" v="16"/>
          <ac:spMkLst>
            <pc:docMk/>
            <pc:sldMk cId="2398573010" sldId="262"/>
            <ac:spMk id="31" creationId="{4DB4846F-6AA5-4DB3-9581-D95F22BD5662}"/>
          </ac:spMkLst>
        </pc:spChg>
        <pc:spChg chg="add del">
          <ac:chgData name="Kelly Brain (1905283)" userId="S::1905283@student.uwtsd.ac.uk::4550e929-2588-4b56-8329-fe0aaa662886" providerId="AD" clId="Web-{DA1FC859-0161-F149-8281-C22115A40153}" dt="2020-11-03T10:44:04.998" v="16"/>
          <ac:spMkLst>
            <pc:docMk/>
            <pc:sldMk cId="2398573010" sldId="262"/>
            <ac:spMk id="32" creationId="{D54EC22E-2292-4292-A80B-E81DF64BFB26}"/>
          </ac:spMkLst>
        </pc:spChg>
        <pc:spChg chg="add del">
          <ac:chgData name="Kelly Brain (1905283)" userId="S::1905283@student.uwtsd.ac.uk::4550e929-2588-4b56-8329-fe0aaa662886" providerId="AD" clId="Web-{DA1FC859-0161-F149-8281-C22115A40153}" dt="2020-11-03T10:44:44.607" v="19"/>
          <ac:spMkLst>
            <pc:docMk/>
            <pc:sldMk cId="2398573010" sldId="262"/>
            <ac:spMk id="35" creationId="{20E145FF-1D18-4246-A2BA-9F6B4D53364C}"/>
          </ac:spMkLst>
        </pc:spChg>
        <pc:spChg chg="add del">
          <ac:chgData name="Kelly Brain (1905283)" userId="S::1905283@student.uwtsd.ac.uk::4550e929-2588-4b56-8329-fe0aaa662886" providerId="AD" clId="Web-{DA1FC859-0161-F149-8281-C22115A40153}" dt="2020-11-03T10:44:44.607" v="19"/>
          <ac:spMkLst>
            <pc:docMk/>
            <pc:sldMk cId="2398573010" sldId="262"/>
            <ac:spMk id="36" creationId="{FB3EF4D6-026A-4D52-B916-967329EE3FFE}"/>
          </ac:spMkLst>
        </pc:spChg>
        <pc:spChg chg="add del">
          <ac:chgData name="Kelly Brain (1905283)" userId="S::1905283@student.uwtsd.ac.uk::4550e929-2588-4b56-8329-fe0aaa662886" providerId="AD" clId="Web-{DA1FC859-0161-F149-8281-C22115A40153}" dt="2020-11-03T10:44:44.607" v="19"/>
          <ac:spMkLst>
            <pc:docMk/>
            <pc:sldMk cId="2398573010" sldId="262"/>
            <ac:spMk id="37" creationId="{4DB4846F-6AA5-4DB3-9581-D95F22BD5662}"/>
          </ac:spMkLst>
        </pc:spChg>
        <pc:spChg chg="add del">
          <ac:chgData name="Kelly Brain (1905283)" userId="S::1905283@student.uwtsd.ac.uk::4550e929-2588-4b56-8329-fe0aaa662886" providerId="AD" clId="Web-{DA1FC859-0161-F149-8281-C22115A40153}" dt="2020-11-03T10:44:44.607" v="19"/>
          <ac:spMkLst>
            <pc:docMk/>
            <pc:sldMk cId="2398573010" sldId="262"/>
            <ac:spMk id="38" creationId="{D54EC22E-2292-4292-A80B-E81DF64BFB26}"/>
          </ac:spMkLst>
        </pc:spChg>
        <pc:spChg chg="add del">
          <ac:chgData name="Kelly Brain (1905283)" userId="S::1905283@student.uwtsd.ac.uk::4550e929-2588-4b56-8329-fe0aaa662886" providerId="AD" clId="Web-{DA1FC859-0161-F149-8281-C22115A40153}" dt="2020-11-03T10:45:11.451" v="20"/>
          <ac:spMkLst>
            <pc:docMk/>
            <pc:sldMk cId="2398573010" sldId="262"/>
            <ac:spMk id="56" creationId="{20E145FF-1D18-4246-A2BA-9F6B4D53364C}"/>
          </ac:spMkLst>
        </pc:spChg>
        <pc:spChg chg="add del">
          <ac:chgData name="Kelly Brain (1905283)" userId="S::1905283@student.uwtsd.ac.uk::4550e929-2588-4b56-8329-fe0aaa662886" providerId="AD" clId="Web-{DA1FC859-0161-F149-8281-C22115A40153}" dt="2020-11-03T10:45:11.451" v="20"/>
          <ac:spMkLst>
            <pc:docMk/>
            <pc:sldMk cId="2398573010" sldId="262"/>
            <ac:spMk id="58" creationId="{FB3EF4D6-026A-4D52-B916-967329EE3FFE}"/>
          </ac:spMkLst>
        </pc:spChg>
        <pc:spChg chg="add del">
          <ac:chgData name="Kelly Brain (1905283)" userId="S::1905283@student.uwtsd.ac.uk::4550e929-2588-4b56-8329-fe0aaa662886" providerId="AD" clId="Web-{DA1FC859-0161-F149-8281-C22115A40153}" dt="2020-11-03T10:45:11.451" v="20"/>
          <ac:spMkLst>
            <pc:docMk/>
            <pc:sldMk cId="2398573010" sldId="262"/>
            <ac:spMk id="60" creationId="{4DB4846F-6AA5-4DB3-9581-D95F22BD5662}"/>
          </ac:spMkLst>
        </pc:spChg>
        <pc:spChg chg="add del">
          <ac:chgData name="Kelly Brain (1905283)" userId="S::1905283@student.uwtsd.ac.uk::4550e929-2588-4b56-8329-fe0aaa662886" providerId="AD" clId="Web-{DA1FC859-0161-F149-8281-C22115A40153}" dt="2020-11-03T10:45:11.451" v="20"/>
          <ac:spMkLst>
            <pc:docMk/>
            <pc:sldMk cId="2398573010" sldId="262"/>
            <ac:spMk id="62" creationId="{D54EC22E-2292-4292-A80B-E81DF64BFB26}"/>
          </ac:spMkLst>
        </pc:spChg>
        <pc:grpChg chg="add del">
          <ac:chgData name="Kelly Brain (1905283)" userId="S::1905283@student.uwtsd.ac.uk::4550e929-2588-4b56-8329-fe0aaa662886" providerId="AD" clId="Web-{DA1FC859-0161-F149-8281-C22115A40153}" dt="2020-11-03T10:43:49.810" v="14"/>
          <ac:grpSpMkLst>
            <pc:docMk/>
            <pc:sldMk cId="2398573010" sldId="262"/>
            <ac:grpSpMk id="5" creationId="{7084313B-C03D-4981-9786-879159A60395}"/>
          </ac:grpSpMkLst>
        </pc:grpChg>
        <pc:grpChg chg="add del">
          <ac:chgData name="Kelly Brain (1905283)" userId="S::1905283@student.uwtsd.ac.uk::4550e929-2588-4b56-8329-fe0aaa662886" providerId="AD" clId="Web-{DA1FC859-0161-F149-8281-C22115A40153}" dt="2020-11-03T10:42:47.200" v="12"/>
          <ac:grpSpMkLst>
            <pc:docMk/>
            <pc:sldMk cId="2398573010" sldId="262"/>
            <ac:grpSpMk id="8" creationId="{7084313B-C03D-4981-9786-879159A60395}"/>
          </ac:grpSpMkLst>
        </pc:grpChg>
        <pc:grpChg chg="add del">
          <ac:chgData name="Kelly Brain (1905283)" userId="S::1905283@student.uwtsd.ac.uk::4550e929-2588-4b56-8329-fe0aaa662886" providerId="AD" clId="Web-{DA1FC859-0161-F149-8281-C22115A40153}" dt="2020-11-03T10:44:04.998" v="16"/>
          <ac:grpSpMkLst>
            <pc:docMk/>
            <pc:sldMk cId="2398573010" sldId="262"/>
            <ac:grpSpMk id="24" creationId="{7084313B-C03D-4981-9786-879159A60395}"/>
          </ac:grpSpMkLst>
        </pc:grpChg>
        <pc:grpChg chg="add del">
          <ac:chgData name="Kelly Brain (1905283)" userId="S::1905283@student.uwtsd.ac.uk::4550e929-2588-4b56-8329-fe0aaa662886" providerId="AD" clId="Web-{DA1FC859-0161-F149-8281-C22115A40153}" dt="2020-11-03T10:42:47.200" v="12"/>
          <ac:grpSpMkLst>
            <pc:docMk/>
            <pc:sldMk cId="2398573010" sldId="262"/>
            <ac:grpSpMk id="25" creationId="{3086C462-37F4-494D-8292-CCB95221CC1A}"/>
          </ac:grpSpMkLst>
        </pc:grpChg>
        <pc:grpChg chg="add del">
          <ac:chgData name="Kelly Brain (1905283)" userId="S::1905283@student.uwtsd.ac.uk::4550e929-2588-4b56-8329-fe0aaa662886" providerId="AD" clId="Web-{DA1FC859-0161-F149-8281-C22115A40153}" dt="2020-11-03T10:44:04.998" v="16"/>
          <ac:grpSpMkLst>
            <pc:docMk/>
            <pc:sldMk cId="2398573010" sldId="262"/>
            <ac:grpSpMk id="33" creationId="{992A2039-50D4-4D49-A79F-C82A1D913162}"/>
          </ac:grpSpMkLst>
        </pc:grpChg>
        <pc:grpChg chg="add del">
          <ac:chgData name="Kelly Brain (1905283)" userId="S::1905283@student.uwtsd.ac.uk::4550e929-2588-4b56-8329-fe0aaa662886" providerId="AD" clId="Web-{DA1FC859-0161-F149-8281-C22115A40153}" dt="2020-11-03T10:44:44.607" v="19"/>
          <ac:grpSpMkLst>
            <pc:docMk/>
            <pc:sldMk cId="2398573010" sldId="262"/>
            <ac:grpSpMk id="34" creationId="{7084313B-C03D-4981-9786-879159A60395}"/>
          </ac:grpSpMkLst>
        </pc:grpChg>
        <pc:grpChg chg="add del">
          <ac:chgData name="Kelly Brain (1905283)" userId="S::1905283@student.uwtsd.ac.uk::4550e929-2588-4b56-8329-fe0aaa662886" providerId="AD" clId="Web-{DA1FC859-0161-F149-8281-C22115A40153}" dt="2020-11-03T10:44:44.607" v="19"/>
          <ac:grpSpMkLst>
            <pc:docMk/>
            <pc:sldMk cId="2398573010" sldId="262"/>
            <ac:grpSpMk id="39" creationId="{992A2039-50D4-4D49-A79F-C82A1D913162}"/>
          </ac:grpSpMkLst>
        </pc:grpChg>
        <pc:grpChg chg="add del">
          <ac:chgData name="Kelly Brain (1905283)" userId="S::1905283@student.uwtsd.ac.uk::4550e929-2588-4b56-8329-fe0aaa662886" providerId="AD" clId="Web-{DA1FC859-0161-F149-8281-C22115A40153}" dt="2020-11-03T10:45:11.451" v="20"/>
          <ac:grpSpMkLst>
            <pc:docMk/>
            <pc:sldMk cId="2398573010" sldId="262"/>
            <ac:grpSpMk id="45" creationId="{7084313B-C03D-4981-9786-879159A60395}"/>
          </ac:grpSpMkLst>
        </pc:grpChg>
        <pc:grpChg chg="add del">
          <ac:chgData name="Kelly Brain (1905283)" userId="S::1905283@student.uwtsd.ac.uk::4550e929-2588-4b56-8329-fe0aaa662886" providerId="AD" clId="Web-{DA1FC859-0161-F149-8281-C22115A40153}" dt="2020-11-03T10:45:11.451" v="20"/>
          <ac:grpSpMkLst>
            <pc:docMk/>
            <pc:sldMk cId="2398573010" sldId="262"/>
            <ac:grpSpMk id="64" creationId="{992A2039-50D4-4D49-A79F-C82A1D913162}"/>
          </ac:grpSpMkLst>
        </pc:grpChg>
        <pc:cxnChg chg="add del">
          <ac:chgData name="Kelly Brain (1905283)" userId="S::1905283@student.uwtsd.ac.uk::4550e929-2588-4b56-8329-fe0aaa662886" providerId="AD" clId="Web-{DA1FC859-0161-F149-8281-C22115A40153}" dt="2020-11-03T10:42:47.200" v="12"/>
          <ac:cxnSpMkLst>
            <pc:docMk/>
            <pc:sldMk cId="2398573010" sldId="262"/>
            <ac:cxnSpMk id="29" creationId="{AD23B2CD-009B-425A-9616-1E1AD1D5AB46}"/>
          </ac:cxnSpMkLst>
        </pc:cxnChg>
      </pc:sldChg>
      <pc:sldChg chg="modSp mod modClrScheme chgLayout">
        <pc:chgData name="Kelly Brain (1905283)" userId="S::1905283@student.uwtsd.ac.uk::4550e929-2588-4b56-8329-fe0aaa662886" providerId="AD" clId="Web-{DA1FC859-0161-F149-8281-C22115A40153}" dt="2020-11-03T10:45:38.092" v="22"/>
        <pc:sldMkLst>
          <pc:docMk/>
          <pc:sldMk cId="2416955805" sldId="263"/>
        </pc:sldMkLst>
        <pc:spChg chg="mod ord">
          <ac:chgData name="Kelly Brain (1905283)" userId="S::1905283@student.uwtsd.ac.uk::4550e929-2588-4b56-8329-fe0aaa662886" providerId="AD" clId="Web-{DA1FC859-0161-F149-8281-C22115A40153}" dt="2020-11-03T10:45:38.092" v="22"/>
          <ac:spMkLst>
            <pc:docMk/>
            <pc:sldMk cId="2416955805" sldId="263"/>
            <ac:spMk id="2" creationId="{70487584-3281-FB48-8542-DBFCB54880CE}"/>
          </ac:spMkLst>
        </pc:spChg>
      </pc:sldChg>
      <pc:sldMasterChg chg="del delSldLayout">
        <pc:chgData name="Kelly Brain (1905283)" userId="S::1905283@student.uwtsd.ac.uk::4550e929-2588-4b56-8329-fe0aaa662886" providerId="AD" clId="Web-{DA1FC859-0161-F149-8281-C22115A40153}" dt="2020-11-03T10:41:06.419" v="6"/>
        <pc:sldMasterMkLst>
          <pc:docMk/>
          <pc:sldMasterMk cId="3016267548" sldId="2147483693"/>
        </pc:sldMasterMkLst>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963610866" sldId="2147483694"/>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590585968" sldId="2147483695"/>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0040339" sldId="2147483696"/>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42332899" sldId="2147483697"/>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176553568" sldId="2147483698"/>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068127210" sldId="2147483699"/>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047088919" sldId="2147483700"/>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1965270976" sldId="2147483701"/>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438812740" sldId="2147483702"/>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823529032" sldId="2147483703"/>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1323179022" sldId="2147483704"/>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576893158" sldId="2147483705"/>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1261293201" sldId="2147483706"/>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343094580" sldId="2147483707"/>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1240105867" sldId="2147483708"/>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3805314880" sldId="2147483709"/>
          </pc:sldLayoutMkLst>
        </pc:sldLayoutChg>
        <pc:sldLayoutChg chg="del">
          <pc:chgData name="Kelly Brain (1905283)" userId="S::1905283@student.uwtsd.ac.uk::4550e929-2588-4b56-8329-fe0aaa662886" providerId="AD" clId="Web-{DA1FC859-0161-F149-8281-C22115A40153}" dt="2020-11-03T10:41:06.419" v="6"/>
          <pc:sldLayoutMkLst>
            <pc:docMk/>
            <pc:sldMasterMk cId="3016267548" sldId="2147483693"/>
            <pc:sldLayoutMk cId="2094144579" sldId="2147483710"/>
          </pc:sldLayoutMkLst>
        </pc:sldLayoutChg>
      </pc:sldMasterChg>
      <pc:sldMasterChg chg="add del addSldLayout delSldLayout modSldLayout">
        <pc:chgData name="Kelly Brain (1905283)" userId="S::1905283@student.uwtsd.ac.uk::4550e929-2588-4b56-8329-fe0aaa662886" providerId="AD" clId="Web-{DA1FC859-0161-F149-8281-C22115A40153}" dt="2020-11-03T10:45:11.451" v="20"/>
        <pc:sldMasterMkLst>
          <pc:docMk/>
          <pc:sldMasterMk cId="3131303998" sldId="2147483711"/>
        </pc:sldMasterMkLst>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3951859989" sldId="2147483712"/>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395214014" sldId="2147483713"/>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2235373287" sldId="2147483714"/>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3111000402" sldId="2147483715"/>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433091447" sldId="2147483716"/>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1201860329" sldId="2147483717"/>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3554851444" sldId="2147483718"/>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2501575053" sldId="2147483719"/>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4226837791" sldId="2147483720"/>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1329831012" sldId="2147483721"/>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1259033495" sldId="2147483722"/>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1711997461" sldId="2147483723"/>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258813505" sldId="2147483724"/>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3743469112" sldId="2147483725"/>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3500082486" sldId="2147483726"/>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1788896046" sldId="2147483727"/>
          </pc:sldLayoutMkLst>
        </pc:sldLayoutChg>
        <pc:sldLayoutChg chg="add del mod replId">
          <pc:chgData name="Kelly Brain (1905283)" userId="S::1905283@student.uwtsd.ac.uk::4550e929-2588-4b56-8329-fe0aaa662886" providerId="AD" clId="Web-{DA1FC859-0161-F149-8281-C22115A40153}" dt="2020-11-03T10:45:11.451" v="20"/>
          <pc:sldLayoutMkLst>
            <pc:docMk/>
            <pc:sldMasterMk cId="3131303998" sldId="2147483711"/>
            <pc:sldLayoutMk cId="2574217303" sldId="2147483728"/>
          </pc:sldLayoutMkLst>
        </pc:sldLayoutChg>
      </pc:sldMasterChg>
      <pc:sldMasterChg chg="add del addSldLayout delSldLayout modSldLayout">
        <pc:chgData name="Kelly Brain (1905283)" userId="S::1905283@student.uwtsd.ac.uk::4550e929-2588-4b56-8329-fe0aaa662886" providerId="AD" clId="Web-{DA1FC859-0161-F149-8281-C22115A40153}" dt="2020-11-03T10:45:20.107" v="21"/>
        <pc:sldMasterMkLst>
          <pc:docMk/>
          <pc:sldMasterMk cId="1775032366" sldId="2147483729"/>
        </pc:sldMasterMkLst>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4263604958" sldId="2147483730"/>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2050175652" sldId="2147483731"/>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684980170" sldId="2147483732"/>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1077986989" sldId="2147483733"/>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275290619" sldId="2147483734"/>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577358444" sldId="2147483735"/>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3350416870" sldId="2147483736"/>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3316289957" sldId="2147483737"/>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3150862206" sldId="2147483738"/>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3435394400" sldId="2147483739"/>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3752167800" sldId="2147483740"/>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2033163697" sldId="2147483741"/>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535882783" sldId="2147483742"/>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3878221714" sldId="2147483743"/>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1165781421" sldId="2147483744"/>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2097426784" sldId="2147483745"/>
          </pc:sldLayoutMkLst>
        </pc:sldLayoutChg>
        <pc:sldLayoutChg chg="add del mod replId">
          <pc:chgData name="Kelly Brain (1905283)" userId="S::1905283@student.uwtsd.ac.uk::4550e929-2588-4b56-8329-fe0aaa662886" providerId="AD" clId="Web-{DA1FC859-0161-F149-8281-C22115A40153}" dt="2020-11-03T10:45:20.107" v="21"/>
          <pc:sldLayoutMkLst>
            <pc:docMk/>
            <pc:sldMasterMk cId="1775032366" sldId="2147483729"/>
            <pc:sldLayoutMk cId="3440714186" sldId="2147483746"/>
          </pc:sldLayoutMkLst>
        </pc:sldLayoutChg>
      </pc:sldMasterChg>
      <pc:sldMasterChg chg="add del addSldLayout delSldLayout modSldLayout">
        <pc:chgData name="Kelly Brain (1905283)" userId="S::1905283@student.uwtsd.ac.uk::4550e929-2588-4b56-8329-fe0aaa662886" providerId="AD" clId="Web-{DA1FC859-0161-F149-8281-C22115A40153}" dt="2020-11-03T10:45:38.092" v="22"/>
        <pc:sldMasterMkLst>
          <pc:docMk/>
          <pc:sldMasterMk cId="1238942302" sldId="2147483747"/>
        </pc:sldMasterMkLst>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2836490064" sldId="2147483748"/>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3039457306" sldId="2147483749"/>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2984198851" sldId="2147483750"/>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1835891625" sldId="2147483751"/>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3193388717" sldId="2147483752"/>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3295555998" sldId="2147483753"/>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4192998590" sldId="2147483754"/>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4130177439" sldId="2147483755"/>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2739524875" sldId="2147483756"/>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3119443680" sldId="2147483757"/>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85155232" sldId="2147483758"/>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1771890920" sldId="2147483759"/>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3150835776" sldId="2147483760"/>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72355186" sldId="2147483761"/>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2870439668" sldId="2147483762"/>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2832509745" sldId="2147483763"/>
          </pc:sldLayoutMkLst>
        </pc:sldLayoutChg>
        <pc:sldLayoutChg chg="add del mod replId">
          <pc:chgData name="Kelly Brain (1905283)" userId="S::1905283@student.uwtsd.ac.uk::4550e929-2588-4b56-8329-fe0aaa662886" providerId="AD" clId="Web-{DA1FC859-0161-F149-8281-C22115A40153}" dt="2020-11-03T10:45:38.092" v="22"/>
          <pc:sldLayoutMkLst>
            <pc:docMk/>
            <pc:sldMasterMk cId="1238942302" sldId="2147483747"/>
            <pc:sldLayoutMk cId="1790111553" sldId="2147483764"/>
          </pc:sldLayoutMkLst>
        </pc:sldLayoutChg>
      </pc:sldMasterChg>
      <pc:sldMasterChg chg="add addSldLayout modSldLayout">
        <pc:chgData name="Kelly Brain (1905283)" userId="S::1905283@student.uwtsd.ac.uk::4550e929-2588-4b56-8329-fe0aaa662886" providerId="AD" clId="Web-{DA1FC859-0161-F149-8281-C22115A40153}" dt="2020-11-03T10:45:38.092" v="22"/>
        <pc:sldMasterMkLst>
          <pc:docMk/>
          <pc:sldMasterMk cId="1692673564" sldId="2147483765"/>
        </pc:sldMasterMkLst>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360632174" sldId="2147483766"/>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3429049148" sldId="2147483767"/>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464526016" sldId="2147483768"/>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4211978139" sldId="2147483769"/>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2345925917" sldId="2147483770"/>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2103212796" sldId="2147483771"/>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4233242653" sldId="2147483772"/>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1929714706" sldId="2147483773"/>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2948054818" sldId="2147483774"/>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1655478163" sldId="2147483775"/>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2171891742" sldId="2147483776"/>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3219596731" sldId="2147483777"/>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1898852518" sldId="2147483778"/>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795772583" sldId="2147483779"/>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2818728736" sldId="2147483780"/>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3524233175" sldId="2147483781"/>
          </pc:sldLayoutMkLst>
        </pc:sldLayoutChg>
        <pc:sldLayoutChg chg="add mod replId">
          <pc:chgData name="Kelly Brain (1905283)" userId="S::1905283@student.uwtsd.ac.uk::4550e929-2588-4b56-8329-fe0aaa662886" providerId="AD" clId="Web-{DA1FC859-0161-F149-8281-C22115A40153}" dt="2020-11-03T10:45:38.092" v="22"/>
          <pc:sldLayoutMkLst>
            <pc:docMk/>
            <pc:sldMasterMk cId="1692673564" sldId="2147483765"/>
            <pc:sldLayoutMk cId="1793231365" sldId="2147483782"/>
          </pc:sldLayoutMkLst>
        </pc:sldLayoutChg>
      </pc:sldMasterChg>
    </pc:docChg>
  </pc:docChgLst>
  <pc:docChgLst>
    <pc:chgData name="Maria Heffernan" userId="S::maria.heffernan@uwtsd.ac.uk::4d9eba02-b8e8-4648-a199-ce89b84b8b1e" providerId="AD" clId="Web-{32CDC0D0-6899-EF59-7962-9DB282014771}"/>
    <pc:docChg chg="modSld">
      <pc:chgData name="Maria Heffernan" userId="S::maria.heffernan@uwtsd.ac.uk::4d9eba02-b8e8-4648-a199-ce89b84b8b1e" providerId="AD" clId="Web-{32CDC0D0-6899-EF59-7962-9DB282014771}" dt="2020-11-02T17:18:57.151" v="38" actId="20577"/>
      <pc:docMkLst>
        <pc:docMk/>
      </pc:docMkLst>
      <pc:sldChg chg="modSp">
        <pc:chgData name="Maria Heffernan" userId="S::maria.heffernan@uwtsd.ac.uk::4d9eba02-b8e8-4648-a199-ce89b84b8b1e" providerId="AD" clId="Web-{32CDC0D0-6899-EF59-7962-9DB282014771}" dt="2020-11-02T17:18:57.136" v="37" actId="20577"/>
        <pc:sldMkLst>
          <pc:docMk/>
          <pc:sldMk cId="862823140" sldId="258"/>
        </pc:sldMkLst>
        <pc:spChg chg="mod">
          <ac:chgData name="Maria Heffernan" userId="S::maria.heffernan@uwtsd.ac.uk::4d9eba02-b8e8-4648-a199-ce89b84b8b1e" providerId="AD" clId="Web-{32CDC0D0-6899-EF59-7962-9DB282014771}" dt="2020-11-02T17:18:57.136" v="37" actId="20577"/>
          <ac:spMkLst>
            <pc:docMk/>
            <pc:sldMk cId="862823140" sldId="258"/>
            <ac:spMk id="3" creationId="{1AC3B5D4-64E2-1849-BF09-3A79516CA1C8}"/>
          </ac:spMkLst>
        </pc:spChg>
      </pc:sldChg>
      <pc:sldChg chg="modSp">
        <pc:chgData name="Maria Heffernan" userId="S::maria.heffernan@uwtsd.ac.uk::4d9eba02-b8e8-4648-a199-ce89b84b8b1e" providerId="AD" clId="Web-{32CDC0D0-6899-EF59-7962-9DB282014771}" dt="2020-11-02T17:18:01.775" v="14" actId="20577"/>
        <pc:sldMkLst>
          <pc:docMk/>
          <pc:sldMk cId="1822042892" sldId="261"/>
        </pc:sldMkLst>
        <pc:spChg chg="mod">
          <ac:chgData name="Maria Heffernan" userId="S::maria.heffernan@uwtsd.ac.uk::4d9eba02-b8e8-4648-a199-ce89b84b8b1e" providerId="AD" clId="Web-{32CDC0D0-6899-EF59-7962-9DB282014771}" dt="2020-11-02T17:18:01.775" v="14" actId="20577"/>
          <ac:spMkLst>
            <pc:docMk/>
            <pc:sldMk cId="1822042892" sldId="261"/>
            <ac:spMk id="4" creationId="{EB0FA62E-C499-C842-A6AA-5005B8B5B221}"/>
          </ac:spMkLst>
        </pc:spChg>
      </pc:sldChg>
    </pc:docChg>
  </pc:docChgLst>
  <pc:docChgLst>
    <pc:chgData name="Kelly Brain" userId="4550e929-2588-4b56-8329-fe0aaa662886" providerId="ADAL" clId="{47C11321-C390-3844-BD6C-AEC4AB7893A5}"/>
    <pc:docChg chg="custSel delSld modSld">
      <pc:chgData name="Kelly Brain" userId="4550e929-2588-4b56-8329-fe0aaa662886" providerId="ADAL" clId="{47C11321-C390-3844-BD6C-AEC4AB7893A5}" dt="2020-11-07T17:05:19.908" v="145" actId="2696"/>
      <pc:docMkLst>
        <pc:docMk/>
      </pc:docMkLst>
      <pc:sldChg chg="delSp modSp">
        <pc:chgData name="Kelly Brain" userId="4550e929-2588-4b56-8329-fe0aaa662886" providerId="ADAL" clId="{47C11321-C390-3844-BD6C-AEC4AB7893A5}" dt="2020-11-07T14:46:06.745" v="144" actId="20577"/>
        <pc:sldMkLst>
          <pc:docMk/>
          <pc:sldMk cId="862823140" sldId="258"/>
        </pc:sldMkLst>
        <pc:spChg chg="mod">
          <ac:chgData name="Kelly Brain" userId="4550e929-2588-4b56-8329-fe0aaa662886" providerId="ADAL" clId="{47C11321-C390-3844-BD6C-AEC4AB7893A5}" dt="2020-11-07T14:46:06.745" v="144" actId="20577"/>
          <ac:spMkLst>
            <pc:docMk/>
            <pc:sldMk cId="862823140" sldId="258"/>
            <ac:spMk id="3" creationId="{1AC3B5D4-64E2-1849-BF09-3A79516CA1C8}"/>
          </ac:spMkLst>
        </pc:spChg>
        <pc:picChg chg="del">
          <ac:chgData name="Kelly Brain" userId="4550e929-2588-4b56-8329-fe0aaa662886" providerId="ADAL" clId="{47C11321-C390-3844-BD6C-AEC4AB7893A5}" dt="2020-11-06T16:05:57.842" v="10" actId="478"/>
          <ac:picMkLst>
            <pc:docMk/>
            <pc:sldMk cId="862823140" sldId="258"/>
            <ac:picMk id="7" creationId="{E052B712-9301-4126-9DD1-D0FDB27F8033}"/>
          </ac:picMkLst>
        </pc:picChg>
      </pc:sldChg>
      <pc:sldChg chg="del">
        <pc:chgData name="Kelly Brain" userId="4550e929-2588-4b56-8329-fe0aaa662886" providerId="ADAL" clId="{47C11321-C390-3844-BD6C-AEC4AB7893A5}" dt="2020-11-07T17:05:19.908" v="145" actId="2696"/>
        <pc:sldMkLst>
          <pc:docMk/>
          <pc:sldMk cId="370231761" sldId="260"/>
        </pc:sldMkLst>
      </pc:sldChg>
      <pc:sldChg chg="addSp delSp modSp">
        <pc:chgData name="Kelly Brain" userId="4550e929-2588-4b56-8329-fe0aaa662886" providerId="ADAL" clId="{47C11321-C390-3844-BD6C-AEC4AB7893A5}" dt="2020-11-03T11:13:08.661" v="9" actId="1076"/>
        <pc:sldMkLst>
          <pc:docMk/>
          <pc:sldMk cId="1822042892" sldId="261"/>
        </pc:sldMkLst>
        <pc:spChg chg="mod">
          <ac:chgData name="Kelly Brain" userId="4550e929-2588-4b56-8329-fe0aaa662886" providerId="ADAL" clId="{47C11321-C390-3844-BD6C-AEC4AB7893A5}" dt="2020-11-03T11:12:52.064" v="7" actId="20577"/>
          <ac:spMkLst>
            <pc:docMk/>
            <pc:sldMk cId="1822042892" sldId="261"/>
            <ac:spMk id="3" creationId="{E04F5CBB-788B-0D45-8443-3644DF417D44}"/>
          </ac:spMkLst>
        </pc:spChg>
        <pc:spChg chg="del mod">
          <ac:chgData name="Kelly Brain" userId="4550e929-2588-4b56-8329-fe0aaa662886" providerId="ADAL" clId="{47C11321-C390-3844-BD6C-AEC4AB7893A5}" dt="2020-11-03T11:11:48.897" v="3" actId="478"/>
          <ac:spMkLst>
            <pc:docMk/>
            <pc:sldMk cId="1822042892" sldId="261"/>
            <ac:spMk id="4" creationId="{EB0FA62E-C499-C842-A6AA-5005B8B5B221}"/>
          </ac:spMkLst>
        </pc:spChg>
        <pc:spChg chg="add mod">
          <ac:chgData name="Kelly Brain" userId="4550e929-2588-4b56-8329-fe0aaa662886" providerId="ADAL" clId="{47C11321-C390-3844-BD6C-AEC4AB7893A5}" dt="2020-11-03T11:13:08.661" v="9" actId="1076"/>
          <ac:spMkLst>
            <pc:docMk/>
            <pc:sldMk cId="1822042892" sldId="261"/>
            <ac:spMk id="5" creationId="{8B3CAA86-B7BB-EA40-AD63-10117F0984F0}"/>
          </ac:spMkLst>
        </pc:spChg>
      </pc:sldChg>
      <pc:sldChg chg="modSp">
        <pc:chgData name="Kelly Brain" userId="4550e929-2588-4b56-8329-fe0aaa662886" providerId="ADAL" clId="{47C11321-C390-3844-BD6C-AEC4AB7893A5}" dt="2020-11-06T16:09:29.339" v="13" actId="5793"/>
        <pc:sldMkLst>
          <pc:docMk/>
          <pc:sldMk cId="2398573010" sldId="262"/>
        </pc:sldMkLst>
        <pc:spChg chg="mod">
          <ac:chgData name="Kelly Brain" userId="4550e929-2588-4b56-8329-fe0aaa662886" providerId="ADAL" clId="{47C11321-C390-3844-BD6C-AEC4AB7893A5}" dt="2020-11-06T16:09:29.339" v="13" actId="5793"/>
          <ac:spMkLst>
            <pc:docMk/>
            <pc:sldMk cId="2398573010" sldId="262"/>
            <ac:spMk id="3" creationId="{4C42D76F-45A3-1F40-B813-0FF218094A92}"/>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dirty="0"/>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11/6/2020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0632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9C9CA7B-DFD4-44B5-8C60-D14B8CD1FB59}" type="datetimeFigureOut">
              <a:rPr lang="en-US" dirty="0"/>
              <a:t>11/6/2020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29049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11/6/2020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64526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BDB8791-F1B0-41E7-B7FD-A781E65C4266}" type="datetimeFigureOut">
              <a:rPr lang="en-US" dirty="0"/>
              <a:t>11/6/2020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11978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FDD63B2-E120-4ED8-B27B-C685F510A5FE}" type="datetimeFigureOut">
              <a:rPr lang="en-US" dirty="0"/>
              <a:t>11/6/2020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45925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11/6/2020</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03212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11/6/2020</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33242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11/6/2020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29714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11/6/2020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48054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11/6/2020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55478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dirty="0"/>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11/6/2020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71891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dirty="0"/>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11/6/2020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195967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11/6/2020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988525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11/6/2020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957725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11/6/2020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18728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dirty="0"/>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11/6/2020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242331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11/6/2020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93231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jpe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11/6/2020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9267356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 id="2147483782"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6.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7.xml.rels><?xml version="1.0" encoding="UTF-8" standalone="yes"?>
<Relationships xmlns="http://schemas.openxmlformats.org/package/2006/relationships"><Relationship Id="rId8" Type="http://schemas.openxmlformats.org/officeDocument/2006/relationships/hyperlink" Target="https://www.cipd.co.uk/" TargetMode="External" /><Relationship Id="rId3" Type="http://schemas.openxmlformats.org/officeDocument/2006/relationships/hyperlink" Target="https://media.glassdoor.com/" TargetMode="External" /><Relationship Id="rId7" Type="http://schemas.openxmlformats.org/officeDocument/2006/relationships/hyperlink" Target="https://marketing.sodexoengage.com/" TargetMode="External" /><Relationship Id="rId2" Type="http://schemas.openxmlformats.org/officeDocument/2006/relationships/hyperlink" Target="https://www.cipd.co.uk/knowledge/fundamentals/relations/engagement" TargetMode="External" /><Relationship Id="rId1" Type="http://schemas.openxmlformats.org/officeDocument/2006/relationships/slideLayout" Target="../slideLayouts/slideLayout6.xml" /><Relationship Id="rId6" Type="http://schemas.openxmlformats.org/officeDocument/2006/relationships/hyperlink" Target="https://www.hrzone.com/community/blogs/steve-smith-0/how-maslows-hierarchy-of-needs-influences-employee-engagement" TargetMode="External" /><Relationship Id="rId5" Type="http://schemas.openxmlformats.org/officeDocument/2006/relationships/hyperlink" Target="https://www.tlnt.com/the-5-keys-to-employee-engagement/" TargetMode="External" /><Relationship Id="rId10" Type="http://schemas.openxmlformats.org/officeDocument/2006/relationships/hyperlink" Target="https://peakon.com/blog/future-work/william-kahn-employee-engagement/" TargetMode="External" /><Relationship Id="rId4" Type="http://schemas.openxmlformats.org/officeDocument/2006/relationships/hyperlink" Target="https://www.entrepreneur.com/article/285052" TargetMode="External" /><Relationship Id="rId9" Type="http://schemas.openxmlformats.org/officeDocument/2006/relationships/hyperlink" Target="https://engageforsuccess.org/what-is-employee-engagement"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710F310-3CE5-9A4A-BD19-C36D2C06A6D7}"/>
              </a:ext>
            </a:extLst>
          </p:cNvPr>
          <p:cNvSpPr>
            <a:spLocks noGrp="1"/>
          </p:cNvSpPr>
          <p:nvPr>
            <p:ph type="title"/>
          </p:nvPr>
        </p:nvSpPr>
        <p:spPr/>
        <p:txBody>
          <a:bodyPr/>
          <a:lstStyle/>
          <a:p>
            <a:pPr algn="ctr"/>
            <a:r>
              <a:rPr lang="en-US">
                <a:latin typeface="Batang" panose="020B0502040504020204" pitchFamily="34" charset="0"/>
                <a:ea typeface="Batang" panose="020B0502040504020204" pitchFamily="34" charset="0"/>
              </a:rPr>
              <a:t>Developing Relationships and Workplace Achievement (BMSW5102)</a:t>
            </a:r>
            <a:br>
              <a:rPr lang="en-US">
                <a:latin typeface="Batang" panose="020B0502040504020204" pitchFamily="34" charset="0"/>
                <a:ea typeface="Batang" panose="020B0502040504020204" pitchFamily="34" charset="0"/>
              </a:rPr>
            </a:br>
            <a:r>
              <a:rPr lang="en-US" b="1">
                <a:latin typeface="Batang" panose="020B0502040504020204" pitchFamily="34" charset="0"/>
                <a:ea typeface="Batang" panose="020B0502040504020204" pitchFamily="34" charset="0"/>
              </a:rPr>
              <a:t>Kelly Brain 1905283</a:t>
            </a:r>
            <a:endParaRPr lang="en-US">
              <a:latin typeface="Batang" panose="020B0502040504020204" pitchFamily="34" charset="0"/>
            </a:endParaRPr>
          </a:p>
        </p:txBody>
      </p:sp>
      <p:pic>
        <p:nvPicPr>
          <p:cNvPr id="2" name="Picture 1">
            <a:extLst>
              <a:ext uri="{FF2B5EF4-FFF2-40B4-BE49-F238E27FC236}">
                <a16:creationId xmlns:a16="http://schemas.microsoft.com/office/drawing/2014/main" id="{359340A8-6E7E-5440-A6D6-5735F5D4AE9A}"/>
              </a:ext>
            </a:extLst>
          </p:cNvPr>
          <p:cNvPicPr>
            <a:picLocks noChangeAspect="1"/>
          </p:cNvPicPr>
          <p:nvPr/>
        </p:nvPicPr>
        <p:blipFill>
          <a:blip r:embed="rId2"/>
          <a:stretch>
            <a:fillRect/>
          </a:stretch>
        </p:blipFill>
        <p:spPr>
          <a:xfrm>
            <a:off x="102359" y="2285999"/>
            <a:ext cx="11950320" cy="4384343"/>
          </a:xfrm>
          <a:prstGeom prst="rect">
            <a:avLst/>
          </a:prstGeom>
        </p:spPr>
      </p:pic>
    </p:spTree>
    <p:extLst>
      <p:ext uri="{BB962C8B-B14F-4D97-AF65-F5344CB8AC3E}">
        <p14:creationId xmlns:p14="http://schemas.microsoft.com/office/powerpoint/2010/main" val="3642183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5823C-09DF-BF4F-9C20-93DCD37F64C0}"/>
              </a:ext>
            </a:extLst>
          </p:cNvPr>
          <p:cNvSpPr>
            <a:spLocks noGrp="1"/>
          </p:cNvSpPr>
          <p:nvPr>
            <p:ph type="title"/>
          </p:nvPr>
        </p:nvSpPr>
        <p:spPr/>
        <p:txBody>
          <a:bodyPr/>
          <a:lstStyle/>
          <a:p>
            <a:r>
              <a:rPr lang="en-US"/>
              <a:t>What is Employee Engagement</a:t>
            </a:r>
          </a:p>
        </p:txBody>
      </p:sp>
      <p:sp>
        <p:nvSpPr>
          <p:cNvPr id="5" name="TextBox 4">
            <a:extLst>
              <a:ext uri="{FF2B5EF4-FFF2-40B4-BE49-F238E27FC236}">
                <a16:creationId xmlns:a16="http://schemas.microsoft.com/office/drawing/2014/main" id="{F60C86E9-4C12-4141-906A-4E0A286AFF4E}"/>
              </a:ext>
            </a:extLst>
          </p:cNvPr>
          <p:cNvSpPr txBox="1"/>
          <p:nvPr/>
        </p:nvSpPr>
        <p:spPr>
          <a:xfrm>
            <a:off x="645425" y="3489722"/>
            <a:ext cx="10901149" cy="2215991"/>
          </a:xfrm>
          <a:prstGeom prst="rect">
            <a:avLst/>
          </a:prstGeom>
          <a:noFill/>
        </p:spPr>
        <p:txBody>
          <a:bodyPr wrap="square">
            <a:spAutoFit/>
          </a:bodyPr>
          <a:lstStyle/>
          <a:p>
            <a:r>
              <a:rPr lang="en-GB" sz="2400">
                <a:solidFill>
                  <a:srgbClr val="000000"/>
                </a:solidFill>
                <a:effectLst/>
                <a:latin typeface="Arial" panose="020B0604020202020204" pitchFamily="34" charset="0"/>
                <a:ea typeface="Times New Roman" panose="02020603050405020304" pitchFamily="18" charset="0"/>
              </a:rPr>
              <a:t>“Employee engagement is a workplace approach that will result in the correct conditions for all employees of an organisation’s values and goals, motivated to give to the organisations success, with an approach to further improve the quality of their own well-being. It is based on integrity, trust, communication between an organisation and its members and also two-way commitment.”</a:t>
            </a:r>
            <a:r>
              <a:rPr lang="en-GB" sz="1800">
                <a:solidFill>
                  <a:srgbClr val="000000"/>
                </a:solidFill>
                <a:effectLst/>
                <a:latin typeface="Arial" panose="020B0604020202020204" pitchFamily="34" charset="0"/>
                <a:ea typeface="Times New Roman" panose="02020603050405020304" pitchFamily="18" charset="0"/>
              </a:rPr>
              <a:t> </a:t>
            </a:r>
            <a:r>
              <a:rPr lang="en-US" sz="1800">
                <a:solidFill>
                  <a:srgbClr val="000000"/>
                </a:solidFill>
                <a:effectLst/>
                <a:latin typeface="Arial" panose="020B0604020202020204" pitchFamily="34" charset="0"/>
                <a:ea typeface="Times New Roman" panose="02020603050405020304" pitchFamily="18" charset="0"/>
              </a:rPr>
              <a:t>(</a:t>
            </a:r>
            <a:r>
              <a:rPr lang="en-GB" sz="1800">
                <a:solidFill>
                  <a:srgbClr val="000000"/>
                </a:solidFill>
                <a:effectLst/>
                <a:latin typeface="Arial" panose="020B0604020202020204" pitchFamily="34" charset="0"/>
                <a:ea typeface="Times New Roman" panose="02020603050405020304" pitchFamily="18" charset="0"/>
              </a:rPr>
              <a:t>engageforsuccess</a:t>
            </a:r>
            <a:r>
              <a:rPr lang="en-US" sz="1800">
                <a:solidFill>
                  <a:srgbClr val="000000"/>
                </a:solidFill>
                <a:effectLst/>
                <a:latin typeface="Arial" panose="020B0604020202020204" pitchFamily="34" charset="0"/>
                <a:ea typeface="Times New Roman" panose="02020603050405020304" pitchFamily="18" charset="0"/>
              </a:rPr>
              <a:t>, 2020)</a:t>
            </a:r>
            <a:endParaRPr lang="en-US"/>
          </a:p>
        </p:txBody>
      </p:sp>
    </p:spTree>
    <p:extLst>
      <p:ext uri="{BB962C8B-B14F-4D97-AF65-F5344CB8AC3E}">
        <p14:creationId xmlns:p14="http://schemas.microsoft.com/office/powerpoint/2010/main" val="39452376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10625-652E-D14B-B5FE-B06AF056B31F}"/>
              </a:ext>
            </a:extLst>
          </p:cNvPr>
          <p:cNvSpPr>
            <a:spLocks noGrp="1"/>
          </p:cNvSpPr>
          <p:nvPr>
            <p:ph type="title"/>
          </p:nvPr>
        </p:nvSpPr>
        <p:spPr/>
        <p:txBody>
          <a:bodyPr/>
          <a:lstStyle/>
          <a:p>
            <a:pPr algn="ctr"/>
            <a:r>
              <a:rPr lang="en-GB">
                <a:solidFill>
                  <a:schemeClr val="bg1"/>
                </a:solidFill>
                <a:effectLst/>
                <a:latin typeface="+mn-lt"/>
                <a:ea typeface="Times New Roman" panose="02020603050405020304" pitchFamily="18" charset="0"/>
              </a:rPr>
              <a:t>The importance of employee engagement </a:t>
            </a:r>
            <a:endParaRPr lang="en-US">
              <a:solidFill>
                <a:schemeClr val="bg1"/>
              </a:solidFill>
              <a:latin typeface="+mn-lt"/>
            </a:endParaRPr>
          </a:p>
        </p:txBody>
      </p:sp>
      <p:sp>
        <p:nvSpPr>
          <p:cNvPr id="3" name="TextBox 2">
            <a:extLst>
              <a:ext uri="{FF2B5EF4-FFF2-40B4-BE49-F238E27FC236}">
                <a16:creationId xmlns:a16="http://schemas.microsoft.com/office/drawing/2014/main" id="{E04F5CBB-788B-0D45-8443-3644DF417D44}"/>
              </a:ext>
            </a:extLst>
          </p:cNvPr>
          <p:cNvSpPr txBox="1"/>
          <p:nvPr/>
        </p:nvSpPr>
        <p:spPr>
          <a:xfrm>
            <a:off x="1552433" y="2608428"/>
            <a:ext cx="8453082" cy="1754326"/>
          </a:xfrm>
          <a:prstGeom prst="rect">
            <a:avLst/>
          </a:prstGeom>
          <a:noFill/>
        </p:spPr>
        <p:txBody>
          <a:bodyPr wrap="square" rtlCol="0" anchor="t">
            <a:spAutoFit/>
          </a:bodyPr>
          <a:lstStyle/>
          <a:p>
            <a:pPr algn="ctr"/>
            <a:r>
              <a:rPr lang="en-US" sz="3600">
                <a:solidFill>
                  <a:srgbClr val="000000"/>
                </a:solidFill>
                <a:latin typeface="Arial" panose="020B0604020202020204" pitchFamily="34" charset="0"/>
                <a:ea typeface="Times New Roman" panose="02020603050405020304" pitchFamily="18" charset="0"/>
              </a:rPr>
              <a:t>Employee engagement </a:t>
            </a:r>
            <a:r>
              <a:rPr lang="en-GB" sz="3600">
                <a:solidFill>
                  <a:srgbClr val="000000"/>
                </a:solidFill>
                <a:effectLst/>
                <a:latin typeface="Arial" panose="020B0604020202020204" pitchFamily="34" charset="0"/>
                <a:ea typeface="Times New Roman" panose="02020603050405020304" pitchFamily="18" charset="0"/>
              </a:rPr>
              <a:t>have been proven to redu</a:t>
            </a:r>
            <a:r>
              <a:rPr lang="en-US" sz="3600">
                <a:solidFill>
                  <a:srgbClr val="000000"/>
                </a:solidFill>
                <a:effectLst/>
                <a:latin typeface="Arial" panose="020B0604020202020204" pitchFamily="34" charset="0"/>
                <a:ea typeface="Times New Roman" panose="02020603050405020304" pitchFamily="18" charset="0"/>
              </a:rPr>
              <a:t>ce </a:t>
            </a:r>
            <a:r>
              <a:rPr lang="en-GB" sz="3600">
                <a:solidFill>
                  <a:srgbClr val="000000"/>
                </a:solidFill>
                <a:effectLst/>
                <a:latin typeface="Arial" panose="020B0604020202020204" pitchFamily="34" charset="0"/>
                <a:ea typeface="Times New Roman" panose="02020603050405020304" pitchFamily="18" charset="0"/>
              </a:rPr>
              <a:t>staff turnover, efficiency and improve productivity</a:t>
            </a:r>
            <a:endParaRPr lang="en-US" sz="3600"/>
          </a:p>
        </p:txBody>
      </p:sp>
      <p:sp>
        <p:nvSpPr>
          <p:cNvPr id="5" name="TextBox 4">
            <a:extLst>
              <a:ext uri="{FF2B5EF4-FFF2-40B4-BE49-F238E27FC236}">
                <a16:creationId xmlns:a16="http://schemas.microsoft.com/office/drawing/2014/main" id="{8B3CAA86-B7BB-EA40-AD63-10117F0984F0}"/>
              </a:ext>
            </a:extLst>
          </p:cNvPr>
          <p:cNvSpPr txBox="1"/>
          <p:nvPr/>
        </p:nvSpPr>
        <p:spPr>
          <a:xfrm>
            <a:off x="4621260" y="4664122"/>
            <a:ext cx="1828800" cy="1828800"/>
          </a:xfrm>
          <a:prstGeom prst="rect">
            <a:avLst/>
          </a:prstGeom>
          <a:noFill/>
        </p:spPr>
        <p:txBody>
          <a:bodyPr wrap="square" rtlCol="0">
            <a:spAutoFit/>
          </a:bodyPr>
          <a:lstStyle/>
          <a:p>
            <a:pPr algn="l"/>
            <a:endParaRPr lang="en-US"/>
          </a:p>
        </p:txBody>
      </p:sp>
    </p:spTree>
    <p:extLst>
      <p:ext uri="{BB962C8B-B14F-4D97-AF65-F5344CB8AC3E}">
        <p14:creationId xmlns:p14="http://schemas.microsoft.com/office/powerpoint/2010/main" val="18220428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A2E68-835B-2E47-B5AB-8545994F72E2}"/>
              </a:ext>
            </a:extLst>
          </p:cNvPr>
          <p:cNvSpPr>
            <a:spLocks noGrp="1"/>
          </p:cNvSpPr>
          <p:nvPr>
            <p:ph type="title"/>
          </p:nvPr>
        </p:nvSpPr>
        <p:spPr/>
        <p:txBody>
          <a:bodyPr vert="horz" lIns="91440" tIns="45720" rIns="91440" bIns="45720" rtlCol="0" anchor="ctr">
            <a:normAutofit/>
          </a:bodyPr>
          <a:lstStyle/>
          <a:p>
            <a:r>
              <a:rPr lang="en-US" b="0" i="0" kern="1200">
                <a:solidFill>
                  <a:srgbClr val="EBEBEB"/>
                </a:solidFill>
                <a:latin typeface="+mj-lt"/>
                <a:ea typeface="+mj-ea"/>
                <a:cs typeface="+mj-cs"/>
              </a:rPr>
              <a:t>William Kahn</a:t>
            </a:r>
          </a:p>
        </p:txBody>
      </p:sp>
      <p:sp>
        <p:nvSpPr>
          <p:cNvPr id="3" name="TextBox 2">
            <a:extLst>
              <a:ext uri="{FF2B5EF4-FFF2-40B4-BE49-F238E27FC236}">
                <a16:creationId xmlns:a16="http://schemas.microsoft.com/office/drawing/2014/main" id="{1AC3B5D4-64E2-1849-BF09-3A79516CA1C8}"/>
              </a:ext>
            </a:extLst>
          </p:cNvPr>
          <p:cNvSpPr txBox="1"/>
          <p:nvPr/>
        </p:nvSpPr>
        <p:spPr>
          <a:xfrm>
            <a:off x="483358" y="2533618"/>
            <a:ext cx="11225284" cy="3416300"/>
          </a:xfrm>
          <a:prstGeom prst="rect">
            <a:avLst/>
          </a:prstGeom>
        </p:spPr>
        <p:txBody>
          <a:bodyPr vert="horz" lIns="91440" tIns="45720" rIns="91440" bIns="45720" rtlCol="0" anchor="ctr">
            <a:normAutofit/>
          </a:bodyPr>
          <a:lstStyle/>
          <a:p>
            <a:pPr defTabSz="457200">
              <a:spcBef>
                <a:spcPts val="1000"/>
              </a:spcBef>
              <a:buClr>
                <a:schemeClr val="accent1"/>
              </a:buClr>
              <a:buSzPct val="80000"/>
              <a:buFont typeface="Wingdings 3" charset="2"/>
              <a:buChar char=""/>
            </a:pPr>
            <a:r>
              <a:rPr lang="en-US">
                <a:solidFill>
                  <a:schemeClr val="tx1">
                    <a:lumMod val="75000"/>
                    <a:lumOff val="25000"/>
                  </a:schemeClr>
                </a:solidFill>
                <a:effectLst/>
              </a:rPr>
              <a:t>“Approach employees as true partners, involving them in continuous dialogues and processes about how to design and alter their roles, tasks and working relationships – which means that leaders need to make it safe enough for employees to speak openly of their experiences at work.”</a:t>
            </a:r>
          </a:p>
          <a:p>
            <a:pPr defTabSz="457200">
              <a:spcBef>
                <a:spcPts val="1000"/>
              </a:spcBef>
              <a:buClr>
                <a:schemeClr val="accent1"/>
              </a:buClr>
              <a:buSzPct val="80000"/>
              <a:buFont typeface="Wingdings 3" charset="2"/>
              <a:buChar char=""/>
            </a:pPr>
            <a:endParaRPr lang="en-US">
              <a:solidFill>
                <a:schemeClr val="tx1">
                  <a:lumMod val="75000"/>
                  <a:lumOff val="25000"/>
                </a:schemeClr>
              </a:solidFill>
              <a:effectLst/>
            </a:endParaRPr>
          </a:p>
          <a:p>
            <a:pPr defTabSz="457200">
              <a:spcBef>
                <a:spcPts val="1000"/>
              </a:spcBef>
              <a:buClr>
                <a:schemeClr val="accent1"/>
              </a:buClr>
              <a:buSzPct val="80000"/>
              <a:buFont typeface="Wingdings 3" charset="2"/>
              <a:buChar char=""/>
            </a:pPr>
            <a:r>
              <a:rPr lang="en-US">
                <a:solidFill>
                  <a:schemeClr val="tx1">
                    <a:lumMod val="75000"/>
                    <a:lumOff val="25000"/>
                  </a:schemeClr>
                </a:solidFill>
                <a:effectLst/>
              </a:rPr>
              <a:t>Alan Sa</a:t>
            </a:r>
            <a:r>
              <a:rPr lang="en-US">
                <a:solidFill>
                  <a:schemeClr val="tx1">
                    <a:lumMod val="75000"/>
                    <a:lumOff val="25000"/>
                  </a:schemeClr>
                </a:solidFill>
              </a:rPr>
              <a:t>ks: </a:t>
            </a:r>
          </a:p>
          <a:p>
            <a:pPr defTabSz="457200">
              <a:spcBef>
                <a:spcPts val="1000"/>
              </a:spcBef>
              <a:buClr>
                <a:schemeClr val="accent1"/>
              </a:buClr>
              <a:buSzPct val="80000"/>
            </a:pPr>
            <a:r>
              <a:rPr lang="en-US">
                <a:solidFill>
                  <a:srgbClr val="000000"/>
                </a:solidFill>
                <a:ea typeface="Times New Roman" panose="02020603050405020304" pitchFamily="18" charset="0"/>
              </a:rPr>
              <a:t>“</a:t>
            </a:r>
            <a:r>
              <a:rPr lang="en-US" sz="1800">
                <a:solidFill>
                  <a:srgbClr val="000000"/>
                </a:solidFill>
                <a:effectLst/>
                <a:ea typeface="Times New Roman" panose="02020603050405020304" pitchFamily="18" charset="0"/>
              </a:rPr>
              <a:t>he felt he could expand on why individuals will respond to these conditions.”                                           </a:t>
            </a:r>
            <a:r>
              <a:rPr lang="en-US">
                <a:solidFill>
                  <a:schemeClr val="tx1">
                    <a:lumMod val="75000"/>
                    <a:lumOff val="25000"/>
                  </a:schemeClr>
                </a:solidFill>
              </a:rPr>
              <a:t>(</a:t>
            </a:r>
            <a:r>
              <a:rPr lang="en-US">
                <a:solidFill>
                  <a:schemeClr val="tx1">
                    <a:lumMod val="75000"/>
                    <a:lumOff val="25000"/>
                  </a:schemeClr>
                </a:solidFill>
                <a:effectLst/>
              </a:rPr>
              <a:t>Peakon, 2018)</a:t>
            </a:r>
            <a:endParaRPr lang="en-US" sz="1800">
              <a:solidFill>
                <a:srgbClr val="000000"/>
              </a:solidFill>
              <a:effectLst/>
              <a:ea typeface="Times New Roman" panose="02020603050405020304" pitchFamily="18" charset="0"/>
            </a:endParaRPr>
          </a:p>
          <a:p>
            <a:pPr defTabSz="457200">
              <a:spcBef>
                <a:spcPts val="1000"/>
              </a:spcBef>
              <a:buClr>
                <a:schemeClr val="accent1"/>
              </a:buClr>
              <a:buSzPct val="80000"/>
            </a:pPr>
            <a:r>
              <a:rPr lang="en-US" sz="1800">
                <a:solidFill>
                  <a:srgbClr val="000000"/>
                </a:solidFill>
                <a:effectLst/>
                <a:latin typeface="Arial" panose="020B0604020202020204" pitchFamily="34" charset="0"/>
                <a:ea typeface="Times New Roman" panose="02020603050405020304" pitchFamily="18" charset="0"/>
              </a:rPr>
              <a:t> </a:t>
            </a:r>
            <a:endParaRPr lang="en-US">
              <a:solidFill>
                <a:schemeClr val="tx1">
                  <a:lumMod val="75000"/>
                  <a:lumOff val="25000"/>
                </a:schemeClr>
              </a:solidFill>
              <a:effectLst/>
            </a:endParaRPr>
          </a:p>
          <a:p>
            <a:pPr defTabSz="457200">
              <a:spcBef>
                <a:spcPts val="1000"/>
              </a:spcBef>
              <a:buClr>
                <a:schemeClr val="accent1"/>
              </a:buClr>
              <a:buSzPct val="80000"/>
              <a:buFont typeface="Wingdings 3" charset="2"/>
              <a:buChar char=""/>
            </a:pPr>
            <a:endParaRPr lang="en-US">
              <a:solidFill>
                <a:schemeClr val="tx1">
                  <a:lumMod val="75000"/>
                  <a:lumOff val="25000"/>
                </a:schemeClr>
              </a:solidFill>
            </a:endParaRPr>
          </a:p>
        </p:txBody>
      </p:sp>
    </p:spTree>
    <p:extLst>
      <p:ext uri="{BB962C8B-B14F-4D97-AF65-F5344CB8AC3E}">
        <p14:creationId xmlns:p14="http://schemas.microsoft.com/office/powerpoint/2010/main" val="862823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C8B65-0105-6744-84BD-2AEB6E7A4FB5}"/>
              </a:ext>
            </a:extLst>
          </p:cNvPr>
          <p:cNvSpPr>
            <a:spLocks noGrp="1"/>
          </p:cNvSpPr>
          <p:nvPr>
            <p:ph type="title"/>
          </p:nvPr>
        </p:nvSpPr>
        <p:spPr>
          <a:xfrm>
            <a:off x="1240252" y="888369"/>
            <a:ext cx="8761413" cy="706964"/>
          </a:xfrm>
        </p:spPr>
        <p:txBody>
          <a:bodyPr/>
          <a:lstStyle/>
          <a:p>
            <a:r>
              <a:rPr lang="en-US">
                <a:solidFill>
                  <a:schemeClr val="bg1"/>
                </a:solidFill>
                <a:effectLst/>
                <a:latin typeface="+mn-lt"/>
                <a:ea typeface="Times New Roman" panose="02020603050405020304" pitchFamily="18" charset="0"/>
              </a:rPr>
              <a:t>In 2016, research by Glassdoor</a:t>
            </a:r>
            <a:r>
              <a:rPr lang="en-US">
                <a:solidFill>
                  <a:schemeClr val="bg1"/>
                </a:solidFill>
                <a:effectLst/>
                <a:latin typeface="Arial" panose="020B0604020202020204" pitchFamily="34" charset="0"/>
                <a:ea typeface="Times New Roman" panose="02020603050405020304" pitchFamily="18" charset="0"/>
              </a:rPr>
              <a:t> </a:t>
            </a:r>
            <a:endParaRPr lang="en-US">
              <a:solidFill>
                <a:schemeClr val="bg1"/>
              </a:solidFill>
            </a:endParaRPr>
          </a:p>
        </p:txBody>
      </p:sp>
      <p:sp>
        <p:nvSpPr>
          <p:cNvPr id="3" name="TextBox 2">
            <a:extLst>
              <a:ext uri="{FF2B5EF4-FFF2-40B4-BE49-F238E27FC236}">
                <a16:creationId xmlns:a16="http://schemas.microsoft.com/office/drawing/2014/main" id="{9AA43718-AC5D-4546-93C7-51450101B9CC}"/>
              </a:ext>
            </a:extLst>
          </p:cNvPr>
          <p:cNvSpPr txBox="1"/>
          <p:nvPr/>
        </p:nvSpPr>
        <p:spPr>
          <a:xfrm>
            <a:off x="872602" y="2676667"/>
            <a:ext cx="11026539" cy="3693319"/>
          </a:xfrm>
          <a:prstGeom prst="rect">
            <a:avLst/>
          </a:prstGeom>
          <a:noFill/>
        </p:spPr>
        <p:txBody>
          <a:bodyPr wrap="square" rtlCol="0">
            <a:spAutoFit/>
          </a:bodyPr>
          <a:lstStyle/>
          <a:p>
            <a:pPr marL="285750" indent="-285750" algn="l">
              <a:buFont typeface="Arial" panose="020B0604020202020204" pitchFamily="34" charset="0"/>
              <a:buChar char="•"/>
            </a:pPr>
            <a:r>
              <a:rPr lang="en-GB" sz="1800">
                <a:effectLst/>
                <a:latin typeface="Arial" panose="020B0604020202020204" pitchFamily="34" charset="0"/>
                <a:ea typeface="Times New Roman" panose="02020603050405020304" pitchFamily="18" charset="0"/>
              </a:rPr>
              <a:t>84% of highly engaged workers believe they can positively impact the quality of their organisation goods</a:t>
            </a:r>
            <a:endParaRPr lang="en-US" sz="1800">
              <a:effectLst/>
              <a:latin typeface="Arial" panose="020B0604020202020204" pitchFamily="34" charset="0"/>
              <a:ea typeface="Times New Roman" panose="02020603050405020304" pitchFamily="18" charset="0"/>
            </a:endParaRPr>
          </a:p>
          <a:p>
            <a:pPr algn="l"/>
            <a:r>
              <a:rPr lang="en-GB" sz="1800">
                <a:effectLst/>
                <a:latin typeface="Arial" panose="020B0604020202020204" pitchFamily="34" charset="0"/>
                <a:ea typeface="Times New Roman" panose="02020603050405020304" pitchFamily="18" charset="0"/>
              </a:rPr>
              <a:t>Compared</a:t>
            </a:r>
            <a:r>
              <a:rPr lang="en-US" sz="1800">
                <a:effectLst/>
                <a:latin typeface="Arial" panose="020B0604020202020204" pitchFamily="34" charset="0"/>
                <a:ea typeface="Times New Roman" panose="02020603050405020304" pitchFamily="18" charset="0"/>
              </a:rPr>
              <a:t> to just</a:t>
            </a:r>
            <a:r>
              <a:rPr lang="en-GB" sz="1800">
                <a:effectLst/>
                <a:latin typeface="Arial" panose="020B0604020202020204" pitchFamily="34" charset="0"/>
                <a:ea typeface="Times New Roman" panose="02020603050405020304" pitchFamily="18" charset="0"/>
              </a:rPr>
              <a:t> 31% of disengaged employees.</a:t>
            </a:r>
            <a:r>
              <a:rPr lang="en-US" sz="1800">
                <a:solidFill>
                  <a:srgbClr val="252525"/>
                </a:solidFill>
                <a:effectLst/>
                <a:latin typeface="Arial" panose="020B0604020202020204" pitchFamily="34" charset="0"/>
                <a:ea typeface="Times New Roman" panose="02020603050405020304" pitchFamily="18" charset="0"/>
              </a:rPr>
              <a:t> </a:t>
            </a:r>
          </a:p>
          <a:p>
            <a:pPr algn="l"/>
            <a:endParaRPr lang="en-US" sz="1800">
              <a:solidFill>
                <a:srgbClr val="252525"/>
              </a:solidFill>
              <a:effectLst/>
              <a:latin typeface="Arial" panose="020B0604020202020204" pitchFamily="34" charset="0"/>
              <a:ea typeface="Times New Roman" panose="02020603050405020304" pitchFamily="18" charset="0"/>
            </a:endParaRPr>
          </a:p>
          <a:p>
            <a:pPr algn="l"/>
            <a:endParaRPr lang="en-US" sz="1800">
              <a:solidFill>
                <a:srgbClr val="252525"/>
              </a:solidFill>
              <a:effectLst/>
              <a:latin typeface="Arial" panose="020B0604020202020204" pitchFamily="34" charset="0"/>
              <a:ea typeface="Times New Roman" panose="02020603050405020304" pitchFamily="18" charset="0"/>
            </a:endParaRPr>
          </a:p>
          <a:p>
            <a:pPr marL="285750" indent="-285750" algn="l">
              <a:buFont typeface="Arial" panose="020B0604020202020204" pitchFamily="34" charset="0"/>
              <a:buChar char="•"/>
            </a:pPr>
            <a:r>
              <a:rPr lang="en-US" sz="1800">
                <a:solidFill>
                  <a:srgbClr val="252525"/>
                </a:solidFill>
                <a:effectLst/>
                <a:latin typeface="Arial" panose="020B0604020202020204" pitchFamily="34" charset="0"/>
                <a:ea typeface="Times New Roman" panose="02020603050405020304" pitchFamily="18" charset="0"/>
              </a:rPr>
              <a:t>72% of highly engaged workers agree that customer service will be positively impacted, compared to just  27% of the disengaged workers.</a:t>
            </a:r>
          </a:p>
          <a:p>
            <a:pPr marL="285750" indent="-285750" algn="l">
              <a:buFont typeface="Arial" panose="020B0604020202020204" pitchFamily="34" charset="0"/>
              <a:buChar char="•"/>
            </a:pPr>
            <a:endParaRPr lang="en-US" sz="1800">
              <a:solidFill>
                <a:srgbClr val="252525"/>
              </a:solidFill>
              <a:effectLst/>
              <a:latin typeface="Arial" panose="020B0604020202020204" pitchFamily="34" charset="0"/>
              <a:ea typeface="Times New Roman" panose="02020603050405020304" pitchFamily="18" charset="0"/>
            </a:endParaRPr>
          </a:p>
          <a:p>
            <a:pPr marL="285750" indent="-285750" algn="l">
              <a:buFont typeface="Arial" panose="020B0604020202020204" pitchFamily="34" charset="0"/>
              <a:buChar char="•"/>
            </a:pPr>
            <a:endParaRPr lang="en-US">
              <a:solidFill>
                <a:srgbClr val="252525"/>
              </a:solidFill>
              <a:latin typeface="Arial" panose="020B0604020202020204" pitchFamily="34" charset="0"/>
              <a:ea typeface="Times New Roman" panose="02020603050405020304" pitchFamily="18" charset="0"/>
            </a:endParaRPr>
          </a:p>
          <a:p>
            <a:pPr marL="285750" indent="-285750" algn="l">
              <a:buFont typeface="Arial" panose="020B0604020202020204" pitchFamily="34" charset="0"/>
              <a:buChar char="•"/>
            </a:pPr>
            <a:r>
              <a:rPr lang="en-US">
                <a:effectLst/>
              </a:rPr>
              <a:t>68% of highly engaged workers agree that they can positively impact costs in their job or unit, compared to just 19% of the disengaged workers. (</a:t>
            </a:r>
            <a:r>
              <a:rPr lang="en-US" sz="1800">
                <a:solidFill>
                  <a:srgbClr val="252525"/>
                </a:solidFill>
                <a:effectLst/>
                <a:latin typeface="Arial" panose="020B0604020202020204" pitchFamily="34" charset="0"/>
                <a:ea typeface="Times New Roman" panose="02020603050405020304" pitchFamily="18" charset="0"/>
              </a:rPr>
              <a:t>People pulse, 2020).</a:t>
            </a:r>
          </a:p>
          <a:p>
            <a:pPr marL="285750" indent="-285750" algn="l">
              <a:buFont typeface="Arial" panose="020B0604020202020204" pitchFamily="34" charset="0"/>
              <a:buChar char="•"/>
            </a:pPr>
            <a:endParaRPr lang="en-US">
              <a:solidFill>
                <a:srgbClr val="252525"/>
              </a:solidFill>
              <a:latin typeface="Arial" panose="020B0604020202020204" pitchFamily="34" charset="0"/>
              <a:ea typeface="Times New Roman" panose="02020603050405020304" pitchFamily="18" charset="0"/>
            </a:endParaRPr>
          </a:p>
          <a:p>
            <a:pPr marL="285750" indent="-285750" algn="l">
              <a:buFont typeface="Arial" panose="020B0604020202020204" pitchFamily="34" charset="0"/>
              <a:buChar char="•"/>
            </a:pPr>
            <a:endParaRPr lang="en-US" sz="1800">
              <a:effectLst/>
              <a:latin typeface="Arial" panose="020B0604020202020204" pitchFamily="34" charset="0"/>
              <a:ea typeface="Times New Roman" panose="02020603050405020304" pitchFamily="18" charset="0"/>
            </a:endParaRPr>
          </a:p>
          <a:p>
            <a:pPr marL="285750" indent="-285750" algn="l">
              <a:buFont typeface="Arial" panose="020B0604020202020204" pitchFamily="34" charset="0"/>
              <a:buChar char="•"/>
            </a:pPr>
            <a:endParaRPr lang="en-US"/>
          </a:p>
        </p:txBody>
      </p:sp>
    </p:spTree>
    <p:extLst>
      <p:ext uri="{BB962C8B-B14F-4D97-AF65-F5344CB8AC3E}">
        <p14:creationId xmlns:p14="http://schemas.microsoft.com/office/powerpoint/2010/main" val="16455393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04343-809D-2C47-8DFE-7159BD439ED7}"/>
              </a:ext>
            </a:extLst>
          </p:cNvPr>
          <p:cNvSpPr>
            <a:spLocks noGrp="1"/>
          </p:cNvSpPr>
          <p:nvPr>
            <p:ph type="title"/>
          </p:nvPr>
        </p:nvSpPr>
        <p:spPr>
          <a:xfrm>
            <a:off x="1154954" y="838200"/>
            <a:ext cx="8761413" cy="977900"/>
          </a:xfrm>
        </p:spPr>
        <p:txBody>
          <a:bodyPr vert="horz" lIns="91440" tIns="45720" rIns="91440" bIns="45720" rtlCol="0" anchor="ctr">
            <a:normAutofit/>
          </a:bodyPr>
          <a:lstStyle/>
          <a:p>
            <a:pPr>
              <a:lnSpc>
                <a:spcPct val="90000"/>
              </a:lnSpc>
            </a:pPr>
            <a:r>
              <a:rPr lang="en-US" sz="3100">
                <a:solidFill>
                  <a:srgbClr val="FFFFFF"/>
                </a:solidFill>
              </a:rPr>
              <a:t>Organisation that use employee engagement</a:t>
            </a:r>
          </a:p>
        </p:txBody>
      </p:sp>
      <p:sp>
        <p:nvSpPr>
          <p:cNvPr id="3" name="TextBox 2">
            <a:extLst>
              <a:ext uri="{FF2B5EF4-FFF2-40B4-BE49-F238E27FC236}">
                <a16:creationId xmlns:a16="http://schemas.microsoft.com/office/drawing/2014/main" id="{4C42D76F-45A3-1F40-B813-0FF218094A92}"/>
              </a:ext>
            </a:extLst>
          </p:cNvPr>
          <p:cNvSpPr txBox="1"/>
          <p:nvPr/>
        </p:nvSpPr>
        <p:spPr>
          <a:xfrm>
            <a:off x="1887233" y="2603500"/>
            <a:ext cx="8417535" cy="3416300"/>
          </a:xfrm>
          <a:prstGeom prst="rect">
            <a:avLst/>
          </a:prstGeom>
        </p:spPr>
        <p:txBody>
          <a:bodyPr vert="horz" lIns="91440" tIns="45720" rIns="91440" bIns="45720" rtlCol="0">
            <a:normAutofit/>
          </a:bodyPr>
          <a:lstStyle/>
          <a:p>
            <a:pPr marL="571500" indent="-571500" defTabSz="457200">
              <a:spcBef>
                <a:spcPts val="1000"/>
              </a:spcBef>
              <a:buClr>
                <a:schemeClr val="accent1"/>
              </a:buClr>
              <a:buSzPct val="80000"/>
              <a:buFont typeface="Wingdings 3" charset="2"/>
              <a:buChar char=""/>
            </a:pPr>
            <a:r>
              <a:rPr lang="en-US">
                <a:solidFill>
                  <a:schemeClr val="tx1">
                    <a:lumMod val="75000"/>
                    <a:lumOff val="25000"/>
                  </a:schemeClr>
                </a:solidFill>
              </a:rPr>
              <a:t>Screwfix uses a 360-degree feedback</a:t>
            </a:r>
          </a:p>
          <a:p>
            <a:pPr marL="571500" indent="-571500" defTabSz="457200">
              <a:spcBef>
                <a:spcPts val="1000"/>
              </a:spcBef>
              <a:buClr>
                <a:schemeClr val="accent1"/>
              </a:buClr>
              <a:buSzPct val="80000"/>
              <a:buFont typeface="Wingdings 3" charset="2"/>
              <a:buChar char=""/>
            </a:pPr>
            <a:endParaRPr lang="en-US">
              <a:solidFill>
                <a:schemeClr val="tx1">
                  <a:lumMod val="75000"/>
                  <a:lumOff val="25000"/>
                </a:schemeClr>
              </a:solidFill>
            </a:endParaRPr>
          </a:p>
          <a:p>
            <a:pPr marL="571500" indent="-571500" defTabSz="457200">
              <a:spcBef>
                <a:spcPts val="1000"/>
              </a:spcBef>
              <a:buClr>
                <a:schemeClr val="accent1"/>
              </a:buClr>
              <a:buSzPct val="80000"/>
              <a:buFont typeface="Wingdings 3" charset="2"/>
              <a:buChar char=""/>
            </a:pPr>
            <a:r>
              <a:rPr lang="en-US">
                <a:solidFill>
                  <a:schemeClr val="tx1">
                    <a:lumMod val="75000"/>
                    <a:lumOff val="25000"/>
                  </a:schemeClr>
                </a:solidFill>
                <a:effectLst/>
              </a:rPr>
              <a:t>DreamWorks animation give their employees free perks</a:t>
            </a:r>
          </a:p>
          <a:p>
            <a:pPr marL="571500" indent="-571500" defTabSz="457200">
              <a:spcBef>
                <a:spcPts val="1000"/>
              </a:spcBef>
              <a:buClr>
                <a:schemeClr val="accent1"/>
              </a:buClr>
              <a:buSzPct val="80000"/>
              <a:buFont typeface="Wingdings 3" charset="2"/>
              <a:buChar char=""/>
            </a:pPr>
            <a:endParaRPr lang="en-US">
              <a:solidFill>
                <a:schemeClr val="tx1">
                  <a:lumMod val="75000"/>
                  <a:lumOff val="25000"/>
                </a:schemeClr>
              </a:solidFill>
              <a:effectLst/>
            </a:endParaRPr>
          </a:p>
          <a:p>
            <a:pPr marL="571500" indent="-571500" defTabSz="457200">
              <a:spcBef>
                <a:spcPts val="1000"/>
              </a:spcBef>
              <a:buClr>
                <a:schemeClr val="accent1"/>
              </a:buClr>
              <a:buSzPct val="80000"/>
              <a:buFont typeface="Wingdings 3" charset="2"/>
              <a:buChar char=""/>
            </a:pPr>
            <a:r>
              <a:rPr lang="en-US">
                <a:solidFill>
                  <a:schemeClr val="tx1">
                    <a:lumMod val="75000"/>
                    <a:lumOff val="25000"/>
                  </a:schemeClr>
                </a:solidFill>
                <a:effectLst/>
              </a:rPr>
              <a:t>Virgin listens to their employees</a:t>
            </a:r>
          </a:p>
          <a:p>
            <a:pPr defTabSz="457200">
              <a:spcBef>
                <a:spcPts val="1000"/>
              </a:spcBef>
              <a:buClr>
                <a:schemeClr val="accent1"/>
              </a:buClr>
              <a:buSzPct val="80000"/>
            </a:pPr>
            <a:r>
              <a:rPr lang="en-US">
                <a:solidFill>
                  <a:schemeClr val="tx1">
                    <a:lumMod val="75000"/>
                    <a:lumOff val="25000"/>
                  </a:schemeClr>
                </a:solidFill>
                <a:effectLst/>
              </a:rPr>
              <a:t>(entrepreneur,2016). </a:t>
            </a:r>
            <a:endParaRPr lang="en-US">
              <a:solidFill>
                <a:schemeClr val="tx1">
                  <a:lumMod val="75000"/>
                  <a:lumOff val="25000"/>
                </a:schemeClr>
              </a:solidFill>
            </a:endParaRPr>
          </a:p>
          <a:p>
            <a:pPr defTabSz="457200">
              <a:spcBef>
                <a:spcPts val="1000"/>
              </a:spcBef>
              <a:buClr>
                <a:schemeClr val="accent1"/>
              </a:buClr>
              <a:buSzPct val="80000"/>
              <a:buFont typeface="Wingdings 3" charset="2"/>
              <a:buChar char=""/>
            </a:pPr>
            <a:endParaRPr lang="en-US">
              <a:solidFill>
                <a:schemeClr val="tx1">
                  <a:lumMod val="75000"/>
                  <a:lumOff val="25000"/>
                </a:schemeClr>
              </a:solidFill>
            </a:endParaRPr>
          </a:p>
        </p:txBody>
      </p:sp>
    </p:spTree>
    <p:extLst>
      <p:ext uri="{BB962C8B-B14F-4D97-AF65-F5344CB8AC3E}">
        <p14:creationId xmlns:p14="http://schemas.microsoft.com/office/powerpoint/2010/main" val="2398573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87584-3281-FB48-8542-DBFCB54880CE}"/>
              </a:ext>
            </a:extLst>
          </p:cNvPr>
          <p:cNvSpPr>
            <a:spLocks noGrp="1"/>
          </p:cNvSpPr>
          <p:nvPr>
            <p:ph type="title"/>
          </p:nvPr>
        </p:nvSpPr>
        <p:spPr/>
        <p:txBody>
          <a:bodyPr/>
          <a:lstStyle/>
          <a:p>
            <a:endParaRPr lang="en-US"/>
          </a:p>
        </p:txBody>
      </p:sp>
      <p:sp>
        <p:nvSpPr>
          <p:cNvPr id="3" name="TextBox 2">
            <a:extLst>
              <a:ext uri="{FF2B5EF4-FFF2-40B4-BE49-F238E27FC236}">
                <a16:creationId xmlns:a16="http://schemas.microsoft.com/office/drawing/2014/main" id="{4281AF4B-4041-6C40-A2DC-71DD5BD83FCF}"/>
              </a:ext>
            </a:extLst>
          </p:cNvPr>
          <p:cNvSpPr txBox="1"/>
          <p:nvPr/>
        </p:nvSpPr>
        <p:spPr>
          <a:xfrm>
            <a:off x="392373" y="2303060"/>
            <a:ext cx="11685896" cy="4062651"/>
          </a:xfrm>
          <a:prstGeom prst="rect">
            <a:avLst/>
          </a:prstGeom>
          <a:noFill/>
        </p:spPr>
        <p:txBody>
          <a:bodyPr wrap="square" rtlCol="0">
            <a:spAutoFit/>
          </a:bodyPr>
          <a:lstStyle/>
          <a:p>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Employee engagement (2020)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CIPD</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 </a:t>
            </a:r>
            <a:r>
              <a:rPr lang="en-US" sz="1600" u="sng">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https://www.cipd.co.uk/knowledge/fundamentals/relations/engagement</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(Accessed: 15</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600">
                <a:effectLst/>
                <a:latin typeface="Arial" panose="020B0604020202020204" pitchFamily="34" charset="0"/>
                <a:ea typeface="Times New Roman" panose="02020603050405020304" pitchFamily="18" charset="0"/>
                <a:cs typeface="Times New Roman" panose="02020603050405020304" pitchFamily="18" charset="0"/>
              </a:rPr>
              <a:t>Employment Confidence Survey</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(2016)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glassdoor</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 </a:t>
            </a:r>
            <a:r>
              <a:rPr lang="en-US" sz="1600" u="sng">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https://media.glassdoor.com/</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(Accessed: 15</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Maier, S. (2016)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entrepreneur.</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600" u="sng">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https://www.entrepreneur.com/article/285052</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(Accessed: 31</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Maylett, T. (2018)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tlnt</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 </a:t>
            </a:r>
            <a:r>
              <a:rPr lang="en-US" sz="1600" u="sng">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https://www.tlnt.com/the-5-keys-to-employee-engagement/</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(Accessed: 24</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Smith, S. (2014)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Hrzone.</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  </a:t>
            </a:r>
            <a:r>
              <a:rPr lang="en-US" sz="1600" u="sng">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6"/>
              </a:rPr>
              <a:t>https://www.hrzone.com/community/blogs/steve-smith-0/how-maslows-hierarchy-of-needs-influences-employee-engagement</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(Accessed: 25</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Sodexo (2017)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marketing</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 </a:t>
            </a:r>
            <a:r>
              <a:rPr lang="en-US" sz="1600" u="sng">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7"/>
              </a:rPr>
              <a:t>https://marketing.sodexoengage.com/</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(Accessed: 24</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 </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psychological contract (2020)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CIPD.</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 </a:t>
            </a:r>
            <a:r>
              <a:rPr lang="en-US" sz="1600" u="sng">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8"/>
              </a:rPr>
              <a:t>https://www.cipd.co.uk/</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(Accessed: 25</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What is employee engagement (2020)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engage for success</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 </a:t>
            </a:r>
            <a:r>
              <a:rPr lang="en-US" sz="1600" u="sng">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9"/>
              </a:rPr>
              <a:t>https://engageforsuccess.org/what-is-employee-engagement</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(Accessed: 18</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Why is employee engagement important (2020)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engagement multiplier</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 https://www.engagementmultiplier.com/ (Accessed: 18</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 </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Young, J. (2018) </a:t>
            </a:r>
            <a:r>
              <a:rPr lang="en-US" sz="1600" i="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peakon.</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Available at: </a:t>
            </a:r>
            <a:r>
              <a:rPr lang="en-US" sz="1600" u="sng">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10"/>
              </a:rPr>
              <a:t>https://peakon.com/blog/future-work/william-kahn-employee-engagement/</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(Accessed: 26</a:t>
            </a:r>
            <a:r>
              <a:rPr lang="en-US" sz="1600" baseline="300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US" sz="16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October 2020).</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p>
            <a:pPr algn="l"/>
            <a:endParaRPr lang="en-US"/>
          </a:p>
        </p:txBody>
      </p:sp>
    </p:spTree>
    <p:extLst>
      <p:ext uri="{BB962C8B-B14F-4D97-AF65-F5344CB8AC3E}">
        <p14:creationId xmlns:p14="http://schemas.microsoft.com/office/powerpoint/2010/main" val="24169558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Ion Boardroom</vt:lpstr>
      <vt:lpstr>Developing Relationships and Workplace Achievement (BMSW5102) Kelly Brain 1905283</vt:lpstr>
      <vt:lpstr>What is Employee Engagement</vt:lpstr>
      <vt:lpstr>The importance of employee engagement </vt:lpstr>
      <vt:lpstr>William Kahn</vt:lpstr>
      <vt:lpstr>In 2016, research by Glassdoor </vt:lpstr>
      <vt:lpstr>Organisation that use employee engagement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Relationships and Workplace Achievement (BMSW5102) Kelly Brain 1905283</dc:title>
  <dc:creator>Kelly Brain (1905283)</dc:creator>
  <cp:lastModifiedBy>Kelly Brain</cp:lastModifiedBy>
  <cp:revision>44</cp:revision>
  <dcterms:created xsi:type="dcterms:W3CDTF">2020-10-31T06:21:23Z</dcterms:created>
  <dcterms:modified xsi:type="dcterms:W3CDTF">2020-11-07T17:05:30Z</dcterms:modified>
</cp:coreProperties>
</file>