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9601200" cy="12801600" type="A3"/>
  <p:notesSz cx="6858000" cy="9144000"/>
  <p:defaultTextStyle>
    <a:defPPr>
      <a:defRPr lang="en-US"/>
    </a:defPPr>
    <a:lvl1pPr marL="0" algn="l" defTabSz="561245" rtl="0" eaLnBrk="1" latinLnBrk="0" hangingPunct="1">
      <a:defRPr sz="1105" kern="1200">
        <a:solidFill>
          <a:schemeClr val="tx1"/>
        </a:solidFill>
        <a:latin typeface="+mn-lt"/>
        <a:ea typeface="+mn-ea"/>
        <a:cs typeface="+mn-cs"/>
      </a:defRPr>
    </a:lvl1pPr>
    <a:lvl2pPr marL="280623" algn="l" defTabSz="561245" rtl="0" eaLnBrk="1" latinLnBrk="0" hangingPunct="1">
      <a:defRPr sz="1105" kern="1200">
        <a:solidFill>
          <a:schemeClr val="tx1"/>
        </a:solidFill>
        <a:latin typeface="+mn-lt"/>
        <a:ea typeface="+mn-ea"/>
        <a:cs typeface="+mn-cs"/>
      </a:defRPr>
    </a:lvl2pPr>
    <a:lvl3pPr marL="561245" algn="l" defTabSz="561245" rtl="0" eaLnBrk="1" latinLnBrk="0" hangingPunct="1">
      <a:defRPr sz="1105" kern="1200">
        <a:solidFill>
          <a:schemeClr val="tx1"/>
        </a:solidFill>
        <a:latin typeface="+mn-lt"/>
        <a:ea typeface="+mn-ea"/>
        <a:cs typeface="+mn-cs"/>
      </a:defRPr>
    </a:lvl3pPr>
    <a:lvl4pPr marL="841868" algn="l" defTabSz="561245" rtl="0" eaLnBrk="1" latinLnBrk="0" hangingPunct="1">
      <a:defRPr sz="1105" kern="1200">
        <a:solidFill>
          <a:schemeClr val="tx1"/>
        </a:solidFill>
        <a:latin typeface="+mn-lt"/>
        <a:ea typeface="+mn-ea"/>
        <a:cs typeface="+mn-cs"/>
      </a:defRPr>
    </a:lvl4pPr>
    <a:lvl5pPr marL="1122492" algn="l" defTabSz="561245" rtl="0" eaLnBrk="1" latinLnBrk="0" hangingPunct="1">
      <a:defRPr sz="1105" kern="1200">
        <a:solidFill>
          <a:schemeClr val="tx1"/>
        </a:solidFill>
        <a:latin typeface="+mn-lt"/>
        <a:ea typeface="+mn-ea"/>
        <a:cs typeface="+mn-cs"/>
      </a:defRPr>
    </a:lvl5pPr>
    <a:lvl6pPr marL="1403112" algn="l" defTabSz="561245" rtl="0" eaLnBrk="1" latinLnBrk="0" hangingPunct="1">
      <a:defRPr sz="1105" kern="1200">
        <a:solidFill>
          <a:schemeClr val="tx1"/>
        </a:solidFill>
        <a:latin typeface="+mn-lt"/>
        <a:ea typeface="+mn-ea"/>
        <a:cs typeface="+mn-cs"/>
      </a:defRPr>
    </a:lvl6pPr>
    <a:lvl7pPr marL="1683737" algn="l" defTabSz="561245" rtl="0" eaLnBrk="1" latinLnBrk="0" hangingPunct="1">
      <a:defRPr sz="1105" kern="1200">
        <a:solidFill>
          <a:schemeClr val="tx1"/>
        </a:solidFill>
        <a:latin typeface="+mn-lt"/>
        <a:ea typeface="+mn-ea"/>
        <a:cs typeface="+mn-cs"/>
      </a:defRPr>
    </a:lvl7pPr>
    <a:lvl8pPr marL="1964360" algn="l" defTabSz="561245" rtl="0" eaLnBrk="1" latinLnBrk="0" hangingPunct="1">
      <a:defRPr sz="1105" kern="1200">
        <a:solidFill>
          <a:schemeClr val="tx1"/>
        </a:solidFill>
        <a:latin typeface="+mn-lt"/>
        <a:ea typeface="+mn-ea"/>
        <a:cs typeface="+mn-cs"/>
      </a:defRPr>
    </a:lvl8pPr>
    <a:lvl9pPr marL="2244981" algn="l" defTabSz="561245" rtl="0" eaLnBrk="1" latinLnBrk="0" hangingPunct="1">
      <a:defRPr sz="110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94" userDrawn="1">
          <p15:clr>
            <a:srgbClr val="A4A3A4"/>
          </p15:clr>
        </p15:guide>
        <p15:guide id="2" pos="183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68" d="100"/>
          <a:sy n="68" d="100"/>
        </p:scale>
        <p:origin x="1786" y="-1272"/>
      </p:cViewPr>
      <p:guideLst>
        <p:guide orient="horz" pos="1294"/>
        <p:guide pos="183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E11DF7-A41E-48A5-879F-8A11B6BDA2D2}" type="doc">
      <dgm:prSet loTypeId="urn:microsoft.com/office/officeart/2005/8/layout/vProcess5" loCatId="process" qsTypeId="urn:microsoft.com/office/officeart/2005/8/quickstyle/simple1" qsCatId="simple" csTypeId="urn:microsoft.com/office/officeart/2005/8/colors/colorful3" csCatId="colorful" phldr="1"/>
      <dgm:spPr/>
      <dgm:t>
        <a:bodyPr/>
        <a:lstStyle/>
        <a:p>
          <a:endParaRPr lang="en-US"/>
        </a:p>
      </dgm:t>
    </dgm:pt>
    <dgm:pt modelId="{28596727-8DF8-49BC-9AFB-19997C8339E2}">
      <dgm:prSet/>
      <dgm:spPr/>
      <dgm:t>
        <a:bodyPr/>
        <a:lstStyle/>
        <a:p>
          <a:r>
            <a:rPr lang="en-IN" dirty="0"/>
            <a:t>It can be stated that medication errors still constitute a considerable threat to patient safety in the UK. </a:t>
          </a:r>
          <a:endParaRPr lang="en-US" dirty="0"/>
        </a:p>
      </dgm:t>
    </dgm:pt>
    <dgm:pt modelId="{D080717E-CA4A-492F-B474-49657D30235D}" type="parTrans" cxnId="{533FEC58-4D8C-4D80-8ADF-21D5D956CEBA}">
      <dgm:prSet/>
      <dgm:spPr/>
      <dgm:t>
        <a:bodyPr/>
        <a:lstStyle/>
        <a:p>
          <a:endParaRPr lang="en-US"/>
        </a:p>
      </dgm:t>
    </dgm:pt>
    <dgm:pt modelId="{117358C9-AC68-4198-9141-986F63F43609}" type="sibTrans" cxnId="{533FEC58-4D8C-4D80-8ADF-21D5D956CEBA}">
      <dgm:prSet/>
      <dgm:spPr/>
      <dgm:t>
        <a:bodyPr/>
        <a:lstStyle/>
        <a:p>
          <a:endParaRPr lang="en-US"/>
        </a:p>
      </dgm:t>
    </dgm:pt>
    <dgm:pt modelId="{BDC24956-4741-42AA-991A-54992FB7774E}">
      <dgm:prSet/>
      <dgm:spPr/>
      <dgm:t>
        <a:bodyPr/>
        <a:lstStyle/>
        <a:p>
          <a:r>
            <a:rPr lang="en-IN" dirty="0"/>
            <a:t>At the same time, approximately 237 million medication errors take place every year in England alone; roughly 66 million of which are regarded as potentially clinically significant (CQC, 2022</a:t>
          </a:r>
          <a:r>
            <a:rPr lang="en-IN"/>
            <a:t>). </a:t>
          </a:r>
          <a:endParaRPr lang="en-US" dirty="0"/>
        </a:p>
      </dgm:t>
    </dgm:pt>
    <dgm:pt modelId="{5E5CE713-31DF-47CE-ACDC-F555FF255025}" type="parTrans" cxnId="{7829123F-7259-45B7-9AA5-C5D37DCCF24E}">
      <dgm:prSet/>
      <dgm:spPr/>
      <dgm:t>
        <a:bodyPr/>
        <a:lstStyle/>
        <a:p>
          <a:endParaRPr lang="en-IN"/>
        </a:p>
      </dgm:t>
    </dgm:pt>
    <dgm:pt modelId="{EDD5722A-D89C-4D77-A035-4AC36575A492}" type="sibTrans" cxnId="{7829123F-7259-45B7-9AA5-C5D37DCCF24E}">
      <dgm:prSet/>
      <dgm:spPr/>
      <dgm:t>
        <a:bodyPr/>
        <a:lstStyle/>
        <a:p>
          <a:endParaRPr lang="en-IN"/>
        </a:p>
      </dgm:t>
    </dgm:pt>
    <dgm:pt modelId="{E1B7C260-D471-490B-8860-5AF85C5D7B8D}">
      <dgm:prSet/>
      <dgm:spPr/>
      <dgm:t>
        <a:bodyPr/>
        <a:lstStyle/>
        <a:p>
          <a:r>
            <a:rPr lang="en-IN"/>
            <a:t>These medication errors cause more than 1,700 preventable deaths per year, incurring costs amounting to £98 million for the NHS (Elliott et al., 2021). </a:t>
          </a:r>
          <a:endParaRPr lang="en-US" dirty="0"/>
        </a:p>
      </dgm:t>
    </dgm:pt>
    <dgm:pt modelId="{9217AF32-DA31-4C01-B418-92461B97F6A8}" type="parTrans" cxnId="{2519E186-56F6-4086-B513-B11E56C22CF9}">
      <dgm:prSet/>
      <dgm:spPr/>
      <dgm:t>
        <a:bodyPr/>
        <a:lstStyle/>
        <a:p>
          <a:endParaRPr lang="en-IN"/>
        </a:p>
      </dgm:t>
    </dgm:pt>
    <dgm:pt modelId="{1EDB4D14-BBB3-4D8A-B60E-1E112C5E6C53}" type="sibTrans" cxnId="{2519E186-56F6-4086-B513-B11E56C22CF9}">
      <dgm:prSet/>
      <dgm:spPr/>
      <dgm:t>
        <a:bodyPr/>
        <a:lstStyle/>
        <a:p>
          <a:endParaRPr lang="en-IN"/>
        </a:p>
      </dgm:t>
    </dgm:pt>
    <dgm:pt modelId="{D3384C40-E583-4377-9C5F-916BA8B50DBE}" type="pres">
      <dgm:prSet presAssocID="{20E11DF7-A41E-48A5-879F-8A11B6BDA2D2}" presName="outerComposite" presStyleCnt="0">
        <dgm:presLayoutVars>
          <dgm:chMax val="5"/>
          <dgm:dir/>
          <dgm:resizeHandles val="exact"/>
        </dgm:presLayoutVars>
      </dgm:prSet>
      <dgm:spPr/>
    </dgm:pt>
    <dgm:pt modelId="{CFCC20B2-7099-44DF-A7B9-3306DADAE421}" type="pres">
      <dgm:prSet presAssocID="{20E11DF7-A41E-48A5-879F-8A11B6BDA2D2}" presName="dummyMaxCanvas" presStyleCnt="0">
        <dgm:presLayoutVars/>
      </dgm:prSet>
      <dgm:spPr/>
    </dgm:pt>
    <dgm:pt modelId="{73096A8B-3AC3-42AC-A82C-76176A861BFE}" type="pres">
      <dgm:prSet presAssocID="{20E11DF7-A41E-48A5-879F-8A11B6BDA2D2}" presName="ThreeNodes_1" presStyleLbl="node1" presStyleIdx="0" presStyleCnt="3">
        <dgm:presLayoutVars>
          <dgm:bulletEnabled val="1"/>
        </dgm:presLayoutVars>
      </dgm:prSet>
      <dgm:spPr/>
    </dgm:pt>
    <dgm:pt modelId="{E2B01E3D-7615-49E4-97A9-1FD8C117EE16}" type="pres">
      <dgm:prSet presAssocID="{20E11DF7-A41E-48A5-879F-8A11B6BDA2D2}" presName="ThreeNodes_2" presStyleLbl="node1" presStyleIdx="1" presStyleCnt="3">
        <dgm:presLayoutVars>
          <dgm:bulletEnabled val="1"/>
        </dgm:presLayoutVars>
      </dgm:prSet>
      <dgm:spPr/>
    </dgm:pt>
    <dgm:pt modelId="{7BFDC7A1-B6AD-4E6E-B9F5-E90B581F7658}" type="pres">
      <dgm:prSet presAssocID="{20E11DF7-A41E-48A5-879F-8A11B6BDA2D2}" presName="ThreeNodes_3" presStyleLbl="node1" presStyleIdx="2" presStyleCnt="3">
        <dgm:presLayoutVars>
          <dgm:bulletEnabled val="1"/>
        </dgm:presLayoutVars>
      </dgm:prSet>
      <dgm:spPr/>
    </dgm:pt>
    <dgm:pt modelId="{BB120A5E-C08B-4BB0-B654-E25EEF8E4A01}" type="pres">
      <dgm:prSet presAssocID="{20E11DF7-A41E-48A5-879F-8A11B6BDA2D2}" presName="ThreeConn_1-2" presStyleLbl="fgAccFollowNode1" presStyleIdx="0" presStyleCnt="2">
        <dgm:presLayoutVars>
          <dgm:bulletEnabled val="1"/>
        </dgm:presLayoutVars>
      </dgm:prSet>
      <dgm:spPr/>
    </dgm:pt>
    <dgm:pt modelId="{83359063-575E-4335-93D4-FF4EAE2968CA}" type="pres">
      <dgm:prSet presAssocID="{20E11DF7-A41E-48A5-879F-8A11B6BDA2D2}" presName="ThreeConn_2-3" presStyleLbl="fgAccFollowNode1" presStyleIdx="1" presStyleCnt="2">
        <dgm:presLayoutVars>
          <dgm:bulletEnabled val="1"/>
        </dgm:presLayoutVars>
      </dgm:prSet>
      <dgm:spPr/>
    </dgm:pt>
    <dgm:pt modelId="{C385ED53-FEFA-4BD6-AB4A-BAD404AEFF4F}" type="pres">
      <dgm:prSet presAssocID="{20E11DF7-A41E-48A5-879F-8A11B6BDA2D2}" presName="ThreeNodes_1_text" presStyleLbl="node1" presStyleIdx="2" presStyleCnt="3">
        <dgm:presLayoutVars>
          <dgm:bulletEnabled val="1"/>
        </dgm:presLayoutVars>
      </dgm:prSet>
      <dgm:spPr/>
    </dgm:pt>
    <dgm:pt modelId="{D1B3149B-9EB2-4EA7-A50A-D7A514723BCD}" type="pres">
      <dgm:prSet presAssocID="{20E11DF7-A41E-48A5-879F-8A11B6BDA2D2}" presName="ThreeNodes_2_text" presStyleLbl="node1" presStyleIdx="2" presStyleCnt="3">
        <dgm:presLayoutVars>
          <dgm:bulletEnabled val="1"/>
        </dgm:presLayoutVars>
      </dgm:prSet>
      <dgm:spPr/>
    </dgm:pt>
    <dgm:pt modelId="{72287035-33A7-4699-BE2C-5C7098E06EB4}" type="pres">
      <dgm:prSet presAssocID="{20E11DF7-A41E-48A5-879F-8A11B6BDA2D2}" presName="ThreeNodes_3_text" presStyleLbl="node1" presStyleIdx="2" presStyleCnt="3">
        <dgm:presLayoutVars>
          <dgm:bulletEnabled val="1"/>
        </dgm:presLayoutVars>
      </dgm:prSet>
      <dgm:spPr/>
    </dgm:pt>
  </dgm:ptLst>
  <dgm:cxnLst>
    <dgm:cxn modelId="{6F788D00-F8DE-405B-95AA-513D014F05CD}" type="presOf" srcId="{BDC24956-4741-42AA-991A-54992FB7774E}" destId="{E2B01E3D-7615-49E4-97A9-1FD8C117EE16}" srcOrd="0" destOrd="0" presId="urn:microsoft.com/office/officeart/2005/8/layout/vProcess5"/>
    <dgm:cxn modelId="{7E17A914-1108-4151-AC29-327F92315BFE}" type="presOf" srcId="{117358C9-AC68-4198-9141-986F63F43609}" destId="{BB120A5E-C08B-4BB0-B654-E25EEF8E4A01}" srcOrd="0" destOrd="0" presId="urn:microsoft.com/office/officeart/2005/8/layout/vProcess5"/>
    <dgm:cxn modelId="{4900F219-E86E-45F3-810E-216F6E12C855}" type="presOf" srcId="{EDD5722A-D89C-4D77-A035-4AC36575A492}" destId="{83359063-575E-4335-93D4-FF4EAE2968CA}" srcOrd="0" destOrd="0" presId="urn:microsoft.com/office/officeart/2005/8/layout/vProcess5"/>
    <dgm:cxn modelId="{84E7A729-4F00-49CD-AF5A-1663AE818D6D}" type="presOf" srcId="{20E11DF7-A41E-48A5-879F-8A11B6BDA2D2}" destId="{D3384C40-E583-4377-9C5F-916BA8B50DBE}" srcOrd="0" destOrd="0" presId="urn:microsoft.com/office/officeart/2005/8/layout/vProcess5"/>
    <dgm:cxn modelId="{6DD01939-5849-4F82-A01A-E58153EC5989}" type="presOf" srcId="{28596727-8DF8-49BC-9AFB-19997C8339E2}" destId="{C385ED53-FEFA-4BD6-AB4A-BAD404AEFF4F}" srcOrd="1" destOrd="0" presId="urn:microsoft.com/office/officeart/2005/8/layout/vProcess5"/>
    <dgm:cxn modelId="{A9B5D33C-C940-4B9D-924A-07DE63852C32}" type="presOf" srcId="{E1B7C260-D471-490B-8860-5AF85C5D7B8D}" destId="{7BFDC7A1-B6AD-4E6E-B9F5-E90B581F7658}" srcOrd="0" destOrd="0" presId="urn:microsoft.com/office/officeart/2005/8/layout/vProcess5"/>
    <dgm:cxn modelId="{E36E293E-6D38-432C-B8E9-27E880B675C4}" type="presOf" srcId="{28596727-8DF8-49BC-9AFB-19997C8339E2}" destId="{73096A8B-3AC3-42AC-A82C-76176A861BFE}" srcOrd="0" destOrd="0" presId="urn:microsoft.com/office/officeart/2005/8/layout/vProcess5"/>
    <dgm:cxn modelId="{7829123F-7259-45B7-9AA5-C5D37DCCF24E}" srcId="{20E11DF7-A41E-48A5-879F-8A11B6BDA2D2}" destId="{BDC24956-4741-42AA-991A-54992FB7774E}" srcOrd="1" destOrd="0" parTransId="{5E5CE713-31DF-47CE-ACDC-F555FF255025}" sibTransId="{EDD5722A-D89C-4D77-A035-4AC36575A492}"/>
    <dgm:cxn modelId="{AFC78B5F-B45E-4F61-8CD9-24B844A3155A}" type="presOf" srcId="{BDC24956-4741-42AA-991A-54992FB7774E}" destId="{D1B3149B-9EB2-4EA7-A50A-D7A514723BCD}" srcOrd="1" destOrd="0" presId="urn:microsoft.com/office/officeart/2005/8/layout/vProcess5"/>
    <dgm:cxn modelId="{533FEC58-4D8C-4D80-8ADF-21D5D956CEBA}" srcId="{20E11DF7-A41E-48A5-879F-8A11B6BDA2D2}" destId="{28596727-8DF8-49BC-9AFB-19997C8339E2}" srcOrd="0" destOrd="0" parTransId="{D080717E-CA4A-492F-B474-49657D30235D}" sibTransId="{117358C9-AC68-4198-9141-986F63F43609}"/>
    <dgm:cxn modelId="{2519E186-56F6-4086-B513-B11E56C22CF9}" srcId="{20E11DF7-A41E-48A5-879F-8A11B6BDA2D2}" destId="{E1B7C260-D471-490B-8860-5AF85C5D7B8D}" srcOrd="2" destOrd="0" parTransId="{9217AF32-DA31-4C01-B418-92461B97F6A8}" sibTransId="{1EDB4D14-BBB3-4D8A-B60E-1E112C5E6C53}"/>
    <dgm:cxn modelId="{BF47ACB7-A8BB-46D1-AAF4-A50D4799B5F3}" type="presOf" srcId="{E1B7C260-D471-490B-8860-5AF85C5D7B8D}" destId="{72287035-33A7-4699-BE2C-5C7098E06EB4}" srcOrd="1" destOrd="0" presId="urn:microsoft.com/office/officeart/2005/8/layout/vProcess5"/>
    <dgm:cxn modelId="{6F998CC5-45BE-4782-B01E-9DCC59EF4E1B}" type="presParOf" srcId="{D3384C40-E583-4377-9C5F-916BA8B50DBE}" destId="{CFCC20B2-7099-44DF-A7B9-3306DADAE421}" srcOrd="0" destOrd="0" presId="urn:microsoft.com/office/officeart/2005/8/layout/vProcess5"/>
    <dgm:cxn modelId="{AB2828E4-DC65-4B7E-A697-A3E35F552543}" type="presParOf" srcId="{D3384C40-E583-4377-9C5F-916BA8B50DBE}" destId="{73096A8B-3AC3-42AC-A82C-76176A861BFE}" srcOrd="1" destOrd="0" presId="urn:microsoft.com/office/officeart/2005/8/layout/vProcess5"/>
    <dgm:cxn modelId="{BB36D4D6-5477-4E4C-AB91-4EC30598A959}" type="presParOf" srcId="{D3384C40-E583-4377-9C5F-916BA8B50DBE}" destId="{E2B01E3D-7615-49E4-97A9-1FD8C117EE16}" srcOrd="2" destOrd="0" presId="urn:microsoft.com/office/officeart/2005/8/layout/vProcess5"/>
    <dgm:cxn modelId="{65B16065-5FD2-479D-BCE6-829CFDD51AD6}" type="presParOf" srcId="{D3384C40-E583-4377-9C5F-916BA8B50DBE}" destId="{7BFDC7A1-B6AD-4E6E-B9F5-E90B581F7658}" srcOrd="3" destOrd="0" presId="urn:microsoft.com/office/officeart/2005/8/layout/vProcess5"/>
    <dgm:cxn modelId="{9E3C007C-0D26-4FFB-95AC-059E0E9CE032}" type="presParOf" srcId="{D3384C40-E583-4377-9C5F-916BA8B50DBE}" destId="{BB120A5E-C08B-4BB0-B654-E25EEF8E4A01}" srcOrd="4" destOrd="0" presId="urn:microsoft.com/office/officeart/2005/8/layout/vProcess5"/>
    <dgm:cxn modelId="{2FA2B2A1-BF48-4384-92FA-B013E415C9E2}" type="presParOf" srcId="{D3384C40-E583-4377-9C5F-916BA8B50DBE}" destId="{83359063-575E-4335-93D4-FF4EAE2968CA}" srcOrd="5" destOrd="0" presId="urn:microsoft.com/office/officeart/2005/8/layout/vProcess5"/>
    <dgm:cxn modelId="{CEB232D1-992E-4E5A-8A71-08D7C70F043D}" type="presParOf" srcId="{D3384C40-E583-4377-9C5F-916BA8B50DBE}" destId="{C385ED53-FEFA-4BD6-AB4A-BAD404AEFF4F}" srcOrd="6" destOrd="0" presId="urn:microsoft.com/office/officeart/2005/8/layout/vProcess5"/>
    <dgm:cxn modelId="{71E4F2A4-3D84-45BD-8B61-16F58740DF72}" type="presParOf" srcId="{D3384C40-E583-4377-9C5F-916BA8B50DBE}" destId="{D1B3149B-9EB2-4EA7-A50A-D7A514723BCD}" srcOrd="7" destOrd="0" presId="urn:microsoft.com/office/officeart/2005/8/layout/vProcess5"/>
    <dgm:cxn modelId="{63FFE857-C06F-4A90-9D3A-D794ECACD61E}" type="presParOf" srcId="{D3384C40-E583-4377-9C5F-916BA8B50DBE}" destId="{72287035-33A7-4699-BE2C-5C7098E06EB4}"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560EF1-4653-449E-8075-C8B248452886}"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ED50E1B1-ABF2-49A5-81E1-10FF9D7F5D4D}">
      <dgm:prSet custT="1"/>
      <dgm:spPr/>
      <dgm:t>
        <a:bodyPr/>
        <a:lstStyle/>
        <a:p>
          <a:r>
            <a:rPr lang="en-IN" sz="1200" dirty="0"/>
            <a:t>Although patient safety initiatives are currently active in UK hospitals, medication errors still happen in a considerably frequent manner (</a:t>
          </a:r>
          <a:r>
            <a:rPr lang="en-IN" sz="1200" dirty="0" err="1"/>
            <a:t>Guntschnig</a:t>
          </a:r>
          <a:r>
            <a:rPr lang="en-IN" sz="1200" dirty="0"/>
            <a:t> et al., 2025). </a:t>
          </a:r>
          <a:endParaRPr lang="en-US" sz="1200" dirty="0"/>
        </a:p>
      </dgm:t>
    </dgm:pt>
    <dgm:pt modelId="{7F3AF103-E1E3-45AF-B1E9-0DFFF5C0C39B}" type="parTrans" cxnId="{5CF58FE4-EC14-4B19-AC64-D2C73DC33035}">
      <dgm:prSet/>
      <dgm:spPr/>
      <dgm:t>
        <a:bodyPr/>
        <a:lstStyle/>
        <a:p>
          <a:endParaRPr lang="en-US" sz="1800"/>
        </a:p>
      </dgm:t>
    </dgm:pt>
    <dgm:pt modelId="{43ABCD43-786A-423F-8921-BA165C8093D7}" type="sibTrans" cxnId="{5CF58FE4-EC14-4B19-AC64-D2C73DC33035}">
      <dgm:prSet phldrT="1" phldr="0"/>
      <dgm:spPr/>
    </dgm:pt>
    <dgm:pt modelId="{957B0084-4954-45C5-B902-2387AE49E1ED}">
      <dgm:prSet custT="1"/>
      <dgm:spPr/>
      <dgm:t>
        <a:bodyPr/>
        <a:lstStyle/>
        <a:p>
          <a:r>
            <a:rPr lang="en-IN" sz="1200" dirty="0"/>
            <a:t>In addition to research concentrating on nurses and clinicians, there is currently limited investigation on the topic of medication safety conducted by healthcare managers. </a:t>
          </a:r>
          <a:endParaRPr lang="en-US" sz="1200" dirty="0"/>
        </a:p>
      </dgm:t>
    </dgm:pt>
    <dgm:pt modelId="{1C37BDC1-5A10-4BB6-ACC0-65F5838DFC1A}" type="parTrans" cxnId="{34712AA9-64B8-4197-9542-A56FD36A4F54}">
      <dgm:prSet/>
      <dgm:spPr/>
      <dgm:t>
        <a:bodyPr/>
        <a:lstStyle/>
        <a:p>
          <a:endParaRPr lang="en-IN" sz="1800"/>
        </a:p>
      </dgm:t>
    </dgm:pt>
    <dgm:pt modelId="{D82AF537-D93B-46B2-8328-AA2CDF4AB9BE}" type="sibTrans" cxnId="{34712AA9-64B8-4197-9542-A56FD36A4F54}">
      <dgm:prSet phldrT="2" phldr="0"/>
      <dgm:spPr/>
    </dgm:pt>
    <dgm:pt modelId="{C560A500-38F6-4753-8097-F9717E21B7F4}">
      <dgm:prSet custT="1"/>
      <dgm:spPr/>
      <dgm:t>
        <a:bodyPr/>
        <a:lstStyle/>
        <a:p>
          <a:r>
            <a:rPr lang="en-IN" sz="1400" dirty="0"/>
            <a:t>This research project attempts to fill that gap by reviewing available literature regarding the issue at hand. </a:t>
          </a:r>
          <a:endParaRPr lang="en-US" sz="1400" dirty="0"/>
        </a:p>
      </dgm:t>
    </dgm:pt>
    <dgm:pt modelId="{8B311149-75C0-4EA1-A125-9B78330CE317}" type="parTrans" cxnId="{FC7FF058-5404-41C2-8655-530E1D738F67}">
      <dgm:prSet/>
      <dgm:spPr/>
      <dgm:t>
        <a:bodyPr/>
        <a:lstStyle/>
        <a:p>
          <a:endParaRPr lang="en-IN" sz="1800"/>
        </a:p>
      </dgm:t>
    </dgm:pt>
    <dgm:pt modelId="{076224F9-50A3-4381-8636-0D8E5DCBD978}" type="sibTrans" cxnId="{FC7FF058-5404-41C2-8655-530E1D738F67}">
      <dgm:prSet phldrT="3" phldr="0"/>
      <dgm:spPr/>
    </dgm:pt>
    <dgm:pt modelId="{425176AA-A361-4C91-ABFE-64C1C27215FE}" type="pres">
      <dgm:prSet presAssocID="{E4560EF1-4653-449E-8075-C8B248452886}" presName="vert0" presStyleCnt="0">
        <dgm:presLayoutVars>
          <dgm:dir/>
          <dgm:animOne val="branch"/>
          <dgm:animLvl val="lvl"/>
        </dgm:presLayoutVars>
      </dgm:prSet>
      <dgm:spPr/>
    </dgm:pt>
    <dgm:pt modelId="{B106C20E-5E17-48D2-815A-938BD9E3C98E}" type="pres">
      <dgm:prSet presAssocID="{ED50E1B1-ABF2-49A5-81E1-10FF9D7F5D4D}" presName="thickLine" presStyleLbl="alignNode1" presStyleIdx="0" presStyleCnt="3"/>
      <dgm:spPr/>
    </dgm:pt>
    <dgm:pt modelId="{AE9C7D54-14CD-499F-B02F-CA054120D87B}" type="pres">
      <dgm:prSet presAssocID="{ED50E1B1-ABF2-49A5-81E1-10FF9D7F5D4D}" presName="horz1" presStyleCnt="0"/>
      <dgm:spPr/>
    </dgm:pt>
    <dgm:pt modelId="{2F9FD9CF-6808-4EFD-A3B2-1E82EE41C809}" type="pres">
      <dgm:prSet presAssocID="{ED50E1B1-ABF2-49A5-81E1-10FF9D7F5D4D}" presName="tx1" presStyleLbl="revTx" presStyleIdx="0" presStyleCnt="3"/>
      <dgm:spPr/>
    </dgm:pt>
    <dgm:pt modelId="{6C507C69-77E0-4DCC-914E-3B573C54F189}" type="pres">
      <dgm:prSet presAssocID="{ED50E1B1-ABF2-49A5-81E1-10FF9D7F5D4D}" presName="vert1" presStyleCnt="0"/>
      <dgm:spPr/>
    </dgm:pt>
    <dgm:pt modelId="{D2E96A05-73EE-4ED5-A9E5-DA5CC8F3E3A6}" type="pres">
      <dgm:prSet presAssocID="{957B0084-4954-45C5-B902-2387AE49E1ED}" presName="thickLine" presStyleLbl="alignNode1" presStyleIdx="1" presStyleCnt="3"/>
      <dgm:spPr/>
    </dgm:pt>
    <dgm:pt modelId="{21DBD18A-269F-43A9-8D64-D9A6F92D953D}" type="pres">
      <dgm:prSet presAssocID="{957B0084-4954-45C5-B902-2387AE49E1ED}" presName="horz1" presStyleCnt="0"/>
      <dgm:spPr/>
    </dgm:pt>
    <dgm:pt modelId="{17296203-AB11-4CA3-B769-4B3399123398}" type="pres">
      <dgm:prSet presAssocID="{957B0084-4954-45C5-B902-2387AE49E1ED}" presName="tx1" presStyleLbl="revTx" presStyleIdx="1" presStyleCnt="3"/>
      <dgm:spPr/>
    </dgm:pt>
    <dgm:pt modelId="{BF597C38-ABAD-4576-9F14-68ED0402EC2F}" type="pres">
      <dgm:prSet presAssocID="{957B0084-4954-45C5-B902-2387AE49E1ED}" presName="vert1" presStyleCnt="0"/>
      <dgm:spPr/>
    </dgm:pt>
    <dgm:pt modelId="{167F4194-4FD9-4EF0-9827-9477A91C4196}" type="pres">
      <dgm:prSet presAssocID="{C560A500-38F6-4753-8097-F9717E21B7F4}" presName="thickLine" presStyleLbl="alignNode1" presStyleIdx="2" presStyleCnt="3"/>
      <dgm:spPr/>
    </dgm:pt>
    <dgm:pt modelId="{269C0CC6-3D85-4565-90AE-1274DE9C19E9}" type="pres">
      <dgm:prSet presAssocID="{C560A500-38F6-4753-8097-F9717E21B7F4}" presName="horz1" presStyleCnt="0"/>
      <dgm:spPr/>
    </dgm:pt>
    <dgm:pt modelId="{BD956899-284C-4793-AE22-395679181AD7}" type="pres">
      <dgm:prSet presAssocID="{C560A500-38F6-4753-8097-F9717E21B7F4}" presName="tx1" presStyleLbl="revTx" presStyleIdx="2" presStyleCnt="3"/>
      <dgm:spPr/>
    </dgm:pt>
    <dgm:pt modelId="{C89CF7E4-083E-4CA5-9945-0E1923DE0272}" type="pres">
      <dgm:prSet presAssocID="{C560A500-38F6-4753-8097-F9717E21B7F4}" presName="vert1" presStyleCnt="0"/>
      <dgm:spPr/>
    </dgm:pt>
  </dgm:ptLst>
  <dgm:cxnLst>
    <dgm:cxn modelId="{4407A206-B81F-40ED-91C3-DA7C8F7C905B}" type="presOf" srcId="{ED50E1B1-ABF2-49A5-81E1-10FF9D7F5D4D}" destId="{2F9FD9CF-6808-4EFD-A3B2-1E82EE41C809}" srcOrd="0" destOrd="0" presId="urn:microsoft.com/office/officeart/2008/layout/LinedList"/>
    <dgm:cxn modelId="{F95A7C26-E069-4DC0-8026-F822F2BF8BE7}" type="presOf" srcId="{957B0084-4954-45C5-B902-2387AE49E1ED}" destId="{17296203-AB11-4CA3-B769-4B3399123398}" srcOrd="0" destOrd="0" presId="urn:microsoft.com/office/officeart/2008/layout/LinedList"/>
    <dgm:cxn modelId="{5A863372-A7CD-4F2A-B79B-7ADE898F4388}" type="presOf" srcId="{E4560EF1-4653-449E-8075-C8B248452886}" destId="{425176AA-A361-4C91-ABFE-64C1C27215FE}" srcOrd="0" destOrd="0" presId="urn:microsoft.com/office/officeart/2008/layout/LinedList"/>
    <dgm:cxn modelId="{FC7FF058-5404-41C2-8655-530E1D738F67}" srcId="{E4560EF1-4653-449E-8075-C8B248452886}" destId="{C560A500-38F6-4753-8097-F9717E21B7F4}" srcOrd="2" destOrd="0" parTransId="{8B311149-75C0-4EA1-A125-9B78330CE317}" sibTransId="{076224F9-50A3-4381-8636-0D8E5DCBD978}"/>
    <dgm:cxn modelId="{34712AA9-64B8-4197-9542-A56FD36A4F54}" srcId="{E4560EF1-4653-449E-8075-C8B248452886}" destId="{957B0084-4954-45C5-B902-2387AE49E1ED}" srcOrd="1" destOrd="0" parTransId="{1C37BDC1-5A10-4BB6-ACC0-65F5838DFC1A}" sibTransId="{D82AF537-D93B-46B2-8328-AA2CDF4AB9BE}"/>
    <dgm:cxn modelId="{618F19AE-BE4B-4A26-9D20-B38CCB23E33B}" type="presOf" srcId="{C560A500-38F6-4753-8097-F9717E21B7F4}" destId="{BD956899-284C-4793-AE22-395679181AD7}" srcOrd="0" destOrd="0" presId="urn:microsoft.com/office/officeart/2008/layout/LinedList"/>
    <dgm:cxn modelId="{5CF58FE4-EC14-4B19-AC64-D2C73DC33035}" srcId="{E4560EF1-4653-449E-8075-C8B248452886}" destId="{ED50E1B1-ABF2-49A5-81E1-10FF9D7F5D4D}" srcOrd="0" destOrd="0" parTransId="{7F3AF103-E1E3-45AF-B1E9-0DFFF5C0C39B}" sibTransId="{43ABCD43-786A-423F-8921-BA165C8093D7}"/>
    <dgm:cxn modelId="{A97B89DF-BFE0-423A-AAD4-BC26D937D5CE}" type="presParOf" srcId="{425176AA-A361-4C91-ABFE-64C1C27215FE}" destId="{B106C20E-5E17-48D2-815A-938BD9E3C98E}" srcOrd="0" destOrd="0" presId="urn:microsoft.com/office/officeart/2008/layout/LinedList"/>
    <dgm:cxn modelId="{94E6924D-C161-4710-8E03-3D1A2D5916BC}" type="presParOf" srcId="{425176AA-A361-4C91-ABFE-64C1C27215FE}" destId="{AE9C7D54-14CD-499F-B02F-CA054120D87B}" srcOrd="1" destOrd="0" presId="urn:microsoft.com/office/officeart/2008/layout/LinedList"/>
    <dgm:cxn modelId="{3E1DC0BA-7832-44B7-8EB5-BAD84E6C8A7C}" type="presParOf" srcId="{AE9C7D54-14CD-499F-B02F-CA054120D87B}" destId="{2F9FD9CF-6808-4EFD-A3B2-1E82EE41C809}" srcOrd="0" destOrd="0" presId="urn:microsoft.com/office/officeart/2008/layout/LinedList"/>
    <dgm:cxn modelId="{F41600E7-6D77-410D-95BC-B40A004F2359}" type="presParOf" srcId="{AE9C7D54-14CD-499F-B02F-CA054120D87B}" destId="{6C507C69-77E0-4DCC-914E-3B573C54F189}" srcOrd="1" destOrd="0" presId="urn:microsoft.com/office/officeart/2008/layout/LinedList"/>
    <dgm:cxn modelId="{52A3DD55-9DE5-41BD-824A-FE059FCE5A8D}" type="presParOf" srcId="{425176AA-A361-4C91-ABFE-64C1C27215FE}" destId="{D2E96A05-73EE-4ED5-A9E5-DA5CC8F3E3A6}" srcOrd="2" destOrd="0" presId="urn:microsoft.com/office/officeart/2008/layout/LinedList"/>
    <dgm:cxn modelId="{E4A6048F-08CD-4023-942B-B872BE8009FE}" type="presParOf" srcId="{425176AA-A361-4C91-ABFE-64C1C27215FE}" destId="{21DBD18A-269F-43A9-8D64-D9A6F92D953D}" srcOrd="3" destOrd="0" presId="urn:microsoft.com/office/officeart/2008/layout/LinedList"/>
    <dgm:cxn modelId="{13D2FFC3-6BC6-4404-9E65-FB06EF8B7A42}" type="presParOf" srcId="{21DBD18A-269F-43A9-8D64-D9A6F92D953D}" destId="{17296203-AB11-4CA3-B769-4B3399123398}" srcOrd="0" destOrd="0" presId="urn:microsoft.com/office/officeart/2008/layout/LinedList"/>
    <dgm:cxn modelId="{99154D8F-4617-4480-BC40-E98EEAA49912}" type="presParOf" srcId="{21DBD18A-269F-43A9-8D64-D9A6F92D953D}" destId="{BF597C38-ABAD-4576-9F14-68ED0402EC2F}" srcOrd="1" destOrd="0" presId="urn:microsoft.com/office/officeart/2008/layout/LinedList"/>
    <dgm:cxn modelId="{4582B964-541B-46DD-98B8-7646B11E34A0}" type="presParOf" srcId="{425176AA-A361-4C91-ABFE-64C1C27215FE}" destId="{167F4194-4FD9-4EF0-9827-9477A91C4196}" srcOrd="4" destOrd="0" presId="urn:microsoft.com/office/officeart/2008/layout/LinedList"/>
    <dgm:cxn modelId="{30E772E1-D8AE-4718-A1C1-1899345CB315}" type="presParOf" srcId="{425176AA-A361-4C91-ABFE-64C1C27215FE}" destId="{269C0CC6-3D85-4565-90AE-1274DE9C19E9}" srcOrd="5" destOrd="0" presId="urn:microsoft.com/office/officeart/2008/layout/LinedList"/>
    <dgm:cxn modelId="{EFFDC4C0-8CA9-4E36-BDAA-14429610E6C5}" type="presParOf" srcId="{269C0CC6-3D85-4565-90AE-1274DE9C19E9}" destId="{BD956899-284C-4793-AE22-395679181AD7}" srcOrd="0" destOrd="0" presId="urn:microsoft.com/office/officeart/2008/layout/LinedList"/>
    <dgm:cxn modelId="{88E3F97D-BAFA-42E3-B4F2-915397345929}" type="presParOf" srcId="{269C0CC6-3D85-4565-90AE-1274DE9C19E9}" destId="{C89CF7E4-083E-4CA5-9945-0E1923DE0272}" srcOrd="1" destOrd="0" presId="urn:microsoft.com/office/officeart/2008/layout/LinedLis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6B66EA-F0E4-4785-88E4-9AB14BF7D59F}" type="doc">
      <dgm:prSet loTypeId="urn:microsoft.com/office/officeart/2024/layout/NumberedTitleCardList" loCatId="list" qsTypeId="urn:microsoft.com/office/officeart/2005/8/quickstyle/simple1" qsCatId="simple" csTypeId="urn:microsoft.com/office/officeart/2005/8/colors/colorful3" csCatId="colorful" phldr="1"/>
      <dgm:spPr/>
      <dgm:t>
        <a:bodyPr/>
        <a:lstStyle/>
        <a:p>
          <a:endParaRPr lang="en-IN"/>
        </a:p>
      </dgm:t>
    </dgm:pt>
    <dgm:pt modelId="{C5EB638F-3CCB-4207-8703-FF9FBAE1BDC4}">
      <dgm:prSet custT="1"/>
      <dgm:spPr/>
      <dgm:t>
        <a:bodyPr/>
        <a:lstStyle/>
        <a:p>
          <a:r>
            <a:rPr lang="en-IN" sz="800" dirty="0"/>
            <a:t>To identify and critically examine the roles and responsibilities of healthcare managers in preventing and reducing medication errors within UK hospital settings. </a:t>
          </a:r>
        </a:p>
      </dgm:t>
    </dgm:pt>
    <dgm:pt modelId="{81C41536-AA74-4502-B691-FD44AB9BE5EF}" type="parTrans" cxnId="{91CDC5A3-7737-4B2A-8523-522D01FEEF27}">
      <dgm:prSet/>
      <dgm:spPr/>
      <dgm:t>
        <a:bodyPr/>
        <a:lstStyle/>
        <a:p>
          <a:endParaRPr lang="en-IN" sz="800"/>
        </a:p>
      </dgm:t>
    </dgm:pt>
    <dgm:pt modelId="{12760C29-0C80-48B7-9FD3-891F405EB913}" type="sibTrans" cxnId="{91CDC5A3-7737-4B2A-8523-522D01FEEF27}">
      <dgm:prSet phldrT="1" phldr="0" custT="1"/>
      <dgm:spPr/>
      <dgm:t>
        <a:bodyPr/>
        <a:lstStyle/>
        <a:p>
          <a:r>
            <a:rPr lang="en-IN" sz="1400" dirty="0"/>
            <a:t>1</a:t>
          </a:r>
        </a:p>
      </dgm:t>
    </dgm:pt>
    <dgm:pt modelId="{C2EE2582-B09D-446B-B2B8-D81DEAF48CBB}">
      <dgm:prSet custT="1"/>
      <dgm:spPr/>
      <dgm:t>
        <a:bodyPr/>
        <a:lstStyle/>
        <a:p>
          <a:pPr>
            <a:buFont typeface="Symbol" panose="05050102010706020507" pitchFamily="18" charset="2"/>
            <a:buChar char=""/>
          </a:pPr>
          <a:r>
            <a:rPr lang="en-IN" sz="750" dirty="0"/>
            <a:t>To explore management strategies, leadership approaches, and organisational practices reported in the literature that support medication safety and error reduction in UK hospitals. </a:t>
          </a:r>
        </a:p>
      </dgm:t>
    </dgm:pt>
    <dgm:pt modelId="{FCA98CF5-6101-4E98-9A8F-CD2650FC9A39}" type="parTrans" cxnId="{41DA8BE0-85E0-40B9-B107-CA1C81DE2DD4}">
      <dgm:prSet/>
      <dgm:spPr/>
      <dgm:t>
        <a:bodyPr/>
        <a:lstStyle/>
        <a:p>
          <a:endParaRPr lang="en-IN" sz="800"/>
        </a:p>
      </dgm:t>
    </dgm:pt>
    <dgm:pt modelId="{20FC2FDD-26A6-4567-94C5-306B4C251BA3}" type="sibTrans" cxnId="{41DA8BE0-85E0-40B9-B107-CA1C81DE2DD4}">
      <dgm:prSet phldrT="2" phldr="0" custT="1"/>
      <dgm:spPr/>
      <dgm:t>
        <a:bodyPr/>
        <a:lstStyle/>
        <a:p>
          <a:r>
            <a:rPr lang="en-IN" sz="1600" dirty="0"/>
            <a:t>2</a:t>
          </a:r>
        </a:p>
      </dgm:t>
    </dgm:pt>
    <dgm:pt modelId="{90EF79EF-58D4-4C15-90C3-01FD647FD73F}">
      <dgm:prSet custT="1"/>
      <dgm:spPr/>
      <dgm:t>
        <a:bodyPr/>
        <a:lstStyle/>
        <a:p>
          <a:pPr>
            <a:buFont typeface="Symbol" panose="05050102010706020507" pitchFamily="18" charset="2"/>
            <a:buChar char=""/>
          </a:pPr>
          <a:r>
            <a:rPr lang="en-IN" sz="750" dirty="0"/>
            <a:t>To evaluate the reported impact of healthcare managers' interventions on medication safety outcomes and develop recommendations for healthcare management practice and policy.</a:t>
          </a:r>
        </a:p>
      </dgm:t>
    </dgm:pt>
    <dgm:pt modelId="{77FFAD0A-4A5A-4BCF-8B3F-7901C3199837}" type="parTrans" cxnId="{69C060B2-740A-42C3-A23B-BF1162437D3B}">
      <dgm:prSet/>
      <dgm:spPr/>
      <dgm:t>
        <a:bodyPr/>
        <a:lstStyle/>
        <a:p>
          <a:endParaRPr lang="en-IN" sz="800"/>
        </a:p>
      </dgm:t>
    </dgm:pt>
    <dgm:pt modelId="{9EEFF155-0668-400C-88BB-0B3B413AFE89}" type="sibTrans" cxnId="{69C060B2-740A-42C3-A23B-BF1162437D3B}">
      <dgm:prSet phldrT="3" phldr="0" custT="1"/>
      <dgm:spPr/>
      <dgm:t>
        <a:bodyPr/>
        <a:lstStyle/>
        <a:p>
          <a:r>
            <a:rPr lang="en-IN" sz="1400" dirty="0"/>
            <a:t>3</a:t>
          </a:r>
          <a:endParaRPr lang="en-IN" sz="800" dirty="0"/>
        </a:p>
      </dgm:t>
    </dgm:pt>
    <dgm:pt modelId="{B2CC3B8B-D167-4A80-86E8-96F6B916433D}" type="pres">
      <dgm:prSet presAssocID="{626B66EA-F0E4-4785-88E4-9AB14BF7D59F}" presName="Name0" presStyleCnt="0">
        <dgm:presLayoutVars>
          <dgm:dir/>
          <dgm:animLvl val="lvl"/>
          <dgm:resizeHandles val="exact"/>
        </dgm:presLayoutVars>
      </dgm:prSet>
      <dgm:spPr/>
    </dgm:pt>
    <dgm:pt modelId="{2BC9E277-B9C2-43DF-A0E8-E57FC3C1C28E}" type="pres">
      <dgm:prSet presAssocID="{C5EB638F-3CCB-4207-8703-FF9FBAE1BDC4}" presName="compositeNode" presStyleCnt="0">
        <dgm:presLayoutVars>
          <dgm:bulletEnabled val="1"/>
        </dgm:presLayoutVars>
      </dgm:prSet>
      <dgm:spPr/>
    </dgm:pt>
    <dgm:pt modelId="{5AE80262-6244-4AC6-BCEC-044737FB50A5}" type="pres">
      <dgm:prSet presAssocID="{C5EB638F-3CCB-4207-8703-FF9FBAE1BDC4}" presName="bgRect" presStyleLbl="fgAcc1" presStyleIdx="0" presStyleCnt="3"/>
      <dgm:spPr/>
    </dgm:pt>
    <dgm:pt modelId="{9C8EA794-071B-429B-869D-DEAE8A0C36AD}" type="pres">
      <dgm:prSet presAssocID="{12760C29-0C80-48B7-9FD3-891F405EB913}" presName="sibTransNodeRect" presStyleLbl="bgShp" presStyleIdx="0" presStyleCnt="0">
        <dgm:presLayoutVars>
          <dgm:chMax val="0"/>
          <dgm:bulletEnabled/>
        </dgm:presLayoutVars>
      </dgm:prSet>
      <dgm:spPr/>
    </dgm:pt>
    <dgm:pt modelId="{EF209832-2ED9-457B-B946-DDEAC2828157}" type="pres">
      <dgm:prSet presAssocID="{C5EB638F-3CCB-4207-8703-FF9FBAE1BDC4}" presName="nodeRect" presStyleLbl="parChTrans1D1" presStyleIdx="0" presStyleCnt="0">
        <dgm:presLayoutVars>
          <dgm:bulletEnabled val="1"/>
        </dgm:presLayoutVars>
      </dgm:prSet>
      <dgm:spPr/>
    </dgm:pt>
    <dgm:pt modelId="{6142FB15-9757-45A4-868C-29BD99AE0AAF}" type="pres">
      <dgm:prSet presAssocID="{12760C29-0C80-48B7-9FD3-891F405EB913}" presName="sibTrans" presStyleCnt="0"/>
      <dgm:spPr/>
    </dgm:pt>
    <dgm:pt modelId="{66DDB990-CAAB-4E82-8471-2AC2223131B9}" type="pres">
      <dgm:prSet presAssocID="{C2EE2582-B09D-446B-B2B8-D81DEAF48CBB}" presName="compositeNode" presStyleCnt="0">
        <dgm:presLayoutVars>
          <dgm:bulletEnabled val="1"/>
        </dgm:presLayoutVars>
      </dgm:prSet>
      <dgm:spPr/>
    </dgm:pt>
    <dgm:pt modelId="{A374F5A4-F974-4B70-9225-ACCFBFA65AA5}" type="pres">
      <dgm:prSet presAssocID="{C2EE2582-B09D-446B-B2B8-D81DEAF48CBB}" presName="bgRect" presStyleLbl="fgAcc1" presStyleIdx="1" presStyleCnt="3"/>
      <dgm:spPr/>
    </dgm:pt>
    <dgm:pt modelId="{72818710-6C91-4A3F-8BB4-DA2F7518DB4F}" type="pres">
      <dgm:prSet presAssocID="{20FC2FDD-26A6-4567-94C5-306B4C251BA3}" presName="sibTransNodeRect" presStyleLbl="bgShp" presStyleIdx="0" presStyleCnt="0">
        <dgm:presLayoutVars>
          <dgm:chMax val="0"/>
          <dgm:bulletEnabled/>
        </dgm:presLayoutVars>
      </dgm:prSet>
      <dgm:spPr/>
    </dgm:pt>
    <dgm:pt modelId="{8CF43742-BC03-496F-B1B8-E4573C0DF8BB}" type="pres">
      <dgm:prSet presAssocID="{C2EE2582-B09D-446B-B2B8-D81DEAF48CBB}" presName="nodeRect" presStyleLbl="parChTrans1D1" presStyleIdx="0" presStyleCnt="0">
        <dgm:presLayoutVars>
          <dgm:bulletEnabled val="1"/>
        </dgm:presLayoutVars>
      </dgm:prSet>
      <dgm:spPr/>
    </dgm:pt>
    <dgm:pt modelId="{07A906CA-8EA2-46C8-ACF2-E56B6EC7F317}" type="pres">
      <dgm:prSet presAssocID="{20FC2FDD-26A6-4567-94C5-306B4C251BA3}" presName="sibTrans" presStyleCnt="0"/>
      <dgm:spPr/>
    </dgm:pt>
    <dgm:pt modelId="{A5A4E0B2-0527-429E-976B-9E57B58DB22E}" type="pres">
      <dgm:prSet presAssocID="{90EF79EF-58D4-4C15-90C3-01FD647FD73F}" presName="compositeNode" presStyleCnt="0">
        <dgm:presLayoutVars>
          <dgm:bulletEnabled val="1"/>
        </dgm:presLayoutVars>
      </dgm:prSet>
      <dgm:spPr/>
    </dgm:pt>
    <dgm:pt modelId="{FC16E931-2646-46E6-A198-9B3DD754DB0F}" type="pres">
      <dgm:prSet presAssocID="{90EF79EF-58D4-4C15-90C3-01FD647FD73F}" presName="bgRect" presStyleLbl="fgAcc1" presStyleIdx="2" presStyleCnt="3"/>
      <dgm:spPr/>
    </dgm:pt>
    <dgm:pt modelId="{324304DC-1787-49CE-9BDA-21C38980D110}" type="pres">
      <dgm:prSet presAssocID="{9EEFF155-0668-400C-88BB-0B3B413AFE89}" presName="sibTransNodeRect" presStyleLbl="bgShp" presStyleIdx="0" presStyleCnt="0">
        <dgm:presLayoutVars>
          <dgm:chMax val="0"/>
          <dgm:bulletEnabled/>
        </dgm:presLayoutVars>
      </dgm:prSet>
      <dgm:spPr/>
    </dgm:pt>
    <dgm:pt modelId="{355C77F0-1461-4EB6-9830-080FA2E456B9}" type="pres">
      <dgm:prSet presAssocID="{90EF79EF-58D4-4C15-90C3-01FD647FD73F}" presName="nodeRect" presStyleLbl="parChTrans1D1" presStyleIdx="0" presStyleCnt="0">
        <dgm:presLayoutVars>
          <dgm:bulletEnabled val="1"/>
        </dgm:presLayoutVars>
      </dgm:prSet>
      <dgm:spPr/>
    </dgm:pt>
  </dgm:ptLst>
  <dgm:cxnLst>
    <dgm:cxn modelId="{97B6320F-CBA1-4D6F-AF81-D7F04BD49261}" type="presOf" srcId="{90EF79EF-58D4-4C15-90C3-01FD647FD73F}" destId="{FC16E931-2646-46E6-A198-9B3DD754DB0F}" srcOrd="0" destOrd="0" presId="urn:microsoft.com/office/officeart/2024/layout/NumberedTitleCardList"/>
    <dgm:cxn modelId="{BFDEFF16-570A-4A3A-848A-044BDE93FC03}" type="presOf" srcId="{9EEFF155-0668-400C-88BB-0B3B413AFE89}" destId="{324304DC-1787-49CE-9BDA-21C38980D110}" srcOrd="0" destOrd="0" presId="urn:microsoft.com/office/officeart/2024/layout/NumberedTitleCardList"/>
    <dgm:cxn modelId="{A9FC7D30-F3FF-415F-A2A0-ABF29EF95004}" type="presOf" srcId="{626B66EA-F0E4-4785-88E4-9AB14BF7D59F}" destId="{B2CC3B8B-D167-4A80-86E8-96F6B916433D}" srcOrd="0" destOrd="0" presId="urn:microsoft.com/office/officeart/2024/layout/NumberedTitleCardList"/>
    <dgm:cxn modelId="{37ADEE5A-37F8-48C5-951A-E187EF47CA43}" type="presOf" srcId="{20FC2FDD-26A6-4567-94C5-306B4C251BA3}" destId="{72818710-6C91-4A3F-8BB4-DA2F7518DB4F}" srcOrd="0" destOrd="0" presId="urn:microsoft.com/office/officeart/2024/layout/NumberedTitleCardList"/>
    <dgm:cxn modelId="{00781490-91DE-451B-A22B-64081AD22EEE}" type="presOf" srcId="{12760C29-0C80-48B7-9FD3-891F405EB913}" destId="{9C8EA794-071B-429B-869D-DEAE8A0C36AD}" srcOrd="0" destOrd="0" presId="urn:microsoft.com/office/officeart/2024/layout/NumberedTitleCardList"/>
    <dgm:cxn modelId="{4A9C3192-7C56-4A65-9A1F-E50C55DDA082}" type="presOf" srcId="{C5EB638F-3CCB-4207-8703-FF9FBAE1BDC4}" destId="{EF209832-2ED9-457B-B946-DDEAC2828157}" srcOrd="1" destOrd="0" presId="urn:microsoft.com/office/officeart/2024/layout/NumberedTitleCardList"/>
    <dgm:cxn modelId="{91CDC5A3-7737-4B2A-8523-522D01FEEF27}" srcId="{626B66EA-F0E4-4785-88E4-9AB14BF7D59F}" destId="{C5EB638F-3CCB-4207-8703-FF9FBAE1BDC4}" srcOrd="0" destOrd="0" parTransId="{81C41536-AA74-4502-B691-FD44AB9BE5EF}" sibTransId="{12760C29-0C80-48B7-9FD3-891F405EB913}"/>
    <dgm:cxn modelId="{C96C81A7-DA56-4A39-9A1E-44A20EFD1A04}" type="presOf" srcId="{C2EE2582-B09D-446B-B2B8-D81DEAF48CBB}" destId="{8CF43742-BC03-496F-B1B8-E4573C0DF8BB}" srcOrd="1" destOrd="0" presId="urn:microsoft.com/office/officeart/2024/layout/NumberedTitleCardList"/>
    <dgm:cxn modelId="{69C060B2-740A-42C3-A23B-BF1162437D3B}" srcId="{626B66EA-F0E4-4785-88E4-9AB14BF7D59F}" destId="{90EF79EF-58D4-4C15-90C3-01FD647FD73F}" srcOrd="2" destOrd="0" parTransId="{77FFAD0A-4A5A-4BCF-8B3F-7901C3199837}" sibTransId="{9EEFF155-0668-400C-88BB-0B3B413AFE89}"/>
    <dgm:cxn modelId="{697AF1DA-AA03-4C82-B367-72C60FEC9014}" type="presOf" srcId="{90EF79EF-58D4-4C15-90C3-01FD647FD73F}" destId="{355C77F0-1461-4EB6-9830-080FA2E456B9}" srcOrd="1" destOrd="0" presId="urn:microsoft.com/office/officeart/2024/layout/NumberedTitleCardList"/>
    <dgm:cxn modelId="{41DA8BE0-85E0-40B9-B107-CA1C81DE2DD4}" srcId="{626B66EA-F0E4-4785-88E4-9AB14BF7D59F}" destId="{C2EE2582-B09D-446B-B2B8-D81DEAF48CBB}" srcOrd="1" destOrd="0" parTransId="{FCA98CF5-6101-4E98-9A8F-CD2650FC9A39}" sibTransId="{20FC2FDD-26A6-4567-94C5-306B4C251BA3}"/>
    <dgm:cxn modelId="{87AD3AE9-087F-4039-92D7-9A7DE44A8C2E}" type="presOf" srcId="{C5EB638F-3CCB-4207-8703-FF9FBAE1BDC4}" destId="{5AE80262-6244-4AC6-BCEC-044737FB50A5}" srcOrd="0" destOrd="0" presId="urn:microsoft.com/office/officeart/2024/layout/NumberedTitleCardList"/>
    <dgm:cxn modelId="{C8BC16EE-5CB9-48DF-AFC8-2D421F93B375}" type="presOf" srcId="{C2EE2582-B09D-446B-B2B8-D81DEAF48CBB}" destId="{A374F5A4-F974-4B70-9225-ACCFBFA65AA5}" srcOrd="0" destOrd="0" presId="urn:microsoft.com/office/officeart/2024/layout/NumberedTitleCardList"/>
    <dgm:cxn modelId="{9E4EA8B9-FACF-47ED-851F-8EC10FBCF30D}" type="presParOf" srcId="{B2CC3B8B-D167-4A80-86E8-96F6B916433D}" destId="{2BC9E277-B9C2-43DF-A0E8-E57FC3C1C28E}" srcOrd="0" destOrd="0" presId="urn:microsoft.com/office/officeart/2024/layout/NumberedTitleCardList"/>
    <dgm:cxn modelId="{06E006D9-CB83-46D9-88E7-142B64C4270C}" type="presParOf" srcId="{2BC9E277-B9C2-43DF-A0E8-E57FC3C1C28E}" destId="{5AE80262-6244-4AC6-BCEC-044737FB50A5}" srcOrd="0" destOrd="0" presId="urn:microsoft.com/office/officeart/2024/layout/NumberedTitleCardList"/>
    <dgm:cxn modelId="{79B087F2-67C5-40C0-AF88-12860DFB8DCB}" type="presParOf" srcId="{2BC9E277-B9C2-43DF-A0E8-E57FC3C1C28E}" destId="{9C8EA794-071B-429B-869D-DEAE8A0C36AD}" srcOrd="1" destOrd="0" presId="urn:microsoft.com/office/officeart/2024/layout/NumberedTitleCardList"/>
    <dgm:cxn modelId="{B8A3C7B8-43CA-4A07-AF25-71AC72A078FD}" type="presParOf" srcId="{2BC9E277-B9C2-43DF-A0E8-E57FC3C1C28E}" destId="{EF209832-2ED9-457B-B946-DDEAC2828157}" srcOrd="2" destOrd="0" presId="urn:microsoft.com/office/officeart/2024/layout/NumberedTitleCardList"/>
    <dgm:cxn modelId="{15951DD3-FFFB-430F-9A09-9713DBFAB7E0}" type="presParOf" srcId="{B2CC3B8B-D167-4A80-86E8-96F6B916433D}" destId="{6142FB15-9757-45A4-868C-29BD99AE0AAF}" srcOrd="1" destOrd="0" presId="urn:microsoft.com/office/officeart/2024/layout/NumberedTitleCardList"/>
    <dgm:cxn modelId="{FE6BA3D2-7CD8-4FFD-8C56-C7CA408155DC}" type="presParOf" srcId="{B2CC3B8B-D167-4A80-86E8-96F6B916433D}" destId="{66DDB990-CAAB-4E82-8471-2AC2223131B9}" srcOrd="2" destOrd="0" presId="urn:microsoft.com/office/officeart/2024/layout/NumberedTitleCardList"/>
    <dgm:cxn modelId="{6C4398D0-F5FE-4061-AABE-397C672750F8}" type="presParOf" srcId="{66DDB990-CAAB-4E82-8471-2AC2223131B9}" destId="{A374F5A4-F974-4B70-9225-ACCFBFA65AA5}" srcOrd="0" destOrd="0" presId="urn:microsoft.com/office/officeart/2024/layout/NumberedTitleCardList"/>
    <dgm:cxn modelId="{F99811BD-5988-4933-A259-25AFF1F924A5}" type="presParOf" srcId="{66DDB990-CAAB-4E82-8471-2AC2223131B9}" destId="{72818710-6C91-4A3F-8BB4-DA2F7518DB4F}" srcOrd="1" destOrd="0" presId="urn:microsoft.com/office/officeart/2024/layout/NumberedTitleCardList"/>
    <dgm:cxn modelId="{CC5D3A70-03AA-400E-80CA-F65B48D351A7}" type="presParOf" srcId="{66DDB990-CAAB-4E82-8471-2AC2223131B9}" destId="{8CF43742-BC03-496F-B1B8-E4573C0DF8BB}" srcOrd="2" destOrd="0" presId="urn:microsoft.com/office/officeart/2024/layout/NumberedTitleCardList"/>
    <dgm:cxn modelId="{EA270A16-907D-4CDA-84A0-585242FE26EE}" type="presParOf" srcId="{B2CC3B8B-D167-4A80-86E8-96F6B916433D}" destId="{07A906CA-8EA2-46C8-ACF2-E56B6EC7F317}" srcOrd="3" destOrd="0" presId="urn:microsoft.com/office/officeart/2024/layout/NumberedTitleCardList"/>
    <dgm:cxn modelId="{663B3AE9-24A2-4A7F-BD60-1F7413762D4F}" type="presParOf" srcId="{B2CC3B8B-D167-4A80-86E8-96F6B916433D}" destId="{A5A4E0B2-0527-429E-976B-9E57B58DB22E}" srcOrd="4" destOrd="0" presId="urn:microsoft.com/office/officeart/2024/layout/NumberedTitleCardList"/>
    <dgm:cxn modelId="{E729FB8E-C1FE-4884-B872-8B5E9C6C2D47}" type="presParOf" srcId="{A5A4E0B2-0527-429E-976B-9E57B58DB22E}" destId="{FC16E931-2646-46E6-A198-9B3DD754DB0F}" srcOrd="0" destOrd="0" presId="urn:microsoft.com/office/officeart/2024/layout/NumberedTitleCardList"/>
    <dgm:cxn modelId="{D25F61CE-3062-4060-A498-A5F0C87BCDD6}" type="presParOf" srcId="{A5A4E0B2-0527-429E-976B-9E57B58DB22E}" destId="{324304DC-1787-49CE-9BDA-21C38980D110}" srcOrd="1" destOrd="0" presId="urn:microsoft.com/office/officeart/2024/layout/NumberedTitleCardList"/>
    <dgm:cxn modelId="{5C26C89F-A57F-47D9-80BF-08B25080CEC3}" type="presParOf" srcId="{A5A4E0B2-0527-429E-976B-9E57B58DB22E}" destId="{355C77F0-1461-4EB6-9830-080FA2E456B9}" srcOrd="2" destOrd="0" presId="urn:microsoft.com/office/officeart/2024/layout/NumberedTitleCardList"/>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F66F36-19E0-43C1-A170-ED3C9D035ED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IN"/>
        </a:p>
      </dgm:t>
    </dgm:pt>
    <dgm:pt modelId="{2A6E8C4D-A722-49F1-A074-DE615D8FE623}">
      <dgm:prSet/>
      <dgm:spPr/>
      <dgm:t>
        <a:bodyPr/>
        <a:lstStyle/>
        <a:p>
          <a:r>
            <a:rPr lang="en-IN"/>
            <a:t>It can be noted that the findings from this research project are likely to prove helpful when it comes to improving patient safety by reducing medication errors. </a:t>
          </a:r>
        </a:p>
      </dgm:t>
    </dgm:pt>
    <dgm:pt modelId="{0E79C2C6-D5F9-42CD-9D23-F474196A0BE3}" type="parTrans" cxnId="{B820F0AC-0A9A-48F7-8E57-20F77541ADAD}">
      <dgm:prSet/>
      <dgm:spPr/>
      <dgm:t>
        <a:bodyPr/>
        <a:lstStyle/>
        <a:p>
          <a:endParaRPr lang="en-IN"/>
        </a:p>
      </dgm:t>
    </dgm:pt>
    <dgm:pt modelId="{DB27D3AE-DCF6-4717-9513-BD7325193C58}" type="sibTrans" cxnId="{B820F0AC-0A9A-48F7-8E57-20F77541ADAD}">
      <dgm:prSet/>
      <dgm:spPr/>
      <dgm:t>
        <a:bodyPr/>
        <a:lstStyle/>
        <a:p>
          <a:endParaRPr lang="en-IN"/>
        </a:p>
      </dgm:t>
    </dgm:pt>
    <dgm:pt modelId="{65DA4772-DD39-49E2-AE54-4FB2C5F5E24C}">
      <dgm:prSet/>
      <dgm:spPr/>
      <dgm:t>
        <a:bodyPr/>
        <a:lstStyle/>
        <a:p>
          <a:r>
            <a:rPr lang="en-IN"/>
            <a:t>The results of this study may also be useful for both NHS leadership policymakers, and hospital managers who seek to ensure safe medication practices within their establishments, ultimately helping to improve healthcare quality and patient outcomes across UK hospitals.</a:t>
          </a:r>
        </a:p>
      </dgm:t>
    </dgm:pt>
    <dgm:pt modelId="{ABB378F2-5DAB-409F-9351-786DA472C08D}" type="parTrans" cxnId="{0F580C6E-50C4-4FEE-AF36-3ADE0476A5B6}">
      <dgm:prSet/>
      <dgm:spPr/>
      <dgm:t>
        <a:bodyPr/>
        <a:lstStyle/>
        <a:p>
          <a:endParaRPr lang="en-IN"/>
        </a:p>
      </dgm:t>
    </dgm:pt>
    <dgm:pt modelId="{3805679A-56D3-451B-BD1B-A87A95471F19}" type="sibTrans" cxnId="{0F580C6E-50C4-4FEE-AF36-3ADE0476A5B6}">
      <dgm:prSet/>
      <dgm:spPr/>
      <dgm:t>
        <a:bodyPr/>
        <a:lstStyle/>
        <a:p>
          <a:endParaRPr lang="en-IN"/>
        </a:p>
      </dgm:t>
    </dgm:pt>
    <dgm:pt modelId="{31182E68-6DB7-4046-9B37-902D37CBE246}" type="pres">
      <dgm:prSet presAssocID="{64F66F36-19E0-43C1-A170-ED3C9D035ED4}" presName="linear" presStyleCnt="0">
        <dgm:presLayoutVars>
          <dgm:animLvl val="lvl"/>
          <dgm:resizeHandles val="exact"/>
        </dgm:presLayoutVars>
      </dgm:prSet>
      <dgm:spPr/>
    </dgm:pt>
    <dgm:pt modelId="{2E953242-526B-43F5-84B4-ED1264A3F709}" type="pres">
      <dgm:prSet presAssocID="{2A6E8C4D-A722-49F1-A074-DE615D8FE623}" presName="parentText" presStyleLbl="node1" presStyleIdx="0" presStyleCnt="2">
        <dgm:presLayoutVars>
          <dgm:chMax val="0"/>
          <dgm:bulletEnabled val="1"/>
        </dgm:presLayoutVars>
      </dgm:prSet>
      <dgm:spPr/>
    </dgm:pt>
    <dgm:pt modelId="{B8C2D10C-6250-440D-8E2C-B23269E70BA8}" type="pres">
      <dgm:prSet presAssocID="{DB27D3AE-DCF6-4717-9513-BD7325193C58}" presName="spacer" presStyleCnt="0"/>
      <dgm:spPr/>
    </dgm:pt>
    <dgm:pt modelId="{045681F7-1CB5-4AD7-90FE-301E545D039F}" type="pres">
      <dgm:prSet presAssocID="{65DA4772-DD39-49E2-AE54-4FB2C5F5E24C}" presName="parentText" presStyleLbl="node1" presStyleIdx="1" presStyleCnt="2">
        <dgm:presLayoutVars>
          <dgm:chMax val="0"/>
          <dgm:bulletEnabled val="1"/>
        </dgm:presLayoutVars>
      </dgm:prSet>
      <dgm:spPr/>
    </dgm:pt>
  </dgm:ptLst>
  <dgm:cxnLst>
    <dgm:cxn modelId="{0F580C6E-50C4-4FEE-AF36-3ADE0476A5B6}" srcId="{64F66F36-19E0-43C1-A170-ED3C9D035ED4}" destId="{65DA4772-DD39-49E2-AE54-4FB2C5F5E24C}" srcOrd="1" destOrd="0" parTransId="{ABB378F2-5DAB-409F-9351-786DA472C08D}" sibTransId="{3805679A-56D3-451B-BD1B-A87A95471F19}"/>
    <dgm:cxn modelId="{ADE7F653-9CB5-415E-AB42-0354C4F65B43}" type="presOf" srcId="{2A6E8C4D-A722-49F1-A074-DE615D8FE623}" destId="{2E953242-526B-43F5-84B4-ED1264A3F709}" srcOrd="0" destOrd="0" presId="urn:microsoft.com/office/officeart/2005/8/layout/vList2"/>
    <dgm:cxn modelId="{B820F0AC-0A9A-48F7-8E57-20F77541ADAD}" srcId="{64F66F36-19E0-43C1-A170-ED3C9D035ED4}" destId="{2A6E8C4D-A722-49F1-A074-DE615D8FE623}" srcOrd="0" destOrd="0" parTransId="{0E79C2C6-D5F9-42CD-9D23-F474196A0BE3}" sibTransId="{DB27D3AE-DCF6-4717-9513-BD7325193C58}"/>
    <dgm:cxn modelId="{2FE74EAE-D0A4-4676-B579-AEE4683DAF5E}" type="presOf" srcId="{65DA4772-DD39-49E2-AE54-4FB2C5F5E24C}" destId="{045681F7-1CB5-4AD7-90FE-301E545D039F}" srcOrd="0" destOrd="0" presId="urn:microsoft.com/office/officeart/2005/8/layout/vList2"/>
    <dgm:cxn modelId="{689B3CEA-31B8-41B5-B49C-58F5ABAAB509}" type="presOf" srcId="{64F66F36-19E0-43C1-A170-ED3C9D035ED4}" destId="{31182E68-6DB7-4046-9B37-902D37CBE246}" srcOrd="0" destOrd="0" presId="urn:microsoft.com/office/officeart/2005/8/layout/vList2"/>
    <dgm:cxn modelId="{F15A8579-01D9-49DB-8EDE-8F21923B9C67}" type="presParOf" srcId="{31182E68-6DB7-4046-9B37-902D37CBE246}" destId="{2E953242-526B-43F5-84B4-ED1264A3F709}" srcOrd="0" destOrd="0" presId="urn:microsoft.com/office/officeart/2005/8/layout/vList2"/>
    <dgm:cxn modelId="{5F410161-E6EC-43C3-8478-EF55C2CF8E43}" type="presParOf" srcId="{31182E68-6DB7-4046-9B37-902D37CBE246}" destId="{B8C2D10C-6250-440D-8E2C-B23269E70BA8}" srcOrd="1" destOrd="0" presId="urn:microsoft.com/office/officeart/2005/8/layout/vList2"/>
    <dgm:cxn modelId="{C7212442-05A2-4A73-A434-E0D12584EDC8}" type="presParOf" srcId="{31182E68-6DB7-4046-9B37-902D37CBE246}" destId="{045681F7-1CB5-4AD7-90FE-301E545D039F}" srcOrd="2" destOrd="0" presId="urn:microsoft.com/office/officeart/2005/8/layout/vList2"/>
  </dgm:cxnLst>
  <dgm:bg/>
  <dgm:whole/>
  <dgm:extLst>
    <a:ext uri="http://schemas.microsoft.com/office/drawing/2008/diagram">
      <dsp:dataModelExt xmlns:dsp="http://schemas.microsoft.com/office/drawing/2008/diagram" relId="rId25"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B3CE91F-6FE6-4142-A325-A59D8A9CE57F}" type="doc">
      <dgm:prSet loTypeId="urn:microsoft.com/office/officeart/2005/8/layout/hList6" loCatId="list" qsTypeId="urn:microsoft.com/office/officeart/2005/8/quickstyle/simple1" qsCatId="simple" csTypeId="urn:microsoft.com/office/officeart/2005/8/colors/colorful4" csCatId="colorful" phldr="1"/>
      <dgm:spPr/>
      <dgm:t>
        <a:bodyPr/>
        <a:lstStyle/>
        <a:p>
          <a:endParaRPr lang="en-IN"/>
        </a:p>
      </dgm:t>
    </dgm:pt>
    <dgm:pt modelId="{3007579E-267C-440D-B641-74B9191286C3}">
      <dgm:prSet/>
      <dgm:spPr/>
      <dgm:t>
        <a:bodyPr/>
        <a:lstStyle/>
        <a:p>
          <a:r>
            <a:rPr lang="en-IN" dirty="0"/>
            <a:t>The systematic literature review (SLR) that will be carried out is qualitative and will help to examine how the role of healthcare managers can lead to reduction of medication error cases in UK hospitals. </a:t>
          </a:r>
        </a:p>
      </dgm:t>
    </dgm:pt>
    <dgm:pt modelId="{C86667CA-FD3E-4DDC-8549-5F1FB3D882EF}" type="parTrans" cxnId="{FE172898-B6D0-41DB-8FDB-3E8D30913302}">
      <dgm:prSet/>
      <dgm:spPr/>
      <dgm:t>
        <a:bodyPr/>
        <a:lstStyle/>
        <a:p>
          <a:endParaRPr lang="en-IN"/>
        </a:p>
      </dgm:t>
    </dgm:pt>
    <dgm:pt modelId="{AA8C49BA-A94E-475E-A3FD-FBF6DEE60FE1}" type="sibTrans" cxnId="{FE172898-B6D0-41DB-8FDB-3E8D30913302}">
      <dgm:prSet/>
      <dgm:spPr/>
      <dgm:t>
        <a:bodyPr/>
        <a:lstStyle/>
        <a:p>
          <a:endParaRPr lang="en-IN"/>
        </a:p>
      </dgm:t>
    </dgm:pt>
    <dgm:pt modelId="{3080851A-9B08-4255-A828-6D865725BAE8}">
      <dgm:prSet/>
      <dgm:spPr/>
      <dgm:t>
        <a:bodyPr/>
        <a:lstStyle/>
        <a:p>
          <a:r>
            <a:rPr lang="en-IN" dirty="0"/>
            <a:t>The relevant articles will be collected from database search strategies and analysed according to a set inclusion and exclusion criteria. </a:t>
          </a:r>
        </a:p>
      </dgm:t>
    </dgm:pt>
    <dgm:pt modelId="{A4FFEB21-C093-417D-99A7-9D045A6F6C59}" type="parTrans" cxnId="{B5A2E82F-1E29-42EB-B29A-056D85E5B1D1}">
      <dgm:prSet/>
      <dgm:spPr/>
      <dgm:t>
        <a:bodyPr/>
        <a:lstStyle/>
        <a:p>
          <a:endParaRPr lang="en-IN"/>
        </a:p>
      </dgm:t>
    </dgm:pt>
    <dgm:pt modelId="{CBDD3866-3AB5-41DF-A025-107E8B5026EE}" type="sibTrans" cxnId="{B5A2E82F-1E29-42EB-B29A-056D85E5B1D1}">
      <dgm:prSet/>
      <dgm:spPr/>
      <dgm:t>
        <a:bodyPr/>
        <a:lstStyle/>
        <a:p>
          <a:endParaRPr lang="en-IN"/>
        </a:p>
      </dgm:t>
    </dgm:pt>
    <dgm:pt modelId="{4A1DB66F-4C64-4D53-BE0D-EA9B88F79FD6}">
      <dgm:prSet/>
      <dgm:spPr/>
      <dgm:t>
        <a:bodyPr/>
        <a:lstStyle/>
        <a:p>
          <a:r>
            <a:rPr lang="en-IN"/>
            <a:t>There will be 50 peer-reviewed studies will be used in this SLR</a:t>
          </a:r>
          <a:endParaRPr lang="en-IN" dirty="0"/>
        </a:p>
      </dgm:t>
    </dgm:pt>
    <dgm:pt modelId="{B7DC4AE1-3936-4B81-AA7A-0DF8A8E0F904}" type="parTrans" cxnId="{2DFAEC5D-3E87-4D17-9237-641FB5FE0D82}">
      <dgm:prSet/>
      <dgm:spPr/>
      <dgm:t>
        <a:bodyPr/>
        <a:lstStyle/>
        <a:p>
          <a:endParaRPr lang="en-IN"/>
        </a:p>
      </dgm:t>
    </dgm:pt>
    <dgm:pt modelId="{B9874F91-A105-4CB8-B434-7527C1B5DD69}" type="sibTrans" cxnId="{2DFAEC5D-3E87-4D17-9237-641FB5FE0D82}">
      <dgm:prSet/>
      <dgm:spPr/>
      <dgm:t>
        <a:bodyPr/>
        <a:lstStyle/>
        <a:p>
          <a:endParaRPr lang="en-IN"/>
        </a:p>
      </dgm:t>
    </dgm:pt>
    <dgm:pt modelId="{60A70FAA-3AC6-4C59-8523-A27AC19C3A48}" type="pres">
      <dgm:prSet presAssocID="{4B3CE91F-6FE6-4142-A325-A59D8A9CE57F}" presName="Name0" presStyleCnt="0">
        <dgm:presLayoutVars>
          <dgm:dir/>
          <dgm:resizeHandles val="exact"/>
        </dgm:presLayoutVars>
      </dgm:prSet>
      <dgm:spPr/>
    </dgm:pt>
    <dgm:pt modelId="{0020D629-D69A-460B-9F4F-750DD84D54E7}" type="pres">
      <dgm:prSet presAssocID="{3007579E-267C-440D-B641-74B9191286C3}" presName="node" presStyleLbl="node1" presStyleIdx="0" presStyleCnt="3">
        <dgm:presLayoutVars>
          <dgm:bulletEnabled val="1"/>
        </dgm:presLayoutVars>
      </dgm:prSet>
      <dgm:spPr/>
    </dgm:pt>
    <dgm:pt modelId="{8FB69BAA-D271-4CC4-A1CD-FFF9E8205C2D}" type="pres">
      <dgm:prSet presAssocID="{AA8C49BA-A94E-475E-A3FD-FBF6DEE60FE1}" presName="sibTrans" presStyleCnt="0"/>
      <dgm:spPr/>
    </dgm:pt>
    <dgm:pt modelId="{F080E423-B8D6-4EB9-BDEE-C8F8BAAF2DDC}" type="pres">
      <dgm:prSet presAssocID="{3080851A-9B08-4255-A828-6D865725BAE8}" presName="node" presStyleLbl="node1" presStyleIdx="1" presStyleCnt="3" custLinFactNeighborX="37777" custLinFactNeighborY="-276">
        <dgm:presLayoutVars>
          <dgm:bulletEnabled val="1"/>
        </dgm:presLayoutVars>
      </dgm:prSet>
      <dgm:spPr/>
    </dgm:pt>
    <dgm:pt modelId="{BA4805AF-367B-4AE9-8E94-2BC1AA7999AE}" type="pres">
      <dgm:prSet presAssocID="{CBDD3866-3AB5-41DF-A025-107E8B5026EE}" presName="sibTrans" presStyleCnt="0"/>
      <dgm:spPr/>
    </dgm:pt>
    <dgm:pt modelId="{D586BC41-A196-45D6-A65D-8245A52B4EC5}" type="pres">
      <dgm:prSet presAssocID="{4A1DB66F-4C64-4D53-BE0D-EA9B88F79FD6}" presName="node" presStyleLbl="node1" presStyleIdx="2" presStyleCnt="3">
        <dgm:presLayoutVars>
          <dgm:bulletEnabled val="1"/>
        </dgm:presLayoutVars>
      </dgm:prSet>
      <dgm:spPr/>
    </dgm:pt>
  </dgm:ptLst>
  <dgm:cxnLst>
    <dgm:cxn modelId="{E93D361F-A9B2-41F8-BDA7-77464A875280}" type="presOf" srcId="{4B3CE91F-6FE6-4142-A325-A59D8A9CE57F}" destId="{60A70FAA-3AC6-4C59-8523-A27AC19C3A48}" srcOrd="0" destOrd="0" presId="urn:microsoft.com/office/officeart/2005/8/layout/hList6"/>
    <dgm:cxn modelId="{B5A2E82F-1E29-42EB-B29A-056D85E5B1D1}" srcId="{4B3CE91F-6FE6-4142-A325-A59D8A9CE57F}" destId="{3080851A-9B08-4255-A828-6D865725BAE8}" srcOrd="1" destOrd="0" parTransId="{A4FFEB21-C093-417D-99A7-9D045A6F6C59}" sibTransId="{CBDD3866-3AB5-41DF-A025-107E8B5026EE}"/>
    <dgm:cxn modelId="{2DFAEC5D-3E87-4D17-9237-641FB5FE0D82}" srcId="{4B3CE91F-6FE6-4142-A325-A59D8A9CE57F}" destId="{4A1DB66F-4C64-4D53-BE0D-EA9B88F79FD6}" srcOrd="2" destOrd="0" parTransId="{B7DC4AE1-3936-4B81-AA7A-0DF8A8E0F904}" sibTransId="{B9874F91-A105-4CB8-B434-7527C1B5DD69}"/>
    <dgm:cxn modelId="{FE172898-B6D0-41DB-8FDB-3E8D30913302}" srcId="{4B3CE91F-6FE6-4142-A325-A59D8A9CE57F}" destId="{3007579E-267C-440D-B641-74B9191286C3}" srcOrd="0" destOrd="0" parTransId="{C86667CA-FD3E-4DDC-8549-5F1FB3D882EF}" sibTransId="{AA8C49BA-A94E-475E-A3FD-FBF6DEE60FE1}"/>
    <dgm:cxn modelId="{89FBAFBE-E836-4FAE-BE88-02CB6A09B093}" type="presOf" srcId="{3080851A-9B08-4255-A828-6D865725BAE8}" destId="{F080E423-B8D6-4EB9-BDEE-C8F8BAAF2DDC}" srcOrd="0" destOrd="0" presId="urn:microsoft.com/office/officeart/2005/8/layout/hList6"/>
    <dgm:cxn modelId="{64BEFFD0-AF27-4D8E-812E-9E4989B22F1A}" type="presOf" srcId="{3007579E-267C-440D-B641-74B9191286C3}" destId="{0020D629-D69A-460B-9F4F-750DD84D54E7}" srcOrd="0" destOrd="0" presId="urn:microsoft.com/office/officeart/2005/8/layout/hList6"/>
    <dgm:cxn modelId="{5EE405D1-F6C6-4D2A-9A70-98DDEB86F023}" type="presOf" srcId="{4A1DB66F-4C64-4D53-BE0D-EA9B88F79FD6}" destId="{D586BC41-A196-45D6-A65D-8245A52B4EC5}" srcOrd="0" destOrd="0" presId="urn:microsoft.com/office/officeart/2005/8/layout/hList6"/>
    <dgm:cxn modelId="{9E9F4628-A720-4977-A036-F47C4771DEEC}" type="presParOf" srcId="{60A70FAA-3AC6-4C59-8523-A27AC19C3A48}" destId="{0020D629-D69A-460B-9F4F-750DD84D54E7}" srcOrd="0" destOrd="0" presId="urn:microsoft.com/office/officeart/2005/8/layout/hList6"/>
    <dgm:cxn modelId="{DC9134DA-0CD9-4F26-934B-DAA4F746CCF8}" type="presParOf" srcId="{60A70FAA-3AC6-4C59-8523-A27AC19C3A48}" destId="{8FB69BAA-D271-4CC4-A1CD-FFF9E8205C2D}" srcOrd="1" destOrd="0" presId="urn:microsoft.com/office/officeart/2005/8/layout/hList6"/>
    <dgm:cxn modelId="{0072D4C4-3E37-4A1D-8C68-13FC483E080B}" type="presParOf" srcId="{60A70FAA-3AC6-4C59-8523-A27AC19C3A48}" destId="{F080E423-B8D6-4EB9-BDEE-C8F8BAAF2DDC}" srcOrd="2" destOrd="0" presId="urn:microsoft.com/office/officeart/2005/8/layout/hList6"/>
    <dgm:cxn modelId="{1A46CF1F-403E-4439-866C-480AFE58A9C8}" type="presParOf" srcId="{60A70FAA-3AC6-4C59-8523-A27AC19C3A48}" destId="{BA4805AF-367B-4AE9-8E94-2BC1AA7999AE}" srcOrd="3" destOrd="0" presId="urn:microsoft.com/office/officeart/2005/8/layout/hList6"/>
    <dgm:cxn modelId="{8C2478E4-73C1-4D31-8D32-B9962E883024}" type="presParOf" srcId="{60A70FAA-3AC6-4C59-8523-A27AC19C3A48}" destId="{D586BC41-A196-45D6-A65D-8245A52B4EC5}" srcOrd="4" destOrd="0" presId="urn:microsoft.com/office/officeart/2005/8/layout/hList6"/>
  </dgm:cxnLst>
  <dgm:bg/>
  <dgm:whole/>
  <dgm:extLst>
    <a:ext uri="http://schemas.microsoft.com/office/drawing/2008/diagram">
      <dsp:dataModelExt xmlns:dsp="http://schemas.microsoft.com/office/drawing/2008/diagram" relId="rId3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96A8B-3AC3-42AC-A82C-76176A861BFE}">
      <dsp:nvSpPr>
        <dsp:cNvPr id="0" name=""/>
        <dsp:cNvSpPr/>
      </dsp:nvSpPr>
      <dsp:spPr>
        <a:xfrm>
          <a:off x="0" y="0"/>
          <a:ext cx="7011954" cy="47339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kern="1200" dirty="0"/>
            <a:t>It can be stated that medication errors still constitute a considerable threat to patient safety in the UK. </a:t>
          </a:r>
          <a:endParaRPr lang="en-US" sz="1200" kern="1200" dirty="0"/>
        </a:p>
      </dsp:txBody>
      <dsp:txXfrm>
        <a:off x="13865" y="13865"/>
        <a:ext cx="6501127" cy="445662"/>
      </dsp:txXfrm>
    </dsp:sp>
    <dsp:sp modelId="{E2B01E3D-7615-49E4-97A9-1FD8C117EE16}">
      <dsp:nvSpPr>
        <dsp:cNvPr id="0" name=""/>
        <dsp:cNvSpPr/>
      </dsp:nvSpPr>
      <dsp:spPr>
        <a:xfrm>
          <a:off x="618701" y="552290"/>
          <a:ext cx="7011954" cy="473392"/>
        </a:xfrm>
        <a:prstGeom prst="roundRect">
          <a:avLst>
            <a:gd name="adj" fmla="val 1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kern="1200" dirty="0"/>
            <a:t>At the same time, approximately 237 million medication errors take place every year in England alone; roughly 66 million of which are regarded as potentially clinically significant (CQC, 2022</a:t>
          </a:r>
          <a:r>
            <a:rPr lang="en-IN" sz="1200" kern="1200"/>
            <a:t>). </a:t>
          </a:r>
          <a:endParaRPr lang="en-US" sz="1200" kern="1200" dirty="0"/>
        </a:p>
      </dsp:txBody>
      <dsp:txXfrm>
        <a:off x="632566" y="566155"/>
        <a:ext cx="6057817" cy="445662"/>
      </dsp:txXfrm>
    </dsp:sp>
    <dsp:sp modelId="{7BFDC7A1-B6AD-4E6E-B9F5-E90B581F7658}">
      <dsp:nvSpPr>
        <dsp:cNvPr id="0" name=""/>
        <dsp:cNvSpPr/>
      </dsp:nvSpPr>
      <dsp:spPr>
        <a:xfrm>
          <a:off x="1237403" y="1104581"/>
          <a:ext cx="7011954" cy="473392"/>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kern="1200"/>
            <a:t>These medication errors cause more than 1,700 preventable deaths per year, incurring costs amounting to £98 million for the NHS (Elliott et al., 2021). </a:t>
          </a:r>
          <a:endParaRPr lang="en-US" sz="1200" kern="1200" dirty="0"/>
        </a:p>
      </dsp:txBody>
      <dsp:txXfrm>
        <a:off x="1251268" y="1118446"/>
        <a:ext cx="6057817" cy="445662"/>
      </dsp:txXfrm>
    </dsp:sp>
    <dsp:sp modelId="{BB120A5E-C08B-4BB0-B654-E25EEF8E4A01}">
      <dsp:nvSpPr>
        <dsp:cNvPr id="0" name=""/>
        <dsp:cNvSpPr/>
      </dsp:nvSpPr>
      <dsp:spPr>
        <a:xfrm>
          <a:off x="6704249" y="358989"/>
          <a:ext cx="307704" cy="307704"/>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773482" y="358989"/>
        <a:ext cx="169238" cy="231547"/>
      </dsp:txXfrm>
    </dsp:sp>
    <dsp:sp modelId="{83359063-575E-4335-93D4-FF4EAE2968CA}">
      <dsp:nvSpPr>
        <dsp:cNvPr id="0" name=""/>
        <dsp:cNvSpPr/>
      </dsp:nvSpPr>
      <dsp:spPr>
        <a:xfrm>
          <a:off x="7322951" y="908124"/>
          <a:ext cx="307704" cy="307704"/>
        </a:xfrm>
        <a:prstGeom prst="downArrow">
          <a:avLst>
            <a:gd name="adj1" fmla="val 55000"/>
            <a:gd name="adj2" fmla="val 45000"/>
          </a:avLst>
        </a:prstGeom>
        <a:solidFill>
          <a:schemeClr val="accent3">
            <a:tint val="40000"/>
            <a:alpha val="90000"/>
            <a:hueOff val="10716854"/>
            <a:satOff val="-13793"/>
            <a:lumOff val="-1075"/>
            <a:alphaOff val="0"/>
          </a:schemeClr>
        </a:solidFill>
        <a:ln w="25400" cap="flat" cmpd="sng" algn="ctr">
          <a:solidFill>
            <a:schemeClr val="accent3">
              <a:tint val="40000"/>
              <a:alpha val="90000"/>
              <a:hueOff val="10716854"/>
              <a:satOff val="-13793"/>
              <a:lumOff val="-10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7392184" y="908124"/>
        <a:ext cx="169238" cy="2315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6C20E-5E17-48D2-815A-938BD9E3C98E}">
      <dsp:nvSpPr>
        <dsp:cNvPr id="0" name=""/>
        <dsp:cNvSpPr/>
      </dsp:nvSpPr>
      <dsp:spPr>
        <a:xfrm>
          <a:off x="0" y="999"/>
          <a:ext cx="389074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9FD9CF-6808-4EFD-A3B2-1E82EE41C809}">
      <dsp:nvSpPr>
        <dsp:cNvPr id="0" name=""/>
        <dsp:cNvSpPr/>
      </dsp:nvSpPr>
      <dsp:spPr>
        <a:xfrm>
          <a:off x="0" y="999"/>
          <a:ext cx="3890740" cy="681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IN" sz="1200" kern="1200" dirty="0"/>
            <a:t>Although patient safety initiatives are currently active in UK hospitals, medication errors still happen in a considerably frequent manner (</a:t>
          </a:r>
          <a:r>
            <a:rPr lang="en-IN" sz="1200" kern="1200" dirty="0" err="1"/>
            <a:t>Guntschnig</a:t>
          </a:r>
          <a:r>
            <a:rPr lang="en-IN" sz="1200" kern="1200" dirty="0"/>
            <a:t> et al., 2025). </a:t>
          </a:r>
          <a:endParaRPr lang="en-US" sz="1200" kern="1200" dirty="0"/>
        </a:p>
      </dsp:txBody>
      <dsp:txXfrm>
        <a:off x="0" y="999"/>
        <a:ext cx="3890740" cy="681671"/>
      </dsp:txXfrm>
    </dsp:sp>
    <dsp:sp modelId="{D2E96A05-73EE-4ED5-A9E5-DA5CC8F3E3A6}">
      <dsp:nvSpPr>
        <dsp:cNvPr id="0" name=""/>
        <dsp:cNvSpPr/>
      </dsp:nvSpPr>
      <dsp:spPr>
        <a:xfrm>
          <a:off x="0" y="682671"/>
          <a:ext cx="389074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296203-AB11-4CA3-B769-4B3399123398}">
      <dsp:nvSpPr>
        <dsp:cNvPr id="0" name=""/>
        <dsp:cNvSpPr/>
      </dsp:nvSpPr>
      <dsp:spPr>
        <a:xfrm>
          <a:off x="0" y="682671"/>
          <a:ext cx="3890740" cy="681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IN" sz="1200" kern="1200" dirty="0"/>
            <a:t>In addition to research concentrating on nurses and clinicians, there is currently limited investigation on the topic of medication safety conducted by healthcare managers. </a:t>
          </a:r>
          <a:endParaRPr lang="en-US" sz="1200" kern="1200" dirty="0"/>
        </a:p>
      </dsp:txBody>
      <dsp:txXfrm>
        <a:off x="0" y="682671"/>
        <a:ext cx="3890740" cy="681671"/>
      </dsp:txXfrm>
    </dsp:sp>
    <dsp:sp modelId="{167F4194-4FD9-4EF0-9827-9477A91C4196}">
      <dsp:nvSpPr>
        <dsp:cNvPr id="0" name=""/>
        <dsp:cNvSpPr/>
      </dsp:nvSpPr>
      <dsp:spPr>
        <a:xfrm>
          <a:off x="0" y="1364343"/>
          <a:ext cx="389074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956899-284C-4793-AE22-395679181AD7}">
      <dsp:nvSpPr>
        <dsp:cNvPr id="0" name=""/>
        <dsp:cNvSpPr/>
      </dsp:nvSpPr>
      <dsp:spPr>
        <a:xfrm>
          <a:off x="0" y="1364343"/>
          <a:ext cx="3890740" cy="681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IN" sz="1400" kern="1200" dirty="0"/>
            <a:t>This research project attempts to fill that gap by reviewing available literature regarding the issue at hand. </a:t>
          </a:r>
          <a:endParaRPr lang="en-US" sz="1400" kern="1200" dirty="0"/>
        </a:p>
      </dsp:txBody>
      <dsp:txXfrm>
        <a:off x="0" y="1364343"/>
        <a:ext cx="3890740" cy="6816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E80262-6244-4AC6-BCEC-044737FB50A5}">
      <dsp:nvSpPr>
        <dsp:cNvPr id="0" name=""/>
        <dsp:cNvSpPr/>
      </dsp:nvSpPr>
      <dsp:spPr>
        <a:xfrm>
          <a:off x="301" y="142921"/>
          <a:ext cx="1220894" cy="1465073"/>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070" tIns="0" rIns="21535" bIns="330200" numCol="1" spcCol="1270" anchor="t" anchorCtr="0">
          <a:noAutofit/>
        </a:bodyPr>
        <a:lstStyle/>
        <a:p>
          <a:pPr marL="0" lvl="0" indent="0" algn="l" defTabSz="355600">
            <a:lnSpc>
              <a:spcPct val="90000"/>
            </a:lnSpc>
            <a:spcBef>
              <a:spcPct val="0"/>
            </a:spcBef>
            <a:spcAft>
              <a:spcPct val="35000"/>
            </a:spcAft>
            <a:buNone/>
          </a:pPr>
          <a:r>
            <a:rPr lang="en-IN" sz="800" kern="1200" dirty="0"/>
            <a:t>To identify and critically examine the roles and responsibilities of healthcare managers in preventing and reducing medication errors within UK hospital settings. </a:t>
          </a:r>
        </a:p>
      </dsp:txBody>
      <dsp:txXfrm>
        <a:off x="301" y="728951"/>
        <a:ext cx="1220894" cy="879044"/>
      </dsp:txXfrm>
    </dsp:sp>
    <dsp:sp modelId="{9C8EA794-071B-429B-869D-DEAE8A0C36AD}">
      <dsp:nvSpPr>
        <dsp:cNvPr id="0" name=""/>
        <dsp:cNvSpPr/>
      </dsp:nvSpPr>
      <dsp:spPr>
        <a:xfrm>
          <a:off x="301" y="142921"/>
          <a:ext cx="1220894" cy="586029"/>
        </a:xfrm>
        <a:prstGeom prst="rect">
          <a:avLst/>
        </a:prstGeom>
        <a:noFill/>
        <a:ln>
          <a:noFill/>
        </a:ln>
        <a:effectLst/>
        <a:sp3d/>
      </dsp:spPr>
      <dsp:style>
        <a:lnRef idx="0">
          <a:scrgbClr r="0" g="0" b="0"/>
        </a:lnRef>
        <a:fillRef idx="1">
          <a:scrgbClr r="0" g="0" b="0"/>
        </a:fillRef>
        <a:effectRef idx="0">
          <a:scrgbClr r="0" g="0" b="0"/>
        </a:effectRef>
        <a:fontRef idx="minor"/>
      </dsp:style>
      <dsp:txBody>
        <a:bodyPr spcFirstLastPara="0" vert="horz" wrap="square" lIns="43070" tIns="165100" rIns="21535" bIns="165100" numCol="1" spcCol="1270" anchor="ctr" anchorCtr="0">
          <a:noAutofit/>
        </a:bodyPr>
        <a:lstStyle/>
        <a:p>
          <a:pPr marL="0" lvl="0" indent="0" algn="l" defTabSz="622300">
            <a:lnSpc>
              <a:spcPct val="90000"/>
            </a:lnSpc>
            <a:spcBef>
              <a:spcPct val="0"/>
            </a:spcBef>
            <a:spcAft>
              <a:spcPct val="35000"/>
            </a:spcAft>
            <a:buNone/>
          </a:pPr>
          <a:r>
            <a:rPr lang="en-IN" sz="1400" kern="1200" dirty="0"/>
            <a:t>1</a:t>
          </a:r>
        </a:p>
      </dsp:txBody>
      <dsp:txXfrm>
        <a:off x="301" y="142921"/>
        <a:ext cx="1220894" cy="586029"/>
      </dsp:txXfrm>
    </dsp:sp>
    <dsp:sp modelId="{A374F5A4-F974-4B70-9225-ACCFBFA65AA5}">
      <dsp:nvSpPr>
        <dsp:cNvPr id="0" name=""/>
        <dsp:cNvSpPr/>
      </dsp:nvSpPr>
      <dsp:spPr>
        <a:xfrm>
          <a:off x="1318868" y="142921"/>
          <a:ext cx="1220894" cy="1465073"/>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070" tIns="0" rIns="21535" bIns="330200" numCol="1" spcCol="1270" anchor="t" anchorCtr="0">
          <a:noAutofit/>
        </a:bodyPr>
        <a:lstStyle/>
        <a:p>
          <a:pPr marL="0" lvl="0" indent="0" algn="l" defTabSz="333375">
            <a:lnSpc>
              <a:spcPct val="90000"/>
            </a:lnSpc>
            <a:spcBef>
              <a:spcPct val="0"/>
            </a:spcBef>
            <a:spcAft>
              <a:spcPct val="35000"/>
            </a:spcAft>
            <a:buFont typeface="Symbol" panose="05050102010706020507" pitchFamily="18" charset="2"/>
            <a:buNone/>
          </a:pPr>
          <a:r>
            <a:rPr lang="en-IN" sz="750" kern="1200" dirty="0"/>
            <a:t>To explore management strategies, leadership approaches, and organisational practices reported in the literature that support medication safety and error reduction in UK hospitals. </a:t>
          </a:r>
        </a:p>
      </dsp:txBody>
      <dsp:txXfrm>
        <a:off x="1318868" y="728951"/>
        <a:ext cx="1220894" cy="879044"/>
      </dsp:txXfrm>
    </dsp:sp>
    <dsp:sp modelId="{72818710-6C91-4A3F-8BB4-DA2F7518DB4F}">
      <dsp:nvSpPr>
        <dsp:cNvPr id="0" name=""/>
        <dsp:cNvSpPr/>
      </dsp:nvSpPr>
      <dsp:spPr>
        <a:xfrm>
          <a:off x="1318868" y="142921"/>
          <a:ext cx="1220894" cy="586029"/>
        </a:xfrm>
        <a:prstGeom prst="rect">
          <a:avLst/>
        </a:prstGeom>
        <a:noFill/>
        <a:ln>
          <a:noFill/>
        </a:ln>
        <a:effectLst/>
        <a:sp3d/>
      </dsp:spPr>
      <dsp:style>
        <a:lnRef idx="0">
          <a:scrgbClr r="0" g="0" b="0"/>
        </a:lnRef>
        <a:fillRef idx="1">
          <a:scrgbClr r="0" g="0" b="0"/>
        </a:fillRef>
        <a:effectRef idx="0">
          <a:scrgbClr r="0" g="0" b="0"/>
        </a:effectRef>
        <a:fontRef idx="minor"/>
      </dsp:style>
      <dsp:txBody>
        <a:bodyPr spcFirstLastPara="0" vert="horz" wrap="square" lIns="43070" tIns="165100" rIns="21535" bIns="165100" numCol="1" spcCol="1270" anchor="ctr" anchorCtr="0">
          <a:noAutofit/>
        </a:bodyPr>
        <a:lstStyle/>
        <a:p>
          <a:pPr marL="0" lvl="0" indent="0" algn="l" defTabSz="711200">
            <a:lnSpc>
              <a:spcPct val="90000"/>
            </a:lnSpc>
            <a:spcBef>
              <a:spcPct val="0"/>
            </a:spcBef>
            <a:spcAft>
              <a:spcPct val="35000"/>
            </a:spcAft>
            <a:buNone/>
          </a:pPr>
          <a:r>
            <a:rPr lang="en-IN" sz="1600" kern="1200" dirty="0"/>
            <a:t>2</a:t>
          </a:r>
        </a:p>
      </dsp:txBody>
      <dsp:txXfrm>
        <a:off x="1318868" y="142921"/>
        <a:ext cx="1220894" cy="586029"/>
      </dsp:txXfrm>
    </dsp:sp>
    <dsp:sp modelId="{FC16E931-2646-46E6-A198-9B3DD754DB0F}">
      <dsp:nvSpPr>
        <dsp:cNvPr id="0" name=""/>
        <dsp:cNvSpPr/>
      </dsp:nvSpPr>
      <dsp:spPr>
        <a:xfrm>
          <a:off x="2637434" y="142921"/>
          <a:ext cx="1220894" cy="1465073"/>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070" tIns="0" rIns="21535" bIns="330200" numCol="1" spcCol="1270" anchor="t" anchorCtr="0">
          <a:noAutofit/>
        </a:bodyPr>
        <a:lstStyle/>
        <a:p>
          <a:pPr marL="0" lvl="0" indent="0" algn="l" defTabSz="333375">
            <a:lnSpc>
              <a:spcPct val="90000"/>
            </a:lnSpc>
            <a:spcBef>
              <a:spcPct val="0"/>
            </a:spcBef>
            <a:spcAft>
              <a:spcPct val="35000"/>
            </a:spcAft>
            <a:buFont typeface="Symbol" panose="05050102010706020507" pitchFamily="18" charset="2"/>
            <a:buNone/>
          </a:pPr>
          <a:r>
            <a:rPr lang="en-IN" sz="750" kern="1200" dirty="0"/>
            <a:t>To evaluate the reported impact of healthcare managers' interventions on medication safety outcomes and develop recommendations for healthcare management practice and policy.</a:t>
          </a:r>
        </a:p>
      </dsp:txBody>
      <dsp:txXfrm>
        <a:off x="2637434" y="728951"/>
        <a:ext cx="1220894" cy="879044"/>
      </dsp:txXfrm>
    </dsp:sp>
    <dsp:sp modelId="{324304DC-1787-49CE-9BDA-21C38980D110}">
      <dsp:nvSpPr>
        <dsp:cNvPr id="0" name=""/>
        <dsp:cNvSpPr/>
      </dsp:nvSpPr>
      <dsp:spPr>
        <a:xfrm>
          <a:off x="2637434" y="142921"/>
          <a:ext cx="1220894" cy="586029"/>
        </a:xfrm>
        <a:prstGeom prst="rect">
          <a:avLst/>
        </a:prstGeom>
        <a:noFill/>
        <a:ln>
          <a:noFill/>
        </a:ln>
        <a:effectLst/>
        <a:sp3d/>
      </dsp:spPr>
      <dsp:style>
        <a:lnRef idx="0">
          <a:scrgbClr r="0" g="0" b="0"/>
        </a:lnRef>
        <a:fillRef idx="1">
          <a:scrgbClr r="0" g="0" b="0"/>
        </a:fillRef>
        <a:effectRef idx="0">
          <a:scrgbClr r="0" g="0" b="0"/>
        </a:effectRef>
        <a:fontRef idx="minor"/>
      </dsp:style>
      <dsp:txBody>
        <a:bodyPr spcFirstLastPara="0" vert="horz" wrap="square" lIns="43070" tIns="165100" rIns="21535" bIns="165100" numCol="1" spcCol="1270" anchor="ctr" anchorCtr="0">
          <a:noAutofit/>
        </a:bodyPr>
        <a:lstStyle/>
        <a:p>
          <a:pPr marL="0" lvl="0" indent="0" algn="l" defTabSz="622300">
            <a:lnSpc>
              <a:spcPct val="90000"/>
            </a:lnSpc>
            <a:spcBef>
              <a:spcPct val="0"/>
            </a:spcBef>
            <a:spcAft>
              <a:spcPct val="35000"/>
            </a:spcAft>
            <a:buNone/>
          </a:pPr>
          <a:r>
            <a:rPr lang="en-IN" sz="1400" kern="1200" dirty="0"/>
            <a:t>3</a:t>
          </a:r>
          <a:endParaRPr lang="en-IN" sz="800" kern="1200" dirty="0"/>
        </a:p>
      </dsp:txBody>
      <dsp:txXfrm>
        <a:off x="2637434" y="142921"/>
        <a:ext cx="1220894" cy="5860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953242-526B-43F5-84B4-ED1264A3F709}">
      <dsp:nvSpPr>
        <dsp:cNvPr id="0" name=""/>
        <dsp:cNvSpPr/>
      </dsp:nvSpPr>
      <dsp:spPr>
        <a:xfrm>
          <a:off x="0" y="48997"/>
          <a:ext cx="3722587" cy="1436321"/>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kern="1200"/>
            <a:t>It can be noted that the findings from this research project are likely to prove helpful when it comes to improving patient safety by reducing medication errors. </a:t>
          </a:r>
        </a:p>
      </dsp:txBody>
      <dsp:txXfrm>
        <a:off x="70115" y="119112"/>
        <a:ext cx="3582357" cy="1296091"/>
      </dsp:txXfrm>
    </dsp:sp>
    <dsp:sp modelId="{045681F7-1CB5-4AD7-90FE-301E545D039F}">
      <dsp:nvSpPr>
        <dsp:cNvPr id="0" name=""/>
        <dsp:cNvSpPr/>
      </dsp:nvSpPr>
      <dsp:spPr>
        <a:xfrm>
          <a:off x="0" y="1525639"/>
          <a:ext cx="3722587" cy="1436321"/>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kern="1200"/>
            <a:t>The results of this study may also be useful for both NHS leadership policymakers, and hospital managers who seek to ensure safe medication practices within their establishments, ultimately helping to improve healthcare quality and patient outcomes across UK hospitals.</a:t>
          </a:r>
        </a:p>
      </dsp:txBody>
      <dsp:txXfrm>
        <a:off x="70115" y="1595754"/>
        <a:ext cx="3582357" cy="12960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20D629-D69A-460B-9F4F-750DD84D54E7}">
      <dsp:nvSpPr>
        <dsp:cNvPr id="0" name=""/>
        <dsp:cNvSpPr/>
      </dsp:nvSpPr>
      <dsp:spPr>
        <a:xfrm rot="16200000">
          <a:off x="-427874" y="428386"/>
          <a:ext cx="2187877" cy="1331103"/>
        </a:xfrm>
        <a:prstGeom prst="flowChartManualOperation">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0" rIns="57795" bIns="0" numCol="1" spcCol="1270" anchor="ctr" anchorCtr="0">
          <a:noAutofit/>
        </a:bodyPr>
        <a:lstStyle/>
        <a:p>
          <a:pPr marL="0" lvl="0" indent="0" algn="ctr" defTabSz="400050">
            <a:lnSpc>
              <a:spcPct val="90000"/>
            </a:lnSpc>
            <a:spcBef>
              <a:spcPct val="0"/>
            </a:spcBef>
            <a:spcAft>
              <a:spcPct val="35000"/>
            </a:spcAft>
            <a:buNone/>
          </a:pPr>
          <a:r>
            <a:rPr lang="en-IN" sz="900" kern="1200" dirty="0"/>
            <a:t>The systematic literature review (SLR) that will be carried out is qualitative and will help to examine how the role of healthcare managers can lead to reduction of medication error cases in UK hospitals. </a:t>
          </a:r>
        </a:p>
      </dsp:txBody>
      <dsp:txXfrm rot="5400000">
        <a:off x="513" y="437574"/>
        <a:ext cx="1331103" cy="1312727"/>
      </dsp:txXfrm>
    </dsp:sp>
    <dsp:sp modelId="{F080E423-B8D6-4EB9-BDEE-C8F8BAAF2DDC}">
      <dsp:nvSpPr>
        <dsp:cNvPr id="0" name=""/>
        <dsp:cNvSpPr/>
      </dsp:nvSpPr>
      <dsp:spPr>
        <a:xfrm rot="16200000">
          <a:off x="1040775" y="428386"/>
          <a:ext cx="2187877" cy="1331103"/>
        </a:xfrm>
        <a:prstGeom prst="flowChartManualOperation">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0" rIns="57795" bIns="0" numCol="1" spcCol="1270" anchor="ctr" anchorCtr="0">
          <a:noAutofit/>
        </a:bodyPr>
        <a:lstStyle/>
        <a:p>
          <a:pPr marL="0" lvl="0" indent="0" algn="ctr" defTabSz="400050">
            <a:lnSpc>
              <a:spcPct val="90000"/>
            </a:lnSpc>
            <a:spcBef>
              <a:spcPct val="0"/>
            </a:spcBef>
            <a:spcAft>
              <a:spcPct val="35000"/>
            </a:spcAft>
            <a:buNone/>
          </a:pPr>
          <a:r>
            <a:rPr lang="en-IN" sz="900" kern="1200" dirty="0"/>
            <a:t>The relevant articles will be collected from database search strategies and analysed according to a set inclusion and exclusion criteria. </a:t>
          </a:r>
        </a:p>
      </dsp:txBody>
      <dsp:txXfrm rot="5400000">
        <a:off x="1469162" y="437574"/>
        <a:ext cx="1331103" cy="1312727"/>
      </dsp:txXfrm>
    </dsp:sp>
    <dsp:sp modelId="{D586BC41-A196-45D6-A65D-8245A52B4EC5}">
      <dsp:nvSpPr>
        <dsp:cNvPr id="0" name=""/>
        <dsp:cNvSpPr/>
      </dsp:nvSpPr>
      <dsp:spPr>
        <a:xfrm rot="16200000">
          <a:off x="2433997" y="428386"/>
          <a:ext cx="2187877" cy="1331103"/>
        </a:xfrm>
        <a:prstGeom prst="flowChartManualOperation">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0" rIns="57795" bIns="0" numCol="1" spcCol="1270" anchor="ctr" anchorCtr="0">
          <a:noAutofit/>
        </a:bodyPr>
        <a:lstStyle/>
        <a:p>
          <a:pPr marL="0" lvl="0" indent="0" algn="ctr" defTabSz="400050">
            <a:lnSpc>
              <a:spcPct val="90000"/>
            </a:lnSpc>
            <a:spcBef>
              <a:spcPct val="0"/>
            </a:spcBef>
            <a:spcAft>
              <a:spcPct val="35000"/>
            </a:spcAft>
            <a:buNone/>
          </a:pPr>
          <a:r>
            <a:rPr lang="en-IN" sz="900" kern="1200"/>
            <a:t>There will be 50 peer-reviewed studies will be used in this SLR</a:t>
          </a:r>
          <a:endParaRPr lang="en-IN" sz="900" kern="1200" dirty="0"/>
        </a:p>
      </dsp:txBody>
      <dsp:txXfrm rot="5400000">
        <a:off x="2862384" y="437574"/>
        <a:ext cx="1331103" cy="131272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24/layout/NumberedTitleCardList">
  <dgm:title val=""/>
  <dgm:desc val=""/>
  <dgm:catLst>
    <dgm:cat type="list" pri="8100"/>
  </dgm:catLst>
  <dgm:sampData>
    <dgm:dataModel>
      <dgm:ptLst>
        <dgm:pt modelId="0" type="doc"/>
        <dgm:pt modelId="1">
          <dgm:prSet phldr="1"/>
        </dgm:pt>
        <dgm:pt modelId="2">
          <dgm:prSet phldr="1"/>
        </dgm:pt>
        <dgm:pt modelId="3">
          <dgm:prSet phldr="1"/>
        </dgm:pt>
        <dgm:pt modelId="101" type="sibTrans" cxnId="4">
          <dgm:prSet phldrT="01"/>
          <dgm:t>
            <a:bodyPr/>
            <a:lstStyle/>
            <a:p>
              <a:r>
                <a:t>01</a:t>
              </a:r>
            </a:p>
          </dgm:t>
        </dgm:pt>
        <dgm:pt modelId="201" type="sibTrans" cxnId="5">
          <dgm:prSet phldrT="02"/>
          <dgm:t>
            <a:bodyPr/>
            <a:lstStyle/>
            <a:p>
              <a:r>
                <a:t>02</a:t>
              </a:r>
            </a:p>
          </dgm:t>
        </dgm:pt>
        <dgm:pt modelId="301" type="sibTrans" cxnId="6">
          <dgm:prSet phldrT="03"/>
          <dgm:t>
            <a:bodyPr/>
            <a:lstStyle/>
            <a:p>
              <a:r>
                <a:t>03</a:t>
              </a:r>
            </a:p>
          </dgm:t>
        </dgm:pt>
      </dgm:ptLst>
      <dgm:cxnLst>
        <dgm:cxn modelId="4" srcId="0" destId="1" srcOrd="0" destOrd="0" sibTransId="101"/>
        <dgm:cxn modelId="5" srcId="0" destId="2" srcOrd="1" destOrd="0" sibTransId="201"/>
        <dgm:cxn modelId="6" srcId="0" destId="3" srcOrd="2" destOrd="0" sibTransId="301"/>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43" srcId="4" destId="41" srcOrd="0" destOrd="0"/>
      </dgm:cxnLst>
      <dgm:bg/>
      <dgm:whole/>
    </dgm:dataModel>
  </dgm:clrData>
  <dgm:layoutNode name="Name0">
    <dgm:varLst>
      <dgm:dir/>
      <dgm:animLvl val="lvl"/>
      <dgm:resizeHandles val="exact"/>
    </dgm:varLst>
    <dgm:choose name="dirChoose">
      <dgm:if name="dirNorm" func="var" arg="dir" op="equ" val="norm">
        <dgm:alg type="lin">
          <dgm:param type="linDir" val="fromL"/>
          <dgm:param type="nodeVertAlign" val="t"/>
        </dgm:alg>
      </dgm:if>
      <dgm:else name="dirRev">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fgAcc1">
          <dgm:alg type="sp"/>
          <dgm:shape xmlns:r="http://schemas.openxmlformats.org/officeDocument/2006/relationships" type="roundRect" r:blip="">
            <dgm:adjLst>
              <dgm:adj idx="1" val="0.1"/>
            </dgm:adjLst>
          </dgm:shape>
          <dgm:presOf axis="self"/>
          <dgm:constrLst/>
          <dgm:ruleLst/>
        </dgm:layoutNode>
        <dgm:forEach name="Name19" axis="followSib" ptType="sibTrans" hideLastTrans="0" cnt="1">
          <dgm:layoutNode name="sibTransNodeRect" styleLbl="bgShp">
            <dgm:varLst>
              <dgm:chMax val="0"/>
              <dgm:bulletEnabled/>
            </dgm:varLst>
            <dgm:presOf axis="self" ptType="sibTrans"/>
            <dgm:choose name="numAlignDir">
              <dgm:if name="numAlignNorm" func="var" arg="dir" op="equ" val="norm">
                <dgm:alg type="tx">
                  <dgm:param type="parTxLTRAlign" val="l"/>
                  <dgm:param type="parTxRTLAlign" val="l"/>
                </dgm:alg>
              </dgm:if>
              <dgm:else name="numAlignRev">
                <dgm:alg type="tx">
                  <dgm:param type="parTxLTRAlign" val="r"/>
                  <dgm:param type="parTxRTLAlign" val="r"/>
                </dgm:alg>
              </dgm:else>
            </dgm:choose>
            <dgm:shape xmlns:r="http://schemas.openxmlformats.org/officeDocument/2006/relationships" type="rect" r:blip="" hideGeom="1">
              <dgm:adjLst/>
            </dgm:shape>
            <dgm:constrLst>
              <dgm:constr type="primFontSz" val="66"/>
              <dgm:constr type="tMarg" val="13"/>
              <dgm:constr type="lMarg" refType="w" fact="0.1"/>
              <dgm:constr type="rMarg" refType="w" fact="0.05"/>
              <dgm:constr type="bMarg" val="13"/>
            </dgm:constrLst>
            <dgm:ruleLst>
              <dgm:rule type="primFontSz" val="14" fact="NaN" max="NaN"/>
              <dgm:rule type="tMarg" val="13" fact="NaN" max="NaN"/>
            </dgm:ruleLst>
          </dgm:layoutNode>
        </dgm:forEach>
        <dgm:layoutNode name="nodeRect" styleLbl="parChTrans1D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OrSelf" ptType="node"/>
          <dgm:constrLst>
            <dgm:constr type="primFontSz" val="26"/>
            <dgm:constr type="tMarg"/>
            <dgm:constr type="lMarg" refType="w" fact="0.1"/>
            <dgm:constr type="rMarg" refType="w" fact="0.05"/>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35688" y="1275979"/>
            <a:ext cx="4937759" cy="880443"/>
          </a:xfrm>
        </p:spPr>
        <p:txBody>
          <a:bodyPr/>
          <a:lstStyle/>
          <a:p>
            <a:r>
              <a:rPr lang="en-US"/>
              <a:t>Click to edit Master title style</a:t>
            </a:r>
          </a:p>
        </p:txBody>
      </p:sp>
      <p:sp>
        <p:nvSpPr>
          <p:cNvPr id="3" name="Subtitle 2"/>
          <p:cNvSpPr>
            <a:spLocks noGrp="1"/>
          </p:cNvSpPr>
          <p:nvPr>
            <p:ph type="subTitle" idx="1"/>
          </p:nvPr>
        </p:nvSpPr>
        <p:spPr>
          <a:xfrm>
            <a:off x="871372" y="2327564"/>
            <a:ext cx="4066391" cy="1049686"/>
          </a:xfrm>
        </p:spPr>
        <p:txBody>
          <a:bodyPr/>
          <a:lstStyle>
            <a:lvl1pPr marL="0" indent="0" algn="ctr">
              <a:buNone/>
              <a:defRPr>
                <a:solidFill>
                  <a:schemeClr val="tx1">
                    <a:tint val="75000"/>
                  </a:schemeClr>
                </a:solidFill>
              </a:defRPr>
            </a:lvl1pPr>
            <a:lvl2pPr marL="268123" indent="0" algn="ctr">
              <a:buNone/>
              <a:defRPr>
                <a:solidFill>
                  <a:schemeClr val="tx1">
                    <a:tint val="75000"/>
                  </a:schemeClr>
                </a:solidFill>
              </a:defRPr>
            </a:lvl2pPr>
            <a:lvl3pPr marL="536246" indent="0" algn="ctr">
              <a:buNone/>
              <a:defRPr>
                <a:solidFill>
                  <a:schemeClr val="tx1">
                    <a:tint val="75000"/>
                  </a:schemeClr>
                </a:solidFill>
              </a:defRPr>
            </a:lvl3pPr>
            <a:lvl4pPr marL="804369" indent="0" algn="ctr">
              <a:buNone/>
              <a:defRPr>
                <a:solidFill>
                  <a:schemeClr val="tx1">
                    <a:tint val="75000"/>
                  </a:schemeClr>
                </a:solidFill>
              </a:defRPr>
            </a:lvl4pPr>
            <a:lvl5pPr marL="1072491" indent="0" algn="ctr">
              <a:buNone/>
              <a:defRPr>
                <a:solidFill>
                  <a:schemeClr val="tx1">
                    <a:tint val="75000"/>
                  </a:schemeClr>
                </a:solidFill>
              </a:defRPr>
            </a:lvl5pPr>
            <a:lvl6pPr marL="1340615" indent="0" algn="ctr">
              <a:buNone/>
              <a:defRPr>
                <a:solidFill>
                  <a:schemeClr val="tx1">
                    <a:tint val="75000"/>
                  </a:schemeClr>
                </a:solidFill>
              </a:defRPr>
            </a:lvl6pPr>
            <a:lvl7pPr marL="1608738" indent="0" algn="ctr">
              <a:buNone/>
              <a:defRPr>
                <a:solidFill>
                  <a:schemeClr val="tx1">
                    <a:tint val="75000"/>
                  </a:schemeClr>
                </a:solidFill>
              </a:defRPr>
            </a:lvl7pPr>
            <a:lvl8pPr marL="1876862" indent="0" algn="ctr">
              <a:buNone/>
              <a:defRPr>
                <a:solidFill>
                  <a:schemeClr val="tx1">
                    <a:tint val="75000"/>
                  </a:schemeClr>
                </a:solidFill>
              </a:defRPr>
            </a:lvl8pPr>
            <a:lvl9pPr marL="2144984"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8883" y="2639429"/>
            <a:ext cx="4937759" cy="815789"/>
          </a:xfrm>
        </p:spPr>
        <p:txBody>
          <a:bodyPr anchor="t"/>
          <a:lstStyle>
            <a:lvl1pPr algn="l">
              <a:defRPr sz="2346" b="1" cap="all"/>
            </a:lvl1pPr>
          </a:lstStyle>
          <a:p>
            <a:r>
              <a:rPr lang="en-US"/>
              <a:t>Click to edit Master title style</a:t>
            </a:r>
          </a:p>
        </p:txBody>
      </p:sp>
      <p:sp>
        <p:nvSpPr>
          <p:cNvPr id="3" name="Text Placeholder 2"/>
          <p:cNvSpPr>
            <a:spLocks noGrp="1"/>
          </p:cNvSpPr>
          <p:nvPr>
            <p:ph type="body" idx="1"/>
          </p:nvPr>
        </p:nvSpPr>
        <p:spPr>
          <a:xfrm>
            <a:off x="458883" y="1740919"/>
            <a:ext cx="4937759" cy="898508"/>
          </a:xfrm>
        </p:spPr>
        <p:txBody>
          <a:bodyPr anchor="b"/>
          <a:lstStyle>
            <a:lvl1pPr marL="0" indent="0">
              <a:buNone/>
              <a:defRPr sz="1173">
                <a:solidFill>
                  <a:schemeClr val="tx1">
                    <a:tint val="75000"/>
                  </a:schemeClr>
                </a:solidFill>
              </a:defRPr>
            </a:lvl1pPr>
            <a:lvl2pPr marL="268123" indent="0">
              <a:buNone/>
              <a:defRPr sz="1056">
                <a:solidFill>
                  <a:schemeClr val="tx1">
                    <a:tint val="75000"/>
                  </a:schemeClr>
                </a:solidFill>
              </a:defRPr>
            </a:lvl2pPr>
            <a:lvl3pPr marL="536246" indent="0">
              <a:buNone/>
              <a:defRPr sz="938">
                <a:solidFill>
                  <a:schemeClr val="tx1">
                    <a:tint val="75000"/>
                  </a:schemeClr>
                </a:solidFill>
              </a:defRPr>
            </a:lvl3pPr>
            <a:lvl4pPr marL="804369" indent="0">
              <a:buNone/>
              <a:defRPr sz="821">
                <a:solidFill>
                  <a:schemeClr val="tx1">
                    <a:tint val="75000"/>
                  </a:schemeClr>
                </a:solidFill>
              </a:defRPr>
            </a:lvl4pPr>
            <a:lvl5pPr marL="1072491" indent="0">
              <a:buNone/>
              <a:defRPr sz="821">
                <a:solidFill>
                  <a:schemeClr val="tx1">
                    <a:tint val="75000"/>
                  </a:schemeClr>
                </a:solidFill>
              </a:defRPr>
            </a:lvl5pPr>
            <a:lvl6pPr marL="1340615" indent="0">
              <a:buNone/>
              <a:defRPr sz="821">
                <a:solidFill>
                  <a:schemeClr val="tx1">
                    <a:tint val="75000"/>
                  </a:schemeClr>
                </a:solidFill>
              </a:defRPr>
            </a:lvl6pPr>
            <a:lvl7pPr marL="1608738" indent="0">
              <a:buNone/>
              <a:defRPr sz="821">
                <a:solidFill>
                  <a:schemeClr val="tx1">
                    <a:tint val="75000"/>
                  </a:schemeClr>
                </a:solidFill>
              </a:defRPr>
            </a:lvl7pPr>
            <a:lvl8pPr marL="1876862" indent="0">
              <a:buNone/>
              <a:defRPr sz="821">
                <a:solidFill>
                  <a:schemeClr val="tx1">
                    <a:tint val="75000"/>
                  </a:schemeClr>
                </a:solidFill>
              </a:defRPr>
            </a:lvl8pPr>
            <a:lvl9pPr marL="2144984" indent="0">
              <a:buNone/>
              <a:defRPr sz="82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90458" y="958409"/>
            <a:ext cx="2565699" cy="2710737"/>
          </a:xfrm>
        </p:spPr>
        <p:txBody>
          <a:bodyPr/>
          <a:lstStyle>
            <a:lvl1pPr>
              <a:defRPr sz="1643"/>
            </a:lvl1pPr>
            <a:lvl2pPr>
              <a:defRPr sz="1407"/>
            </a:lvl2pPr>
            <a:lvl3pPr>
              <a:defRPr sz="1173"/>
            </a:lvl3pPr>
            <a:lvl4pPr>
              <a:defRPr sz="1056"/>
            </a:lvl4pPr>
            <a:lvl5pPr>
              <a:defRPr sz="1056"/>
            </a:lvl5pPr>
            <a:lvl6pPr>
              <a:defRPr sz="1056"/>
            </a:lvl6pPr>
            <a:lvl7pPr>
              <a:defRPr sz="1056"/>
            </a:lvl7pPr>
            <a:lvl8pPr>
              <a:defRPr sz="1056"/>
            </a:lvl8pPr>
            <a:lvl9pPr>
              <a:defRPr sz="105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952975" y="958409"/>
            <a:ext cx="2565699" cy="2710737"/>
          </a:xfrm>
        </p:spPr>
        <p:txBody>
          <a:bodyPr/>
          <a:lstStyle>
            <a:lvl1pPr>
              <a:defRPr sz="1643"/>
            </a:lvl1pPr>
            <a:lvl2pPr>
              <a:defRPr sz="1407"/>
            </a:lvl2pPr>
            <a:lvl3pPr>
              <a:defRPr sz="1173"/>
            </a:lvl3pPr>
            <a:lvl4pPr>
              <a:defRPr sz="1056"/>
            </a:lvl4pPr>
            <a:lvl5pPr>
              <a:defRPr sz="1056"/>
            </a:lvl5pPr>
            <a:lvl6pPr>
              <a:defRPr sz="1056"/>
            </a:lvl6pPr>
            <a:lvl7pPr>
              <a:defRPr sz="1056"/>
            </a:lvl7pPr>
            <a:lvl8pPr>
              <a:defRPr sz="1056"/>
            </a:lvl8pPr>
            <a:lvl9pPr>
              <a:defRPr sz="105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90457" y="919429"/>
            <a:ext cx="2566708" cy="383173"/>
          </a:xfrm>
        </p:spPr>
        <p:txBody>
          <a:bodyPr anchor="b"/>
          <a:lstStyle>
            <a:lvl1pPr marL="0" indent="0">
              <a:buNone/>
              <a:defRPr sz="1407" b="1"/>
            </a:lvl1pPr>
            <a:lvl2pPr marL="268123" indent="0">
              <a:buNone/>
              <a:defRPr sz="1173" b="1"/>
            </a:lvl2pPr>
            <a:lvl3pPr marL="536246" indent="0">
              <a:buNone/>
              <a:defRPr sz="1056" b="1"/>
            </a:lvl3pPr>
            <a:lvl4pPr marL="804369" indent="0">
              <a:buNone/>
              <a:defRPr sz="938" b="1"/>
            </a:lvl4pPr>
            <a:lvl5pPr marL="1072491" indent="0">
              <a:buNone/>
              <a:defRPr sz="938" b="1"/>
            </a:lvl5pPr>
            <a:lvl6pPr marL="1340615" indent="0">
              <a:buNone/>
              <a:defRPr sz="938" b="1"/>
            </a:lvl6pPr>
            <a:lvl7pPr marL="1608738" indent="0">
              <a:buNone/>
              <a:defRPr sz="938" b="1"/>
            </a:lvl7pPr>
            <a:lvl8pPr marL="1876862" indent="0">
              <a:buNone/>
              <a:defRPr sz="938" b="1"/>
            </a:lvl8pPr>
            <a:lvl9pPr marL="2144984" indent="0">
              <a:buNone/>
              <a:defRPr sz="938" b="1"/>
            </a:lvl9pPr>
          </a:lstStyle>
          <a:p>
            <a:pPr lvl="0"/>
            <a:r>
              <a:rPr lang="en-US"/>
              <a:t>Click to edit Master text styles</a:t>
            </a:r>
          </a:p>
        </p:txBody>
      </p:sp>
      <p:sp>
        <p:nvSpPr>
          <p:cNvPr id="4" name="Content Placeholder 3"/>
          <p:cNvSpPr>
            <a:spLocks noGrp="1"/>
          </p:cNvSpPr>
          <p:nvPr>
            <p:ph sz="half" idx="2"/>
          </p:nvPr>
        </p:nvSpPr>
        <p:spPr>
          <a:xfrm>
            <a:off x="290457" y="1302600"/>
            <a:ext cx="2566708" cy="2366546"/>
          </a:xfrm>
        </p:spPr>
        <p:txBody>
          <a:bodyPr/>
          <a:lstStyle>
            <a:lvl1pPr>
              <a:defRPr sz="1407"/>
            </a:lvl1pPr>
            <a:lvl2pPr>
              <a:defRPr sz="1173"/>
            </a:lvl2pPr>
            <a:lvl3pPr>
              <a:defRPr sz="1056"/>
            </a:lvl3pPr>
            <a:lvl4pPr>
              <a:defRPr sz="938"/>
            </a:lvl4pPr>
            <a:lvl5pPr>
              <a:defRPr sz="938"/>
            </a:lvl5pPr>
            <a:lvl6pPr>
              <a:defRPr sz="938"/>
            </a:lvl6pPr>
            <a:lvl7pPr>
              <a:defRPr sz="938"/>
            </a:lvl7pPr>
            <a:lvl8pPr>
              <a:defRPr sz="938"/>
            </a:lvl8pPr>
            <a:lvl9pPr>
              <a:defRPr sz="93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950960" y="919429"/>
            <a:ext cx="2567716" cy="383173"/>
          </a:xfrm>
        </p:spPr>
        <p:txBody>
          <a:bodyPr anchor="b"/>
          <a:lstStyle>
            <a:lvl1pPr marL="0" indent="0">
              <a:buNone/>
              <a:defRPr sz="1407" b="1"/>
            </a:lvl1pPr>
            <a:lvl2pPr marL="268123" indent="0">
              <a:buNone/>
              <a:defRPr sz="1173" b="1"/>
            </a:lvl2pPr>
            <a:lvl3pPr marL="536246" indent="0">
              <a:buNone/>
              <a:defRPr sz="1056" b="1"/>
            </a:lvl3pPr>
            <a:lvl4pPr marL="804369" indent="0">
              <a:buNone/>
              <a:defRPr sz="938" b="1"/>
            </a:lvl4pPr>
            <a:lvl5pPr marL="1072491" indent="0">
              <a:buNone/>
              <a:defRPr sz="938" b="1"/>
            </a:lvl5pPr>
            <a:lvl6pPr marL="1340615" indent="0">
              <a:buNone/>
              <a:defRPr sz="938" b="1"/>
            </a:lvl6pPr>
            <a:lvl7pPr marL="1608738" indent="0">
              <a:buNone/>
              <a:defRPr sz="938" b="1"/>
            </a:lvl7pPr>
            <a:lvl8pPr marL="1876862" indent="0">
              <a:buNone/>
              <a:defRPr sz="938" b="1"/>
            </a:lvl8pPr>
            <a:lvl9pPr marL="2144984" indent="0">
              <a:buNone/>
              <a:defRPr sz="938" b="1"/>
            </a:lvl9pPr>
          </a:lstStyle>
          <a:p>
            <a:pPr lvl="0"/>
            <a:r>
              <a:rPr lang="en-US"/>
              <a:t>Click to edit Master text styles</a:t>
            </a:r>
          </a:p>
        </p:txBody>
      </p:sp>
      <p:sp>
        <p:nvSpPr>
          <p:cNvPr id="6" name="Content Placeholder 5"/>
          <p:cNvSpPr>
            <a:spLocks noGrp="1"/>
          </p:cNvSpPr>
          <p:nvPr>
            <p:ph sz="quarter" idx="4"/>
          </p:nvPr>
        </p:nvSpPr>
        <p:spPr>
          <a:xfrm>
            <a:off x="2950960" y="1302600"/>
            <a:ext cx="2567716" cy="2366546"/>
          </a:xfrm>
        </p:spPr>
        <p:txBody>
          <a:bodyPr/>
          <a:lstStyle>
            <a:lvl1pPr>
              <a:defRPr sz="1407"/>
            </a:lvl1pPr>
            <a:lvl2pPr>
              <a:defRPr sz="1173"/>
            </a:lvl2pPr>
            <a:lvl3pPr>
              <a:defRPr sz="1056"/>
            </a:lvl3pPr>
            <a:lvl4pPr>
              <a:defRPr sz="938"/>
            </a:lvl4pPr>
            <a:lvl5pPr>
              <a:defRPr sz="938"/>
            </a:lvl5pPr>
            <a:lvl6pPr>
              <a:defRPr sz="938"/>
            </a:lvl6pPr>
            <a:lvl7pPr>
              <a:defRPr sz="938"/>
            </a:lvl7pPr>
            <a:lvl8pPr>
              <a:defRPr sz="938"/>
            </a:lvl8pPr>
            <a:lvl9pPr>
              <a:defRPr sz="93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0457" y="163539"/>
            <a:ext cx="1911164" cy="695987"/>
          </a:xfrm>
        </p:spPr>
        <p:txBody>
          <a:bodyPr anchor="b"/>
          <a:lstStyle>
            <a:lvl1pPr algn="l">
              <a:defRPr sz="1173" b="1"/>
            </a:lvl1pPr>
          </a:lstStyle>
          <a:p>
            <a:r>
              <a:rPr lang="en-US"/>
              <a:t>Click to edit Master title style</a:t>
            </a:r>
          </a:p>
        </p:txBody>
      </p:sp>
      <p:sp>
        <p:nvSpPr>
          <p:cNvPr id="3" name="Content Placeholder 2"/>
          <p:cNvSpPr>
            <a:spLocks noGrp="1"/>
          </p:cNvSpPr>
          <p:nvPr>
            <p:ph idx="1"/>
          </p:nvPr>
        </p:nvSpPr>
        <p:spPr>
          <a:xfrm>
            <a:off x="2271209" y="163538"/>
            <a:ext cx="3247465" cy="3505608"/>
          </a:xfrm>
        </p:spPr>
        <p:txBody>
          <a:bodyPr/>
          <a:lstStyle>
            <a:lvl1pPr>
              <a:defRPr sz="1876"/>
            </a:lvl1pPr>
            <a:lvl2pPr>
              <a:defRPr sz="1643"/>
            </a:lvl2pPr>
            <a:lvl3pPr>
              <a:defRPr sz="1407"/>
            </a:lvl3pPr>
            <a:lvl4pPr>
              <a:defRPr sz="1173"/>
            </a:lvl4pPr>
            <a:lvl5pPr>
              <a:defRPr sz="1173"/>
            </a:lvl5pPr>
            <a:lvl6pPr>
              <a:defRPr sz="1173"/>
            </a:lvl6pPr>
            <a:lvl7pPr>
              <a:defRPr sz="1173"/>
            </a:lvl7pPr>
            <a:lvl8pPr>
              <a:defRPr sz="1173"/>
            </a:lvl8pPr>
            <a:lvl9pPr>
              <a:defRPr sz="117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90457" y="859526"/>
            <a:ext cx="1911164" cy="2809620"/>
          </a:xfrm>
        </p:spPr>
        <p:txBody>
          <a:bodyPr/>
          <a:lstStyle>
            <a:lvl1pPr marL="0" indent="0">
              <a:buNone/>
              <a:defRPr sz="821"/>
            </a:lvl1pPr>
            <a:lvl2pPr marL="268123" indent="0">
              <a:buNone/>
              <a:defRPr sz="704"/>
            </a:lvl2pPr>
            <a:lvl3pPr marL="536246" indent="0">
              <a:buNone/>
              <a:defRPr sz="587"/>
            </a:lvl3pPr>
            <a:lvl4pPr marL="804369" indent="0">
              <a:buNone/>
              <a:defRPr sz="527"/>
            </a:lvl4pPr>
            <a:lvl5pPr marL="1072491" indent="0">
              <a:buNone/>
              <a:defRPr sz="527"/>
            </a:lvl5pPr>
            <a:lvl6pPr marL="1340615" indent="0">
              <a:buNone/>
              <a:defRPr sz="527"/>
            </a:lvl6pPr>
            <a:lvl7pPr marL="1608738" indent="0">
              <a:buNone/>
              <a:defRPr sz="527"/>
            </a:lvl7pPr>
            <a:lvl8pPr marL="1876862" indent="0">
              <a:buNone/>
              <a:defRPr sz="527"/>
            </a:lvl8pPr>
            <a:lvl9pPr marL="2144984" indent="0">
              <a:buNone/>
              <a:defRPr sz="527"/>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38630" y="2875226"/>
            <a:ext cx="3485478" cy="339436"/>
          </a:xfrm>
        </p:spPr>
        <p:txBody>
          <a:bodyPr anchor="b"/>
          <a:lstStyle>
            <a:lvl1pPr algn="l">
              <a:defRPr sz="1173" b="1"/>
            </a:lvl1pPr>
          </a:lstStyle>
          <a:p>
            <a:r>
              <a:rPr lang="en-US"/>
              <a:t>Click to edit Master title style</a:t>
            </a:r>
          </a:p>
        </p:txBody>
      </p:sp>
      <p:sp>
        <p:nvSpPr>
          <p:cNvPr id="3" name="Picture Placeholder 2"/>
          <p:cNvSpPr>
            <a:spLocks noGrp="1"/>
          </p:cNvSpPr>
          <p:nvPr>
            <p:ph type="pic" idx="1"/>
          </p:nvPr>
        </p:nvSpPr>
        <p:spPr>
          <a:xfrm>
            <a:off x="1138630" y="367012"/>
            <a:ext cx="3485478" cy="2464479"/>
          </a:xfrm>
        </p:spPr>
        <p:txBody>
          <a:bodyPr/>
          <a:lstStyle>
            <a:lvl1pPr marL="0" indent="0">
              <a:buNone/>
              <a:defRPr sz="1876"/>
            </a:lvl1pPr>
            <a:lvl2pPr marL="268123" indent="0">
              <a:buNone/>
              <a:defRPr sz="1643"/>
            </a:lvl2pPr>
            <a:lvl3pPr marL="536246" indent="0">
              <a:buNone/>
              <a:defRPr sz="1407"/>
            </a:lvl3pPr>
            <a:lvl4pPr marL="804369" indent="0">
              <a:buNone/>
              <a:defRPr sz="1173"/>
            </a:lvl4pPr>
            <a:lvl5pPr marL="1072491" indent="0">
              <a:buNone/>
              <a:defRPr sz="1173"/>
            </a:lvl5pPr>
            <a:lvl6pPr marL="1340615" indent="0">
              <a:buNone/>
              <a:defRPr sz="1173"/>
            </a:lvl6pPr>
            <a:lvl7pPr marL="1608738" indent="0">
              <a:buNone/>
              <a:defRPr sz="1173"/>
            </a:lvl7pPr>
            <a:lvl8pPr marL="1876862" indent="0">
              <a:buNone/>
              <a:defRPr sz="1173"/>
            </a:lvl8pPr>
            <a:lvl9pPr marL="2144984" indent="0">
              <a:buNone/>
              <a:defRPr sz="1173"/>
            </a:lvl9pPr>
          </a:lstStyle>
          <a:p>
            <a:endParaRPr lang="en-US"/>
          </a:p>
        </p:txBody>
      </p:sp>
      <p:sp>
        <p:nvSpPr>
          <p:cNvPr id="4" name="Text Placeholder 3"/>
          <p:cNvSpPr>
            <a:spLocks noGrp="1"/>
          </p:cNvSpPr>
          <p:nvPr>
            <p:ph type="body" sz="half" idx="2"/>
          </p:nvPr>
        </p:nvSpPr>
        <p:spPr>
          <a:xfrm>
            <a:off x="1138630" y="3214663"/>
            <a:ext cx="3485478" cy="482057"/>
          </a:xfrm>
        </p:spPr>
        <p:txBody>
          <a:bodyPr/>
          <a:lstStyle>
            <a:lvl1pPr marL="0" indent="0">
              <a:buNone/>
              <a:defRPr sz="821"/>
            </a:lvl1pPr>
            <a:lvl2pPr marL="268123" indent="0">
              <a:buNone/>
              <a:defRPr sz="704"/>
            </a:lvl2pPr>
            <a:lvl3pPr marL="536246" indent="0">
              <a:buNone/>
              <a:defRPr sz="587"/>
            </a:lvl3pPr>
            <a:lvl4pPr marL="804369" indent="0">
              <a:buNone/>
              <a:defRPr sz="527"/>
            </a:lvl4pPr>
            <a:lvl5pPr marL="1072491" indent="0">
              <a:buNone/>
              <a:defRPr sz="527"/>
            </a:lvl5pPr>
            <a:lvl6pPr marL="1340615" indent="0">
              <a:buNone/>
              <a:defRPr sz="527"/>
            </a:lvl6pPr>
            <a:lvl7pPr marL="1608738" indent="0">
              <a:buNone/>
              <a:defRPr sz="527"/>
            </a:lvl7pPr>
            <a:lvl8pPr marL="1876862" indent="0">
              <a:buNone/>
              <a:defRPr sz="527"/>
            </a:lvl8pPr>
            <a:lvl9pPr marL="2144984" indent="0">
              <a:buNone/>
              <a:defRPr sz="527"/>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211619" y="164491"/>
            <a:ext cx="1307054" cy="350465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0456" y="164491"/>
            <a:ext cx="3824344" cy="35046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0457" y="164489"/>
            <a:ext cx="5228216" cy="68457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290457" y="958409"/>
            <a:ext cx="5228216" cy="27107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90458" y="3807012"/>
            <a:ext cx="1355463" cy="218684"/>
          </a:xfrm>
          <a:prstGeom prst="rect">
            <a:avLst/>
          </a:prstGeom>
        </p:spPr>
        <p:txBody>
          <a:bodyPr vert="horz" lIns="91440" tIns="45720" rIns="91440" bIns="45720" rtlCol="0" anchor="ctr"/>
          <a:lstStyle>
            <a:lvl1pPr algn="l">
              <a:defRPr sz="704">
                <a:solidFill>
                  <a:schemeClr val="tx1">
                    <a:tint val="75000"/>
                  </a:schemeClr>
                </a:solidFill>
              </a:defRPr>
            </a:lvl1pPr>
          </a:lstStyle>
          <a:p>
            <a:fld id="{1D8BD707-D9CF-40AE-B4C6-C98DA3205C09}" type="datetimeFigureOut">
              <a:rPr lang="en-US" smtClean="0"/>
              <a:pPr/>
              <a:t>6/10/2026</a:t>
            </a:fld>
            <a:endParaRPr lang="en-US"/>
          </a:p>
        </p:txBody>
      </p:sp>
      <p:sp>
        <p:nvSpPr>
          <p:cNvPr id="5" name="Footer Placeholder 4"/>
          <p:cNvSpPr>
            <a:spLocks noGrp="1"/>
          </p:cNvSpPr>
          <p:nvPr>
            <p:ph type="ftr" sz="quarter" idx="3"/>
          </p:nvPr>
        </p:nvSpPr>
        <p:spPr>
          <a:xfrm>
            <a:off x="1984786" y="3807012"/>
            <a:ext cx="1839558" cy="218684"/>
          </a:xfrm>
          <a:prstGeom prst="rect">
            <a:avLst/>
          </a:prstGeom>
        </p:spPr>
        <p:txBody>
          <a:bodyPr vert="horz" lIns="91440" tIns="45720" rIns="91440" bIns="45720" rtlCol="0" anchor="ctr"/>
          <a:lstStyle>
            <a:lvl1pPr algn="ctr">
              <a:defRPr sz="704">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163211" y="3807012"/>
            <a:ext cx="1355463" cy="218684"/>
          </a:xfrm>
          <a:prstGeom prst="rect">
            <a:avLst/>
          </a:prstGeom>
        </p:spPr>
        <p:txBody>
          <a:bodyPr vert="horz" lIns="91440" tIns="45720" rIns="91440" bIns="45720" rtlCol="0" anchor="ctr"/>
          <a:lstStyle>
            <a:lvl1pPr algn="r">
              <a:defRPr sz="704">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536246" rtl="0" eaLnBrk="1" latinLnBrk="0" hangingPunct="1">
        <a:spcBef>
          <a:spcPct val="0"/>
        </a:spcBef>
        <a:buNone/>
        <a:defRPr sz="2581" kern="1200">
          <a:solidFill>
            <a:schemeClr val="tx1"/>
          </a:solidFill>
          <a:latin typeface="+mj-lt"/>
          <a:ea typeface="+mj-ea"/>
          <a:cs typeface="+mj-cs"/>
        </a:defRPr>
      </a:lvl1pPr>
    </p:titleStyle>
    <p:bodyStyle>
      <a:lvl1pPr marL="201092" indent="-201092" algn="l" defTabSz="536246" rtl="0" eaLnBrk="1" latinLnBrk="0" hangingPunct="1">
        <a:spcBef>
          <a:spcPct val="20000"/>
        </a:spcBef>
        <a:buFont typeface="Arial" pitchFamily="34" charset="0"/>
        <a:buChar char="•"/>
        <a:defRPr sz="1876" kern="1200">
          <a:solidFill>
            <a:schemeClr val="tx1"/>
          </a:solidFill>
          <a:latin typeface="+mn-lt"/>
          <a:ea typeface="+mn-ea"/>
          <a:cs typeface="+mn-cs"/>
        </a:defRPr>
      </a:lvl1pPr>
      <a:lvl2pPr marL="435700" indent="-167576" algn="l" defTabSz="536246" rtl="0" eaLnBrk="1" latinLnBrk="0" hangingPunct="1">
        <a:spcBef>
          <a:spcPct val="20000"/>
        </a:spcBef>
        <a:buFont typeface="Arial" pitchFamily="34" charset="0"/>
        <a:buChar char="–"/>
        <a:defRPr sz="1643" kern="1200">
          <a:solidFill>
            <a:schemeClr val="tx1"/>
          </a:solidFill>
          <a:latin typeface="+mn-lt"/>
          <a:ea typeface="+mn-ea"/>
          <a:cs typeface="+mn-cs"/>
        </a:defRPr>
      </a:lvl2pPr>
      <a:lvl3pPr marL="670307" indent="-134062" algn="l" defTabSz="536246" rtl="0" eaLnBrk="1" latinLnBrk="0" hangingPunct="1">
        <a:spcBef>
          <a:spcPct val="20000"/>
        </a:spcBef>
        <a:buFont typeface="Arial" pitchFamily="34" charset="0"/>
        <a:buChar char="•"/>
        <a:defRPr sz="1407" kern="1200">
          <a:solidFill>
            <a:schemeClr val="tx1"/>
          </a:solidFill>
          <a:latin typeface="+mn-lt"/>
          <a:ea typeface="+mn-ea"/>
          <a:cs typeface="+mn-cs"/>
        </a:defRPr>
      </a:lvl3pPr>
      <a:lvl4pPr marL="938431" indent="-134062" algn="l" defTabSz="536246" rtl="0" eaLnBrk="1" latinLnBrk="0" hangingPunct="1">
        <a:spcBef>
          <a:spcPct val="20000"/>
        </a:spcBef>
        <a:buFont typeface="Arial" pitchFamily="34" charset="0"/>
        <a:buChar char="–"/>
        <a:defRPr sz="1173" kern="1200">
          <a:solidFill>
            <a:schemeClr val="tx1"/>
          </a:solidFill>
          <a:latin typeface="+mn-lt"/>
          <a:ea typeface="+mn-ea"/>
          <a:cs typeface="+mn-cs"/>
        </a:defRPr>
      </a:lvl4pPr>
      <a:lvl5pPr marL="1206553" indent="-134062" algn="l" defTabSz="536246" rtl="0" eaLnBrk="1" latinLnBrk="0" hangingPunct="1">
        <a:spcBef>
          <a:spcPct val="20000"/>
        </a:spcBef>
        <a:buFont typeface="Arial" pitchFamily="34" charset="0"/>
        <a:buChar char="»"/>
        <a:defRPr sz="1173" kern="1200">
          <a:solidFill>
            <a:schemeClr val="tx1"/>
          </a:solidFill>
          <a:latin typeface="+mn-lt"/>
          <a:ea typeface="+mn-ea"/>
          <a:cs typeface="+mn-cs"/>
        </a:defRPr>
      </a:lvl5pPr>
      <a:lvl6pPr marL="1474676" indent="-134062" algn="l" defTabSz="536246" rtl="0" eaLnBrk="1" latinLnBrk="0" hangingPunct="1">
        <a:spcBef>
          <a:spcPct val="20000"/>
        </a:spcBef>
        <a:buFont typeface="Arial" pitchFamily="34" charset="0"/>
        <a:buChar char="•"/>
        <a:defRPr sz="1173" kern="1200">
          <a:solidFill>
            <a:schemeClr val="tx1"/>
          </a:solidFill>
          <a:latin typeface="+mn-lt"/>
          <a:ea typeface="+mn-ea"/>
          <a:cs typeface="+mn-cs"/>
        </a:defRPr>
      </a:lvl6pPr>
      <a:lvl7pPr marL="1742800" indent="-134062" algn="l" defTabSz="536246" rtl="0" eaLnBrk="1" latinLnBrk="0" hangingPunct="1">
        <a:spcBef>
          <a:spcPct val="20000"/>
        </a:spcBef>
        <a:buFont typeface="Arial" pitchFamily="34" charset="0"/>
        <a:buChar char="•"/>
        <a:defRPr sz="1173" kern="1200">
          <a:solidFill>
            <a:schemeClr val="tx1"/>
          </a:solidFill>
          <a:latin typeface="+mn-lt"/>
          <a:ea typeface="+mn-ea"/>
          <a:cs typeface="+mn-cs"/>
        </a:defRPr>
      </a:lvl7pPr>
      <a:lvl8pPr marL="2010922" indent="-134062" algn="l" defTabSz="536246" rtl="0" eaLnBrk="1" latinLnBrk="0" hangingPunct="1">
        <a:spcBef>
          <a:spcPct val="20000"/>
        </a:spcBef>
        <a:buFont typeface="Arial" pitchFamily="34" charset="0"/>
        <a:buChar char="•"/>
        <a:defRPr sz="1173" kern="1200">
          <a:solidFill>
            <a:schemeClr val="tx1"/>
          </a:solidFill>
          <a:latin typeface="+mn-lt"/>
          <a:ea typeface="+mn-ea"/>
          <a:cs typeface="+mn-cs"/>
        </a:defRPr>
      </a:lvl8pPr>
      <a:lvl9pPr marL="2279046" indent="-134062" algn="l" defTabSz="536246" rtl="0" eaLnBrk="1" latinLnBrk="0" hangingPunct="1">
        <a:spcBef>
          <a:spcPct val="20000"/>
        </a:spcBef>
        <a:buFont typeface="Arial" pitchFamily="34" charset="0"/>
        <a:buChar char="•"/>
        <a:defRPr sz="1173" kern="1200">
          <a:solidFill>
            <a:schemeClr val="tx1"/>
          </a:solidFill>
          <a:latin typeface="+mn-lt"/>
          <a:ea typeface="+mn-ea"/>
          <a:cs typeface="+mn-cs"/>
        </a:defRPr>
      </a:lvl9pPr>
    </p:bodyStyle>
    <p:otherStyle>
      <a:defPPr>
        <a:defRPr lang="en-US"/>
      </a:defPPr>
      <a:lvl1pPr marL="0" algn="l" defTabSz="536246" rtl="0" eaLnBrk="1" latinLnBrk="0" hangingPunct="1">
        <a:defRPr sz="1056" kern="1200">
          <a:solidFill>
            <a:schemeClr val="tx1"/>
          </a:solidFill>
          <a:latin typeface="+mn-lt"/>
          <a:ea typeface="+mn-ea"/>
          <a:cs typeface="+mn-cs"/>
        </a:defRPr>
      </a:lvl1pPr>
      <a:lvl2pPr marL="268123" algn="l" defTabSz="536246" rtl="0" eaLnBrk="1" latinLnBrk="0" hangingPunct="1">
        <a:defRPr sz="1056" kern="1200">
          <a:solidFill>
            <a:schemeClr val="tx1"/>
          </a:solidFill>
          <a:latin typeface="+mn-lt"/>
          <a:ea typeface="+mn-ea"/>
          <a:cs typeface="+mn-cs"/>
        </a:defRPr>
      </a:lvl2pPr>
      <a:lvl3pPr marL="536246" algn="l" defTabSz="536246" rtl="0" eaLnBrk="1" latinLnBrk="0" hangingPunct="1">
        <a:defRPr sz="1056" kern="1200">
          <a:solidFill>
            <a:schemeClr val="tx1"/>
          </a:solidFill>
          <a:latin typeface="+mn-lt"/>
          <a:ea typeface="+mn-ea"/>
          <a:cs typeface="+mn-cs"/>
        </a:defRPr>
      </a:lvl3pPr>
      <a:lvl4pPr marL="804369" algn="l" defTabSz="536246" rtl="0" eaLnBrk="1" latinLnBrk="0" hangingPunct="1">
        <a:defRPr sz="1056" kern="1200">
          <a:solidFill>
            <a:schemeClr val="tx1"/>
          </a:solidFill>
          <a:latin typeface="+mn-lt"/>
          <a:ea typeface="+mn-ea"/>
          <a:cs typeface="+mn-cs"/>
        </a:defRPr>
      </a:lvl4pPr>
      <a:lvl5pPr marL="1072491" algn="l" defTabSz="536246" rtl="0" eaLnBrk="1" latinLnBrk="0" hangingPunct="1">
        <a:defRPr sz="1056" kern="1200">
          <a:solidFill>
            <a:schemeClr val="tx1"/>
          </a:solidFill>
          <a:latin typeface="+mn-lt"/>
          <a:ea typeface="+mn-ea"/>
          <a:cs typeface="+mn-cs"/>
        </a:defRPr>
      </a:lvl5pPr>
      <a:lvl6pPr marL="1340615" algn="l" defTabSz="536246" rtl="0" eaLnBrk="1" latinLnBrk="0" hangingPunct="1">
        <a:defRPr sz="1056" kern="1200">
          <a:solidFill>
            <a:schemeClr val="tx1"/>
          </a:solidFill>
          <a:latin typeface="+mn-lt"/>
          <a:ea typeface="+mn-ea"/>
          <a:cs typeface="+mn-cs"/>
        </a:defRPr>
      </a:lvl6pPr>
      <a:lvl7pPr marL="1608738" algn="l" defTabSz="536246" rtl="0" eaLnBrk="1" latinLnBrk="0" hangingPunct="1">
        <a:defRPr sz="1056" kern="1200">
          <a:solidFill>
            <a:schemeClr val="tx1"/>
          </a:solidFill>
          <a:latin typeface="+mn-lt"/>
          <a:ea typeface="+mn-ea"/>
          <a:cs typeface="+mn-cs"/>
        </a:defRPr>
      </a:lvl7pPr>
      <a:lvl8pPr marL="1876862" algn="l" defTabSz="536246" rtl="0" eaLnBrk="1" latinLnBrk="0" hangingPunct="1">
        <a:defRPr sz="1056" kern="1200">
          <a:solidFill>
            <a:schemeClr val="tx1"/>
          </a:solidFill>
          <a:latin typeface="+mn-lt"/>
          <a:ea typeface="+mn-ea"/>
          <a:cs typeface="+mn-cs"/>
        </a:defRPr>
      </a:lvl8pPr>
      <a:lvl9pPr marL="2144984" algn="l" defTabSz="536246" rtl="0" eaLnBrk="1" latinLnBrk="0" hangingPunct="1">
        <a:defRPr sz="105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Colors" Target="../diagrams/colors2.xml"/><Relationship Id="rId18" Type="http://schemas.openxmlformats.org/officeDocument/2006/relationships/diagramColors" Target="../diagrams/colors3.xml"/><Relationship Id="rId26" Type="http://schemas.openxmlformats.org/officeDocument/2006/relationships/diagramData" Target="../diagrams/data5.xml"/><Relationship Id="rId3" Type="http://schemas.openxmlformats.org/officeDocument/2006/relationships/hyperlink" Target="https://qualitysafety.bmj.com/content/qhc/30/2/96.full.pdf" TargetMode="External"/><Relationship Id="rId21" Type="http://schemas.openxmlformats.org/officeDocument/2006/relationships/diagramData" Target="../diagrams/data4.xml"/><Relationship Id="rId7" Type="http://schemas.openxmlformats.org/officeDocument/2006/relationships/diagramQuickStyle" Target="../diagrams/quickStyle1.xml"/><Relationship Id="rId12" Type="http://schemas.openxmlformats.org/officeDocument/2006/relationships/diagramQuickStyle" Target="../diagrams/quickStyle2.xml"/><Relationship Id="rId17" Type="http://schemas.openxmlformats.org/officeDocument/2006/relationships/diagramQuickStyle" Target="../diagrams/quickStyle3.xml"/><Relationship Id="rId25" Type="http://schemas.microsoft.com/office/2007/relationships/diagramDrawing" Target="../diagrams/drawing4.xml"/><Relationship Id="rId2" Type="http://schemas.openxmlformats.org/officeDocument/2006/relationships/hyperlink" Target="https://www.cqc.org.uk/publications/major-reports/cqc-insight-14-medicines-safety-nhs-trusts" TargetMode="External"/><Relationship Id="rId16" Type="http://schemas.openxmlformats.org/officeDocument/2006/relationships/diagramLayout" Target="../diagrams/layout3.xml"/><Relationship Id="rId20" Type="http://schemas.openxmlformats.org/officeDocument/2006/relationships/image" Target="../media/image1.png"/><Relationship Id="rId29" Type="http://schemas.openxmlformats.org/officeDocument/2006/relationships/diagramColors" Target="../diagrams/colors5.xml"/><Relationship Id="rId1" Type="http://schemas.openxmlformats.org/officeDocument/2006/relationships/slideLayout" Target="../slideLayouts/slideLayout7.xml"/><Relationship Id="rId6" Type="http://schemas.openxmlformats.org/officeDocument/2006/relationships/diagramLayout" Target="../diagrams/layout1.xml"/><Relationship Id="rId11" Type="http://schemas.openxmlformats.org/officeDocument/2006/relationships/diagramLayout" Target="../diagrams/layout2.xml"/><Relationship Id="rId24" Type="http://schemas.openxmlformats.org/officeDocument/2006/relationships/diagramColors" Target="../diagrams/colors4.xml"/><Relationship Id="rId5" Type="http://schemas.openxmlformats.org/officeDocument/2006/relationships/diagramData" Target="../diagrams/data1.xml"/><Relationship Id="rId15" Type="http://schemas.openxmlformats.org/officeDocument/2006/relationships/diagramData" Target="../diagrams/data3.xml"/><Relationship Id="rId23" Type="http://schemas.openxmlformats.org/officeDocument/2006/relationships/diagramQuickStyle" Target="../diagrams/quickStyle4.xml"/><Relationship Id="rId28" Type="http://schemas.openxmlformats.org/officeDocument/2006/relationships/diagramQuickStyle" Target="../diagrams/quickStyle5.xml"/><Relationship Id="rId10" Type="http://schemas.openxmlformats.org/officeDocument/2006/relationships/diagramData" Target="../diagrams/data2.xml"/><Relationship Id="rId19" Type="http://schemas.microsoft.com/office/2007/relationships/diagramDrawing" Target="../diagrams/drawing3.xml"/><Relationship Id="rId4" Type="http://schemas.openxmlformats.org/officeDocument/2006/relationships/hyperlink" Target="https://ejhp.bmj.com/content/early/2025/04/30/ejhpharm-2025-004533?versioned=true" TargetMode="External"/><Relationship Id="rId9" Type="http://schemas.microsoft.com/office/2007/relationships/diagramDrawing" Target="../diagrams/drawing1.xml"/><Relationship Id="rId14" Type="http://schemas.microsoft.com/office/2007/relationships/diagramDrawing" Target="../diagrams/drawing2.xml"/><Relationship Id="rId22" Type="http://schemas.openxmlformats.org/officeDocument/2006/relationships/diagramLayout" Target="../diagrams/layout4.xml"/><Relationship Id="rId27" Type="http://schemas.openxmlformats.org/officeDocument/2006/relationships/diagramLayout" Target="../diagrams/layout5.xml"/><Relationship Id="rId30" Type="http://schemas.microsoft.com/office/2007/relationships/diagramDrawing" Target="../diagrams/drawing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3965" y="140713"/>
            <a:ext cx="6639390" cy="1634022"/>
            <a:chOff x="0" y="0"/>
            <a:chExt cx="2850444" cy="492236"/>
          </a:xfrm>
        </p:grpSpPr>
        <p:sp>
          <p:nvSpPr>
            <p:cNvPr id="3" name="Freeform 3"/>
            <p:cNvSpPr/>
            <p:nvPr/>
          </p:nvSpPr>
          <p:spPr>
            <a:xfrm>
              <a:off x="0" y="0"/>
              <a:ext cx="2850444" cy="492236"/>
            </a:xfrm>
            <a:custGeom>
              <a:avLst/>
              <a:gdLst/>
              <a:ahLst/>
              <a:cxnLst/>
              <a:rect l="l" t="t" r="r" b="b"/>
              <a:pathLst>
                <a:path w="2850444" h="492236">
                  <a:moveTo>
                    <a:pt x="0" y="0"/>
                  </a:moveTo>
                  <a:lnTo>
                    <a:pt x="2850444" y="0"/>
                  </a:lnTo>
                  <a:lnTo>
                    <a:pt x="2850444" y="492236"/>
                  </a:lnTo>
                  <a:lnTo>
                    <a:pt x="0" y="492236"/>
                  </a:lnTo>
                  <a:close/>
                </a:path>
              </a:pathLst>
            </a:custGeom>
            <a:solidFill>
              <a:srgbClr val="37A8B8"/>
            </a:solidFill>
          </p:spPr>
          <p:txBody>
            <a:bodyPr/>
            <a:lstStyle/>
            <a:p>
              <a:endParaRPr lang="en-IN" sz="485">
                <a:cs typeface="Times New Roman" panose="02020603050405020304" pitchFamily="18" charset="0"/>
              </a:endParaRPr>
            </a:p>
          </p:txBody>
        </p:sp>
        <p:sp>
          <p:nvSpPr>
            <p:cNvPr id="4" name="TextBox 4"/>
            <p:cNvSpPr txBox="1"/>
            <p:nvPr/>
          </p:nvSpPr>
          <p:spPr>
            <a:xfrm>
              <a:off x="0" y="-47625"/>
              <a:ext cx="2850444" cy="539861"/>
            </a:xfrm>
            <a:prstGeom prst="rect">
              <a:avLst/>
            </a:prstGeom>
          </p:spPr>
          <p:txBody>
            <a:bodyPr lIns="27367" tIns="27367" rIns="27367" bIns="27367" rtlCol="0" anchor="ctr"/>
            <a:lstStyle/>
            <a:p>
              <a:pPr algn="ctr">
                <a:lnSpc>
                  <a:spcPts val="2338"/>
                </a:lnSpc>
                <a:spcBef>
                  <a:spcPct val="0"/>
                </a:spcBef>
              </a:pPr>
              <a:endParaRPr sz="485">
                <a:cs typeface="Times New Roman" panose="02020603050405020304" pitchFamily="18" charset="0"/>
              </a:endParaRPr>
            </a:p>
          </p:txBody>
        </p:sp>
      </p:grpSp>
      <p:grpSp>
        <p:nvGrpSpPr>
          <p:cNvPr id="5" name="Group 5"/>
          <p:cNvGrpSpPr/>
          <p:nvPr/>
        </p:nvGrpSpPr>
        <p:grpSpPr>
          <a:xfrm>
            <a:off x="33965" y="11438808"/>
            <a:ext cx="9533270" cy="1286592"/>
            <a:chOff x="0" y="0"/>
            <a:chExt cx="2850444" cy="261526"/>
          </a:xfrm>
        </p:grpSpPr>
        <p:sp>
          <p:nvSpPr>
            <p:cNvPr id="6" name="Freeform 6"/>
            <p:cNvSpPr/>
            <p:nvPr/>
          </p:nvSpPr>
          <p:spPr>
            <a:xfrm>
              <a:off x="0" y="0"/>
              <a:ext cx="2850444" cy="261526"/>
            </a:xfrm>
            <a:custGeom>
              <a:avLst/>
              <a:gdLst/>
              <a:ahLst/>
              <a:cxnLst/>
              <a:rect l="l" t="t" r="r" b="b"/>
              <a:pathLst>
                <a:path w="2850444" h="261526">
                  <a:moveTo>
                    <a:pt x="0" y="0"/>
                  </a:moveTo>
                  <a:lnTo>
                    <a:pt x="2850444" y="0"/>
                  </a:lnTo>
                  <a:lnTo>
                    <a:pt x="2850444" y="261526"/>
                  </a:lnTo>
                  <a:lnTo>
                    <a:pt x="0" y="261526"/>
                  </a:lnTo>
                  <a:close/>
                </a:path>
              </a:pathLst>
            </a:custGeom>
            <a:solidFill>
              <a:srgbClr val="14344B"/>
            </a:solidFill>
          </p:spPr>
          <p:txBody>
            <a:bodyPr/>
            <a:lstStyle/>
            <a:p>
              <a:endParaRPr lang="en-IN" sz="485">
                <a:cs typeface="Times New Roman" panose="02020603050405020304" pitchFamily="18" charset="0"/>
              </a:endParaRPr>
            </a:p>
          </p:txBody>
        </p:sp>
        <p:sp>
          <p:nvSpPr>
            <p:cNvPr id="7" name="TextBox 7"/>
            <p:cNvSpPr txBox="1"/>
            <p:nvPr/>
          </p:nvSpPr>
          <p:spPr>
            <a:xfrm>
              <a:off x="0" y="-47625"/>
              <a:ext cx="2850444" cy="309151"/>
            </a:xfrm>
            <a:prstGeom prst="rect">
              <a:avLst/>
            </a:prstGeom>
          </p:spPr>
          <p:txBody>
            <a:bodyPr lIns="27367" tIns="27367" rIns="27367" bIns="27367" rtlCol="0" anchor="ctr"/>
            <a:lstStyle/>
            <a:p>
              <a:pPr algn="ctr">
                <a:lnSpc>
                  <a:spcPts val="2338"/>
                </a:lnSpc>
                <a:spcBef>
                  <a:spcPct val="0"/>
                </a:spcBef>
              </a:pPr>
              <a:endParaRPr sz="485">
                <a:cs typeface="Times New Roman" panose="02020603050405020304" pitchFamily="18" charset="0"/>
              </a:endParaRPr>
            </a:p>
          </p:txBody>
        </p:sp>
      </p:grpSp>
      <p:grpSp>
        <p:nvGrpSpPr>
          <p:cNvPr id="8" name="Group 8"/>
          <p:cNvGrpSpPr/>
          <p:nvPr/>
        </p:nvGrpSpPr>
        <p:grpSpPr>
          <a:xfrm>
            <a:off x="463574" y="2126069"/>
            <a:ext cx="8647688" cy="2330348"/>
            <a:chOff x="0" y="0"/>
            <a:chExt cx="2444044" cy="598311"/>
          </a:xfrm>
        </p:grpSpPr>
        <p:sp>
          <p:nvSpPr>
            <p:cNvPr id="9" name="Freeform 9"/>
            <p:cNvSpPr/>
            <p:nvPr/>
          </p:nvSpPr>
          <p:spPr>
            <a:xfrm>
              <a:off x="0" y="0"/>
              <a:ext cx="2444044" cy="598311"/>
            </a:xfrm>
            <a:custGeom>
              <a:avLst/>
              <a:gdLst/>
              <a:ahLst/>
              <a:cxnLst/>
              <a:rect l="l" t="t" r="r" b="b"/>
              <a:pathLst>
                <a:path w="2444044" h="598311">
                  <a:moveTo>
                    <a:pt x="21002" y="0"/>
                  </a:moveTo>
                  <a:lnTo>
                    <a:pt x="2423043" y="0"/>
                  </a:lnTo>
                  <a:cubicBezTo>
                    <a:pt x="2434642" y="0"/>
                    <a:pt x="2444044" y="9403"/>
                    <a:pt x="2444044" y="21002"/>
                  </a:cubicBezTo>
                  <a:lnTo>
                    <a:pt x="2444044" y="577310"/>
                  </a:lnTo>
                  <a:cubicBezTo>
                    <a:pt x="2444044" y="588908"/>
                    <a:pt x="2434642" y="598311"/>
                    <a:pt x="2423043" y="598311"/>
                  </a:cubicBezTo>
                  <a:lnTo>
                    <a:pt x="21002" y="598311"/>
                  </a:lnTo>
                  <a:cubicBezTo>
                    <a:pt x="9403" y="598311"/>
                    <a:pt x="0" y="588908"/>
                    <a:pt x="0" y="577310"/>
                  </a:cubicBezTo>
                  <a:lnTo>
                    <a:pt x="0" y="21002"/>
                  </a:lnTo>
                  <a:cubicBezTo>
                    <a:pt x="0" y="9403"/>
                    <a:pt x="9403" y="0"/>
                    <a:pt x="21002" y="0"/>
                  </a:cubicBezTo>
                  <a:close/>
                </a:path>
              </a:pathLst>
            </a:custGeom>
            <a:solidFill>
              <a:srgbClr val="FFFFFF"/>
            </a:solidFill>
            <a:ln w="57150" cap="rnd">
              <a:solidFill>
                <a:srgbClr val="37A8B8"/>
              </a:solidFill>
              <a:prstDash val="solid"/>
              <a:round/>
            </a:ln>
          </p:spPr>
          <p:txBody>
            <a:bodyPr/>
            <a:lstStyle/>
            <a:p>
              <a:endParaRPr lang="en-IN" sz="485">
                <a:cs typeface="Times New Roman" panose="02020603050405020304" pitchFamily="18" charset="0"/>
              </a:endParaRPr>
            </a:p>
          </p:txBody>
        </p:sp>
        <p:sp>
          <p:nvSpPr>
            <p:cNvPr id="10" name="TextBox 10"/>
            <p:cNvSpPr txBox="1"/>
            <p:nvPr/>
          </p:nvSpPr>
          <p:spPr>
            <a:xfrm>
              <a:off x="0" y="-47625"/>
              <a:ext cx="2444044" cy="645936"/>
            </a:xfrm>
            <a:prstGeom prst="rect">
              <a:avLst/>
            </a:prstGeom>
          </p:spPr>
          <p:txBody>
            <a:bodyPr lIns="27367" tIns="27367" rIns="27367" bIns="27367" rtlCol="0" anchor="ctr"/>
            <a:lstStyle/>
            <a:p>
              <a:pPr algn="ctr">
                <a:lnSpc>
                  <a:spcPts val="2338"/>
                </a:lnSpc>
              </a:pPr>
              <a:endParaRPr sz="485">
                <a:cs typeface="Times New Roman" panose="02020603050405020304" pitchFamily="18" charset="0"/>
              </a:endParaRPr>
            </a:p>
          </p:txBody>
        </p:sp>
      </p:grpSp>
      <p:grpSp>
        <p:nvGrpSpPr>
          <p:cNvPr id="11" name="Group 11"/>
          <p:cNvGrpSpPr/>
          <p:nvPr/>
        </p:nvGrpSpPr>
        <p:grpSpPr>
          <a:xfrm>
            <a:off x="463575" y="4894126"/>
            <a:ext cx="4337026" cy="2487732"/>
            <a:chOff x="0" y="0"/>
            <a:chExt cx="1318766" cy="760154"/>
          </a:xfrm>
        </p:grpSpPr>
        <p:sp>
          <p:nvSpPr>
            <p:cNvPr id="12" name="Freeform 12"/>
            <p:cNvSpPr/>
            <p:nvPr/>
          </p:nvSpPr>
          <p:spPr>
            <a:xfrm>
              <a:off x="0" y="0"/>
              <a:ext cx="1318766" cy="760154"/>
            </a:xfrm>
            <a:custGeom>
              <a:avLst/>
              <a:gdLst/>
              <a:ahLst/>
              <a:cxnLst/>
              <a:rect l="l" t="t" r="r" b="b"/>
              <a:pathLst>
                <a:path w="1318766" h="760154">
                  <a:moveTo>
                    <a:pt x="38922" y="0"/>
                  </a:moveTo>
                  <a:lnTo>
                    <a:pt x="1279844" y="0"/>
                  </a:lnTo>
                  <a:cubicBezTo>
                    <a:pt x="1290167" y="0"/>
                    <a:pt x="1300067" y="4101"/>
                    <a:pt x="1307366" y="11400"/>
                  </a:cubicBezTo>
                  <a:cubicBezTo>
                    <a:pt x="1314665" y="18699"/>
                    <a:pt x="1318766" y="28599"/>
                    <a:pt x="1318766" y="38922"/>
                  </a:cubicBezTo>
                  <a:lnTo>
                    <a:pt x="1318766" y="721232"/>
                  </a:lnTo>
                  <a:cubicBezTo>
                    <a:pt x="1318766" y="731555"/>
                    <a:pt x="1314665" y="741455"/>
                    <a:pt x="1307366" y="748754"/>
                  </a:cubicBezTo>
                  <a:cubicBezTo>
                    <a:pt x="1300067" y="756053"/>
                    <a:pt x="1290167" y="760154"/>
                    <a:pt x="1279844" y="760154"/>
                  </a:cubicBezTo>
                  <a:lnTo>
                    <a:pt x="38922" y="760154"/>
                  </a:lnTo>
                  <a:cubicBezTo>
                    <a:pt x="28599" y="760154"/>
                    <a:pt x="18699" y="756053"/>
                    <a:pt x="11400" y="748754"/>
                  </a:cubicBezTo>
                  <a:cubicBezTo>
                    <a:pt x="4101" y="741455"/>
                    <a:pt x="0" y="731555"/>
                    <a:pt x="0" y="721232"/>
                  </a:cubicBezTo>
                  <a:lnTo>
                    <a:pt x="0" y="38922"/>
                  </a:lnTo>
                  <a:cubicBezTo>
                    <a:pt x="0" y="28599"/>
                    <a:pt x="4101" y="18699"/>
                    <a:pt x="11400" y="11400"/>
                  </a:cubicBezTo>
                  <a:cubicBezTo>
                    <a:pt x="18699" y="4101"/>
                    <a:pt x="28599" y="0"/>
                    <a:pt x="38922" y="0"/>
                  </a:cubicBezTo>
                  <a:close/>
                </a:path>
              </a:pathLst>
            </a:custGeom>
            <a:solidFill>
              <a:srgbClr val="FFFFFF"/>
            </a:solidFill>
            <a:ln w="57150" cap="rnd">
              <a:solidFill>
                <a:srgbClr val="37A8B8"/>
              </a:solidFill>
              <a:prstDash val="solid"/>
              <a:round/>
            </a:ln>
          </p:spPr>
          <p:txBody>
            <a:bodyPr/>
            <a:lstStyle/>
            <a:p>
              <a:endParaRPr lang="en-IN" sz="485">
                <a:cs typeface="Times New Roman" panose="02020603050405020304" pitchFamily="18" charset="0"/>
              </a:endParaRPr>
            </a:p>
          </p:txBody>
        </p:sp>
        <p:sp>
          <p:nvSpPr>
            <p:cNvPr id="13" name="TextBox 13"/>
            <p:cNvSpPr txBox="1"/>
            <p:nvPr/>
          </p:nvSpPr>
          <p:spPr>
            <a:xfrm>
              <a:off x="0" y="-47625"/>
              <a:ext cx="1318766" cy="807779"/>
            </a:xfrm>
            <a:prstGeom prst="rect">
              <a:avLst/>
            </a:prstGeom>
          </p:spPr>
          <p:txBody>
            <a:bodyPr lIns="27367" tIns="27367" rIns="27367" bIns="27367" rtlCol="0" anchor="ctr"/>
            <a:lstStyle/>
            <a:p>
              <a:pPr algn="ctr">
                <a:lnSpc>
                  <a:spcPts val="2338"/>
                </a:lnSpc>
              </a:pPr>
              <a:endParaRPr sz="485">
                <a:cs typeface="Times New Roman" panose="02020603050405020304" pitchFamily="18" charset="0"/>
              </a:endParaRPr>
            </a:p>
          </p:txBody>
        </p:sp>
      </p:grpSp>
      <p:grpSp>
        <p:nvGrpSpPr>
          <p:cNvPr id="14" name="Group 14"/>
          <p:cNvGrpSpPr/>
          <p:nvPr/>
        </p:nvGrpSpPr>
        <p:grpSpPr>
          <a:xfrm>
            <a:off x="4961912" y="4894126"/>
            <a:ext cx="4175714" cy="3160334"/>
            <a:chOff x="0" y="0"/>
            <a:chExt cx="1047833" cy="760154"/>
          </a:xfrm>
        </p:grpSpPr>
        <p:sp>
          <p:nvSpPr>
            <p:cNvPr id="15" name="Freeform 15"/>
            <p:cNvSpPr/>
            <p:nvPr/>
          </p:nvSpPr>
          <p:spPr>
            <a:xfrm>
              <a:off x="0" y="0"/>
              <a:ext cx="1047833" cy="760154"/>
            </a:xfrm>
            <a:custGeom>
              <a:avLst/>
              <a:gdLst/>
              <a:ahLst/>
              <a:cxnLst/>
              <a:rect l="l" t="t" r="r" b="b"/>
              <a:pathLst>
                <a:path w="1047833" h="760154">
                  <a:moveTo>
                    <a:pt x="48986" y="0"/>
                  </a:moveTo>
                  <a:lnTo>
                    <a:pt x="998847" y="0"/>
                  </a:lnTo>
                  <a:cubicBezTo>
                    <a:pt x="1011839" y="0"/>
                    <a:pt x="1024299" y="5161"/>
                    <a:pt x="1033485" y="14348"/>
                  </a:cubicBezTo>
                  <a:cubicBezTo>
                    <a:pt x="1042672" y="23534"/>
                    <a:pt x="1047833" y="35994"/>
                    <a:pt x="1047833" y="48986"/>
                  </a:cubicBezTo>
                  <a:lnTo>
                    <a:pt x="1047833" y="711168"/>
                  </a:lnTo>
                  <a:cubicBezTo>
                    <a:pt x="1047833" y="724160"/>
                    <a:pt x="1042672" y="736620"/>
                    <a:pt x="1033485" y="745807"/>
                  </a:cubicBezTo>
                  <a:cubicBezTo>
                    <a:pt x="1024299" y="754993"/>
                    <a:pt x="1011839" y="760154"/>
                    <a:pt x="998847" y="760154"/>
                  </a:cubicBezTo>
                  <a:lnTo>
                    <a:pt x="48986" y="760154"/>
                  </a:lnTo>
                  <a:cubicBezTo>
                    <a:pt x="35994" y="760154"/>
                    <a:pt x="23534" y="754993"/>
                    <a:pt x="14348" y="745807"/>
                  </a:cubicBezTo>
                  <a:cubicBezTo>
                    <a:pt x="5161" y="736620"/>
                    <a:pt x="0" y="724160"/>
                    <a:pt x="0" y="711168"/>
                  </a:cubicBezTo>
                  <a:lnTo>
                    <a:pt x="0" y="48986"/>
                  </a:lnTo>
                  <a:cubicBezTo>
                    <a:pt x="0" y="35994"/>
                    <a:pt x="5161" y="23534"/>
                    <a:pt x="14348" y="14348"/>
                  </a:cubicBezTo>
                  <a:cubicBezTo>
                    <a:pt x="23534" y="5161"/>
                    <a:pt x="35994" y="0"/>
                    <a:pt x="48986" y="0"/>
                  </a:cubicBezTo>
                  <a:close/>
                </a:path>
              </a:pathLst>
            </a:custGeom>
            <a:solidFill>
              <a:srgbClr val="FFFFFF"/>
            </a:solidFill>
            <a:ln w="57150" cap="rnd">
              <a:solidFill>
                <a:srgbClr val="37A8B8"/>
              </a:solidFill>
              <a:prstDash val="solid"/>
              <a:round/>
            </a:ln>
          </p:spPr>
          <p:txBody>
            <a:bodyPr/>
            <a:lstStyle/>
            <a:p>
              <a:endParaRPr lang="en-IN" sz="485">
                <a:cs typeface="Times New Roman" panose="02020603050405020304" pitchFamily="18" charset="0"/>
              </a:endParaRPr>
            </a:p>
          </p:txBody>
        </p:sp>
        <p:sp>
          <p:nvSpPr>
            <p:cNvPr id="16" name="TextBox 16"/>
            <p:cNvSpPr txBox="1"/>
            <p:nvPr/>
          </p:nvSpPr>
          <p:spPr>
            <a:xfrm>
              <a:off x="0" y="-47625"/>
              <a:ext cx="1047833" cy="807779"/>
            </a:xfrm>
            <a:prstGeom prst="rect">
              <a:avLst/>
            </a:prstGeom>
          </p:spPr>
          <p:txBody>
            <a:bodyPr lIns="27367" tIns="27367" rIns="27367" bIns="27367" rtlCol="0" anchor="ctr"/>
            <a:lstStyle/>
            <a:p>
              <a:pPr algn="ctr">
                <a:lnSpc>
                  <a:spcPts val="2338"/>
                </a:lnSpc>
              </a:pPr>
              <a:endParaRPr sz="485">
                <a:cs typeface="Times New Roman" panose="02020603050405020304" pitchFamily="18" charset="0"/>
              </a:endParaRPr>
            </a:p>
          </p:txBody>
        </p:sp>
      </p:grpSp>
      <p:grpSp>
        <p:nvGrpSpPr>
          <p:cNvPr id="17" name="Group 17"/>
          <p:cNvGrpSpPr/>
          <p:nvPr/>
        </p:nvGrpSpPr>
        <p:grpSpPr>
          <a:xfrm>
            <a:off x="463574" y="7819138"/>
            <a:ext cx="3982424" cy="3516699"/>
            <a:chOff x="0" y="0"/>
            <a:chExt cx="761451" cy="1074566"/>
          </a:xfrm>
        </p:grpSpPr>
        <p:sp>
          <p:nvSpPr>
            <p:cNvPr id="18" name="Freeform 18"/>
            <p:cNvSpPr/>
            <p:nvPr/>
          </p:nvSpPr>
          <p:spPr>
            <a:xfrm>
              <a:off x="0" y="0"/>
              <a:ext cx="761451" cy="1074566"/>
            </a:xfrm>
            <a:custGeom>
              <a:avLst/>
              <a:gdLst/>
              <a:ahLst/>
              <a:cxnLst/>
              <a:rect l="l" t="t" r="r" b="b"/>
              <a:pathLst>
                <a:path w="761451" h="1074566">
                  <a:moveTo>
                    <a:pt x="67409" y="0"/>
                  </a:moveTo>
                  <a:lnTo>
                    <a:pt x="694042" y="0"/>
                  </a:lnTo>
                  <a:cubicBezTo>
                    <a:pt x="731271" y="0"/>
                    <a:pt x="761451" y="30180"/>
                    <a:pt x="761451" y="67409"/>
                  </a:cubicBezTo>
                  <a:lnTo>
                    <a:pt x="761451" y="1007157"/>
                  </a:lnTo>
                  <a:cubicBezTo>
                    <a:pt x="761451" y="1044386"/>
                    <a:pt x="731271" y="1074566"/>
                    <a:pt x="694042" y="1074566"/>
                  </a:cubicBezTo>
                  <a:lnTo>
                    <a:pt x="67409" y="1074566"/>
                  </a:lnTo>
                  <a:cubicBezTo>
                    <a:pt x="30180" y="1074566"/>
                    <a:pt x="0" y="1044386"/>
                    <a:pt x="0" y="1007157"/>
                  </a:cubicBezTo>
                  <a:lnTo>
                    <a:pt x="0" y="67409"/>
                  </a:lnTo>
                  <a:cubicBezTo>
                    <a:pt x="0" y="30180"/>
                    <a:pt x="30180" y="0"/>
                    <a:pt x="67409" y="0"/>
                  </a:cubicBezTo>
                  <a:close/>
                </a:path>
              </a:pathLst>
            </a:custGeom>
            <a:solidFill>
              <a:srgbClr val="FFFFFF"/>
            </a:solidFill>
            <a:ln w="57150" cap="rnd">
              <a:solidFill>
                <a:srgbClr val="37A8B8"/>
              </a:solidFill>
              <a:prstDash val="solid"/>
              <a:round/>
            </a:ln>
          </p:spPr>
          <p:txBody>
            <a:bodyPr/>
            <a:lstStyle/>
            <a:p>
              <a:endParaRPr lang="en-IN" sz="485">
                <a:cs typeface="Times New Roman" panose="02020603050405020304" pitchFamily="18" charset="0"/>
              </a:endParaRPr>
            </a:p>
          </p:txBody>
        </p:sp>
        <p:sp>
          <p:nvSpPr>
            <p:cNvPr id="19" name="TextBox 19"/>
            <p:cNvSpPr txBox="1"/>
            <p:nvPr/>
          </p:nvSpPr>
          <p:spPr>
            <a:xfrm>
              <a:off x="0" y="-47625"/>
              <a:ext cx="761451" cy="1122191"/>
            </a:xfrm>
            <a:prstGeom prst="rect">
              <a:avLst/>
            </a:prstGeom>
          </p:spPr>
          <p:txBody>
            <a:bodyPr lIns="27367" tIns="27367" rIns="27367" bIns="27367" rtlCol="0" anchor="ctr"/>
            <a:lstStyle/>
            <a:p>
              <a:pPr algn="ctr">
                <a:lnSpc>
                  <a:spcPts val="2338"/>
                </a:lnSpc>
              </a:pPr>
              <a:endParaRPr sz="485">
                <a:cs typeface="Times New Roman" panose="02020603050405020304" pitchFamily="18" charset="0"/>
              </a:endParaRPr>
            </a:p>
          </p:txBody>
        </p:sp>
      </p:grpSp>
      <p:grpSp>
        <p:nvGrpSpPr>
          <p:cNvPr id="20" name="Group 20"/>
          <p:cNvGrpSpPr/>
          <p:nvPr/>
        </p:nvGrpSpPr>
        <p:grpSpPr>
          <a:xfrm>
            <a:off x="4566661" y="8508955"/>
            <a:ext cx="4544600" cy="2826319"/>
            <a:chOff x="0" y="0"/>
            <a:chExt cx="761451" cy="1074566"/>
          </a:xfrm>
        </p:grpSpPr>
        <p:sp>
          <p:nvSpPr>
            <p:cNvPr id="21" name="Freeform 21"/>
            <p:cNvSpPr/>
            <p:nvPr/>
          </p:nvSpPr>
          <p:spPr>
            <a:xfrm>
              <a:off x="0" y="0"/>
              <a:ext cx="761451" cy="1074566"/>
            </a:xfrm>
            <a:custGeom>
              <a:avLst/>
              <a:gdLst/>
              <a:ahLst/>
              <a:cxnLst/>
              <a:rect l="l" t="t" r="r" b="b"/>
              <a:pathLst>
                <a:path w="761451" h="1074566">
                  <a:moveTo>
                    <a:pt x="67409" y="0"/>
                  </a:moveTo>
                  <a:lnTo>
                    <a:pt x="694042" y="0"/>
                  </a:lnTo>
                  <a:cubicBezTo>
                    <a:pt x="731271" y="0"/>
                    <a:pt x="761451" y="30180"/>
                    <a:pt x="761451" y="67409"/>
                  </a:cubicBezTo>
                  <a:lnTo>
                    <a:pt x="761451" y="1007157"/>
                  </a:lnTo>
                  <a:cubicBezTo>
                    <a:pt x="761451" y="1044386"/>
                    <a:pt x="731271" y="1074566"/>
                    <a:pt x="694042" y="1074566"/>
                  </a:cubicBezTo>
                  <a:lnTo>
                    <a:pt x="67409" y="1074566"/>
                  </a:lnTo>
                  <a:cubicBezTo>
                    <a:pt x="30180" y="1074566"/>
                    <a:pt x="0" y="1044386"/>
                    <a:pt x="0" y="1007157"/>
                  </a:cubicBezTo>
                  <a:lnTo>
                    <a:pt x="0" y="67409"/>
                  </a:lnTo>
                  <a:cubicBezTo>
                    <a:pt x="0" y="30180"/>
                    <a:pt x="30180" y="0"/>
                    <a:pt x="67409" y="0"/>
                  </a:cubicBezTo>
                  <a:close/>
                </a:path>
              </a:pathLst>
            </a:custGeom>
            <a:solidFill>
              <a:srgbClr val="FFFFFF"/>
            </a:solidFill>
            <a:ln w="57150" cap="rnd">
              <a:solidFill>
                <a:srgbClr val="37A8B8"/>
              </a:solidFill>
              <a:prstDash val="solid"/>
              <a:round/>
            </a:ln>
          </p:spPr>
          <p:txBody>
            <a:bodyPr/>
            <a:lstStyle/>
            <a:p>
              <a:endParaRPr lang="en-IN" sz="485">
                <a:cs typeface="Times New Roman" panose="02020603050405020304" pitchFamily="18" charset="0"/>
              </a:endParaRPr>
            </a:p>
          </p:txBody>
        </p:sp>
        <p:sp>
          <p:nvSpPr>
            <p:cNvPr id="22" name="TextBox 22"/>
            <p:cNvSpPr txBox="1"/>
            <p:nvPr/>
          </p:nvSpPr>
          <p:spPr>
            <a:xfrm>
              <a:off x="0" y="-47625"/>
              <a:ext cx="761451" cy="1122191"/>
            </a:xfrm>
            <a:prstGeom prst="rect">
              <a:avLst/>
            </a:prstGeom>
          </p:spPr>
          <p:txBody>
            <a:bodyPr lIns="27367" tIns="27367" rIns="27367" bIns="27367" rtlCol="0" anchor="ctr"/>
            <a:lstStyle/>
            <a:p>
              <a:pPr algn="ctr">
                <a:lnSpc>
                  <a:spcPts val="2338"/>
                </a:lnSpc>
              </a:pPr>
              <a:endParaRPr sz="485">
                <a:cs typeface="Times New Roman" panose="02020603050405020304" pitchFamily="18" charset="0"/>
              </a:endParaRPr>
            </a:p>
          </p:txBody>
        </p:sp>
      </p:grpSp>
      <p:grpSp>
        <p:nvGrpSpPr>
          <p:cNvPr id="26" name="Group 26"/>
          <p:cNvGrpSpPr/>
          <p:nvPr/>
        </p:nvGrpSpPr>
        <p:grpSpPr>
          <a:xfrm>
            <a:off x="1143768" y="1862865"/>
            <a:ext cx="2412895" cy="603238"/>
            <a:chOff x="0" y="0"/>
            <a:chExt cx="1374435" cy="406400"/>
          </a:xfrm>
        </p:grpSpPr>
        <p:sp>
          <p:nvSpPr>
            <p:cNvPr id="27" name="Freeform 27"/>
            <p:cNvSpPr/>
            <p:nvPr/>
          </p:nvSpPr>
          <p:spPr>
            <a:xfrm>
              <a:off x="0" y="0"/>
              <a:ext cx="1374435" cy="406400"/>
            </a:xfrm>
            <a:custGeom>
              <a:avLst/>
              <a:gdLst/>
              <a:ahLst/>
              <a:cxnLst/>
              <a:rect l="l" t="t" r="r" b="b"/>
              <a:pathLst>
                <a:path w="1374435" h="406400">
                  <a:moveTo>
                    <a:pt x="1171235" y="0"/>
                  </a:moveTo>
                  <a:cubicBezTo>
                    <a:pt x="1283459" y="0"/>
                    <a:pt x="1374435" y="90976"/>
                    <a:pt x="1374435" y="203200"/>
                  </a:cubicBezTo>
                  <a:cubicBezTo>
                    <a:pt x="1374435" y="315424"/>
                    <a:pt x="1283459" y="406400"/>
                    <a:pt x="1171235" y="406400"/>
                  </a:cubicBezTo>
                  <a:lnTo>
                    <a:pt x="203200" y="406400"/>
                  </a:lnTo>
                  <a:cubicBezTo>
                    <a:pt x="90976" y="406400"/>
                    <a:pt x="0" y="315424"/>
                    <a:pt x="0" y="203200"/>
                  </a:cubicBezTo>
                  <a:cubicBezTo>
                    <a:pt x="0" y="90976"/>
                    <a:pt x="90976" y="0"/>
                    <a:pt x="203200" y="0"/>
                  </a:cubicBezTo>
                  <a:close/>
                </a:path>
              </a:pathLst>
            </a:custGeom>
            <a:solidFill>
              <a:srgbClr val="14344B"/>
            </a:solidFill>
          </p:spPr>
          <p:txBody>
            <a:bodyPr/>
            <a:lstStyle/>
            <a:p>
              <a:endParaRPr lang="en-IN" sz="2000">
                <a:cs typeface="Times New Roman" panose="02020603050405020304" pitchFamily="18" charset="0"/>
              </a:endParaRPr>
            </a:p>
          </p:txBody>
        </p:sp>
        <p:sp>
          <p:nvSpPr>
            <p:cNvPr id="28" name="TextBox 28"/>
            <p:cNvSpPr txBox="1"/>
            <p:nvPr/>
          </p:nvSpPr>
          <p:spPr>
            <a:xfrm>
              <a:off x="0" y="-57150"/>
              <a:ext cx="1374435" cy="463550"/>
            </a:xfrm>
            <a:prstGeom prst="rect">
              <a:avLst/>
            </a:prstGeom>
          </p:spPr>
          <p:txBody>
            <a:bodyPr lIns="27367" tIns="27367" rIns="27367" bIns="27367" rtlCol="0" anchor="ctr"/>
            <a:lstStyle/>
            <a:p>
              <a:pPr algn="ctr">
                <a:lnSpc>
                  <a:spcPts val="2263"/>
                </a:lnSpc>
              </a:pPr>
              <a:r>
                <a:rPr lang="en-US" sz="2000" b="1" dirty="0">
                  <a:solidFill>
                    <a:srgbClr val="FFFFFF"/>
                  </a:solidFill>
                  <a:ea typeface="Montserrat Bold"/>
                  <a:cs typeface="Times New Roman" panose="02020603050405020304" pitchFamily="18" charset="0"/>
                  <a:sym typeface="Montserrat Bold"/>
                </a:rPr>
                <a:t>Prevalence</a:t>
              </a:r>
            </a:p>
          </p:txBody>
        </p:sp>
      </p:grpSp>
      <p:grpSp>
        <p:nvGrpSpPr>
          <p:cNvPr id="29" name="Group 29"/>
          <p:cNvGrpSpPr/>
          <p:nvPr/>
        </p:nvGrpSpPr>
        <p:grpSpPr>
          <a:xfrm>
            <a:off x="858826" y="4540241"/>
            <a:ext cx="3707836" cy="578862"/>
            <a:chOff x="0" y="0"/>
            <a:chExt cx="1374435" cy="406400"/>
          </a:xfrm>
        </p:grpSpPr>
        <p:sp>
          <p:nvSpPr>
            <p:cNvPr id="30" name="Freeform 30"/>
            <p:cNvSpPr/>
            <p:nvPr/>
          </p:nvSpPr>
          <p:spPr>
            <a:xfrm>
              <a:off x="0" y="0"/>
              <a:ext cx="1374435" cy="406400"/>
            </a:xfrm>
            <a:custGeom>
              <a:avLst/>
              <a:gdLst/>
              <a:ahLst/>
              <a:cxnLst/>
              <a:rect l="l" t="t" r="r" b="b"/>
              <a:pathLst>
                <a:path w="1374435" h="406400">
                  <a:moveTo>
                    <a:pt x="1171235" y="0"/>
                  </a:moveTo>
                  <a:cubicBezTo>
                    <a:pt x="1283459" y="0"/>
                    <a:pt x="1374435" y="90976"/>
                    <a:pt x="1374435" y="203200"/>
                  </a:cubicBezTo>
                  <a:cubicBezTo>
                    <a:pt x="1374435" y="315424"/>
                    <a:pt x="1283459" y="406400"/>
                    <a:pt x="1171235" y="406400"/>
                  </a:cubicBezTo>
                  <a:lnTo>
                    <a:pt x="203200" y="406400"/>
                  </a:lnTo>
                  <a:cubicBezTo>
                    <a:pt x="90976" y="406400"/>
                    <a:pt x="0" y="315424"/>
                    <a:pt x="0" y="203200"/>
                  </a:cubicBezTo>
                  <a:cubicBezTo>
                    <a:pt x="0" y="90976"/>
                    <a:pt x="90976" y="0"/>
                    <a:pt x="203200" y="0"/>
                  </a:cubicBezTo>
                  <a:close/>
                </a:path>
              </a:pathLst>
            </a:custGeom>
            <a:solidFill>
              <a:srgbClr val="14344B"/>
            </a:solidFill>
          </p:spPr>
          <p:txBody>
            <a:bodyPr/>
            <a:lstStyle/>
            <a:p>
              <a:endParaRPr lang="en-IN" sz="485">
                <a:cs typeface="Times New Roman" panose="02020603050405020304" pitchFamily="18" charset="0"/>
              </a:endParaRPr>
            </a:p>
          </p:txBody>
        </p:sp>
        <p:sp>
          <p:nvSpPr>
            <p:cNvPr id="31" name="TextBox 31"/>
            <p:cNvSpPr txBox="1"/>
            <p:nvPr/>
          </p:nvSpPr>
          <p:spPr>
            <a:xfrm>
              <a:off x="0" y="-57150"/>
              <a:ext cx="1374435" cy="463550"/>
            </a:xfrm>
            <a:prstGeom prst="rect">
              <a:avLst/>
            </a:prstGeom>
          </p:spPr>
          <p:txBody>
            <a:bodyPr lIns="27367" tIns="27367" rIns="27367" bIns="27367" rtlCol="0" anchor="ctr"/>
            <a:lstStyle/>
            <a:p>
              <a:pPr algn="ctr">
                <a:lnSpc>
                  <a:spcPts val="2263"/>
                </a:lnSpc>
              </a:pPr>
              <a:r>
                <a:rPr lang="en-US" sz="2000" b="1" dirty="0">
                  <a:solidFill>
                    <a:srgbClr val="FFFFFF"/>
                  </a:solidFill>
                  <a:ea typeface="Montserrat Bold"/>
                  <a:cs typeface="Times New Roman" panose="02020603050405020304" pitchFamily="18" charset="0"/>
                  <a:sym typeface="Montserrat Bold"/>
                </a:rPr>
                <a:t>Rationale of the Research</a:t>
              </a:r>
            </a:p>
          </p:txBody>
        </p:sp>
      </p:grpSp>
      <p:grpSp>
        <p:nvGrpSpPr>
          <p:cNvPr id="32" name="Group 32"/>
          <p:cNvGrpSpPr/>
          <p:nvPr/>
        </p:nvGrpSpPr>
        <p:grpSpPr>
          <a:xfrm>
            <a:off x="5351808" y="4558700"/>
            <a:ext cx="3612224" cy="560401"/>
            <a:chOff x="0" y="0"/>
            <a:chExt cx="1374435" cy="406400"/>
          </a:xfrm>
        </p:grpSpPr>
        <p:sp>
          <p:nvSpPr>
            <p:cNvPr id="33" name="Freeform 33"/>
            <p:cNvSpPr/>
            <p:nvPr/>
          </p:nvSpPr>
          <p:spPr>
            <a:xfrm>
              <a:off x="0" y="0"/>
              <a:ext cx="1374435" cy="406400"/>
            </a:xfrm>
            <a:custGeom>
              <a:avLst/>
              <a:gdLst/>
              <a:ahLst/>
              <a:cxnLst/>
              <a:rect l="l" t="t" r="r" b="b"/>
              <a:pathLst>
                <a:path w="1374435" h="406400">
                  <a:moveTo>
                    <a:pt x="1171235" y="0"/>
                  </a:moveTo>
                  <a:cubicBezTo>
                    <a:pt x="1283459" y="0"/>
                    <a:pt x="1374435" y="90976"/>
                    <a:pt x="1374435" y="203200"/>
                  </a:cubicBezTo>
                  <a:cubicBezTo>
                    <a:pt x="1374435" y="315424"/>
                    <a:pt x="1283459" y="406400"/>
                    <a:pt x="1171235" y="406400"/>
                  </a:cubicBezTo>
                  <a:lnTo>
                    <a:pt x="203200" y="406400"/>
                  </a:lnTo>
                  <a:cubicBezTo>
                    <a:pt x="90976" y="406400"/>
                    <a:pt x="0" y="315424"/>
                    <a:pt x="0" y="203200"/>
                  </a:cubicBezTo>
                  <a:cubicBezTo>
                    <a:pt x="0" y="90976"/>
                    <a:pt x="90976" y="0"/>
                    <a:pt x="203200" y="0"/>
                  </a:cubicBezTo>
                  <a:close/>
                </a:path>
              </a:pathLst>
            </a:custGeom>
            <a:solidFill>
              <a:srgbClr val="14344B"/>
            </a:solidFill>
          </p:spPr>
          <p:txBody>
            <a:bodyPr/>
            <a:lstStyle/>
            <a:p>
              <a:endParaRPr lang="en-IN" sz="485">
                <a:cs typeface="Times New Roman" panose="02020603050405020304" pitchFamily="18" charset="0"/>
              </a:endParaRPr>
            </a:p>
          </p:txBody>
        </p:sp>
        <p:sp>
          <p:nvSpPr>
            <p:cNvPr id="34" name="TextBox 34"/>
            <p:cNvSpPr txBox="1"/>
            <p:nvPr/>
          </p:nvSpPr>
          <p:spPr>
            <a:xfrm>
              <a:off x="0" y="-57150"/>
              <a:ext cx="1374435" cy="463550"/>
            </a:xfrm>
            <a:prstGeom prst="rect">
              <a:avLst/>
            </a:prstGeom>
          </p:spPr>
          <p:txBody>
            <a:bodyPr lIns="27367" tIns="27367" rIns="27367" bIns="27367" rtlCol="0" anchor="ctr"/>
            <a:lstStyle/>
            <a:p>
              <a:pPr algn="ctr">
                <a:lnSpc>
                  <a:spcPts val="2263"/>
                </a:lnSpc>
              </a:pPr>
              <a:r>
                <a:rPr lang="en-US" sz="2000" b="1" dirty="0">
                  <a:solidFill>
                    <a:srgbClr val="FFFFFF"/>
                  </a:solidFill>
                  <a:ea typeface="Montserrat Bold"/>
                  <a:cs typeface="Times New Roman" panose="02020603050405020304" pitchFamily="18" charset="0"/>
                  <a:sym typeface="Montserrat Bold"/>
                </a:rPr>
                <a:t>Research question, aims and objectives </a:t>
              </a:r>
            </a:p>
          </p:txBody>
        </p:sp>
      </p:grpSp>
      <p:grpSp>
        <p:nvGrpSpPr>
          <p:cNvPr id="35" name="Group 35"/>
          <p:cNvGrpSpPr/>
          <p:nvPr/>
        </p:nvGrpSpPr>
        <p:grpSpPr>
          <a:xfrm>
            <a:off x="1432302" y="7470602"/>
            <a:ext cx="1835826" cy="651787"/>
            <a:chOff x="0" y="-57150"/>
            <a:chExt cx="1374435" cy="463550"/>
          </a:xfrm>
        </p:grpSpPr>
        <p:sp>
          <p:nvSpPr>
            <p:cNvPr id="36" name="Freeform 36"/>
            <p:cNvSpPr/>
            <p:nvPr/>
          </p:nvSpPr>
          <p:spPr>
            <a:xfrm>
              <a:off x="0" y="0"/>
              <a:ext cx="1374435" cy="406400"/>
            </a:xfrm>
            <a:custGeom>
              <a:avLst/>
              <a:gdLst/>
              <a:ahLst/>
              <a:cxnLst/>
              <a:rect l="l" t="t" r="r" b="b"/>
              <a:pathLst>
                <a:path w="1374435" h="406400">
                  <a:moveTo>
                    <a:pt x="1171235" y="0"/>
                  </a:moveTo>
                  <a:cubicBezTo>
                    <a:pt x="1283459" y="0"/>
                    <a:pt x="1374435" y="90976"/>
                    <a:pt x="1374435" y="203200"/>
                  </a:cubicBezTo>
                  <a:cubicBezTo>
                    <a:pt x="1374435" y="315424"/>
                    <a:pt x="1283459" y="406400"/>
                    <a:pt x="1171235" y="406400"/>
                  </a:cubicBezTo>
                  <a:lnTo>
                    <a:pt x="203200" y="406400"/>
                  </a:lnTo>
                  <a:cubicBezTo>
                    <a:pt x="90976" y="406400"/>
                    <a:pt x="0" y="315424"/>
                    <a:pt x="0" y="203200"/>
                  </a:cubicBezTo>
                  <a:cubicBezTo>
                    <a:pt x="0" y="90976"/>
                    <a:pt x="90976" y="0"/>
                    <a:pt x="203200" y="0"/>
                  </a:cubicBezTo>
                  <a:close/>
                </a:path>
              </a:pathLst>
            </a:custGeom>
            <a:solidFill>
              <a:srgbClr val="14344B"/>
            </a:solidFill>
          </p:spPr>
          <p:txBody>
            <a:bodyPr/>
            <a:lstStyle/>
            <a:p>
              <a:endParaRPr lang="en-IN" sz="485">
                <a:cs typeface="Times New Roman" panose="02020603050405020304" pitchFamily="18" charset="0"/>
              </a:endParaRPr>
            </a:p>
          </p:txBody>
        </p:sp>
        <p:sp>
          <p:nvSpPr>
            <p:cNvPr id="37" name="TextBox 37"/>
            <p:cNvSpPr txBox="1"/>
            <p:nvPr/>
          </p:nvSpPr>
          <p:spPr>
            <a:xfrm>
              <a:off x="0" y="-57150"/>
              <a:ext cx="1374435" cy="463550"/>
            </a:xfrm>
            <a:prstGeom prst="rect">
              <a:avLst/>
            </a:prstGeom>
          </p:spPr>
          <p:txBody>
            <a:bodyPr lIns="27367" tIns="27367" rIns="27367" bIns="27367" rtlCol="0" anchor="ctr"/>
            <a:lstStyle/>
            <a:p>
              <a:pPr algn="ctr"/>
              <a:r>
                <a:rPr lang="en-US" sz="1551" b="1" dirty="0">
                  <a:solidFill>
                    <a:srgbClr val="FFFFFF"/>
                  </a:solidFill>
                  <a:ea typeface="Montserrat Bold"/>
                  <a:cs typeface="Times New Roman" panose="02020603050405020304" pitchFamily="18" charset="0"/>
                  <a:sym typeface="Montserrat Bold"/>
                </a:rPr>
                <a:t>Research Impact </a:t>
              </a:r>
            </a:p>
          </p:txBody>
        </p:sp>
      </p:grpSp>
      <p:grpSp>
        <p:nvGrpSpPr>
          <p:cNvPr id="38" name="Group 38"/>
          <p:cNvGrpSpPr/>
          <p:nvPr/>
        </p:nvGrpSpPr>
        <p:grpSpPr>
          <a:xfrm>
            <a:off x="5539540" y="8142864"/>
            <a:ext cx="2598841" cy="628648"/>
            <a:chOff x="0" y="0"/>
            <a:chExt cx="1374435" cy="406400"/>
          </a:xfrm>
        </p:grpSpPr>
        <p:sp>
          <p:nvSpPr>
            <p:cNvPr id="39" name="Freeform 39"/>
            <p:cNvSpPr/>
            <p:nvPr/>
          </p:nvSpPr>
          <p:spPr>
            <a:xfrm>
              <a:off x="0" y="0"/>
              <a:ext cx="1374435" cy="406400"/>
            </a:xfrm>
            <a:custGeom>
              <a:avLst/>
              <a:gdLst/>
              <a:ahLst/>
              <a:cxnLst/>
              <a:rect l="l" t="t" r="r" b="b"/>
              <a:pathLst>
                <a:path w="1374435" h="406400">
                  <a:moveTo>
                    <a:pt x="1171235" y="0"/>
                  </a:moveTo>
                  <a:cubicBezTo>
                    <a:pt x="1283459" y="0"/>
                    <a:pt x="1374435" y="90976"/>
                    <a:pt x="1374435" y="203200"/>
                  </a:cubicBezTo>
                  <a:cubicBezTo>
                    <a:pt x="1374435" y="315424"/>
                    <a:pt x="1283459" y="406400"/>
                    <a:pt x="1171235" y="406400"/>
                  </a:cubicBezTo>
                  <a:lnTo>
                    <a:pt x="203200" y="406400"/>
                  </a:lnTo>
                  <a:cubicBezTo>
                    <a:pt x="90976" y="406400"/>
                    <a:pt x="0" y="315424"/>
                    <a:pt x="0" y="203200"/>
                  </a:cubicBezTo>
                  <a:cubicBezTo>
                    <a:pt x="0" y="90976"/>
                    <a:pt x="90976" y="0"/>
                    <a:pt x="203200" y="0"/>
                  </a:cubicBezTo>
                  <a:close/>
                </a:path>
              </a:pathLst>
            </a:custGeom>
            <a:solidFill>
              <a:srgbClr val="14344B"/>
            </a:solidFill>
          </p:spPr>
          <p:txBody>
            <a:bodyPr/>
            <a:lstStyle/>
            <a:p>
              <a:endParaRPr lang="en-IN" sz="485">
                <a:cs typeface="Times New Roman" panose="02020603050405020304" pitchFamily="18" charset="0"/>
              </a:endParaRPr>
            </a:p>
          </p:txBody>
        </p:sp>
        <p:sp>
          <p:nvSpPr>
            <p:cNvPr id="40" name="TextBox 40"/>
            <p:cNvSpPr txBox="1"/>
            <p:nvPr/>
          </p:nvSpPr>
          <p:spPr>
            <a:xfrm>
              <a:off x="0" y="-57150"/>
              <a:ext cx="1374435" cy="463550"/>
            </a:xfrm>
            <a:prstGeom prst="rect">
              <a:avLst/>
            </a:prstGeom>
          </p:spPr>
          <p:txBody>
            <a:bodyPr lIns="27367" tIns="27367" rIns="27367" bIns="27367" rtlCol="0" anchor="ctr"/>
            <a:lstStyle/>
            <a:p>
              <a:pPr algn="ctr"/>
              <a:r>
                <a:rPr lang="en-US" sz="1615" b="1" dirty="0">
                  <a:solidFill>
                    <a:srgbClr val="FFFFFF"/>
                  </a:solidFill>
                  <a:ea typeface="Montserrat Bold"/>
                  <a:cs typeface="Times New Roman" panose="02020603050405020304" pitchFamily="18" charset="0"/>
                  <a:sym typeface="Montserrat Bold"/>
                </a:rPr>
                <a:t>Methodological Overview</a:t>
              </a:r>
            </a:p>
          </p:txBody>
        </p:sp>
      </p:grpSp>
      <p:sp>
        <p:nvSpPr>
          <p:cNvPr id="46" name="TextBox 46"/>
          <p:cNvSpPr txBox="1"/>
          <p:nvPr/>
        </p:nvSpPr>
        <p:spPr>
          <a:xfrm>
            <a:off x="118194" y="272631"/>
            <a:ext cx="6347680" cy="636456"/>
          </a:xfrm>
          <a:prstGeom prst="rect">
            <a:avLst/>
          </a:prstGeom>
        </p:spPr>
        <p:txBody>
          <a:bodyPr wrap="square" lIns="0" tIns="0" rIns="0" bIns="0" rtlCol="0" anchor="t">
            <a:spAutoFit/>
          </a:bodyPr>
          <a:lstStyle/>
          <a:p>
            <a:pPr algn="ctr"/>
            <a:r>
              <a:rPr lang="en-US" sz="2068" b="1" dirty="0">
                <a:solidFill>
                  <a:srgbClr val="FFFFFF"/>
                </a:solidFill>
                <a:ea typeface="Montserrat Bold"/>
                <a:cs typeface="Times New Roman" panose="02020603050405020304" pitchFamily="18" charset="0"/>
                <a:sym typeface="Montserrat Bold"/>
              </a:rPr>
              <a:t>The Role of Healthcare Managers in Reducing Medication Errors in UK Hospitals: A Qualitative Systematic Review</a:t>
            </a:r>
          </a:p>
        </p:txBody>
      </p:sp>
      <p:sp>
        <p:nvSpPr>
          <p:cNvPr id="59" name="TextBox 59"/>
          <p:cNvSpPr txBox="1"/>
          <p:nvPr/>
        </p:nvSpPr>
        <p:spPr>
          <a:xfrm>
            <a:off x="463574" y="11746090"/>
            <a:ext cx="1262152" cy="218650"/>
          </a:xfrm>
          <a:prstGeom prst="rect">
            <a:avLst/>
          </a:prstGeom>
        </p:spPr>
        <p:txBody>
          <a:bodyPr wrap="square" lIns="0" tIns="0" rIns="0" bIns="0" rtlCol="0" anchor="t">
            <a:spAutoFit/>
          </a:bodyPr>
          <a:lstStyle/>
          <a:p>
            <a:pPr>
              <a:lnSpc>
                <a:spcPts val="1750"/>
              </a:lnSpc>
            </a:pPr>
            <a:r>
              <a:rPr lang="en-US" sz="1345" b="1" spc="92" dirty="0">
                <a:solidFill>
                  <a:srgbClr val="FFFFFF"/>
                </a:solidFill>
                <a:ea typeface="Open Sans Bold"/>
                <a:cs typeface="Times New Roman" panose="02020603050405020304" pitchFamily="18" charset="0"/>
                <a:sym typeface="Open Sans Bold"/>
              </a:rPr>
              <a:t>|Reference List  </a:t>
            </a:r>
          </a:p>
        </p:txBody>
      </p:sp>
      <p:sp>
        <p:nvSpPr>
          <p:cNvPr id="70" name="TextBox 69">
            <a:extLst>
              <a:ext uri="{FF2B5EF4-FFF2-40B4-BE49-F238E27FC236}">
                <a16:creationId xmlns:a16="http://schemas.microsoft.com/office/drawing/2014/main" id="{D838D1BF-854A-6E4F-8CC1-742E3C15E8A8}"/>
              </a:ext>
            </a:extLst>
          </p:cNvPr>
          <p:cNvSpPr txBox="1"/>
          <p:nvPr/>
        </p:nvSpPr>
        <p:spPr>
          <a:xfrm>
            <a:off x="1846388" y="11479649"/>
            <a:ext cx="7602412" cy="1169551"/>
          </a:xfrm>
          <a:prstGeom prst="rect">
            <a:avLst/>
          </a:prstGeom>
          <a:noFill/>
        </p:spPr>
        <p:txBody>
          <a:bodyPr wrap="square" rtlCol="0">
            <a:spAutoFit/>
          </a:bodyPr>
          <a:lstStyle/>
          <a:p>
            <a:pPr algn="just"/>
            <a:r>
              <a:rPr lang="en-IN" sz="1000" dirty="0">
                <a:solidFill>
                  <a:schemeClr val="bg1"/>
                </a:solidFill>
              </a:rPr>
              <a:t>CQC (2022). </a:t>
            </a:r>
            <a:r>
              <a:rPr lang="en-IN" sz="1000" i="1" dirty="0">
                <a:solidFill>
                  <a:schemeClr val="bg1"/>
                </a:solidFill>
              </a:rPr>
              <a:t>Medicines Safety in NHS Trusts</a:t>
            </a:r>
            <a:r>
              <a:rPr lang="en-IN" sz="1000" dirty="0">
                <a:solidFill>
                  <a:schemeClr val="bg1"/>
                </a:solidFill>
              </a:rPr>
              <a:t>. Care Quality Commission. Available at: </a:t>
            </a:r>
            <a:r>
              <a:rPr lang="en-IN" sz="1000" u="sng" dirty="0">
                <a:hlinkClick r:id="rId2"/>
              </a:rPr>
              <a:t>https://www.cqc.org.uk/publications/major-reports/cqc-insight-14-medicines-safety-nhs-trusts</a:t>
            </a:r>
            <a:r>
              <a:rPr lang="en-IN" sz="1000" dirty="0"/>
              <a:t> (Accessed: 10 June 2026). </a:t>
            </a:r>
          </a:p>
          <a:p>
            <a:pPr algn="just"/>
            <a:r>
              <a:rPr lang="en-IN" sz="1000" dirty="0">
                <a:solidFill>
                  <a:schemeClr val="bg1"/>
                </a:solidFill>
              </a:rPr>
              <a:t>Elliott, R.A., Camacho, E., Jankovic, D., </a:t>
            </a:r>
            <a:r>
              <a:rPr lang="en-IN" sz="1000" dirty="0" err="1">
                <a:solidFill>
                  <a:schemeClr val="bg1"/>
                </a:solidFill>
              </a:rPr>
              <a:t>Sculpher</a:t>
            </a:r>
            <a:r>
              <a:rPr lang="en-IN" sz="1000" dirty="0">
                <a:solidFill>
                  <a:schemeClr val="bg1"/>
                </a:solidFill>
              </a:rPr>
              <a:t>, M.J. and Faria, R., 2021. Economic analysis of the prevalence and clinical and economic burden of medication error in England. </a:t>
            </a:r>
            <a:r>
              <a:rPr lang="en-IN" sz="1000" i="1" dirty="0">
                <a:solidFill>
                  <a:schemeClr val="bg1"/>
                </a:solidFill>
              </a:rPr>
              <a:t>BMJ Quality &amp; Safety</a:t>
            </a:r>
            <a:r>
              <a:rPr lang="en-IN" sz="1000" dirty="0">
                <a:solidFill>
                  <a:schemeClr val="bg1"/>
                </a:solidFill>
              </a:rPr>
              <a:t>, </a:t>
            </a:r>
            <a:r>
              <a:rPr lang="en-IN" sz="1000" i="1" dirty="0">
                <a:solidFill>
                  <a:schemeClr val="bg1"/>
                </a:solidFill>
              </a:rPr>
              <a:t>30</a:t>
            </a:r>
            <a:r>
              <a:rPr lang="en-IN" sz="1000" dirty="0">
                <a:solidFill>
                  <a:schemeClr val="bg1"/>
                </a:solidFill>
              </a:rPr>
              <a:t>(2), pp.96-105. </a:t>
            </a:r>
            <a:r>
              <a:rPr lang="en-IN" sz="1000" u="sng" dirty="0">
                <a:hlinkClick r:id="rId3"/>
              </a:rPr>
              <a:t>https://qualitysafety.bmj.com/content/qhc/30/2/96.full.pdf</a:t>
            </a:r>
            <a:r>
              <a:rPr lang="en-IN" sz="1000" dirty="0"/>
              <a:t> </a:t>
            </a:r>
          </a:p>
          <a:p>
            <a:pPr algn="just"/>
            <a:r>
              <a:rPr lang="en-IN" sz="1000" dirty="0" err="1">
                <a:solidFill>
                  <a:schemeClr val="bg1"/>
                </a:solidFill>
              </a:rPr>
              <a:t>Guntschnig</a:t>
            </a:r>
            <a:r>
              <a:rPr lang="en-IN" sz="1000" dirty="0">
                <a:solidFill>
                  <a:schemeClr val="bg1"/>
                </a:solidFill>
              </a:rPr>
              <a:t>, S., Barbosa, R., </a:t>
            </a:r>
            <a:r>
              <a:rPr lang="en-IN" sz="1000" dirty="0" err="1">
                <a:solidFill>
                  <a:schemeClr val="bg1"/>
                </a:solidFill>
              </a:rPr>
              <a:t>Jenzer</a:t>
            </a:r>
            <a:r>
              <a:rPr lang="en-IN" sz="1000" dirty="0">
                <a:solidFill>
                  <a:schemeClr val="bg1"/>
                </a:solidFill>
              </a:rPr>
              <a:t>, H., Greening, M., Hayde, J., Heery, H., Serrano, M.C.I., </a:t>
            </a:r>
            <a:r>
              <a:rPr lang="en-IN" sz="1000" dirty="0" err="1">
                <a:solidFill>
                  <a:schemeClr val="bg1"/>
                </a:solidFill>
              </a:rPr>
              <a:t>Lajtmanová</a:t>
            </a:r>
            <a:r>
              <a:rPr lang="en-IN" sz="1000" dirty="0">
                <a:solidFill>
                  <a:schemeClr val="bg1"/>
                </a:solidFill>
              </a:rPr>
              <a:t>, K., Rossin, E., </a:t>
            </a:r>
            <a:r>
              <a:rPr lang="en-IN" sz="1000" dirty="0" err="1">
                <a:solidFill>
                  <a:schemeClr val="bg1"/>
                </a:solidFill>
              </a:rPr>
              <a:t>Tentova-Peceva</a:t>
            </a:r>
            <a:r>
              <a:rPr lang="en-IN" sz="1000" dirty="0">
                <a:solidFill>
                  <a:schemeClr val="bg1"/>
                </a:solidFill>
              </a:rPr>
              <a:t>, S. and Kohl, S., 2025. Tackling medication errors: how a systems approach improves patient safety. </a:t>
            </a:r>
            <a:r>
              <a:rPr lang="en-IN" sz="1000" i="1" dirty="0">
                <a:solidFill>
                  <a:schemeClr val="bg1"/>
                </a:solidFill>
              </a:rPr>
              <a:t>European Journal of Hospital Pharmacy</a:t>
            </a:r>
            <a:r>
              <a:rPr lang="en-IN" sz="1000" dirty="0">
                <a:solidFill>
                  <a:schemeClr val="bg1"/>
                </a:solidFill>
              </a:rPr>
              <a:t>. </a:t>
            </a:r>
            <a:r>
              <a:rPr lang="en-IN" sz="1000" u="sng" dirty="0">
                <a:hlinkClick r:id="rId4"/>
              </a:rPr>
              <a:t>https://ejhp.bmj.com/content/early/2025/04/30/ejhpharm-2025-004533?versioned=true</a:t>
            </a:r>
            <a:r>
              <a:rPr lang="en-IN" sz="1000" dirty="0"/>
              <a:t> </a:t>
            </a:r>
          </a:p>
        </p:txBody>
      </p:sp>
      <p:sp>
        <p:nvSpPr>
          <p:cNvPr id="74" name="TextBox 73">
            <a:extLst>
              <a:ext uri="{FF2B5EF4-FFF2-40B4-BE49-F238E27FC236}">
                <a16:creationId xmlns:a16="http://schemas.microsoft.com/office/drawing/2014/main" id="{8BA06353-2C24-C12A-F249-AAFB00C25043}"/>
              </a:ext>
            </a:extLst>
          </p:cNvPr>
          <p:cNvSpPr txBox="1"/>
          <p:nvPr/>
        </p:nvSpPr>
        <p:spPr>
          <a:xfrm>
            <a:off x="118194" y="998097"/>
            <a:ext cx="6347680" cy="688843"/>
          </a:xfrm>
          <a:prstGeom prst="rect">
            <a:avLst/>
          </a:prstGeom>
          <a:noFill/>
        </p:spPr>
        <p:txBody>
          <a:bodyPr wrap="square" rtlCol="0">
            <a:spAutoFit/>
          </a:bodyPr>
          <a:lstStyle/>
          <a:p>
            <a:pPr algn="ctr"/>
            <a:r>
              <a:rPr lang="en-US" sz="1292" b="1" dirty="0" err="1">
                <a:solidFill>
                  <a:schemeClr val="bg1"/>
                </a:solidFill>
                <a:cs typeface="Times New Roman" panose="02020603050405020304" pitchFamily="18" charset="0"/>
              </a:rPr>
              <a:t>Programme</a:t>
            </a:r>
            <a:r>
              <a:rPr lang="en-US" sz="1292" b="1" dirty="0">
                <a:solidFill>
                  <a:schemeClr val="bg1"/>
                </a:solidFill>
                <a:cs typeface="Times New Roman" panose="02020603050405020304" pitchFamily="18" charset="0"/>
              </a:rPr>
              <a:t>: MSc Public Health and Social Care in Practice</a:t>
            </a:r>
          </a:p>
          <a:p>
            <a:pPr algn="ctr"/>
            <a:r>
              <a:rPr lang="en-US" sz="1292" b="1" dirty="0">
                <a:solidFill>
                  <a:schemeClr val="bg1"/>
                </a:solidFill>
                <a:cs typeface="Times New Roman" panose="02020603050405020304" pitchFamily="18" charset="0"/>
              </a:rPr>
              <a:t>Module: Practice-Based Research</a:t>
            </a:r>
          </a:p>
          <a:p>
            <a:pPr algn="ctr"/>
            <a:r>
              <a:rPr lang="en-US" sz="1292" b="1" dirty="0">
                <a:solidFill>
                  <a:schemeClr val="bg1"/>
                </a:solidFill>
                <a:cs typeface="Times New Roman" panose="02020603050405020304" pitchFamily="18" charset="0"/>
              </a:rPr>
              <a:t>Assignment Title: Component 1 - Poster Presentation</a:t>
            </a:r>
          </a:p>
        </p:txBody>
      </p:sp>
      <p:graphicFrame>
        <p:nvGraphicFramePr>
          <p:cNvPr id="48" name="Diagram 47">
            <a:extLst>
              <a:ext uri="{FF2B5EF4-FFF2-40B4-BE49-F238E27FC236}">
                <a16:creationId xmlns:a16="http://schemas.microsoft.com/office/drawing/2014/main" id="{6598E6F8-CB94-3E2A-EC75-4425E8AD006B}"/>
              </a:ext>
            </a:extLst>
          </p:cNvPr>
          <p:cNvGraphicFramePr/>
          <p:nvPr>
            <p:extLst>
              <p:ext uri="{D42A27DB-BD31-4B8C-83A1-F6EECF244321}">
                <p14:modId xmlns:p14="http://schemas.microsoft.com/office/powerpoint/2010/main" val="110921441"/>
              </p:ext>
            </p:extLst>
          </p:nvPr>
        </p:nvGraphicFramePr>
        <p:xfrm>
          <a:off x="675921" y="2648342"/>
          <a:ext cx="8249358" cy="15779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53" name="Diagram 52">
            <a:extLst>
              <a:ext uri="{FF2B5EF4-FFF2-40B4-BE49-F238E27FC236}">
                <a16:creationId xmlns:a16="http://schemas.microsoft.com/office/drawing/2014/main" id="{B6F3F8B1-8FB0-46F6-F4BE-7C244A9DDC2E}"/>
              </a:ext>
            </a:extLst>
          </p:cNvPr>
          <p:cNvGraphicFramePr/>
          <p:nvPr>
            <p:extLst>
              <p:ext uri="{D42A27DB-BD31-4B8C-83A1-F6EECF244321}">
                <p14:modId xmlns:p14="http://schemas.microsoft.com/office/powerpoint/2010/main" val="1019456028"/>
              </p:ext>
            </p:extLst>
          </p:nvPr>
        </p:nvGraphicFramePr>
        <p:xfrm>
          <a:off x="675921" y="5216346"/>
          <a:ext cx="3890740" cy="2047015"/>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50" name="TextBox 49">
            <a:extLst>
              <a:ext uri="{FF2B5EF4-FFF2-40B4-BE49-F238E27FC236}">
                <a16:creationId xmlns:a16="http://schemas.microsoft.com/office/drawing/2014/main" id="{443DFC8A-BA06-363C-D32C-60684914AC44}"/>
              </a:ext>
            </a:extLst>
          </p:cNvPr>
          <p:cNvSpPr txBox="1"/>
          <p:nvPr/>
        </p:nvSpPr>
        <p:spPr>
          <a:xfrm>
            <a:off x="5012947" y="5127786"/>
            <a:ext cx="3951084" cy="993862"/>
          </a:xfrm>
          <a:prstGeom prst="rect">
            <a:avLst/>
          </a:prstGeom>
          <a:noFill/>
        </p:spPr>
        <p:txBody>
          <a:bodyPr wrap="square" anchor="ctr">
            <a:spAutoFit/>
          </a:bodyPr>
          <a:lstStyle/>
          <a:p>
            <a:pPr algn="just">
              <a:spcBef>
                <a:spcPts val="200"/>
              </a:spcBef>
              <a:spcAft>
                <a:spcPts val="200"/>
              </a:spcAft>
            </a:pPr>
            <a:r>
              <a:rPr lang="en-IN" b="1" i="1" dirty="0"/>
              <a:t>Research Question:</a:t>
            </a:r>
            <a:r>
              <a:rPr lang="en-IN" dirty="0"/>
              <a:t> What is the role of healthcare managers in reducing medication errors in UK hospitals?</a:t>
            </a:r>
          </a:p>
          <a:p>
            <a:pPr algn="just">
              <a:spcBef>
                <a:spcPts val="200"/>
              </a:spcBef>
              <a:spcAft>
                <a:spcPts val="200"/>
              </a:spcAft>
            </a:pPr>
            <a:r>
              <a:rPr lang="en-IN" b="1" i="1" dirty="0"/>
              <a:t>Research Aim:</a:t>
            </a:r>
            <a:r>
              <a:rPr lang="en-IN" dirty="0"/>
              <a:t> To systematically review and critically synthesise qualitative evidence on how healthcare managers reduce medication errors and improve patient safety in UK hospitals. </a:t>
            </a:r>
          </a:p>
        </p:txBody>
      </p:sp>
      <p:graphicFrame>
        <p:nvGraphicFramePr>
          <p:cNvPr id="52" name="Diagram 51">
            <a:extLst>
              <a:ext uri="{FF2B5EF4-FFF2-40B4-BE49-F238E27FC236}">
                <a16:creationId xmlns:a16="http://schemas.microsoft.com/office/drawing/2014/main" id="{DC268DF3-F161-D795-1D79-1CE7CBDDF440}"/>
              </a:ext>
            </a:extLst>
          </p:cNvPr>
          <p:cNvGraphicFramePr/>
          <p:nvPr>
            <p:extLst>
              <p:ext uri="{D42A27DB-BD31-4B8C-83A1-F6EECF244321}">
                <p14:modId xmlns:p14="http://schemas.microsoft.com/office/powerpoint/2010/main" val="966464291"/>
              </p:ext>
            </p:extLst>
          </p:nvPr>
        </p:nvGraphicFramePr>
        <p:xfrm>
          <a:off x="5066648" y="6284178"/>
          <a:ext cx="3858631" cy="1750917"/>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
        <p:nvSpPr>
          <p:cNvPr id="55" name="TextBox 54">
            <a:extLst>
              <a:ext uri="{FF2B5EF4-FFF2-40B4-BE49-F238E27FC236}">
                <a16:creationId xmlns:a16="http://schemas.microsoft.com/office/drawing/2014/main" id="{C2672560-2DF6-FFD5-C3E6-8483185F1ECF}"/>
              </a:ext>
            </a:extLst>
          </p:cNvPr>
          <p:cNvSpPr txBox="1"/>
          <p:nvPr/>
        </p:nvSpPr>
        <p:spPr>
          <a:xfrm>
            <a:off x="4993506" y="6138593"/>
            <a:ext cx="2095937" cy="291170"/>
          </a:xfrm>
          <a:prstGeom prst="rect">
            <a:avLst/>
          </a:prstGeom>
          <a:noFill/>
        </p:spPr>
        <p:txBody>
          <a:bodyPr wrap="square">
            <a:spAutoFit/>
          </a:bodyPr>
          <a:lstStyle/>
          <a:p>
            <a:pPr algn="just">
              <a:buNone/>
            </a:pPr>
            <a:r>
              <a:rPr lang="en-IN" sz="1292" b="1" kern="100" dirty="0">
                <a:ea typeface="Times New Roman" panose="02020603050405020304" pitchFamily="18" charset="0"/>
                <a:cs typeface="Times New Roman" panose="02020603050405020304" pitchFamily="18" charset="0"/>
              </a:rPr>
              <a:t>Research Objectives: </a:t>
            </a:r>
          </a:p>
        </p:txBody>
      </p:sp>
      <p:pic>
        <p:nvPicPr>
          <p:cNvPr id="57" name="Picture 56">
            <a:extLst>
              <a:ext uri="{FF2B5EF4-FFF2-40B4-BE49-F238E27FC236}">
                <a16:creationId xmlns:a16="http://schemas.microsoft.com/office/drawing/2014/main" id="{B0106365-56DC-74E6-FC10-BF8DCE4CCF9F}"/>
              </a:ext>
            </a:extLst>
          </p:cNvPr>
          <p:cNvPicPr>
            <a:picLocks noChangeAspect="1"/>
          </p:cNvPicPr>
          <p:nvPr/>
        </p:nvPicPr>
        <p:blipFill>
          <a:blip r:embed="rId20">
            <a:extLst>
              <a:ext uri="{28A0092B-C50C-407E-A947-70E740481C1C}">
                <a14:useLocalDpi xmlns:a14="http://schemas.microsoft.com/office/drawing/2010/main" val="0"/>
              </a:ext>
            </a:extLst>
          </a:blip>
          <a:srcRect/>
          <a:stretch>
            <a:fillRect/>
          </a:stretch>
        </p:blipFill>
        <p:spPr bwMode="auto">
          <a:xfrm>
            <a:off x="6738310" y="76200"/>
            <a:ext cx="2828925" cy="1664557"/>
          </a:xfrm>
          <a:prstGeom prst="rect">
            <a:avLst/>
          </a:prstGeom>
          <a:noFill/>
          <a:ln>
            <a:noFill/>
          </a:ln>
        </p:spPr>
      </p:pic>
      <p:graphicFrame>
        <p:nvGraphicFramePr>
          <p:cNvPr id="64" name="Diagram 63">
            <a:extLst>
              <a:ext uri="{FF2B5EF4-FFF2-40B4-BE49-F238E27FC236}">
                <a16:creationId xmlns:a16="http://schemas.microsoft.com/office/drawing/2014/main" id="{6A85E143-9F14-B1EA-CB4B-4165B98C4210}"/>
              </a:ext>
            </a:extLst>
          </p:cNvPr>
          <p:cNvGraphicFramePr/>
          <p:nvPr>
            <p:extLst>
              <p:ext uri="{D42A27DB-BD31-4B8C-83A1-F6EECF244321}">
                <p14:modId xmlns:p14="http://schemas.microsoft.com/office/powerpoint/2010/main" val="2271530774"/>
              </p:ext>
            </p:extLst>
          </p:nvPr>
        </p:nvGraphicFramePr>
        <p:xfrm>
          <a:off x="620812" y="8212538"/>
          <a:ext cx="3722587" cy="3010958"/>
        </p:xfrm>
        <a:graphic>
          <a:graphicData uri="http://schemas.openxmlformats.org/drawingml/2006/diagram">
            <dgm:relIds xmlns:dgm="http://schemas.openxmlformats.org/drawingml/2006/diagram" xmlns:r="http://schemas.openxmlformats.org/officeDocument/2006/relationships" r:dm="rId21" r:lo="rId22" r:qs="rId23" r:cs="rId24"/>
          </a:graphicData>
        </a:graphic>
      </p:graphicFrame>
      <p:graphicFrame>
        <p:nvGraphicFramePr>
          <p:cNvPr id="67" name="Diagram 66">
            <a:extLst>
              <a:ext uri="{FF2B5EF4-FFF2-40B4-BE49-F238E27FC236}">
                <a16:creationId xmlns:a16="http://schemas.microsoft.com/office/drawing/2014/main" id="{4A271269-D186-821B-9370-F9702B447C70}"/>
              </a:ext>
            </a:extLst>
          </p:cNvPr>
          <p:cNvGraphicFramePr/>
          <p:nvPr>
            <p:extLst>
              <p:ext uri="{D42A27DB-BD31-4B8C-83A1-F6EECF244321}">
                <p14:modId xmlns:p14="http://schemas.microsoft.com/office/powerpoint/2010/main" val="1508449632"/>
              </p:ext>
            </p:extLst>
          </p:nvPr>
        </p:nvGraphicFramePr>
        <p:xfrm>
          <a:off x="4731279" y="8983395"/>
          <a:ext cx="4194000" cy="2187877"/>
        </p:xfrm>
        <a:graphic>
          <a:graphicData uri="http://schemas.openxmlformats.org/drawingml/2006/diagram">
            <dgm:relIds xmlns:dgm="http://schemas.openxmlformats.org/drawingml/2006/diagram" xmlns:r="http://schemas.openxmlformats.org/officeDocument/2006/relationships" r:dm="rId26" r:lo="rId27" r:qs="rId28" r:cs="rId29"/>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117</TotalTime>
  <Words>671</Words>
  <Application>Microsoft Office PowerPoint</Application>
  <PresentationFormat>A3 Paper (297x420 mm)</PresentationFormat>
  <Paragraphs>33</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Montserrat Bold</vt:lpstr>
      <vt:lpstr>Times New Roman</vt:lpstr>
      <vt:lpstr>Open Sans Bold</vt:lpstr>
      <vt:lpstr>Symbol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Modern Branding Infographic Poster</dc:title>
  <cp:lastModifiedBy>win11</cp:lastModifiedBy>
  <cp:revision>10</cp:revision>
  <dcterms:created xsi:type="dcterms:W3CDTF">2006-08-16T00:00:00Z</dcterms:created>
  <dcterms:modified xsi:type="dcterms:W3CDTF">2026-06-10T10:29:12Z</dcterms:modified>
  <dc:identifier>DAG1Xr1jxrg</dc:identifier>
</cp:coreProperties>
</file>