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ctr" defTabSz="8255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000000"/>
        </a:solidFill>
        <a:effectLst/>
        <a:uFillTx/>
        <a:latin typeface="Proxima Nova"/>
        <a:ea typeface="Proxima Nova"/>
        <a:cs typeface="Proxima Nova"/>
        <a:sym typeface="Proxima Nova"/>
      </a:defRPr>
    </a:lvl1pPr>
    <a:lvl2pPr marL="0" marR="0" indent="457200" algn="ctr" defTabSz="8255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000000"/>
        </a:solidFill>
        <a:effectLst/>
        <a:uFillTx/>
        <a:latin typeface="Proxima Nova"/>
        <a:ea typeface="Proxima Nova"/>
        <a:cs typeface="Proxima Nova"/>
        <a:sym typeface="Proxima Nova"/>
      </a:defRPr>
    </a:lvl2pPr>
    <a:lvl3pPr marL="0" marR="0" indent="914400" algn="ctr" defTabSz="8255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000000"/>
        </a:solidFill>
        <a:effectLst/>
        <a:uFillTx/>
        <a:latin typeface="Proxima Nova"/>
        <a:ea typeface="Proxima Nova"/>
        <a:cs typeface="Proxima Nova"/>
        <a:sym typeface="Proxima Nova"/>
      </a:defRPr>
    </a:lvl3pPr>
    <a:lvl4pPr marL="0" marR="0" indent="1371600" algn="ctr" defTabSz="8255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000000"/>
        </a:solidFill>
        <a:effectLst/>
        <a:uFillTx/>
        <a:latin typeface="Proxima Nova"/>
        <a:ea typeface="Proxima Nova"/>
        <a:cs typeface="Proxima Nova"/>
        <a:sym typeface="Proxima Nova"/>
      </a:defRPr>
    </a:lvl4pPr>
    <a:lvl5pPr marL="0" marR="0" indent="1828800" algn="ctr" defTabSz="8255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000000"/>
        </a:solidFill>
        <a:effectLst/>
        <a:uFillTx/>
        <a:latin typeface="Proxima Nova"/>
        <a:ea typeface="Proxima Nova"/>
        <a:cs typeface="Proxima Nova"/>
        <a:sym typeface="Proxima Nova"/>
      </a:defRPr>
    </a:lvl5pPr>
    <a:lvl6pPr marL="0" marR="0" indent="2286000" algn="ctr" defTabSz="8255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000000"/>
        </a:solidFill>
        <a:effectLst/>
        <a:uFillTx/>
        <a:latin typeface="Proxima Nova"/>
        <a:ea typeface="Proxima Nova"/>
        <a:cs typeface="Proxima Nova"/>
        <a:sym typeface="Proxima Nova"/>
      </a:defRPr>
    </a:lvl6pPr>
    <a:lvl7pPr marL="0" marR="0" indent="2743200" algn="ctr" defTabSz="8255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000000"/>
        </a:solidFill>
        <a:effectLst/>
        <a:uFillTx/>
        <a:latin typeface="Proxima Nova"/>
        <a:ea typeface="Proxima Nova"/>
        <a:cs typeface="Proxima Nova"/>
        <a:sym typeface="Proxima Nova"/>
      </a:defRPr>
    </a:lvl7pPr>
    <a:lvl8pPr marL="0" marR="0" indent="3200400" algn="ctr" defTabSz="8255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000000"/>
        </a:solidFill>
        <a:effectLst/>
        <a:uFillTx/>
        <a:latin typeface="Proxima Nova"/>
        <a:ea typeface="Proxima Nova"/>
        <a:cs typeface="Proxima Nova"/>
        <a:sym typeface="Proxima Nova"/>
      </a:defRPr>
    </a:lvl8pPr>
    <a:lvl9pPr marL="0" marR="0" indent="3657600" algn="ctr" defTabSz="8255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000000"/>
        </a:solidFill>
        <a:effectLst/>
        <a:uFillTx/>
        <a:latin typeface="Proxima Nova"/>
        <a:ea typeface="Proxima Nova"/>
        <a:cs typeface="Proxima Nova"/>
        <a:sym typeface="Proxima Nova"/>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
          <a:latin typeface="Proxima Nova"/>
          <a:ea typeface="Proxima Nova"/>
          <a:cs typeface="Proxima Nova"/>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wholeTbl>
    <a:band2H>
      <a:tcTxStyle/>
      <a:tcStyle>
        <a:tcBdr/>
        <a:fill>
          <a:solidFill>
            <a:srgbClr val="EAEAEA"/>
          </a:solidFill>
        </a:fill>
      </a:tcStyle>
    </a:band2H>
    <a:firstCol>
      <a:tcTxStyle b="on" i="off">
        <a:font>
          <a:latin typeface="Proxima Nova"/>
          <a:ea typeface="Proxima Nova"/>
          <a:cs typeface="Proxima Nova"/>
        </a:font>
        <a:srgbClr val="4CA5D2"/>
      </a:tcTxStyle>
      <a:tcStyle>
        <a:tcBdr>
          <a:left>
            <a:ln w="12700" cap="flat">
              <a:noFill/>
              <a:miter lim="400000"/>
            </a:ln>
          </a:left>
          <a:right>
            <a:ln w="50800" cap="flat">
              <a:solidFill>
                <a:srgbClr val="03A8D6"/>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firstCol>
    <a:lastRow>
      <a:tcTxStyle b="off" i="off">
        <a:font>
          <a:latin typeface="Proxima Nova Medium"/>
          <a:ea typeface="Proxima Nova Medium"/>
          <a:cs typeface="Proxima Nova Medium"/>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50800" cap="flat">
              <a:solidFill>
                <a:srgbClr val="0BA8D6"/>
              </a:solidFill>
              <a:prstDash val="solid"/>
              <a:miter lim="400000"/>
            </a:ln>
          </a:top>
          <a:bottom>
            <a:ln w="12700" cap="flat">
              <a:noFill/>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lastRow>
    <a:firstRow>
      <a:tcTxStyle b="on" i="off">
        <a:font>
          <a:latin typeface="Proxima Nova"/>
          <a:ea typeface="Proxima Nova"/>
          <a:cs typeface="Proxima Nova"/>
        </a:font>
        <a:srgbClr val="4CA5D2"/>
      </a:tcTxStyle>
      <a:tcStyle>
        <a:tcBdr>
          <a:left>
            <a:ln w="12700" cap="flat">
              <a:solidFill>
                <a:srgbClr val="000000"/>
              </a:solidFill>
              <a:prstDash val="solid"/>
              <a:miter lim="400000"/>
            </a:ln>
          </a:left>
          <a:right>
            <a:ln w="12700" cap="flat">
              <a:solidFill>
                <a:srgbClr val="000000"/>
              </a:solidFill>
              <a:prstDash val="solid"/>
              <a:miter lim="400000"/>
            </a:ln>
          </a:right>
          <a:top>
            <a:ln w="12700" cap="flat">
              <a:noFill/>
              <a:miter lim="400000"/>
            </a:ln>
          </a:top>
          <a:bottom>
            <a:ln w="50800" cap="flat">
              <a:solidFill>
                <a:srgbClr val="03A8D6"/>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firstRow>
  </a:tblStyle>
  <a:tblStyle styleId="{C7B018BB-80A7-4F77-B60F-C8B233D01FF8}" styleName="">
    <a:tblBg/>
    <a:wholeTbl>
      <a:tcTxStyle b="off" i="off">
        <a:font>
          <a:latin typeface="Proxima Nova"/>
          <a:ea typeface="Proxima Nova"/>
          <a:cs typeface="Proxima Nova"/>
        </a:font>
        <a:srgbClr val="000000"/>
      </a:tcTxStyle>
      <a:tcStyle>
        <a:tcBdr>
          <a:left>
            <a:ln w="12700" cap="flat">
              <a:solidFill>
                <a:srgbClr val="B8B8B8"/>
              </a:solidFill>
              <a:prstDash val="solid"/>
              <a:miter lim="400000"/>
            </a:ln>
          </a:left>
          <a:right>
            <a:ln w="12700" cap="flat">
              <a:solidFill>
                <a:srgbClr val="B8B8B8"/>
              </a:solidFill>
              <a:prstDash val="solid"/>
              <a:miter lim="400000"/>
            </a:ln>
          </a:right>
          <a:top>
            <a:ln w="12700" cap="flat">
              <a:solidFill>
                <a:srgbClr val="B8B8B8"/>
              </a:solidFill>
              <a:prstDash val="solid"/>
              <a:miter lim="400000"/>
            </a:ln>
          </a:top>
          <a:bottom>
            <a:ln w="12700" cap="flat">
              <a:solidFill>
                <a:srgbClr val="B8B8B8"/>
              </a:solidFill>
              <a:prstDash val="solid"/>
              <a:miter lim="400000"/>
            </a:ln>
          </a:bottom>
          <a:insideH>
            <a:ln w="12700" cap="flat">
              <a:solidFill>
                <a:srgbClr val="B8B8B8"/>
              </a:solidFill>
              <a:prstDash val="solid"/>
              <a:miter lim="400000"/>
            </a:ln>
          </a:insideH>
          <a:insideV>
            <a:ln w="12700" cap="flat">
              <a:solidFill>
                <a:srgbClr val="B8B8B8"/>
              </a:solidFill>
              <a:prstDash val="solid"/>
              <a:miter lim="400000"/>
            </a:ln>
          </a:insideV>
        </a:tcBdr>
        <a:fill>
          <a:solidFill>
            <a:srgbClr val="FFFFFF"/>
          </a:solidFill>
        </a:fill>
      </a:tcStyle>
    </a:wholeTbl>
    <a:band2H>
      <a:tcTxStyle/>
      <a:tcStyle>
        <a:tcBdr/>
        <a:fill>
          <a:solidFill>
            <a:srgbClr val="EAEAEA"/>
          </a:solidFill>
        </a:fill>
      </a:tcStyle>
    </a:band2H>
    <a:firstCol>
      <a:tcTxStyle b="off" i="off">
        <a:font>
          <a:latin typeface="Proxima Nova Medium"/>
          <a:ea typeface="Proxima Nova Medium"/>
          <a:cs typeface="Proxima Nova Medium"/>
        </a:font>
        <a:srgbClr val="000000"/>
      </a:tcTxStyle>
      <a:tcStyle>
        <a:tcBdr>
          <a:left>
            <a:ln w="12700" cap="flat">
              <a:noFill/>
              <a:miter lim="400000"/>
            </a:ln>
          </a:left>
          <a:right>
            <a:ln w="25400" cap="flat">
              <a:solidFill>
                <a:srgbClr val="008ABA"/>
              </a:solidFill>
              <a:prstDash val="solid"/>
              <a:miter lim="400000"/>
            </a:ln>
          </a:right>
          <a:top>
            <a:ln w="12700" cap="flat">
              <a:solidFill>
                <a:srgbClr val="B8B8B8"/>
              </a:solidFill>
              <a:prstDash val="solid"/>
              <a:miter lim="400000"/>
            </a:ln>
          </a:top>
          <a:bottom>
            <a:ln w="12700" cap="flat">
              <a:solidFill>
                <a:srgbClr val="B8B8B8"/>
              </a:solidFill>
              <a:prstDash val="solid"/>
              <a:miter lim="400000"/>
            </a:ln>
          </a:bottom>
          <a:insideH>
            <a:ln w="12700" cap="flat">
              <a:solidFill>
                <a:srgbClr val="B8B8B8"/>
              </a:solidFill>
              <a:prstDash val="solid"/>
              <a:miter lim="400000"/>
            </a:ln>
          </a:insideH>
          <a:insideV>
            <a:ln w="12700" cap="flat">
              <a:solidFill>
                <a:srgbClr val="B8B8B8"/>
              </a:solidFill>
              <a:prstDash val="solid"/>
              <a:miter lim="400000"/>
            </a:ln>
          </a:insideV>
        </a:tcBdr>
        <a:fill>
          <a:solidFill>
            <a:srgbClr val="FFFFFF"/>
          </a:solidFill>
        </a:fill>
      </a:tcStyle>
    </a:firstCol>
    <a:lastRow>
      <a:tcTxStyle b="off" i="off">
        <a:font>
          <a:latin typeface="Proxima Nova Medium"/>
          <a:ea typeface="Proxima Nova Medium"/>
          <a:cs typeface="Proxima Nova Medium"/>
        </a:font>
        <a:srgbClr val="000000"/>
      </a:tcTxStyle>
      <a:tcStyle>
        <a:tcBdr>
          <a:left>
            <a:ln w="12700" cap="flat">
              <a:solidFill>
                <a:srgbClr val="B8B8B8"/>
              </a:solidFill>
              <a:prstDash val="solid"/>
              <a:miter lim="400000"/>
            </a:ln>
          </a:left>
          <a:right>
            <a:ln w="12700" cap="flat">
              <a:solidFill>
                <a:srgbClr val="B8B8B8"/>
              </a:solidFill>
              <a:prstDash val="solid"/>
              <a:miter lim="400000"/>
            </a:ln>
          </a:right>
          <a:top>
            <a:ln w="25400" cap="flat">
              <a:solidFill>
                <a:srgbClr val="008ABA"/>
              </a:solidFill>
              <a:prstDash val="solid"/>
              <a:miter lim="400000"/>
            </a:ln>
          </a:top>
          <a:bottom>
            <a:ln w="12700" cap="flat">
              <a:noFill/>
              <a:miter lim="400000"/>
            </a:ln>
          </a:bottom>
          <a:insideH>
            <a:ln w="12700" cap="flat">
              <a:solidFill>
                <a:srgbClr val="B8B8B8"/>
              </a:solidFill>
              <a:prstDash val="solid"/>
              <a:miter lim="400000"/>
            </a:ln>
          </a:insideH>
          <a:insideV>
            <a:ln w="12700" cap="flat">
              <a:solidFill>
                <a:srgbClr val="B8B8B8"/>
              </a:solidFill>
              <a:prstDash val="solid"/>
              <a:miter lim="400000"/>
            </a:ln>
          </a:insideV>
        </a:tcBdr>
        <a:fill>
          <a:solidFill>
            <a:srgbClr val="FFFFFF"/>
          </a:solidFill>
        </a:fill>
      </a:tcStyle>
    </a:lastRow>
    <a:firstRow>
      <a:tcTxStyle b="on" i="off">
        <a:font>
          <a:latin typeface="Proxima Nova"/>
          <a:ea typeface="Proxima Nova"/>
          <a:cs typeface="Proxima Nova"/>
        </a:font>
        <a:srgbClr val="000000"/>
      </a:tcTxStyle>
      <a:tcStyle>
        <a:tcBdr>
          <a:left>
            <a:ln w="12700" cap="flat">
              <a:solidFill>
                <a:srgbClr val="FFFFFF"/>
              </a:solidFill>
              <a:prstDash val="solid"/>
              <a:miter lim="400000"/>
            </a:ln>
          </a:left>
          <a:right>
            <a:ln w="12700" cap="flat">
              <a:solidFill>
                <a:srgbClr val="FFFFFF"/>
              </a:solidFill>
              <a:prstDash val="solid"/>
              <a:miter lim="400000"/>
            </a:ln>
          </a:right>
          <a:top>
            <a:ln w="12700" cap="flat">
              <a:noFill/>
              <a:miter lim="400000"/>
            </a:ln>
          </a:top>
          <a:bottom>
            <a:ln w="12700" cap="flat">
              <a:noFill/>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5ADEFF"/>
          </a:solidFill>
        </a:fill>
      </a:tcStyle>
    </a:firstRow>
  </a:tblStyle>
  <a:tblStyle styleId="{EEE7283C-3CF3-47DC-8721-378D4A62B228}" styleName="">
    <a:tblBg/>
    <a:wholeTbl>
      <a:tcTxStyle b="off" i="off">
        <a:font>
          <a:latin typeface="Proxima Nova"/>
          <a:ea typeface="Proxima Nova"/>
          <a:cs typeface="Proxima Nova"/>
        </a:font>
        <a:srgbClr val="000000"/>
      </a:tcTxStyle>
      <a:tcStyle>
        <a:tcBdr>
          <a:left>
            <a:ln w="12700" cap="flat">
              <a:solidFill>
                <a:srgbClr val="606060"/>
              </a:solidFill>
              <a:prstDash val="solid"/>
              <a:miter lim="400000"/>
            </a:ln>
          </a:left>
          <a:right>
            <a:ln w="12700" cap="flat">
              <a:solidFill>
                <a:srgbClr val="606060"/>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rgbClr val="FFFFFF"/>
          </a:solidFill>
        </a:fill>
      </a:tcStyle>
    </a:wholeTbl>
    <a:band2H>
      <a:tcTxStyle/>
      <a:tcStyle>
        <a:tcBdr/>
        <a:fill>
          <a:solidFill>
            <a:srgbClr val="EAEAEB"/>
          </a:solidFill>
        </a:fill>
      </a:tcStyle>
    </a:band2H>
    <a:firstCol>
      <a:tcTxStyle b="off" i="off">
        <a:font>
          <a:latin typeface="Proxima Nova Medium"/>
          <a:ea typeface="Proxima Nova Medium"/>
          <a:cs typeface="Proxima Nova Medium"/>
        </a:font>
        <a:srgbClr val="FFFFFF"/>
      </a:tcTxStyle>
      <a:tcStyle>
        <a:tcBdr>
          <a:left>
            <a:ln w="12700" cap="flat">
              <a:solidFill>
                <a:srgbClr val="606060"/>
              </a:solidFill>
              <a:prstDash val="solid"/>
              <a:miter lim="400000"/>
            </a:ln>
          </a:left>
          <a:right>
            <a:ln w="12700" cap="flat">
              <a:solidFill>
                <a:srgbClr val="606060"/>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chemeClr val="accent2">
              <a:hueOff val="390196"/>
              <a:satOff val="16169"/>
              <a:lumOff val="-19584"/>
            </a:schemeClr>
          </a:solidFill>
        </a:fill>
      </a:tcStyle>
    </a:firstCol>
    <a:lastRow>
      <a:tcTxStyle b="off" i="off">
        <a:font>
          <a:latin typeface="Proxima Nova"/>
          <a:ea typeface="Proxima Nova"/>
          <a:cs typeface="Proxima Nova"/>
        </a:font>
        <a:srgbClr val="000000"/>
      </a:tcTxStyle>
      <a:tcStyle>
        <a:tcBdr>
          <a:left>
            <a:ln w="12700" cap="flat">
              <a:solidFill>
                <a:srgbClr val="606060"/>
              </a:solidFill>
              <a:prstDash val="solid"/>
              <a:miter lim="400000"/>
            </a:ln>
          </a:left>
          <a:right>
            <a:ln w="12700" cap="flat">
              <a:solidFill>
                <a:srgbClr val="606060"/>
              </a:solidFill>
              <a:prstDash val="solid"/>
              <a:miter lim="400000"/>
            </a:ln>
          </a:right>
          <a:top>
            <a:ln w="254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rgbClr val="FFFFFF"/>
          </a:solidFill>
        </a:fill>
      </a:tcStyle>
    </a:lastRow>
    <a:firstRow>
      <a:tcTxStyle b="off" i="off">
        <a:font>
          <a:latin typeface="Proxima Nova Medium"/>
          <a:ea typeface="Proxima Nova Medium"/>
          <a:cs typeface="Proxima Nova Medium"/>
        </a:font>
        <a:srgbClr val="FFFFFF"/>
      </a:tcTxStyle>
      <a:tcStyle>
        <a:tcBdr>
          <a:left>
            <a:ln w="12700" cap="flat">
              <a:solidFill>
                <a:srgbClr val="929292"/>
              </a:solidFill>
              <a:prstDash val="solid"/>
              <a:miter lim="400000"/>
            </a:ln>
          </a:left>
          <a:right>
            <a:ln w="12700" cap="flat">
              <a:solidFill>
                <a:srgbClr val="929292"/>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929292"/>
              </a:solidFill>
              <a:prstDash val="solid"/>
              <a:miter lim="400000"/>
            </a:ln>
          </a:insideH>
          <a:insideV>
            <a:ln w="12700" cap="flat">
              <a:solidFill>
                <a:srgbClr val="929292"/>
              </a:solidFill>
              <a:prstDash val="solid"/>
              <a:miter lim="400000"/>
            </a:ln>
          </a:insideV>
        </a:tcBdr>
        <a:fill>
          <a:solidFill>
            <a:schemeClr val="accent2">
              <a:hueOff val="312616"/>
              <a:satOff val="21048"/>
              <a:lumOff val="-29411"/>
            </a:schemeClr>
          </a:solidFill>
        </a:fill>
      </a:tcStyle>
    </a:firstRow>
  </a:tblStyle>
  <a:tblStyle styleId="{CF821DB8-F4EB-4A41-A1BA-3FCAFE7338EE}" styleName="">
    <a:tblBg/>
    <a:wholeTbl>
      <a:tcTxStyle b="off" i="off">
        <a:font>
          <a:latin typeface="Proxima Nova"/>
          <a:ea typeface="Proxima Nova"/>
          <a:cs typeface="Proxima Nova"/>
        </a:font>
        <a:srgbClr val="000000"/>
      </a:tcTxStyle>
      <a:tcStyle>
        <a:tcBdr>
          <a:left>
            <a:ln w="12700" cap="flat">
              <a:solidFill>
                <a:srgbClr val="5D5D5D"/>
              </a:solidFill>
              <a:custDash>
                <a:ds d="200000" sp="200000"/>
              </a:custDash>
              <a:miter lim="400000"/>
            </a:ln>
          </a:left>
          <a:right>
            <a:ln w="12700" cap="flat">
              <a:solidFill>
                <a:srgbClr val="5D5D5D"/>
              </a:solidFill>
              <a:custDash>
                <a:ds d="200000" sp="200000"/>
              </a:custDash>
              <a:miter lim="400000"/>
            </a:ln>
          </a:right>
          <a:top>
            <a:ln w="12700" cap="flat">
              <a:solidFill>
                <a:srgbClr val="5D5D5D"/>
              </a:solidFill>
              <a:custDash>
                <a:ds d="200000" sp="200000"/>
              </a:custDash>
              <a:miter lim="400000"/>
            </a:ln>
          </a:top>
          <a:bottom>
            <a:ln w="12700" cap="flat">
              <a:solidFill>
                <a:srgbClr val="5D5D5D"/>
              </a:solidFill>
              <a:custDash>
                <a:ds d="200000" sp="200000"/>
              </a:custDash>
              <a:miter lim="400000"/>
            </a:ln>
          </a:bottom>
          <a:insideH>
            <a:ln w="12700" cap="flat">
              <a:solidFill>
                <a:srgbClr val="5D5D5D"/>
              </a:solidFill>
              <a:custDash>
                <a:ds d="200000" sp="200000"/>
              </a:custDash>
              <a:miter lim="400000"/>
            </a:ln>
          </a:insideH>
          <a:insideV>
            <a:ln w="12700" cap="flat">
              <a:solidFill>
                <a:srgbClr val="5D5D5D"/>
              </a:solidFill>
              <a:custDash>
                <a:ds d="200000" sp="200000"/>
              </a:custDash>
              <a:miter lim="400000"/>
            </a:ln>
          </a:insideV>
        </a:tcBdr>
        <a:fill>
          <a:solidFill>
            <a:srgbClr val="FAF7E9"/>
          </a:solidFill>
        </a:fill>
      </a:tcStyle>
    </a:wholeTbl>
    <a:band2H>
      <a:tcTxStyle/>
      <a:tcStyle>
        <a:tcBdr/>
        <a:fill>
          <a:solidFill>
            <a:srgbClr val="EDEADD"/>
          </a:solidFill>
        </a:fill>
      </a:tcStyle>
    </a:band2H>
    <a:firstCol>
      <a:tcTxStyle b="off" i="off">
        <a:font>
          <a:latin typeface="Proxima Nova Medium"/>
          <a:ea typeface="Proxima Nova Medium"/>
          <a:cs typeface="Proxima Nova Medium"/>
        </a:font>
        <a:srgbClr val="000000"/>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FD238"/>
          </a:solidFill>
        </a:fill>
      </a:tcStyle>
    </a:firstCol>
    <a:lastRow>
      <a:tcTxStyle b="off" i="off">
        <a:font>
          <a:latin typeface="Proxima Nova Medium"/>
          <a:ea typeface="Proxima Nova Medium"/>
          <a:cs typeface="Proxima Nova Medium"/>
        </a:font>
        <a:srgbClr val="000000"/>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9F7EA"/>
          </a:solidFill>
        </a:fill>
      </a:tcStyle>
    </a:lastRow>
    <a:firstRow>
      <a:tcTxStyle b="off" i="off">
        <a:font>
          <a:latin typeface="Proxima Nova Medium"/>
          <a:ea typeface="Proxima Nova Medium"/>
          <a:cs typeface="Proxima Nova Medium"/>
        </a:font>
        <a:srgbClr val="000000"/>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F9A00"/>
          </a:solidFill>
        </a:fill>
      </a:tcStyle>
    </a:firstRow>
  </a:tblStyle>
  <a:tblStyle styleId="{33BA23B1-9221-436E-865A-0063620EA4FD}" styleName="">
    <a:tblBg/>
    <a:wholeTbl>
      <a:tcTxStyle b="off" i="off">
        <a:font>
          <a:latin typeface="Proxima Nova"/>
          <a:ea typeface="Proxima Nova"/>
          <a:cs typeface="Proxima Nova"/>
        </a:font>
        <a:srgbClr val="000000"/>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FFFFFF"/>
          </a:solidFill>
        </a:fill>
      </a:tcStyle>
    </a:wholeTbl>
    <a:band2H>
      <a:tcTxStyle/>
      <a:tcStyle>
        <a:tcBdr/>
        <a:fill>
          <a:solidFill>
            <a:srgbClr val="EBEBEB"/>
          </a:solidFill>
        </a:fill>
      </a:tcStyle>
    </a:band2H>
    <a:firstCol>
      <a:tcTxStyle b="on" i="off">
        <a:font>
          <a:latin typeface="Proxima Nova"/>
          <a:ea typeface="Proxima Nova"/>
          <a:cs typeface="Proxima Nova"/>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chemeClr val="accent6">
              <a:hueOff val="-219922"/>
              <a:satOff val="-56679"/>
              <a:lumOff val="-26479"/>
            </a:schemeClr>
          </a:solidFill>
        </a:fill>
      </a:tcStyle>
    </a:firstCol>
    <a:lastRow>
      <a:tcTxStyle b="off" i="off">
        <a:font>
          <a:latin typeface="Proxima Nova Medium"/>
          <a:ea typeface="Proxima Nova Medium"/>
          <a:cs typeface="Proxima Nova Medium"/>
        </a:font>
        <a:srgbClr val="000000"/>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EAEBEB"/>
          </a:solidFill>
        </a:fill>
      </a:tcStyle>
    </a:lastRow>
    <a:firstRow>
      <a:tcTxStyle b="on" i="off">
        <a:font>
          <a:latin typeface="Proxima Nova"/>
          <a:ea typeface="Proxima Nova"/>
          <a:cs typeface="Proxima Nova"/>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chemeClr val="accent6">
              <a:hueOff val="-228106"/>
              <a:satOff val="-38633"/>
              <a:lumOff val="-17889"/>
            </a:schemeClr>
          </a:solidFill>
        </a:fill>
      </a:tcStyle>
    </a:firstRow>
  </a:tblStyle>
  <a:tblStyle styleId="{2708684C-4D16-4618-839F-0558EEFCDFE6}" styleName="">
    <a:tblBg/>
    <a:wholeTbl>
      <a:tcTxStyle b="off" i="off">
        <a:font>
          <a:latin typeface="Proxima Nova"/>
          <a:ea typeface="Proxima Nova"/>
          <a:cs typeface="Proxima Nova"/>
        </a:font>
        <a:srgbClr val="000000"/>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D5D5D5"/>
          </a:solidFill>
        </a:fill>
      </a:tcStyle>
    </a:wholeTbl>
    <a:band2H>
      <a:tcTxStyle/>
      <a:tcStyle>
        <a:tcBdr/>
        <a:fill>
          <a:solidFill>
            <a:srgbClr val="BBBBBB"/>
          </a:solidFill>
        </a:fill>
      </a:tcStyle>
    </a:band2H>
    <a:firstCol>
      <a:tcTxStyle b="on" i="off">
        <a:font>
          <a:latin typeface="Proxima Nova"/>
          <a:ea typeface="Proxima Nova"/>
          <a:cs typeface="Proxima Nova"/>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5E5E5E"/>
          </a:solidFill>
        </a:fill>
      </a:tcStyle>
    </a:firstCol>
    <a:lastRow>
      <a:tcTxStyle b="on" i="off">
        <a:font>
          <a:latin typeface="Proxima Nova"/>
          <a:ea typeface="Proxima Nova"/>
          <a:cs typeface="Proxima Nova"/>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929292"/>
          </a:solidFill>
        </a:fill>
      </a:tcStyle>
    </a:lastRow>
    <a:firstRow>
      <a:tcTxStyle b="on" i="off">
        <a:font>
          <a:latin typeface="Proxima Nova"/>
          <a:ea typeface="Proxima Nova"/>
          <a:cs typeface="Proxima Nova"/>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92929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42" d="100"/>
          <a:sy n="42" d="100"/>
        </p:scale>
        <p:origin x="629"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7" name="Shape 147"/>
          <p:cNvSpPr>
            <a:spLocks noGrp="1" noRot="1" noChangeAspect="1"/>
          </p:cNvSpPr>
          <p:nvPr>
            <p:ph type="sldImg"/>
          </p:nvPr>
        </p:nvSpPr>
        <p:spPr>
          <a:xfrm>
            <a:off x="1143000" y="685800"/>
            <a:ext cx="4572000" cy="3429000"/>
          </a:xfrm>
          <a:prstGeom prst="rect">
            <a:avLst/>
          </a:prstGeom>
        </p:spPr>
        <p:txBody>
          <a:bodyPr/>
          <a:lstStyle/>
          <a:p>
            <a:endParaRPr/>
          </a:p>
        </p:txBody>
      </p:sp>
      <p:sp>
        <p:nvSpPr>
          <p:cNvPr id="148" name="Shape 148"/>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p:bg>
      <p:bgPr>
        <a:solidFill>
          <a:srgbClr val="00BFF3"/>
        </a:solidFill>
        <a:effectLst/>
      </p:bgPr>
    </p:bg>
    <p:spTree>
      <p:nvGrpSpPr>
        <p:cNvPr id="1" name=""/>
        <p:cNvGrpSpPr/>
        <p:nvPr/>
      </p:nvGrpSpPr>
      <p:grpSpPr>
        <a:xfrm>
          <a:off x="0" y="0"/>
          <a:ext cx="0" cy="0"/>
          <a:chOff x="0" y="0"/>
          <a:chExt cx="0" cy="0"/>
        </a:xfrm>
      </p:grpSpPr>
      <p:sp>
        <p:nvSpPr>
          <p:cNvPr id="11" name="Author and Date"/>
          <p:cNvSpPr txBox="1">
            <a:spLocks noGrp="1"/>
          </p:cNvSpPr>
          <p:nvPr>
            <p:ph type="body" sz="quarter" idx="21" hasCustomPrompt="1"/>
          </p:nvPr>
        </p:nvSpPr>
        <p:spPr>
          <a:xfrm>
            <a:off x="1219200" y="1917700"/>
            <a:ext cx="21945600" cy="706628"/>
          </a:xfrm>
          <a:prstGeom prst="rect">
            <a:avLst/>
          </a:prstGeom>
        </p:spPr>
        <p:txBody>
          <a:bodyPr anchor="ctr"/>
          <a:lstStyle>
            <a:lvl1pPr marL="0" indent="0" defTabSz="825500">
              <a:lnSpc>
                <a:spcPct val="120000"/>
              </a:lnSpc>
              <a:spcBef>
                <a:spcPts val="0"/>
              </a:spcBef>
              <a:buClrTx/>
              <a:buSzTx/>
              <a:buNone/>
              <a:defRPr sz="3600" b="0" cap="all">
                <a:solidFill>
                  <a:srgbClr val="FFFFFF"/>
                </a:solidFill>
                <a:latin typeface="Proxima Nova Extrabold"/>
                <a:ea typeface="Proxima Nova Extrabold"/>
                <a:cs typeface="Proxima Nova Extrabold"/>
                <a:sym typeface="Proxima Nova Extrabold"/>
              </a:defRPr>
            </a:lvl1pPr>
          </a:lstStyle>
          <a:p>
            <a:r>
              <a:t>Author and Date</a:t>
            </a:r>
          </a:p>
        </p:txBody>
      </p:sp>
      <p:sp>
        <p:nvSpPr>
          <p:cNvPr id="12" name="Body Level One…"/>
          <p:cNvSpPr txBox="1">
            <a:spLocks noGrp="1"/>
          </p:cNvSpPr>
          <p:nvPr>
            <p:ph type="body" sz="quarter" idx="1" hasCustomPrompt="1"/>
          </p:nvPr>
        </p:nvSpPr>
        <p:spPr>
          <a:xfrm>
            <a:off x="1219200" y="8648700"/>
            <a:ext cx="21945600" cy="2095500"/>
          </a:xfrm>
          <a:prstGeom prst="rect">
            <a:avLst/>
          </a:prstGeom>
        </p:spPr>
        <p:txBody>
          <a:bodyPr/>
          <a:lstStyle>
            <a:lvl1pPr marL="0" indent="0">
              <a:lnSpc>
                <a:spcPct val="90000"/>
              </a:lnSpc>
              <a:spcBef>
                <a:spcPts val="0"/>
              </a:spcBef>
              <a:buClrTx/>
              <a:buSzTx/>
              <a:buNone/>
              <a:defRPr sz="5200" b="0" spc="-52">
                <a:solidFill>
                  <a:srgbClr val="000000"/>
                </a:solidFill>
                <a:latin typeface="Proxima Nova Semibold"/>
                <a:ea typeface="Proxima Nova Semibold"/>
                <a:cs typeface="Proxima Nova Semibold"/>
                <a:sym typeface="Proxima Nova Semibold"/>
              </a:defRPr>
            </a:lvl1pPr>
            <a:lvl2pPr marL="0" indent="457200">
              <a:lnSpc>
                <a:spcPct val="90000"/>
              </a:lnSpc>
              <a:spcBef>
                <a:spcPts val="0"/>
              </a:spcBef>
              <a:buClrTx/>
              <a:buSzTx/>
              <a:buNone/>
              <a:defRPr sz="5200" b="0" spc="-52">
                <a:solidFill>
                  <a:srgbClr val="000000"/>
                </a:solidFill>
                <a:latin typeface="Proxima Nova Semibold"/>
                <a:ea typeface="Proxima Nova Semibold"/>
                <a:cs typeface="Proxima Nova Semibold"/>
                <a:sym typeface="Proxima Nova Semibold"/>
              </a:defRPr>
            </a:lvl2pPr>
            <a:lvl3pPr marL="0" indent="914400">
              <a:lnSpc>
                <a:spcPct val="90000"/>
              </a:lnSpc>
              <a:spcBef>
                <a:spcPts val="0"/>
              </a:spcBef>
              <a:buClrTx/>
              <a:buSzTx/>
              <a:buNone/>
              <a:defRPr sz="5200" b="0" spc="-52">
                <a:solidFill>
                  <a:srgbClr val="000000"/>
                </a:solidFill>
                <a:latin typeface="Proxima Nova Semibold"/>
                <a:ea typeface="Proxima Nova Semibold"/>
                <a:cs typeface="Proxima Nova Semibold"/>
                <a:sym typeface="Proxima Nova Semibold"/>
              </a:defRPr>
            </a:lvl3pPr>
            <a:lvl4pPr marL="0" indent="1371600">
              <a:lnSpc>
                <a:spcPct val="90000"/>
              </a:lnSpc>
              <a:spcBef>
                <a:spcPts val="0"/>
              </a:spcBef>
              <a:buClrTx/>
              <a:buSzTx/>
              <a:buNone/>
              <a:defRPr sz="5200" b="0" spc="-52">
                <a:solidFill>
                  <a:srgbClr val="000000"/>
                </a:solidFill>
                <a:latin typeface="Proxima Nova Semibold"/>
                <a:ea typeface="Proxima Nova Semibold"/>
                <a:cs typeface="Proxima Nova Semibold"/>
                <a:sym typeface="Proxima Nova Semibold"/>
              </a:defRPr>
            </a:lvl4pPr>
            <a:lvl5pPr marL="0" indent="1828800">
              <a:lnSpc>
                <a:spcPct val="90000"/>
              </a:lnSpc>
              <a:spcBef>
                <a:spcPts val="0"/>
              </a:spcBef>
              <a:buClrTx/>
              <a:buSzTx/>
              <a:buNone/>
              <a:defRPr sz="5200" b="0" spc="-52">
                <a:solidFill>
                  <a:srgbClr val="000000"/>
                </a:solidFill>
                <a:latin typeface="Proxima Nova Semibold"/>
                <a:ea typeface="Proxima Nova Semibold"/>
                <a:cs typeface="Proxima Nova Semibold"/>
                <a:sym typeface="Proxima Nova Semibold"/>
              </a:defRPr>
            </a:lvl5pPr>
          </a:lstStyle>
          <a:p>
            <a:r>
              <a:t>Presentation Subtitle</a:t>
            </a:r>
          </a:p>
          <a:p>
            <a:pPr lvl="1"/>
            <a:endParaRPr/>
          </a:p>
          <a:p>
            <a:pPr lvl="2"/>
            <a:endParaRPr/>
          </a:p>
          <a:p>
            <a:pPr lvl="3"/>
            <a:endParaRPr/>
          </a:p>
          <a:p>
            <a:pPr lvl="4"/>
            <a:endParaRPr/>
          </a:p>
        </p:txBody>
      </p:sp>
      <p:sp>
        <p:nvSpPr>
          <p:cNvPr id="13" name="Presentation Title"/>
          <p:cNvSpPr txBox="1">
            <a:spLocks noGrp="1"/>
          </p:cNvSpPr>
          <p:nvPr>
            <p:ph type="title" hasCustomPrompt="1"/>
          </p:nvPr>
        </p:nvSpPr>
        <p:spPr>
          <a:xfrm>
            <a:off x="1219200" y="3127375"/>
            <a:ext cx="21945600" cy="5524500"/>
          </a:xfrm>
          <a:prstGeom prst="rect">
            <a:avLst/>
          </a:prstGeom>
        </p:spPr>
        <p:txBody>
          <a:bodyPr/>
          <a:lstStyle>
            <a:lvl1pPr defTabSz="584200">
              <a:defRPr sz="22000" spc="-220">
                <a:solidFill>
                  <a:srgbClr val="FFFFFF"/>
                </a:solidFill>
              </a:defRPr>
            </a:lvl1pPr>
          </a:lstStyle>
          <a:p>
            <a:r>
              <a:t>Presentation Title</a:t>
            </a:r>
          </a:p>
        </p:txBody>
      </p:sp>
      <p:sp>
        <p:nvSpPr>
          <p:cNvPr id="1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mp; Photo">
    <p:bg>
      <p:bgPr>
        <a:noFill/>
        <a:effectLst/>
      </p:bgPr>
    </p:bg>
    <p:spTree>
      <p:nvGrpSpPr>
        <p:cNvPr id="1" name=""/>
        <p:cNvGrpSpPr/>
        <p:nvPr/>
      </p:nvGrpSpPr>
      <p:grpSpPr>
        <a:xfrm>
          <a:off x="0" y="0"/>
          <a:ext cx="0" cy="0"/>
          <a:chOff x="0" y="0"/>
          <a:chExt cx="0" cy="0"/>
        </a:xfrm>
      </p:grpSpPr>
      <p:sp>
        <p:nvSpPr>
          <p:cNvPr id="21" name="496036167_2890x1683.jpg"/>
          <p:cNvSpPr>
            <a:spLocks noGrp="1"/>
          </p:cNvSpPr>
          <p:nvPr>
            <p:ph type="pic" idx="21"/>
          </p:nvPr>
        </p:nvSpPr>
        <p:spPr>
          <a:xfrm>
            <a:off x="-38100" y="-267934"/>
            <a:ext cx="24472902" cy="14251868"/>
          </a:xfrm>
          <a:prstGeom prst="rect">
            <a:avLst/>
          </a:prstGeom>
        </p:spPr>
        <p:txBody>
          <a:bodyPr lIns="91439" tIns="45719" rIns="91439" bIns="45719">
            <a:noAutofit/>
          </a:bodyPr>
          <a:lstStyle/>
          <a:p>
            <a:endParaRPr/>
          </a:p>
        </p:txBody>
      </p:sp>
      <p:sp>
        <p:nvSpPr>
          <p:cNvPr id="22" name="Body Level One…"/>
          <p:cNvSpPr txBox="1">
            <a:spLocks noGrp="1"/>
          </p:cNvSpPr>
          <p:nvPr>
            <p:ph type="body" sz="quarter" idx="1" hasCustomPrompt="1"/>
          </p:nvPr>
        </p:nvSpPr>
        <p:spPr>
          <a:xfrm>
            <a:off x="1219200" y="8648700"/>
            <a:ext cx="21945600" cy="2095500"/>
          </a:xfrm>
          <a:prstGeom prst="rect">
            <a:avLst/>
          </a:prstGeom>
        </p:spPr>
        <p:txBody>
          <a:bodyPr/>
          <a:lstStyle>
            <a:lvl1pPr marL="0" indent="0">
              <a:lnSpc>
                <a:spcPct val="90000"/>
              </a:lnSpc>
              <a:spcBef>
                <a:spcPts val="0"/>
              </a:spcBef>
              <a:buClrTx/>
              <a:buSzTx/>
              <a:buNone/>
              <a:defRPr sz="5200" b="0" spc="-52">
                <a:solidFill>
                  <a:srgbClr val="FFFFFF"/>
                </a:solidFill>
                <a:latin typeface="Proxima Nova Semibold"/>
                <a:ea typeface="Proxima Nova Semibold"/>
                <a:cs typeface="Proxima Nova Semibold"/>
                <a:sym typeface="Proxima Nova Semibold"/>
              </a:defRPr>
            </a:lvl1pPr>
            <a:lvl2pPr marL="0" indent="457200">
              <a:lnSpc>
                <a:spcPct val="90000"/>
              </a:lnSpc>
              <a:spcBef>
                <a:spcPts val="0"/>
              </a:spcBef>
              <a:buClrTx/>
              <a:buSzTx/>
              <a:buNone/>
              <a:defRPr sz="5200" b="0" spc="-52">
                <a:solidFill>
                  <a:srgbClr val="FFFFFF"/>
                </a:solidFill>
                <a:latin typeface="Proxima Nova Semibold"/>
                <a:ea typeface="Proxima Nova Semibold"/>
                <a:cs typeface="Proxima Nova Semibold"/>
                <a:sym typeface="Proxima Nova Semibold"/>
              </a:defRPr>
            </a:lvl2pPr>
            <a:lvl3pPr marL="0" indent="914400">
              <a:lnSpc>
                <a:spcPct val="90000"/>
              </a:lnSpc>
              <a:spcBef>
                <a:spcPts val="0"/>
              </a:spcBef>
              <a:buClrTx/>
              <a:buSzTx/>
              <a:buNone/>
              <a:defRPr sz="5200" b="0" spc="-52">
                <a:solidFill>
                  <a:srgbClr val="FFFFFF"/>
                </a:solidFill>
                <a:latin typeface="Proxima Nova Semibold"/>
                <a:ea typeface="Proxima Nova Semibold"/>
                <a:cs typeface="Proxima Nova Semibold"/>
                <a:sym typeface="Proxima Nova Semibold"/>
              </a:defRPr>
            </a:lvl3pPr>
            <a:lvl4pPr marL="0" indent="1371600">
              <a:lnSpc>
                <a:spcPct val="90000"/>
              </a:lnSpc>
              <a:spcBef>
                <a:spcPts val="0"/>
              </a:spcBef>
              <a:buClrTx/>
              <a:buSzTx/>
              <a:buNone/>
              <a:defRPr sz="5200" b="0" spc="-52">
                <a:solidFill>
                  <a:srgbClr val="FFFFFF"/>
                </a:solidFill>
                <a:latin typeface="Proxima Nova Semibold"/>
                <a:ea typeface="Proxima Nova Semibold"/>
                <a:cs typeface="Proxima Nova Semibold"/>
                <a:sym typeface="Proxima Nova Semibold"/>
              </a:defRPr>
            </a:lvl4pPr>
            <a:lvl5pPr marL="0" indent="1828800">
              <a:lnSpc>
                <a:spcPct val="90000"/>
              </a:lnSpc>
              <a:spcBef>
                <a:spcPts val="0"/>
              </a:spcBef>
              <a:buClrTx/>
              <a:buSzTx/>
              <a:buNone/>
              <a:defRPr sz="5200" b="0" spc="-52">
                <a:solidFill>
                  <a:srgbClr val="FFFFFF"/>
                </a:solidFill>
                <a:latin typeface="Proxima Nova Semibold"/>
                <a:ea typeface="Proxima Nova Semibold"/>
                <a:cs typeface="Proxima Nova Semibold"/>
                <a:sym typeface="Proxima Nova Semibold"/>
              </a:defRPr>
            </a:lvl5pPr>
          </a:lstStyle>
          <a:p>
            <a:r>
              <a:t>Presentation Subtitle</a:t>
            </a:r>
          </a:p>
          <a:p>
            <a:pPr lvl="1"/>
            <a:endParaRPr/>
          </a:p>
          <a:p>
            <a:pPr lvl="2"/>
            <a:endParaRPr/>
          </a:p>
          <a:p>
            <a:pPr lvl="3"/>
            <a:endParaRPr/>
          </a:p>
          <a:p>
            <a:pPr lvl="4"/>
            <a:endParaRPr/>
          </a:p>
        </p:txBody>
      </p:sp>
      <p:sp>
        <p:nvSpPr>
          <p:cNvPr id="23" name="Presentation Title"/>
          <p:cNvSpPr txBox="1">
            <a:spLocks noGrp="1"/>
          </p:cNvSpPr>
          <p:nvPr>
            <p:ph type="title" hasCustomPrompt="1"/>
          </p:nvPr>
        </p:nvSpPr>
        <p:spPr>
          <a:xfrm>
            <a:off x="1219200" y="3124200"/>
            <a:ext cx="21945600" cy="5524500"/>
          </a:xfrm>
          <a:prstGeom prst="rect">
            <a:avLst/>
          </a:prstGeom>
        </p:spPr>
        <p:txBody>
          <a:bodyPr/>
          <a:lstStyle>
            <a:lvl1pPr defTabSz="584200">
              <a:defRPr sz="22000" spc="-220">
                <a:solidFill>
                  <a:srgbClr val="FFFFFF"/>
                </a:solidFill>
              </a:defRPr>
            </a:lvl1pPr>
          </a:lstStyle>
          <a:p>
            <a:r>
              <a:t>Presentation Title</a:t>
            </a:r>
          </a:p>
        </p:txBody>
      </p:sp>
      <p:sp>
        <p:nvSpPr>
          <p:cNvPr id="24" name="Author and Date"/>
          <p:cNvSpPr txBox="1">
            <a:spLocks noGrp="1"/>
          </p:cNvSpPr>
          <p:nvPr>
            <p:ph type="body" sz="quarter" idx="22" hasCustomPrompt="1"/>
          </p:nvPr>
        </p:nvSpPr>
        <p:spPr>
          <a:xfrm>
            <a:off x="1219200" y="1917700"/>
            <a:ext cx="21945600" cy="711200"/>
          </a:xfrm>
          <a:prstGeom prst="rect">
            <a:avLst/>
          </a:prstGeom>
        </p:spPr>
        <p:txBody>
          <a:bodyPr anchor="ctr"/>
          <a:lstStyle>
            <a:lvl1pPr marL="0" indent="0" defTabSz="825500">
              <a:lnSpc>
                <a:spcPct val="120000"/>
              </a:lnSpc>
              <a:spcBef>
                <a:spcPts val="0"/>
              </a:spcBef>
              <a:buClrTx/>
              <a:buSzTx/>
              <a:buNone/>
              <a:defRPr sz="3600" b="0" cap="all">
                <a:solidFill>
                  <a:srgbClr val="FFFFFF"/>
                </a:solidFill>
                <a:latin typeface="Proxima Nova Extrabold"/>
                <a:ea typeface="Proxima Nova Extrabold"/>
                <a:cs typeface="Proxima Nova Extrabold"/>
                <a:sym typeface="Proxima Nova Extrabold"/>
              </a:defRPr>
            </a:lvl1pPr>
          </a:lstStyle>
          <a:p>
            <a:r>
              <a:t>Author and Date</a:t>
            </a:r>
          </a:p>
        </p:txBody>
      </p:sp>
      <p:sp>
        <p:nvSpPr>
          <p:cNvPr id="2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Title &amp; Photo Alt">
    <p:bg>
      <p:bgPr>
        <a:solidFill>
          <a:srgbClr val="00BFF3"/>
        </a:solidFill>
        <a:effectLst/>
      </p:bgPr>
    </p:bg>
    <p:spTree>
      <p:nvGrpSpPr>
        <p:cNvPr id="1" name=""/>
        <p:cNvGrpSpPr/>
        <p:nvPr/>
      </p:nvGrpSpPr>
      <p:grpSpPr>
        <a:xfrm>
          <a:off x="0" y="0"/>
          <a:ext cx="0" cy="0"/>
          <a:chOff x="0" y="0"/>
          <a:chExt cx="0" cy="0"/>
        </a:xfrm>
      </p:grpSpPr>
      <p:sp>
        <p:nvSpPr>
          <p:cNvPr id="32" name="Body Level One…"/>
          <p:cNvSpPr txBox="1">
            <a:spLocks noGrp="1"/>
          </p:cNvSpPr>
          <p:nvPr>
            <p:ph type="body" sz="quarter" idx="1" hasCustomPrompt="1"/>
          </p:nvPr>
        </p:nvSpPr>
        <p:spPr>
          <a:xfrm>
            <a:off x="19100800" y="8229600"/>
            <a:ext cx="4584700" cy="3123704"/>
          </a:xfrm>
          <a:prstGeom prst="rect">
            <a:avLst/>
          </a:prstGeom>
        </p:spPr>
        <p:txBody>
          <a:bodyPr/>
          <a:lstStyle>
            <a:lvl1pPr marL="0" indent="0">
              <a:lnSpc>
                <a:spcPct val="100000"/>
              </a:lnSpc>
              <a:spcBef>
                <a:spcPts val="0"/>
              </a:spcBef>
              <a:buClrTx/>
              <a:buSzTx/>
              <a:buNone/>
              <a:defRPr sz="3200" b="0" spc="-32">
                <a:solidFill>
                  <a:srgbClr val="FFFFFF"/>
                </a:solidFill>
                <a:latin typeface="Proxima Nova Semibold"/>
                <a:ea typeface="Proxima Nova Semibold"/>
                <a:cs typeface="Proxima Nova Semibold"/>
                <a:sym typeface="Proxima Nova Semibold"/>
              </a:defRPr>
            </a:lvl1pPr>
            <a:lvl2pPr marL="0" indent="457200">
              <a:lnSpc>
                <a:spcPct val="100000"/>
              </a:lnSpc>
              <a:spcBef>
                <a:spcPts val="0"/>
              </a:spcBef>
              <a:buClrTx/>
              <a:buSzTx/>
              <a:buNone/>
              <a:defRPr sz="3200" b="0" spc="-32">
                <a:solidFill>
                  <a:srgbClr val="FFFFFF"/>
                </a:solidFill>
                <a:latin typeface="Proxima Nova Semibold"/>
                <a:ea typeface="Proxima Nova Semibold"/>
                <a:cs typeface="Proxima Nova Semibold"/>
                <a:sym typeface="Proxima Nova Semibold"/>
              </a:defRPr>
            </a:lvl2pPr>
            <a:lvl3pPr marL="0" indent="914400">
              <a:lnSpc>
                <a:spcPct val="100000"/>
              </a:lnSpc>
              <a:spcBef>
                <a:spcPts val="0"/>
              </a:spcBef>
              <a:buClrTx/>
              <a:buSzTx/>
              <a:buNone/>
              <a:defRPr sz="3200" b="0" spc="-32">
                <a:solidFill>
                  <a:srgbClr val="FFFFFF"/>
                </a:solidFill>
                <a:latin typeface="Proxima Nova Semibold"/>
                <a:ea typeface="Proxima Nova Semibold"/>
                <a:cs typeface="Proxima Nova Semibold"/>
                <a:sym typeface="Proxima Nova Semibold"/>
              </a:defRPr>
            </a:lvl3pPr>
            <a:lvl4pPr marL="0" indent="1371600">
              <a:lnSpc>
                <a:spcPct val="100000"/>
              </a:lnSpc>
              <a:spcBef>
                <a:spcPts val="0"/>
              </a:spcBef>
              <a:buClrTx/>
              <a:buSzTx/>
              <a:buNone/>
              <a:defRPr sz="3200" b="0" spc="-32">
                <a:solidFill>
                  <a:srgbClr val="FFFFFF"/>
                </a:solidFill>
                <a:latin typeface="Proxima Nova Semibold"/>
                <a:ea typeface="Proxima Nova Semibold"/>
                <a:cs typeface="Proxima Nova Semibold"/>
                <a:sym typeface="Proxima Nova Semibold"/>
              </a:defRPr>
            </a:lvl4pPr>
            <a:lvl5pPr marL="0" indent="1828800">
              <a:lnSpc>
                <a:spcPct val="100000"/>
              </a:lnSpc>
              <a:spcBef>
                <a:spcPts val="0"/>
              </a:spcBef>
              <a:buClrTx/>
              <a:buSzTx/>
              <a:buNone/>
              <a:defRPr sz="3200" b="0" spc="-32">
                <a:solidFill>
                  <a:srgbClr val="FFFFFF"/>
                </a:solidFill>
                <a:latin typeface="Proxima Nova Semibold"/>
                <a:ea typeface="Proxima Nova Semibold"/>
                <a:cs typeface="Proxima Nova Semibold"/>
                <a:sym typeface="Proxima Nova Semibold"/>
              </a:defRPr>
            </a:lvl5pPr>
          </a:lstStyle>
          <a:p>
            <a:r>
              <a:t>Caption Text</a:t>
            </a:r>
          </a:p>
          <a:p>
            <a:pPr lvl="1"/>
            <a:endParaRPr/>
          </a:p>
          <a:p>
            <a:pPr lvl="2"/>
            <a:endParaRPr/>
          </a:p>
          <a:p>
            <a:pPr lvl="3"/>
            <a:endParaRPr/>
          </a:p>
          <a:p>
            <a:pPr lvl="4"/>
            <a:endParaRPr/>
          </a:p>
        </p:txBody>
      </p:sp>
      <p:sp>
        <p:nvSpPr>
          <p:cNvPr id="33" name="Image"/>
          <p:cNvSpPr>
            <a:spLocks noGrp="1"/>
          </p:cNvSpPr>
          <p:nvPr>
            <p:ph type="pic" idx="21"/>
          </p:nvPr>
        </p:nvSpPr>
        <p:spPr>
          <a:xfrm>
            <a:off x="528828" y="0"/>
            <a:ext cx="17992344" cy="12001500"/>
          </a:xfrm>
          <a:prstGeom prst="rect">
            <a:avLst/>
          </a:prstGeom>
        </p:spPr>
        <p:txBody>
          <a:bodyPr lIns="91439" tIns="45719" rIns="91439" bIns="45719">
            <a:noAutofit/>
          </a:bodyPr>
          <a:lstStyle/>
          <a:p>
            <a:endParaRPr/>
          </a:p>
        </p:txBody>
      </p:sp>
      <p:sp>
        <p:nvSpPr>
          <p:cNvPr id="34" name="Slide Title"/>
          <p:cNvSpPr txBox="1">
            <a:spLocks noGrp="1"/>
          </p:cNvSpPr>
          <p:nvPr>
            <p:ph type="title" hasCustomPrompt="1"/>
          </p:nvPr>
        </p:nvSpPr>
        <p:spPr>
          <a:xfrm>
            <a:off x="635000" y="7937906"/>
            <a:ext cx="17780000" cy="5651592"/>
          </a:xfrm>
          <a:prstGeom prst="rect">
            <a:avLst/>
          </a:prstGeom>
        </p:spPr>
        <p:txBody>
          <a:bodyPr anchor="b"/>
          <a:lstStyle>
            <a:lvl1pPr algn="ctr" defTabSz="584200">
              <a:defRPr sz="22000" spc="-220">
                <a:solidFill>
                  <a:srgbClr val="FFD74C"/>
                </a:solidFill>
              </a:defRPr>
            </a:lvl1pPr>
          </a:lstStyle>
          <a:p>
            <a:r>
              <a:t>Slide Title</a:t>
            </a:r>
          </a:p>
        </p:txBody>
      </p:sp>
      <p:sp>
        <p:nvSpPr>
          <p:cNvPr id="35" name="Line"/>
          <p:cNvSpPr/>
          <p:nvPr/>
        </p:nvSpPr>
        <p:spPr>
          <a:xfrm>
            <a:off x="19169012" y="11874500"/>
            <a:ext cx="1549401" cy="0"/>
          </a:xfrm>
          <a:prstGeom prst="ellipse">
            <a:avLst/>
          </a:prstGeom>
          <a:ln w="254000">
            <a:solidFill>
              <a:srgbClr val="FFD74C"/>
            </a:solidFill>
            <a:miter lim="400000"/>
          </a:ln>
        </p:spPr>
        <p:txBody>
          <a:bodyPr lIns="0" tIns="0" rIns="0" bIns="0" anchor="ctr"/>
          <a:lstStyle/>
          <a:p>
            <a:pPr>
              <a:lnSpc>
                <a:spcPct val="120000"/>
              </a:lnSpc>
              <a:defRPr sz="3000" cap="all">
                <a:solidFill>
                  <a:srgbClr val="FFFFFF"/>
                </a:solidFill>
                <a:latin typeface="Proxima Nova Extrabold"/>
                <a:ea typeface="Proxima Nova Extrabold"/>
                <a:cs typeface="Proxima Nova Extrabold"/>
                <a:sym typeface="Proxima Nova Extrabold"/>
              </a:defRPr>
            </a:pPr>
            <a:endParaRPr/>
          </a:p>
        </p:txBody>
      </p:sp>
      <p:sp>
        <p:nvSpPr>
          <p:cNvPr id="3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itle &amp; Bullets">
    <p:spTree>
      <p:nvGrpSpPr>
        <p:cNvPr id="1" name=""/>
        <p:cNvGrpSpPr/>
        <p:nvPr/>
      </p:nvGrpSpPr>
      <p:grpSpPr>
        <a:xfrm>
          <a:off x="0" y="0"/>
          <a:ext cx="0" cy="0"/>
          <a:chOff x="0" y="0"/>
          <a:chExt cx="0" cy="0"/>
        </a:xfrm>
      </p:grpSpPr>
      <p:sp>
        <p:nvSpPr>
          <p:cNvPr id="43" name="Body Level One…"/>
          <p:cNvSpPr txBox="1">
            <a:spLocks noGrp="1"/>
          </p:cNvSpPr>
          <p:nvPr>
            <p:ph type="body" idx="1" hasCustomPrompt="1"/>
          </p:nvPr>
        </p:nvSpPr>
        <p:spPr>
          <a:prstGeom prst="rect">
            <a:avLst/>
          </a:prstGeom>
        </p:spPr>
        <p:txBody>
          <a:bodyPr/>
          <a:lstStyle/>
          <a:p>
            <a:r>
              <a:t>Slide bullet text</a:t>
            </a:r>
          </a:p>
          <a:p>
            <a:pPr lvl="1"/>
            <a:endParaRPr/>
          </a:p>
          <a:p>
            <a:pPr lvl="2"/>
            <a:endParaRPr/>
          </a:p>
          <a:p>
            <a:pPr lvl="3"/>
            <a:endParaRPr/>
          </a:p>
          <a:p>
            <a:pPr lvl="4"/>
            <a:endParaRPr/>
          </a:p>
        </p:txBody>
      </p:sp>
      <p:sp>
        <p:nvSpPr>
          <p:cNvPr id="44" name="Slide Title"/>
          <p:cNvSpPr txBox="1">
            <a:spLocks noGrp="1"/>
          </p:cNvSpPr>
          <p:nvPr>
            <p:ph type="title" hasCustomPrompt="1"/>
          </p:nvPr>
        </p:nvSpPr>
        <p:spPr>
          <a:prstGeom prst="rect">
            <a:avLst/>
          </a:prstGeom>
        </p:spPr>
        <p:txBody>
          <a:bodyPr/>
          <a:lstStyle/>
          <a:p>
            <a:r>
              <a:t>Slide Title</a:t>
            </a:r>
          </a:p>
        </p:txBody>
      </p:sp>
      <p:sp>
        <p:nvSpPr>
          <p:cNvPr id="4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Bullets">
    <p:spTree>
      <p:nvGrpSpPr>
        <p:cNvPr id="1" name=""/>
        <p:cNvGrpSpPr/>
        <p:nvPr/>
      </p:nvGrpSpPr>
      <p:grpSpPr>
        <a:xfrm>
          <a:off x="0" y="0"/>
          <a:ext cx="0" cy="0"/>
          <a:chOff x="0" y="0"/>
          <a:chExt cx="0" cy="0"/>
        </a:xfrm>
      </p:grpSpPr>
      <p:sp>
        <p:nvSpPr>
          <p:cNvPr id="52" name="Body Level One…"/>
          <p:cNvSpPr txBox="1">
            <a:spLocks noGrp="1"/>
          </p:cNvSpPr>
          <p:nvPr>
            <p:ph type="body" idx="1" hasCustomPrompt="1"/>
          </p:nvPr>
        </p:nvSpPr>
        <p:spPr>
          <a:prstGeom prst="rect">
            <a:avLst/>
          </a:prstGeom>
        </p:spPr>
        <p:txBody>
          <a:bodyPr numCol="2" spcCol="1097280"/>
          <a:lstStyle/>
          <a:p>
            <a:r>
              <a:t>Slide bullet text</a:t>
            </a:r>
          </a:p>
          <a:p>
            <a:pPr lvl="1"/>
            <a:endParaRPr/>
          </a:p>
          <a:p>
            <a:pPr lvl="2"/>
            <a:endParaRPr/>
          </a:p>
          <a:p>
            <a:pPr lvl="3"/>
            <a:endParaRPr/>
          </a:p>
          <a:p>
            <a:pPr lvl="4"/>
            <a:endParaRPr/>
          </a:p>
        </p:txBody>
      </p:sp>
      <p:sp>
        <p:nvSpPr>
          <p:cNvPr id="5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Bullets &amp; Photo">
    <p:spTree>
      <p:nvGrpSpPr>
        <p:cNvPr id="1" name=""/>
        <p:cNvGrpSpPr/>
        <p:nvPr/>
      </p:nvGrpSpPr>
      <p:grpSpPr>
        <a:xfrm>
          <a:off x="0" y="0"/>
          <a:ext cx="0" cy="0"/>
          <a:chOff x="0" y="0"/>
          <a:chExt cx="0" cy="0"/>
        </a:xfrm>
      </p:grpSpPr>
      <p:sp>
        <p:nvSpPr>
          <p:cNvPr id="60" name="Body Level One…"/>
          <p:cNvSpPr txBox="1">
            <a:spLocks noGrp="1"/>
          </p:cNvSpPr>
          <p:nvPr>
            <p:ph type="body" sz="quarter" idx="1" hasCustomPrompt="1"/>
          </p:nvPr>
        </p:nvSpPr>
        <p:spPr>
          <a:xfrm>
            <a:off x="1219200" y="6311900"/>
            <a:ext cx="8356600" cy="6184900"/>
          </a:xfrm>
          <a:prstGeom prst="rect">
            <a:avLst/>
          </a:prstGeom>
        </p:spPr>
        <p:txBody>
          <a:bodyPr/>
          <a:lstStyle/>
          <a:p>
            <a:r>
              <a:t>Slide bullet text</a:t>
            </a:r>
          </a:p>
          <a:p>
            <a:pPr lvl="1"/>
            <a:endParaRPr/>
          </a:p>
          <a:p>
            <a:pPr lvl="2"/>
            <a:endParaRPr/>
          </a:p>
          <a:p>
            <a:pPr lvl="3"/>
            <a:endParaRPr/>
          </a:p>
          <a:p>
            <a:pPr lvl="4"/>
            <a:endParaRPr/>
          </a:p>
        </p:txBody>
      </p:sp>
      <p:sp>
        <p:nvSpPr>
          <p:cNvPr id="61" name="Slide Title"/>
          <p:cNvSpPr txBox="1">
            <a:spLocks noGrp="1"/>
          </p:cNvSpPr>
          <p:nvPr>
            <p:ph type="title" hasCustomPrompt="1"/>
          </p:nvPr>
        </p:nvSpPr>
        <p:spPr>
          <a:xfrm>
            <a:off x="1219200" y="2439639"/>
            <a:ext cx="8356600" cy="3068291"/>
          </a:xfrm>
          <a:prstGeom prst="rect">
            <a:avLst/>
          </a:prstGeom>
        </p:spPr>
        <p:txBody>
          <a:bodyPr/>
          <a:lstStyle/>
          <a:p>
            <a:r>
              <a:t>Slide Title</a:t>
            </a:r>
          </a:p>
        </p:txBody>
      </p:sp>
      <p:sp>
        <p:nvSpPr>
          <p:cNvPr id="62" name="Rectangle"/>
          <p:cNvSpPr/>
          <p:nvPr/>
        </p:nvSpPr>
        <p:spPr>
          <a:xfrm>
            <a:off x="10795000" y="0"/>
            <a:ext cx="13614400" cy="13716000"/>
          </a:xfrm>
          <a:prstGeom prst="rect">
            <a:avLst/>
          </a:prstGeom>
          <a:solidFill>
            <a:srgbClr val="00BFF3"/>
          </a:solidFill>
          <a:ln w="12700">
            <a:miter lim="400000"/>
          </a:ln>
        </p:spPr>
        <p:txBody>
          <a:bodyPr lIns="50800" tIns="50800" rIns="50800" bIns="50800" anchor="ctr"/>
          <a:lstStyle/>
          <a:p>
            <a:pPr>
              <a:lnSpc>
                <a:spcPct val="120000"/>
              </a:lnSpc>
              <a:defRPr sz="3000" cap="all">
                <a:solidFill>
                  <a:srgbClr val="FFFFFF"/>
                </a:solidFill>
                <a:latin typeface="Proxima Nova Extrabold"/>
                <a:ea typeface="Proxima Nova Extrabold"/>
                <a:cs typeface="Proxima Nova Extrabold"/>
                <a:sym typeface="Proxima Nova Extrabold"/>
              </a:defRPr>
            </a:pPr>
            <a:endParaRPr/>
          </a:p>
        </p:txBody>
      </p:sp>
      <p:sp>
        <p:nvSpPr>
          <p:cNvPr id="63" name="638623930_2326x1548.jpg"/>
          <p:cNvSpPr>
            <a:spLocks noGrp="1"/>
          </p:cNvSpPr>
          <p:nvPr>
            <p:ph type="pic" idx="21"/>
          </p:nvPr>
        </p:nvSpPr>
        <p:spPr>
          <a:xfrm>
            <a:off x="9156700" y="-38100"/>
            <a:ext cx="19693467" cy="13106400"/>
          </a:xfrm>
          <a:prstGeom prst="rect">
            <a:avLst/>
          </a:prstGeom>
        </p:spPr>
        <p:txBody>
          <a:bodyPr lIns="91439" tIns="45719" rIns="91439" bIns="45719">
            <a:noAutofit/>
          </a:bodyPr>
          <a:lstStyle/>
          <a:p>
            <a:endParaRPr/>
          </a:p>
        </p:txBody>
      </p:sp>
      <p:sp>
        <p:nvSpPr>
          <p:cNvPr id="64" name="Author and Date"/>
          <p:cNvSpPr txBox="1">
            <a:spLocks noGrp="1"/>
          </p:cNvSpPr>
          <p:nvPr>
            <p:ph type="body" sz="quarter" idx="22" hasCustomPrompt="1"/>
          </p:nvPr>
        </p:nvSpPr>
        <p:spPr>
          <a:xfrm>
            <a:off x="1219200" y="1574800"/>
            <a:ext cx="8356600" cy="770128"/>
          </a:xfrm>
          <a:prstGeom prst="rect">
            <a:avLst/>
          </a:prstGeom>
        </p:spPr>
        <p:txBody>
          <a:bodyPr anchor="ctr"/>
          <a:lstStyle>
            <a:lvl1pPr marL="0" indent="0">
              <a:lnSpc>
                <a:spcPct val="120000"/>
              </a:lnSpc>
              <a:spcBef>
                <a:spcPts val="0"/>
              </a:spcBef>
              <a:buClrTx/>
              <a:buSzTx/>
              <a:buNone/>
              <a:defRPr sz="3600" b="0" cap="all">
                <a:solidFill>
                  <a:srgbClr val="00C7FC"/>
                </a:solidFill>
                <a:latin typeface="Proxima Nova Extrabold"/>
                <a:ea typeface="Proxima Nova Extrabold"/>
                <a:cs typeface="Proxima Nova Extrabold"/>
                <a:sym typeface="Proxima Nova Extrabold"/>
              </a:defRPr>
            </a:lvl1pPr>
          </a:lstStyle>
          <a:p>
            <a:r>
              <a:t>Author and Date</a:t>
            </a:r>
          </a:p>
        </p:txBody>
      </p:sp>
      <p:sp>
        <p:nvSpPr>
          <p:cNvPr id="6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Section">
    <p:bg>
      <p:bgPr>
        <a:solidFill>
          <a:srgbClr val="00BFF3"/>
        </a:solidFill>
        <a:effectLst/>
      </p:bgPr>
    </p:bg>
    <p:spTree>
      <p:nvGrpSpPr>
        <p:cNvPr id="1" name=""/>
        <p:cNvGrpSpPr/>
        <p:nvPr/>
      </p:nvGrpSpPr>
      <p:grpSpPr>
        <a:xfrm>
          <a:off x="0" y="0"/>
          <a:ext cx="0" cy="0"/>
          <a:chOff x="0" y="0"/>
          <a:chExt cx="0" cy="0"/>
        </a:xfrm>
      </p:grpSpPr>
      <p:sp>
        <p:nvSpPr>
          <p:cNvPr id="72" name="Section Title"/>
          <p:cNvSpPr txBox="1">
            <a:spLocks noGrp="1"/>
          </p:cNvSpPr>
          <p:nvPr>
            <p:ph type="title" hasCustomPrompt="1"/>
          </p:nvPr>
        </p:nvSpPr>
        <p:spPr>
          <a:xfrm>
            <a:off x="1219200" y="4048125"/>
            <a:ext cx="21945600" cy="5930900"/>
          </a:xfrm>
          <a:prstGeom prst="rect">
            <a:avLst/>
          </a:prstGeom>
        </p:spPr>
        <p:txBody>
          <a:bodyPr anchor="ctr"/>
          <a:lstStyle>
            <a:lvl1pPr marL="431800" indent="-431800">
              <a:defRPr sz="14000" spc="0">
                <a:solidFill>
                  <a:srgbClr val="FFFFFF"/>
                </a:solidFill>
              </a:defRPr>
            </a:lvl1pPr>
          </a:lstStyle>
          <a:p>
            <a:r>
              <a:t>Section Title</a:t>
            </a:r>
          </a:p>
        </p:txBody>
      </p:sp>
      <p:sp>
        <p:nvSpPr>
          <p:cNvPr id="7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80" name="Slide Title"/>
          <p:cNvSpPr txBox="1">
            <a:spLocks noGrp="1"/>
          </p:cNvSpPr>
          <p:nvPr>
            <p:ph type="title" hasCustomPrompt="1"/>
          </p:nvPr>
        </p:nvSpPr>
        <p:spPr>
          <a:prstGeom prst="rect">
            <a:avLst/>
          </a:prstGeom>
        </p:spPr>
        <p:txBody>
          <a:bodyPr/>
          <a:lstStyle/>
          <a:p>
            <a:r>
              <a:t>Slide Title</a:t>
            </a:r>
          </a:p>
        </p:txBody>
      </p:sp>
      <p:sp>
        <p:nvSpPr>
          <p:cNvPr id="8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Agenda">
    <p:bg>
      <p:bgPr>
        <a:solidFill>
          <a:srgbClr val="FFC617"/>
        </a:solidFill>
        <a:effectLst/>
      </p:bgPr>
    </p:bg>
    <p:spTree>
      <p:nvGrpSpPr>
        <p:cNvPr id="1" name=""/>
        <p:cNvGrpSpPr/>
        <p:nvPr/>
      </p:nvGrpSpPr>
      <p:grpSpPr>
        <a:xfrm>
          <a:off x="0" y="0"/>
          <a:ext cx="0" cy="0"/>
          <a:chOff x="0" y="0"/>
          <a:chExt cx="0" cy="0"/>
        </a:xfrm>
      </p:grpSpPr>
      <p:sp>
        <p:nvSpPr>
          <p:cNvPr id="88" name="Agenda Title"/>
          <p:cNvSpPr txBox="1">
            <a:spLocks noGrp="1"/>
          </p:cNvSpPr>
          <p:nvPr>
            <p:ph type="title" hasCustomPrompt="1"/>
          </p:nvPr>
        </p:nvSpPr>
        <p:spPr>
          <a:prstGeom prst="rect">
            <a:avLst/>
          </a:prstGeom>
        </p:spPr>
        <p:txBody>
          <a:bodyPr/>
          <a:lstStyle>
            <a:lvl1pPr>
              <a:defRPr sz="14000" spc="-140">
                <a:solidFill>
                  <a:srgbClr val="FFFFFF"/>
                </a:solidFill>
              </a:defRPr>
            </a:lvl1pPr>
          </a:lstStyle>
          <a:p>
            <a:r>
              <a:t>Agenda Title</a:t>
            </a:r>
          </a:p>
        </p:txBody>
      </p:sp>
      <p:sp>
        <p:nvSpPr>
          <p:cNvPr id="89" name="Body Level One…"/>
          <p:cNvSpPr txBox="1">
            <a:spLocks noGrp="1"/>
          </p:cNvSpPr>
          <p:nvPr>
            <p:ph type="body" idx="1" hasCustomPrompt="1"/>
          </p:nvPr>
        </p:nvSpPr>
        <p:spPr>
          <a:xfrm>
            <a:off x="1219200" y="3594100"/>
            <a:ext cx="21945600" cy="8902700"/>
          </a:xfrm>
          <a:prstGeom prst="rect">
            <a:avLst/>
          </a:prstGeom>
        </p:spPr>
        <p:txBody>
          <a:bodyPr/>
          <a:lstStyle>
            <a:lvl1pPr marL="0" indent="0" defTabSz="825500">
              <a:lnSpc>
                <a:spcPct val="140000"/>
              </a:lnSpc>
              <a:spcBef>
                <a:spcPts val="0"/>
              </a:spcBef>
              <a:buClrTx/>
              <a:buSzTx/>
              <a:buNone/>
              <a:defRPr sz="5400" spc="-53">
                <a:solidFill>
                  <a:srgbClr val="000000"/>
                </a:solidFill>
              </a:defRPr>
            </a:lvl1pPr>
            <a:lvl2pPr marL="0" indent="457200" defTabSz="825500">
              <a:lnSpc>
                <a:spcPct val="140000"/>
              </a:lnSpc>
              <a:spcBef>
                <a:spcPts val="0"/>
              </a:spcBef>
              <a:buClrTx/>
              <a:buSzTx/>
              <a:buNone/>
              <a:defRPr sz="5400" spc="-53">
                <a:solidFill>
                  <a:srgbClr val="000000"/>
                </a:solidFill>
              </a:defRPr>
            </a:lvl2pPr>
            <a:lvl3pPr marL="0" indent="914400" defTabSz="825500">
              <a:lnSpc>
                <a:spcPct val="140000"/>
              </a:lnSpc>
              <a:spcBef>
                <a:spcPts val="0"/>
              </a:spcBef>
              <a:buClrTx/>
              <a:buSzTx/>
              <a:buNone/>
              <a:defRPr sz="5400" spc="-53">
                <a:solidFill>
                  <a:srgbClr val="000000"/>
                </a:solidFill>
              </a:defRPr>
            </a:lvl3pPr>
            <a:lvl4pPr marL="0" indent="1371600" defTabSz="825500">
              <a:lnSpc>
                <a:spcPct val="140000"/>
              </a:lnSpc>
              <a:spcBef>
                <a:spcPts val="0"/>
              </a:spcBef>
              <a:buClrTx/>
              <a:buSzTx/>
              <a:buNone/>
              <a:defRPr sz="5400" spc="-53">
                <a:solidFill>
                  <a:srgbClr val="000000"/>
                </a:solidFill>
              </a:defRPr>
            </a:lvl4pPr>
            <a:lvl5pPr marL="0" indent="1828800" defTabSz="825500">
              <a:lnSpc>
                <a:spcPct val="140000"/>
              </a:lnSpc>
              <a:spcBef>
                <a:spcPts val="0"/>
              </a:spcBef>
              <a:buClrTx/>
              <a:buSzTx/>
              <a:buNone/>
              <a:defRPr sz="5400" spc="-53">
                <a:solidFill>
                  <a:srgbClr val="000000"/>
                </a:solidFill>
              </a:defRPr>
            </a:lvl5pPr>
          </a:lstStyle>
          <a:p>
            <a:r>
              <a:t>Agenda Topics</a:t>
            </a:r>
          </a:p>
          <a:p>
            <a:pPr lvl="1"/>
            <a:endParaRPr/>
          </a:p>
          <a:p>
            <a:pPr lvl="2"/>
            <a:endParaRPr/>
          </a:p>
          <a:p>
            <a:pPr lvl="3"/>
            <a:endParaRPr/>
          </a:p>
          <a:p>
            <a:pPr lvl="4"/>
            <a:endParaRPr/>
          </a:p>
        </p:txBody>
      </p:sp>
      <p:sp>
        <p:nvSpPr>
          <p:cNvPr id="9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Statement">
    <p:bg>
      <p:bgPr>
        <a:solidFill>
          <a:schemeClr val="accent6"/>
        </a:solidFill>
        <a:effectLst/>
      </p:bgPr>
    </p:bg>
    <p:spTree>
      <p:nvGrpSpPr>
        <p:cNvPr id="1" name=""/>
        <p:cNvGrpSpPr/>
        <p:nvPr/>
      </p:nvGrpSpPr>
      <p:grpSpPr>
        <a:xfrm>
          <a:off x="0" y="0"/>
          <a:ext cx="0" cy="0"/>
          <a:chOff x="0" y="0"/>
          <a:chExt cx="0" cy="0"/>
        </a:xfrm>
      </p:grpSpPr>
      <p:sp>
        <p:nvSpPr>
          <p:cNvPr id="97" name="Body Level One…"/>
          <p:cNvSpPr txBox="1">
            <a:spLocks noGrp="1"/>
          </p:cNvSpPr>
          <p:nvPr>
            <p:ph type="body" sz="half" idx="1" hasCustomPrompt="1"/>
          </p:nvPr>
        </p:nvSpPr>
        <p:spPr>
          <a:xfrm>
            <a:off x="1219200" y="4763675"/>
            <a:ext cx="21945600" cy="4192883"/>
          </a:xfrm>
          <a:prstGeom prst="rect">
            <a:avLst/>
          </a:prstGeom>
        </p:spPr>
        <p:txBody>
          <a:bodyPr anchor="ctr"/>
          <a:lstStyle>
            <a:lvl1pPr marL="0" indent="0" algn="ctr">
              <a:spcBef>
                <a:spcPts val="0"/>
              </a:spcBef>
              <a:buClrTx/>
              <a:buSzTx/>
              <a:buNone/>
              <a:defRPr sz="14000" b="0" cap="all">
                <a:solidFill>
                  <a:srgbClr val="FFFFFF"/>
                </a:solidFill>
                <a:latin typeface="+mn-lt"/>
                <a:ea typeface="+mn-ea"/>
                <a:cs typeface="+mn-cs"/>
                <a:sym typeface="Druk Medium"/>
              </a:defRPr>
            </a:lvl1pPr>
            <a:lvl2pPr marL="0" indent="457200" algn="ctr">
              <a:spcBef>
                <a:spcPts val="0"/>
              </a:spcBef>
              <a:buClrTx/>
              <a:buSzTx/>
              <a:buNone/>
              <a:defRPr sz="14000" b="0" cap="all">
                <a:solidFill>
                  <a:srgbClr val="FFFFFF"/>
                </a:solidFill>
                <a:latin typeface="+mn-lt"/>
                <a:ea typeface="+mn-ea"/>
                <a:cs typeface="+mn-cs"/>
                <a:sym typeface="Druk Medium"/>
              </a:defRPr>
            </a:lvl2pPr>
            <a:lvl3pPr marL="0" indent="914400" algn="ctr">
              <a:spcBef>
                <a:spcPts val="0"/>
              </a:spcBef>
              <a:buClrTx/>
              <a:buSzTx/>
              <a:buNone/>
              <a:defRPr sz="14000" b="0" cap="all">
                <a:solidFill>
                  <a:srgbClr val="FFFFFF"/>
                </a:solidFill>
                <a:latin typeface="+mn-lt"/>
                <a:ea typeface="+mn-ea"/>
                <a:cs typeface="+mn-cs"/>
                <a:sym typeface="Druk Medium"/>
              </a:defRPr>
            </a:lvl3pPr>
            <a:lvl4pPr marL="0" indent="1371600" algn="ctr">
              <a:spcBef>
                <a:spcPts val="0"/>
              </a:spcBef>
              <a:buClrTx/>
              <a:buSzTx/>
              <a:buNone/>
              <a:defRPr sz="14000" b="0" cap="all">
                <a:solidFill>
                  <a:srgbClr val="FFFFFF"/>
                </a:solidFill>
                <a:latin typeface="+mn-lt"/>
                <a:ea typeface="+mn-ea"/>
                <a:cs typeface="+mn-cs"/>
                <a:sym typeface="Druk Medium"/>
              </a:defRPr>
            </a:lvl4pPr>
            <a:lvl5pPr marL="0" indent="1828800" algn="ctr">
              <a:spcBef>
                <a:spcPts val="0"/>
              </a:spcBef>
              <a:buClrTx/>
              <a:buSzTx/>
              <a:buNone/>
              <a:defRPr sz="14000" b="0" cap="all">
                <a:solidFill>
                  <a:srgbClr val="FFFFFF"/>
                </a:solidFill>
                <a:latin typeface="+mn-lt"/>
                <a:ea typeface="+mn-ea"/>
                <a:cs typeface="+mn-cs"/>
                <a:sym typeface="Druk Medium"/>
              </a:defRPr>
            </a:lvl5pPr>
          </a:lstStyle>
          <a:p>
            <a:r>
              <a:t>Statement</a:t>
            </a:r>
          </a:p>
          <a:p>
            <a:pPr lvl="1"/>
            <a:endParaRPr/>
          </a:p>
          <a:p>
            <a:pPr lvl="2"/>
            <a:endParaRPr/>
          </a:p>
          <a:p>
            <a:pPr lvl="3"/>
            <a:endParaRPr/>
          </a:p>
          <a:p>
            <a:pPr lvl="4"/>
            <a:endParaRPr/>
          </a:p>
        </p:txBody>
      </p:sp>
      <p:sp>
        <p:nvSpPr>
          <p:cNvPr id="9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Big Fact">
    <p:bg>
      <p:bgPr>
        <a:solidFill>
          <a:srgbClr val="FFC617"/>
        </a:solidFill>
        <a:effectLst/>
      </p:bgPr>
    </p:bg>
    <p:spTree>
      <p:nvGrpSpPr>
        <p:cNvPr id="1" name=""/>
        <p:cNvGrpSpPr/>
        <p:nvPr/>
      </p:nvGrpSpPr>
      <p:grpSpPr>
        <a:xfrm>
          <a:off x="0" y="0"/>
          <a:ext cx="0" cy="0"/>
          <a:chOff x="0" y="0"/>
          <a:chExt cx="0" cy="0"/>
        </a:xfrm>
      </p:grpSpPr>
      <p:sp>
        <p:nvSpPr>
          <p:cNvPr id="105" name="Body Level One…"/>
          <p:cNvSpPr txBox="1">
            <a:spLocks noGrp="1"/>
          </p:cNvSpPr>
          <p:nvPr>
            <p:ph type="body" idx="1" hasCustomPrompt="1"/>
          </p:nvPr>
        </p:nvSpPr>
        <p:spPr>
          <a:xfrm>
            <a:off x="1219200" y="2334623"/>
            <a:ext cx="21945600" cy="7612249"/>
          </a:xfrm>
          <a:prstGeom prst="rect">
            <a:avLst/>
          </a:prstGeom>
        </p:spPr>
        <p:txBody>
          <a:bodyPr anchor="b"/>
          <a:lstStyle>
            <a:lvl1pPr marL="0" indent="0" algn="ctr">
              <a:lnSpc>
                <a:spcPct val="70000"/>
              </a:lnSpc>
              <a:spcBef>
                <a:spcPts val="0"/>
              </a:spcBef>
              <a:buClrTx/>
              <a:buSzTx/>
              <a:buNone/>
              <a:defRPr sz="50000" b="0" cap="all" spc="-500">
                <a:solidFill>
                  <a:srgbClr val="FFFFFF"/>
                </a:solidFill>
                <a:latin typeface="+mn-lt"/>
                <a:ea typeface="+mn-ea"/>
                <a:cs typeface="+mn-cs"/>
                <a:sym typeface="Druk Medium"/>
              </a:defRPr>
            </a:lvl1pPr>
            <a:lvl2pPr marL="0" indent="457200" algn="ctr">
              <a:lnSpc>
                <a:spcPct val="70000"/>
              </a:lnSpc>
              <a:spcBef>
                <a:spcPts val="0"/>
              </a:spcBef>
              <a:buClrTx/>
              <a:buSzTx/>
              <a:buNone/>
              <a:defRPr sz="50000" b="0" cap="all" spc="-500">
                <a:solidFill>
                  <a:srgbClr val="FFFFFF"/>
                </a:solidFill>
                <a:latin typeface="+mn-lt"/>
                <a:ea typeface="+mn-ea"/>
                <a:cs typeface="+mn-cs"/>
                <a:sym typeface="Druk Medium"/>
              </a:defRPr>
            </a:lvl2pPr>
            <a:lvl3pPr marL="0" indent="914400" algn="ctr">
              <a:lnSpc>
                <a:spcPct val="70000"/>
              </a:lnSpc>
              <a:spcBef>
                <a:spcPts val="0"/>
              </a:spcBef>
              <a:buClrTx/>
              <a:buSzTx/>
              <a:buNone/>
              <a:defRPr sz="50000" b="0" cap="all" spc="-500">
                <a:solidFill>
                  <a:srgbClr val="FFFFFF"/>
                </a:solidFill>
                <a:latin typeface="+mn-lt"/>
                <a:ea typeface="+mn-ea"/>
                <a:cs typeface="+mn-cs"/>
                <a:sym typeface="Druk Medium"/>
              </a:defRPr>
            </a:lvl3pPr>
            <a:lvl4pPr marL="0" indent="1371600" algn="ctr">
              <a:lnSpc>
                <a:spcPct val="70000"/>
              </a:lnSpc>
              <a:spcBef>
                <a:spcPts val="0"/>
              </a:spcBef>
              <a:buClrTx/>
              <a:buSzTx/>
              <a:buNone/>
              <a:defRPr sz="50000" b="0" cap="all" spc="-500">
                <a:solidFill>
                  <a:srgbClr val="FFFFFF"/>
                </a:solidFill>
                <a:latin typeface="+mn-lt"/>
                <a:ea typeface="+mn-ea"/>
                <a:cs typeface="+mn-cs"/>
                <a:sym typeface="Druk Medium"/>
              </a:defRPr>
            </a:lvl4pPr>
            <a:lvl5pPr marL="0" indent="1828800" algn="ctr">
              <a:lnSpc>
                <a:spcPct val="70000"/>
              </a:lnSpc>
              <a:spcBef>
                <a:spcPts val="0"/>
              </a:spcBef>
              <a:buClrTx/>
              <a:buSzTx/>
              <a:buNone/>
              <a:defRPr sz="50000" b="0" cap="all" spc="-500">
                <a:solidFill>
                  <a:srgbClr val="FFFFFF"/>
                </a:solidFill>
                <a:latin typeface="+mn-lt"/>
                <a:ea typeface="+mn-ea"/>
                <a:cs typeface="+mn-cs"/>
                <a:sym typeface="Druk Medium"/>
              </a:defRPr>
            </a:lvl5pPr>
          </a:lstStyle>
          <a:p>
            <a:r>
              <a:t>100%</a:t>
            </a:r>
          </a:p>
          <a:p>
            <a:pPr lvl="1"/>
            <a:endParaRPr/>
          </a:p>
          <a:p>
            <a:pPr lvl="2"/>
            <a:endParaRPr/>
          </a:p>
          <a:p>
            <a:pPr lvl="3"/>
            <a:endParaRPr/>
          </a:p>
          <a:p>
            <a:pPr lvl="4"/>
            <a:endParaRPr/>
          </a:p>
        </p:txBody>
      </p:sp>
      <p:sp>
        <p:nvSpPr>
          <p:cNvPr id="106" name="Fact information"/>
          <p:cNvSpPr txBox="1">
            <a:spLocks noGrp="1"/>
          </p:cNvSpPr>
          <p:nvPr>
            <p:ph type="body" sz="quarter" idx="21" hasCustomPrompt="1"/>
          </p:nvPr>
        </p:nvSpPr>
        <p:spPr>
          <a:xfrm>
            <a:off x="1219200" y="9779000"/>
            <a:ext cx="21945599" cy="629921"/>
          </a:xfrm>
          <a:prstGeom prst="rect">
            <a:avLst/>
          </a:prstGeom>
        </p:spPr>
        <p:txBody>
          <a:bodyPr/>
          <a:lstStyle>
            <a:lvl1pPr marL="0" indent="0" algn="ctr">
              <a:lnSpc>
                <a:spcPct val="110000"/>
              </a:lnSpc>
              <a:spcBef>
                <a:spcPts val="0"/>
              </a:spcBef>
              <a:buClrTx/>
              <a:buSzTx/>
              <a:buNone/>
              <a:defRPr sz="3200" b="0" cap="all" spc="-32">
                <a:solidFill>
                  <a:srgbClr val="000000"/>
                </a:solidFill>
                <a:latin typeface="Proxima Nova Extrabold"/>
                <a:ea typeface="Proxima Nova Extrabold"/>
                <a:cs typeface="Proxima Nova Extrabold"/>
                <a:sym typeface="Proxima Nova Extrabold"/>
              </a:defRPr>
            </a:lvl1pPr>
          </a:lstStyle>
          <a:p>
            <a:r>
              <a:t>Fact information</a:t>
            </a:r>
          </a:p>
        </p:txBody>
      </p:sp>
      <p:sp>
        <p:nvSpPr>
          <p:cNvPr id="10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Quote">
    <p:bg>
      <p:bgPr>
        <a:solidFill>
          <a:srgbClr val="00BFF3"/>
        </a:solidFill>
        <a:effectLst/>
      </p:bgPr>
    </p:bg>
    <p:spTree>
      <p:nvGrpSpPr>
        <p:cNvPr id="1" name=""/>
        <p:cNvGrpSpPr/>
        <p:nvPr/>
      </p:nvGrpSpPr>
      <p:grpSpPr>
        <a:xfrm>
          <a:off x="0" y="0"/>
          <a:ext cx="0" cy="0"/>
          <a:chOff x="0" y="0"/>
          <a:chExt cx="0" cy="0"/>
        </a:xfrm>
      </p:grpSpPr>
      <p:sp>
        <p:nvSpPr>
          <p:cNvPr id="114" name="Body Level One…"/>
          <p:cNvSpPr txBox="1">
            <a:spLocks noGrp="1"/>
          </p:cNvSpPr>
          <p:nvPr>
            <p:ph type="body" sz="half" idx="1" hasCustomPrompt="1"/>
          </p:nvPr>
        </p:nvSpPr>
        <p:spPr>
          <a:xfrm>
            <a:off x="3771900" y="4464048"/>
            <a:ext cx="16840200" cy="4883152"/>
          </a:xfrm>
          <a:prstGeom prst="rect">
            <a:avLst/>
          </a:prstGeom>
        </p:spPr>
        <p:txBody>
          <a:bodyPr anchor="ctr"/>
          <a:lstStyle>
            <a:lvl1pPr marL="431800" indent="-431800" defTabSz="825500">
              <a:spcBef>
                <a:spcPts val="0"/>
              </a:spcBef>
              <a:buClrTx/>
              <a:buSzTx/>
              <a:buNone/>
              <a:defRPr sz="14000" b="0" cap="all">
                <a:solidFill>
                  <a:srgbClr val="FFFFFF"/>
                </a:solidFill>
                <a:latin typeface="+mn-lt"/>
                <a:ea typeface="+mn-ea"/>
                <a:cs typeface="+mn-cs"/>
                <a:sym typeface="Druk Medium"/>
              </a:defRPr>
            </a:lvl1pPr>
            <a:lvl2pPr marL="431800" indent="25400" defTabSz="825500">
              <a:spcBef>
                <a:spcPts val="0"/>
              </a:spcBef>
              <a:buClrTx/>
              <a:buSzTx/>
              <a:buNone/>
              <a:defRPr sz="14000" b="0" cap="all">
                <a:solidFill>
                  <a:srgbClr val="FFFFFF"/>
                </a:solidFill>
                <a:latin typeface="+mn-lt"/>
                <a:ea typeface="+mn-ea"/>
                <a:cs typeface="+mn-cs"/>
                <a:sym typeface="Druk Medium"/>
              </a:defRPr>
            </a:lvl2pPr>
            <a:lvl3pPr marL="431800" indent="482600" defTabSz="825500">
              <a:spcBef>
                <a:spcPts val="0"/>
              </a:spcBef>
              <a:buClrTx/>
              <a:buSzTx/>
              <a:buNone/>
              <a:defRPr sz="14000" b="0" cap="all">
                <a:solidFill>
                  <a:srgbClr val="FFFFFF"/>
                </a:solidFill>
                <a:latin typeface="+mn-lt"/>
                <a:ea typeface="+mn-ea"/>
                <a:cs typeface="+mn-cs"/>
                <a:sym typeface="Druk Medium"/>
              </a:defRPr>
            </a:lvl3pPr>
            <a:lvl4pPr marL="431800" indent="939800" defTabSz="825500">
              <a:spcBef>
                <a:spcPts val="0"/>
              </a:spcBef>
              <a:buClrTx/>
              <a:buSzTx/>
              <a:buNone/>
              <a:defRPr sz="14000" b="0" cap="all">
                <a:solidFill>
                  <a:srgbClr val="FFFFFF"/>
                </a:solidFill>
                <a:latin typeface="+mn-lt"/>
                <a:ea typeface="+mn-ea"/>
                <a:cs typeface="+mn-cs"/>
                <a:sym typeface="Druk Medium"/>
              </a:defRPr>
            </a:lvl4pPr>
            <a:lvl5pPr marL="431800" indent="1397000" defTabSz="825500">
              <a:spcBef>
                <a:spcPts val="0"/>
              </a:spcBef>
              <a:buClrTx/>
              <a:buSzTx/>
              <a:buNone/>
              <a:defRPr sz="14000" b="0" cap="all">
                <a:solidFill>
                  <a:srgbClr val="FFFFFF"/>
                </a:solidFill>
                <a:latin typeface="+mn-lt"/>
                <a:ea typeface="+mn-ea"/>
                <a:cs typeface="+mn-cs"/>
                <a:sym typeface="Druk Medium"/>
              </a:defRPr>
            </a:lvl5pPr>
          </a:lstStyle>
          <a:p>
            <a:r>
              <a:t>“Notable Quote”</a:t>
            </a:r>
          </a:p>
          <a:p>
            <a:pPr lvl="1"/>
            <a:endParaRPr/>
          </a:p>
          <a:p>
            <a:pPr lvl="2"/>
            <a:endParaRPr/>
          </a:p>
          <a:p>
            <a:pPr lvl="3"/>
            <a:endParaRPr/>
          </a:p>
          <a:p>
            <a:pPr lvl="4"/>
            <a:endParaRPr/>
          </a:p>
        </p:txBody>
      </p:sp>
      <p:sp>
        <p:nvSpPr>
          <p:cNvPr id="115" name="Attribution"/>
          <p:cNvSpPr txBox="1">
            <a:spLocks noGrp="1"/>
          </p:cNvSpPr>
          <p:nvPr>
            <p:ph type="body" sz="quarter" idx="21" hasCustomPrompt="1"/>
          </p:nvPr>
        </p:nvSpPr>
        <p:spPr>
          <a:xfrm>
            <a:off x="4203700" y="9372600"/>
            <a:ext cx="16840200" cy="680721"/>
          </a:xfrm>
          <a:prstGeom prst="rect">
            <a:avLst/>
          </a:prstGeom>
        </p:spPr>
        <p:txBody>
          <a:bodyPr/>
          <a:lstStyle>
            <a:lvl1pPr marL="0" indent="0" defTabSz="825500">
              <a:lnSpc>
                <a:spcPts val="3600"/>
              </a:lnSpc>
              <a:spcBef>
                <a:spcPts val="0"/>
              </a:spcBef>
              <a:buClrTx/>
              <a:buSzTx/>
              <a:buNone/>
              <a:defRPr sz="3200" b="0" cap="all" spc="-32">
                <a:solidFill>
                  <a:srgbClr val="FFFFFF"/>
                </a:solidFill>
                <a:latin typeface="Proxima Nova Extrabold"/>
                <a:ea typeface="Proxima Nova Extrabold"/>
                <a:cs typeface="Proxima Nova Extrabold"/>
                <a:sym typeface="Proxima Nova Extrabold"/>
              </a:defRPr>
            </a:lvl1pPr>
          </a:lstStyle>
          <a:p>
            <a:r>
              <a:t>Attribution</a:t>
            </a:r>
          </a:p>
        </p:txBody>
      </p:sp>
      <p:sp>
        <p:nvSpPr>
          <p:cNvPr id="11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Photo - 3 Up">
    <p:spTree>
      <p:nvGrpSpPr>
        <p:cNvPr id="1" name=""/>
        <p:cNvGrpSpPr/>
        <p:nvPr/>
      </p:nvGrpSpPr>
      <p:grpSpPr>
        <a:xfrm>
          <a:off x="0" y="0"/>
          <a:ext cx="0" cy="0"/>
          <a:chOff x="0" y="0"/>
          <a:chExt cx="0" cy="0"/>
        </a:xfrm>
      </p:grpSpPr>
      <p:sp>
        <p:nvSpPr>
          <p:cNvPr id="123" name="495873917_2724x1818.jpg"/>
          <p:cNvSpPr>
            <a:spLocks noGrp="1"/>
          </p:cNvSpPr>
          <p:nvPr>
            <p:ph type="pic" sz="half" idx="21"/>
          </p:nvPr>
        </p:nvSpPr>
        <p:spPr>
          <a:xfrm>
            <a:off x="635000" y="6832600"/>
            <a:ext cx="12877800" cy="8589928"/>
          </a:xfrm>
          <a:prstGeom prst="rect">
            <a:avLst/>
          </a:prstGeom>
        </p:spPr>
        <p:txBody>
          <a:bodyPr lIns="91439" tIns="45719" rIns="91439" bIns="45719">
            <a:noAutofit/>
          </a:bodyPr>
          <a:lstStyle/>
          <a:p>
            <a:endParaRPr/>
          </a:p>
        </p:txBody>
      </p:sp>
      <p:sp>
        <p:nvSpPr>
          <p:cNvPr id="124" name="496036167_2890x1683.jpg"/>
          <p:cNvSpPr>
            <a:spLocks noGrp="1"/>
          </p:cNvSpPr>
          <p:nvPr>
            <p:ph type="pic" sz="half" idx="22"/>
          </p:nvPr>
        </p:nvSpPr>
        <p:spPr>
          <a:xfrm>
            <a:off x="88900" y="-177800"/>
            <a:ext cx="14008100" cy="8157658"/>
          </a:xfrm>
          <a:prstGeom prst="rect">
            <a:avLst/>
          </a:prstGeom>
        </p:spPr>
        <p:txBody>
          <a:bodyPr lIns="91439" tIns="45719" rIns="91439" bIns="45719">
            <a:noAutofit/>
          </a:bodyPr>
          <a:lstStyle/>
          <a:p>
            <a:endParaRPr/>
          </a:p>
        </p:txBody>
      </p:sp>
      <p:sp>
        <p:nvSpPr>
          <p:cNvPr id="125" name="Image"/>
          <p:cNvSpPr>
            <a:spLocks noGrp="1"/>
          </p:cNvSpPr>
          <p:nvPr>
            <p:ph type="pic" idx="23"/>
          </p:nvPr>
        </p:nvSpPr>
        <p:spPr>
          <a:xfrm>
            <a:off x="12814300" y="-355600"/>
            <a:ext cx="12033950" cy="18034000"/>
          </a:xfrm>
          <a:prstGeom prst="rect">
            <a:avLst/>
          </a:prstGeom>
        </p:spPr>
        <p:txBody>
          <a:bodyPr lIns="91439" tIns="45719" rIns="91439" bIns="45719">
            <a:noAutofit/>
          </a:bodyPr>
          <a:lstStyle/>
          <a:p>
            <a:endParaRPr/>
          </a:p>
        </p:txBody>
      </p:sp>
      <p:sp>
        <p:nvSpPr>
          <p:cNvPr id="12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type="tx">
  <p:cSld name="Photo">
    <p:spTree>
      <p:nvGrpSpPr>
        <p:cNvPr id="1" name=""/>
        <p:cNvGrpSpPr/>
        <p:nvPr/>
      </p:nvGrpSpPr>
      <p:grpSpPr>
        <a:xfrm>
          <a:off x="0" y="0"/>
          <a:ext cx="0" cy="0"/>
          <a:chOff x="0" y="0"/>
          <a:chExt cx="0" cy="0"/>
        </a:xfrm>
      </p:grpSpPr>
      <p:sp>
        <p:nvSpPr>
          <p:cNvPr id="133" name="495873917_2724x1818.jpg"/>
          <p:cNvSpPr>
            <a:spLocks noGrp="1"/>
          </p:cNvSpPr>
          <p:nvPr>
            <p:ph type="pic" idx="21"/>
          </p:nvPr>
        </p:nvSpPr>
        <p:spPr>
          <a:xfrm>
            <a:off x="635000" y="-1181110"/>
            <a:ext cx="23114000" cy="15417820"/>
          </a:xfrm>
          <a:prstGeom prst="rect">
            <a:avLst/>
          </a:prstGeom>
        </p:spPr>
        <p:txBody>
          <a:bodyPr lIns="91439" tIns="45719" rIns="91439" bIns="45719">
            <a:noAutofit/>
          </a:bodyPr>
          <a:lstStyle/>
          <a:p>
            <a:endParaRPr/>
          </a:p>
        </p:txBody>
      </p:sp>
      <p:sp>
        <p:nvSpPr>
          <p:cNvPr id="13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5.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14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Body Level One…"/>
          <p:cNvSpPr txBox="1">
            <a:spLocks noGrp="1"/>
          </p:cNvSpPr>
          <p:nvPr>
            <p:ph type="body" idx="1" hasCustomPrompt="1"/>
          </p:nvPr>
        </p:nvSpPr>
        <p:spPr>
          <a:xfrm>
            <a:off x="1219200" y="3733800"/>
            <a:ext cx="21945600" cy="87630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ormAutofit/>
          </a:bodyPr>
          <a:lstStyle/>
          <a:p>
            <a:r>
              <a:t>Slide bullet text</a:t>
            </a:r>
          </a:p>
          <a:p>
            <a:pPr lvl="1"/>
            <a:endParaRPr/>
          </a:p>
          <a:p>
            <a:pPr lvl="2"/>
            <a:endParaRPr/>
          </a:p>
          <a:p>
            <a:pPr lvl="3"/>
            <a:endParaRPr/>
          </a:p>
          <a:p>
            <a:pPr lvl="4"/>
            <a:endParaRPr/>
          </a:p>
        </p:txBody>
      </p:sp>
      <p:sp>
        <p:nvSpPr>
          <p:cNvPr id="3" name="Slide Title"/>
          <p:cNvSpPr txBox="1">
            <a:spLocks noGrp="1"/>
          </p:cNvSpPr>
          <p:nvPr>
            <p:ph type="title" hasCustomPrompt="1"/>
          </p:nvPr>
        </p:nvSpPr>
        <p:spPr>
          <a:xfrm>
            <a:off x="1219200" y="1219200"/>
            <a:ext cx="21945600" cy="22987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ormAutofit/>
          </a:bodyPr>
          <a:lstStyle/>
          <a:p>
            <a:r>
              <a:t>Slide Title</a:t>
            </a:r>
          </a:p>
        </p:txBody>
      </p:sp>
      <p:sp>
        <p:nvSpPr>
          <p:cNvPr id="4" name="Slide Number"/>
          <p:cNvSpPr txBox="1">
            <a:spLocks noGrp="1"/>
          </p:cNvSpPr>
          <p:nvPr>
            <p:ph type="sldNum" sz="quarter" idx="2"/>
          </p:nvPr>
        </p:nvSpPr>
        <p:spPr>
          <a:xfrm>
            <a:off x="23622000" y="13080999"/>
            <a:ext cx="336728" cy="413767"/>
          </a:xfrm>
          <a:prstGeom prst="rect">
            <a:avLst/>
          </a:prstGeom>
          <a:ln w="12700">
            <a:miter lim="400000"/>
          </a:ln>
        </p:spPr>
        <p:txBody>
          <a:bodyPr wrap="none" lIns="50800" tIns="50800" rIns="50800" bIns="50800" anchor="b">
            <a:spAutoFit/>
          </a:bodyPr>
          <a:lstStyle>
            <a:lvl1pPr algn="l">
              <a:lnSpc>
                <a:spcPts val="2600"/>
              </a:lnSpc>
              <a:defRPr sz="1800">
                <a:latin typeface="Proxima Nova Medium"/>
                <a:ea typeface="Proxima Nova Medium"/>
                <a:cs typeface="Proxima Nova Medium"/>
                <a:sym typeface="Proxima Nova Medium"/>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transition spd="med"/>
  <p:txStyles>
    <p:titleStyle>
      <a:lvl1pPr marL="0" marR="0" indent="0" algn="l" defTabSz="825500" rtl="0" latinLnBrk="0">
        <a:lnSpc>
          <a:spcPct val="80000"/>
        </a:lnSpc>
        <a:spcBef>
          <a:spcPts val="0"/>
        </a:spcBef>
        <a:spcAft>
          <a:spcPts val="0"/>
        </a:spcAft>
        <a:buClrTx/>
        <a:buSzTx/>
        <a:buFontTx/>
        <a:buNone/>
        <a:tabLst/>
        <a:defRPr sz="11600" b="0" i="0" u="none" strike="noStrike" cap="all" spc="-116" baseline="0">
          <a:solidFill>
            <a:srgbClr val="00BFF3"/>
          </a:solidFill>
          <a:uFillTx/>
          <a:latin typeface="+mn-lt"/>
          <a:ea typeface="+mn-ea"/>
          <a:cs typeface="+mn-cs"/>
          <a:sym typeface="Druk Medium"/>
        </a:defRPr>
      </a:lvl1pPr>
      <a:lvl2pPr marL="0" marR="0" indent="457200" algn="l" defTabSz="825500" rtl="0" latinLnBrk="0">
        <a:lnSpc>
          <a:spcPct val="80000"/>
        </a:lnSpc>
        <a:spcBef>
          <a:spcPts val="0"/>
        </a:spcBef>
        <a:spcAft>
          <a:spcPts val="0"/>
        </a:spcAft>
        <a:buClrTx/>
        <a:buSzTx/>
        <a:buFontTx/>
        <a:buNone/>
        <a:tabLst/>
        <a:defRPr sz="11600" b="0" i="0" u="none" strike="noStrike" cap="all" spc="-116" baseline="0">
          <a:solidFill>
            <a:srgbClr val="00BFF3"/>
          </a:solidFill>
          <a:uFillTx/>
          <a:latin typeface="+mn-lt"/>
          <a:ea typeface="+mn-ea"/>
          <a:cs typeface="+mn-cs"/>
          <a:sym typeface="Druk Medium"/>
        </a:defRPr>
      </a:lvl2pPr>
      <a:lvl3pPr marL="0" marR="0" indent="914400" algn="l" defTabSz="825500" rtl="0" latinLnBrk="0">
        <a:lnSpc>
          <a:spcPct val="80000"/>
        </a:lnSpc>
        <a:spcBef>
          <a:spcPts val="0"/>
        </a:spcBef>
        <a:spcAft>
          <a:spcPts val="0"/>
        </a:spcAft>
        <a:buClrTx/>
        <a:buSzTx/>
        <a:buFontTx/>
        <a:buNone/>
        <a:tabLst/>
        <a:defRPr sz="11600" b="0" i="0" u="none" strike="noStrike" cap="all" spc="-116" baseline="0">
          <a:solidFill>
            <a:srgbClr val="00BFF3"/>
          </a:solidFill>
          <a:uFillTx/>
          <a:latin typeface="+mn-lt"/>
          <a:ea typeface="+mn-ea"/>
          <a:cs typeface="+mn-cs"/>
          <a:sym typeface="Druk Medium"/>
        </a:defRPr>
      </a:lvl3pPr>
      <a:lvl4pPr marL="0" marR="0" indent="1371600" algn="l" defTabSz="825500" rtl="0" latinLnBrk="0">
        <a:lnSpc>
          <a:spcPct val="80000"/>
        </a:lnSpc>
        <a:spcBef>
          <a:spcPts val="0"/>
        </a:spcBef>
        <a:spcAft>
          <a:spcPts val="0"/>
        </a:spcAft>
        <a:buClrTx/>
        <a:buSzTx/>
        <a:buFontTx/>
        <a:buNone/>
        <a:tabLst/>
        <a:defRPr sz="11600" b="0" i="0" u="none" strike="noStrike" cap="all" spc="-116" baseline="0">
          <a:solidFill>
            <a:srgbClr val="00BFF3"/>
          </a:solidFill>
          <a:uFillTx/>
          <a:latin typeface="+mn-lt"/>
          <a:ea typeface="+mn-ea"/>
          <a:cs typeface="+mn-cs"/>
          <a:sym typeface="Druk Medium"/>
        </a:defRPr>
      </a:lvl4pPr>
      <a:lvl5pPr marL="0" marR="0" indent="1828800" algn="l" defTabSz="825500" rtl="0" latinLnBrk="0">
        <a:lnSpc>
          <a:spcPct val="80000"/>
        </a:lnSpc>
        <a:spcBef>
          <a:spcPts val="0"/>
        </a:spcBef>
        <a:spcAft>
          <a:spcPts val="0"/>
        </a:spcAft>
        <a:buClrTx/>
        <a:buSzTx/>
        <a:buFontTx/>
        <a:buNone/>
        <a:tabLst/>
        <a:defRPr sz="11600" b="0" i="0" u="none" strike="noStrike" cap="all" spc="-116" baseline="0">
          <a:solidFill>
            <a:srgbClr val="00BFF3"/>
          </a:solidFill>
          <a:uFillTx/>
          <a:latin typeface="+mn-lt"/>
          <a:ea typeface="+mn-ea"/>
          <a:cs typeface="+mn-cs"/>
          <a:sym typeface="Druk Medium"/>
        </a:defRPr>
      </a:lvl5pPr>
      <a:lvl6pPr marL="0" marR="0" indent="2286000" algn="l" defTabSz="825500" rtl="0" latinLnBrk="0">
        <a:lnSpc>
          <a:spcPct val="80000"/>
        </a:lnSpc>
        <a:spcBef>
          <a:spcPts val="0"/>
        </a:spcBef>
        <a:spcAft>
          <a:spcPts val="0"/>
        </a:spcAft>
        <a:buClrTx/>
        <a:buSzTx/>
        <a:buFontTx/>
        <a:buNone/>
        <a:tabLst/>
        <a:defRPr sz="11600" b="0" i="0" u="none" strike="noStrike" cap="all" spc="-116" baseline="0">
          <a:solidFill>
            <a:srgbClr val="00BFF3"/>
          </a:solidFill>
          <a:uFillTx/>
          <a:latin typeface="+mn-lt"/>
          <a:ea typeface="+mn-ea"/>
          <a:cs typeface="+mn-cs"/>
          <a:sym typeface="Druk Medium"/>
        </a:defRPr>
      </a:lvl6pPr>
      <a:lvl7pPr marL="0" marR="0" indent="2743200" algn="l" defTabSz="825500" rtl="0" latinLnBrk="0">
        <a:lnSpc>
          <a:spcPct val="80000"/>
        </a:lnSpc>
        <a:spcBef>
          <a:spcPts val="0"/>
        </a:spcBef>
        <a:spcAft>
          <a:spcPts val="0"/>
        </a:spcAft>
        <a:buClrTx/>
        <a:buSzTx/>
        <a:buFontTx/>
        <a:buNone/>
        <a:tabLst/>
        <a:defRPr sz="11600" b="0" i="0" u="none" strike="noStrike" cap="all" spc="-116" baseline="0">
          <a:solidFill>
            <a:srgbClr val="00BFF3"/>
          </a:solidFill>
          <a:uFillTx/>
          <a:latin typeface="+mn-lt"/>
          <a:ea typeface="+mn-ea"/>
          <a:cs typeface="+mn-cs"/>
          <a:sym typeface="Druk Medium"/>
        </a:defRPr>
      </a:lvl7pPr>
      <a:lvl8pPr marL="0" marR="0" indent="3200400" algn="l" defTabSz="825500" rtl="0" latinLnBrk="0">
        <a:lnSpc>
          <a:spcPct val="80000"/>
        </a:lnSpc>
        <a:spcBef>
          <a:spcPts val="0"/>
        </a:spcBef>
        <a:spcAft>
          <a:spcPts val="0"/>
        </a:spcAft>
        <a:buClrTx/>
        <a:buSzTx/>
        <a:buFontTx/>
        <a:buNone/>
        <a:tabLst/>
        <a:defRPr sz="11600" b="0" i="0" u="none" strike="noStrike" cap="all" spc="-116" baseline="0">
          <a:solidFill>
            <a:srgbClr val="00BFF3"/>
          </a:solidFill>
          <a:uFillTx/>
          <a:latin typeface="+mn-lt"/>
          <a:ea typeface="+mn-ea"/>
          <a:cs typeface="+mn-cs"/>
          <a:sym typeface="Druk Medium"/>
        </a:defRPr>
      </a:lvl8pPr>
      <a:lvl9pPr marL="0" marR="0" indent="3657600" algn="l" defTabSz="825500" rtl="0" latinLnBrk="0">
        <a:lnSpc>
          <a:spcPct val="80000"/>
        </a:lnSpc>
        <a:spcBef>
          <a:spcPts val="0"/>
        </a:spcBef>
        <a:spcAft>
          <a:spcPts val="0"/>
        </a:spcAft>
        <a:buClrTx/>
        <a:buSzTx/>
        <a:buFontTx/>
        <a:buNone/>
        <a:tabLst/>
        <a:defRPr sz="11600" b="0" i="0" u="none" strike="noStrike" cap="all" spc="-116" baseline="0">
          <a:solidFill>
            <a:srgbClr val="00BFF3"/>
          </a:solidFill>
          <a:uFillTx/>
          <a:latin typeface="+mn-lt"/>
          <a:ea typeface="+mn-ea"/>
          <a:cs typeface="+mn-cs"/>
          <a:sym typeface="Druk Medium"/>
        </a:defRPr>
      </a:lvl9pPr>
    </p:titleStyle>
    <p:bodyStyle>
      <a:lvl1pPr marL="685800" marR="0" indent="-685800" algn="l" defTabSz="584200" rtl="0" latinLnBrk="0">
        <a:lnSpc>
          <a:spcPct val="80000"/>
        </a:lnSpc>
        <a:spcBef>
          <a:spcPts val="2400"/>
        </a:spcBef>
        <a:spcAft>
          <a:spcPts val="0"/>
        </a:spcAft>
        <a:buClr>
          <a:srgbClr val="57BEF0"/>
        </a:buClr>
        <a:buSzPct val="250000"/>
        <a:buFontTx/>
        <a:buChar char="-"/>
        <a:tabLst/>
        <a:defRPr sz="4200" b="1" i="0" u="none" strike="noStrike" cap="none" spc="0" baseline="0">
          <a:solidFill>
            <a:srgbClr val="53585F"/>
          </a:solidFill>
          <a:uFillTx/>
          <a:latin typeface="Proxima Nova"/>
          <a:ea typeface="Proxima Nova"/>
          <a:cs typeface="Proxima Nova"/>
          <a:sym typeface="Proxima Nova"/>
        </a:defRPr>
      </a:lvl1pPr>
      <a:lvl2pPr marL="1371600" marR="0" indent="-685800" algn="l" defTabSz="584200" rtl="0" latinLnBrk="0">
        <a:lnSpc>
          <a:spcPct val="80000"/>
        </a:lnSpc>
        <a:spcBef>
          <a:spcPts val="2400"/>
        </a:spcBef>
        <a:spcAft>
          <a:spcPts val="0"/>
        </a:spcAft>
        <a:buClr>
          <a:srgbClr val="57BEF0"/>
        </a:buClr>
        <a:buSzPct val="250000"/>
        <a:buFontTx/>
        <a:buChar char="-"/>
        <a:tabLst/>
        <a:defRPr sz="4200" b="1" i="0" u="none" strike="noStrike" cap="none" spc="0" baseline="0">
          <a:solidFill>
            <a:srgbClr val="53585F"/>
          </a:solidFill>
          <a:uFillTx/>
          <a:latin typeface="Proxima Nova"/>
          <a:ea typeface="Proxima Nova"/>
          <a:cs typeface="Proxima Nova"/>
          <a:sym typeface="Proxima Nova"/>
        </a:defRPr>
      </a:lvl2pPr>
      <a:lvl3pPr marL="2057400" marR="0" indent="-685800" algn="l" defTabSz="584200" rtl="0" latinLnBrk="0">
        <a:lnSpc>
          <a:spcPct val="80000"/>
        </a:lnSpc>
        <a:spcBef>
          <a:spcPts val="2400"/>
        </a:spcBef>
        <a:spcAft>
          <a:spcPts val="0"/>
        </a:spcAft>
        <a:buClr>
          <a:srgbClr val="57BEF0"/>
        </a:buClr>
        <a:buSzPct val="250000"/>
        <a:buFontTx/>
        <a:buChar char="-"/>
        <a:tabLst/>
        <a:defRPr sz="4200" b="1" i="0" u="none" strike="noStrike" cap="none" spc="0" baseline="0">
          <a:solidFill>
            <a:srgbClr val="53585F"/>
          </a:solidFill>
          <a:uFillTx/>
          <a:latin typeface="Proxima Nova"/>
          <a:ea typeface="Proxima Nova"/>
          <a:cs typeface="Proxima Nova"/>
          <a:sym typeface="Proxima Nova"/>
        </a:defRPr>
      </a:lvl3pPr>
      <a:lvl4pPr marL="2743200" marR="0" indent="-685800" algn="l" defTabSz="584200" rtl="0" latinLnBrk="0">
        <a:lnSpc>
          <a:spcPct val="80000"/>
        </a:lnSpc>
        <a:spcBef>
          <a:spcPts val="2400"/>
        </a:spcBef>
        <a:spcAft>
          <a:spcPts val="0"/>
        </a:spcAft>
        <a:buClr>
          <a:srgbClr val="57BEF0"/>
        </a:buClr>
        <a:buSzPct val="250000"/>
        <a:buFontTx/>
        <a:buChar char="-"/>
        <a:tabLst/>
        <a:defRPr sz="4200" b="1" i="0" u="none" strike="noStrike" cap="none" spc="0" baseline="0">
          <a:solidFill>
            <a:srgbClr val="53585F"/>
          </a:solidFill>
          <a:uFillTx/>
          <a:latin typeface="Proxima Nova"/>
          <a:ea typeface="Proxima Nova"/>
          <a:cs typeface="Proxima Nova"/>
          <a:sym typeface="Proxima Nova"/>
        </a:defRPr>
      </a:lvl4pPr>
      <a:lvl5pPr marL="3429000" marR="0" indent="-685800" algn="l" defTabSz="584200" rtl="0" latinLnBrk="0">
        <a:lnSpc>
          <a:spcPct val="80000"/>
        </a:lnSpc>
        <a:spcBef>
          <a:spcPts val="2400"/>
        </a:spcBef>
        <a:spcAft>
          <a:spcPts val="0"/>
        </a:spcAft>
        <a:buClr>
          <a:srgbClr val="57BEF0"/>
        </a:buClr>
        <a:buSzPct val="250000"/>
        <a:buFontTx/>
        <a:buChar char="-"/>
        <a:tabLst/>
        <a:defRPr sz="4200" b="1" i="0" u="none" strike="noStrike" cap="none" spc="0" baseline="0">
          <a:solidFill>
            <a:srgbClr val="53585F"/>
          </a:solidFill>
          <a:uFillTx/>
          <a:latin typeface="Proxima Nova"/>
          <a:ea typeface="Proxima Nova"/>
          <a:cs typeface="Proxima Nova"/>
          <a:sym typeface="Proxima Nova"/>
        </a:defRPr>
      </a:lvl5pPr>
      <a:lvl6pPr marL="4114800" marR="0" indent="-685800" algn="l" defTabSz="584200" rtl="0" latinLnBrk="0">
        <a:lnSpc>
          <a:spcPct val="80000"/>
        </a:lnSpc>
        <a:spcBef>
          <a:spcPts val="2400"/>
        </a:spcBef>
        <a:spcAft>
          <a:spcPts val="0"/>
        </a:spcAft>
        <a:buClr>
          <a:srgbClr val="57BEF0"/>
        </a:buClr>
        <a:buSzPct val="250000"/>
        <a:buFontTx/>
        <a:buChar char="-"/>
        <a:tabLst/>
        <a:defRPr sz="4200" b="1" i="0" u="none" strike="noStrike" cap="none" spc="0" baseline="0">
          <a:solidFill>
            <a:srgbClr val="53585F"/>
          </a:solidFill>
          <a:uFillTx/>
          <a:latin typeface="Proxima Nova"/>
          <a:ea typeface="Proxima Nova"/>
          <a:cs typeface="Proxima Nova"/>
          <a:sym typeface="Proxima Nova"/>
        </a:defRPr>
      </a:lvl6pPr>
      <a:lvl7pPr marL="4800600" marR="0" indent="-685800" algn="l" defTabSz="584200" rtl="0" latinLnBrk="0">
        <a:lnSpc>
          <a:spcPct val="80000"/>
        </a:lnSpc>
        <a:spcBef>
          <a:spcPts val="2400"/>
        </a:spcBef>
        <a:spcAft>
          <a:spcPts val="0"/>
        </a:spcAft>
        <a:buClr>
          <a:srgbClr val="57BEF0"/>
        </a:buClr>
        <a:buSzPct val="250000"/>
        <a:buFontTx/>
        <a:buChar char="-"/>
        <a:tabLst/>
        <a:defRPr sz="4200" b="1" i="0" u="none" strike="noStrike" cap="none" spc="0" baseline="0">
          <a:solidFill>
            <a:srgbClr val="53585F"/>
          </a:solidFill>
          <a:uFillTx/>
          <a:latin typeface="Proxima Nova"/>
          <a:ea typeface="Proxima Nova"/>
          <a:cs typeface="Proxima Nova"/>
          <a:sym typeface="Proxima Nova"/>
        </a:defRPr>
      </a:lvl7pPr>
      <a:lvl8pPr marL="5486400" marR="0" indent="-685800" algn="l" defTabSz="584200" rtl="0" latinLnBrk="0">
        <a:lnSpc>
          <a:spcPct val="80000"/>
        </a:lnSpc>
        <a:spcBef>
          <a:spcPts val="2400"/>
        </a:spcBef>
        <a:spcAft>
          <a:spcPts val="0"/>
        </a:spcAft>
        <a:buClr>
          <a:srgbClr val="57BEF0"/>
        </a:buClr>
        <a:buSzPct val="250000"/>
        <a:buFontTx/>
        <a:buChar char="-"/>
        <a:tabLst/>
        <a:defRPr sz="4200" b="1" i="0" u="none" strike="noStrike" cap="none" spc="0" baseline="0">
          <a:solidFill>
            <a:srgbClr val="53585F"/>
          </a:solidFill>
          <a:uFillTx/>
          <a:latin typeface="Proxima Nova"/>
          <a:ea typeface="Proxima Nova"/>
          <a:cs typeface="Proxima Nova"/>
          <a:sym typeface="Proxima Nova"/>
        </a:defRPr>
      </a:lvl8pPr>
      <a:lvl9pPr marL="6172200" marR="0" indent="-685800" algn="l" defTabSz="584200" rtl="0" latinLnBrk="0">
        <a:lnSpc>
          <a:spcPct val="80000"/>
        </a:lnSpc>
        <a:spcBef>
          <a:spcPts val="2400"/>
        </a:spcBef>
        <a:spcAft>
          <a:spcPts val="0"/>
        </a:spcAft>
        <a:buClr>
          <a:srgbClr val="57BEF0"/>
        </a:buClr>
        <a:buSzPct val="250000"/>
        <a:buFontTx/>
        <a:buChar char="-"/>
        <a:tabLst/>
        <a:defRPr sz="4200" b="1" i="0" u="none" strike="noStrike" cap="none" spc="0" baseline="0">
          <a:solidFill>
            <a:srgbClr val="53585F"/>
          </a:solidFill>
          <a:uFillTx/>
          <a:latin typeface="Proxima Nova"/>
          <a:ea typeface="Proxima Nova"/>
          <a:cs typeface="Proxima Nova"/>
          <a:sym typeface="Proxima Nova"/>
        </a:defRPr>
      </a:lvl9pPr>
    </p:bodyStyle>
    <p:otherStyle>
      <a:lvl1pPr marL="0" marR="0" indent="0" algn="l" defTabSz="825500" rtl="0" latinLnBrk="0">
        <a:lnSpc>
          <a:spcPts val="26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Proxima Nova Medium"/>
        </a:defRPr>
      </a:lvl1pPr>
      <a:lvl2pPr marL="0" marR="0" indent="457200" algn="l" defTabSz="825500" rtl="0" latinLnBrk="0">
        <a:lnSpc>
          <a:spcPts val="26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Proxima Nova Medium"/>
        </a:defRPr>
      </a:lvl2pPr>
      <a:lvl3pPr marL="0" marR="0" indent="914400" algn="l" defTabSz="825500" rtl="0" latinLnBrk="0">
        <a:lnSpc>
          <a:spcPts val="26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Proxima Nova Medium"/>
        </a:defRPr>
      </a:lvl3pPr>
      <a:lvl4pPr marL="0" marR="0" indent="1371600" algn="l" defTabSz="825500" rtl="0" latinLnBrk="0">
        <a:lnSpc>
          <a:spcPts val="26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Proxima Nova Medium"/>
        </a:defRPr>
      </a:lvl4pPr>
      <a:lvl5pPr marL="0" marR="0" indent="1828800" algn="l" defTabSz="825500" rtl="0" latinLnBrk="0">
        <a:lnSpc>
          <a:spcPts val="26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Proxima Nova Medium"/>
        </a:defRPr>
      </a:lvl5pPr>
      <a:lvl6pPr marL="0" marR="0" indent="2286000" algn="l" defTabSz="825500" rtl="0" latinLnBrk="0">
        <a:lnSpc>
          <a:spcPts val="26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Proxima Nova Medium"/>
        </a:defRPr>
      </a:lvl6pPr>
      <a:lvl7pPr marL="0" marR="0" indent="2743200" algn="l" defTabSz="825500" rtl="0" latinLnBrk="0">
        <a:lnSpc>
          <a:spcPts val="26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Proxima Nova Medium"/>
        </a:defRPr>
      </a:lvl7pPr>
      <a:lvl8pPr marL="0" marR="0" indent="3200400" algn="l" defTabSz="825500" rtl="0" latinLnBrk="0">
        <a:lnSpc>
          <a:spcPts val="26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Proxima Nova Medium"/>
        </a:defRPr>
      </a:lvl8pPr>
      <a:lvl9pPr marL="0" marR="0" indent="3657600" algn="l" defTabSz="825500" rtl="0" latinLnBrk="0">
        <a:lnSpc>
          <a:spcPts val="26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Proxima Nova Medium"/>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 name="Launch of a new Tourism Strategy to Sustainably Support the Industry Recovery"/>
          <p:cNvSpPr txBox="1">
            <a:spLocks noGrp="1"/>
          </p:cNvSpPr>
          <p:nvPr>
            <p:ph type="subTitle" sz="quarter" idx="1"/>
          </p:nvPr>
        </p:nvSpPr>
        <p:spPr>
          <a:xfrm>
            <a:off x="523854" y="8648700"/>
            <a:ext cx="23927854" cy="2095500"/>
          </a:xfrm>
          <a:prstGeom prst="rect">
            <a:avLst/>
          </a:prstGeom>
        </p:spPr>
        <p:txBody>
          <a:bodyPr/>
          <a:lstStyle/>
          <a:p>
            <a:r>
              <a:t>Launch of a new Tourism Strategy to Sustainably Support the Industry Recovery</a:t>
            </a:r>
          </a:p>
        </p:txBody>
      </p:sp>
      <p:sp>
        <p:nvSpPr>
          <p:cNvPr id="151" name="ABTA  Tourism  For  Good"/>
          <p:cNvSpPr txBox="1">
            <a:spLocks noGrp="1"/>
          </p:cNvSpPr>
          <p:nvPr>
            <p:ph type="ctrTitle"/>
          </p:nvPr>
        </p:nvSpPr>
        <p:spPr>
          <a:prstGeom prst="rect">
            <a:avLst/>
          </a:prstGeom>
        </p:spPr>
        <p:txBody>
          <a:bodyPr/>
          <a:lstStyle/>
          <a:p>
            <a:r>
              <a:t>ABTA  Tourism  For  Good </a:t>
            </a:r>
          </a:p>
        </p:txBody>
      </p:sp>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 name="“Building on ABTA’s longstanding work on sustainability, the Tourism For Good Report is designed to act as a Strategic Framework to guide our activities as the industry reopens and evolves. The core principles include.....the need for Tourism to be Susta"/>
          <p:cNvSpPr txBox="1">
            <a:spLocks noGrp="1"/>
          </p:cNvSpPr>
          <p:nvPr>
            <p:ph type="body" idx="1"/>
          </p:nvPr>
        </p:nvSpPr>
        <p:spPr>
          <a:prstGeom prst="rect">
            <a:avLst/>
          </a:prstGeom>
        </p:spPr>
        <p:txBody>
          <a:bodyPr/>
          <a:lstStyle/>
          <a:p>
            <a:pPr marL="658368" indent="-658368" defTabSz="560831">
              <a:spcBef>
                <a:spcPts val="2300"/>
              </a:spcBef>
              <a:defRPr sz="4032"/>
            </a:pPr>
            <a:r>
              <a:t> “Building on ABTA’s longstanding work on sustainability, the Tourism For Good Report is designed to act as a Strategic Framework to guide our activities as the industry reopens and evolves. The core principles include.....the need for Tourism to be Sustainable and Resilient against future shocks, for Olivier and actions to be designed in alignment with the UN’s Sustainable Development Goals, and the urgent need to accelerate decarbonisation.”</a:t>
            </a:r>
          </a:p>
          <a:p>
            <a:pPr marL="658368" indent="-658368" defTabSz="560831">
              <a:spcBef>
                <a:spcPts val="2300"/>
              </a:spcBef>
              <a:defRPr sz="4032"/>
            </a:pPr>
            <a:r>
              <a:t>Clare Jenkinson Head of Sustainability at ABTA (2020)</a:t>
            </a:r>
          </a:p>
          <a:p>
            <a:pPr marL="658368" indent="-658368" defTabSz="560831">
              <a:spcBef>
                <a:spcPts val="2300"/>
              </a:spcBef>
              <a:defRPr sz="4032"/>
            </a:pPr>
            <a:endParaRPr/>
          </a:p>
          <a:p>
            <a:pPr marL="658368" indent="-658368" defTabSz="560831">
              <a:spcBef>
                <a:spcPts val="2300"/>
              </a:spcBef>
              <a:defRPr sz="4032"/>
            </a:pPr>
            <a:r>
              <a:t>“Tourism’s unexpected standstill has given us a unique opportunity to reflect on the type of industry we want to rebuild, fit for the challenges we face &amp; a contributor to the global good. I believe the future prosperity of the industry depends on putting sustainability at the heart of our recovery. The report therefore underlines ABTA’s commitment to working with our members, the wider travel industry &amp; the UK Government to create a more sustainable industry that allows everyone to share in it’s success.”</a:t>
            </a:r>
          </a:p>
          <a:p>
            <a:pPr marL="658368" indent="-658368" defTabSz="560831">
              <a:spcBef>
                <a:spcPts val="2300"/>
              </a:spcBef>
              <a:defRPr sz="4032"/>
            </a:pPr>
            <a:r>
              <a:t>Mark Tanner CEO of ABTA (2020)</a:t>
            </a:r>
          </a:p>
        </p:txBody>
      </p:sp>
      <p:sp>
        <p:nvSpPr>
          <p:cNvPr id="154" name="Tourism for good Strategy launch"/>
          <p:cNvSpPr txBox="1">
            <a:spLocks noGrp="1"/>
          </p:cNvSpPr>
          <p:nvPr>
            <p:ph type="title"/>
          </p:nvPr>
        </p:nvSpPr>
        <p:spPr>
          <a:prstGeom prst="rect">
            <a:avLst/>
          </a:prstGeom>
        </p:spPr>
        <p:txBody>
          <a:bodyPr/>
          <a:lstStyle/>
          <a:p>
            <a:r>
              <a:t>Tourism for good Strategy launch</a:t>
            </a:r>
          </a:p>
        </p:txBody>
      </p:sp>
    </p:spTree>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 name="Industry to  put Sustainability at the heart of the Recovery…"/>
          <p:cNvSpPr txBox="1">
            <a:spLocks noGrp="1"/>
          </p:cNvSpPr>
          <p:nvPr>
            <p:ph type="body" idx="1"/>
          </p:nvPr>
        </p:nvSpPr>
        <p:spPr>
          <a:prstGeom prst="rect">
            <a:avLst/>
          </a:prstGeom>
        </p:spPr>
        <p:txBody>
          <a:bodyPr/>
          <a:lstStyle/>
          <a:p>
            <a:r>
              <a:t>Industry to  put Sustainability at the heart of the Recovery</a:t>
            </a:r>
          </a:p>
          <a:p>
            <a:r>
              <a:t>Devastating impact of Covid</a:t>
            </a:r>
          </a:p>
          <a:p>
            <a:r>
              <a:t>Rebuild a more Responsible &amp; Resilient Tourism Industry</a:t>
            </a:r>
          </a:p>
          <a:p>
            <a:r>
              <a:t>52% believe Travel Industry should be Greener</a:t>
            </a:r>
          </a:p>
          <a:p>
            <a:r>
              <a:t>Outbound Tourism generates significant Economic, Employment &amp; Social Benefits in UK &amp; Globally</a:t>
            </a:r>
          </a:p>
          <a:p>
            <a:r>
              <a:t>Collaborative Action Needed for Global Good</a:t>
            </a:r>
          </a:p>
          <a:p>
            <a:r>
              <a:t>Strategic Framework for ABTA’s Sustainability work</a:t>
            </a:r>
          </a:p>
          <a:p>
            <a:r>
              <a:t>Vital for Stakeholders &amp; Government</a:t>
            </a:r>
          </a:p>
          <a:p>
            <a:r>
              <a:t>ABTA Sustainability Survey to establish Baseline for Sustainablity</a:t>
            </a:r>
          </a:p>
          <a:p>
            <a:endParaRPr/>
          </a:p>
        </p:txBody>
      </p:sp>
      <p:sp>
        <p:nvSpPr>
          <p:cNvPr id="157" name="Tourism for good"/>
          <p:cNvSpPr txBox="1">
            <a:spLocks noGrp="1"/>
          </p:cNvSpPr>
          <p:nvPr>
            <p:ph type="title"/>
          </p:nvPr>
        </p:nvSpPr>
        <p:spPr>
          <a:prstGeom prst="rect">
            <a:avLst/>
          </a:prstGeom>
        </p:spPr>
        <p:txBody>
          <a:bodyPr/>
          <a:lstStyle/>
          <a:p>
            <a:r>
              <a:t>Tourism for good</a:t>
            </a:r>
          </a:p>
        </p:txBody>
      </p:sp>
    </p:spTree>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 name="Launched at Virtual Travel Convention 2020…"/>
          <p:cNvSpPr txBox="1">
            <a:spLocks noGrp="1"/>
          </p:cNvSpPr>
          <p:nvPr>
            <p:ph type="body" idx="1"/>
          </p:nvPr>
        </p:nvSpPr>
        <p:spPr>
          <a:prstGeom prst="rect">
            <a:avLst/>
          </a:prstGeom>
        </p:spPr>
        <p:txBody>
          <a:bodyPr/>
          <a:lstStyle/>
          <a:p>
            <a:r>
              <a:t>Launched at Virtual Travel Convention 2020</a:t>
            </a:r>
          </a:p>
          <a:p>
            <a:r>
              <a:t>Responsible &amp; Resilient Tourism to Benefit ALL</a:t>
            </a:r>
          </a:p>
          <a:p>
            <a:r>
              <a:t>Framework for Collaborative Actions</a:t>
            </a:r>
          </a:p>
          <a:p>
            <a:r>
              <a:t>Build Better Places to Live &amp; Visit</a:t>
            </a:r>
          </a:p>
          <a:p>
            <a:r>
              <a:t>Tourism Poweful Force for Good</a:t>
            </a:r>
          </a:p>
          <a:p>
            <a:r>
              <a:t>Physically &amp; Mentally Resorative for Travellers</a:t>
            </a:r>
          </a:p>
          <a:p>
            <a:r>
              <a:t>Significant Economic, Employment &amp; Social Benefits</a:t>
            </a:r>
          </a:p>
          <a:p>
            <a:r>
              <a:t>UK &amp; Global</a:t>
            </a:r>
          </a:p>
          <a:p>
            <a:r>
              <a:t>DeCarbonisations</a:t>
            </a:r>
          </a:p>
          <a:p>
            <a:r>
              <a:t>Ensure Greater Benefits for Destinations &amp; Local Communities</a:t>
            </a:r>
          </a:p>
        </p:txBody>
      </p:sp>
      <p:sp>
        <p:nvSpPr>
          <p:cNvPr id="160" name="Road Map for rebuilding travel &amp; tourism"/>
          <p:cNvSpPr txBox="1">
            <a:spLocks noGrp="1"/>
          </p:cNvSpPr>
          <p:nvPr>
            <p:ph type="title"/>
          </p:nvPr>
        </p:nvSpPr>
        <p:spPr>
          <a:prstGeom prst="rect">
            <a:avLst/>
          </a:prstGeom>
        </p:spPr>
        <p:txBody>
          <a:bodyPr/>
          <a:lstStyle/>
          <a:p>
            <a:r>
              <a:t>Road Map for rebuilding travel &amp; tourism</a:t>
            </a:r>
          </a:p>
        </p:txBody>
      </p:sp>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 name="Job Creation…"/>
          <p:cNvSpPr txBox="1">
            <a:spLocks noGrp="1"/>
          </p:cNvSpPr>
          <p:nvPr>
            <p:ph type="body" idx="1"/>
          </p:nvPr>
        </p:nvSpPr>
        <p:spPr>
          <a:xfrm>
            <a:off x="1219200" y="3733799"/>
            <a:ext cx="21945600" cy="10269286"/>
          </a:xfrm>
          <a:prstGeom prst="rect">
            <a:avLst/>
          </a:prstGeom>
        </p:spPr>
        <p:txBody>
          <a:bodyPr/>
          <a:lstStyle/>
          <a:p>
            <a:r>
              <a:t>Job Creation</a:t>
            </a:r>
          </a:p>
          <a:p>
            <a:r>
              <a:t>Opportunities</a:t>
            </a:r>
          </a:p>
          <a:p>
            <a:r>
              <a:t>Social Benefits for Local Communities</a:t>
            </a:r>
          </a:p>
          <a:p>
            <a:r>
              <a:t>Support &amp; Funding for Nature &amp; Wildlife Conservation</a:t>
            </a:r>
          </a:p>
          <a:p>
            <a:r>
              <a:t>Cultural Heritage Protection</a:t>
            </a:r>
          </a:p>
          <a:p>
            <a:r>
              <a:t>CEBR (2020) UK Outbound Tourism Estimated $81.4B, Supports 2.7m Jobs, Generates £37B (1.8% of GDP)</a:t>
            </a:r>
          </a:p>
          <a:p>
            <a:r>
              <a:t>In key destinations UK Tourists alone contribute more than 1% of Destination’s GDP </a:t>
            </a:r>
          </a:p>
        </p:txBody>
      </p:sp>
      <p:sp>
        <p:nvSpPr>
          <p:cNvPr id="163" name="Industry impacts"/>
          <p:cNvSpPr txBox="1">
            <a:spLocks noGrp="1"/>
          </p:cNvSpPr>
          <p:nvPr>
            <p:ph type="title"/>
          </p:nvPr>
        </p:nvSpPr>
        <p:spPr>
          <a:prstGeom prst="rect">
            <a:avLst/>
          </a:prstGeom>
        </p:spPr>
        <p:txBody>
          <a:bodyPr/>
          <a:lstStyle/>
          <a:p>
            <a:r>
              <a:t>Industry impacts</a:t>
            </a:r>
          </a:p>
        </p:txBody>
      </p:sp>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5" name="CCD2B856-6A88-4C19-899E-171B67A32DE9-L0-001.jpeg" descr="CCD2B856-6A88-4C19-899E-171B67A32DE9-L0-001.jpeg"/>
          <p:cNvPicPr>
            <a:picLocks noChangeAspect="1"/>
          </p:cNvPicPr>
          <p:nvPr/>
        </p:nvPicPr>
        <p:blipFill>
          <a:blip r:embed="rId2">
            <a:extLst/>
          </a:blip>
          <a:stretch>
            <a:fillRect/>
          </a:stretch>
        </p:blipFill>
        <p:spPr>
          <a:xfrm>
            <a:off x="6282363" y="-471214"/>
            <a:ext cx="10802878" cy="15474389"/>
          </a:xfrm>
          <a:prstGeom prst="rect">
            <a:avLst/>
          </a:prstGeom>
          <a:ln w="12700">
            <a:miter lim="400000"/>
          </a:ln>
        </p:spPr>
      </p:pic>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7" name="50D5552D-8192-4AC8-A587-2FC7FD0D5D15-L0-001.jpeg" descr="50D5552D-8192-4AC8-A587-2FC7FD0D5D15-L0-001.jpeg"/>
          <p:cNvPicPr>
            <a:picLocks noChangeAspect="1"/>
          </p:cNvPicPr>
          <p:nvPr/>
        </p:nvPicPr>
        <p:blipFill>
          <a:blip r:embed="rId2">
            <a:extLst/>
          </a:blip>
          <a:stretch>
            <a:fillRect/>
          </a:stretch>
        </p:blipFill>
        <p:spPr>
          <a:xfrm>
            <a:off x="6325467" y="-1947583"/>
            <a:ext cx="12290162" cy="15676942"/>
          </a:xfrm>
          <a:prstGeom prst="rect">
            <a:avLst/>
          </a:prstGeom>
          <a:ln w="12700">
            <a:miter lim="400000"/>
          </a:ln>
        </p:spPr>
      </p:pic>
    </p:spTree>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9" name="D8F2966E-E1E2-4D34-A356-844B36F46DD8-L0-001.jpeg" descr="D8F2966E-E1E2-4D34-A356-844B36F46DD8-L0-001.jpeg"/>
          <p:cNvPicPr>
            <a:picLocks noChangeAspect="1"/>
          </p:cNvPicPr>
          <p:nvPr/>
        </p:nvPicPr>
        <p:blipFill>
          <a:blip r:embed="rId2">
            <a:extLst/>
          </a:blip>
          <a:stretch>
            <a:fillRect/>
          </a:stretch>
        </p:blipFill>
        <p:spPr>
          <a:xfrm>
            <a:off x="-611357" y="-1040174"/>
            <a:ext cx="25386123" cy="16936769"/>
          </a:xfrm>
          <a:prstGeom prst="rect">
            <a:avLst/>
          </a:prstGeom>
          <a:ln w="12700">
            <a:miter lim="400000"/>
          </a:ln>
        </p:spPr>
      </p:pic>
    </p:spTree>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 name="Slide Title"/>
          <p:cNvSpPr txBox="1">
            <a:spLocks noGrp="1"/>
          </p:cNvSpPr>
          <p:nvPr>
            <p:ph type="title"/>
          </p:nvPr>
        </p:nvSpPr>
        <p:spPr>
          <a:prstGeom prst="rect">
            <a:avLst/>
          </a:prstGeom>
        </p:spPr>
        <p:txBody>
          <a:bodyPr/>
          <a:lstStyle/>
          <a:p>
            <a:pPr defTabSz="610870">
              <a:defRPr sz="8584" spc="-85"/>
            </a:pPr>
            <a:endParaRPr/>
          </a:p>
        </p:txBody>
      </p:sp>
      <p:pic>
        <p:nvPicPr>
          <p:cNvPr id="172" name="481CE988-AC47-4D79-954E-B5A53E4D59C0-L0-001.jpeg" descr="481CE988-AC47-4D79-954E-B5A53E4D59C0-L0-001.jpeg"/>
          <p:cNvPicPr>
            <a:picLocks noChangeAspect="1"/>
          </p:cNvPicPr>
          <p:nvPr/>
        </p:nvPicPr>
        <p:blipFill>
          <a:blip r:embed="rId2">
            <a:extLst/>
          </a:blip>
          <a:stretch>
            <a:fillRect/>
          </a:stretch>
        </p:blipFill>
        <p:spPr>
          <a:xfrm>
            <a:off x="1632131" y="1344604"/>
            <a:ext cx="19412176" cy="11579191"/>
          </a:xfrm>
          <a:prstGeom prst="rect">
            <a:avLst/>
          </a:prstGeom>
          <a:ln w="12700">
            <a:miter lim="400000"/>
          </a:ln>
        </p:spPr>
      </p:pic>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 name="25CBA7C4-DFC6-4C17-977A-7FEC525BBCA5-L0-001.jpeg" descr="25CBA7C4-DFC6-4C17-977A-7FEC525BBCA5-L0-001.jpeg"/>
          <p:cNvPicPr>
            <a:picLocks noChangeAspect="1"/>
          </p:cNvPicPr>
          <p:nvPr/>
        </p:nvPicPr>
        <p:blipFill>
          <a:blip r:embed="rId2">
            <a:extLst/>
          </a:blip>
          <a:stretch>
            <a:fillRect/>
          </a:stretch>
        </p:blipFill>
        <p:spPr>
          <a:xfrm>
            <a:off x="4831959" y="-151504"/>
            <a:ext cx="12816159" cy="15230798"/>
          </a:xfrm>
          <a:prstGeom prst="rect">
            <a:avLst/>
          </a:prstGeom>
          <a:ln w="12700">
            <a:miter lim="400000"/>
          </a:ln>
        </p:spPr>
      </p:pic>
    </p:spTree>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6" name="61D49B1E-81D9-44BB-8C9F-20AD1ADEEAD2-L0-001.jpeg" descr="61D49B1E-81D9-44BB-8C9F-20AD1ADEEAD2-L0-001.jpeg"/>
          <p:cNvPicPr>
            <a:picLocks noChangeAspect="1"/>
          </p:cNvPicPr>
          <p:nvPr/>
        </p:nvPicPr>
        <p:blipFill>
          <a:blip r:embed="rId2">
            <a:extLst/>
          </a:blip>
          <a:stretch>
            <a:fillRect/>
          </a:stretch>
        </p:blipFill>
        <p:spPr>
          <a:xfrm rot="21594111">
            <a:off x="-504858" y="-467426"/>
            <a:ext cx="24957169" cy="15018471"/>
          </a:xfrm>
          <a:prstGeom prst="rect">
            <a:avLst/>
          </a:prstGeom>
          <a:ln w="12700">
            <a:miter lim="400000"/>
          </a:ln>
        </p:spPr>
      </p:pic>
    </p:spTree>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8" name="877E9B5A-C13B-4BC9-B0D3-7FEC1A254562-L0-001.jpeg" descr="877E9B5A-C13B-4BC9-B0D3-7FEC1A254562-L0-001.jpeg"/>
          <p:cNvPicPr>
            <a:picLocks noChangeAspect="1"/>
          </p:cNvPicPr>
          <p:nvPr/>
        </p:nvPicPr>
        <p:blipFill>
          <a:blip r:embed="rId2">
            <a:extLst/>
          </a:blip>
          <a:stretch>
            <a:fillRect/>
          </a:stretch>
        </p:blipFill>
        <p:spPr>
          <a:xfrm>
            <a:off x="5548780" y="-377487"/>
            <a:ext cx="11498267" cy="13922601"/>
          </a:xfrm>
          <a:prstGeom prst="rect">
            <a:avLst/>
          </a:prstGeom>
          <a:ln w="12700">
            <a:miter lim="400000"/>
          </a:ln>
        </p:spPr>
      </p:pic>
    </p:spTree>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0" name="DDC7D2BD-FED6-4FA9-8D09-9AAC43BEE9EC-L0-001.jpeg" descr="DDC7D2BD-FED6-4FA9-8D09-9AAC43BEE9EC-L0-001.jpeg"/>
          <p:cNvPicPr>
            <a:picLocks noChangeAspect="1"/>
          </p:cNvPicPr>
          <p:nvPr/>
        </p:nvPicPr>
        <p:blipFill>
          <a:blip r:embed="rId2">
            <a:extLst/>
          </a:blip>
          <a:stretch>
            <a:fillRect/>
          </a:stretch>
        </p:blipFill>
        <p:spPr>
          <a:xfrm rot="15037">
            <a:off x="-331946" y="-246362"/>
            <a:ext cx="25047892" cy="15257786"/>
          </a:xfrm>
          <a:prstGeom prst="rect">
            <a:avLst/>
          </a:prstGeom>
          <a:ln w="12700">
            <a:miter lim="400000"/>
          </a:ln>
        </p:spPr>
      </p:pic>
    </p:spTree>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 name="Wellbeing - positive effect on mental well being, strengthen family &amp; community relations, create shared memories &amp; provide new social &amp; cultural experiences &amp; educational opportunities. Family Holidays Association Research 2020…"/>
          <p:cNvSpPr txBox="1">
            <a:spLocks noGrp="1"/>
          </p:cNvSpPr>
          <p:nvPr>
            <p:ph type="body" idx="1"/>
          </p:nvPr>
        </p:nvSpPr>
        <p:spPr>
          <a:prstGeom prst="rect">
            <a:avLst/>
          </a:prstGeom>
        </p:spPr>
        <p:txBody>
          <a:bodyPr/>
          <a:lstStyle/>
          <a:p>
            <a:r>
              <a:t>Wellbeing - positive effect on mental well being, strengthen family &amp; community relations, create shared memories &amp; provide new social &amp; cultural experiences &amp; educational opportunities. Family Holidays Association Research 2020</a:t>
            </a:r>
          </a:p>
          <a:p>
            <a:r>
              <a:t>Reduces Stress &amp; Increased Productivity</a:t>
            </a:r>
          </a:p>
          <a:p>
            <a:r>
              <a:t>Sustainability Management increased benefits &amp; Customer Satisfaction. Tui (2020)</a:t>
            </a:r>
          </a:p>
          <a:p>
            <a:r>
              <a:t>Give Them a Break Initiative working with British Travel Brands to raisie funds to provide discounts and support low income key workers </a:t>
            </a:r>
          </a:p>
          <a:p>
            <a:r>
              <a:t>Responsible Travel Trip for a Trip Scheme - Book a trip &amp; opt in for Responsible Travel to organise a day trip for disadvantage child or young person in UK or Overseas destination - 1% of sale to Family Holiday Association for Beach Trips in UK or historic sites in Cambodia &amp; India &amp; a wildlife sanctuary &amp; cultural village in Swaziland</a:t>
            </a:r>
          </a:p>
          <a:p>
            <a:r>
              <a:t> </a:t>
            </a:r>
          </a:p>
        </p:txBody>
      </p:sp>
      <p:sp>
        <p:nvSpPr>
          <p:cNvPr id="183" name="The true VAlue of Tourism"/>
          <p:cNvSpPr txBox="1">
            <a:spLocks noGrp="1"/>
          </p:cNvSpPr>
          <p:nvPr>
            <p:ph type="title"/>
          </p:nvPr>
        </p:nvSpPr>
        <p:spPr>
          <a:prstGeom prst="rect">
            <a:avLst/>
          </a:prstGeom>
        </p:spPr>
        <p:txBody>
          <a:bodyPr/>
          <a:lstStyle/>
          <a:p>
            <a:r>
              <a:t>The true VAlue of Tourism</a:t>
            </a:r>
          </a:p>
        </p:txBody>
      </p:sp>
    </p:spTree>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 name="Direct impact of £16B in UK…"/>
          <p:cNvSpPr txBox="1">
            <a:spLocks noGrp="1"/>
          </p:cNvSpPr>
          <p:nvPr>
            <p:ph type="body" idx="1"/>
          </p:nvPr>
        </p:nvSpPr>
        <p:spPr>
          <a:prstGeom prst="rect">
            <a:avLst/>
          </a:prstGeom>
        </p:spPr>
        <p:txBody>
          <a:bodyPr/>
          <a:lstStyle/>
          <a:p>
            <a:r>
              <a:t>Direct impact of £16B in UK</a:t>
            </a:r>
          </a:p>
          <a:p>
            <a:r>
              <a:t>Aggregated Impact of over £37B</a:t>
            </a:r>
          </a:p>
          <a:p>
            <a:r>
              <a:t>£6.4B in Tax Revenues</a:t>
            </a:r>
          </a:p>
          <a:p>
            <a:r>
              <a:t>Outbound Tourist Spend of around £46B in UK (up 28% in 3 years)</a:t>
            </a:r>
          </a:p>
          <a:p>
            <a:r>
              <a:t>221K Jobs &amp; 526K Jobs if connected industries are included</a:t>
            </a:r>
          </a:p>
          <a:p>
            <a:r>
              <a:t>£9.4B paid in Salaries &amp; employee benefits</a:t>
            </a:r>
          </a:p>
          <a:p>
            <a:r>
              <a:t>Key employer of young people &amp; women </a:t>
            </a:r>
          </a:p>
          <a:p>
            <a:r>
              <a:t>Advantage of flexible working practicies</a:t>
            </a:r>
          </a:p>
        </p:txBody>
      </p:sp>
      <p:sp>
        <p:nvSpPr>
          <p:cNvPr id="186" name="UK Economic IMpacts"/>
          <p:cNvSpPr txBox="1">
            <a:spLocks noGrp="1"/>
          </p:cNvSpPr>
          <p:nvPr>
            <p:ph type="title"/>
          </p:nvPr>
        </p:nvSpPr>
        <p:spPr>
          <a:prstGeom prst="rect">
            <a:avLst/>
          </a:prstGeom>
        </p:spPr>
        <p:txBody>
          <a:bodyPr/>
          <a:lstStyle/>
          <a:p>
            <a:r>
              <a:t>UK Economic IMpacts</a:t>
            </a:r>
          </a:p>
        </p:txBody>
      </p:sp>
    </p:spTree>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 name="Since 1950 when ABTA was established International Travel has grown 5,500%…"/>
          <p:cNvSpPr txBox="1">
            <a:spLocks noGrp="1"/>
          </p:cNvSpPr>
          <p:nvPr>
            <p:ph type="body" idx="1"/>
          </p:nvPr>
        </p:nvSpPr>
        <p:spPr>
          <a:prstGeom prst="rect">
            <a:avLst/>
          </a:prstGeom>
        </p:spPr>
        <p:txBody>
          <a:bodyPr/>
          <a:lstStyle/>
          <a:p>
            <a:pPr marL="644651" indent="-644651" defTabSz="549148">
              <a:spcBef>
                <a:spcPts val="2200"/>
              </a:spcBef>
              <a:defRPr sz="3948"/>
            </a:pPr>
            <a:r>
              <a:t>Since 1950 when ABTA was established International Travel has grown 5,500%</a:t>
            </a:r>
          </a:p>
          <a:p>
            <a:pPr marL="644651" indent="-644651" defTabSz="549148">
              <a:spcBef>
                <a:spcPts val="2200"/>
              </a:spcBef>
              <a:defRPr sz="3948"/>
            </a:pPr>
            <a:r>
              <a:t>Prior to Pandemic Worldwide Travel &amp; Tourism Economy contributed 10.3% of Global GDP</a:t>
            </a:r>
          </a:p>
          <a:p>
            <a:pPr marL="644651" indent="-644651" defTabSz="549148">
              <a:spcBef>
                <a:spcPts val="2200"/>
              </a:spcBef>
              <a:defRPr sz="3948"/>
            </a:pPr>
            <a:r>
              <a:t>Estimated to support 1/10 jobs world wide - 330m (direct, indirect &amp; induced impacts</a:t>
            </a:r>
          </a:p>
          <a:p>
            <a:pPr marL="644651" indent="-644651" defTabSz="549148">
              <a:spcBef>
                <a:spcPts val="2200"/>
              </a:spcBef>
              <a:defRPr sz="3948"/>
            </a:pPr>
            <a:r>
              <a:t>1/4 New Jobs in past 5 years</a:t>
            </a:r>
          </a:p>
          <a:p>
            <a:pPr marL="644651" indent="-644651" defTabSz="549148">
              <a:spcBef>
                <a:spcPts val="2200"/>
              </a:spcBef>
              <a:defRPr sz="3948"/>
            </a:pPr>
            <a:r>
              <a:t>Tourism impacts other sectors - Agriculture, F&amp;B, Craft, Retail, Manufacturing, Construction, Finance, IT, Culture and Creative Industries</a:t>
            </a:r>
          </a:p>
          <a:p>
            <a:pPr marL="644651" indent="-644651" defTabSz="549148">
              <a:spcBef>
                <a:spcPts val="2200"/>
              </a:spcBef>
              <a:defRPr sz="3948"/>
            </a:pPr>
            <a:r>
              <a:t>1 job in core Tourism Sector Creates 1.5 indirect Jobs</a:t>
            </a:r>
          </a:p>
          <a:p>
            <a:pPr marL="644651" indent="-644651" defTabSz="549148">
              <a:spcBef>
                <a:spcPts val="2200"/>
              </a:spcBef>
              <a:defRPr sz="3948"/>
            </a:pPr>
            <a:r>
              <a:t>Business Travel 21.4% of Global T&amp;T Expenditure in 2019 </a:t>
            </a:r>
          </a:p>
          <a:p>
            <a:pPr marL="644651" indent="-644651" defTabSz="549148">
              <a:spcBef>
                <a:spcPts val="2200"/>
              </a:spcBef>
              <a:defRPr sz="3948"/>
            </a:pPr>
            <a:r>
              <a:t>Face-Face Business Travel directly tied to Economic Growth - 0.98% drop in Global GDP if Business Travel lost</a:t>
            </a:r>
          </a:p>
          <a:p>
            <a:pPr marL="644651" indent="-644651" defTabSz="549148">
              <a:spcBef>
                <a:spcPts val="2200"/>
              </a:spcBef>
              <a:defRPr sz="3948"/>
            </a:pPr>
            <a:r>
              <a:t>5% Club Campaign - Recruitment of Apprentices and Graduates into UK Workforce to ensure that 5% of UK workforce are Apprentices, Grads, Sponsored Students, Placement Student over next 5 years (Barrhead Travel)</a:t>
            </a:r>
          </a:p>
        </p:txBody>
      </p:sp>
      <p:sp>
        <p:nvSpPr>
          <p:cNvPr id="189" name="Communities &amp; Destinations"/>
          <p:cNvSpPr txBox="1">
            <a:spLocks noGrp="1"/>
          </p:cNvSpPr>
          <p:nvPr>
            <p:ph type="title"/>
          </p:nvPr>
        </p:nvSpPr>
        <p:spPr>
          <a:prstGeom prst="rect">
            <a:avLst/>
          </a:prstGeom>
        </p:spPr>
        <p:txBody>
          <a:bodyPr/>
          <a:lstStyle/>
          <a:p>
            <a:r>
              <a:t>Communities &amp; Destinations </a:t>
            </a:r>
          </a:p>
        </p:txBody>
      </p:sp>
    </p:spTree>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1" name="Pre Covid Predictions by 2030 International Tourism would reach 11.3% of Global GDP &amp; Support 425m jobs world wide…"/>
          <p:cNvSpPr txBox="1">
            <a:spLocks noGrp="1"/>
          </p:cNvSpPr>
          <p:nvPr>
            <p:ph type="body" idx="1"/>
          </p:nvPr>
        </p:nvSpPr>
        <p:spPr>
          <a:xfrm>
            <a:off x="459809" y="3859963"/>
            <a:ext cx="23464382" cy="9520672"/>
          </a:xfrm>
          <a:prstGeom prst="rect">
            <a:avLst/>
          </a:prstGeom>
        </p:spPr>
        <p:txBody>
          <a:bodyPr/>
          <a:lstStyle/>
          <a:p>
            <a:r>
              <a:t>Pre Covid Predictions by 2030 International Tourism would reach 11.3% of Global GDP &amp; Support 425m jobs world wide</a:t>
            </a:r>
          </a:p>
          <a:p>
            <a:r>
              <a:t>Between January &amp; June 2020 International Tourist Arrivals had declined by 440m / 65% on same period on 2020.</a:t>
            </a:r>
          </a:p>
          <a:p>
            <a:r>
              <a:t>Loss of $460B in Intenrational Tourism Receipts</a:t>
            </a:r>
          </a:p>
          <a:p>
            <a:r>
              <a:t>Potential Recovery Scenario - Fall in International Tourism of Arrivals of 1.1B in 2020 (58-78% drop)</a:t>
            </a:r>
          </a:p>
          <a:p>
            <a:r>
              <a:t>Global Impacts on Travel &amp; Tourism Industry likely to be 5 times greater than 2008 Global Financial Crisis</a:t>
            </a:r>
          </a:p>
          <a:p>
            <a:r>
              <a:t>Worst Case Scenario 197m job losses</a:t>
            </a:r>
          </a:p>
          <a:p>
            <a:r>
              <a:t>WTTC Research (2020)</a:t>
            </a:r>
          </a:p>
        </p:txBody>
      </p:sp>
      <p:sp>
        <p:nvSpPr>
          <p:cNvPr id="192" name="Covid Impact"/>
          <p:cNvSpPr txBox="1">
            <a:spLocks noGrp="1"/>
          </p:cNvSpPr>
          <p:nvPr>
            <p:ph type="title"/>
          </p:nvPr>
        </p:nvSpPr>
        <p:spPr>
          <a:prstGeom prst="rect">
            <a:avLst/>
          </a:prstGeom>
        </p:spPr>
        <p:txBody>
          <a:bodyPr/>
          <a:lstStyle/>
          <a:p>
            <a:r>
              <a:t>Covid Impact</a:t>
            </a:r>
          </a:p>
        </p:txBody>
      </p:sp>
    </p:spTree>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 name="UK Travellers act as an Economic Catalyst…"/>
          <p:cNvSpPr txBox="1">
            <a:spLocks noGrp="1"/>
          </p:cNvSpPr>
          <p:nvPr>
            <p:ph type="body" idx="1"/>
          </p:nvPr>
        </p:nvSpPr>
        <p:spPr>
          <a:xfrm>
            <a:off x="1219200" y="3083223"/>
            <a:ext cx="21945600" cy="10675929"/>
          </a:xfrm>
          <a:prstGeom prst="rect">
            <a:avLst/>
          </a:prstGeom>
        </p:spPr>
        <p:txBody>
          <a:bodyPr/>
          <a:lstStyle/>
          <a:p>
            <a:pPr marL="644651" indent="-644651" defTabSz="549148">
              <a:spcBef>
                <a:spcPts val="2200"/>
              </a:spcBef>
              <a:defRPr sz="3948"/>
            </a:pPr>
            <a:r>
              <a:t>UK Travellers act as an Economic Catalyst</a:t>
            </a:r>
          </a:p>
          <a:p>
            <a:pPr marL="644651" indent="-644651" defTabSz="549148">
              <a:spcBef>
                <a:spcPts val="2200"/>
              </a:spcBef>
              <a:defRPr sz="3948"/>
            </a:pPr>
            <a:r>
              <a:t>Impacts on Destinations &amp; UK</a:t>
            </a:r>
          </a:p>
          <a:p>
            <a:pPr marL="644651" indent="-644651" defTabSz="549148">
              <a:spcBef>
                <a:spcPts val="2200"/>
              </a:spcBef>
              <a:defRPr sz="3948"/>
            </a:pPr>
            <a:r>
              <a:t>Spending adding significant value to host country</a:t>
            </a:r>
          </a:p>
          <a:p>
            <a:pPr marL="644651" indent="-644651" defTabSz="549148">
              <a:spcBef>
                <a:spcPts val="2200"/>
              </a:spcBef>
              <a:defRPr sz="3948"/>
            </a:pPr>
            <a:r>
              <a:t>In addition spurs wider Economic Benefits through supply chain &amp; associated industry</a:t>
            </a:r>
          </a:p>
          <a:p>
            <a:pPr marL="644651" indent="-644651" defTabSz="549148">
              <a:spcBef>
                <a:spcPts val="2200"/>
              </a:spcBef>
              <a:defRPr sz="3948"/>
            </a:pPr>
            <a:r>
              <a:t>50 Destinations around the world account for 88% of all UK Tourism spend</a:t>
            </a:r>
          </a:p>
          <a:p>
            <a:pPr marL="644651" indent="-644651" defTabSz="549148">
              <a:spcBef>
                <a:spcPts val="2200"/>
              </a:spcBef>
              <a:defRPr sz="3948"/>
            </a:pPr>
            <a:r>
              <a:t>86% of Nights Abroad &amp; 93% of all Visits in 2018</a:t>
            </a:r>
          </a:p>
          <a:p>
            <a:pPr marL="644651" indent="-644651" defTabSz="549148">
              <a:spcBef>
                <a:spcPts val="2200"/>
              </a:spcBef>
              <a:defRPr sz="3948"/>
            </a:pPr>
            <a:r>
              <a:t>Accounted for$46B across all Destination Economues</a:t>
            </a:r>
          </a:p>
          <a:p>
            <a:pPr marL="644651" indent="-644651" defTabSz="549148">
              <a:spcBef>
                <a:spcPts val="2200"/>
              </a:spcBef>
              <a:defRPr sz="3948"/>
            </a:pPr>
            <a:r>
              <a:t>Total Direct Gross Value Added $28.8B supporting 1.1m jobs worldwide</a:t>
            </a:r>
          </a:p>
          <a:p>
            <a:pPr marL="644651" indent="-644651" defTabSz="549148">
              <a:spcBef>
                <a:spcPts val="2200"/>
              </a:spcBef>
              <a:defRPr sz="3948"/>
            </a:pPr>
            <a:r>
              <a:t>Worth supply chains spend increases to aggregate GVA of $81.4B &amp; 2.7m world wide jobs</a:t>
            </a:r>
          </a:p>
          <a:p>
            <a:pPr marL="644651" indent="-644651" defTabSz="549148">
              <a:spcBef>
                <a:spcPts val="2200"/>
              </a:spcBef>
              <a:defRPr sz="3948"/>
            </a:pPr>
            <a:r>
              <a:t>Developing countries Tourism offers advantages over other sectors</a:t>
            </a:r>
          </a:p>
          <a:p>
            <a:pPr marL="644651" indent="-644651" defTabSz="549148">
              <a:spcBef>
                <a:spcPts val="2200"/>
              </a:spcBef>
              <a:defRPr sz="3948"/>
            </a:pPr>
            <a:r>
              <a:t>Supports Natural and Cultural Heritage</a:t>
            </a:r>
          </a:p>
          <a:p>
            <a:pPr marL="644651" indent="-644651" defTabSz="549148">
              <a:spcBef>
                <a:spcPts val="2200"/>
              </a:spcBef>
              <a:defRPr sz="3948"/>
            </a:pPr>
            <a:r>
              <a:t>Supports marginalised and vulnerable groups</a:t>
            </a:r>
          </a:p>
          <a:p>
            <a:pPr marL="644651" indent="-644651" defTabSz="549148">
              <a:spcBef>
                <a:spcPts val="2200"/>
              </a:spcBef>
              <a:defRPr sz="3948"/>
            </a:pPr>
            <a:r>
              <a:t>Reliance on Tourism - Impacts on income, revenue &amp; employment</a:t>
            </a:r>
          </a:p>
          <a:p>
            <a:pPr marL="644651" indent="-644651" defTabSz="549148">
              <a:spcBef>
                <a:spcPts val="2200"/>
              </a:spcBef>
              <a:defRPr sz="3948"/>
            </a:pPr>
            <a:r>
              <a:t>80% of global sector are Micro or SME’s &amp; are Tourism dependent for basic neccessities</a:t>
            </a:r>
          </a:p>
        </p:txBody>
      </p:sp>
      <p:sp>
        <p:nvSpPr>
          <p:cNvPr id="195" name="Global Economic Impacts of Covid"/>
          <p:cNvSpPr txBox="1">
            <a:spLocks noGrp="1"/>
          </p:cNvSpPr>
          <p:nvPr>
            <p:ph type="title"/>
          </p:nvPr>
        </p:nvSpPr>
        <p:spPr>
          <a:prstGeom prst="rect">
            <a:avLst/>
          </a:prstGeom>
        </p:spPr>
        <p:txBody>
          <a:bodyPr/>
          <a:lstStyle/>
          <a:p>
            <a:r>
              <a:t>Global Economic Impacts of Covid</a:t>
            </a:r>
          </a:p>
        </p:txBody>
      </p:sp>
    </p:spTree>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7" name="3E60837E-4E8C-4A88-B420-CFEE3FDE6EAC-L0-001.jpeg" descr="3E60837E-4E8C-4A88-B420-CFEE3FDE6EAC-L0-001.jpeg"/>
          <p:cNvPicPr>
            <a:picLocks noChangeAspect="1"/>
          </p:cNvPicPr>
          <p:nvPr/>
        </p:nvPicPr>
        <p:blipFill>
          <a:blip r:embed="rId2">
            <a:extLst/>
          </a:blip>
          <a:stretch>
            <a:fillRect/>
          </a:stretch>
        </p:blipFill>
        <p:spPr>
          <a:xfrm>
            <a:off x="5216540" y="-378499"/>
            <a:ext cx="11686947" cy="14472998"/>
          </a:xfrm>
          <a:prstGeom prst="rect">
            <a:avLst/>
          </a:prstGeom>
          <a:ln w="12700">
            <a:miter lim="400000"/>
          </a:ln>
        </p:spPr>
      </p:pic>
    </p:spTree>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9" name="C686B858-4CC7-4E98-8545-A9955F43EA1C-L0-001.jpeg" descr="C686B858-4CC7-4E98-8545-A9955F43EA1C-L0-001.jpeg"/>
          <p:cNvPicPr>
            <a:picLocks noChangeAspect="1"/>
          </p:cNvPicPr>
          <p:nvPr/>
        </p:nvPicPr>
        <p:blipFill>
          <a:blip r:embed="rId2">
            <a:extLst/>
          </a:blip>
          <a:stretch>
            <a:fillRect/>
          </a:stretch>
        </p:blipFill>
        <p:spPr>
          <a:xfrm>
            <a:off x="5490479" y="-742582"/>
            <a:ext cx="12545041" cy="14247830"/>
          </a:xfrm>
          <a:prstGeom prst="rect">
            <a:avLst/>
          </a:prstGeom>
          <a:ln w="12700">
            <a:miter lim="400000"/>
          </a:ln>
        </p:spPr>
      </p:pic>
    </p:spTree>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1" name="3616678F-082B-4E29-9266-8DAAB45EF900-L0-001.jpeg" descr="3616678F-082B-4E29-9266-8DAAB45EF900-L0-001.jpeg"/>
          <p:cNvPicPr>
            <a:picLocks noChangeAspect="1"/>
          </p:cNvPicPr>
          <p:nvPr/>
        </p:nvPicPr>
        <p:blipFill>
          <a:blip r:embed="rId2">
            <a:extLst/>
          </a:blip>
          <a:stretch>
            <a:fillRect/>
          </a:stretch>
        </p:blipFill>
        <p:spPr>
          <a:xfrm>
            <a:off x="5655753" y="-470503"/>
            <a:ext cx="12309827" cy="14860511"/>
          </a:xfrm>
          <a:prstGeom prst="rect">
            <a:avLst/>
          </a:prstGeom>
          <a:ln w="12700">
            <a:miter lim="400000"/>
          </a:ln>
        </p:spPr>
      </p:pic>
    </p:spTree>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3" name="C05973D2-4183-4BD4-87D7-D22D6948A9EB-L0-001.jpeg" descr="C05973D2-4183-4BD4-87D7-D22D6948A9EB-L0-001.jpeg"/>
          <p:cNvPicPr>
            <a:picLocks noChangeAspect="1"/>
          </p:cNvPicPr>
          <p:nvPr/>
        </p:nvPicPr>
        <p:blipFill>
          <a:blip r:embed="rId2">
            <a:extLst/>
          </a:blip>
          <a:stretch>
            <a:fillRect/>
          </a:stretch>
        </p:blipFill>
        <p:spPr>
          <a:xfrm>
            <a:off x="4950062" y="-234609"/>
            <a:ext cx="11766874" cy="14185218"/>
          </a:xfrm>
          <a:prstGeom prst="rect">
            <a:avLst/>
          </a:prstGeom>
          <a:ln w="12700">
            <a:miter lim="400000"/>
          </a:ln>
        </p:spPr>
      </p:pic>
    </p:spTree>
  </p:cSld>
  <p:clrMapOvr>
    <a:masterClrMapping/>
  </p:clrMapOvr>
  <p:transition spd="med"/>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 name="79858149-3D1B-47F1-8BCF-862407F5831B-L0-001.jpeg" descr="79858149-3D1B-47F1-8BCF-862407F5831B-L0-001.jpeg"/>
          <p:cNvPicPr>
            <a:picLocks noChangeAspect="1"/>
          </p:cNvPicPr>
          <p:nvPr/>
        </p:nvPicPr>
        <p:blipFill>
          <a:blip r:embed="rId2">
            <a:extLst/>
          </a:blip>
          <a:stretch>
            <a:fillRect/>
          </a:stretch>
        </p:blipFill>
        <p:spPr>
          <a:xfrm>
            <a:off x="4624394" y="-722681"/>
            <a:ext cx="12799543" cy="15161362"/>
          </a:xfrm>
          <a:prstGeom prst="rect">
            <a:avLst/>
          </a:prstGeom>
          <a:ln w="12700">
            <a:miter lim="400000"/>
          </a:ln>
        </p:spPr>
      </p:pic>
    </p:spTree>
  </p:cSld>
  <p:clrMapOvr>
    <a:masterClrMapping/>
  </p:clrMapOvr>
  <p:transition spd="med"/>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7" name="E89F3722-A881-4140-BAF3-EE33A967F35B-L0-001.jpeg" descr="E89F3722-A881-4140-BAF3-EE33A967F35B-L0-001.jpeg"/>
          <p:cNvPicPr>
            <a:picLocks noChangeAspect="1"/>
          </p:cNvPicPr>
          <p:nvPr/>
        </p:nvPicPr>
        <p:blipFill>
          <a:blip r:embed="rId2">
            <a:extLst/>
          </a:blip>
          <a:stretch>
            <a:fillRect/>
          </a:stretch>
        </p:blipFill>
        <p:spPr>
          <a:xfrm>
            <a:off x="5987903" y="-925667"/>
            <a:ext cx="12408194" cy="15567334"/>
          </a:xfrm>
          <a:prstGeom prst="rect">
            <a:avLst/>
          </a:prstGeom>
          <a:ln w="12700">
            <a:miter lim="400000"/>
          </a:ln>
        </p:spPr>
      </p:pic>
    </p:spTree>
  </p:cSld>
  <p:clrMapOvr>
    <a:masterClrMapping/>
  </p:clrMapOvr>
  <p:transition spd="med"/>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9" name="Positive impact on communities…"/>
          <p:cNvSpPr txBox="1">
            <a:spLocks noGrp="1"/>
          </p:cNvSpPr>
          <p:nvPr>
            <p:ph type="body" idx="1"/>
          </p:nvPr>
        </p:nvSpPr>
        <p:spPr>
          <a:prstGeom prst="rect">
            <a:avLst/>
          </a:prstGeom>
        </p:spPr>
        <p:txBody>
          <a:bodyPr/>
          <a:lstStyle/>
          <a:p>
            <a:pPr marL="603504" indent="-603504" defTabSz="514095">
              <a:spcBef>
                <a:spcPts val="2100"/>
              </a:spcBef>
              <a:defRPr sz="3696"/>
            </a:pPr>
            <a:r>
              <a:t>Positive impact on communities</a:t>
            </a:r>
          </a:p>
          <a:p>
            <a:pPr marL="603504" indent="-603504" defTabSz="514095">
              <a:spcBef>
                <a:spcPts val="2100"/>
              </a:spcBef>
              <a:defRPr sz="3696"/>
            </a:pPr>
            <a:r>
              <a:t>Revenue to fund community projects, infrastructure, developments &amp; services</a:t>
            </a:r>
          </a:p>
          <a:p>
            <a:pPr marL="603504" indent="-603504" defTabSz="514095">
              <a:spcBef>
                <a:spcPts val="2100"/>
              </a:spcBef>
              <a:defRPr sz="3696"/>
            </a:pPr>
            <a:r>
              <a:t>Facilities</a:t>
            </a:r>
          </a:p>
          <a:p>
            <a:pPr marL="603504" indent="-603504" defTabSz="514095">
              <a:spcBef>
                <a:spcPts val="2100"/>
              </a:spcBef>
              <a:defRPr sz="3696"/>
            </a:pPr>
            <a:r>
              <a:t>Strengthen rural communities</a:t>
            </a:r>
          </a:p>
          <a:p>
            <a:pPr marL="603504" indent="-603504" defTabSz="514095">
              <a:spcBef>
                <a:spcPts val="2100"/>
              </a:spcBef>
              <a:defRPr sz="3696"/>
            </a:pPr>
            <a:r>
              <a:t>Reduce urban migration</a:t>
            </a:r>
          </a:p>
          <a:p>
            <a:pPr marL="603504" indent="-603504" defTabSz="514095">
              <a:spcBef>
                <a:spcPts val="2100"/>
              </a:spcBef>
              <a:defRPr sz="3696"/>
            </a:pPr>
            <a:r>
              <a:t>Generates pride</a:t>
            </a:r>
          </a:p>
          <a:p>
            <a:pPr marL="603504" indent="-603504" defTabSz="514095">
              <a:spcBef>
                <a:spcPts val="2100"/>
              </a:spcBef>
              <a:defRPr sz="3696"/>
            </a:pPr>
            <a:r>
              <a:t>Sense of place</a:t>
            </a:r>
          </a:p>
          <a:p>
            <a:pPr marL="603504" indent="-603504" defTabSz="514095">
              <a:spcBef>
                <a:spcPts val="2100"/>
              </a:spcBef>
              <a:defRPr sz="3696"/>
            </a:pPr>
            <a:r>
              <a:t>Protects local traditions, heritage and culture </a:t>
            </a:r>
          </a:p>
          <a:p>
            <a:pPr marL="603504" indent="-603504" defTabSz="514095">
              <a:spcBef>
                <a:spcPts val="2100"/>
              </a:spcBef>
              <a:defRPr sz="3696"/>
            </a:pPr>
            <a:r>
              <a:t>F&amp;B, Crafts, Music &amp; Arts</a:t>
            </a:r>
          </a:p>
          <a:p>
            <a:pPr marL="603504" indent="-603504" defTabSz="514095">
              <a:spcBef>
                <a:spcPts val="2100"/>
              </a:spcBef>
              <a:defRPr sz="3696"/>
            </a:pPr>
            <a:r>
              <a:t>Responsible Tourism promotes understanding between hosts &amp; guests </a:t>
            </a:r>
          </a:p>
          <a:p>
            <a:pPr marL="603504" indent="-603504" defTabSz="514095">
              <a:spcBef>
                <a:spcPts val="2100"/>
              </a:spcBef>
              <a:defRPr sz="3696"/>
            </a:pPr>
            <a:r>
              <a:t>Meaningful exchange</a:t>
            </a:r>
          </a:p>
          <a:p>
            <a:pPr marL="603504" indent="-603504" defTabSz="514095">
              <a:spcBef>
                <a:spcPts val="2100"/>
              </a:spcBef>
              <a:defRPr sz="3696"/>
            </a:pPr>
            <a:r>
              <a:t>Supports Young People</a:t>
            </a:r>
          </a:p>
        </p:txBody>
      </p:sp>
      <p:sp>
        <p:nvSpPr>
          <p:cNvPr id="210" name="Social value &amp; quality of life"/>
          <p:cNvSpPr txBox="1">
            <a:spLocks noGrp="1"/>
          </p:cNvSpPr>
          <p:nvPr>
            <p:ph type="title"/>
          </p:nvPr>
        </p:nvSpPr>
        <p:spPr>
          <a:prstGeom prst="rect">
            <a:avLst/>
          </a:prstGeom>
        </p:spPr>
        <p:txBody>
          <a:bodyPr/>
          <a:lstStyle/>
          <a:p>
            <a:r>
              <a:t>Social value &amp; quality of life</a:t>
            </a:r>
          </a:p>
        </p:txBody>
      </p:sp>
    </p:spTree>
  </p:cSld>
  <p:clrMapOvr>
    <a:masterClrMapping/>
  </p:clrMapOvr>
  <p:transition spd="med"/>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 name="resident Satisfaction…"/>
          <p:cNvSpPr txBox="1">
            <a:spLocks noGrp="1"/>
          </p:cNvSpPr>
          <p:nvPr>
            <p:ph type="body" idx="1"/>
          </p:nvPr>
        </p:nvSpPr>
        <p:spPr>
          <a:prstGeom prst="rect">
            <a:avLst/>
          </a:prstGeom>
        </p:spPr>
        <p:txBody>
          <a:bodyPr/>
          <a:lstStyle/>
          <a:p>
            <a:r>
              <a:t>resident Satisfaction</a:t>
            </a:r>
          </a:p>
          <a:p>
            <a:r>
              <a:t>Drinking Water </a:t>
            </a:r>
          </a:p>
          <a:p>
            <a:r>
              <a:t>Public Health</a:t>
            </a:r>
          </a:p>
          <a:p>
            <a:r>
              <a:t>Charitable Support</a:t>
            </a:r>
          </a:p>
          <a:p>
            <a:r>
              <a:t>Heritage Support</a:t>
            </a:r>
          </a:p>
          <a:p>
            <a:r>
              <a:t>Education</a:t>
            </a:r>
          </a:p>
          <a:p>
            <a:r>
              <a:t>Conservation</a:t>
            </a:r>
          </a:p>
          <a:p>
            <a:r>
              <a:t>Food Hygiene</a:t>
            </a:r>
          </a:p>
          <a:p>
            <a:r>
              <a:t>Sanitation</a:t>
            </a:r>
          </a:p>
          <a:p>
            <a:r>
              <a:t>2017-2018 5 of the largest Travel Company Foundations provided over  £5m each for initiatives</a:t>
            </a:r>
          </a:p>
        </p:txBody>
      </p:sp>
      <p:sp>
        <p:nvSpPr>
          <p:cNvPr id="213" name="Initiatives"/>
          <p:cNvSpPr txBox="1">
            <a:spLocks noGrp="1"/>
          </p:cNvSpPr>
          <p:nvPr>
            <p:ph type="title"/>
          </p:nvPr>
        </p:nvSpPr>
        <p:spPr>
          <a:prstGeom prst="rect">
            <a:avLst/>
          </a:prstGeom>
        </p:spPr>
        <p:txBody>
          <a:bodyPr/>
          <a:lstStyle/>
          <a:p>
            <a:r>
              <a:t>Initiatives</a:t>
            </a:r>
          </a:p>
        </p:txBody>
      </p:sp>
    </p:spTree>
  </p:cSld>
  <p:clrMapOvr>
    <a:masterClrMapping/>
  </p:clrMapOvr>
  <p:transition spd="med"/>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 name="Travel Life - Accomodation Operational Guidance Kit, H&amp;S, Community Support…"/>
          <p:cNvSpPr txBox="1">
            <a:spLocks noGrp="1"/>
          </p:cNvSpPr>
          <p:nvPr>
            <p:ph type="body" idx="1"/>
          </p:nvPr>
        </p:nvSpPr>
        <p:spPr>
          <a:xfrm>
            <a:off x="1219200" y="2364699"/>
            <a:ext cx="21945600" cy="11201749"/>
          </a:xfrm>
          <a:prstGeom prst="rect">
            <a:avLst/>
          </a:prstGeom>
        </p:spPr>
        <p:txBody>
          <a:bodyPr/>
          <a:lstStyle/>
          <a:p>
            <a:pPr marL="665226" indent="-665226" defTabSz="566674">
              <a:spcBef>
                <a:spcPts val="2300"/>
              </a:spcBef>
              <a:defRPr sz="4074"/>
            </a:pPr>
            <a:r>
              <a:t>Travel Life - Accomodation Operational Guidance Kit, H&amp;S, Community Support</a:t>
            </a:r>
          </a:p>
          <a:p>
            <a:pPr marL="665226" indent="-665226" defTabSz="566674">
              <a:spcBef>
                <a:spcPts val="2300"/>
              </a:spcBef>
              <a:defRPr sz="4074"/>
            </a:pPr>
            <a:r>
              <a:t>Supporting Suppliers &amp; Destination Communities</a:t>
            </a:r>
          </a:p>
          <a:p>
            <a:pPr marL="665226" indent="-665226" defTabSz="566674">
              <a:spcBef>
                <a:spcPts val="2300"/>
              </a:spcBef>
              <a:defRPr sz="4074"/>
            </a:pPr>
            <a:r>
              <a:t>Intrepid Travel - Introduced new closer to home tours designed to empowered local communities to recover. Intrepid Retreats mainly UK &amp; Europe, 3-5 days, 100% Carbon Offset, low environmental footprint, hikes, wines, fishing, cooking,cycling &amp; stargazing</a:t>
            </a:r>
          </a:p>
          <a:p>
            <a:pPr marL="665226" indent="-665226" defTabSz="566674">
              <a:spcBef>
                <a:spcPts val="2300"/>
              </a:spcBef>
              <a:defRPr sz="4074"/>
            </a:pPr>
            <a:r>
              <a:t>Tui Care Foundation - Corona Relief Programme to support local communities in host destinations during emergency situations supported by holidaymakers &amp; Tui Staff. 100 helping hands initiative to support community needs with local aid, hygiene training, home schooling &amp; childcare as well as emergency food parcels and health care for disadvantaged families</a:t>
            </a:r>
          </a:p>
          <a:p>
            <a:pPr marL="665226" indent="-665226" defTabSz="566674">
              <a:spcBef>
                <a:spcPts val="2300"/>
              </a:spcBef>
              <a:defRPr sz="4074"/>
            </a:pPr>
            <a:r>
              <a:t>Exodus Travel Foundation - Partnership working with destinations - Kilimanjaro in Tanzani - Helath advice, money management training, alternative income generation. Baraka Community Partnership (Laos) - Basic Needs, Health Care, Water &amp; Sanitation &amp; Kathmandu (Nepal) - owns bakery, give always &amp; employing local tour guides to distributes food to needy &amp; vulnerable</a:t>
            </a:r>
          </a:p>
          <a:p>
            <a:pPr marL="665226" indent="-665226" defTabSz="566674">
              <a:spcBef>
                <a:spcPts val="2300"/>
              </a:spcBef>
              <a:defRPr sz="4074"/>
            </a:pPr>
            <a:r>
              <a:t>G Adventures - CEO Wellbeing Fund to support chief experience officers (Tour Leaders) &amp; Porter’s Fund to provide assistance to Inca Traul Porters, Cooks and support staff in Peru. Supporting 85 projects with non profit partner Planterra launching Planterra Impact Fund for communities relying on Tourism</a:t>
            </a:r>
          </a:p>
        </p:txBody>
      </p:sp>
      <p:sp>
        <p:nvSpPr>
          <p:cNvPr id="216" name="Sustainable Tourism &amp; Covid Industry Initiatives"/>
          <p:cNvSpPr txBox="1">
            <a:spLocks noGrp="1"/>
          </p:cNvSpPr>
          <p:nvPr>
            <p:ph type="title"/>
          </p:nvPr>
        </p:nvSpPr>
        <p:spPr>
          <a:prstGeom prst="rect">
            <a:avLst/>
          </a:prstGeom>
        </p:spPr>
        <p:txBody>
          <a:bodyPr/>
          <a:lstStyle/>
          <a:p>
            <a:r>
              <a:t>Sustainable Tourism &amp; Covid Industry Initiatives</a:t>
            </a:r>
          </a:p>
        </p:txBody>
      </p:sp>
    </p:spTree>
  </p:cSld>
  <p:clrMapOvr>
    <a:masterClrMapping/>
  </p:clrMapOvr>
  <p:transition spd="med"/>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 name="Authentic Experiences…"/>
          <p:cNvSpPr txBox="1">
            <a:spLocks noGrp="1"/>
          </p:cNvSpPr>
          <p:nvPr>
            <p:ph type="body" idx="1"/>
          </p:nvPr>
        </p:nvSpPr>
        <p:spPr>
          <a:xfrm>
            <a:off x="114724" y="3089443"/>
            <a:ext cx="23978866" cy="10847462"/>
          </a:xfrm>
          <a:prstGeom prst="rect">
            <a:avLst/>
          </a:prstGeom>
        </p:spPr>
        <p:txBody>
          <a:bodyPr/>
          <a:lstStyle/>
          <a:p>
            <a:r>
              <a:t>Authentic Experiences</a:t>
            </a:r>
          </a:p>
          <a:p>
            <a:r>
              <a:t>Local Consultation</a:t>
            </a:r>
          </a:p>
          <a:p>
            <a:r>
              <a:t>Responsible Management </a:t>
            </a:r>
          </a:p>
          <a:p>
            <a:r>
              <a:t>Pride</a:t>
            </a:r>
          </a:p>
          <a:p>
            <a:r>
              <a:t>Direct Value of Culture &amp; Heritage Tourism is over $1B</a:t>
            </a:r>
          </a:p>
          <a:p>
            <a:r>
              <a:t>Wildlife &amp; Nature Tourism  supported 21.8m Jobs &amp; generates $343.6B -  5 times more revenue than illegal wildlife trade</a:t>
            </a:r>
          </a:p>
          <a:p>
            <a:r>
              <a:t>Poverty Alleviation in rural communities</a:t>
            </a:r>
          </a:p>
          <a:p>
            <a:r>
              <a:t>Kenya 3/4’s of 2m Overseas Visitors were attracted by Wildlife</a:t>
            </a:r>
          </a:p>
          <a:p>
            <a:r>
              <a:t>Absence of Tourism Income in Pandemic resulted in an increase in packing for meat and ivory in Botswana, Cambodia, Kenya and Congo.</a:t>
            </a:r>
          </a:p>
        </p:txBody>
      </p:sp>
      <p:sp>
        <p:nvSpPr>
          <p:cNvPr id="219" name="conservation &amp; Protection of Cultural &amp; Natural Assets"/>
          <p:cNvSpPr txBox="1">
            <a:spLocks noGrp="1"/>
          </p:cNvSpPr>
          <p:nvPr>
            <p:ph type="title"/>
          </p:nvPr>
        </p:nvSpPr>
        <p:spPr>
          <a:prstGeom prst="rect">
            <a:avLst/>
          </a:prstGeom>
        </p:spPr>
        <p:txBody>
          <a:bodyPr/>
          <a:lstStyle>
            <a:lvl1pPr defTabSz="808990">
              <a:defRPr sz="11368" spc="-113"/>
            </a:lvl1pPr>
          </a:lstStyle>
          <a:p>
            <a:r>
              <a:t>conservation &amp; Protection of Cultural &amp; Natural Assets</a:t>
            </a:r>
          </a:p>
        </p:txBody>
      </p:sp>
    </p:spTree>
  </p:cSld>
  <p:clrMapOvr>
    <a:masterClrMapping/>
  </p:clrMapOvr>
  <p:transition spd="med"/>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1" name="04F10E3D-FF86-4F9A-B75A-57FD5AE3DE36-L0-001.jpeg" descr="04F10E3D-FF86-4F9A-B75A-57FD5AE3DE36-L0-001.jpeg"/>
          <p:cNvPicPr>
            <a:picLocks noChangeAspect="1"/>
          </p:cNvPicPr>
          <p:nvPr/>
        </p:nvPicPr>
        <p:blipFill>
          <a:blip r:embed="rId2">
            <a:extLst/>
          </a:blip>
          <a:stretch>
            <a:fillRect/>
          </a:stretch>
        </p:blipFill>
        <p:spPr>
          <a:xfrm>
            <a:off x="-808090" y="-95503"/>
            <a:ext cx="25441486" cy="15594352"/>
          </a:xfrm>
          <a:prstGeom prst="rect">
            <a:avLst/>
          </a:prstGeom>
          <a:ln w="12700">
            <a:miter lim="400000"/>
          </a:ln>
        </p:spPr>
      </p:pic>
    </p:spTree>
  </p:cSld>
  <p:clrMapOvr>
    <a:masterClrMapping/>
  </p:clrMapOvr>
  <p:transition spd="med"/>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 name="Climate Change &amp; Greenhouse Gas Emissions…"/>
          <p:cNvSpPr txBox="1">
            <a:spLocks noGrp="1"/>
          </p:cNvSpPr>
          <p:nvPr>
            <p:ph type="body" idx="1"/>
          </p:nvPr>
        </p:nvSpPr>
        <p:spPr>
          <a:xfrm>
            <a:off x="151316" y="2967031"/>
            <a:ext cx="24081368" cy="10719585"/>
          </a:xfrm>
          <a:prstGeom prst="rect">
            <a:avLst/>
          </a:prstGeom>
        </p:spPr>
        <p:txBody>
          <a:bodyPr/>
          <a:lstStyle/>
          <a:p>
            <a:r>
              <a:t>Climate Change &amp; Greenhouse Gas Emissions</a:t>
            </a:r>
          </a:p>
          <a:p>
            <a:r>
              <a:t>Global Mean Temps risen by 1 degree centigrade since Industrial Revolution</a:t>
            </a:r>
          </a:p>
          <a:p>
            <a:r>
              <a:t>Effects of Climate Change put Coastal Destinations  &amp; Islands at risk</a:t>
            </a:r>
          </a:p>
          <a:p>
            <a:r>
              <a:t>Global Tourism is responsible for *% of Greenhouse Gas Emisssions</a:t>
            </a:r>
          </a:p>
          <a:p>
            <a:r>
              <a:t>Aviation &amp; Shipping are Carbon Intensive Industries</a:t>
            </a:r>
          </a:p>
          <a:p>
            <a:r>
              <a:t>Carbon reduction in Accomodation, Transfers &amp; Excurisions</a:t>
            </a:r>
          </a:p>
          <a:p>
            <a:r>
              <a:t>Paris Agreement 2015</a:t>
            </a:r>
          </a:p>
          <a:p>
            <a:r>
              <a:t>Tui 2018 6m Euros of Savings  as a result of Carbon Related efficiencies in Airline, Cruise, Retails &amp; Hotel Operations</a:t>
            </a:r>
          </a:p>
          <a:p>
            <a:r>
              <a:t>IMpact of Greta Thunberg 2019</a:t>
            </a:r>
          </a:p>
          <a:p>
            <a:r>
              <a:t>Short Term environmental impacts of Covid-19</a:t>
            </a:r>
          </a:p>
          <a:p>
            <a:r>
              <a:t>Reduced emissions, cleaner rivers and Oceans</a:t>
            </a:r>
          </a:p>
          <a:p>
            <a:r>
              <a:t>Impacts on wildlife</a:t>
            </a:r>
          </a:p>
        </p:txBody>
      </p:sp>
      <p:sp>
        <p:nvSpPr>
          <p:cNvPr id="224" name="Taking action"/>
          <p:cNvSpPr txBox="1">
            <a:spLocks noGrp="1"/>
          </p:cNvSpPr>
          <p:nvPr>
            <p:ph type="title"/>
          </p:nvPr>
        </p:nvSpPr>
        <p:spPr>
          <a:prstGeom prst="rect">
            <a:avLst/>
          </a:prstGeom>
        </p:spPr>
        <p:txBody>
          <a:bodyPr/>
          <a:lstStyle/>
          <a:p>
            <a:r>
              <a:t>Taking action</a:t>
            </a:r>
          </a:p>
        </p:txBody>
      </p:sp>
    </p:spTree>
  </p:cSld>
  <p:clrMapOvr>
    <a:masterClrMapping/>
  </p:clrMapOvr>
  <p:transition spd="med"/>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6" name="Aviation 40% of Global Tourism’s Emisssions…"/>
          <p:cNvSpPr txBox="1">
            <a:spLocks noGrp="1"/>
          </p:cNvSpPr>
          <p:nvPr>
            <p:ph type="body" idx="1"/>
          </p:nvPr>
        </p:nvSpPr>
        <p:spPr>
          <a:xfrm>
            <a:off x="46315" y="3733800"/>
            <a:ext cx="24134138" cy="10110124"/>
          </a:xfrm>
          <a:prstGeom prst="rect">
            <a:avLst/>
          </a:prstGeom>
        </p:spPr>
        <p:txBody>
          <a:bodyPr/>
          <a:lstStyle/>
          <a:p>
            <a:r>
              <a:t>Aviation 40% of Global Tourism’s Emisssions</a:t>
            </a:r>
          </a:p>
          <a:p>
            <a:r>
              <a:t>7% of UK’s Emissions</a:t>
            </a:r>
          </a:p>
          <a:p>
            <a:r>
              <a:t>80% of UK Holidaymakers depart the UK by plane</a:t>
            </a:r>
          </a:p>
          <a:p>
            <a:r>
              <a:t>Carbon Offsetting &amp; Reduction Scheme established by International Civil Aviation Organisation</a:t>
            </a:r>
          </a:p>
          <a:p>
            <a:r>
              <a:t>Fuel Consumption Monitoring &amp; Reporting</a:t>
            </a:r>
          </a:p>
          <a:p>
            <a:r>
              <a:t>2010-2016 Pax Numbers grew by over 25% total emissions by less than 5%</a:t>
            </a:r>
          </a:p>
          <a:p>
            <a:r>
              <a:t>Electrification of Ground Operartions</a:t>
            </a:r>
          </a:p>
          <a:p>
            <a:r>
              <a:t>Aim Sustainable Aviation</a:t>
            </a:r>
          </a:p>
        </p:txBody>
      </p:sp>
      <p:sp>
        <p:nvSpPr>
          <p:cNvPr id="227" name="Aviation"/>
          <p:cNvSpPr txBox="1">
            <a:spLocks noGrp="1"/>
          </p:cNvSpPr>
          <p:nvPr>
            <p:ph type="title"/>
          </p:nvPr>
        </p:nvSpPr>
        <p:spPr>
          <a:prstGeom prst="rect">
            <a:avLst/>
          </a:prstGeom>
        </p:spPr>
        <p:txBody>
          <a:bodyPr/>
          <a:lstStyle/>
          <a:p>
            <a:r>
              <a:t>Aviation</a:t>
            </a:r>
          </a:p>
        </p:txBody>
      </p:sp>
    </p:spTree>
  </p:cSld>
  <p:clrMapOvr>
    <a:masterClrMapping/>
  </p:clrMapOvr>
  <p:transition spd="med"/>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9" name="2BBD41D0-9DD9-4DC7-AF5F-2108A75F81AF-L0-001.jpeg" descr="2BBD41D0-9DD9-4DC7-AF5F-2108A75F81AF-L0-001.jpeg"/>
          <p:cNvPicPr>
            <a:picLocks noChangeAspect="1"/>
          </p:cNvPicPr>
          <p:nvPr/>
        </p:nvPicPr>
        <p:blipFill>
          <a:blip r:embed="rId2">
            <a:extLst/>
          </a:blip>
          <a:stretch>
            <a:fillRect/>
          </a:stretch>
        </p:blipFill>
        <p:spPr>
          <a:xfrm>
            <a:off x="5049230" y="-485034"/>
            <a:ext cx="14285540" cy="14686068"/>
          </a:xfrm>
          <a:prstGeom prst="rect">
            <a:avLst/>
          </a:prstGeom>
          <a:ln w="12700">
            <a:miter lim="400000"/>
          </a:ln>
        </p:spPr>
      </p:pic>
    </p:spTree>
  </p:cSld>
  <p:clrMapOvr>
    <a:masterClrMapping/>
  </p:clrMapOvr>
  <p:transition spd="med"/>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 name="Estimated 0.2% of Global Tourism Emisssions…"/>
          <p:cNvSpPr txBox="1">
            <a:spLocks noGrp="1"/>
          </p:cNvSpPr>
          <p:nvPr>
            <p:ph type="body" idx="1"/>
          </p:nvPr>
        </p:nvSpPr>
        <p:spPr>
          <a:prstGeom prst="rect">
            <a:avLst/>
          </a:prstGeom>
        </p:spPr>
        <p:txBody>
          <a:bodyPr/>
          <a:lstStyle/>
          <a:p>
            <a:pPr marL="678941" indent="-678941" defTabSz="578358">
              <a:spcBef>
                <a:spcPts val="2300"/>
              </a:spcBef>
              <a:defRPr sz="4158"/>
            </a:pPr>
            <a:r>
              <a:t>Estimated 0.2% of Global Tourism Emisssions</a:t>
            </a:r>
          </a:p>
          <a:p>
            <a:pPr marL="678941" indent="-678941" defTabSz="578358">
              <a:spcBef>
                <a:spcPts val="2300"/>
              </a:spcBef>
              <a:defRPr sz="4158"/>
            </a:pPr>
            <a:r>
              <a:t>Industry Growth rate of 6.6% pre Covid</a:t>
            </a:r>
          </a:p>
          <a:p>
            <a:pPr marL="678941" indent="-678941" defTabSz="578358">
              <a:spcBef>
                <a:spcPts val="2300"/>
              </a:spcBef>
              <a:defRPr sz="4158"/>
            </a:pPr>
            <a:r>
              <a:t>Committed to reduce rate by 40% by 2030</a:t>
            </a:r>
          </a:p>
          <a:p>
            <a:pPr marL="678941" indent="-678941" defTabSz="578358">
              <a:spcBef>
                <a:spcPts val="2300"/>
              </a:spcBef>
              <a:defRPr sz="4158"/>
            </a:pPr>
            <a:r>
              <a:t>More fuel efficiency, alternative fuels, reduce waste, fleet improvements  &amp; operational improvements </a:t>
            </a:r>
          </a:p>
          <a:p>
            <a:pPr marL="678941" indent="-678941" defTabSz="578358">
              <a:spcBef>
                <a:spcPts val="2300"/>
              </a:spcBef>
              <a:defRPr sz="4158"/>
            </a:pPr>
            <a:r>
              <a:t>Protecting Oceans</a:t>
            </a:r>
          </a:p>
          <a:p>
            <a:pPr marL="678941" indent="-678941" defTabSz="578358">
              <a:spcBef>
                <a:spcPts val="2300"/>
              </a:spcBef>
              <a:defRPr sz="4158"/>
            </a:pPr>
            <a:r>
              <a:t>Tui, Carnival, Virgin Voyage and Royal Caribbean Initiatives</a:t>
            </a:r>
          </a:p>
          <a:p>
            <a:pPr marL="678941" indent="-678941" defTabSz="578358">
              <a:spcBef>
                <a:spcPts val="2300"/>
              </a:spcBef>
              <a:defRPr sz="4158"/>
            </a:pPr>
            <a:r>
              <a:t>Coach’s &amp; Rail Travel 3% contribution global totals</a:t>
            </a:r>
          </a:p>
          <a:p>
            <a:pPr marL="678941" indent="-678941" defTabSz="578358">
              <a:spcBef>
                <a:spcPts val="2300"/>
              </a:spcBef>
              <a:defRPr sz="4158"/>
            </a:pPr>
            <a:r>
              <a:t>Excursions 4%</a:t>
            </a:r>
          </a:p>
          <a:p>
            <a:pPr marL="678941" indent="-678941" defTabSz="578358">
              <a:spcBef>
                <a:spcPts val="2300"/>
              </a:spcBef>
              <a:defRPr sz="4158"/>
            </a:pPr>
            <a:r>
              <a:t>Initiatives Electric powered vehicles and boards in Botswana Game Reserves, Val Thorens autonomous electric shuttles, Virgin hybrid cars &amp; Birmingham airport electric buses</a:t>
            </a:r>
          </a:p>
        </p:txBody>
      </p:sp>
      <p:sp>
        <p:nvSpPr>
          <p:cNvPr id="232" name="Cruise  industry , Transport &amp; Accomodation"/>
          <p:cNvSpPr txBox="1">
            <a:spLocks noGrp="1"/>
          </p:cNvSpPr>
          <p:nvPr>
            <p:ph type="title"/>
          </p:nvPr>
        </p:nvSpPr>
        <p:spPr>
          <a:prstGeom prst="rect">
            <a:avLst/>
          </a:prstGeom>
        </p:spPr>
        <p:txBody>
          <a:bodyPr/>
          <a:lstStyle/>
          <a:p>
            <a:r>
              <a:t>Cruise  industry , Transport &amp; Accomodation</a:t>
            </a:r>
          </a:p>
        </p:txBody>
      </p:sp>
    </p:spTree>
  </p:cSld>
  <p:clrMapOvr>
    <a:masterClrMapping/>
  </p:clrMapOvr>
  <p:transition spd="med"/>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 name="Accomodation21% of Greenhouse Gases…"/>
          <p:cNvSpPr txBox="1">
            <a:spLocks noGrp="1"/>
          </p:cNvSpPr>
          <p:nvPr>
            <p:ph type="body" idx="1"/>
          </p:nvPr>
        </p:nvSpPr>
        <p:spPr>
          <a:xfrm>
            <a:off x="1219200" y="3141639"/>
            <a:ext cx="21945600" cy="10228096"/>
          </a:xfrm>
          <a:prstGeom prst="rect">
            <a:avLst/>
          </a:prstGeom>
        </p:spPr>
        <p:txBody>
          <a:bodyPr/>
          <a:lstStyle/>
          <a:p>
            <a:pPr marL="658368" indent="-658368" defTabSz="560831">
              <a:spcBef>
                <a:spcPts val="2300"/>
              </a:spcBef>
              <a:defRPr sz="4032"/>
            </a:pPr>
            <a:r>
              <a:t>Accomodation21% of Greenhouse Gases</a:t>
            </a:r>
          </a:p>
          <a:p>
            <a:pPr marL="658368" indent="-658368" defTabSz="560831">
              <a:spcBef>
                <a:spcPts val="2300"/>
              </a:spcBef>
              <a:defRPr sz="4032"/>
            </a:pPr>
            <a:r>
              <a:t>Issues Air Conditioning, Heating, F&amp;B, Pools </a:t>
            </a:r>
          </a:p>
          <a:p>
            <a:pPr marL="658368" indent="-658368" defTabSz="560831">
              <a:spcBef>
                <a:spcPts val="2300"/>
              </a:spcBef>
              <a:defRPr sz="4032"/>
            </a:pPr>
            <a:r>
              <a:t>Food Print </a:t>
            </a:r>
          </a:p>
          <a:p>
            <a:pPr marL="658368" indent="-658368" defTabSz="560831">
              <a:spcBef>
                <a:spcPts val="2300"/>
              </a:spcBef>
              <a:defRPr sz="4032"/>
            </a:pPr>
            <a:r>
              <a:t>Agri Food Strategies</a:t>
            </a:r>
          </a:p>
          <a:p>
            <a:pPr marL="658368" indent="-658368" defTabSz="560831">
              <a:spcBef>
                <a:spcPts val="2300"/>
              </a:spcBef>
              <a:defRPr sz="4032"/>
            </a:pPr>
            <a:r>
              <a:t>Hotel Systems</a:t>
            </a:r>
          </a:p>
          <a:p>
            <a:pPr marL="658368" indent="-658368" defTabSz="560831">
              <a:spcBef>
                <a:spcPts val="2300"/>
              </a:spcBef>
              <a:defRPr sz="4032"/>
            </a:pPr>
            <a:r>
              <a:t>TravelIfe Audits</a:t>
            </a:r>
          </a:p>
          <a:p>
            <a:pPr marL="658368" indent="-658368" defTabSz="560831">
              <a:spcBef>
                <a:spcPts val="2300"/>
              </a:spcBef>
              <a:defRPr sz="4032"/>
            </a:pPr>
            <a:r>
              <a:t>Offsetting </a:t>
            </a:r>
          </a:p>
          <a:p>
            <a:pPr marL="658368" indent="-658368" defTabSz="560831">
              <a:spcBef>
                <a:spcPts val="2300"/>
              </a:spcBef>
              <a:defRPr sz="4032"/>
            </a:pPr>
            <a:r>
              <a:t>Resources USe</a:t>
            </a:r>
          </a:p>
          <a:p>
            <a:pPr marL="658368" indent="-658368" defTabSz="560831">
              <a:spcBef>
                <a:spcPts val="2300"/>
              </a:spcBef>
              <a:defRPr sz="4032"/>
            </a:pPr>
            <a:r>
              <a:t>Waste Management </a:t>
            </a:r>
          </a:p>
          <a:p>
            <a:pPr marL="658368" indent="-658368" defTabSz="560831">
              <a:spcBef>
                <a:spcPts val="2300"/>
              </a:spcBef>
              <a:defRPr sz="4032"/>
            </a:pPr>
            <a:r>
              <a:t>Plastics - Single Use Plastics</a:t>
            </a:r>
          </a:p>
          <a:p>
            <a:pPr marL="658368" indent="-658368" defTabSz="560831">
              <a:spcBef>
                <a:spcPts val="2300"/>
              </a:spcBef>
              <a:defRPr sz="4032"/>
            </a:pPr>
            <a:r>
              <a:t>Water &amp; Warner Use</a:t>
            </a:r>
          </a:p>
          <a:p>
            <a:pPr marL="658368" indent="-658368" defTabSz="560831">
              <a:spcBef>
                <a:spcPts val="2300"/>
              </a:spcBef>
              <a:defRPr sz="4032"/>
            </a:pPr>
            <a:r>
              <a:t>Other Sectors Museums, Theme Parks, Events &amp; Travel Retail</a:t>
            </a:r>
          </a:p>
          <a:p>
            <a:pPr marL="658368" indent="-658368" defTabSz="560831">
              <a:spcBef>
                <a:spcPts val="2300"/>
              </a:spcBef>
              <a:defRPr sz="4032"/>
            </a:pPr>
            <a:r>
              <a:t>Make Holidays Greener - 2019 Reduce, Reuse, Recycle</a:t>
            </a:r>
          </a:p>
        </p:txBody>
      </p:sp>
      <p:sp>
        <p:nvSpPr>
          <p:cNvPr id="235" name="TravelIfe"/>
          <p:cNvSpPr txBox="1">
            <a:spLocks noGrp="1"/>
          </p:cNvSpPr>
          <p:nvPr>
            <p:ph type="title"/>
          </p:nvPr>
        </p:nvSpPr>
        <p:spPr>
          <a:prstGeom prst="rect">
            <a:avLst/>
          </a:prstGeom>
        </p:spPr>
        <p:txBody>
          <a:bodyPr/>
          <a:lstStyle/>
          <a:p>
            <a:r>
              <a:t>TravelIfe</a:t>
            </a:r>
          </a:p>
        </p:txBody>
      </p:sp>
    </p:spTree>
  </p:cSld>
  <p:clrMapOvr>
    <a:masterClrMapping/>
  </p:clrMapOvr>
  <p:transition spd="med"/>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7" name="Urgent pressures of Over Tourism pre pandemic…"/>
          <p:cNvSpPr txBox="1">
            <a:spLocks noGrp="1"/>
          </p:cNvSpPr>
          <p:nvPr>
            <p:ph type="body" idx="1"/>
          </p:nvPr>
        </p:nvSpPr>
        <p:spPr>
          <a:xfrm>
            <a:off x="149660" y="3733800"/>
            <a:ext cx="23015140" cy="9625356"/>
          </a:xfrm>
          <a:prstGeom prst="rect">
            <a:avLst/>
          </a:prstGeom>
        </p:spPr>
        <p:txBody>
          <a:bodyPr/>
          <a:lstStyle/>
          <a:p>
            <a:pPr marL="644651" indent="-644651" defTabSz="549148">
              <a:spcBef>
                <a:spcPts val="2200"/>
              </a:spcBef>
              <a:defRPr sz="3948"/>
            </a:pPr>
            <a:r>
              <a:t>Urgent pressures of Over Tourism pre pandemic</a:t>
            </a:r>
          </a:p>
          <a:p>
            <a:pPr marL="644651" indent="-644651" defTabSz="549148">
              <a:spcBef>
                <a:spcPts val="2200"/>
              </a:spcBef>
              <a:defRPr sz="3948"/>
            </a:pPr>
            <a:r>
              <a:t>Issues of managing Tourism</a:t>
            </a:r>
          </a:p>
          <a:p>
            <a:pPr marL="644651" indent="-644651" defTabSz="549148">
              <a:spcBef>
                <a:spcPts val="2200"/>
              </a:spcBef>
              <a:defRPr sz="3948"/>
            </a:pPr>
            <a:r>
              <a:t>Visitor Experience &amp; Satisfaction </a:t>
            </a:r>
          </a:p>
          <a:p>
            <a:pPr marL="644651" indent="-644651" defTabSz="549148">
              <a:spcBef>
                <a:spcPts val="2200"/>
              </a:spcBef>
              <a:defRPr sz="3948"/>
            </a:pPr>
            <a:r>
              <a:t>Quality of Life</a:t>
            </a:r>
          </a:p>
          <a:p>
            <a:pPr marL="644651" indent="-644651" defTabSz="549148">
              <a:spcBef>
                <a:spcPts val="2200"/>
              </a:spcBef>
              <a:defRPr sz="3948"/>
            </a:pPr>
            <a:r>
              <a:t>Sustainable Balance between Tourism and protecting natural and cultural assets, safe guarding local traditions and values of life</a:t>
            </a:r>
          </a:p>
          <a:p>
            <a:pPr marL="644651" indent="-644651" defTabSz="549148">
              <a:spcBef>
                <a:spcPts val="2200"/>
              </a:spcBef>
              <a:defRPr sz="3948"/>
            </a:pPr>
            <a:r>
              <a:t>Authenticity</a:t>
            </a:r>
          </a:p>
          <a:p>
            <a:pPr marL="644651" indent="-644651" defTabSz="549148">
              <a:spcBef>
                <a:spcPts val="2200"/>
              </a:spcBef>
              <a:defRPr sz="3948"/>
            </a:pPr>
            <a:r>
              <a:t>Redesign Infrastructure Sustaionaly</a:t>
            </a:r>
          </a:p>
          <a:p>
            <a:pPr marL="644651" indent="-644651" defTabSz="549148">
              <a:spcBef>
                <a:spcPts val="2200"/>
              </a:spcBef>
              <a:defRPr sz="3948"/>
            </a:pPr>
            <a:r>
              <a:t>Berthing Limitations</a:t>
            </a:r>
          </a:p>
          <a:p>
            <a:pPr marL="644651" indent="-644651" defTabSz="549148">
              <a:spcBef>
                <a:spcPts val="2200"/>
              </a:spcBef>
              <a:defRPr sz="3948"/>
            </a:pPr>
            <a:r>
              <a:t>Investment &amp; Collaboration</a:t>
            </a:r>
          </a:p>
          <a:p>
            <a:pPr marL="644651" indent="-644651" defTabSz="549148">
              <a:spcBef>
                <a:spcPts val="2200"/>
              </a:spcBef>
              <a:defRPr sz="3948"/>
            </a:pPr>
            <a:r>
              <a:t>Measures to limit numbers &amp; avoid over crowding</a:t>
            </a:r>
          </a:p>
          <a:p>
            <a:pPr marL="644651" indent="-644651" defTabSz="549148">
              <a:spcBef>
                <a:spcPts val="2200"/>
              </a:spcBef>
              <a:defRPr sz="3948"/>
            </a:pPr>
            <a:r>
              <a:t>Lengthen Stays, Increase Spend, Improve Product</a:t>
            </a:r>
          </a:p>
          <a:p>
            <a:pPr marL="644651" indent="-644651" defTabSz="549148">
              <a:spcBef>
                <a:spcPts val="2200"/>
              </a:spcBef>
              <a:defRPr sz="3948"/>
            </a:pPr>
            <a:r>
              <a:t>Address Seasonality</a:t>
            </a:r>
          </a:p>
        </p:txBody>
      </p:sp>
      <p:sp>
        <p:nvSpPr>
          <p:cNvPr id="238" name="Destination Management &amp; Local Impacts"/>
          <p:cNvSpPr txBox="1">
            <a:spLocks noGrp="1"/>
          </p:cNvSpPr>
          <p:nvPr>
            <p:ph type="title"/>
          </p:nvPr>
        </p:nvSpPr>
        <p:spPr>
          <a:prstGeom prst="rect">
            <a:avLst/>
          </a:prstGeom>
        </p:spPr>
        <p:txBody>
          <a:bodyPr/>
          <a:lstStyle/>
          <a:p>
            <a:r>
              <a:t>Destination Management &amp; Local Impacts</a:t>
            </a:r>
          </a:p>
        </p:txBody>
      </p:sp>
    </p:spTree>
  </p:cSld>
  <p:clrMapOvr>
    <a:masterClrMapping/>
  </p:clrMapOvr>
  <p:transition spd="med"/>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0" name="Generate significant revenue flow at all levels…"/>
          <p:cNvSpPr txBox="1">
            <a:spLocks noGrp="1"/>
          </p:cNvSpPr>
          <p:nvPr>
            <p:ph type="body" idx="1"/>
          </p:nvPr>
        </p:nvSpPr>
        <p:spPr>
          <a:xfrm>
            <a:off x="64975" y="3733800"/>
            <a:ext cx="24254050" cy="9787317"/>
          </a:xfrm>
          <a:prstGeom prst="rect">
            <a:avLst/>
          </a:prstGeom>
        </p:spPr>
        <p:txBody>
          <a:bodyPr/>
          <a:lstStyle/>
          <a:p>
            <a:r>
              <a:t>Generate significant revenue flow at all levels</a:t>
            </a:r>
          </a:p>
          <a:p>
            <a:r>
              <a:t>Economic Leakage</a:t>
            </a:r>
          </a:p>
          <a:p>
            <a:r>
              <a:t>Strengthen Tourism Valie Chain</a:t>
            </a:r>
          </a:p>
          <a:p>
            <a:r>
              <a:t>Assist Local Businesses </a:t>
            </a:r>
          </a:p>
          <a:p>
            <a:r>
              <a:t>Excursions Itineraties, Homestays, Farm Visists, Culinary Tours, Outdoor &amp; Nature Based Activities, Cultural Experiences &amp; Guided Walks</a:t>
            </a:r>
          </a:p>
          <a:p>
            <a:r>
              <a:t>Linkages with Agriculture, Crafts &amp; Culture</a:t>
            </a:r>
          </a:p>
          <a:p>
            <a:r>
              <a:t>Niche Products</a:t>
            </a:r>
          </a:p>
          <a:p>
            <a:r>
              <a:t>Cruise Tours</a:t>
            </a:r>
          </a:p>
          <a:p>
            <a:r>
              <a:t>Tui Care Foundation</a:t>
            </a:r>
          </a:p>
          <a:p>
            <a:r>
              <a:t>Infrastructure &amp; Planning</a:t>
            </a:r>
          </a:p>
        </p:txBody>
      </p:sp>
      <p:sp>
        <p:nvSpPr>
          <p:cNvPr id="241" name="Ensure local benefits"/>
          <p:cNvSpPr txBox="1">
            <a:spLocks noGrp="1"/>
          </p:cNvSpPr>
          <p:nvPr>
            <p:ph type="title"/>
          </p:nvPr>
        </p:nvSpPr>
        <p:spPr>
          <a:prstGeom prst="rect">
            <a:avLst/>
          </a:prstGeom>
        </p:spPr>
        <p:txBody>
          <a:bodyPr/>
          <a:lstStyle/>
          <a:p>
            <a:r>
              <a:t>Ensure local benefits</a:t>
            </a:r>
          </a:p>
        </p:txBody>
      </p:sp>
    </p:spTree>
  </p:cSld>
  <p:clrMapOvr>
    <a:masterClrMapping/>
  </p:clrMapOvr>
  <p:transition spd="med"/>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 name="Respect…"/>
          <p:cNvSpPr txBox="1">
            <a:spLocks noGrp="1"/>
          </p:cNvSpPr>
          <p:nvPr>
            <p:ph type="body" idx="1"/>
          </p:nvPr>
        </p:nvSpPr>
        <p:spPr>
          <a:xfrm>
            <a:off x="1219200" y="2870947"/>
            <a:ext cx="21945600" cy="10710321"/>
          </a:xfrm>
          <a:prstGeom prst="rect">
            <a:avLst/>
          </a:prstGeom>
        </p:spPr>
        <p:txBody>
          <a:bodyPr/>
          <a:lstStyle/>
          <a:p>
            <a:pPr marL="562355" indent="-562355" defTabSz="479044">
              <a:spcBef>
                <a:spcPts val="1900"/>
              </a:spcBef>
              <a:defRPr sz="3443"/>
            </a:pPr>
            <a:r>
              <a:t>Respect</a:t>
            </a:r>
          </a:p>
          <a:p>
            <a:pPr marL="562355" indent="-562355" defTabSz="479044">
              <a:spcBef>
                <a:spcPts val="1900"/>
              </a:spcBef>
              <a:defRPr sz="3443"/>
            </a:pPr>
            <a:r>
              <a:t>Round Table on Human Rights in Tourism</a:t>
            </a:r>
          </a:p>
          <a:p>
            <a:pPr marL="562355" indent="-562355" defTabSz="479044">
              <a:spcBef>
                <a:spcPts val="1900"/>
              </a:spcBef>
              <a:defRPr sz="3443"/>
            </a:pPr>
            <a:r>
              <a:t>Labour Rights</a:t>
            </a:r>
          </a:p>
          <a:p>
            <a:pPr marL="562355" indent="-562355" defTabSz="479044">
              <a:spcBef>
                <a:spcPts val="1900"/>
              </a:spcBef>
              <a:defRPr sz="3443"/>
            </a:pPr>
            <a:r>
              <a:t>Policies and Codes of Conduct</a:t>
            </a:r>
          </a:p>
          <a:p>
            <a:pPr marL="562355" indent="-562355" defTabSz="479044">
              <a:spcBef>
                <a:spcPts val="1900"/>
              </a:spcBef>
              <a:defRPr sz="3443"/>
            </a:pPr>
            <a:r>
              <a:t>Kuoni’s Supplier Code of Conduct</a:t>
            </a:r>
          </a:p>
          <a:p>
            <a:pPr marL="562355" indent="-562355" defTabSz="479044">
              <a:spcBef>
                <a:spcPts val="1900"/>
              </a:spcBef>
              <a:defRPr sz="3443"/>
            </a:pPr>
            <a:r>
              <a:t>Virgin Resposible Supplier Policy</a:t>
            </a:r>
          </a:p>
          <a:p>
            <a:pPr marL="562355" indent="-562355" defTabSz="479044">
              <a:spcBef>
                <a:spcPts val="1900"/>
              </a:spcBef>
              <a:defRPr sz="3443"/>
            </a:pPr>
            <a:r>
              <a:t>Local Sourcing</a:t>
            </a:r>
          </a:p>
          <a:p>
            <a:pPr marL="562355" indent="-562355" defTabSz="479044">
              <a:spcBef>
                <a:spcPts val="1900"/>
              </a:spcBef>
              <a:defRPr sz="3443"/>
            </a:pPr>
            <a:r>
              <a:t>Workplace Safety &amp; Hygiene</a:t>
            </a:r>
          </a:p>
          <a:p>
            <a:pPr marL="562355" indent="-562355" defTabSz="479044">
              <a:spcBef>
                <a:spcPts val="1900"/>
              </a:spcBef>
              <a:defRPr sz="3443"/>
            </a:pPr>
            <a:r>
              <a:t>Promoting Diversity and Inclusion</a:t>
            </a:r>
          </a:p>
          <a:p>
            <a:pPr marL="562355" indent="-562355" defTabSz="479044">
              <a:spcBef>
                <a:spcPts val="1900"/>
              </a:spcBef>
              <a:defRPr sz="3443"/>
            </a:pPr>
            <a:r>
              <a:t>Child Protection</a:t>
            </a:r>
          </a:p>
          <a:p>
            <a:pPr marL="562355" indent="-562355" defTabSz="479044">
              <a:spcBef>
                <a:spcPts val="1900"/>
              </a:spcBef>
              <a:defRPr sz="3443"/>
            </a:pPr>
            <a:r>
              <a:t>Addressing Modern Slavery</a:t>
            </a:r>
          </a:p>
          <a:p>
            <a:pPr marL="562355" indent="-562355" defTabSz="479044">
              <a:spcBef>
                <a:spcPts val="1900"/>
              </a:spcBef>
              <a:defRPr sz="3443"/>
            </a:pPr>
            <a:r>
              <a:t>Human Trafficking</a:t>
            </a:r>
          </a:p>
          <a:p>
            <a:pPr marL="562355" indent="-562355" defTabSz="479044">
              <a:spcBef>
                <a:spcPts val="1900"/>
              </a:spcBef>
              <a:defRPr sz="3443"/>
            </a:pPr>
            <a:r>
              <a:t>Safeguarding Children</a:t>
            </a:r>
          </a:p>
          <a:p>
            <a:pPr marL="562355" indent="-562355" defTabSz="479044">
              <a:spcBef>
                <a:spcPts val="1900"/>
              </a:spcBef>
              <a:defRPr sz="3443"/>
            </a:pPr>
            <a:r>
              <a:t>Gender Equality</a:t>
            </a:r>
          </a:p>
          <a:p>
            <a:pPr marL="562355" indent="-562355" defTabSz="479044">
              <a:spcBef>
                <a:spcPts val="1900"/>
              </a:spcBef>
              <a:defRPr sz="3443"/>
            </a:pPr>
            <a:r>
              <a:t>E Learning - Student Access </a:t>
            </a:r>
          </a:p>
          <a:p>
            <a:pPr marL="562355" indent="-562355" defTabSz="479044">
              <a:spcBef>
                <a:spcPts val="1900"/>
              </a:spcBef>
              <a:defRPr sz="3443"/>
            </a:pPr>
            <a:r>
              <a:t>Make Tourism Accessible for All</a:t>
            </a:r>
          </a:p>
        </p:txBody>
      </p:sp>
      <p:sp>
        <p:nvSpPr>
          <p:cNvPr id="244" name="Human Rights"/>
          <p:cNvSpPr txBox="1">
            <a:spLocks noGrp="1"/>
          </p:cNvSpPr>
          <p:nvPr>
            <p:ph type="title"/>
          </p:nvPr>
        </p:nvSpPr>
        <p:spPr>
          <a:prstGeom prst="rect">
            <a:avLst/>
          </a:prstGeom>
        </p:spPr>
        <p:txBody>
          <a:bodyPr/>
          <a:lstStyle/>
          <a:p>
            <a:r>
              <a:t>Human Rights</a:t>
            </a:r>
          </a:p>
        </p:txBody>
      </p:sp>
    </p:spTree>
  </p:cSld>
  <p:clrMapOvr>
    <a:masterClrMapping/>
  </p:clrMapOvr>
  <p:transition spd="med"/>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6" name="71EE42F0-696A-44BE-B65F-0DE0D390461D-L0-001.jpeg" descr="71EE42F0-696A-44BE-B65F-0DE0D390461D-L0-001.jpeg"/>
          <p:cNvPicPr>
            <a:picLocks noChangeAspect="1"/>
          </p:cNvPicPr>
          <p:nvPr/>
        </p:nvPicPr>
        <p:blipFill>
          <a:blip r:embed="rId2">
            <a:extLst/>
          </a:blip>
          <a:stretch>
            <a:fillRect/>
          </a:stretch>
        </p:blipFill>
        <p:spPr>
          <a:xfrm>
            <a:off x="-393694" y="-297232"/>
            <a:ext cx="25171387" cy="15073132"/>
          </a:xfrm>
          <a:prstGeom prst="rect">
            <a:avLst/>
          </a:prstGeom>
          <a:ln w="12700">
            <a:miter lim="400000"/>
          </a:ln>
        </p:spPr>
      </p:pic>
    </p:spTree>
  </p:cSld>
  <p:clrMapOvr>
    <a:masterClrMapping/>
  </p:clrMapOvr>
  <p:transition spd="med"/>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8" name="3CF21632-9BE3-49EA-97CB-88978B00A590-L0-001.jpeg" descr="3CF21632-9BE3-49EA-97CB-88978B00A590-L0-001.jpeg"/>
          <p:cNvPicPr>
            <a:picLocks noChangeAspect="1"/>
          </p:cNvPicPr>
          <p:nvPr/>
        </p:nvPicPr>
        <p:blipFill>
          <a:blip r:embed="rId2">
            <a:extLst/>
          </a:blip>
          <a:stretch>
            <a:fillRect/>
          </a:stretch>
        </p:blipFill>
        <p:spPr>
          <a:xfrm>
            <a:off x="4790868" y="-59398"/>
            <a:ext cx="14802264" cy="13834796"/>
          </a:xfrm>
          <a:prstGeom prst="rect">
            <a:avLst/>
          </a:prstGeom>
          <a:ln w="12700">
            <a:miter lim="400000"/>
          </a:ln>
        </p:spPr>
      </p:pic>
    </p:spTree>
  </p:cSld>
  <p:clrMapOvr>
    <a:masterClrMapping/>
  </p:clrMapOvr>
  <p:transition spd="med"/>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0" name="9D3519A8-A195-4B8E-813F-B49D76422E39-L0-001.jpeg" descr="9D3519A8-A195-4B8E-813F-B49D76422E39-L0-001.jpeg"/>
          <p:cNvPicPr>
            <a:picLocks noChangeAspect="1"/>
          </p:cNvPicPr>
          <p:nvPr/>
        </p:nvPicPr>
        <p:blipFill>
          <a:blip r:embed="rId2">
            <a:extLst/>
          </a:blip>
          <a:stretch>
            <a:fillRect/>
          </a:stretch>
        </p:blipFill>
        <p:spPr>
          <a:xfrm>
            <a:off x="6102682" y="-437692"/>
            <a:ext cx="11951806" cy="14319616"/>
          </a:xfrm>
          <a:prstGeom prst="rect">
            <a:avLst/>
          </a:prstGeom>
          <a:ln w="12700">
            <a:miter lim="400000"/>
          </a:ln>
        </p:spPr>
      </p:pic>
    </p:spTree>
  </p:cSld>
  <p:clrMapOvr>
    <a:masterClrMapping/>
  </p:clrMapOvr>
  <p:transition spd="med"/>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2" name="FB1E150F-C9AC-4DC4-BC31-DD25F2C0D527-L0-001.jpeg" descr="FB1E150F-C9AC-4DC4-BC31-DD25F2C0D527-L0-001.jpeg"/>
          <p:cNvPicPr>
            <a:picLocks noChangeAspect="1"/>
          </p:cNvPicPr>
          <p:nvPr/>
        </p:nvPicPr>
        <p:blipFill>
          <a:blip r:embed="rId2">
            <a:extLst/>
          </a:blip>
          <a:stretch>
            <a:fillRect/>
          </a:stretch>
        </p:blipFill>
        <p:spPr>
          <a:xfrm>
            <a:off x="2937220" y="-311304"/>
            <a:ext cx="14669172" cy="14864111"/>
          </a:xfrm>
          <a:prstGeom prst="rect">
            <a:avLst/>
          </a:prstGeom>
          <a:ln w="12700">
            <a:miter lim="400000"/>
          </a:ln>
        </p:spPr>
      </p:pic>
    </p:spTree>
  </p:cSld>
  <p:clrMapOvr>
    <a:masterClrMapping/>
  </p:clrMapOvr>
  <p:transition spd="med"/>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4" name="CDAF22CE-6C36-4A60-898C-E251E43F3BA3-L0-001.jpeg" descr="CDAF22CE-6C36-4A60-898C-E251E43F3BA3-L0-001.jpeg"/>
          <p:cNvPicPr>
            <a:picLocks noChangeAspect="1"/>
          </p:cNvPicPr>
          <p:nvPr/>
        </p:nvPicPr>
        <p:blipFill>
          <a:blip r:embed="rId2">
            <a:extLst/>
          </a:blip>
          <a:stretch>
            <a:fillRect/>
          </a:stretch>
        </p:blipFill>
        <p:spPr>
          <a:xfrm>
            <a:off x="3853192" y="50381"/>
            <a:ext cx="12450298" cy="13615238"/>
          </a:xfrm>
          <a:prstGeom prst="rect">
            <a:avLst/>
          </a:prstGeom>
          <a:ln w="12700">
            <a:miter lim="400000"/>
          </a:ln>
        </p:spPr>
      </p:pic>
    </p:spTree>
  </p:cSld>
  <p:clrMapOvr>
    <a:masterClrMapping/>
  </p:clrMapOvr>
  <p:transition spd="med"/>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 name="8A4F14BE-03AA-4491-A61E-5B5F988A6709-L0-001.jpeg" descr="8A4F14BE-03AA-4491-A61E-5B5F988A6709-L0-001.jpeg"/>
          <p:cNvPicPr>
            <a:picLocks noChangeAspect="1"/>
          </p:cNvPicPr>
          <p:nvPr/>
        </p:nvPicPr>
        <p:blipFill>
          <a:blip r:embed="rId2">
            <a:extLst/>
          </a:blip>
          <a:stretch>
            <a:fillRect/>
          </a:stretch>
        </p:blipFill>
        <p:spPr>
          <a:xfrm>
            <a:off x="268225" y="929846"/>
            <a:ext cx="22928335" cy="9390059"/>
          </a:xfrm>
          <a:prstGeom prst="rect">
            <a:avLst/>
          </a:prstGeom>
          <a:ln w="12700">
            <a:miter lim="400000"/>
          </a:ln>
        </p:spPr>
      </p:pic>
    </p:spTree>
  </p:cSld>
  <p:clrMapOvr>
    <a:masterClrMapping/>
  </p:clrMapOvr>
  <p:transition spd="med"/>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8" name="972C99D5-D5E7-484C-B2F8-7B7B5474F6A2-L0-001.jpeg" descr="972C99D5-D5E7-484C-B2F8-7B7B5474F6A2-L0-001.jpeg"/>
          <p:cNvPicPr>
            <a:picLocks noChangeAspect="1"/>
          </p:cNvPicPr>
          <p:nvPr/>
        </p:nvPicPr>
        <p:blipFill>
          <a:blip r:embed="rId2">
            <a:extLst/>
          </a:blip>
          <a:stretch>
            <a:fillRect/>
          </a:stretch>
        </p:blipFill>
        <p:spPr>
          <a:xfrm>
            <a:off x="-185608" y="-281435"/>
            <a:ext cx="24755216" cy="14278870"/>
          </a:xfrm>
          <a:prstGeom prst="rect">
            <a:avLst/>
          </a:prstGeom>
          <a:ln w="12700">
            <a:miter lim="400000"/>
          </a:ln>
        </p:spPr>
      </p:pic>
    </p:spTree>
  </p:cSld>
  <p:clrMapOvr>
    <a:masterClrMapping/>
  </p:clrMapOvr>
  <p:transition spd="med"/>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0" name="AE8E0246-408E-4889-831D-B090DEBF2783-L0-001.jpeg" descr="AE8E0246-408E-4889-831D-B090DEBF2783-L0-001.jpeg"/>
          <p:cNvPicPr>
            <a:picLocks noChangeAspect="1"/>
          </p:cNvPicPr>
          <p:nvPr/>
        </p:nvPicPr>
        <p:blipFill>
          <a:blip r:embed="rId2">
            <a:extLst/>
          </a:blip>
          <a:stretch>
            <a:fillRect/>
          </a:stretch>
        </p:blipFill>
        <p:spPr>
          <a:xfrm>
            <a:off x="7880474" y="-104095"/>
            <a:ext cx="10916439" cy="13512203"/>
          </a:xfrm>
          <a:prstGeom prst="rect">
            <a:avLst/>
          </a:prstGeom>
          <a:ln w="12700">
            <a:miter lim="400000"/>
          </a:ln>
        </p:spPr>
      </p:pic>
    </p:spTree>
  </p:cSld>
  <p:clrMapOvr>
    <a:masterClrMapping/>
  </p:clrMapOvr>
  <p:transition spd="med"/>
</p:sld>
</file>

<file path=ppt/theme/theme1.xml><?xml version="1.0" encoding="utf-8"?>
<a:theme xmlns:a="http://schemas.openxmlformats.org/drawingml/2006/main" name="25_BoldColor_ISO">
  <a:themeElements>
    <a:clrScheme name="25_BoldColor_ISO">
      <a:dk1>
        <a:srgbClr val="000000"/>
      </a:dk1>
      <a:lt1>
        <a:srgbClr val="00BFF3"/>
      </a:lt1>
      <a:dk2>
        <a:srgbClr val="5E5E5E"/>
      </a:dk2>
      <a:lt2>
        <a:srgbClr val="D6D5D5"/>
      </a:lt2>
      <a:accent1>
        <a:srgbClr val="01BFF4"/>
      </a:accent1>
      <a:accent2>
        <a:srgbClr val="43E9CB"/>
      </a:accent2>
      <a:accent3>
        <a:srgbClr val="BC80FF"/>
      </a:accent3>
      <a:accent4>
        <a:srgbClr val="FFC618"/>
      </a:accent4>
      <a:accent5>
        <a:srgbClr val="FF4000"/>
      </a:accent5>
      <a:accent6>
        <a:srgbClr val="FF87BB"/>
      </a:accent6>
      <a:hlink>
        <a:srgbClr val="0000FF"/>
      </a:hlink>
      <a:folHlink>
        <a:srgbClr val="FF00FF"/>
      </a:folHlink>
    </a:clrScheme>
    <a:fontScheme name="25_BoldColor_ISO">
      <a:majorFont>
        <a:latin typeface="Druk Medium"/>
        <a:ea typeface="Druk Medium"/>
        <a:cs typeface="Druk Medium"/>
      </a:majorFont>
      <a:minorFont>
        <a:latin typeface="Druk Medium"/>
        <a:ea typeface="Druk Medium"/>
        <a:cs typeface="Druk Medium"/>
      </a:minorFont>
    </a:fontScheme>
    <a:fmtScheme name="25_BoldColor_ISO">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00"/>
        </a:solid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20000"/>
          </a:lnSpc>
          <a:spcBef>
            <a:spcPts val="0"/>
          </a:spcBef>
          <a:spcAft>
            <a:spcPts val="0"/>
          </a:spcAft>
          <a:buClrTx/>
          <a:buSzTx/>
          <a:buFontTx/>
          <a:buNone/>
          <a:tabLst/>
          <a:defRPr kumimoji="0" sz="3000" b="0" i="0" u="none" strike="noStrike" cap="all" spc="0" normalizeH="0" baseline="0">
            <a:ln>
              <a:noFill/>
            </a:ln>
            <a:solidFill>
              <a:srgbClr val="FFFFFF"/>
            </a:solidFill>
            <a:effectLst/>
            <a:uFillTx/>
            <a:latin typeface="Proxima Nova Extrabold"/>
            <a:ea typeface="Proxima Nova Extrabold"/>
            <a:cs typeface="Proxima Nova Extrabold"/>
            <a:sym typeface="Proxima Nova Extrabold"/>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000000"/>
            </a:solidFill>
            <a:effectLst/>
            <a:uFillTx/>
            <a:latin typeface="Proxima Nova"/>
            <a:ea typeface="Proxima Nova"/>
            <a:cs typeface="Proxima Nova"/>
            <a:sym typeface="Proxima Nova"/>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25_BoldColor_ISO">
  <a:themeElements>
    <a:clrScheme name="25_BoldColor_ISO">
      <a:dk1>
        <a:srgbClr val="000000"/>
      </a:dk1>
      <a:lt1>
        <a:srgbClr val="FFFFFF"/>
      </a:lt1>
      <a:dk2>
        <a:srgbClr val="5E5E5E"/>
      </a:dk2>
      <a:lt2>
        <a:srgbClr val="D6D5D5"/>
      </a:lt2>
      <a:accent1>
        <a:srgbClr val="01BFF4"/>
      </a:accent1>
      <a:accent2>
        <a:srgbClr val="43E9CB"/>
      </a:accent2>
      <a:accent3>
        <a:srgbClr val="BC80FF"/>
      </a:accent3>
      <a:accent4>
        <a:srgbClr val="FFC618"/>
      </a:accent4>
      <a:accent5>
        <a:srgbClr val="FF4000"/>
      </a:accent5>
      <a:accent6>
        <a:srgbClr val="FF87BB"/>
      </a:accent6>
      <a:hlink>
        <a:srgbClr val="0000FF"/>
      </a:hlink>
      <a:folHlink>
        <a:srgbClr val="FF00FF"/>
      </a:folHlink>
    </a:clrScheme>
    <a:fontScheme name="25_BoldColor_ISO">
      <a:majorFont>
        <a:latin typeface="Druk Medium"/>
        <a:ea typeface="Druk Medium"/>
        <a:cs typeface="Druk Medium"/>
      </a:majorFont>
      <a:minorFont>
        <a:latin typeface="Druk Medium"/>
        <a:ea typeface="Druk Medium"/>
        <a:cs typeface="Druk Medium"/>
      </a:minorFont>
    </a:fontScheme>
    <a:fmtScheme name="25_BoldColor_ISO">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00"/>
        </a:solid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20000"/>
          </a:lnSpc>
          <a:spcBef>
            <a:spcPts val="0"/>
          </a:spcBef>
          <a:spcAft>
            <a:spcPts val="0"/>
          </a:spcAft>
          <a:buClrTx/>
          <a:buSzTx/>
          <a:buFontTx/>
          <a:buNone/>
          <a:tabLst/>
          <a:defRPr kumimoji="0" sz="3000" b="0" i="0" u="none" strike="noStrike" cap="all" spc="0" normalizeH="0" baseline="0">
            <a:ln>
              <a:noFill/>
            </a:ln>
            <a:solidFill>
              <a:srgbClr val="FFFFFF"/>
            </a:solidFill>
            <a:effectLst/>
            <a:uFillTx/>
            <a:latin typeface="Proxima Nova Extrabold"/>
            <a:ea typeface="Proxima Nova Extrabold"/>
            <a:cs typeface="Proxima Nova Extrabold"/>
            <a:sym typeface="Proxima Nova Extrabold"/>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000000"/>
            </a:solidFill>
            <a:effectLst/>
            <a:uFillTx/>
            <a:latin typeface="Proxima Nova"/>
            <a:ea typeface="Proxima Nova"/>
            <a:cs typeface="Proxima Nova"/>
            <a:sym typeface="Proxima Nova"/>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0</TotalTime>
  <Words>1914</Words>
  <Application>Microsoft Office PowerPoint</Application>
  <PresentationFormat>Custom</PresentationFormat>
  <Paragraphs>214</Paragraphs>
  <Slides>45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45</vt:i4>
      </vt:variant>
    </vt:vector>
  </HeadingPairs>
  <TitlesOfParts>
    <vt:vector size="52" baseType="lpstr">
      <vt:lpstr>Druk Medium</vt:lpstr>
      <vt:lpstr>Helvetica Neue</vt:lpstr>
      <vt:lpstr>Proxima Nova</vt:lpstr>
      <vt:lpstr>Proxima Nova Extrabold</vt:lpstr>
      <vt:lpstr>Proxima Nova Medium</vt:lpstr>
      <vt:lpstr>Proxima Nova Semibold</vt:lpstr>
      <vt:lpstr>25_BoldColor_ISO</vt:lpstr>
      <vt:lpstr>ABTA  Tourism  For  Good </vt:lpstr>
      <vt:lpstr>Tourism for good Strategy launch</vt:lpstr>
      <vt:lpstr>Tourism for good</vt:lpstr>
      <vt:lpstr>Road Map for rebuilding travel &amp; tourism</vt:lpstr>
      <vt:lpstr>Industry impacts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true VAlue of Tourism</vt:lpstr>
      <vt:lpstr>UK Economic IMpacts</vt:lpstr>
      <vt:lpstr>Communities &amp; Destinations </vt:lpstr>
      <vt:lpstr>Covid Impact</vt:lpstr>
      <vt:lpstr>Global Economic Impacts of Covid</vt:lpstr>
      <vt:lpstr>PowerPoint Presentation</vt:lpstr>
      <vt:lpstr>PowerPoint Presentation</vt:lpstr>
      <vt:lpstr>PowerPoint Presentation</vt:lpstr>
      <vt:lpstr>PowerPoint Presentation</vt:lpstr>
      <vt:lpstr>PowerPoint Presentation</vt:lpstr>
      <vt:lpstr>PowerPoint Presentation</vt:lpstr>
      <vt:lpstr>Social value &amp; quality of life</vt:lpstr>
      <vt:lpstr>Initiatives</vt:lpstr>
      <vt:lpstr>Sustainable Tourism &amp; Covid Industry Initiatives</vt:lpstr>
      <vt:lpstr>conservation &amp; Protection of Cultural &amp; Natural Assets</vt:lpstr>
      <vt:lpstr>PowerPoint Presentation</vt:lpstr>
      <vt:lpstr>Taking action</vt:lpstr>
      <vt:lpstr>Aviation</vt:lpstr>
      <vt:lpstr>PowerPoint Presentation</vt:lpstr>
      <vt:lpstr>Cruise  industry , Transport &amp; Accomodation</vt:lpstr>
      <vt:lpstr>TravelIfe</vt:lpstr>
      <vt:lpstr>Destination Management &amp; Local Impacts</vt:lpstr>
      <vt:lpstr>Ensure local benefits</vt:lpstr>
      <vt:lpstr>Human Rights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ABTA  Tourism  For  Good </dc:title>
  <dc:creator>Jacqui Jones</dc:creator>
  <cp:lastModifiedBy>Jacqui Jones</cp:lastModifiedBy>
  <cp:revision>1</cp:revision>
  <dcterms:modified xsi:type="dcterms:W3CDTF">2020-10-18T16:00:32Z</dcterms:modified>
</cp:coreProperties>
</file>